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1" r:id="rId6"/>
    <p:sldId id="262" r:id="rId7"/>
    <p:sldId id="260" r:id="rId8"/>
    <p:sldId id="263" r:id="rId9"/>
    <p:sldId id="264" r:id="rId10"/>
    <p:sldId id="265" r:id="rId11"/>
    <p:sldId id="266" r:id="rId12"/>
    <p:sldId id="267" r:id="rId13"/>
    <p:sldId id="268" r:id="rId14"/>
    <p:sldId id="269" r:id="rId15"/>
    <p:sldId id="270" r:id="rId16"/>
    <p:sldId id="272" r:id="rId17"/>
    <p:sldId id="279" r:id="rId18"/>
    <p:sldId id="280" r:id="rId19"/>
    <p:sldId id="281" r:id="rId20"/>
    <p:sldId id="282" r:id="rId21"/>
    <p:sldId id="283" r:id="rId22"/>
    <p:sldId id="284" r:id="rId23"/>
    <p:sldId id="285" r:id="rId24"/>
    <p:sldId id="271" r:id="rId25"/>
    <p:sldId id="273" r:id="rId26"/>
    <p:sldId id="274" r:id="rId27"/>
    <p:sldId id="275" r:id="rId28"/>
    <p:sldId id="276" r:id="rId29"/>
    <p:sldId id="277" r:id="rId30"/>
    <p:sldId id="278" r:id="rId31"/>
    <p:sldId id="286" r:id="rId32"/>
    <p:sldId id="287" r:id="rId33"/>
    <p:sldId id="288" r:id="rId34"/>
    <p:sldId id="289" r:id="rId35"/>
    <p:sldId id="291" r:id="rId36"/>
    <p:sldId id="290" r:id="rId37"/>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AC00"/>
    <a:srgbClr val="F9D4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Estilo claro 2 - Acento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344D84-9AFB-497E-A393-DC336BA19D2E}" styleName="Estilo medio 3 - Énfasis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6" autoAdjust="0"/>
    <p:restoredTop sz="94660"/>
  </p:normalViewPr>
  <p:slideViewPr>
    <p:cSldViewPr snapToGrid="0">
      <p:cViewPr varScale="1">
        <p:scale>
          <a:sx n="47" d="100"/>
          <a:sy n="47" d="100"/>
        </p:scale>
        <p:origin x="60" y="6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tammy\Dropbox\TESIS\ENCUESTAS\Libro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tammy\Dropbox\TESIS\ENCUESTAS\Libro1.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tammy\Dropbox\TESIS\ENCUESTAS\Libro1.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B050"/>
              </a:solidFill>
              <a:ln w="19050">
                <a:solidFill>
                  <a:schemeClr val="lt1"/>
                </a:solidFill>
              </a:ln>
              <a:effectLst/>
            </c:spPr>
            <c:extLst>
              <c:ext xmlns:c16="http://schemas.microsoft.com/office/drawing/2014/chart" uri="{C3380CC4-5D6E-409C-BE32-E72D297353CC}">
                <c16:uniqueId val="{00000001-4153-45D0-A706-C7F00FA415BB}"/>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4153-45D0-A706-C7F00FA415BB}"/>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Hoja4!$B$37:$C$37</c:f>
              <c:strCache>
                <c:ptCount val="2"/>
                <c:pt idx="0">
                  <c:v>Bancos privados</c:v>
                </c:pt>
                <c:pt idx="1">
                  <c:v>Coac´s</c:v>
                </c:pt>
              </c:strCache>
            </c:strRef>
          </c:cat>
          <c:val>
            <c:numRef>
              <c:f>Hoja4!$B$38:$C$38</c:f>
              <c:numCache>
                <c:formatCode>General</c:formatCode>
                <c:ptCount val="2"/>
                <c:pt idx="0">
                  <c:v>14</c:v>
                </c:pt>
                <c:pt idx="1">
                  <c:v>18</c:v>
                </c:pt>
              </c:numCache>
            </c:numRef>
          </c:val>
          <c:extLst>
            <c:ext xmlns:c16="http://schemas.microsoft.com/office/drawing/2014/chart" uri="{C3380CC4-5D6E-409C-BE32-E72D297353CC}">
              <c16:uniqueId val="{00000004-4153-45D0-A706-C7F00FA415BB}"/>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B050"/>
              </a:solidFill>
              <a:ln w="19050">
                <a:solidFill>
                  <a:schemeClr val="lt1"/>
                </a:solidFill>
              </a:ln>
              <a:effectLst/>
            </c:spPr>
            <c:extLst>
              <c:ext xmlns:c16="http://schemas.microsoft.com/office/drawing/2014/chart" uri="{C3380CC4-5D6E-409C-BE32-E72D297353CC}">
                <c16:uniqueId val="{00000001-E480-4B6C-818E-B52277D24C2C}"/>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E480-4B6C-818E-B52277D24C2C}"/>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Hoja4!$G$2:$H$2</c:f>
              <c:strCache>
                <c:ptCount val="2"/>
                <c:pt idx="0">
                  <c:v>Masculino</c:v>
                </c:pt>
                <c:pt idx="1">
                  <c:v>Femenino</c:v>
                </c:pt>
              </c:strCache>
            </c:strRef>
          </c:cat>
          <c:val>
            <c:numRef>
              <c:f>Hoja4!$G$3:$H$3</c:f>
              <c:numCache>
                <c:formatCode>General</c:formatCode>
                <c:ptCount val="2"/>
                <c:pt idx="0">
                  <c:v>11</c:v>
                </c:pt>
                <c:pt idx="1">
                  <c:v>21</c:v>
                </c:pt>
              </c:numCache>
            </c:numRef>
          </c:val>
          <c:extLst>
            <c:ext xmlns:c16="http://schemas.microsoft.com/office/drawing/2014/chart" uri="{C3380CC4-5D6E-409C-BE32-E72D297353CC}">
              <c16:uniqueId val="{00000004-E480-4B6C-818E-B52277D24C2C}"/>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rgbClr val="00B050"/>
              </a:solidFill>
              <a:ln w="19050">
                <a:solidFill>
                  <a:schemeClr val="lt1"/>
                </a:solidFill>
              </a:ln>
              <a:effectLst/>
            </c:spPr>
            <c:extLst>
              <c:ext xmlns:c16="http://schemas.microsoft.com/office/drawing/2014/chart" uri="{C3380CC4-5D6E-409C-BE32-E72D297353CC}">
                <c16:uniqueId val="{00000001-92B0-4CFA-8769-E430627A987E}"/>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92B0-4CFA-8769-E430627A987E}"/>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es-EC"/>
              </a:p>
            </c:txPr>
            <c:dLblPos val="ct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Hoja4!$G$6:$H$6</c:f>
              <c:strCache>
                <c:ptCount val="2"/>
                <c:pt idx="0">
                  <c:v>Secundaria</c:v>
                </c:pt>
                <c:pt idx="1">
                  <c:v>Superior</c:v>
                </c:pt>
              </c:strCache>
            </c:strRef>
          </c:cat>
          <c:val>
            <c:numRef>
              <c:f>Hoja4!$G$7:$H$7</c:f>
              <c:numCache>
                <c:formatCode>General</c:formatCode>
                <c:ptCount val="2"/>
                <c:pt idx="0">
                  <c:v>7</c:v>
                </c:pt>
                <c:pt idx="1">
                  <c:v>25</c:v>
                </c:pt>
              </c:numCache>
            </c:numRef>
          </c:val>
          <c:extLst>
            <c:ext xmlns:c16="http://schemas.microsoft.com/office/drawing/2014/chart" uri="{C3380CC4-5D6E-409C-BE32-E72D297353CC}">
              <c16:uniqueId val="{00000004-92B0-4CFA-8769-E430627A987E}"/>
            </c:ext>
          </c:extLst>
        </c:ser>
        <c:dLbls>
          <c:dLblPos val="ctr"/>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s-EC"/>
        </a:p>
      </c:txPr>
    </c:legend>
    <c:plotVisOnly val="1"/>
    <c:dispBlanksAs val="gap"/>
    <c:showDLblsOverMax val="0"/>
  </c:chart>
  <c:spPr>
    <a:noFill/>
    <a:ln>
      <a:noFill/>
    </a:ln>
    <a:effectLst/>
  </c:spPr>
  <c:txPr>
    <a:bodyPr/>
    <a:lstStyle/>
    <a:p>
      <a:pPr>
        <a:defRPr/>
      </a:pPr>
      <a:endParaRPr lang="es-EC"/>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B8CDFB-79D2-4109-8846-3900FFC3D6E0}" type="doc">
      <dgm:prSet loTypeId="urn:microsoft.com/office/officeart/2005/8/layout/radial3" loCatId="cycle" qsTypeId="urn:microsoft.com/office/officeart/2005/8/quickstyle/simple1" qsCatId="simple" csTypeId="urn:microsoft.com/office/officeart/2005/8/colors/colorful4" csCatId="colorful" phldr="1"/>
      <dgm:spPr/>
      <dgm:t>
        <a:bodyPr/>
        <a:lstStyle/>
        <a:p>
          <a:endParaRPr lang="es-ES"/>
        </a:p>
      </dgm:t>
    </dgm:pt>
    <dgm:pt modelId="{F4243AD9-3165-4E4D-A2E7-4AF99B3779E0}">
      <dgm:prSet phldrT="[Texto]" custT="1"/>
      <dgm:spPr/>
      <dgm:t>
        <a:bodyPr/>
        <a:lstStyle/>
        <a:p>
          <a:r>
            <a:rPr lang="es-ES" sz="3200" dirty="0" smtClean="0"/>
            <a:t>Conflicto de intereses</a:t>
          </a:r>
          <a:endParaRPr lang="es-ES" sz="3200" dirty="0"/>
        </a:p>
      </dgm:t>
    </dgm:pt>
    <dgm:pt modelId="{8021D6CE-6FE9-4DAD-8844-9FDCCEBF3FC9}" type="parTrans" cxnId="{27524E89-3B01-4810-85B7-9D1B843941BA}">
      <dgm:prSet/>
      <dgm:spPr/>
      <dgm:t>
        <a:bodyPr/>
        <a:lstStyle/>
        <a:p>
          <a:endParaRPr lang="es-ES"/>
        </a:p>
      </dgm:t>
    </dgm:pt>
    <dgm:pt modelId="{BC5B8C5A-506F-4677-A7BD-DE3EE56BDC5E}" type="sibTrans" cxnId="{27524E89-3B01-4810-85B7-9D1B843941BA}">
      <dgm:prSet/>
      <dgm:spPr/>
      <dgm:t>
        <a:bodyPr/>
        <a:lstStyle/>
        <a:p>
          <a:endParaRPr lang="es-ES"/>
        </a:p>
      </dgm:t>
    </dgm:pt>
    <dgm:pt modelId="{E56581C0-37FA-4971-A363-9AF49AF27141}">
      <dgm:prSet phldrT="[Texto]" custT="1"/>
      <dgm:spPr/>
      <dgm:t>
        <a:bodyPr/>
        <a:lstStyle/>
        <a:p>
          <a:r>
            <a:rPr lang="es-ES" sz="1800" dirty="0" smtClean="0"/>
            <a:t>Buenas Prácticas</a:t>
          </a:r>
          <a:endParaRPr lang="es-ES" sz="1800" dirty="0"/>
        </a:p>
      </dgm:t>
    </dgm:pt>
    <dgm:pt modelId="{CE75FC7A-EAFD-4666-BC8E-AAC3917FA232}" type="parTrans" cxnId="{43078C0C-73B5-4180-8086-A3E587FEA2BA}">
      <dgm:prSet/>
      <dgm:spPr/>
      <dgm:t>
        <a:bodyPr/>
        <a:lstStyle/>
        <a:p>
          <a:endParaRPr lang="es-ES"/>
        </a:p>
      </dgm:t>
    </dgm:pt>
    <dgm:pt modelId="{72829526-E0BE-490E-B1C3-FDD79E36B598}" type="sibTrans" cxnId="{43078C0C-73B5-4180-8086-A3E587FEA2BA}">
      <dgm:prSet/>
      <dgm:spPr/>
      <dgm:t>
        <a:bodyPr/>
        <a:lstStyle/>
        <a:p>
          <a:endParaRPr lang="es-ES"/>
        </a:p>
      </dgm:t>
    </dgm:pt>
    <dgm:pt modelId="{F77B24EA-408D-4758-BBFD-3C0B74D36117}">
      <dgm:prSet phldrT="[Texto]" custT="1"/>
      <dgm:spPr/>
      <dgm:t>
        <a:bodyPr/>
        <a:lstStyle/>
        <a:p>
          <a:r>
            <a:rPr lang="es-ES" sz="1600" dirty="0" smtClean="0"/>
            <a:t>Información</a:t>
          </a:r>
          <a:endParaRPr lang="es-ES" sz="1600" dirty="0"/>
        </a:p>
      </dgm:t>
    </dgm:pt>
    <dgm:pt modelId="{58745F3F-5A62-4FE9-A9C7-4C3E7106F1E2}" type="parTrans" cxnId="{3C0BC46F-422E-4217-913F-786E23D9FC53}">
      <dgm:prSet/>
      <dgm:spPr/>
      <dgm:t>
        <a:bodyPr/>
        <a:lstStyle/>
        <a:p>
          <a:endParaRPr lang="es-ES"/>
        </a:p>
      </dgm:t>
    </dgm:pt>
    <dgm:pt modelId="{CB991F8A-889E-4856-B9E4-C82AD4C8DCA8}" type="sibTrans" cxnId="{3C0BC46F-422E-4217-913F-786E23D9FC53}">
      <dgm:prSet/>
      <dgm:spPr/>
      <dgm:t>
        <a:bodyPr/>
        <a:lstStyle/>
        <a:p>
          <a:endParaRPr lang="es-ES"/>
        </a:p>
      </dgm:t>
    </dgm:pt>
    <dgm:pt modelId="{83652E9E-A85D-41D2-813B-BFE48274CEE5}">
      <dgm:prSet phldrT="[Texto]" custT="1"/>
      <dgm:spPr/>
      <dgm:t>
        <a:bodyPr/>
        <a:lstStyle/>
        <a:p>
          <a:r>
            <a:rPr lang="es-ES" sz="1800" dirty="0" smtClean="0"/>
            <a:t>Objetivos e intereses</a:t>
          </a:r>
          <a:endParaRPr lang="es-ES" sz="1800" dirty="0"/>
        </a:p>
      </dgm:t>
    </dgm:pt>
    <dgm:pt modelId="{84532F5F-A84E-4F62-962B-3ECFD3B5E4B3}" type="parTrans" cxnId="{7CF20866-08C1-43ED-AA34-275E13B279B5}">
      <dgm:prSet/>
      <dgm:spPr/>
      <dgm:t>
        <a:bodyPr/>
        <a:lstStyle/>
        <a:p>
          <a:endParaRPr lang="es-ES"/>
        </a:p>
      </dgm:t>
    </dgm:pt>
    <dgm:pt modelId="{DBDF5C3B-026B-46DC-AA7F-7E4A2E9F9A6F}" type="sibTrans" cxnId="{7CF20866-08C1-43ED-AA34-275E13B279B5}">
      <dgm:prSet/>
      <dgm:spPr/>
      <dgm:t>
        <a:bodyPr/>
        <a:lstStyle/>
        <a:p>
          <a:endParaRPr lang="es-ES"/>
        </a:p>
      </dgm:t>
    </dgm:pt>
    <dgm:pt modelId="{645E8185-3884-4F73-9A56-FB1F75316FFF}" type="pres">
      <dgm:prSet presAssocID="{1DB8CDFB-79D2-4109-8846-3900FFC3D6E0}" presName="composite" presStyleCnt="0">
        <dgm:presLayoutVars>
          <dgm:chMax val="1"/>
          <dgm:dir/>
          <dgm:resizeHandles val="exact"/>
        </dgm:presLayoutVars>
      </dgm:prSet>
      <dgm:spPr/>
      <dgm:t>
        <a:bodyPr/>
        <a:lstStyle/>
        <a:p>
          <a:endParaRPr lang="es-ES"/>
        </a:p>
      </dgm:t>
    </dgm:pt>
    <dgm:pt modelId="{384DF9D9-1E65-4448-A28E-1030A4CC3EC3}" type="pres">
      <dgm:prSet presAssocID="{1DB8CDFB-79D2-4109-8846-3900FFC3D6E0}" presName="radial" presStyleCnt="0">
        <dgm:presLayoutVars>
          <dgm:animLvl val="ctr"/>
        </dgm:presLayoutVars>
      </dgm:prSet>
      <dgm:spPr/>
      <dgm:t>
        <a:bodyPr/>
        <a:lstStyle/>
        <a:p>
          <a:endParaRPr lang="es-ES"/>
        </a:p>
      </dgm:t>
    </dgm:pt>
    <dgm:pt modelId="{1419EA53-7CA8-4989-8E7A-62D2F97F0414}" type="pres">
      <dgm:prSet presAssocID="{F4243AD9-3165-4E4D-A2E7-4AF99B3779E0}" presName="centerShape" presStyleLbl="vennNode1" presStyleIdx="0" presStyleCnt="4"/>
      <dgm:spPr/>
      <dgm:t>
        <a:bodyPr/>
        <a:lstStyle/>
        <a:p>
          <a:endParaRPr lang="es-ES"/>
        </a:p>
      </dgm:t>
    </dgm:pt>
    <dgm:pt modelId="{38705F01-8527-4A74-8484-613A8D28C3A7}" type="pres">
      <dgm:prSet presAssocID="{E56581C0-37FA-4971-A363-9AF49AF27141}" presName="node" presStyleLbl="vennNode1" presStyleIdx="1" presStyleCnt="4">
        <dgm:presLayoutVars>
          <dgm:bulletEnabled val="1"/>
        </dgm:presLayoutVars>
      </dgm:prSet>
      <dgm:spPr/>
      <dgm:t>
        <a:bodyPr/>
        <a:lstStyle/>
        <a:p>
          <a:endParaRPr lang="es-ES"/>
        </a:p>
      </dgm:t>
    </dgm:pt>
    <dgm:pt modelId="{B7FAAD58-1B4A-46A7-BB15-6FADC5FEFC64}" type="pres">
      <dgm:prSet presAssocID="{F77B24EA-408D-4758-BBFD-3C0B74D36117}" presName="node" presStyleLbl="vennNode1" presStyleIdx="2" presStyleCnt="4">
        <dgm:presLayoutVars>
          <dgm:bulletEnabled val="1"/>
        </dgm:presLayoutVars>
      </dgm:prSet>
      <dgm:spPr/>
      <dgm:t>
        <a:bodyPr/>
        <a:lstStyle/>
        <a:p>
          <a:endParaRPr lang="es-ES"/>
        </a:p>
      </dgm:t>
    </dgm:pt>
    <dgm:pt modelId="{C93F27B3-EB57-47B0-8E8B-1FD83142A852}" type="pres">
      <dgm:prSet presAssocID="{83652E9E-A85D-41D2-813B-BFE48274CEE5}" presName="node" presStyleLbl="vennNode1" presStyleIdx="3" presStyleCnt="4">
        <dgm:presLayoutVars>
          <dgm:bulletEnabled val="1"/>
        </dgm:presLayoutVars>
      </dgm:prSet>
      <dgm:spPr/>
      <dgm:t>
        <a:bodyPr/>
        <a:lstStyle/>
        <a:p>
          <a:endParaRPr lang="es-ES"/>
        </a:p>
      </dgm:t>
    </dgm:pt>
  </dgm:ptLst>
  <dgm:cxnLst>
    <dgm:cxn modelId="{40D209BF-555B-45E5-B44A-ED46FEF136A0}" type="presOf" srcId="{E56581C0-37FA-4971-A363-9AF49AF27141}" destId="{38705F01-8527-4A74-8484-613A8D28C3A7}" srcOrd="0" destOrd="0" presId="urn:microsoft.com/office/officeart/2005/8/layout/radial3"/>
    <dgm:cxn modelId="{EACF28F0-A1CE-4522-9D1E-1BDB1FB351B5}" type="presOf" srcId="{F77B24EA-408D-4758-BBFD-3C0B74D36117}" destId="{B7FAAD58-1B4A-46A7-BB15-6FADC5FEFC64}" srcOrd="0" destOrd="0" presId="urn:microsoft.com/office/officeart/2005/8/layout/radial3"/>
    <dgm:cxn modelId="{7CF20866-08C1-43ED-AA34-275E13B279B5}" srcId="{F4243AD9-3165-4E4D-A2E7-4AF99B3779E0}" destId="{83652E9E-A85D-41D2-813B-BFE48274CEE5}" srcOrd="2" destOrd="0" parTransId="{84532F5F-A84E-4F62-962B-3ECFD3B5E4B3}" sibTransId="{DBDF5C3B-026B-46DC-AA7F-7E4A2E9F9A6F}"/>
    <dgm:cxn modelId="{D76F8C66-F6CF-4B2C-A52A-04EAAB18511E}" type="presOf" srcId="{F4243AD9-3165-4E4D-A2E7-4AF99B3779E0}" destId="{1419EA53-7CA8-4989-8E7A-62D2F97F0414}" srcOrd="0" destOrd="0" presId="urn:microsoft.com/office/officeart/2005/8/layout/radial3"/>
    <dgm:cxn modelId="{D7CD7E06-134F-4513-8423-5C798E83C838}" type="presOf" srcId="{1DB8CDFB-79D2-4109-8846-3900FFC3D6E0}" destId="{645E8185-3884-4F73-9A56-FB1F75316FFF}" srcOrd="0" destOrd="0" presId="urn:microsoft.com/office/officeart/2005/8/layout/radial3"/>
    <dgm:cxn modelId="{43078C0C-73B5-4180-8086-A3E587FEA2BA}" srcId="{F4243AD9-3165-4E4D-A2E7-4AF99B3779E0}" destId="{E56581C0-37FA-4971-A363-9AF49AF27141}" srcOrd="0" destOrd="0" parTransId="{CE75FC7A-EAFD-4666-BC8E-AAC3917FA232}" sibTransId="{72829526-E0BE-490E-B1C3-FDD79E36B598}"/>
    <dgm:cxn modelId="{D5C4334B-188B-4649-9C18-30243B48A123}" type="presOf" srcId="{83652E9E-A85D-41D2-813B-BFE48274CEE5}" destId="{C93F27B3-EB57-47B0-8E8B-1FD83142A852}" srcOrd="0" destOrd="0" presId="urn:microsoft.com/office/officeart/2005/8/layout/radial3"/>
    <dgm:cxn modelId="{27524E89-3B01-4810-85B7-9D1B843941BA}" srcId="{1DB8CDFB-79D2-4109-8846-3900FFC3D6E0}" destId="{F4243AD9-3165-4E4D-A2E7-4AF99B3779E0}" srcOrd="0" destOrd="0" parTransId="{8021D6CE-6FE9-4DAD-8844-9FDCCEBF3FC9}" sibTransId="{BC5B8C5A-506F-4677-A7BD-DE3EE56BDC5E}"/>
    <dgm:cxn modelId="{3C0BC46F-422E-4217-913F-786E23D9FC53}" srcId="{F4243AD9-3165-4E4D-A2E7-4AF99B3779E0}" destId="{F77B24EA-408D-4758-BBFD-3C0B74D36117}" srcOrd="1" destOrd="0" parTransId="{58745F3F-5A62-4FE9-A9C7-4C3E7106F1E2}" sibTransId="{CB991F8A-889E-4856-B9E4-C82AD4C8DCA8}"/>
    <dgm:cxn modelId="{1E608FFA-3926-4F6F-8D7F-443F2F00D1A9}" type="presParOf" srcId="{645E8185-3884-4F73-9A56-FB1F75316FFF}" destId="{384DF9D9-1E65-4448-A28E-1030A4CC3EC3}" srcOrd="0" destOrd="0" presId="urn:microsoft.com/office/officeart/2005/8/layout/radial3"/>
    <dgm:cxn modelId="{4CAC39EB-87A6-4CD5-8DAD-12AA5E2EB98C}" type="presParOf" srcId="{384DF9D9-1E65-4448-A28E-1030A4CC3EC3}" destId="{1419EA53-7CA8-4989-8E7A-62D2F97F0414}" srcOrd="0" destOrd="0" presId="urn:microsoft.com/office/officeart/2005/8/layout/radial3"/>
    <dgm:cxn modelId="{47EFC7A3-ED13-4A6F-BE59-1B43E8BF4B8D}" type="presParOf" srcId="{384DF9D9-1E65-4448-A28E-1030A4CC3EC3}" destId="{38705F01-8527-4A74-8484-613A8D28C3A7}" srcOrd="1" destOrd="0" presId="urn:microsoft.com/office/officeart/2005/8/layout/radial3"/>
    <dgm:cxn modelId="{F8DE943B-62C4-48A7-AAED-37C0FCCFD909}" type="presParOf" srcId="{384DF9D9-1E65-4448-A28E-1030A4CC3EC3}" destId="{B7FAAD58-1B4A-46A7-BB15-6FADC5FEFC64}" srcOrd="2" destOrd="0" presId="urn:microsoft.com/office/officeart/2005/8/layout/radial3"/>
    <dgm:cxn modelId="{44BD6707-76B2-429D-AD4A-10257C71F946}" type="presParOf" srcId="{384DF9D9-1E65-4448-A28E-1030A4CC3EC3}" destId="{C93F27B3-EB57-47B0-8E8B-1FD83142A852}" srcOrd="3"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345569F-EB08-4A86-A6BD-758C7903D78E}" type="doc">
      <dgm:prSet loTypeId="urn:microsoft.com/office/officeart/2005/8/layout/process5" loCatId="process" qsTypeId="urn:microsoft.com/office/officeart/2005/8/quickstyle/simple3" qsCatId="simple" csTypeId="urn:microsoft.com/office/officeart/2005/8/colors/accent4_5" csCatId="accent4" phldr="1"/>
      <dgm:spPr/>
      <dgm:t>
        <a:bodyPr/>
        <a:lstStyle/>
        <a:p>
          <a:endParaRPr lang="es-ES"/>
        </a:p>
      </dgm:t>
    </dgm:pt>
    <dgm:pt modelId="{60BF827F-F433-404B-AC62-75200DBB4A6E}">
      <dgm:prSet phldrT="[Texto]"/>
      <dgm:spPr/>
      <dgm:t>
        <a:bodyPr/>
        <a:lstStyle/>
        <a:p>
          <a:r>
            <a:rPr lang="es-ES" dirty="0" smtClean="0"/>
            <a:t>1985 Williamson</a:t>
          </a:r>
          <a:endParaRPr lang="es-ES" dirty="0"/>
        </a:p>
      </dgm:t>
    </dgm:pt>
    <dgm:pt modelId="{B48159F9-86B9-481B-AA03-80EFDF7AEE21}" type="parTrans" cxnId="{E67C4029-A461-46CF-A6E2-387BEB9C8B81}">
      <dgm:prSet/>
      <dgm:spPr/>
      <dgm:t>
        <a:bodyPr/>
        <a:lstStyle/>
        <a:p>
          <a:endParaRPr lang="es-ES"/>
        </a:p>
      </dgm:t>
    </dgm:pt>
    <dgm:pt modelId="{0A1ED1CA-8263-44F1-BD56-E5881B606601}" type="sibTrans" cxnId="{E67C4029-A461-46CF-A6E2-387BEB9C8B81}">
      <dgm:prSet/>
      <dgm:spPr/>
      <dgm:t>
        <a:bodyPr/>
        <a:lstStyle/>
        <a:p>
          <a:endParaRPr lang="es-ES" dirty="0"/>
        </a:p>
      </dgm:t>
    </dgm:pt>
    <dgm:pt modelId="{363795C8-0AAA-4D12-9FD4-F0E13E32A809}">
      <dgm:prSet phldrT="[Texto]"/>
      <dgm:spPr/>
      <dgm:t>
        <a:bodyPr/>
        <a:lstStyle/>
        <a:p>
          <a:r>
            <a:rPr lang="es-ES" dirty="0" smtClean="0"/>
            <a:t>Economizar costos de transacción</a:t>
          </a:r>
          <a:endParaRPr lang="es-ES" dirty="0"/>
        </a:p>
      </dgm:t>
    </dgm:pt>
    <dgm:pt modelId="{123C9077-71FF-4727-AD4E-2537913206AC}" type="parTrans" cxnId="{8CE50E55-6188-4FB2-8A72-9839B918B1B7}">
      <dgm:prSet/>
      <dgm:spPr/>
      <dgm:t>
        <a:bodyPr/>
        <a:lstStyle/>
        <a:p>
          <a:endParaRPr lang="es-ES"/>
        </a:p>
      </dgm:t>
    </dgm:pt>
    <dgm:pt modelId="{E5DC6B47-A073-4990-BF9E-FC1CD4C8A4A4}" type="sibTrans" cxnId="{8CE50E55-6188-4FB2-8A72-9839B918B1B7}">
      <dgm:prSet/>
      <dgm:spPr/>
      <dgm:t>
        <a:bodyPr/>
        <a:lstStyle/>
        <a:p>
          <a:endParaRPr lang="es-ES" dirty="0"/>
        </a:p>
      </dgm:t>
    </dgm:pt>
    <dgm:pt modelId="{C73D4B85-E97B-4FD6-BAE1-B807E0163423}">
      <dgm:prSet phldrT="[Texto]"/>
      <dgm:spPr/>
      <dgm:t>
        <a:bodyPr/>
        <a:lstStyle/>
        <a:p>
          <a:r>
            <a:rPr lang="es-ES" dirty="0" smtClean="0"/>
            <a:t>Intercambio ByS-Promesa futura</a:t>
          </a:r>
          <a:endParaRPr lang="es-ES" dirty="0"/>
        </a:p>
      </dgm:t>
    </dgm:pt>
    <dgm:pt modelId="{4E66514E-5F7E-4772-8A86-BA21F80A79B9}" type="parTrans" cxnId="{C2BBFB62-0DC9-41E6-A474-7A5D1A8C243A}">
      <dgm:prSet/>
      <dgm:spPr/>
      <dgm:t>
        <a:bodyPr/>
        <a:lstStyle/>
        <a:p>
          <a:endParaRPr lang="es-ES"/>
        </a:p>
      </dgm:t>
    </dgm:pt>
    <dgm:pt modelId="{57C76BD3-4C2A-4F91-A1D3-07E02EB8FD54}" type="sibTrans" cxnId="{C2BBFB62-0DC9-41E6-A474-7A5D1A8C243A}">
      <dgm:prSet/>
      <dgm:spPr/>
      <dgm:t>
        <a:bodyPr/>
        <a:lstStyle/>
        <a:p>
          <a:endParaRPr lang="es-ES" dirty="0"/>
        </a:p>
      </dgm:t>
    </dgm:pt>
    <dgm:pt modelId="{0462430D-9699-44E9-9F08-5D27742E6A98}">
      <dgm:prSet phldrT="[Texto]"/>
      <dgm:spPr/>
      <dgm:t>
        <a:bodyPr/>
        <a:lstStyle/>
        <a:p>
          <a:r>
            <a:rPr lang="es-ES" dirty="0" smtClean="0"/>
            <a:t>Racionalidad ilimitada y Oportunismo</a:t>
          </a:r>
          <a:endParaRPr lang="es-ES" dirty="0"/>
        </a:p>
      </dgm:t>
    </dgm:pt>
    <dgm:pt modelId="{218DF24A-3C56-4CD1-A079-C40465A99C9D}" type="parTrans" cxnId="{DFC04147-1662-43B5-B13E-6D3058433A81}">
      <dgm:prSet/>
      <dgm:spPr/>
      <dgm:t>
        <a:bodyPr/>
        <a:lstStyle/>
        <a:p>
          <a:endParaRPr lang="es-ES"/>
        </a:p>
      </dgm:t>
    </dgm:pt>
    <dgm:pt modelId="{B7B67780-D62A-4CD3-A6C0-30355015F887}" type="sibTrans" cxnId="{DFC04147-1662-43B5-B13E-6D3058433A81}">
      <dgm:prSet/>
      <dgm:spPr/>
      <dgm:t>
        <a:bodyPr/>
        <a:lstStyle/>
        <a:p>
          <a:endParaRPr lang="es-ES" dirty="0"/>
        </a:p>
      </dgm:t>
    </dgm:pt>
    <dgm:pt modelId="{CAAB6998-B406-4DDC-9F16-8176FBE7503E}">
      <dgm:prSet phldrT="[Texto]"/>
      <dgm:spPr/>
      <dgm:t>
        <a:bodyPr/>
        <a:lstStyle/>
        <a:p>
          <a:r>
            <a:rPr lang="es-ES" dirty="0" smtClean="0"/>
            <a:t>Gobierno Corporativo</a:t>
          </a:r>
          <a:endParaRPr lang="es-ES" dirty="0"/>
        </a:p>
      </dgm:t>
    </dgm:pt>
    <dgm:pt modelId="{3B3870FE-60C3-49FE-8E90-15F6FA60F7EF}" type="parTrans" cxnId="{E3BD5D7D-8C23-4445-8A8C-9A6ED39D8257}">
      <dgm:prSet/>
      <dgm:spPr/>
      <dgm:t>
        <a:bodyPr/>
        <a:lstStyle/>
        <a:p>
          <a:endParaRPr lang="es-ES"/>
        </a:p>
      </dgm:t>
    </dgm:pt>
    <dgm:pt modelId="{9319EDD1-F0EA-42FE-AF64-C0FC35032B9A}" type="sibTrans" cxnId="{E3BD5D7D-8C23-4445-8A8C-9A6ED39D8257}">
      <dgm:prSet/>
      <dgm:spPr/>
      <dgm:t>
        <a:bodyPr/>
        <a:lstStyle/>
        <a:p>
          <a:endParaRPr lang="es-ES"/>
        </a:p>
      </dgm:t>
    </dgm:pt>
    <dgm:pt modelId="{93383092-4685-42AD-8AD4-9CB31E5270F4}" type="pres">
      <dgm:prSet presAssocID="{6345569F-EB08-4A86-A6BD-758C7903D78E}" presName="diagram" presStyleCnt="0">
        <dgm:presLayoutVars>
          <dgm:dir/>
          <dgm:resizeHandles val="exact"/>
        </dgm:presLayoutVars>
      </dgm:prSet>
      <dgm:spPr/>
      <dgm:t>
        <a:bodyPr/>
        <a:lstStyle/>
        <a:p>
          <a:endParaRPr lang="es-ES"/>
        </a:p>
      </dgm:t>
    </dgm:pt>
    <dgm:pt modelId="{0D3DEB7B-EBB1-47F9-8660-D2C49993DBDF}" type="pres">
      <dgm:prSet presAssocID="{60BF827F-F433-404B-AC62-75200DBB4A6E}" presName="node" presStyleLbl="node1" presStyleIdx="0" presStyleCnt="5">
        <dgm:presLayoutVars>
          <dgm:bulletEnabled val="1"/>
        </dgm:presLayoutVars>
      </dgm:prSet>
      <dgm:spPr/>
      <dgm:t>
        <a:bodyPr/>
        <a:lstStyle/>
        <a:p>
          <a:endParaRPr lang="es-ES"/>
        </a:p>
      </dgm:t>
    </dgm:pt>
    <dgm:pt modelId="{1E2EA58A-1018-47FF-99CE-EEC67FE19876}" type="pres">
      <dgm:prSet presAssocID="{0A1ED1CA-8263-44F1-BD56-E5881B606601}" presName="sibTrans" presStyleLbl="sibTrans2D1" presStyleIdx="0" presStyleCnt="4"/>
      <dgm:spPr/>
      <dgm:t>
        <a:bodyPr/>
        <a:lstStyle/>
        <a:p>
          <a:endParaRPr lang="es-ES"/>
        </a:p>
      </dgm:t>
    </dgm:pt>
    <dgm:pt modelId="{9EFD7966-E9DA-485A-8D44-C5F294294C60}" type="pres">
      <dgm:prSet presAssocID="{0A1ED1CA-8263-44F1-BD56-E5881B606601}" presName="connectorText" presStyleLbl="sibTrans2D1" presStyleIdx="0" presStyleCnt="4"/>
      <dgm:spPr/>
      <dgm:t>
        <a:bodyPr/>
        <a:lstStyle/>
        <a:p>
          <a:endParaRPr lang="es-ES"/>
        </a:p>
      </dgm:t>
    </dgm:pt>
    <dgm:pt modelId="{27C34E9A-2439-4F44-A45C-2936917145E7}" type="pres">
      <dgm:prSet presAssocID="{363795C8-0AAA-4D12-9FD4-F0E13E32A809}" presName="node" presStyleLbl="node1" presStyleIdx="1" presStyleCnt="5">
        <dgm:presLayoutVars>
          <dgm:bulletEnabled val="1"/>
        </dgm:presLayoutVars>
      </dgm:prSet>
      <dgm:spPr/>
      <dgm:t>
        <a:bodyPr/>
        <a:lstStyle/>
        <a:p>
          <a:endParaRPr lang="es-ES"/>
        </a:p>
      </dgm:t>
    </dgm:pt>
    <dgm:pt modelId="{74DC26B8-F39B-424C-BAA3-C6309965B0FC}" type="pres">
      <dgm:prSet presAssocID="{E5DC6B47-A073-4990-BF9E-FC1CD4C8A4A4}" presName="sibTrans" presStyleLbl="sibTrans2D1" presStyleIdx="1" presStyleCnt="4"/>
      <dgm:spPr/>
      <dgm:t>
        <a:bodyPr/>
        <a:lstStyle/>
        <a:p>
          <a:endParaRPr lang="es-ES"/>
        </a:p>
      </dgm:t>
    </dgm:pt>
    <dgm:pt modelId="{911BA1D1-993F-4299-B776-7364D592A9E8}" type="pres">
      <dgm:prSet presAssocID="{E5DC6B47-A073-4990-BF9E-FC1CD4C8A4A4}" presName="connectorText" presStyleLbl="sibTrans2D1" presStyleIdx="1" presStyleCnt="4"/>
      <dgm:spPr/>
      <dgm:t>
        <a:bodyPr/>
        <a:lstStyle/>
        <a:p>
          <a:endParaRPr lang="es-ES"/>
        </a:p>
      </dgm:t>
    </dgm:pt>
    <dgm:pt modelId="{ED521355-3296-4486-941F-D48C82EF53DB}" type="pres">
      <dgm:prSet presAssocID="{C73D4B85-E97B-4FD6-BAE1-B807E0163423}" presName="node" presStyleLbl="node1" presStyleIdx="2" presStyleCnt="5">
        <dgm:presLayoutVars>
          <dgm:bulletEnabled val="1"/>
        </dgm:presLayoutVars>
      </dgm:prSet>
      <dgm:spPr/>
      <dgm:t>
        <a:bodyPr/>
        <a:lstStyle/>
        <a:p>
          <a:endParaRPr lang="es-ES"/>
        </a:p>
      </dgm:t>
    </dgm:pt>
    <dgm:pt modelId="{A82E8421-1347-4808-8D2D-C10C78C13586}" type="pres">
      <dgm:prSet presAssocID="{57C76BD3-4C2A-4F91-A1D3-07E02EB8FD54}" presName="sibTrans" presStyleLbl="sibTrans2D1" presStyleIdx="2" presStyleCnt="4"/>
      <dgm:spPr/>
      <dgm:t>
        <a:bodyPr/>
        <a:lstStyle/>
        <a:p>
          <a:endParaRPr lang="es-ES"/>
        </a:p>
      </dgm:t>
    </dgm:pt>
    <dgm:pt modelId="{040FB825-DE35-46F6-A3C8-A5FE11AC69C8}" type="pres">
      <dgm:prSet presAssocID="{57C76BD3-4C2A-4F91-A1D3-07E02EB8FD54}" presName="connectorText" presStyleLbl="sibTrans2D1" presStyleIdx="2" presStyleCnt="4"/>
      <dgm:spPr/>
      <dgm:t>
        <a:bodyPr/>
        <a:lstStyle/>
        <a:p>
          <a:endParaRPr lang="es-ES"/>
        </a:p>
      </dgm:t>
    </dgm:pt>
    <dgm:pt modelId="{040B7024-DF79-4122-91DE-51345B774522}" type="pres">
      <dgm:prSet presAssocID="{0462430D-9699-44E9-9F08-5D27742E6A98}" presName="node" presStyleLbl="node1" presStyleIdx="3" presStyleCnt="5">
        <dgm:presLayoutVars>
          <dgm:bulletEnabled val="1"/>
        </dgm:presLayoutVars>
      </dgm:prSet>
      <dgm:spPr/>
      <dgm:t>
        <a:bodyPr/>
        <a:lstStyle/>
        <a:p>
          <a:endParaRPr lang="es-ES"/>
        </a:p>
      </dgm:t>
    </dgm:pt>
    <dgm:pt modelId="{45041472-6916-4149-83EA-AB0916CFCA5D}" type="pres">
      <dgm:prSet presAssocID="{B7B67780-D62A-4CD3-A6C0-30355015F887}" presName="sibTrans" presStyleLbl="sibTrans2D1" presStyleIdx="3" presStyleCnt="4"/>
      <dgm:spPr/>
      <dgm:t>
        <a:bodyPr/>
        <a:lstStyle/>
        <a:p>
          <a:endParaRPr lang="es-ES"/>
        </a:p>
      </dgm:t>
    </dgm:pt>
    <dgm:pt modelId="{0B1C5D30-D73A-4C91-B307-94D9985BE8AC}" type="pres">
      <dgm:prSet presAssocID="{B7B67780-D62A-4CD3-A6C0-30355015F887}" presName="connectorText" presStyleLbl="sibTrans2D1" presStyleIdx="3" presStyleCnt="4"/>
      <dgm:spPr/>
      <dgm:t>
        <a:bodyPr/>
        <a:lstStyle/>
        <a:p>
          <a:endParaRPr lang="es-ES"/>
        </a:p>
      </dgm:t>
    </dgm:pt>
    <dgm:pt modelId="{E383D7CE-8ED6-4E9B-A748-D7EB731AE7E5}" type="pres">
      <dgm:prSet presAssocID="{CAAB6998-B406-4DDC-9F16-8176FBE7503E}" presName="node" presStyleLbl="node1" presStyleIdx="4" presStyleCnt="5">
        <dgm:presLayoutVars>
          <dgm:bulletEnabled val="1"/>
        </dgm:presLayoutVars>
      </dgm:prSet>
      <dgm:spPr/>
      <dgm:t>
        <a:bodyPr/>
        <a:lstStyle/>
        <a:p>
          <a:endParaRPr lang="es-ES"/>
        </a:p>
      </dgm:t>
    </dgm:pt>
  </dgm:ptLst>
  <dgm:cxnLst>
    <dgm:cxn modelId="{DFC04147-1662-43B5-B13E-6D3058433A81}" srcId="{6345569F-EB08-4A86-A6BD-758C7903D78E}" destId="{0462430D-9699-44E9-9F08-5D27742E6A98}" srcOrd="3" destOrd="0" parTransId="{218DF24A-3C56-4CD1-A079-C40465A99C9D}" sibTransId="{B7B67780-D62A-4CD3-A6C0-30355015F887}"/>
    <dgm:cxn modelId="{332D4039-DC4E-4567-A751-A10E145CD3E4}" type="presOf" srcId="{C73D4B85-E97B-4FD6-BAE1-B807E0163423}" destId="{ED521355-3296-4486-941F-D48C82EF53DB}" srcOrd="0" destOrd="0" presId="urn:microsoft.com/office/officeart/2005/8/layout/process5"/>
    <dgm:cxn modelId="{F050A8B0-D368-4B70-B8CD-F2B9E90D3843}" type="presOf" srcId="{6345569F-EB08-4A86-A6BD-758C7903D78E}" destId="{93383092-4685-42AD-8AD4-9CB31E5270F4}" srcOrd="0" destOrd="0" presId="urn:microsoft.com/office/officeart/2005/8/layout/process5"/>
    <dgm:cxn modelId="{9D1D9CA7-10B9-4F50-8655-45EC3B61461E}" type="presOf" srcId="{0A1ED1CA-8263-44F1-BD56-E5881B606601}" destId="{9EFD7966-E9DA-485A-8D44-C5F294294C60}" srcOrd="1" destOrd="0" presId="urn:microsoft.com/office/officeart/2005/8/layout/process5"/>
    <dgm:cxn modelId="{7B189E5E-5855-48DE-B71E-75E616E1758B}" type="presOf" srcId="{B7B67780-D62A-4CD3-A6C0-30355015F887}" destId="{45041472-6916-4149-83EA-AB0916CFCA5D}" srcOrd="0" destOrd="0" presId="urn:microsoft.com/office/officeart/2005/8/layout/process5"/>
    <dgm:cxn modelId="{64490E1D-E5CC-4AAB-A1F6-D2D330CB148C}" type="presOf" srcId="{0462430D-9699-44E9-9F08-5D27742E6A98}" destId="{040B7024-DF79-4122-91DE-51345B774522}" srcOrd="0" destOrd="0" presId="urn:microsoft.com/office/officeart/2005/8/layout/process5"/>
    <dgm:cxn modelId="{10F772EE-5596-43BE-8C9C-0E5F28D1E329}" type="presOf" srcId="{0A1ED1CA-8263-44F1-BD56-E5881B606601}" destId="{1E2EA58A-1018-47FF-99CE-EEC67FE19876}" srcOrd="0" destOrd="0" presId="urn:microsoft.com/office/officeart/2005/8/layout/process5"/>
    <dgm:cxn modelId="{1F4F7D17-BB44-4C5A-8724-683BB8A1D8B2}" type="presOf" srcId="{CAAB6998-B406-4DDC-9F16-8176FBE7503E}" destId="{E383D7CE-8ED6-4E9B-A748-D7EB731AE7E5}" srcOrd="0" destOrd="0" presId="urn:microsoft.com/office/officeart/2005/8/layout/process5"/>
    <dgm:cxn modelId="{FAEF6B6F-254A-4797-A0AA-1BC855E66B66}" type="presOf" srcId="{E5DC6B47-A073-4990-BF9E-FC1CD4C8A4A4}" destId="{911BA1D1-993F-4299-B776-7364D592A9E8}" srcOrd="1" destOrd="0" presId="urn:microsoft.com/office/officeart/2005/8/layout/process5"/>
    <dgm:cxn modelId="{629E84AF-3034-415E-BE35-A48DCD466711}" type="presOf" srcId="{B7B67780-D62A-4CD3-A6C0-30355015F887}" destId="{0B1C5D30-D73A-4C91-B307-94D9985BE8AC}" srcOrd="1" destOrd="0" presId="urn:microsoft.com/office/officeart/2005/8/layout/process5"/>
    <dgm:cxn modelId="{9C5DE8C4-6FE5-4697-8CD6-FE57961DFB15}" type="presOf" srcId="{57C76BD3-4C2A-4F91-A1D3-07E02EB8FD54}" destId="{040FB825-DE35-46F6-A3C8-A5FE11AC69C8}" srcOrd="1" destOrd="0" presId="urn:microsoft.com/office/officeart/2005/8/layout/process5"/>
    <dgm:cxn modelId="{9A8F1E0A-B1FF-493B-8E20-F16DE6AEC582}" type="presOf" srcId="{57C76BD3-4C2A-4F91-A1D3-07E02EB8FD54}" destId="{A82E8421-1347-4808-8D2D-C10C78C13586}" srcOrd="0" destOrd="0" presId="urn:microsoft.com/office/officeart/2005/8/layout/process5"/>
    <dgm:cxn modelId="{8CE50E55-6188-4FB2-8A72-9839B918B1B7}" srcId="{6345569F-EB08-4A86-A6BD-758C7903D78E}" destId="{363795C8-0AAA-4D12-9FD4-F0E13E32A809}" srcOrd="1" destOrd="0" parTransId="{123C9077-71FF-4727-AD4E-2537913206AC}" sibTransId="{E5DC6B47-A073-4990-BF9E-FC1CD4C8A4A4}"/>
    <dgm:cxn modelId="{04ADDA10-D0B6-4C3C-9803-C949D8735983}" type="presOf" srcId="{363795C8-0AAA-4D12-9FD4-F0E13E32A809}" destId="{27C34E9A-2439-4F44-A45C-2936917145E7}" srcOrd="0" destOrd="0" presId="urn:microsoft.com/office/officeart/2005/8/layout/process5"/>
    <dgm:cxn modelId="{E67C4029-A461-46CF-A6E2-387BEB9C8B81}" srcId="{6345569F-EB08-4A86-A6BD-758C7903D78E}" destId="{60BF827F-F433-404B-AC62-75200DBB4A6E}" srcOrd="0" destOrd="0" parTransId="{B48159F9-86B9-481B-AA03-80EFDF7AEE21}" sibTransId="{0A1ED1CA-8263-44F1-BD56-E5881B606601}"/>
    <dgm:cxn modelId="{78314D5C-6AF3-4A49-A591-A2A3EDCD6789}" type="presOf" srcId="{60BF827F-F433-404B-AC62-75200DBB4A6E}" destId="{0D3DEB7B-EBB1-47F9-8660-D2C49993DBDF}" srcOrd="0" destOrd="0" presId="urn:microsoft.com/office/officeart/2005/8/layout/process5"/>
    <dgm:cxn modelId="{C2BBFB62-0DC9-41E6-A474-7A5D1A8C243A}" srcId="{6345569F-EB08-4A86-A6BD-758C7903D78E}" destId="{C73D4B85-E97B-4FD6-BAE1-B807E0163423}" srcOrd="2" destOrd="0" parTransId="{4E66514E-5F7E-4772-8A86-BA21F80A79B9}" sibTransId="{57C76BD3-4C2A-4F91-A1D3-07E02EB8FD54}"/>
    <dgm:cxn modelId="{E3BD5D7D-8C23-4445-8A8C-9A6ED39D8257}" srcId="{6345569F-EB08-4A86-A6BD-758C7903D78E}" destId="{CAAB6998-B406-4DDC-9F16-8176FBE7503E}" srcOrd="4" destOrd="0" parTransId="{3B3870FE-60C3-49FE-8E90-15F6FA60F7EF}" sibTransId="{9319EDD1-F0EA-42FE-AF64-C0FC35032B9A}"/>
    <dgm:cxn modelId="{B91FD9F0-A001-4AC3-94D9-A38AC3D7B804}" type="presOf" srcId="{E5DC6B47-A073-4990-BF9E-FC1CD4C8A4A4}" destId="{74DC26B8-F39B-424C-BAA3-C6309965B0FC}" srcOrd="0" destOrd="0" presId="urn:microsoft.com/office/officeart/2005/8/layout/process5"/>
    <dgm:cxn modelId="{6234BF8E-176E-46DD-A676-284ABB5F680D}" type="presParOf" srcId="{93383092-4685-42AD-8AD4-9CB31E5270F4}" destId="{0D3DEB7B-EBB1-47F9-8660-D2C49993DBDF}" srcOrd="0" destOrd="0" presId="urn:microsoft.com/office/officeart/2005/8/layout/process5"/>
    <dgm:cxn modelId="{B0C3008F-C009-4CA7-8009-A7DA67A5DCF0}" type="presParOf" srcId="{93383092-4685-42AD-8AD4-9CB31E5270F4}" destId="{1E2EA58A-1018-47FF-99CE-EEC67FE19876}" srcOrd="1" destOrd="0" presId="urn:microsoft.com/office/officeart/2005/8/layout/process5"/>
    <dgm:cxn modelId="{5B79DB5D-9470-47E0-819B-5CAA53007648}" type="presParOf" srcId="{1E2EA58A-1018-47FF-99CE-EEC67FE19876}" destId="{9EFD7966-E9DA-485A-8D44-C5F294294C60}" srcOrd="0" destOrd="0" presId="urn:microsoft.com/office/officeart/2005/8/layout/process5"/>
    <dgm:cxn modelId="{41B987B1-9E02-4D82-A830-83188323D8D2}" type="presParOf" srcId="{93383092-4685-42AD-8AD4-9CB31E5270F4}" destId="{27C34E9A-2439-4F44-A45C-2936917145E7}" srcOrd="2" destOrd="0" presId="urn:microsoft.com/office/officeart/2005/8/layout/process5"/>
    <dgm:cxn modelId="{574DD7C4-12C6-482D-8553-93773DCA1871}" type="presParOf" srcId="{93383092-4685-42AD-8AD4-9CB31E5270F4}" destId="{74DC26B8-F39B-424C-BAA3-C6309965B0FC}" srcOrd="3" destOrd="0" presId="urn:microsoft.com/office/officeart/2005/8/layout/process5"/>
    <dgm:cxn modelId="{159AC6CA-4597-4112-A6FA-89095C32DEA0}" type="presParOf" srcId="{74DC26B8-F39B-424C-BAA3-C6309965B0FC}" destId="{911BA1D1-993F-4299-B776-7364D592A9E8}" srcOrd="0" destOrd="0" presId="urn:microsoft.com/office/officeart/2005/8/layout/process5"/>
    <dgm:cxn modelId="{39078EDF-26BF-47FF-B142-5E2781AA5DFF}" type="presParOf" srcId="{93383092-4685-42AD-8AD4-9CB31E5270F4}" destId="{ED521355-3296-4486-941F-D48C82EF53DB}" srcOrd="4" destOrd="0" presId="urn:microsoft.com/office/officeart/2005/8/layout/process5"/>
    <dgm:cxn modelId="{5D4F7D16-B5D8-4F9E-9100-D073CDDAAC81}" type="presParOf" srcId="{93383092-4685-42AD-8AD4-9CB31E5270F4}" destId="{A82E8421-1347-4808-8D2D-C10C78C13586}" srcOrd="5" destOrd="0" presId="urn:microsoft.com/office/officeart/2005/8/layout/process5"/>
    <dgm:cxn modelId="{C055E31E-1F99-46FA-A3C4-DFA625EF80AF}" type="presParOf" srcId="{A82E8421-1347-4808-8D2D-C10C78C13586}" destId="{040FB825-DE35-46F6-A3C8-A5FE11AC69C8}" srcOrd="0" destOrd="0" presId="urn:microsoft.com/office/officeart/2005/8/layout/process5"/>
    <dgm:cxn modelId="{C3EA4897-82C5-4FDA-94DF-539781DA516A}" type="presParOf" srcId="{93383092-4685-42AD-8AD4-9CB31E5270F4}" destId="{040B7024-DF79-4122-91DE-51345B774522}" srcOrd="6" destOrd="0" presId="urn:microsoft.com/office/officeart/2005/8/layout/process5"/>
    <dgm:cxn modelId="{A3286833-F295-4FB4-B3AC-443FAF7A2B0F}" type="presParOf" srcId="{93383092-4685-42AD-8AD4-9CB31E5270F4}" destId="{45041472-6916-4149-83EA-AB0916CFCA5D}" srcOrd="7" destOrd="0" presId="urn:microsoft.com/office/officeart/2005/8/layout/process5"/>
    <dgm:cxn modelId="{43CA5410-D8B8-4387-B138-D35CC0D51EF7}" type="presParOf" srcId="{45041472-6916-4149-83EA-AB0916CFCA5D}" destId="{0B1C5D30-D73A-4C91-B307-94D9985BE8AC}" srcOrd="0" destOrd="0" presId="urn:microsoft.com/office/officeart/2005/8/layout/process5"/>
    <dgm:cxn modelId="{73E25F37-9D48-46BD-AE6C-401543231E32}" type="presParOf" srcId="{93383092-4685-42AD-8AD4-9CB31E5270F4}" destId="{E383D7CE-8ED6-4E9B-A748-D7EB731AE7E5}" srcOrd="8" destOrd="0" presId="urn:microsoft.com/office/officeart/2005/8/layout/process5"/>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68539C9-5DB3-40DF-AB49-62225623DB90}" type="doc">
      <dgm:prSet loTypeId="urn:microsoft.com/office/officeart/2005/8/layout/bProcess4" loCatId="process" qsTypeId="urn:microsoft.com/office/officeart/2005/8/quickstyle/simple3" qsCatId="simple" csTypeId="urn:microsoft.com/office/officeart/2005/8/colors/colorful5" csCatId="colorful" phldr="1"/>
      <dgm:spPr/>
      <dgm:t>
        <a:bodyPr/>
        <a:lstStyle/>
        <a:p>
          <a:endParaRPr lang="es-ES"/>
        </a:p>
      </dgm:t>
    </dgm:pt>
    <dgm:pt modelId="{C3DF53E1-21A1-44D4-B0F6-7D03E9799E49}">
      <dgm:prSet phldrT="[Texto]"/>
      <dgm:spPr/>
      <dgm:t>
        <a:bodyPr/>
        <a:lstStyle/>
        <a:p>
          <a:r>
            <a:rPr lang="es-ES" dirty="0" smtClean="0"/>
            <a:t>1948</a:t>
          </a:r>
          <a:endParaRPr lang="es-ES" dirty="0"/>
        </a:p>
      </dgm:t>
    </dgm:pt>
    <dgm:pt modelId="{CC1BF3A9-31FA-4F0B-BD3B-DABBDDB15ABD}" type="parTrans" cxnId="{0A07A68F-0D77-4C45-AF1C-1E83ABB2D8BD}">
      <dgm:prSet/>
      <dgm:spPr/>
      <dgm:t>
        <a:bodyPr/>
        <a:lstStyle/>
        <a:p>
          <a:endParaRPr lang="es-ES"/>
        </a:p>
      </dgm:t>
    </dgm:pt>
    <dgm:pt modelId="{AA92EF8F-CB29-4DBE-986C-A05B815C7E56}" type="sibTrans" cxnId="{0A07A68F-0D77-4C45-AF1C-1E83ABB2D8BD}">
      <dgm:prSet/>
      <dgm:spPr/>
      <dgm:t>
        <a:bodyPr/>
        <a:lstStyle/>
        <a:p>
          <a:endParaRPr lang="es-ES"/>
        </a:p>
      </dgm:t>
    </dgm:pt>
    <dgm:pt modelId="{2855191A-40B8-4D51-98CE-DC25816B25DF}">
      <dgm:prSet phldrT="[Texto]"/>
      <dgm:spPr/>
      <dgm:t>
        <a:bodyPr/>
        <a:lstStyle/>
        <a:p>
          <a:r>
            <a:rPr lang="es-ES" dirty="0" smtClean="0"/>
            <a:t>Reconstruir el continente</a:t>
          </a:r>
          <a:endParaRPr lang="es-ES" dirty="0"/>
        </a:p>
      </dgm:t>
    </dgm:pt>
    <dgm:pt modelId="{58F9DE62-C0EE-44CD-BEF1-D8FC2FE7FD42}" type="parTrans" cxnId="{D112D0C4-312D-42D6-BEF2-9BD0D3C81230}">
      <dgm:prSet/>
      <dgm:spPr/>
      <dgm:t>
        <a:bodyPr/>
        <a:lstStyle/>
        <a:p>
          <a:endParaRPr lang="es-ES"/>
        </a:p>
      </dgm:t>
    </dgm:pt>
    <dgm:pt modelId="{C85DCD2F-039B-4995-AFDD-CD32BB46C313}" type="sibTrans" cxnId="{D112D0C4-312D-42D6-BEF2-9BD0D3C81230}">
      <dgm:prSet/>
      <dgm:spPr/>
      <dgm:t>
        <a:bodyPr/>
        <a:lstStyle/>
        <a:p>
          <a:endParaRPr lang="es-ES"/>
        </a:p>
      </dgm:t>
    </dgm:pt>
    <dgm:pt modelId="{CE6D3A0D-C8DA-45A0-B383-EAB5684E577C}">
      <dgm:prSet phldrT="[Texto]"/>
      <dgm:spPr/>
      <dgm:t>
        <a:bodyPr/>
        <a:lstStyle/>
        <a:p>
          <a:r>
            <a:rPr lang="es-ES" dirty="0" smtClean="0"/>
            <a:t>Plan Marshall – EE.UU</a:t>
          </a:r>
          <a:endParaRPr lang="es-ES" dirty="0"/>
        </a:p>
      </dgm:t>
    </dgm:pt>
    <dgm:pt modelId="{2697B125-E212-46E8-8BC5-BA45DD762951}" type="parTrans" cxnId="{C0BFC156-D297-4BE4-A554-1F86A653A06B}">
      <dgm:prSet/>
      <dgm:spPr/>
      <dgm:t>
        <a:bodyPr/>
        <a:lstStyle/>
        <a:p>
          <a:endParaRPr lang="es-ES"/>
        </a:p>
      </dgm:t>
    </dgm:pt>
    <dgm:pt modelId="{C0D5475B-DC05-436A-9E22-58EC290D6C91}" type="sibTrans" cxnId="{C0BFC156-D297-4BE4-A554-1F86A653A06B}">
      <dgm:prSet/>
      <dgm:spPr/>
      <dgm:t>
        <a:bodyPr/>
        <a:lstStyle/>
        <a:p>
          <a:endParaRPr lang="es-ES"/>
        </a:p>
      </dgm:t>
    </dgm:pt>
    <dgm:pt modelId="{B6686691-18A6-4E4B-8FD4-F979B7A700F9}">
      <dgm:prSet phldrT="[Texto]"/>
      <dgm:spPr/>
      <dgm:t>
        <a:bodyPr/>
        <a:lstStyle/>
        <a:p>
          <a:r>
            <a:rPr lang="es-ES" dirty="0" smtClean="0"/>
            <a:t>34 países</a:t>
          </a:r>
          <a:endParaRPr lang="es-ES" dirty="0"/>
        </a:p>
      </dgm:t>
    </dgm:pt>
    <dgm:pt modelId="{FFB5B420-6D44-43D5-BCBC-A061F79967E7}" type="parTrans" cxnId="{1D41CD9D-C454-4106-8B9A-37113654DA1B}">
      <dgm:prSet/>
      <dgm:spPr/>
      <dgm:t>
        <a:bodyPr/>
        <a:lstStyle/>
        <a:p>
          <a:endParaRPr lang="es-ES"/>
        </a:p>
      </dgm:t>
    </dgm:pt>
    <dgm:pt modelId="{D0699AFB-C580-4EEC-B10E-A49355298B9D}" type="sibTrans" cxnId="{1D41CD9D-C454-4106-8B9A-37113654DA1B}">
      <dgm:prSet/>
      <dgm:spPr/>
      <dgm:t>
        <a:bodyPr/>
        <a:lstStyle/>
        <a:p>
          <a:endParaRPr lang="es-ES"/>
        </a:p>
      </dgm:t>
    </dgm:pt>
    <dgm:pt modelId="{F62FB7F5-3A04-4F92-81E5-1C8CFA3C2EA5}">
      <dgm:prSet phldrT="[Texto]"/>
      <dgm:spPr/>
      <dgm:t>
        <a:bodyPr/>
        <a:lstStyle/>
        <a:p>
          <a:r>
            <a:rPr lang="es-ES" dirty="0" smtClean="0"/>
            <a:t>Identificar, estudiar, analizar y promover</a:t>
          </a:r>
          <a:endParaRPr lang="es-ES" dirty="0"/>
        </a:p>
      </dgm:t>
    </dgm:pt>
    <dgm:pt modelId="{74BAC668-7BB8-422A-BBB4-889F08B48B19}" type="parTrans" cxnId="{2D6CC0C1-C876-4906-8026-005B63C490CD}">
      <dgm:prSet/>
      <dgm:spPr/>
      <dgm:t>
        <a:bodyPr/>
        <a:lstStyle/>
        <a:p>
          <a:endParaRPr lang="es-ES"/>
        </a:p>
      </dgm:t>
    </dgm:pt>
    <dgm:pt modelId="{6E24D15B-F33C-482B-B33E-B9EED039E376}" type="sibTrans" cxnId="{2D6CC0C1-C876-4906-8026-005B63C490CD}">
      <dgm:prSet/>
      <dgm:spPr/>
      <dgm:t>
        <a:bodyPr/>
        <a:lstStyle/>
        <a:p>
          <a:endParaRPr lang="es-ES"/>
        </a:p>
      </dgm:t>
    </dgm:pt>
    <dgm:pt modelId="{C9348461-9F3C-49E4-9C7D-FBDD629E048A}">
      <dgm:prSet phldrT="[Texto]"/>
      <dgm:spPr/>
      <dgm:t>
        <a:bodyPr/>
        <a:lstStyle/>
        <a:p>
          <a:r>
            <a:rPr lang="es-ES" dirty="0" smtClean="0"/>
            <a:t>80% del Comercio mundial</a:t>
          </a:r>
          <a:endParaRPr lang="es-ES" dirty="0"/>
        </a:p>
      </dgm:t>
    </dgm:pt>
    <dgm:pt modelId="{2DFE1DA4-836D-4400-B8FF-079717A2CD5F}" type="parTrans" cxnId="{70AF7B59-86FE-405F-B4C8-5D74A5B41420}">
      <dgm:prSet/>
      <dgm:spPr/>
      <dgm:t>
        <a:bodyPr/>
        <a:lstStyle/>
        <a:p>
          <a:endParaRPr lang="es-ES"/>
        </a:p>
      </dgm:t>
    </dgm:pt>
    <dgm:pt modelId="{F231D756-A3A5-4009-966A-5943B326AAEA}" type="sibTrans" cxnId="{70AF7B59-86FE-405F-B4C8-5D74A5B41420}">
      <dgm:prSet/>
      <dgm:spPr/>
      <dgm:t>
        <a:bodyPr/>
        <a:lstStyle/>
        <a:p>
          <a:endParaRPr lang="es-ES"/>
        </a:p>
      </dgm:t>
    </dgm:pt>
    <dgm:pt modelId="{1A957CA5-BB83-4A85-A920-E9B6C9035BCB}" type="pres">
      <dgm:prSet presAssocID="{068539C9-5DB3-40DF-AB49-62225623DB90}" presName="Name0" presStyleCnt="0">
        <dgm:presLayoutVars>
          <dgm:dir/>
          <dgm:resizeHandles/>
        </dgm:presLayoutVars>
      </dgm:prSet>
      <dgm:spPr/>
      <dgm:t>
        <a:bodyPr/>
        <a:lstStyle/>
        <a:p>
          <a:endParaRPr lang="es-ES"/>
        </a:p>
      </dgm:t>
    </dgm:pt>
    <dgm:pt modelId="{0C993D1A-CA98-499D-BAB4-E6107D7F9D79}" type="pres">
      <dgm:prSet presAssocID="{C3DF53E1-21A1-44D4-B0F6-7D03E9799E49}" presName="compNode" presStyleCnt="0"/>
      <dgm:spPr/>
    </dgm:pt>
    <dgm:pt modelId="{E796CF82-44B6-438E-BFFB-A7021F30875C}" type="pres">
      <dgm:prSet presAssocID="{C3DF53E1-21A1-44D4-B0F6-7D03E9799E49}" presName="dummyConnPt" presStyleCnt="0"/>
      <dgm:spPr/>
    </dgm:pt>
    <dgm:pt modelId="{7DDDCE07-C844-44B2-A3C5-888B4A3025F7}" type="pres">
      <dgm:prSet presAssocID="{C3DF53E1-21A1-44D4-B0F6-7D03E9799E49}" presName="node" presStyleLbl="node1" presStyleIdx="0" presStyleCnt="6">
        <dgm:presLayoutVars>
          <dgm:bulletEnabled val="1"/>
        </dgm:presLayoutVars>
      </dgm:prSet>
      <dgm:spPr/>
      <dgm:t>
        <a:bodyPr/>
        <a:lstStyle/>
        <a:p>
          <a:endParaRPr lang="es-ES"/>
        </a:p>
      </dgm:t>
    </dgm:pt>
    <dgm:pt modelId="{6C5EE3F2-E2D7-4BE8-ABC4-445F3B39AE73}" type="pres">
      <dgm:prSet presAssocID="{AA92EF8F-CB29-4DBE-986C-A05B815C7E56}" presName="sibTrans" presStyleLbl="bgSibTrans2D1" presStyleIdx="0" presStyleCnt="5"/>
      <dgm:spPr/>
      <dgm:t>
        <a:bodyPr/>
        <a:lstStyle/>
        <a:p>
          <a:endParaRPr lang="es-ES"/>
        </a:p>
      </dgm:t>
    </dgm:pt>
    <dgm:pt modelId="{E2C57EEE-2AF7-4681-8DBC-70EF4397868D}" type="pres">
      <dgm:prSet presAssocID="{2855191A-40B8-4D51-98CE-DC25816B25DF}" presName="compNode" presStyleCnt="0"/>
      <dgm:spPr/>
    </dgm:pt>
    <dgm:pt modelId="{7CD8B219-CA6D-4D1C-A832-5DC228076D83}" type="pres">
      <dgm:prSet presAssocID="{2855191A-40B8-4D51-98CE-DC25816B25DF}" presName="dummyConnPt" presStyleCnt="0"/>
      <dgm:spPr/>
    </dgm:pt>
    <dgm:pt modelId="{0DA6D7BB-55B5-4BC9-81D0-979935455B59}" type="pres">
      <dgm:prSet presAssocID="{2855191A-40B8-4D51-98CE-DC25816B25DF}" presName="node" presStyleLbl="node1" presStyleIdx="1" presStyleCnt="6">
        <dgm:presLayoutVars>
          <dgm:bulletEnabled val="1"/>
        </dgm:presLayoutVars>
      </dgm:prSet>
      <dgm:spPr/>
      <dgm:t>
        <a:bodyPr/>
        <a:lstStyle/>
        <a:p>
          <a:endParaRPr lang="es-ES"/>
        </a:p>
      </dgm:t>
    </dgm:pt>
    <dgm:pt modelId="{64A18CE1-BCBF-400B-9B2C-634A1EA719F9}" type="pres">
      <dgm:prSet presAssocID="{C85DCD2F-039B-4995-AFDD-CD32BB46C313}" presName="sibTrans" presStyleLbl="bgSibTrans2D1" presStyleIdx="1" presStyleCnt="5"/>
      <dgm:spPr/>
      <dgm:t>
        <a:bodyPr/>
        <a:lstStyle/>
        <a:p>
          <a:endParaRPr lang="es-ES"/>
        </a:p>
      </dgm:t>
    </dgm:pt>
    <dgm:pt modelId="{3537FF1E-CC9B-4882-B7E2-5C7E40AF4184}" type="pres">
      <dgm:prSet presAssocID="{CE6D3A0D-C8DA-45A0-B383-EAB5684E577C}" presName="compNode" presStyleCnt="0"/>
      <dgm:spPr/>
    </dgm:pt>
    <dgm:pt modelId="{104BA31B-18DA-4B80-8331-9E17D0FF4716}" type="pres">
      <dgm:prSet presAssocID="{CE6D3A0D-C8DA-45A0-B383-EAB5684E577C}" presName="dummyConnPt" presStyleCnt="0"/>
      <dgm:spPr/>
    </dgm:pt>
    <dgm:pt modelId="{91FE8DD0-C472-417B-A526-47AB381A0092}" type="pres">
      <dgm:prSet presAssocID="{CE6D3A0D-C8DA-45A0-B383-EAB5684E577C}" presName="node" presStyleLbl="node1" presStyleIdx="2" presStyleCnt="6">
        <dgm:presLayoutVars>
          <dgm:bulletEnabled val="1"/>
        </dgm:presLayoutVars>
      </dgm:prSet>
      <dgm:spPr/>
      <dgm:t>
        <a:bodyPr/>
        <a:lstStyle/>
        <a:p>
          <a:endParaRPr lang="es-ES"/>
        </a:p>
      </dgm:t>
    </dgm:pt>
    <dgm:pt modelId="{B039710E-4BF0-42D3-8BDE-6331258B34A8}" type="pres">
      <dgm:prSet presAssocID="{C0D5475B-DC05-436A-9E22-58EC290D6C91}" presName="sibTrans" presStyleLbl="bgSibTrans2D1" presStyleIdx="2" presStyleCnt="5"/>
      <dgm:spPr/>
      <dgm:t>
        <a:bodyPr/>
        <a:lstStyle/>
        <a:p>
          <a:endParaRPr lang="es-ES"/>
        </a:p>
      </dgm:t>
    </dgm:pt>
    <dgm:pt modelId="{6E784887-FE0E-470B-9DF0-1B6A6AFB47FB}" type="pres">
      <dgm:prSet presAssocID="{B6686691-18A6-4E4B-8FD4-F979B7A700F9}" presName="compNode" presStyleCnt="0"/>
      <dgm:spPr/>
    </dgm:pt>
    <dgm:pt modelId="{7B8F2933-5FFD-475F-98A7-92531826044A}" type="pres">
      <dgm:prSet presAssocID="{B6686691-18A6-4E4B-8FD4-F979B7A700F9}" presName="dummyConnPt" presStyleCnt="0"/>
      <dgm:spPr/>
    </dgm:pt>
    <dgm:pt modelId="{41CBD155-184D-41E3-A6F8-199910B4D866}" type="pres">
      <dgm:prSet presAssocID="{B6686691-18A6-4E4B-8FD4-F979B7A700F9}" presName="node" presStyleLbl="node1" presStyleIdx="3" presStyleCnt="6">
        <dgm:presLayoutVars>
          <dgm:bulletEnabled val="1"/>
        </dgm:presLayoutVars>
      </dgm:prSet>
      <dgm:spPr/>
      <dgm:t>
        <a:bodyPr/>
        <a:lstStyle/>
        <a:p>
          <a:endParaRPr lang="es-ES"/>
        </a:p>
      </dgm:t>
    </dgm:pt>
    <dgm:pt modelId="{15D28143-79E9-4BBF-BB3E-DE971218A490}" type="pres">
      <dgm:prSet presAssocID="{D0699AFB-C580-4EEC-B10E-A49355298B9D}" presName="sibTrans" presStyleLbl="bgSibTrans2D1" presStyleIdx="3" presStyleCnt="5"/>
      <dgm:spPr/>
      <dgm:t>
        <a:bodyPr/>
        <a:lstStyle/>
        <a:p>
          <a:endParaRPr lang="es-ES"/>
        </a:p>
      </dgm:t>
    </dgm:pt>
    <dgm:pt modelId="{585EC535-8CE9-4995-9474-E7861EE9E0EE}" type="pres">
      <dgm:prSet presAssocID="{F62FB7F5-3A04-4F92-81E5-1C8CFA3C2EA5}" presName="compNode" presStyleCnt="0"/>
      <dgm:spPr/>
    </dgm:pt>
    <dgm:pt modelId="{7929040B-47DB-423B-ADB1-42B3DC5B293E}" type="pres">
      <dgm:prSet presAssocID="{F62FB7F5-3A04-4F92-81E5-1C8CFA3C2EA5}" presName="dummyConnPt" presStyleCnt="0"/>
      <dgm:spPr/>
    </dgm:pt>
    <dgm:pt modelId="{D352D5C1-9838-4B77-8970-CC33127A909C}" type="pres">
      <dgm:prSet presAssocID="{F62FB7F5-3A04-4F92-81E5-1C8CFA3C2EA5}" presName="node" presStyleLbl="node1" presStyleIdx="4" presStyleCnt="6">
        <dgm:presLayoutVars>
          <dgm:bulletEnabled val="1"/>
        </dgm:presLayoutVars>
      </dgm:prSet>
      <dgm:spPr/>
      <dgm:t>
        <a:bodyPr/>
        <a:lstStyle/>
        <a:p>
          <a:endParaRPr lang="es-ES"/>
        </a:p>
      </dgm:t>
    </dgm:pt>
    <dgm:pt modelId="{E4C30237-973A-4156-8EDD-F19794954725}" type="pres">
      <dgm:prSet presAssocID="{6E24D15B-F33C-482B-B33E-B9EED039E376}" presName="sibTrans" presStyleLbl="bgSibTrans2D1" presStyleIdx="4" presStyleCnt="5"/>
      <dgm:spPr/>
      <dgm:t>
        <a:bodyPr/>
        <a:lstStyle/>
        <a:p>
          <a:endParaRPr lang="es-ES"/>
        </a:p>
      </dgm:t>
    </dgm:pt>
    <dgm:pt modelId="{646BE72E-CA8C-48A1-8452-CC88B67DD88D}" type="pres">
      <dgm:prSet presAssocID="{C9348461-9F3C-49E4-9C7D-FBDD629E048A}" presName="compNode" presStyleCnt="0"/>
      <dgm:spPr/>
    </dgm:pt>
    <dgm:pt modelId="{CEAC4C64-B8B4-4994-8A93-ABC12BB6E2BB}" type="pres">
      <dgm:prSet presAssocID="{C9348461-9F3C-49E4-9C7D-FBDD629E048A}" presName="dummyConnPt" presStyleCnt="0"/>
      <dgm:spPr/>
    </dgm:pt>
    <dgm:pt modelId="{D77A17EE-E2EA-4F50-9E46-CD1ABF54DC58}" type="pres">
      <dgm:prSet presAssocID="{C9348461-9F3C-49E4-9C7D-FBDD629E048A}" presName="node" presStyleLbl="node1" presStyleIdx="5" presStyleCnt="6">
        <dgm:presLayoutVars>
          <dgm:bulletEnabled val="1"/>
        </dgm:presLayoutVars>
      </dgm:prSet>
      <dgm:spPr/>
      <dgm:t>
        <a:bodyPr/>
        <a:lstStyle/>
        <a:p>
          <a:endParaRPr lang="es-ES"/>
        </a:p>
      </dgm:t>
    </dgm:pt>
  </dgm:ptLst>
  <dgm:cxnLst>
    <dgm:cxn modelId="{F6A5599A-D5F0-4BB0-B19F-8B60F94B9D04}" type="presOf" srcId="{C9348461-9F3C-49E4-9C7D-FBDD629E048A}" destId="{D77A17EE-E2EA-4F50-9E46-CD1ABF54DC58}" srcOrd="0" destOrd="0" presId="urn:microsoft.com/office/officeart/2005/8/layout/bProcess4"/>
    <dgm:cxn modelId="{C0BFC156-D297-4BE4-A554-1F86A653A06B}" srcId="{068539C9-5DB3-40DF-AB49-62225623DB90}" destId="{CE6D3A0D-C8DA-45A0-B383-EAB5684E577C}" srcOrd="2" destOrd="0" parTransId="{2697B125-E212-46E8-8BC5-BA45DD762951}" sibTransId="{C0D5475B-DC05-436A-9E22-58EC290D6C91}"/>
    <dgm:cxn modelId="{0A07A68F-0D77-4C45-AF1C-1E83ABB2D8BD}" srcId="{068539C9-5DB3-40DF-AB49-62225623DB90}" destId="{C3DF53E1-21A1-44D4-B0F6-7D03E9799E49}" srcOrd="0" destOrd="0" parTransId="{CC1BF3A9-31FA-4F0B-BD3B-DABBDDB15ABD}" sibTransId="{AA92EF8F-CB29-4DBE-986C-A05B815C7E56}"/>
    <dgm:cxn modelId="{D892D6CB-5925-48A6-89FC-5BCC5E3A5F2F}" type="presOf" srcId="{068539C9-5DB3-40DF-AB49-62225623DB90}" destId="{1A957CA5-BB83-4A85-A920-E9B6C9035BCB}" srcOrd="0" destOrd="0" presId="urn:microsoft.com/office/officeart/2005/8/layout/bProcess4"/>
    <dgm:cxn modelId="{D112D0C4-312D-42D6-BEF2-9BD0D3C81230}" srcId="{068539C9-5DB3-40DF-AB49-62225623DB90}" destId="{2855191A-40B8-4D51-98CE-DC25816B25DF}" srcOrd="1" destOrd="0" parTransId="{58F9DE62-C0EE-44CD-BEF1-D8FC2FE7FD42}" sibTransId="{C85DCD2F-039B-4995-AFDD-CD32BB46C313}"/>
    <dgm:cxn modelId="{2D6CC0C1-C876-4906-8026-005B63C490CD}" srcId="{068539C9-5DB3-40DF-AB49-62225623DB90}" destId="{F62FB7F5-3A04-4F92-81E5-1C8CFA3C2EA5}" srcOrd="4" destOrd="0" parTransId="{74BAC668-7BB8-422A-BBB4-889F08B48B19}" sibTransId="{6E24D15B-F33C-482B-B33E-B9EED039E376}"/>
    <dgm:cxn modelId="{46BCAB2F-4D21-4BB6-A566-08197A8C21FA}" type="presOf" srcId="{C0D5475B-DC05-436A-9E22-58EC290D6C91}" destId="{B039710E-4BF0-42D3-8BDE-6331258B34A8}" srcOrd="0" destOrd="0" presId="urn:microsoft.com/office/officeart/2005/8/layout/bProcess4"/>
    <dgm:cxn modelId="{7A9F8FAC-62EB-4113-AACE-E9379EDA5A6C}" type="presOf" srcId="{F62FB7F5-3A04-4F92-81E5-1C8CFA3C2EA5}" destId="{D352D5C1-9838-4B77-8970-CC33127A909C}" srcOrd="0" destOrd="0" presId="urn:microsoft.com/office/officeart/2005/8/layout/bProcess4"/>
    <dgm:cxn modelId="{1ED85062-6766-4223-8FEB-4346EDEA59EF}" type="presOf" srcId="{C85DCD2F-039B-4995-AFDD-CD32BB46C313}" destId="{64A18CE1-BCBF-400B-9B2C-634A1EA719F9}" srcOrd="0" destOrd="0" presId="urn:microsoft.com/office/officeart/2005/8/layout/bProcess4"/>
    <dgm:cxn modelId="{70AF7B59-86FE-405F-B4C8-5D74A5B41420}" srcId="{068539C9-5DB3-40DF-AB49-62225623DB90}" destId="{C9348461-9F3C-49E4-9C7D-FBDD629E048A}" srcOrd="5" destOrd="0" parTransId="{2DFE1DA4-836D-4400-B8FF-079717A2CD5F}" sibTransId="{F231D756-A3A5-4009-966A-5943B326AAEA}"/>
    <dgm:cxn modelId="{D6E96BE3-61A7-40FE-AA23-141F3AF62729}" type="presOf" srcId="{C3DF53E1-21A1-44D4-B0F6-7D03E9799E49}" destId="{7DDDCE07-C844-44B2-A3C5-888B4A3025F7}" srcOrd="0" destOrd="0" presId="urn:microsoft.com/office/officeart/2005/8/layout/bProcess4"/>
    <dgm:cxn modelId="{2A13974E-409F-4DFF-AC53-5C4945139C3E}" type="presOf" srcId="{6E24D15B-F33C-482B-B33E-B9EED039E376}" destId="{E4C30237-973A-4156-8EDD-F19794954725}" srcOrd="0" destOrd="0" presId="urn:microsoft.com/office/officeart/2005/8/layout/bProcess4"/>
    <dgm:cxn modelId="{2692B96B-D6E4-4701-929D-DE09B40ACBFE}" type="presOf" srcId="{2855191A-40B8-4D51-98CE-DC25816B25DF}" destId="{0DA6D7BB-55B5-4BC9-81D0-979935455B59}" srcOrd="0" destOrd="0" presId="urn:microsoft.com/office/officeart/2005/8/layout/bProcess4"/>
    <dgm:cxn modelId="{1D41CD9D-C454-4106-8B9A-37113654DA1B}" srcId="{068539C9-5DB3-40DF-AB49-62225623DB90}" destId="{B6686691-18A6-4E4B-8FD4-F979B7A700F9}" srcOrd="3" destOrd="0" parTransId="{FFB5B420-6D44-43D5-BCBC-A061F79967E7}" sibTransId="{D0699AFB-C580-4EEC-B10E-A49355298B9D}"/>
    <dgm:cxn modelId="{E08593E3-66C6-4439-A500-9B4C76F1AF51}" type="presOf" srcId="{CE6D3A0D-C8DA-45A0-B383-EAB5684E577C}" destId="{91FE8DD0-C472-417B-A526-47AB381A0092}" srcOrd="0" destOrd="0" presId="urn:microsoft.com/office/officeart/2005/8/layout/bProcess4"/>
    <dgm:cxn modelId="{19FFB1AD-84AE-48AC-B122-AEC3F25F260B}" type="presOf" srcId="{B6686691-18A6-4E4B-8FD4-F979B7A700F9}" destId="{41CBD155-184D-41E3-A6F8-199910B4D866}" srcOrd="0" destOrd="0" presId="urn:microsoft.com/office/officeart/2005/8/layout/bProcess4"/>
    <dgm:cxn modelId="{2A833350-F8CE-4458-94B7-6D153BCDA067}" type="presOf" srcId="{D0699AFB-C580-4EEC-B10E-A49355298B9D}" destId="{15D28143-79E9-4BBF-BB3E-DE971218A490}" srcOrd="0" destOrd="0" presId="urn:microsoft.com/office/officeart/2005/8/layout/bProcess4"/>
    <dgm:cxn modelId="{ADE48E00-CC44-40EA-9E61-8621C98625DD}" type="presOf" srcId="{AA92EF8F-CB29-4DBE-986C-A05B815C7E56}" destId="{6C5EE3F2-E2D7-4BE8-ABC4-445F3B39AE73}" srcOrd="0" destOrd="0" presId="urn:microsoft.com/office/officeart/2005/8/layout/bProcess4"/>
    <dgm:cxn modelId="{227BA9C5-5A64-4E78-8B41-8A04715FB0AA}" type="presParOf" srcId="{1A957CA5-BB83-4A85-A920-E9B6C9035BCB}" destId="{0C993D1A-CA98-499D-BAB4-E6107D7F9D79}" srcOrd="0" destOrd="0" presId="urn:microsoft.com/office/officeart/2005/8/layout/bProcess4"/>
    <dgm:cxn modelId="{53074BD2-03A5-4895-99A0-1936976E306D}" type="presParOf" srcId="{0C993D1A-CA98-499D-BAB4-E6107D7F9D79}" destId="{E796CF82-44B6-438E-BFFB-A7021F30875C}" srcOrd="0" destOrd="0" presId="urn:microsoft.com/office/officeart/2005/8/layout/bProcess4"/>
    <dgm:cxn modelId="{45EEDD57-3ADC-4A95-AAD0-9B305BB1F16A}" type="presParOf" srcId="{0C993D1A-CA98-499D-BAB4-E6107D7F9D79}" destId="{7DDDCE07-C844-44B2-A3C5-888B4A3025F7}" srcOrd="1" destOrd="0" presId="urn:microsoft.com/office/officeart/2005/8/layout/bProcess4"/>
    <dgm:cxn modelId="{95EAF7F0-448C-4E92-842D-0C0AEEF92ED0}" type="presParOf" srcId="{1A957CA5-BB83-4A85-A920-E9B6C9035BCB}" destId="{6C5EE3F2-E2D7-4BE8-ABC4-445F3B39AE73}" srcOrd="1" destOrd="0" presId="urn:microsoft.com/office/officeart/2005/8/layout/bProcess4"/>
    <dgm:cxn modelId="{328E89E2-2E5A-4CEC-8309-50A01B8EB7FC}" type="presParOf" srcId="{1A957CA5-BB83-4A85-A920-E9B6C9035BCB}" destId="{E2C57EEE-2AF7-4681-8DBC-70EF4397868D}" srcOrd="2" destOrd="0" presId="urn:microsoft.com/office/officeart/2005/8/layout/bProcess4"/>
    <dgm:cxn modelId="{4C53E661-A8D3-43F1-A4BE-9304A3C7A8EC}" type="presParOf" srcId="{E2C57EEE-2AF7-4681-8DBC-70EF4397868D}" destId="{7CD8B219-CA6D-4D1C-A832-5DC228076D83}" srcOrd="0" destOrd="0" presId="urn:microsoft.com/office/officeart/2005/8/layout/bProcess4"/>
    <dgm:cxn modelId="{4FA1A2AB-AE12-4F1A-BE38-73F2EE08C795}" type="presParOf" srcId="{E2C57EEE-2AF7-4681-8DBC-70EF4397868D}" destId="{0DA6D7BB-55B5-4BC9-81D0-979935455B59}" srcOrd="1" destOrd="0" presId="urn:microsoft.com/office/officeart/2005/8/layout/bProcess4"/>
    <dgm:cxn modelId="{A35BF2D9-1239-4770-986E-BB8A01ECD262}" type="presParOf" srcId="{1A957CA5-BB83-4A85-A920-E9B6C9035BCB}" destId="{64A18CE1-BCBF-400B-9B2C-634A1EA719F9}" srcOrd="3" destOrd="0" presId="urn:microsoft.com/office/officeart/2005/8/layout/bProcess4"/>
    <dgm:cxn modelId="{CEDDE535-24EF-4DB7-8FCD-117A09B3400C}" type="presParOf" srcId="{1A957CA5-BB83-4A85-A920-E9B6C9035BCB}" destId="{3537FF1E-CC9B-4882-B7E2-5C7E40AF4184}" srcOrd="4" destOrd="0" presId="urn:microsoft.com/office/officeart/2005/8/layout/bProcess4"/>
    <dgm:cxn modelId="{BA7AE568-8EB7-4CDB-B030-6CDB354BA9F2}" type="presParOf" srcId="{3537FF1E-CC9B-4882-B7E2-5C7E40AF4184}" destId="{104BA31B-18DA-4B80-8331-9E17D0FF4716}" srcOrd="0" destOrd="0" presId="urn:microsoft.com/office/officeart/2005/8/layout/bProcess4"/>
    <dgm:cxn modelId="{76D9FDBE-D065-4F5E-A262-1A59FE837A57}" type="presParOf" srcId="{3537FF1E-CC9B-4882-B7E2-5C7E40AF4184}" destId="{91FE8DD0-C472-417B-A526-47AB381A0092}" srcOrd="1" destOrd="0" presId="urn:microsoft.com/office/officeart/2005/8/layout/bProcess4"/>
    <dgm:cxn modelId="{0B68C2EF-CDA2-46E5-8AEB-BC67C7AF8BF7}" type="presParOf" srcId="{1A957CA5-BB83-4A85-A920-E9B6C9035BCB}" destId="{B039710E-4BF0-42D3-8BDE-6331258B34A8}" srcOrd="5" destOrd="0" presId="urn:microsoft.com/office/officeart/2005/8/layout/bProcess4"/>
    <dgm:cxn modelId="{09C86AC0-623C-4F43-928A-C006BB6F5ECB}" type="presParOf" srcId="{1A957CA5-BB83-4A85-A920-E9B6C9035BCB}" destId="{6E784887-FE0E-470B-9DF0-1B6A6AFB47FB}" srcOrd="6" destOrd="0" presId="urn:microsoft.com/office/officeart/2005/8/layout/bProcess4"/>
    <dgm:cxn modelId="{C942F300-A3D3-4FB5-973D-C15C93E2B89F}" type="presParOf" srcId="{6E784887-FE0E-470B-9DF0-1B6A6AFB47FB}" destId="{7B8F2933-5FFD-475F-98A7-92531826044A}" srcOrd="0" destOrd="0" presId="urn:microsoft.com/office/officeart/2005/8/layout/bProcess4"/>
    <dgm:cxn modelId="{75369ADE-743A-41D0-9562-48DE0E9D838C}" type="presParOf" srcId="{6E784887-FE0E-470B-9DF0-1B6A6AFB47FB}" destId="{41CBD155-184D-41E3-A6F8-199910B4D866}" srcOrd="1" destOrd="0" presId="urn:microsoft.com/office/officeart/2005/8/layout/bProcess4"/>
    <dgm:cxn modelId="{732CED8D-B56F-4F9C-97BA-3CAF41A61526}" type="presParOf" srcId="{1A957CA5-BB83-4A85-A920-E9B6C9035BCB}" destId="{15D28143-79E9-4BBF-BB3E-DE971218A490}" srcOrd="7" destOrd="0" presId="urn:microsoft.com/office/officeart/2005/8/layout/bProcess4"/>
    <dgm:cxn modelId="{CF6D26DE-19F0-4CC1-A336-F93C26482DE4}" type="presParOf" srcId="{1A957CA5-BB83-4A85-A920-E9B6C9035BCB}" destId="{585EC535-8CE9-4995-9474-E7861EE9E0EE}" srcOrd="8" destOrd="0" presId="urn:microsoft.com/office/officeart/2005/8/layout/bProcess4"/>
    <dgm:cxn modelId="{1225A3C9-22DE-43C9-8D5B-5813DBD540F4}" type="presParOf" srcId="{585EC535-8CE9-4995-9474-E7861EE9E0EE}" destId="{7929040B-47DB-423B-ADB1-42B3DC5B293E}" srcOrd="0" destOrd="0" presId="urn:microsoft.com/office/officeart/2005/8/layout/bProcess4"/>
    <dgm:cxn modelId="{7543F6DC-BEC9-4A6B-8C47-EB6F5D977D7F}" type="presParOf" srcId="{585EC535-8CE9-4995-9474-E7861EE9E0EE}" destId="{D352D5C1-9838-4B77-8970-CC33127A909C}" srcOrd="1" destOrd="0" presId="urn:microsoft.com/office/officeart/2005/8/layout/bProcess4"/>
    <dgm:cxn modelId="{D52F5DA5-05E8-4AA4-AE05-FA45B08A1C95}" type="presParOf" srcId="{1A957CA5-BB83-4A85-A920-E9B6C9035BCB}" destId="{E4C30237-973A-4156-8EDD-F19794954725}" srcOrd="9" destOrd="0" presId="urn:microsoft.com/office/officeart/2005/8/layout/bProcess4"/>
    <dgm:cxn modelId="{0DD41A7E-5C75-436A-A6EE-8850D2FD8A94}" type="presParOf" srcId="{1A957CA5-BB83-4A85-A920-E9B6C9035BCB}" destId="{646BE72E-CA8C-48A1-8452-CC88B67DD88D}" srcOrd="10" destOrd="0" presId="urn:microsoft.com/office/officeart/2005/8/layout/bProcess4"/>
    <dgm:cxn modelId="{D258EF36-17A0-4955-81F2-0E3404B098E1}" type="presParOf" srcId="{646BE72E-CA8C-48A1-8452-CC88B67DD88D}" destId="{CEAC4C64-B8B4-4994-8A93-ABC12BB6E2BB}" srcOrd="0" destOrd="0" presId="urn:microsoft.com/office/officeart/2005/8/layout/bProcess4"/>
    <dgm:cxn modelId="{E22B1270-62AD-4308-8CE2-82C159CD3A41}" type="presParOf" srcId="{646BE72E-CA8C-48A1-8452-CC88B67DD88D}" destId="{D77A17EE-E2EA-4F50-9E46-CD1ABF54DC58}" srcOrd="1" destOrd="0" presId="urn:microsoft.com/office/officeart/2005/8/layout/b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7E31133-AB22-495C-B0BF-578D6352AB54}" type="doc">
      <dgm:prSet loTypeId="urn:microsoft.com/office/officeart/2005/8/layout/process1" loCatId="process" qsTypeId="urn:microsoft.com/office/officeart/2005/8/quickstyle/simple3" qsCatId="simple" csTypeId="urn:microsoft.com/office/officeart/2005/8/colors/colorful4" csCatId="colorful" phldr="1"/>
      <dgm:spPr/>
      <dgm:t>
        <a:bodyPr/>
        <a:lstStyle/>
        <a:p>
          <a:endParaRPr lang="es-ES"/>
        </a:p>
      </dgm:t>
    </dgm:pt>
    <dgm:pt modelId="{A3225945-0097-47E1-8F6C-D4CCC1EAB234}">
      <dgm:prSet phldrT="[Texto]"/>
      <dgm:spPr/>
      <dgm:t>
        <a:bodyPr/>
        <a:lstStyle/>
        <a:p>
          <a:r>
            <a:rPr lang="es-ES" dirty="0" smtClean="0"/>
            <a:t>1999 Conjunto de normas y directrices</a:t>
          </a:r>
          <a:endParaRPr lang="es-ES" dirty="0"/>
        </a:p>
      </dgm:t>
    </dgm:pt>
    <dgm:pt modelId="{9249F795-BF91-447C-9E6F-FB7D95759753}" type="parTrans" cxnId="{8809485E-1BB5-4EA0-8187-DA2E2EC670C1}">
      <dgm:prSet/>
      <dgm:spPr/>
      <dgm:t>
        <a:bodyPr/>
        <a:lstStyle/>
        <a:p>
          <a:endParaRPr lang="es-ES"/>
        </a:p>
      </dgm:t>
    </dgm:pt>
    <dgm:pt modelId="{95B38BD6-8CD6-4AFA-825D-E2D962FD96C8}" type="sibTrans" cxnId="{8809485E-1BB5-4EA0-8187-DA2E2EC670C1}">
      <dgm:prSet/>
      <dgm:spPr/>
      <dgm:t>
        <a:bodyPr/>
        <a:lstStyle/>
        <a:p>
          <a:endParaRPr lang="es-ES" dirty="0"/>
        </a:p>
      </dgm:t>
    </dgm:pt>
    <dgm:pt modelId="{646538C2-1E87-4463-B94F-F07B43CFE9D4}">
      <dgm:prSet phldrT="[Texto]"/>
      <dgm:spPr/>
      <dgm:t>
        <a:bodyPr/>
        <a:lstStyle/>
        <a:p>
          <a:r>
            <a:rPr lang="es-ES" dirty="0" smtClean="0"/>
            <a:t>Gobierno nacionales, organizaciones y sector privado</a:t>
          </a:r>
          <a:endParaRPr lang="es-ES" dirty="0"/>
        </a:p>
      </dgm:t>
    </dgm:pt>
    <dgm:pt modelId="{F883CD46-8166-4C38-94D9-9E265E8A25F3}" type="parTrans" cxnId="{4CB94CD4-CD2E-4879-BA3D-12EF68F0F7E8}">
      <dgm:prSet/>
      <dgm:spPr/>
      <dgm:t>
        <a:bodyPr/>
        <a:lstStyle/>
        <a:p>
          <a:endParaRPr lang="es-ES"/>
        </a:p>
      </dgm:t>
    </dgm:pt>
    <dgm:pt modelId="{0FB695A5-331C-484E-8A17-9CB232ECCFAA}" type="sibTrans" cxnId="{4CB94CD4-CD2E-4879-BA3D-12EF68F0F7E8}">
      <dgm:prSet/>
      <dgm:spPr/>
      <dgm:t>
        <a:bodyPr/>
        <a:lstStyle/>
        <a:p>
          <a:endParaRPr lang="es-ES" dirty="0"/>
        </a:p>
      </dgm:t>
    </dgm:pt>
    <dgm:pt modelId="{AADD6166-BB23-4DEA-9823-8009E93B7F96}">
      <dgm:prSet phldrT="[Texto]"/>
      <dgm:spPr/>
      <dgm:t>
        <a:bodyPr/>
        <a:lstStyle/>
        <a:p>
          <a:r>
            <a:rPr lang="es-ES" dirty="0" smtClean="0"/>
            <a:t>Países miembros-sistemas financieros sanos</a:t>
          </a:r>
          <a:endParaRPr lang="es-ES" dirty="0"/>
        </a:p>
      </dgm:t>
    </dgm:pt>
    <dgm:pt modelId="{CFFBD72A-4E9E-4357-BC92-A3F2FEE57C78}" type="parTrans" cxnId="{C7CC5E00-0BE7-40D1-A660-22232C8713A4}">
      <dgm:prSet/>
      <dgm:spPr/>
      <dgm:t>
        <a:bodyPr/>
        <a:lstStyle/>
        <a:p>
          <a:endParaRPr lang="es-ES"/>
        </a:p>
      </dgm:t>
    </dgm:pt>
    <dgm:pt modelId="{579AEA43-1AD1-4113-A038-932CF1F80FCF}" type="sibTrans" cxnId="{C7CC5E00-0BE7-40D1-A660-22232C8713A4}">
      <dgm:prSet/>
      <dgm:spPr/>
      <dgm:t>
        <a:bodyPr/>
        <a:lstStyle/>
        <a:p>
          <a:endParaRPr lang="es-ES" dirty="0"/>
        </a:p>
      </dgm:t>
    </dgm:pt>
    <dgm:pt modelId="{D7DE6B05-3D63-4058-9187-AD3E639E5AFE}">
      <dgm:prSet/>
      <dgm:spPr/>
      <dgm:t>
        <a:bodyPr/>
        <a:lstStyle/>
        <a:p>
          <a:r>
            <a:rPr lang="es-ES" dirty="0" smtClean="0"/>
            <a:t>Banco Mundial, Banco de pagos internacionales, FMI</a:t>
          </a:r>
          <a:endParaRPr lang="es-ES" dirty="0"/>
        </a:p>
      </dgm:t>
    </dgm:pt>
    <dgm:pt modelId="{354BC1F4-1598-4C67-A599-BEC3FC691049}" type="parTrans" cxnId="{88AEBD0E-F8B6-4258-84B1-1FE9A58C1333}">
      <dgm:prSet/>
      <dgm:spPr/>
      <dgm:t>
        <a:bodyPr/>
        <a:lstStyle/>
        <a:p>
          <a:endParaRPr lang="es-ES"/>
        </a:p>
      </dgm:t>
    </dgm:pt>
    <dgm:pt modelId="{2DEBD8DC-5E02-4F98-8646-D1F0E1A29EEF}" type="sibTrans" cxnId="{88AEBD0E-F8B6-4258-84B1-1FE9A58C1333}">
      <dgm:prSet/>
      <dgm:spPr/>
      <dgm:t>
        <a:bodyPr/>
        <a:lstStyle/>
        <a:p>
          <a:endParaRPr lang="es-ES"/>
        </a:p>
      </dgm:t>
    </dgm:pt>
    <dgm:pt modelId="{29040972-5FA4-4106-A86E-F9FB9B49011F}" type="pres">
      <dgm:prSet presAssocID="{D7E31133-AB22-495C-B0BF-578D6352AB54}" presName="Name0" presStyleCnt="0">
        <dgm:presLayoutVars>
          <dgm:dir/>
          <dgm:resizeHandles val="exact"/>
        </dgm:presLayoutVars>
      </dgm:prSet>
      <dgm:spPr/>
      <dgm:t>
        <a:bodyPr/>
        <a:lstStyle/>
        <a:p>
          <a:endParaRPr lang="es-ES"/>
        </a:p>
      </dgm:t>
    </dgm:pt>
    <dgm:pt modelId="{13BA2B4A-3B7E-4E15-AF84-24E4C29F9C28}" type="pres">
      <dgm:prSet presAssocID="{A3225945-0097-47E1-8F6C-D4CCC1EAB234}" presName="node" presStyleLbl="node1" presStyleIdx="0" presStyleCnt="4">
        <dgm:presLayoutVars>
          <dgm:bulletEnabled val="1"/>
        </dgm:presLayoutVars>
      </dgm:prSet>
      <dgm:spPr/>
      <dgm:t>
        <a:bodyPr/>
        <a:lstStyle/>
        <a:p>
          <a:endParaRPr lang="es-ES"/>
        </a:p>
      </dgm:t>
    </dgm:pt>
    <dgm:pt modelId="{9CB024CF-F927-488A-A6AA-A5E4299BDFAF}" type="pres">
      <dgm:prSet presAssocID="{95B38BD6-8CD6-4AFA-825D-E2D962FD96C8}" presName="sibTrans" presStyleLbl="sibTrans2D1" presStyleIdx="0" presStyleCnt="3"/>
      <dgm:spPr/>
      <dgm:t>
        <a:bodyPr/>
        <a:lstStyle/>
        <a:p>
          <a:endParaRPr lang="es-ES"/>
        </a:p>
      </dgm:t>
    </dgm:pt>
    <dgm:pt modelId="{12B34E7E-B0C8-4272-A2CE-0D36379BD4D2}" type="pres">
      <dgm:prSet presAssocID="{95B38BD6-8CD6-4AFA-825D-E2D962FD96C8}" presName="connectorText" presStyleLbl="sibTrans2D1" presStyleIdx="0" presStyleCnt="3"/>
      <dgm:spPr/>
      <dgm:t>
        <a:bodyPr/>
        <a:lstStyle/>
        <a:p>
          <a:endParaRPr lang="es-ES"/>
        </a:p>
      </dgm:t>
    </dgm:pt>
    <dgm:pt modelId="{F7324603-BB35-46F4-A615-ABE696483809}" type="pres">
      <dgm:prSet presAssocID="{646538C2-1E87-4463-B94F-F07B43CFE9D4}" presName="node" presStyleLbl="node1" presStyleIdx="1" presStyleCnt="4">
        <dgm:presLayoutVars>
          <dgm:bulletEnabled val="1"/>
        </dgm:presLayoutVars>
      </dgm:prSet>
      <dgm:spPr/>
      <dgm:t>
        <a:bodyPr/>
        <a:lstStyle/>
        <a:p>
          <a:endParaRPr lang="es-ES"/>
        </a:p>
      </dgm:t>
    </dgm:pt>
    <dgm:pt modelId="{FFA5BDC4-C9A9-4385-AF10-36BA38B309EB}" type="pres">
      <dgm:prSet presAssocID="{0FB695A5-331C-484E-8A17-9CB232ECCFAA}" presName="sibTrans" presStyleLbl="sibTrans2D1" presStyleIdx="1" presStyleCnt="3"/>
      <dgm:spPr/>
      <dgm:t>
        <a:bodyPr/>
        <a:lstStyle/>
        <a:p>
          <a:endParaRPr lang="es-ES"/>
        </a:p>
      </dgm:t>
    </dgm:pt>
    <dgm:pt modelId="{1AACFA37-FD3B-40D6-BB2C-884EF980C0DC}" type="pres">
      <dgm:prSet presAssocID="{0FB695A5-331C-484E-8A17-9CB232ECCFAA}" presName="connectorText" presStyleLbl="sibTrans2D1" presStyleIdx="1" presStyleCnt="3"/>
      <dgm:spPr/>
      <dgm:t>
        <a:bodyPr/>
        <a:lstStyle/>
        <a:p>
          <a:endParaRPr lang="es-ES"/>
        </a:p>
      </dgm:t>
    </dgm:pt>
    <dgm:pt modelId="{68693EE7-2738-4077-B788-304D24FAB9D7}" type="pres">
      <dgm:prSet presAssocID="{AADD6166-BB23-4DEA-9823-8009E93B7F96}" presName="node" presStyleLbl="node1" presStyleIdx="2" presStyleCnt="4">
        <dgm:presLayoutVars>
          <dgm:bulletEnabled val="1"/>
        </dgm:presLayoutVars>
      </dgm:prSet>
      <dgm:spPr/>
      <dgm:t>
        <a:bodyPr/>
        <a:lstStyle/>
        <a:p>
          <a:endParaRPr lang="es-ES"/>
        </a:p>
      </dgm:t>
    </dgm:pt>
    <dgm:pt modelId="{BF68C8EC-1A88-44A5-AEAC-F2288E486A5B}" type="pres">
      <dgm:prSet presAssocID="{579AEA43-1AD1-4113-A038-932CF1F80FCF}" presName="sibTrans" presStyleLbl="sibTrans2D1" presStyleIdx="2" presStyleCnt="3"/>
      <dgm:spPr/>
      <dgm:t>
        <a:bodyPr/>
        <a:lstStyle/>
        <a:p>
          <a:endParaRPr lang="es-ES"/>
        </a:p>
      </dgm:t>
    </dgm:pt>
    <dgm:pt modelId="{CC776FE6-102B-461C-8880-5E79E622C0BF}" type="pres">
      <dgm:prSet presAssocID="{579AEA43-1AD1-4113-A038-932CF1F80FCF}" presName="connectorText" presStyleLbl="sibTrans2D1" presStyleIdx="2" presStyleCnt="3"/>
      <dgm:spPr/>
      <dgm:t>
        <a:bodyPr/>
        <a:lstStyle/>
        <a:p>
          <a:endParaRPr lang="es-ES"/>
        </a:p>
      </dgm:t>
    </dgm:pt>
    <dgm:pt modelId="{8DD7D70D-5C18-4571-B997-1246572D464F}" type="pres">
      <dgm:prSet presAssocID="{D7DE6B05-3D63-4058-9187-AD3E639E5AFE}" presName="node" presStyleLbl="node1" presStyleIdx="3" presStyleCnt="4">
        <dgm:presLayoutVars>
          <dgm:bulletEnabled val="1"/>
        </dgm:presLayoutVars>
      </dgm:prSet>
      <dgm:spPr/>
      <dgm:t>
        <a:bodyPr/>
        <a:lstStyle/>
        <a:p>
          <a:endParaRPr lang="es-ES"/>
        </a:p>
      </dgm:t>
    </dgm:pt>
  </dgm:ptLst>
  <dgm:cxnLst>
    <dgm:cxn modelId="{4CB94CD4-CD2E-4879-BA3D-12EF68F0F7E8}" srcId="{D7E31133-AB22-495C-B0BF-578D6352AB54}" destId="{646538C2-1E87-4463-B94F-F07B43CFE9D4}" srcOrd="1" destOrd="0" parTransId="{F883CD46-8166-4C38-94D9-9E265E8A25F3}" sibTransId="{0FB695A5-331C-484E-8A17-9CB232ECCFAA}"/>
    <dgm:cxn modelId="{214F501F-032D-419E-A568-9E9D947303DF}" type="presOf" srcId="{0FB695A5-331C-484E-8A17-9CB232ECCFAA}" destId="{1AACFA37-FD3B-40D6-BB2C-884EF980C0DC}" srcOrd="1" destOrd="0" presId="urn:microsoft.com/office/officeart/2005/8/layout/process1"/>
    <dgm:cxn modelId="{C63A2590-B2C4-40E6-8355-F986625C58DE}" type="presOf" srcId="{646538C2-1E87-4463-B94F-F07B43CFE9D4}" destId="{F7324603-BB35-46F4-A615-ABE696483809}" srcOrd="0" destOrd="0" presId="urn:microsoft.com/office/officeart/2005/8/layout/process1"/>
    <dgm:cxn modelId="{20D1A563-8E6D-44FD-910A-086AA71E0ED6}" type="presOf" srcId="{579AEA43-1AD1-4113-A038-932CF1F80FCF}" destId="{BF68C8EC-1A88-44A5-AEAC-F2288E486A5B}" srcOrd="0" destOrd="0" presId="urn:microsoft.com/office/officeart/2005/8/layout/process1"/>
    <dgm:cxn modelId="{8809485E-1BB5-4EA0-8187-DA2E2EC670C1}" srcId="{D7E31133-AB22-495C-B0BF-578D6352AB54}" destId="{A3225945-0097-47E1-8F6C-D4CCC1EAB234}" srcOrd="0" destOrd="0" parTransId="{9249F795-BF91-447C-9E6F-FB7D95759753}" sibTransId="{95B38BD6-8CD6-4AFA-825D-E2D962FD96C8}"/>
    <dgm:cxn modelId="{DD9A0502-8D18-4249-ACB6-48DA75326B5B}" type="presOf" srcId="{95B38BD6-8CD6-4AFA-825D-E2D962FD96C8}" destId="{12B34E7E-B0C8-4272-A2CE-0D36379BD4D2}" srcOrd="1" destOrd="0" presId="urn:microsoft.com/office/officeart/2005/8/layout/process1"/>
    <dgm:cxn modelId="{2FF36B74-4AA9-42CE-96E5-EEEC1D569E59}" type="presOf" srcId="{D7DE6B05-3D63-4058-9187-AD3E639E5AFE}" destId="{8DD7D70D-5C18-4571-B997-1246572D464F}" srcOrd="0" destOrd="0" presId="urn:microsoft.com/office/officeart/2005/8/layout/process1"/>
    <dgm:cxn modelId="{2C385875-C54D-4A45-BDD8-5F222182DF45}" type="presOf" srcId="{A3225945-0097-47E1-8F6C-D4CCC1EAB234}" destId="{13BA2B4A-3B7E-4E15-AF84-24E4C29F9C28}" srcOrd="0" destOrd="0" presId="urn:microsoft.com/office/officeart/2005/8/layout/process1"/>
    <dgm:cxn modelId="{D3EAD70A-5A75-4A8B-A169-5609FCF4A849}" type="presOf" srcId="{0FB695A5-331C-484E-8A17-9CB232ECCFAA}" destId="{FFA5BDC4-C9A9-4385-AF10-36BA38B309EB}" srcOrd="0" destOrd="0" presId="urn:microsoft.com/office/officeart/2005/8/layout/process1"/>
    <dgm:cxn modelId="{335049CD-F0A6-4E6B-85AD-C37F55A0937A}" type="presOf" srcId="{95B38BD6-8CD6-4AFA-825D-E2D962FD96C8}" destId="{9CB024CF-F927-488A-A6AA-A5E4299BDFAF}" srcOrd="0" destOrd="0" presId="urn:microsoft.com/office/officeart/2005/8/layout/process1"/>
    <dgm:cxn modelId="{E6A86BC0-BEFE-4B63-ABE7-E1F8A786C1EA}" type="presOf" srcId="{D7E31133-AB22-495C-B0BF-578D6352AB54}" destId="{29040972-5FA4-4106-A86E-F9FB9B49011F}" srcOrd="0" destOrd="0" presId="urn:microsoft.com/office/officeart/2005/8/layout/process1"/>
    <dgm:cxn modelId="{88AEBD0E-F8B6-4258-84B1-1FE9A58C1333}" srcId="{D7E31133-AB22-495C-B0BF-578D6352AB54}" destId="{D7DE6B05-3D63-4058-9187-AD3E639E5AFE}" srcOrd="3" destOrd="0" parTransId="{354BC1F4-1598-4C67-A599-BEC3FC691049}" sibTransId="{2DEBD8DC-5E02-4F98-8646-D1F0E1A29EEF}"/>
    <dgm:cxn modelId="{59E11930-1CED-4FB7-97E0-0292405FC7B2}" type="presOf" srcId="{579AEA43-1AD1-4113-A038-932CF1F80FCF}" destId="{CC776FE6-102B-461C-8880-5E79E622C0BF}" srcOrd="1" destOrd="0" presId="urn:microsoft.com/office/officeart/2005/8/layout/process1"/>
    <dgm:cxn modelId="{CFA79722-36E1-4F7C-9910-E445E10F3A66}" type="presOf" srcId="{AADD6166-BB23-4DEA-9823-8009E93B7F96}" destId="{68693EE7-2738-4077-B788-304D24FAB9D7}" srcOrd="0" destOrd="0" presId="urn:microsoft.com/office/officeart/2005/8/layout/process1"/>
    <dgm:cxn modelId="{C7CC5E00-0BE7-40D1-A660-22232C8713A4}" srcId="{D7E31133-AB22-495C-B0BF-578D6352AB54}" destId="{AADD6166-BB23-4DEA-9823-8009E93B7F96}" srcOrd="2" destOrd="0" parTransId="{CFFBD72A-4E9E-4357-BC92-A3F2FEE57C78}" sibTransId="{579AEA43-1AD1-4113-A038-932CF1F80FCF}"/>
    <dgm:cxn modelId="{0CD4AB72-7A8D-4863-8C07-41FC6DED9B97}" type="presParOf" srcId="{29040972-5FA4-4106-A86E-F9FB9B49011F}" destId="{13BA2B4A-3B7E-4E15-AF84-24E4C29F9C28}" srcOrd="0" destOrd="0" presId="urn:microsoft.com/office/officeart/2005/8/layout/process1"/>
    <dgm:cxn modelId="{7EFEEC94-4046-4AE6-8EA6-37827F0DCBDF}" type="presParOf" srcId="{29040972-5FA4-4106-A86E-F9FB9B49011F}" destId="{9CB024CF-F927-488A-A6AA-A5E4299BDFAF}" srcOrd="1" destOrd="0" presId="urn:microsoft.com/office/officeart/2005/8/layout/process1"/>
    <dgm:cxn modelId="{B52E094D-9669-43FC-A6EA-0C5FB1C13EC2}" type="presParOf" srcId="{9CB024CF-F927-488A-A6AA-A5E4299BDFAF}" destId="{12B34E7E-B0C8-4272-A2CE-0D36379BD4D2}" srcOrd="0" destOrd="0" presId="urn:microsoft.com/office/officeart/2005/8/layout/process1"/>
    <dgm:cxn modelId="{5093F491-8EC6-41D7-ABA2-EA6524456656}" type="presParOf" srcId="{29040972-5FA4-4106-A86E-F9FB9B49011F}" destId="{F7324603-BB35-46F4-A615-ABE696483809}" srcOrd="2" destOrd="0" presId="urn:microsoft.com/office/officeart/2005/8/layout/process1"/>
    <dgm:cxn modelId="{449B431E-8E7B-496C-B263-2EB3B17DFFF9}" type="presParOf" srcId="{29040972-5FA4-4106-A86E-F9FB9B49011F}" destId="{FFA5BDC4-C9A9-4385-AF10-36BA38B309EB}" srcOrd="3" destOrd="0" presId="urn:microsoft.com/office/officeart/2005/8/layout/process1"/>
    <dgm:cxn modelId="{0C227A82-1010-4F2A-83A1-35DC97191F80}" type="presParOf" srcId="{FFA5BDC4-C9A9-4385-AF10-36BA38B309EB}" destId="{1AACFA37-FD3B-40D6-BB2C-884EF980C0DC}" srcOrd="0" destOrd="0" presId="urn:microsoft.com/office/officeart/2005/8/layout/process1"/>
    <dgm:cxn modelId="{1798E64E-C8DF-4DBE-97AD-1957DA40E57E}" type="presParOf" srcId="{29040972-5FA4-4106-A86E-F9FB9B49011F}" destId="{68693EE7-2738-4077-B788-304D24FAB9D7}" srcOrd="4" destOrd="0" presId="urn:microsoft.com/office/officeart/2005/8/layout/process1"/>
    <dgm:cxn modelId="{1C893A24-9BDF-4C3E-9772-EDC4526ACEAB}" type="presParOf" srcId="{29040972-5FA4-4106-A86E-F9FB9B49011F}" destId="{BF68C8EC-1A88-44A5-AEAC-F2288E486A5B}" srcOrd="5" destOrd="0" presId="urn:microsoft.com/office/officeart/2005/8/layout/process1"/>
    <dgm:cxn modelId="{6A165DE4-08DA-41DE-8D81-82BF42565B9D}" type="presParOf" srcId="{BF68C8EC-1A88-44A5-AEAC-F2288E486A5B}" destId="{CC776FE6-102B-461C-8880-5E79E622C0BF}" srcOrd="0" destOrd="0" presId="urn:microsoft.com/office/officeart/2005/8/layout/process1"/>
    <dgm:cxn modelId="{0058D438-0E9D-4121-8226-FF0D0ABA237C}" type="presParOf" srcId="{29040972-5FA4-4106-A86E-F9FB9B49011F}" destId="{8DD7D70D-5C18-4571-B997-1246572D464F}" srcOrd="6" destOrd="0" presId="urn:microsoft.com/office/officeart/2005/8/layout/process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8BE8736-E1E0-48EA-B580-F051F5508ECC}"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ES"/>
        </a:p>
      </dgm:t>
    </dgm:pt>
    <dgm:pt modelId="{817781BD-DE5C-4077-A09C-B52ADA880057}">
      <dgm:prSet phldrT="[Texto]"/>
      <dgm:spPr/>
      <dgm:t>
        <a:bodyPr/>
        <a:lstStyle/>
        <a:p>
          <a:r>
            <a:rPr lang="es-ES" dirty="0" smtClean="0"/>
            <a:t>Nedelchev </a:t>
          </a:r>
        </a:p>
        <a:p>
          <a:r>
            <a:rPr lang="es-ES" dirty="0" smtClean="0"/>
            <a:t>2012</a:t>
          </a:r>
          <a:endParaRPr lang="es-ES" dirty="0"/>
        </a:p>
      </dgm:t>
    </dgm:pt>
    <dgm:pt modelId="{A91E9D4A-F792-494F-AB1E-C9D72F25445E}" type="parTrans" cxnId="{5846CB89-DBD4-4A49-B99C-E74AA24774AF}">
      <dgm:prSet/>
      <dgm:spPr/>
      <dgm:t>
        <a:bodyPr/>
        <a:lstStyle/>
        <a:p>
          <a:endParaRPr lang="es-ES"/>
        </a:p>
      </dgm:t>
    </dgm:pt>
    <dgm:pt modelId="{5403BDDB-E332-4F10-981E-C4E6466CAC65}" type="sibTrans" cxnId="{5846CB89-DBD4-4A49-B99C-E74AA24774AF}">
      <dgm:prSet/>
      <dgm:spPr/>
      <dgm:t>
        <a:bodyPr/>
        <a:lstStyle/>
        <a:p>
          <a:endParaRPr lang="es-ES"/>
        </a:p>
      </dgm:t>
    </dgm:pt>
    <dgm:pt modelId="{0E44E95F-5AFC-4DFC-8913-E3FE043E4700}">
      <dgm:prSet phldrT="[Texto]"/>
      <dgm:spPr/>
      <dgm:t>
        <a:bodyPr/>
        <a:lstStyle/>
        <a:p>
          <a:r>
            <a:rPr lang="es-ES" dirty="0" smtClean="0"/>
            <a:t>Divergencia entre todos los stakeholders</a:t>
          </a:r>
          <a:endParaRPr lang="es-ES" dirty="0"/>
        </a:p>
      </dgm:t>
    </dgm:pt>
    <dgm:pt modelId="{1399C4FB-0590-44C5-9917-EC61F71CB286}" type="parTrans" cxnId="{3BAE5B5C-2514-4129-A200-0403C0338783}">
      <dgm:prSet/>
      <dgm:spPr/>
      <dgm:t>
        <a:bodyPr/>
        <a:lstStyle/>
        <a:p>
          <a:endParaRPr lang="es-ES"/>
        </a:p>
      </dgm:t>
    </dgm:pt>
    <dgm:pt modelId="{A757CE96-2FDA-4122-AA3E-2285991C1365}" type="sibTrans" cxnId="{3BAE5B5C-2514-4129-A200-0403C0338783}">
      <dgm:prSet/>
      <dgm:spPr/>
      <dgm:t>
        <a:bodyPr/>
        <a:lstStyle/>
        <a:p>
          <a:endParaRPr lang="es-ES"/>
        </a:p>
      </dgm:t>
    </dgm:pt>
    <dgm:pt modelId="{1825010B-9E73-4C9A-B158-32560D11738D}">
      <dgm:prSet phldrT="[Texto]"/>
      <dgm:spPr/>
      <dgm:t>
        <a:bodyPr/>
        <a:lstStyle/>
        <a:p>
          <a:r>
            <a:rPr lang="es-ES" dirty="0" smtClean="0"/>
            <a:t>Convergencia con el gobierno corporativo</a:t>
          </a:r>
          <a:endParaRPr lang="es-ES" dirty="0"/>
        </a:p>
      </dgm:t>
    </dgm:pt>
    <dgm:pt modelId="{A92FD3F0-9BAB-4776-9B59-BAB232D7AA27}" type="parTrans" cxnId="{9077D988-10B4-4E39-933E-9B22D019D648}">
      <dgm:prSet/>
      <dgm:spPr/>
      <dgm:t>
        <a:bodyPr/>
        <a:lstStyle/>
        <a:p>
          <a:endParaRPr lang="es-ES"/>
        </a:p>
      </dgm:t>
    </dgm:pt>
    <dgm:pt modelId="{5641A20B-CA53-46AB-84E4-B1FD8CA4EB88}" type="sibTrans" cxnId="{9077D988-10B4-4E39-933E-9B22D019D648}">
      <dgm:prSet/>
      <dgm:spPr/>
      <dgm:t>
        <a:bodyPr/>
        <a:lstStyle/>
        <a:p>
          <a:endParaRPr lang="es-ES"/>
        </a:p>
      </dgm:t>
    </dgm:pt>
    <dgm:pt modelId="{97E5F41C-3811-4663-97B4-D59517F7093D}">
      <dgm:prSet phldrT="[Texto]"/>
      <dgm:spPr/>
      <dgm:t>
        <a:bodyPr/>
        <a:lstStyle/>
        <a:p>
          <a:r>
            <a:rPr lang="es-ES" dirty="0" smtClean="0"/>
            <a:t>Orozco &amp; Ramírez</a:t>
          </a:r>
        </a:p>
        <a:p>
          <a:r>
            <a:rPr lang="es-ES" dirty="0" smtClean="0"/>
            <a:t>2012</a:t>
          </a:r>
          <a:endParaRPr lang="es-ES" dirty="0"/>
        </a:p>
      </dgm:t>
    </dgm:pt>
    <dgm:pt modelId="{98C05307-A6EB-410E-AEA1-363E21E4CB47}" type="parTrans" cxnId="{4DA8E14D-8075-4A23-9A72-2E39D3151AE0}">
      <dgm:prSet/>
      <dgm:spPr/>
      <dgm:t>
        <a:bodyPr/>
        <a:lstStyle/>
        <a:p>
          <a:endParaRPr lang="es-ES"/>
        </a:p>
      </dgm:t>
    </dgm:pt>
    <dgm:pt modelId="{B9BEE456-4394-4295-95E6-207BD1910819}" type="sibTrans" cxnId="{4DA8E14D-8075-4A23-9A72-2E39D3151AE0}">
      <dgm:prSet/>
      <dgm:spPr/>
      <dgm:t>
        <a:bodyPr/>
        <a:lstStyle/>
        <a:p>
          <a:endParaRPr lang="es-ES"/>
        </a:p>
      </dgm:t>
    </dgm:pt>
    <dgm:pt modelId="{63B06747-0377-4961-99AC-D367506897FC}">
      <dgm:prSet phldrT="[Texto]"/>
      <dgm:spPr/>
      <dgm:t>
        <a:bodyPr/>
        <a:lstStyle/>
        <a:p>
          <a:r>
            <a:rPr lang="es-ES" dirty="0" smtClean="0"/>
            <a:t>G.C. Balance entre transparencia, equidad corporativo y cumplimiento de responsabilidad</a:t>
          </a:r>
          <a:endParaRPr lang="es-ES" dirty="0"/>
        </a:p>
      </dgm:t>
    </dgm:pt>
    <dgm:pt modelId="{1E8B31E1-E080-4E1C-9205-DA00C28E2A95}" type="parTrans" cxnId="{54C9C1F0-8191-4BAE-ADD2-683EBB28CD9D}">
      <dgm:prSet/>
      <dgm:spPr/>
      <dgm:t>
        <a:bodyPr/>
        <a:lstStyle/>
        <a:p>
          <a:endParaRPr lang="es-ES"/>
        </a:p>
      </dgm:t>
    </dgm:pt>
    <dgm:pt modelId="{F19E1898-617A-41EB-A028-F408DC8B770C}" type="sibTrans" cxnId="{54C9C1F0-8191-4BAE-ADD2-683EBB28CD9D}">
      <dgm:prSet/>
      <dgm:spPr/>
      <dgm:t>
        <a:bodyPr/>
        <a:lstStyle/>
        <a:p>
          <a:endParaRPr lang="es-ES"/>
        </a:p>
      </dgm:t>
    </dgm:pt>
    <dgm:pt modelId="{2D4AE34D-E15F-4755-9D5A-B0F61C9CD44B}">
      <dgm:prSet phldrT="[Texto]"/>
      <dgm:spPr/>
      <dgm:t>
        <a:bodyPr/>
        <a:lstStyle/>
        <a:p>
          <a:r>
            <a:rPr lang="es-ES" dirty="0" smtClean="0"/>
            <a:t>Cooperativas facilidad de crecimiento y permanencia</a:t>
          </a:r>
          <a:endParaRPr lang="es-ES" dirty="0"/>
        </a:p>
      </dgm:t>
    </dgm:pt>
    <dgm:pt modelId="{D94A733F-BDE8-4F4A-ACA4-347E54D6E525}" type="parTrans" cxnId="{A0ED29D6-648F-4CDC-B197-09B894719E7E}">
      <dgm:prSet/>
      <dgm:spPr/>
      <dgm:t>
        <a:bodyPr/>
        <a:lstStyle/>
        <a:p>
          <a:endParaRPr lang="es-ES"/>
        </a:p>
      </dgm:t>
    </dgm:pt>
    <dgm:pt modelId="{A5F479B1-482A-415E-90E6-D584BFA5B7FA}" type="sibTrans" cxnId="{A0ED29D6-648F-4CDC-B197-09B894719E7E}">
      <dgm:prSet/>
      <dgm:spPr/>
      <dgm:t>
        <a:bodyPr/>
        <a:lstStyle/>
        <a:p>
          <a:endParaRPr lang="es-ES"/>
        </a:p>
      </dgm:t>
    </dgm:pt>
    <dgm:pt modelId="{3F0A46D4-456D-4C88-8430-88507FD15038}">
      <dgm:prSet phldrT="[Texto]"/>
      <dgm:spPr/>
      <dgm:t>
        <a:bodyPr/>
        <a:lstStyle/>
        <a:p>
          <a:r>
            <a:rPr lang="es-ES" dirty="0" smtClean="0"/>
            <a:t>Florackis &amp; Palotas</a:t>
          </a:r>
        </a:p>
        <a:p>
          <a:r>
            <a:rPr lang="es-ES" dirty="0" smtClean="0"/>
            <a:t>2012</a:t>
          </a:r>
          <a:endParaRPr lang="es-ES" dirty="0"/>
        </a:p>
      </dgm:t>
    </dgm:pt>
    <dgm:pt modelId="{80C36E2B-25DB-4F7C-9994-647F1CBE6F08}" type="parTrans" cxnId="{43AEC004-33BD-4954-8F5E-D6864E53EDAE}">
      <dgm:prSet/>
      <dgm:spPr/>
      <dgm:t>
        <a:bodyPr/>
        <a:lstStyle/>
        <a:p>
          <a:endParaRPr lang="es-ES"/>
        </a:p>
      </dgm:t>
    </dgm:pt>
    <dgm:pt modelId="{32C4BB26-2C99-44B3-905D-D6D8D1EB21EE}" type="sibTrans" cxnId="{43AEC004-33BD-4954-8F5E-D6864E53EDAE}">
      <dgm:prSet/>
      <dgm:spPr/>
      <dgm:t>
        <a:bodyPr/>
        <a:lstStyle/>
        <a:p>
          <a:endParaRPr lang="es-ES"/>
        </a:p>
      </dgm:t>
    </dgm:pt>
    <dgm:pt modelId="{234D7FC1-4C09-4889-8685-3D51AED7E452}">
      <dgm:prSet phldrT="[Texto]"/>
      <dgm:spPr/>
      <dgm:t>
        <a:bodyPr/>
        <a:lstStyle/>
        <a:p>
          <a:r>
            <a:rPr lang="es-ES" dirty="0" smtClean="0"/>
            <a:t>Efectividad del consejo de administración y los incentivos leve relación con el ROA</a:t>
          </a:r>
          <a:endParaRPr lang="es-ES" dirty="0"/>
        </a:p>
      </dgm:t>
    </dgm:pt>
    <dgm:pt modelId="{46AE37F8-2B9C-4AC4-88BB-DD3B8CF1C705}" type="parTrans" cxnId="{86D14DA4-B98C-4BE1-8C45-63350C38FE51}">
      <dgm:prSet/>
      <dgm:spPr/>
      <dgm:t>
        <a:bodyPr/>
        <a:lstStyle/>
        <a:p>
          <a:endParaRPr lang="es-ES"/>
        </a:p>
      </dgm:t>
    </dgm:pt>
    <dgm:pt modelId="{84786AB5-A869-42D7-822B-6933D63A9CE9}" type="sibTrans" cxnId="{86D14DA4-B98C-4BE1-8C45-63350C38FE51}">
      <dgm:prSet/>
      <dgm:spPr/>
      <dgm:t>
        <a:bodyPr/>
        <a:lstStyle/>
        <a:p>
          <a:endParaRPr lang="es-ES"/>
        </a:p>
      </dgm:t>
    </dgm:pt>
    <dgm:pt modelId="{4C7557BD-3F32-48F5-8CA1-F9E4C4259563}">
      <dgm:prSet phldrT="[Texto]"/>
      <dgm:spPr/>
      <dgm:t>
        <a:bodyPr/>
        <a:lstStyle/>
        <a:p>
          <a:r>
            <a:rPr lang="es-ES" dirty="0" smtClean="0"/>
            <a:t>Ninguna con la Q-Tobin</a:t>
          </a:r>
          <a:endParaRPr lang="es-ES" dirty="0"/>
        </a:p>
      </dgm:t>
    </dgm:pt>
    <dgm:pt modelId="{3FA9A2C4-1F5A-4761-94F2-0670DF6DDE49}" type="parTrans" cxnId="{7F70CB13-6990-445F-9DA8-C7D90252C96C}">
      <dgm:prSet/>
      <dgm:spPr/>
      <dgm:t>
        <a:bodyPr/>
        <a:lstStyle/>
        <a:p>
          <a:endParaRPr lang="es-ES"/>
        </a:p>
      </dgm:t>
    </dgm:pt>
    <dgm:pt modelId="{EF1B784A-CA07-41F8-A872-6A5DE6145B2A}" type="sibTrans" cxnId="{7F70CB13-6990-445F-9DA8-C7D90252C96C}">
      <dgm:prSet/>
      <dgm:spPr/>
      <dgm:t>
        <a:bodyPr/>
        <a:lstStyle/>
        <a:p>
          <a:endParaRPr lang="es-ES"/>
        </a:p>
      </dgm:t>
    </dgm:pt>
    <dgm:pt modelId="{002C34D8-43E9-4706-93C0-01BFC29D16E6}">
      <dgm:prSet/>
      <dgm:spPr/>
      <dgm:t>
        <a:bodyPr/>
        <a:lstStyle/>
        <a:p>
          <a:r>
            <a:rPr lang="es-ES" dirty="0" err="1" smtClean="0"/>
            <a:t>Byung</a:t>
          </a:r>
          <a:r>
            <a:rPr lang="es-ES" dirty="0" smtClean="0"/>
            <a:t> &amp; Russell</a:t>
          </a:r>
        </a:p>
        <a:p>
          <a:r>
            <a:rPr lang="es-ES" dirty="0" smtClean="0"/>
            <a:t>2013</a:t>
          </a:r>
          <a:endParaRPr lang="es-ES" dirty="0"/>
        </a:p>
      </dgm:t>
    </dgm:pt>
    <dgm:pt modelId="{54BEBB9E-A03A-4399-9AC8-4C78345BAF90}" type="parTrans" cxnId="{35C0AC7F-28B3-4D23-B812-993DB0AF094D}">
      <dgm:prSet/>
      <dgm:spPr/>
      <dgm:t>
        <a:bodyPr/>
        <a:lstStyle/>
        <a:p>
          <a:endParaRPr lang="es-ES"/>
        </a:p>
      </dgm:t>
    </dgm:pt>
    <dgm:pt modelId="{4A0BA9F5-1878-4EE7-8D25-64148CD116B1}" type="sibTrans" cxnId="{35C0AC7F-28B3-4D23-B812-993DB0AF094D}">
      <dgm:prSet/>
      <dgm:spPr/>
      <dgm:t>
        <a:bodyPr/>
        <a:lstStyle/>
        <a:p>
          <a:endParaRPr lang="es-ES"/>
        </a:p>
      </dgm:t>
    </dgm:pt>
    <dgm:pt modelId="{A9C2AE29-3D74-4221-877A-C5AA33152592}">
      <dgm:prSet/>
      <dgm:spPr/>
      <dgm:t>
        <a:bodyPr/>
        <a:lstStyle/>
        <a:p>
          <a:r>
            <a:rPr lang="es-ES" dirty="0" smtClean="0"/>
            <a:t>Empresas coreanas se posicionan en mejores lugares G.C.</a:t>
          </a:r>
          <a:endParaRPr lang="es-ES" dirty="0"/>
        </a:p>
      </dgm:t>
    </dgm:pt>
    <dgm:pt modelId="{BAB5A998-C37C-4161-8000-168CD7EBA105}" type="parTrans" cxnId="{70A5DB68-C727-4732-96F3-FBC8ED6145DD}">
      <dgm:prSet/>
      <dgm:spPr/>
      <dgm:t>
        <a:bodyPr/>
        <a:lstStyle/>
        <a:p>
          <a:endParaRPr lang="es-ES"/>
        </a:p>
      </dgm:t>
    </dgm:pt>
    <dgm:pt modelId="{08B59525-8F10-4E79-B162-018D52627BC6}" type="sibTrans" cxnId="{70A5DB68-C727-4732-96F3-FBC8ED6145DD}">
      <dgm:prSet/>
      <dgm:spPr/>
      <dgm:t>
        <a:bodyPr/>
        <a:lstStyle/>
        <a:p>
          <a:endParaRPr lang="es-ES"/>
        </a:p>
      </dgm:t>
    </dgm:pt>
    <dgm:pt modelId="{E6567801-244F-4434-B8C7-3A5BF8713F14}">
      <dgm:prSet/>
      <dgm:spPr/>
      <dgm:t>
        <a:bodyPr/>
        <a:lstStyle/>
        <a:p>
          <a:r>
            <a:rPr lang="es-ES" dirty="0" smtClean="0"/>
            <a:t>Limita el conflicto de intereses y mejora la divulgación de información.</a:t>
          </a:r>
          <a:endParaRPr lang="es-ES" dirty="0"/>
        </a:p>
      </dgm:t>
    </dgm:pt>
    <dgm:pt modelId="{EDAFF1FC-9986-46F3-B6EE-5F84AA114505}" type="parTrans" cxnId="{5005200C-A8C3-4E06-BF8D-630EBFD9FEA7}">
      <dgm:prSet/>
      <dgm:spPr/>
      <dgm:t>
        <a:bodyPr/>
        <a:lstStyle/>
        <a:p>
          <a:endParaRPr lang="es-ES"/>
        </a:p>
      </dgm:t>
    </dgm:pt>
    <dgm:pt modelId="{FDA297CB-CE0A-48D9-A2C4-4C57D33F3035}" type="sibTrans" cxnId="{5005200C-A8C3-4E06-BF8D-630EBFD9FEA7}">
      <dgm:prSet/>
      <dgm:spPr/>
      <dgm:t>
        <a:bodyPr/>
        <a:lstStyle/>
        <a:p>
          <a:endParaRPr lang="es-ES"/>
        </a:p>
      </dgm:t>
    </dgm:pt>
    <dgm:pt modelId="{83D3EEA7-FE0B-4AEF-B6B1-0FB073205A32}">
      <dgm:prSet/>
      <dgm:spPr/>
      <dgm:t>
        <a:bodyPr/>
        <a:lstStyle/>
        <a:p>
          <a:r>
            <a:rPr lang="es-ES" dirty="0" smtClean="0"/>
            <a:t>Muñoz &amp; Rodríguez</a:t>
          </a:r>
        </a:p>
        <a:p>
          <a:r>
            <a:rPr lang="es-ES" dirty="0" smtClean="0"/>
            <a:t>2014</a:t>
          </a:r>
          <a:endParaRPr lang="es-ES" dirty="0"/>
        </a:p>
      </dgm:t>
    </dgm:pt>
    <dgm:pt modelId="{3A01F79D-568D-45F5-8058-E9FCD9D91C60}" type="parTrans" cxnId="{A960E26C-586B-43B6-9ED3-84A80F77E82C}">
      <dgm:prSet/>
      <dgm:spPr/>
      <dgm:t>
        <a:bodyPr/>
        <a:lstStyle/>
        <a:p>
          <a:endParaRPr lang="es-ES"/>
        </a:p>
      </dgm:t>
    </dgm:pt>
    <dgm:pt modelId="{EE64E6C2-AB31-46CA-B184-E0A6D86AC948}" type="sibTrans" cxnId="{A960E26C-586B-43B6-9ED3-84A80F77E82C}">
      <dgm:prSet/>
      <dgm:spPr/>
      <dgm:t>
        <a:bodyPr/>
        <a:lstStyle/>
        <a:p>
          <a:endParaRPr lang="es-ES"/>
        </a:p>
      </dgm:t>
    </dgm:pt>
    <dgm:pt modelId="{91618F5E-6E61-4764-9A7A-A12415C70AA7}">
      <dgm:prSet/>
      <dgm:spPr/>
      <dgm:t>
        <a:bodyPr/>
        <a:lstStyle/>
        <a:p>
          <a:r>
            <a:rPr lang="es-ES" dirty="0" err="1" smtClean="0"/>
            <a:t>G.C</a:t>
          </a:r>
          <a:r>
            <a:rPr lang="es-ES" dirty="0" smtClean="0"/>
            <a:t>. impacta de manera positiva y estadísticamente a variables económicas y financieras</a:t>
          </a:r>
          <a:endParaRPr lang="es-ES" dirty="0"/>
        </a:p>
      </dgm:t>
    </dgm:pt>
    <dgm:pt modelId="{790044AE-620F-45E7-94AF-E7AE5E97A2FD}" type="parTrans" cxnId="{34E152BE-CB2F-40E8-B09A-59176D21E36E}">
      <dgm:prSet/>
      <dgm:spPr/>
      <dgm:t>
        <a:bodyPr/>
        <a:lstStyle/>
        <a:p>
          <a:endParaRPr lang="es-ES"/>
        </a:p>
      </dgm:t>
    </dgm:pt>
    <dgm:pt modelId="{F2106159-64BC-4CF9-A79F-A553F0637476}" type="sibTrans" cxnId="{34E152BE-CB2F-40E8-B09A-59176D21E36E}">
      <dgm:prSet/>
      <dgm:spPr/>
      <dgm:t>
        <a:bodyPr/>
        <a:lstStyle/>
        <a:p>
          <a:endParaRPr lang="es-ES"/>
        </a:p>
      </dgm:t>
    </dgm:pt>
    <dgm:pt modelId="{2C390D54-8DAC-4DFE-9937-521515A158E4}">
      <dgm:prSet/>
      <dgm:spPr/>
      <dgm:t>
        <a:bodyPr/>
        <a:lstStyle/>
        <a:p>
          <a:r>
            <a:rPr lang="es-ES" dirty="0" smtClean="0"/>
            <a:t>Escobar, Benavides, </a:t>
          </a:r>
          <a:r>
            <a:rPr lang="es-ES" dirty="0" err="1" smtClean="0"/>
            <a:t>Perafán</a:t>
          </a:r>
          <a:endParaRPr lang="es-ES" dirty="0" smtClean="0"/>
        </a:p>
        <a:p>
          <a:r>
            <a:rPr lang="es-ES" dirty="0" smtClean="0"/>
            <a:t>2016</a:t>
          </a:r>
          <a:endParaRPr lang="es-ES" dirty="0"/>
        </a:p>
      </dgm:t>
    </dgm:pt>
    <dgm:pt modelId="{291497B2-3725-4C01-946E-E5558A710B90}" type="parTrans" cxnId="{B7198C52-9796-4A53-BE92-2B73D0C2D562}">
      <dgm:prSet/>
      <dgm:spPr/>
    </dgm:pt>
    <dgm:pt modelId="{81B042FC-4227-4EB6-9722-19A79EE25A8B}" type="sibTrans" cxnId="{B7198C52-9796-4A53-BE92-2B73D0C2D562}">
      <dgm:prSet/>
      <dgm:spPr/>
    </dgm:pt>
    <dgm:pt modelId="{0EB44B40-E94B-40DD-89FA-CC5533A78335}">
      <dgm:prSet/>
      <dgm:spPr/>
      <dgm:t>
        <a:bodyPr/>
        <a:lstStyle/>
        <a:p>
          <a:r>
            <a:rPr lang="es-ES" dirty="0" smtClean="0"/>
            <a:t>Base de desarrollo empresarial</a:t>
          </a:r>
          <a:endParaRPr lang="es-ES" dirty="0"/>
        </a:p>
      </dgm:t>
    </dgm:pt>
    <dgm:pt modelId="{23DB9181-420C-41E7-9F66-C7440415B28A}" type="parTrans" cxnId="{3814D266-5877-400E-B445-CE98A29060D7}">
      <dgm:prSet/>
      <dgm:spPr/>
    </dgm:pt>
    <dgm:pt modelId="{09277BAB-08CE-4F5B-9EA0-640952881081}" type="sibTrans" cxnId="{3814D266-5877-400E-B445-CE98A29060D7}">
      <dgm:prSet/>
      <dgm:spPr/>
    </dgm:pt>
    <dgm:pt modelId="{774F5DD8-3CC2-4658-94B9-2438B8EDBBC5}">
      <dgm:prSet/>
      <dgm:spPr/>
      <dgm:t>
        <a:bodyPr/>
        <a:lstStyle/>
        <a:p>
          <a:r>
            <a:rPr lang="es-ES" dirty="0" smtClean="0"/>
            <a:t>Impacto positivo Q-</a:t>
          </a:r>
          <a:r>
            <a:rPr lang="es-ES" dirty="0" err="1" smtClean="0"/>
            <a:t>Tobin</a:t>
          </a:r>
          <a:endParaRPr lang="es-ES" dirty="0"/>
        </a:p>
      </dgm:t>
    </dgm:pt>
    <dgm:pt modelId="{CB8DAE69-6615-4C13-90E3-8C7207614D98}" type="parTrans" cxnId="{B4F0EB6F-E864-4829-9E46-DCF94B2CC290}">
      <dgm:prSet/>
      <dgm:spPr/>
      <dgm:t>
        <a:bodyPr/>
        <a:lstStyle/>
        <a:p>
          <a:endParaRPr lang="es-ES"/>
        </a:p>
      </dgm:t>
    </dgm:pt>
    <dgm:pt modelId="{91B73F52-F893-41B7-8BA2-58A3F826EDC0}" type="sibTrans" cxnId="{B4F0EB6F-E864-4829-9E46-DCF94B2CC290}">
      <dgm:prSet/>
      <dgm:spPr/>
      <dgm:t>
        <a:bodyPr/>
        <a:lstStyle/>
        <a:p>
          <a:endParaRPr lang="es-ES"/>
        </a:p>
      </dgm:t>
    </dgm:pt>
    <dgm:pt modelId="{FA186D68-C8FE-45EA-B537-945B1AD63DCB}">
      <dgm:prSet/>
      <dgm:spPr/>
      <dgm:t>
        <a:bodyPr/>
        <a:lstStyle/>
        <a:p>
          <a:r>
            <a:rPr lang="es-ES" dirty="0" smtClean="0"/>
            <a:t>Mayor dinamismo en la captación de capital, disminuye riesgo e incremento de rentabilidad.</a:t>
          </a:r>
          <a:endParaRPr lang="es-ES" dirty="0"/>
        </a:p>
      </dgm:t>
    </dgm:pt>
    <dgm:pt modelId="{501F3598-3898-4719-9A4C-430DA3E64E91}" type="parTrans" cxnId="{722EDF1C-C37A-4B6D-A8BE-12F3E0B0EAB0}">
      <dgm:prSet/>
      <dgm:spPr/>
      <dgm:t>
        <a:bodyPr/>
        <a:lstStyle/>
        <a:p>
          <a:endParaRPr lang="es-ES"/>
        </a:p>
      </dgm:t>
    </dgm:pt>
    <dgm:pt modelId="{1972F706-5109-40B3-BC58-097D8AC27752}" type="sibTrans" cxnId="{722EDF1C-C37A-4B6D-A8BE-12F3E0B0EAB0}">
      <dgm:prSet/>
      <dgm:spPr/>
      <dgm:t>
        <a:bodyPr/>
        <a:lstStyle/>
        <a:p>
          <a:endParaRPr lang="es-ES"/>
        </a:p>
      </dgm:t>
    </dgm:pt>
    <dgm:pt modelId="{718F1E83-415B-41FD-871B-5D6830026C55}" type="pres">
      <dgm:prSet presAssocID="{08BE8736-E1E0-48EA-B580-F051F5508ECC}" presName="Name0" presStyleCnt="0">
        <dgm:presLayoutVars>
          <dgm:dir/>
          <dgm:animLvl val="lvl"/>
          <dgm:resizeHandles val="exact"/>
        </dgm:presLayoutVars>
      </dgm:prSet>
      <dgm:spPr/>
      <dgm:t>
        <a:bodyPr/>
        <a:lstStyle/>
        <a:p>
          <a:endParaRPr lang="es-ES"/>
        </a:p>
      </dgm:t>
    </dgm:pt>
    <dgm:pt modelId="{55AAD151-F1B5-41FD-B999-0E93B2C77ED0}" type="pres">
      <dgm:prSet presAssocID="{817781BD-DE5C-4077-A09C-B52ADA880057}" presName="linNode" presStyleCnt="0"/>
      <dgm:spPr/>
    </dgm:pt>
    <dgm:pt modelId="{2FCA03F3-98D9-4C39-8352-F6D4311D6D9C}" type="pres">
      <dgm:prSet presAssocID="{817781BD-DE5C-4077-A09C-B52ADA880057}" presName="parentText" presStyleLbl="node1" presStyleIdx="0" presStyleCnt="6">
        <dgm:presLayoutVars>
          <dgm:chMax val="1"/>
          <dgm:bulletEnabled val="1"/>
        </dgm:presLayoutVars>
      </dgm:prSet>
      <dgm:spPr/>
      <dgm:t>
        <a:bodyPr/>
        <a:lstStyle/>
        <a:p>
          <a:endParaRPr lang="es-ES"/>
        </a:p>
      </dgm:t>
    </dgm:pt>
    <dgm:pt modelId="{D3CC1CA6-0E4C-4713-9F16-C3A7EADC4A2E}" type="pres">
      <dgm:prSet presAssocID="{817781BD-DE5C-4077-A09C-B52ADA880057}" presName="descendantText" presStyleLbl="alignAccFollowNode1" presStyleIdx="0" presStyleCnt="6">
        <dgm:presLayoutVars>
          <dgm:bulletEnabled val="1"/>
        </dgm:presLayoutVars>
      </dgm:prSet>
      <dgm:spPr/>
      <dgm:t>
        <a:bodyPr/>
        <a:lstStyle/>
        <a:p>
          <a:endParaRPr lang="es-ES"/>
        </a:p>
      </dgm:t>
    </dgm:pt>
    <dgm:pt modelId="{62212F59-3B8E-478F-BB9A-4B8C31CB8B18}" type="pres">
      <dgm:prSet presAssocID="{5403BDDB-E332-4F10-981E-C4E6466CAC65}" presName="sp" presStyleCnt="0"/>
      <dgm:spPr/>
    </dgm:pt>
    <dgm:pt modelId="{35FE9282-191B-49B6-94FE-0EEA82FF594F}" type="pres">
      <dgm:prSet presAssocID="{97E5F41C-3811-4663-97B4-D59517F7093D}" presName="linNode" presStyleCnt="0"/>
      <dgm:spPr/>
    </dgm:pt>
    <dgm:pt modelId="{19A20325-AB42-45E3-B5A5-3C3915F4BDFA}" type="pres">
      <dgm:prSet presAssocID="{97E5F41C-3811-4663-97B4-D59517F7093D}" presName="parentText" presStyleLbl="node1" presStyleIdx="1" presStyleCnt="6">
        <dgm:presLayoutVars>
          <dgm:chMax val="1"/>
          <dgm:bulletEnabled val="1"/>
        </dgm:presLayoutVars>
      </dgm:prSet>
      <dgm:spPr/>
      <dgm:t>
        <a:bodyPr/>
        <a:lstStyle/>
        <a:p>
          <a:endParaRPr lang="es-ES"/>
        </a:p>
      </dgm:t>
    </dgm:pt>
    <dgm:pt modelId="{4704305B-522B-4E5F-8623-46ADE1D390AD}" type="pres">
      <dgm:prSet presAssocID="{97E5F41C-3811-4663-97B4-D59517F7093D}" presName="descendantText" presStyleLbl="alignAccFollowNode1" presStyleIdx="1" presStyleCnt="6">
        <dgm:presLayoutVars>
          <dgm:bulletEnabled val="1"/>
        </dgm:presLayoutVars>
      </dgm:prSet>
      <dgm:spPr/>
      <dgm:t>
        <a:bodyPr/>
        <a:lstStyle/>
        <a:p>
          <a:endParaRPr lang="es-ES"/>
        </a:p>
      </dgm:t>
    </dgm:pt>
    <dgm:pt modelId="{2F249E47-7D19-4B61-A408-14D0C51F2129}" type="pres">
      <dgm:prSet presAssocID="{B9BEE456-4394-4295-95E6-207BD1910819}" presName="sp" presStyleCnt="0"/>
      <dgm:spPr/>
    </dgm:pt>
    <dgm:pt modelId="{75C90562-9755-469F-9224-33C3A4B5C93B}" type="pres">
      <dgm:prSet presAssocID="{3F0A46D4-456D-4C88-8430-88507FD15038}" presName="linNode" presStyleCnt="0"/>
      <dgm:spPr/>
    </dgm:pt>
    <dgm:pt modelId="{45075388-33A5-4D9C-B093-D8BB9E2506A6}" type="pres">
      <dgm:prSet presAssocID="{3F0A46D4-456D-4C88-8430-88507FD15038}" presName="parentText" presStyleLbl="node1" presStyleIdx="2" presStyleCnt="6">
        <dgm:presLayoutVars>
          <dgm:chMax val="1"/>
          <dgm:bulletEnabled val="1"/>
        </dgm:presLayoutVars>
      </dgm:prSet>
      <dgm:spPr/>
      <dgm:t>
        <a:bodyPr/>
        <a:lstStyle/>
        <a:p>
          <a:endParaRPr lang="es-ES"/>
        </a:p>
      </dgm:t>
    </dgm:pt>
    <dgm:pt modelId="{6E18950A-87D6-4A63-8BAD-F2F09D5D52D4}" type="pres">
      <dgm:prSet presAssocID="{3F0A46D4-456D-4C88-8430-88507FD15038}" presName="descendantText" presStyleLbl="alignAccFollowNode1" presStyleIdx="2" presStyleCnt="6">
        <dgm:presLayoutVars>
          <dgm:bulletEnabled val="1"/>
        </dgm:presLayoutVars>
      </dgm:prSet>
      <dgm:spPr/>
      <dgm:t>
        <a:bodyPr/>
        <a:lstStyle/>
        <a:p>
          <a:endParaRPr lang="es-ES"/>
        </a:p>
      </dgm:t>
    </dgm:pt>
    <dgm:pt modelId="{05BBC882-F462-4FAA-8E55-F088F998205F}" type="pres">
      <dgm:prSet presAssocID="{32C4BB26-2C99-44B3-905D-D6D8D1EB21EE}" presName="sp" presStyleCnt="0"/>
      <dgm:spPr/>
    </dgm:pt>
    <dgm:pt modelId="{476B1527-6F7F-4B1F-B312-F6ADCAC96DC6}" type="pres">
      <dgm:prSet presAssocID="{002C34D8-43E9-4706-93C0-01BFC29D16E6}" presName="linNode" presStyleCnt="0"/>
      <dgm:spPr/>
    </dgm:pt>
    <dgm:pt modelId="{D9294C4E-C08C-4446-818D-90FA19870A06}" type="pres">
      <dgm:prSet presAssocID="{002C34D8-43E9-4706-93C0-01BFC29D16E6}" presName="parentText" presStyleLbl="node1" presStyleIdx="3" presStyleCnt="6">
        <dgm:presLayoutVars>
          <dgm:chMax val="1"/>
          <dgm:bulletEnabled val="1"/>
        </dgm:presLayoutVars>
      </dgm:prSet>
      <dgm:spPr/>
      <dgm:t>
        <a:bodyPr/>
        <a:lstStyle/>
        <a:p>
          <a:endParaRPr lang="es-ES"/>
        </a:p>
      </dgm:t>
    </dgm:pt>
    <dgm:pt modelId="{E46C78F5-0518-471C-AE19-7D891A084B3E}" type="pres">
      <dgm:prSet presAssocID="{002C34D8-43E9-4706-93C0-01BFC29D16E6}" presName="descendantText" presStyleLbl="alignAccFollowNode1" presStyleIdx="3" presStyleCnt="6">
        <dgm:presLayoutVars>
          <dgm:bulletEnabled val="1"/>
        </dgm:presLayoutVars>
      </dgm:prSet>
      <dgm:spPr/>
      <dgm:t>
        <a:bodyPr/>
        <a:lstStyle/>
        <a:p>
          <a:endParaRPr lang="es-ES"/>
        </a:p>
      </dgm:t>
    </dgm:pt>
    <dgm:pt modelId="{1CB292C1-5880-46BF-9B0F-DB79FCEB0EA0}" type="pres">
      <dgm:prSet presAssocID="{4A0BA9F5-1878-4EE7-8D25-64148CD116B1}" presName="sp" presStyleCnt="0"/>
      <dgm:spPr/>
    </dgm:pt>
    <dgm:pt modelId="{28376B61-9EE2-41ED-B0C6-DC7A88A3A762}" type="pres">
      <dgm:prSet presAssocID="{83D3EEA7-FE0B-4AEF-B6B1-0FB073205A32}" presName="linNode" presStyleCnt="0"/>
      <dgm:spPr/>
    </dgm:pt>
    <dgm:pt modelId="{8866316D-01B8-45F4-A905-232FB689A98D}" type="pres">
      <dgm:prSet presAssocID="{83D3EEA7-FE0B-4AEF-B6B1-0FB073205A32}" presName="parentText" presStyleLbl="node1" presStyleIdx="4" presStyleCnt="6">
        <dgm:presLayoutVars>
          <dgm:chMax val="1"/>
          <dgm:bulletEnabled val="1"/>
        </dgm:presLayoutVars>
      </dgm:prSet>
      <dgm:spPr/>
      <dgm:t>
        <a:bodyPr/>
        <a:lstStyle/>
        <a:p>
          <a:endParaRPr lang="es-ES"/>
        </a:p>
      </dgm:t>
    </dgm:pt>
    <dgm:pt modelId="{5FD56047-1731-4F6C-B3AA-D9E359D3C445}" type="pres">
      <dgm:prSet presAssocID="{83D3EEA7-FE0B-4AEF-B6B1-0FB073205A32}" presName="descendantText" presStyleLbl="alignAccFollowNode1" presStyleIdx="4" presStyleCnt="6">
        <dgm:presLayoutVars>
          <dgm:bulletEnabled val="1"/>
        </dgm:presLayoutVars>
      </dgm:prSet>
      <dgm:spPr/>
      <dgm:t>
        <a:bodyPr/>
        <a:lstStyle/>
        <a:p>
          <a:endParaRPr lang="es-ES"/>
        </a:p>
      </dgm:t>
    </dgm:pt>
    <dgm:pt modelId="{1E43E82B-F932-4B61-9562-44AAC6A243C9}" type="pres">
      <dgm:prSet presAssocID="{EE64E6C2-AB31-46CA-B184-E0A6D86AC948}" presName="sp" presStyleCnt="0"/>
      <dgm:spPr/>
    </dgm:pt>
    <dgm:pt modelId="{11FC41D7-AF07-4B41-8FD6-83271CCB2AFB}" type="pres">
      <dgm:prSet presAssocID="{2C390D54-8DAC-4DFE-9937-521515A158E4}" presName="linNode" presStyleCnt="0"/>
      <dgm:spPr/>
    </dgm:pt>
    <dgm:pt modelId="{E7FC4912-AF5D-4AAB-A295-567555AA2D20}" type="pres">
      <dgm:prSet presAssocID="{2C390D54-8DAC-4DFE-9937-521515A158E4}" presName="parentText" presStyleLbl="node1" presStyleIdx="5" presStyleCnt="6">
        <dgm:presLayoutVars>
          <dgm:chMax val="1"/>
          <dgm:bulletEnabled val="1"/>
        </dgm:presLayoutVars>
      </dgm:prSet>
      <dgm:spPr/>
      <dgm:t>
        <a:bodyPr/>
        <a:lstStyle/>
        <a:p>
          <a:endParaRPr lang="es-ES"/>
        </a:p>
      </dgm:t>
    </dgm:pt>
    <dgm:pt modelId="{0917A1EF-0797-427C-AADF-C304A0A163EA}" type="pres">
      <dgm:prSet presAssocID="{2C390D54-8DAC-4DFE-9937-521515A158E4}" presName="descendantText" presStyleLbl="alignAccFollowNode1" presStyleIdx="5" presStyleCnt="6">
        <dgm:presLayoutVars>
          <dgm:bulletEnabled val="1"/>
        </dgm:presLayoutVars>
      </dgm:prSet>
      <dgm:spPr/>
      <dgm:t>
        <a:bodyPr/>
        <a:lstStyle/>
        <a:p>
          <a:endParaRPr lang="es-ES"/>
        </a:p>
      </dgm:t>
    </dgm:pt>
  </dgm:ptLst>
  <dgm:cxnLst>
    <dgm:cxn modelId="{9077D988-10B4-4E39-933E-9B22D019D648}" srcId="{817781BD-DE5C-4077-A09C-B52ADA880057}" destId="{1825010B-9E73-4C9A-B158-32560D11738D}" srcOrd="1" destOrd="0" parTransId="{A92FD3F0-9BAB-4776-9B59-BAB232D7AA27}" sibTransId="{5641A20B-CA53-46AB-84E4-B1FD8CA4EB88}"/>
    <dgm:cxn modelId="{2918A2AA-6583-4DC0-9AD5-4B9244CB021C}" type="presOf" srcId="{2C390D54-8DAC-4DFE-9937-521515A158E4}" destId="{E7FC4912-AF5D-4AAB-A295-567555AA2D20}" srcOrd="0" destOrd="0" presId="urn:microsoft.com/office/officeart/2005/8/layout/vList5"/>
    <dgm:cxn modelId="{B9249E32-DB34-417E-B00E-749CCECB6F5D}" type="presOf" srcId="{2D4AE34D-E15F-4755-9D5A-B0F61C9CD44B}" destId="{4704305B-522B-4E5F-8623-46ADE1D390AD}" srcOrd="0" destOrd="1" presId="urn:microsoft.com/office/officeart/2005/8/layout/vList5"/>
    <dgm:cxn modelId="{C1FBE3A4-2B84-498C-ADB8-050E15C56798}" type="presOf" srcId="{774F5DD8-3CC2-4658-94B9-2438B8EDBBC5}" destId="{5FD56047-1731-4F6C-B3AA-D9E359D3C445}" srcOrd="0" destOrd="1" presId="urn:microsoft.com/office/officeart/2005/8/layout/vList5"/>
    <dgm:cxn modelId="{B4F0EB6F-E864-4829-9E46-DCF94B2CC290}" srcId="{83D3EEA7-FE0B-4AEF-B6B1-0FB073205A32}" destId="{774F5DD8-3CC2-4658-94B9-2438B8EDBBC5}" srcOrd="1" destOrd="0" parTransId="{CB8DAE69-6615-4C13-90E3-8C7207614D98}" sibTransId="{91B73F52-F893-41B7-8BA2-58A3F826EDC0}"/>
    <dgm:cxn modelId="{68315C18-2C40-4567-9A89-1D57505CD92F}" type="presOf" srcId="{91618F5E-6E61-4764-9A7A-A12415C70AA7}" destId="{5FD56047-1731-4F6C-B3AA-D9E359D3C445}" srcOrd="0" destOrd="0" presId="urn:microsoft.com/office/officeart/2005/8/layout/vList5"/>
    <dgm:cxn modelId="{5005200C-A8C3-4E06-BF8D-630EBFD9FEA7}" srcId="{002C34D8-43E9-4706-93C0-01BFC29D16E6}" destId="{E6567801-244F-4434-B8C7-3A5BF8713F14}" srcOrd="1" destOrd="0" parTransId="{EDAFF1FC-9986-46F3-B6EE-5F84AA114505}" sibTransId="{FDA297CB-CE0A-48D9-A2C4-4C57D33F3035}"/>
    <dgm:cxn modelId="{3814D266-5877-400E-B445-CE98A29060D7}" srcId="{2C390D54-8DAC-4DFE-9937-521515A158E4}" destId="{0EB44B40-E94B-40DD-89FA-CC5533A78335}" srcOrd="0" destOrd="0" parTransId="{23DB9181-420C-41E7-9F66-C7440415B28A}" sibTransId="{09277BAB-08CE-4F5B-9EA0-640952881081}"/>
    <dgm:cxn modelId="{86D14DA4-B98C-4BE1-8C45-63350C38FE51}" srcId="{3F0A46D4-456D-4C88-8430-88507FD15038}" destId="{234D7FC1-4C09-4889-8685-3D51AED7E452}" srcOrd="0" destOrd="0" parTransId="{46AE37F8-2B9C-4AC4-88BB-DD3B8CF1C705}" sibTransId="{84786AB5-A869-42D7-822B-6933D63A9CE9}"/>
    <dgm:cxn modelId="{54933209-9DEF-42FD-905D-271F57A5F87D}" type="presOf" srcId="{1825010B-9E73-4C9A-B158-32560D11738D}" destId="{D3CC1CA6-0E4C-4713-9F16-C3A7EADC4A2E}" srcOrd="0" destOrd="1" presId="urn:microsoft.com/office/officeart/2005/8/layout/vList5"/>
    <dgm:cxn modelId="{A513885B-60B8-4BBD-83CE-013CCA30866B}" type="presOf" srcId="{4C7557BD-3F32-48F5-8CA1-F9E4C4259563}" destId="{6E18950A-87D6-4A63-8BAD-F2F09D5D52D4}" srcOrd="0" destOrd="1" presId="urn:microsoft.com/office/officeart/2005/8/layout/vList5"/>
    <dgm:cxn modelId="{9FEBB9F3-D376-44C7-8C99-8A023992727A}" type="presOf" srcId="{A9C2AE29-3D74-4221-877A-C5AA33152592}" destId="{E46C78F5-0518-471C-AE19-7D891A084B3E}" srcOrd="0" destOrd="0" presId="urn:microsoft.com/office/officeart/2005/8/layout/vList5"/>
    <dgm:cxn modelId="{34E152BE-CB2F-40E8-B09A-59176D21E36E}" srcId="{83D3EEA7-FE0B-4AEF-B6B1-0FB073205A32}" destId="{91618F5E-6E61-4764-9A7A-A12415C70AA7}" srcOrd="0" destOrd="0" parTransId="{790044AE-620F-45E7-94AF-E7AE5E97A2FD}" sibTransId="{F2106159-64BC-4CF9-A79F-A553F0637476}"/>
    <dgm:cxn modelId="{4DA8E14D-8075-4A23-9A72-2E39D3151AE0}" srcId="{08BE8736-E1E0-48EA-B580-F051F5508ECC}" destId="{97E5F41C-3811-4663-97B4-D59517F7093D}" srcOrd="1" destOrd="0" parTransId="{98C05307-A6EB-410E-AEA1-363E21E4CB47}" sibTransId="{B9BEE456-4394-4295-95E6-207BD1910819}"/>
    <dgm:cxn modelId="{35C0AC7F-28B3-4D23-B812-993DB0AF094D}" srcId="{08BE8736-E1E0-48EA-B580-F051F5508ECC}" destId="{002C34D8-43E9-4706-93C0-01BFC29D16E6}" srcOrd="3" destOrd="0" parTransId="{54BEBB9E-A03A-4399-9AC8-4C78345BAF90}" sibTransId="{4A0BA9F5-1878-4EE7-8D25-64148CD116B1}"/>
    <dgm:cxn modelId="{54C9C1F0-8191-4BAE-ADD2-683EBB28CD9D}" srcId="{97E5F41C-3811-4663-97B4-D59517F7093D}" destId="{63B06747-0377-4961-99AC-D367506897FC}" srcOrd="0" destOrd="0" parTransId="{1E8B31E1-E080-4E1C-9205-DA00C28E2A95}" sibTransId="{F19E1898-617A-41EB-A028-F408DC8B770C}"/>
    <dgm:cxn modelId="{43AEC004-33BD-4954-8F5E-D6864E53EDAE}" srcId="{08BE8736-E1E0-48EA-B580-F051F5508ECC}" destId="{3F0A46D4-456D-4C88-8430-88507FD15038}" srcOrd="2" destOrd="0" parTransId="{80C36E2B-25DB-4F7C-9994-647F1CBE6F08}" sibTransId="{32C4BB26-2C99-44B3-905D-D6D8D1EB21EE}"/>
    <dgm:cxn modelId="{C201D30A-FF79-481E-A666-417234AFC794}" type="presOf" srcId="{83D3EEA7-FE0B-4AEF-B6B1-0FB073205A32}" destId="{8866316D-01B8-45F4-A905-232FB689A98D}" srcOrd="0" destOrd="0" presId="urn:microsoft.com/office/officeart/2005/8/layout/vList5"/>
    <dgm:cxn modelId="{2B951BBF-784C-4A1E-8112-9CF58F8F48D1}" type="presOf" srcId="{0E44E95F-5AFC-4DFC-8913-E3FE043E4700}" destId="{D3CC1CA6-0E4C-4713-9F16-C3A7EADC4A2E}" srcOrd="0" destOrd="0" presId="urn:microsoft.com/office/officeart/2005/8/layout/vList5"/>
    <dgm:cxn modelId="{49CE9923-29EF-4D5E-AE50-A15E0B755FE8}" type="presOf" srcId="{E6567801-244F-4434-B8C7-3A5BF8713F14}" destId="{E46C78F5-0518-471C-AE19-7D891A084B3E}" srcOrd="0" destOrd="1" presId="urn:microsoft.com/office/officeart/2005/8/layout/vList5"/>
    <dgm:cxn modelId="{B7198C52-9796-4A53-BE92-2B73D0C2D562}" srcId="{08BE8736-E1E0-48EA-B580-F051F5508ECC}" destId="{2C390D54-8DAC-4DFE-9937-521515A158E4}" srcOrd="5" destOrd="0" parTransId="{291497B2-3725-4C01-946E-E5558A710B90}" sibTransId="{81B042FC-4227-4EB6-9722-19A79EE25A8B}"/>
    <dgm:cxn modelId="{8EAF3BA9-792E-4FA8-B644-F412B62E26F3}" type="presOf" srcId="{08BE8736-E1E0-48EA-B580-F051F5508ECC}" destId="{718F1E83-415B-41FD-871B-5D6830026C55}" srcOrd="0" destOrd="0" presId="urn:microsoft.com/office/officeart/2005/8/layout/vList5"/>
    <dgm:cxn modelId="{A960E26C-586B-43B6-9ED3-84A80F77E82C}" srcId="{08BE8736-E1E0-48EA-B580-F051F5508ECC}" destId="{83D3EEA7-FE0B-4AEF-B6B1-0FB073205A32}" srcOrd="4" destOrd="0" parTransId="{3A01F79D-568D-45F5-8058-E9FCD9D91C60}" sibTransId="{EE64E6C2-AB31-46CA-B184-E0A6D86AC948}"/>
    <dgm:cxn modelId="{408BE222-DB21-4BE0-9A33-A7FECE147014}" type="presOf" srcId="{002C34D8-43E9-4706-93C0-01BFC29D16E6}" destId="{D9294C4E-C08C-4446-818D-90FA19870A06}" srcOrd="0" destOrd="0" presId="urn:microsoft.com/office/officeart/2005/8/layout/vList5"/>
    <dgm:cxn modelId="{722EDF1C-C37A-4B6D-A8BE-12F3E0B0EAB0}" srcId="{2C390D54-8DAC-4DFE-9937-521515A158E4}" destId="{FA186D68-C8FE-45EA-B537-945B1AD63DCB}" srcOrd="1" destOrd="0" parTransId="{501F3598-3898-4719-9A4C-430DA3E64E91}" sibTransId="{1972F706-5109-40B3-BC58-097D8AC27752}"/>
    <dgm:cxn modelId="{A0ED29D6-648F-4CDC-B197-09B894719E7E}" srcId="{97E5F41C-3811-4663-97B4-D59517F7093D}" destId="{2D4AE34D-E15F-4755-9D5A-B0F61C9CD44B}" srcOrd="1" destOrd="0" parTransId="{D94A733F-BDE8-4F4A-ACA4-347E54D6E525}" sibTransId="{A5F479B1-482A-415E-90E6-D584BFA5B7FA}"/>
    <dgm:cxn modelId="{70A5DB68-C727-4732-96F3-FBC8ED6145DD}" srcId="{002C34D8-43E9-4706-93C0-01BFC29D16E6}" destId="{A9C2AE29-3D74-4221-877A-C5AA33152592}" srcOrd="0" destOrd="0" parTransId="{BAB5A998-C37C-4161-8000-168CD7EBA105}" sibTransId="{08B59525-8F10-4E79-B162-018D52627BC6}"/>
    <dgm:cxn modelId="{CE0540A6-5C8C-48CE-861A-587A785410C2}" type="presOf" srcId="{FA186D68-C8FE-45EA-B537-945B1AD63DCB}" destId="{0917A1EF-0797-427C-AADF-C304A0A163EA}" srcOrd="0" destOrd="1" presId="urn:microsoft.com/office/officeart/2005/8/layout/vList5"/>
    <dgm:cxn modelId="{F801B137-E0D7-4718-A6AF-343C8280FB19}" type="presOf" srcId="{817781BD-DE5C-4077-A09C-B52ADA880057}" destId="{2FCA03F3-98D9-4C39-8352-F6D4311D6D9C}" srcOrd="0" destOrd="0" presId="urn:microsoft.com/office/officeart/2005/8/layout/vList5"/>
    <dgm:cxn modelId="{7F70CB13-6990-445F-9DA8-C7D90252C96C}" srcId="{3F0A46D4-456D-4C88-8430-88507FD15038}" destId="{4C7557BD-3F32-48F5-8CA1-F9E4C4259563}" srcOrd="1" destOrd="0" parTransId="{3FA9A2C4-1F5A-4761-94F2-0670DF6DDE49}" sibTransId="{EF1B784A-CA07-41F8-A872-6A5DE6145B2A}"/>
    <dgm:cxn modelId="{5846CB89-DBD4-4A49-B99C-E74AA24774AF}" srcId="{08BE8736-E1E0-48EA-B580-F051F5508ECC}" destId="{817781BD-DE5C-4077-A09C-B52ADA880057}" srcOrd="0" destOrd="0" parTransId="{A91E9D4A-F792-494F-AB1E-C9D72F25445E}" sibTransId="{5403BDDB-E332-4F10-981E-C4E6466CAC65}"/>
    <dgm:cxn modelId="{A8E790FB-4AEA-4A6D-B4A9-2F75B029F2F0}" type="presOf" srcId="{63B06747-0377-4961-99AC-D367506897FC}" destId="{4704305B-522B-4E5F-8623-46ADE1D390AD}" srcOrd="0" destOrd="0" presId="urn:microsoft.com/office/officeart/2005/8/layout/vList5"/>
    <dgm:cxn modelId="{11FC06BF-762E-4092-95A1-F9747D307D26}" type="presOf" srcId="{234D7FC1-4C09-4889-8685-3D51AED7E452}" destId="{6E18950A-87D6-4A63-8BAD-F2F09D5D52D4}" srcOrd="0" destOrd="0" presId="urn:microsoft.com/office/officeart/2005/8/layout/vList5"/>
    <dgm:cxn modelId="{99337EB1-B2B8-4C09-A74E-1E90CD000C02}" type="presOf" srcId="{97E5F41C-3811-4663-97B4-D59517F7093D}" destId="{19A20325-AB42-45E3-B5A5-3C3915F4BDFA}" srcOrd="0" destOrd="0" presId="urn:microsoft.com/office/officeart/2005/8/layout/vList5"/>
    <dgm:cxn modelId="{3BAE5B5C-2514-4129-A200-0403C0338783}" srcId="{817781BD-DE5C-4077-A09C-B52ADA880057}" destId="{0E44E95F-5AFC-4DFC-8913-E3FE043E4700}" srcOrd="0" destOrd="0" parTransId="{1399C4FB-0590-44C5-9917-EC61F71CB286}" sibTransId="{A757CE96-2FDA-4122-AA3E-2285991C1365}"/>
    <dgm:cxn modelId="{A1FF10D4-1024-4922-B802-6400A6545826}" type="presOf" srcId="{3F0A46D4-456D-4C88-8430-88507FD15038}" destId="{45075388-33A5-4D9C-B093-D8BB9E2506A6}" srcOrd="0" destOrd="0" presId="urn:microsoft.com/office/officeart/2005/8/layout/vList5"/>
    <dgm:cxn modelId="{0F4FF473-2B29-4FF9-A893-734F644AE4D2}" type="presOf" srcId="{0EB44B40-E94B-40DD-89FA-CC5533A78335}" destId="{0917A1EF-0797-427C-AADF-C304A0A163EA}" srcOrd="0" destOrd="0" presId="urn:microsoft.com/office/officeart/2005/8/layout/vList5"/>
    <dgm:cxn modelId="{441EC4F3-A534-4716-A3EB-411ACE7A623C}" type="presParOf" srcId="{718F1E83-415B-41FD-871B-5D6830026C55}" destId="{55AAD151-F1B5-41FD-B999-0E93B2C77ED0}" srcOrd="0" destOrd="0" presId="urn:microsoft.com/office/officeart/2005/8/layout/vList5"/>
    <dgm:cxn modelId="{99EEB84B-6D5B-407E-A285-D2C033488CD4}" type="presParOf" srcId="{55AAD151-F1B5-41FD-B999-0E93B2C77ED0}" destId="{2FCA03F3-98D9-4C39-8352-F6D4311D6D9C}" srcOrd="0" destOrd="0" presId="urn:microsoft.com/office/officeart/2005/8/layout/vList5"/>
    <dgm:cxn modelId="{3D5D3369-6AE2-486E-A69A-166FCA614FDD}" type="presParOf" srcId="{55AAD151-F1B5-41FD-B999-0E93B2C77ED0}" destId="{D3CC1CA6-0E4C-4713-9F16-C3A7EADC4A2E}" srcOrd="1" destOrd="0" presId="urn:microsoft.com/office/officeart/2005/8/layout/vList5"/>
    <dgm:cxn modelId="{C54D04A6-518C-4879-8824-DA62C4ACA87F}" type="presParOf" srcId="{718F1E83-415B-41FD-871B-5D6830026C55}" destId="{62212F59-3B8E-478F-BB9A-4B8C31CB8B18}" srcOrd="1" destOrd="0" presId="urn:microsoft.com/office/officeart/2005/8/layout/vList5"/>
    <dgm:cxn modelId="{53F29660-67C8-4175-BED0-153B3D368756}" type="presParOf" srcId="{718F1E83-415B-41FD-871B-5D6830026C55}" destId="{35FE9282-191B-49B6-94FE-0EEA82FF594F}" srcOrd="2" destOrd="0" presId="urn:microsoft.com/office/officeart/2005/8/layout/vList5"/>
    <dgm:cxn modelId="{F05D18C7-4745-48FE-BC23-C61B23E1D0C9}" type="presParOf" srcId="{35FE9282-191B-49B6-94FE-0EEA82FF594F}" destId="{19A20325-AB42-45E3-B5A5-3C3915F4BDFA}" srcOrd="0" destOrd="0" presId="urn:microsoft.com/office/officeart/2005/8/layout/vList5"/>
    <dgm:cxn modelId="{3B6CED91-2B3C-4B39-9EAE-7494B2C09CA3}" type="presParOf" srcId="{35FE9282-191B-49B6-94FE-0EEA82FF594F}" destId="{4704305B-522B-4E5F-8623-46ADE1D390AD}" srcOrd="1" destOrd="0" presId="urn:microsoft.com/office/officeart/2005/8/layout/vList5"/>
    <dgm:cxn modelId="{93905CB9-BC6B-442B-8890-B445170D6718}" type="presParOf" srcId="{718F1E83-415B-41FD-871B-5D6830026C55}" destId="{2F249E47-7D19-4B61-A408-14D0C51F2129}" srcOrd="3" destOrd="0" presId="urn:microsoft.com/office/officeart/2005/8/layout/vList5"/>
    <dgm:cxn modelId="{1AB456B1-B3B1-43C3-8AB3-05E0BC97636F}" type="presParOf" srcId="{718F1E83-415B-41FD-871B-5D6830026C55}" destId="{75C90562-9755-469F-9224-33C3A4B5C93B}" srcOrd="4" destOrd="0" presId="urn:microsoft.com/office/officeart/2005/8/layout/vList5"/>
    <dgm:cxn modelId="{8A53079F-3909-447B-A6F0-627319973E89}" type="presParOf" srcId="{75C90562-9755-469F-9224-33C3A4B5C93B}" destId="{45075388-33A5-4D9C-B093-D8BB9E2506A6}" srcOrd="0" destOrd="0" presId="urn:microsoft.com/office/officeart/2005/8/layout/vList5"/>
    <dgm:cxn modelId="{59CBBA48-DBC6-4873-B088-B298864797F0}" type="presParOf" srcId="{75C90562-9755-469F-9224-33C3A4B5C93B}" destId="{6E18950A-87D6-4A63-8BAD-F2F09D5D52D4}" srcOrd="1" destOrd="0" presId="urn:microsoft.com/office/officeart/2005/8/layout/vList5"/>
    <dgm:cxn modelId="{88831A48-ABC0-42BE-8C08-2C23E05C5F80}" type="presParOf" srcId="{718F1E83-415B-41FD-871B-5D6830026C55}" destId="{05BBC882-F462-4FAA-8E55-F088F998205F}" srcOrd="5" destOrd="0" presId="urn:microsoft.com/office/officeart/2005/8/layout/vList5"/>
    <dgm:cxn modelId="{3A6F08E9-812E-4753-9ED9-3183855D45FC}" type="presParOf" srcId="{718F1E83-415B-41FD-871B-5D6830026C55}" destId="{476B1527-6F7F-4B1F-B312-F6ADCAC96DC6}" srcOrd="6" destOrd="0" presId="urn:microsoft.com/office/officeart/2005/8/layout/vList5"/>
    <dgm:cxn modelId="{3C31D3FE-C0A0-4C7C-8443-5F27C460D835}" type="presParOf" srcId="{476B1527-6F7F-4B1F-B312-F6ADCAC96DC6}" destId="{D9294C4E-C08C-4446-818D-90FA19870A06}" srcOrd="0" destOrd="0" presId="urn:microsoft.com/office/officeart/2005/8/layout/vList5"/>
    <dgm:cxn modelId="{9E5883D7-FBAB-466A-97FA-39D8D03CA0F7}" type="presParOf" srcId="{476B1527-6F7F-4B1F-B312-F6ADCAC96DC6}" destId="{E46C78F5-0518-471C-AE19-7D891A084B3E}" srcOrd="1" destOrd="0" presId="urn:microsoft.com/office/officeart/2005/8/layout/vList5"/>
    <dgm:cxn modelId="{646CD727-1B51-41C9-B140-AD32A68A656E}" type="presParOf" srcId="{718F1E83-415B-41FD-871B-5D6830026C55}" destId="{1CB292C1-5880-46BF-9B0F-DB79FCEB0EA0}" srcOrd="7" destOrd="0" presId="urn:microsoft.com/office/officeart/2005/8/layout/vList5"/>
    <dgm:cxn modelId="{4A022114-A8DE-4A0F-B184-809E1D83A4DF}" type="presParOf" srcId="{718F1E83-415B-41FD-871B-5D6830026C55}" destId="{28376B61-9EE2-41ED-B0C6-DC7A88A3A762}" srcOrd="8" destOrd="0" presId="urn:microsoft.com/office/officeart/2005/8/layout/vList5"/>
    <dgm:cxn modelId="{E1187359-74F4-4D3B-B23B-26AFE89F3813}" type="presParOf" srcId="{28376B61-9EE2-41ED-B0C6-DC7A88A3A762}" destId="{8866316D-01B8-45F4-A905-232FB689A98D}" srcOrd="0" destOrd="0" presId="urn:microsoft.com/office/officeart/2005/8/layout/vList5"/>
    <dgm:cxn modelId="{4D50B6D3-28C6-46CD-B6E7-BCE8CEE4E3B7}" type="presParOf" srcId="{28376B61-9EE2-41ED-B0C6-DC7A88A3A762}" destId="{5FD56047-1731-4F6C-B3AA-D9E359D3C445}" srcOrd="1" destOrd="0" presId="urn:microsoft.com/office/officeart/2005/8/layout/vList5"/>
    <dgm:cxn modelId="{CB0266D1-8479-45DC-9FA6-7F232A3F41BA}" type="presParOf" srcId="{718F1E83-415B-41FD-871B-5D6830026C55}" destId="{1E43E82B-F932-4B61-9562-44AAC6A243C9}" srcOrd="9" destOrd="0" presId="urn:microsoft.com/office/officeart/2005/8/layout/vList5"/>
    <dgm:cxn modelId="{E671FA07-F372-4291-A57E-03794B4FE117}" type="presParOf" srcId="{718F1E83-415B-41FD-871B-5D6830026C55}" destId="{11FC41D7-AF07-4B41-8FD6-83271CCB2AFB}" srcOrd="10" destOrd="0" presId="urn:microsoft.com/office/officeart/2005/8/layout/vList5"/>
    <dgm:cxn modelId="{0B4FE27B-B629-4192-B7CC-AA26209E6719}" type="presParOf" srcId="{11FC41D7-AF07-4B41-8FD6-83271CCB2AFB}" destId="{E7FC4912-AF5D-4AAB-A295-567555AA2D20}" srcOrd="0" destOrd="0" presId="urn:microsoft.com/office/officeart/2005/8/layout/vList5"/>
    <dgm:cxn modelId="{177271E6-259F-4217-A6B1-B33FEBFB067A}" type="presParOf" srcId="{11FC41D7-AF07-4B41-8FD6-83271CCB2AFB}" destId="{0917A1EF-0797-427C-AADF-C304A0A163EA}"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58987D20-DEEC-48DD-8779-5F5CAECFA9A5}" type="doc">
      <dgm:prSet loTypeId="urn:microsoft.com/office/officeart/2005/8/layout/lProcess1" loCatId="process" qsTypeId="urn:microsoft.com/office/officeart/2005/8/quickstyle/simple1" qsCatId="simple" csTypeId="urn:microsoft.com/office/officeart/2005/8/colors/colorful4" csCatId="colorful" phldr="1"/>
      <dgm:spPr/>
      <dgm:t>
        <a:bodyPr/>
        <a:lstStyle/>
        <a:p>
          <a:endParaRPr lang="es-ES"/>
        </a:p>
      </dgm:t>
    </dgm:pt>
    <dgm:pt modelId="{4198AD47-933A-4C2B-A2D4-35BF494B9833}">
      <dgm:prSet phldrT="[Texto]"/>
      <dgm:spPr/>
      <dgm:t>
        <a:bodyPr/>
        <a:lstStyle/>
        <a:p>
          <a:r>
            <a:rPr lang="es-ES" dirty="0" smtClean="0"/>
            <a:t>Bancos privados nacionales</a:t>
          </a:r>
          <a:endParaRPr lang="es-ES" dirty="0"/>
        </a:p>
      </dgm:t>
    </dgm:pt>
    <dgm:pt modelId="{16BCFF6A-8E87-47E5-9988-53A8E63C70A3}" type="parTrans" cxnId="{A25F7CA4-914B-4CFE-A766-4E09F21D1090}">
      <dgm:prSet/>
      <dgm:spPr/>
      <dgm:t>
        <a:bodyPr/>
        <a:lstStyle/>
        <a:p>
          <a:endParaRPr lang="es-ES"/>
        </a:p>
      </dgm:t>
    </dgm:pt>
    <dgm:pt modelId="{794A1F51-0BF6-4F3D-AA26-A562D399D2CB}" type="sibTrans" cxnId="{A25F7CA4-914B-4CFE-A766-4E09F21D1090}">
      <dgm:prSet/>
      <dgm:spPr/>
      <dgm:t>
        <a:bodyPr/>
        <a:lstStyle/>
        <a:p>
          <a:endParaRPr lang="es-ES"/>
        </a:p>
      </dgm:t>
    </dgm:pt>
    <dgm:pt modelId="{3313631B-2159-4AE5-958E-2015D1A28339}">
      <dgm:prSet phldrT="[Texto]"/>
      <dgm:spPr/>
      <dgm:t>
        <a:bodyPr/>
        <a:lstStyle/>
        <a:p>
          <a:r>
            <a:rPr lang="es-ES" dirty="0" smtClean="0"/>
            <a:t>Resolución N° Jb-2011-2073 Principios de buen gobierno corporativo</a:t>
          </a:r>
          <a:endParaRPr lang="es-ES" dirty="0"/>
        </a:p>
      </dgm:t>
    </dgm:pt>
    <dgm:pt modelId="{C9A7C517-2966-4AF7-B745-F6A0088A0E93}" type="parTrans" cxnId="{66CE0401-1C73-4213-93FF-8C072EDAF031}">
      <dgm:prSet/>
      <dgm:spPr/>
      <dgm:t>
        <a:bodyPr/>
        <a:lstStyle/>
        <a:p>
          <a:endParaRPr lang="es-ES"/>
        </a:p>
      </dgm:t>
    </dgm:pt>
    <dgm:pt modelId="{255FB134-3582-4A23-A448-4C9B8960BE5A}" type="sibTrans" cxnId="{66CE0401-1C73-4213-93FF-8C072EDAF031}">
      <dgm:prSet/>
      <dgm:spPr/>
      <dgm:t>
        <a:bodyPr/>
        <a:lstStyle/>
        <a:p>
          <a:endParaRPr lang="es-ES"/>
        </a:p>
      </dgm:t>
    </dgm:pt>
    <dgm:pt modelId="{A3EC2029-C228-4445-A2DA-C556D47FBB82}">
      <dgm:prSet phldrT="[Texto]"/>
      <dgm:spPr/>
      <dgm:t>
        <a:bodyPr/>
        <a:lstStyle/>
        <a:p>
          <a:r>
            <a:rPr lang="es-ES" dirty="0" smtClean="0"/>
            <a:t>Incorporados de manera obligatoria hasta el 31 de mayo 2014</a:t>
          </a:r>
          <a:endParaRPr lang="es-ES" dirty="0"/>
        </a:p>
      </dgm:t>
    </dgm:pt>
    <dgm:pt modelId="{37983EEF-B018-4B10-ACEC-4774EB8E55DD}" type="parTrans" cxnId="{9F8396CF-202F-43D1-8784-4C6D53C7385C}">
      <dgm:prSet/>
      <dgm:spPr/>
      <dgm:t>
        <a:bodyPr/>
        <a:lstStyle/>
        <a:p>
          <a:endParaRPr lang="es-ES"/>
        </a:p>
      </dgm:t>
    </dgm:pt>
    <dgm:pt modelId="{8B819EBA-21DE-4267-90D4-1636E8CE4ED0}" type="sibTrans" cxnId="{9F8396CF-202F-43D1-8784-4C6D53C7385C}">
      <dgm:prSet/>
      <dgm:spPr/>
      <dgm:t>
        <a:bodyPr/>
        <a:lstStyle/>
        <a:p>
          <a:endParaRPr lang="es-ES"/>
        </a:p>
      </dgm:t>
    </dgm:pt>
    <dgm:pt modelId="{4886889B-5107-4C43-962A-2152D8C64E6A}">
      <dgm:prSet phldrT="[Texto]"/>
      <dgm:spPr/>
      <dgm:t>
        <a:bodyPr/>
        <a:lstStyle/>
        <a:p>
          <a:r>
            <a:rPr lang="es-ES" dirty="0" smtClean="0"/>
            <a:t>Cooperativas de ahorro y crédito</a:t>
          </a:r>
          <a:endParaRPr lang="es-ES" dirty="0"/>
        </a:p>
      </dgm:t>
    </dgm:pt>
    <dgm:pt modelId="{3DF347A9-DE54-4BD2-9296-045B372F249B}" type="parTrans" cxnId="{25698281-04F9-447D-99FE-36D9C730FBAC}">
      <dgm:prSet/>
      <dgm:spPr/>
      <dgm:t>
        <a:bodyPr/>
        <a:lstStyle/>
        <a:p>
          <a:endParaRPr lang="es-ES"/>
        </a:p>
      </dgm:t>
    </dgm:pt>
    <dgm:pt modelId="{2BA8DCF1-B8F2-439C-80EE-8BB842950ABF}" type="sibTrans" cxnId="{25698281-04F9-447D-99FE-36D9C730FBAC}">
      <dgm:prSet/>
      <dgm:spPr/>
      <dgm:t>
        <a:bodyPr/>
        <a:lstStyle/>
        <a:p>
          <a:endParaRPr lang="es-ES"/>
        </a:p>
      </dgm:t>
    </dgm:pt>
    <dgm:pt modelId="{70036E6C-F87C-48FF-A9ED-8452D40C4E6B}">
      <dgm:prSet phldrT="[Texto]"/>
      <dgm:spPr/>
      <dgm:t>
        <a:bodyPr/>
        <a:lstStyle/>
        <a:p>
          <a:r>
            <a:rPr lang="es-ES" dirty="0" smtClean="0"/>
            <a:t>Las cooperativas de sujetaran a valores y principios universales de cooperativismo y a las prácticas de gobierno corporativo</a:t>
          </a:r>
          <a:endParaRPr lang="es-ES" dirty="0"/>
        </a:p>
      </dgm:t>
    </dgm:pt>
    <dgm:pt modelId="{0F152E74-17BE-4805-BD26-34050CCC5D35}" type="parTrans" cxnId="{CCA4693C-FC20-4E92-855D-74A764547101}">
      <dgm:prSet/>
      <dgm:spPr/>
      <dgm:t>
        <a:bodyPr/>
        <a:lstStyle/>
        <a:p>
          <a:endParaRPr lang="es-ES"/>
        </a:p>
      </dgm:t>
    </dgm:pt>
    <dgm:pt modelId="{C7649599-BCEC-4642-9856-CFA3013D74A6}" type="sibTrans" cxnId="{CCA4693C-FC20-4E92-855D-74A764547101}">
      <dgm:prSet/>
      <dgm:spPr/>
      <dgm:t>
        <a:bodyPr/>
        <a:lstStyle/>
        <a:p>
          <a:endParaRPr lang="es-ES"/>
        </a:p>
      </dgm:t>
    </dgm:pt>
    <dgm:pt modelId="{502FE818-2424-4A14-BEC9-CCBB6F507C2A}">
      <dgm:prSet phldrT="[Texto]"/>
      <dgm:spPr/>
      <dgm:t>
        <a:bodyPr/>
        <a:lstStyle/>
        <a:p>
          <a:r>
            <a:rPr lang="es-ES" dirty="0" smtClean="0"/>
            <a:t>Pocas publican sus resultados en sus páginas web</a:t>
          </a:r>
          <a:endParaRPr lang="es-ES" dirty="0"/>
        </a:p>
      </dgm:t>
    </dgm:pt>
    <dgm:pt modelId="{FFCA32FB-F18A-4BAC-BFF9-7304914AFF1F}" type="parTrans" cxnId="{ED561186-8455-4482-853F-57A24A053E63}">
      <dgm:prSet/>
      <dgm:spPr/>
      <dgm:t>
        <a:bodyPr/>
        <a:lstStyle/>
        <a:p>
          <a:endParaRPr lang="es-ES"/>
        </a:p>
      </dgm:t>
    </dgm:pt>
    <dgm:pt modelId="{9EAC91BF-ECD4-4628-B820-9EEE77B9194F}" type="sibTrans" cxnId="{ED561186-8455-4482-853F-57A24A053E63}">
      <dgm:prSet/>
      <dgm:spPr/>
      <dgm:t>
        <a:bodyPr/>
        <a:lstStyle/>
        <a:p>
          <a:endParaRPr lang="es-ES"/>
        </a:p>
      </dgm:t>
    </dgm:pt>
    <dgm:pt modelId="{42AD54A8-E14A-4E9B-ACC3-AFAE24D1018C}">
      <dgm:prSet/>
      <dgm:spPr/>
      <dgm:t>
        <a:bodyPr/>
        <a:lstStyle/>
        <a:p>
          <a:r>
            <a:rPr lang="es-ES" dirty="0" smtClean="0"/>
            <a:t>Comité de Basilea, enfocado en el consejo de administración y alta gerencia</a:t>
          </a:r>
          <a:endParaRPr lang="es-ES" dirty="0"/>
        </a:p>
      </dgm:t>
    </dgm:pt>
    <dgm:pt modelId="{12E5D841-17F7-4DF6-BA5F-44682B1E21D6}" type="parTrans" cxnId="{C09C3E86-081F-4D05-AAFE-0567459E1EBB}">
      <dgm:prSet/>
      <dgm:spPr/>
      <dgm:t>
        <a:bodyPr/>
        <a:lstStyle/>
        <a:p>
          <a:endParaRPr lang="es-ES"/>
        </a:p>
      </dgm:t>
    </dgm:pt>
    <dgm:pt modelId="{91EDFBDA-D153-4348-87A4-17271E7F7F9C}" type="sibTrans" cxnId="{C09C3E86-081F-4D05-AAFE-0567459E1EBB}">
      <dgm:prSet/>
      <dgm:spPr/>
      <dgm:t>
        <a:bodyPr/>
        <a:lstStyle/>
        <a:p>
          <a:endParaRPr lang="es-ES"/>
        </a:p>
      </dgm:t>
    </dgm:pt>
    <dgm:pt modelId="{6F1C1117-C708-47ED-A2B9-45319B3A5E81}">
      <dgm:prSet/>
      <dgm:spPr/>
      <dgm:t>
        <a:bodyPr/>
        <a:lstStyle/>
        <a:p>
          <a:r>
            <a:rPr lang="es-ES" dirty="0" smtClean="0"/>
            <a:t>No se publican todos los indicadores y no existe un rango de referencia</a:t>
          </a:r>
          <a:endParaRPr lang="es-ES" dirty="0"/>
        </a:p>
      </dgm:t>
    </dgm:pt>
    <dgm:pt modelId="{4218D851-6C5C-4840-A63C-35777AE975E1}" type="parTrans" cxnId="{F52E31AC-037A-462E-9FD6-7FB46553D403}">
      <dgm:prSet/>
      <dgm:spPr/>
      <dgm:t>
        <a:bodyPr/>
        <a:lstStyle/>
        <a:p>
          <a:endParaRPr lang="es-ES"/>
        </a:p>
      </dgm:t>
    </dgm:pt>
    <dgm:pt modelId="{915D266B-CAD2-4680-A7BD-9A48BF210AA1}" type="sibTrans" cxnId="{F52E31AC-037A-462E-9FD6-7FB46553D403}">
      <dgm:prSet/>
      <dgm:spPr/>
      <dgm:t>
        <a:bodyPr/>
        <a:lstStyle/>
        <a:p>
          <a:endParaRPr lang="es-ES"/>
        </a:p>
      </dgm:t>
    </dgm:pt>
    <dgm:pt modelId="{B078A4DB-CF4B-4FF1-9B83-ECC395C88A8F}">
      <dgm:prSet/>
      <dgm:spPr/>
      <dgm:t>
        <a:bodyPr/>
        <a:lstStyle/>
        <a:p>
          <a:r>
            <a:rPr lang="es-ES" dirty="0" smtClean="0"/>
            <a:t>La mayoría desconoce o confunden el significado</a:t>
          </a:r>
          <a:endParaRPr lang="es-ES" dirty="0"/>
        </a:p>
      </dgm:t>
    </dgm:pt>
    <dgm:pt modelId="{84C2E06E-CE50-4685-AA78-F5FBDAD41EC4}" type="parTrans" cxnId="{48104A00-E5EC-410F-B1BC-EC5C29565058}">
      <dgm:prSet/>
      <dgm:spPr/>
      <dgm:t>
        <a:bodyPr/>
        <a:lstStyle/>
        <a:p>
          <a:endParaRPr lang="es-ES"/>
        </a:p>
      </dgm:t>
    </dgm:pt>
    <dgm:pt modelId="{332F42D9-19CA-4751-A821-5C3D77E67DB4}" type="sibTrans" cxnId="{48104A00-E5EC-410F-B1BC-EC5C29565058}">
      <dgm:prSet/>
      <dgm:spPr/>
      <dgm:t>
        <a:bodyPr/>
        <a:lstStyle/>
        <a:p>
          <a:endParaRPr lang="es-ES"/>
        </a:p>
      </dgm:t>
    </dgm:pt>
    <dgm:pt modelId="{C370D2B4-6BB4-4F79-9844-AABFBBB3D000}">
      <dgm:prSet/>
      <dgm:spPr/>
      <dgm:t>
        <a:bodyPr/>
        <a:lstStyle/>
        <a:p>
          <a:r>
            <a:rPr lang="es-ES" dirty="0" err="1" smtClean="0"/>
            <a:t>COAC’s</a:t>
          </a:r>
          <a:r>
            <a:rPr lang="es-ES" dirty="0" smtClean="0"/>
            <a:t> Andalucía y 29 de Octubre</a:t>
          </a:r>
          <a:endParaRPr lang="es-ES" dirty="0"/>
        </a:p>
      </dgm:t>
    </dgm:pt>
    <dgm:pt modelId="{D48AB094-B10E-4A35-B1CC-E7CADD6A7B15}" type="parTrans" cxnId="{A4AC5D26-1B40-43FD-9123-A15D71AC8C82}">
      <dgm:prSet/>
      <dgm:spPr/>
      <dgm:t>
        <a:bodyPr/>
        <a:lstStyle/>
        <a:p>
          <a:endParaRPr lang="es-ES"/>
        </a:p>
      </dgm:t>
    </dgm:pt>
    <dgm:pt modelId="{56B7AF49-7898-47A3-91F3-62A3E04A8D51}" type="sibTrans" cxnId="{A4AC5D26-1B40-43FD-9123-A15D71AC8C82}">
      <dgm:prSet/>
      <dgm:spPr/>
      <dgm:t>
        <a:bodyPr/>
        <a:lstStyle/>
        <a:p>
          <a:endParaRPr lang="es-ES"/>
        </a:p>
      </dgm:t>
    </dgm:pt>
    <dgm:pt modelId="{701BE3A2-C59F-4DBF-8B51-F22BC4699D5E}" type="pres">
      <dgm:prSet presAssocID="{58987D20-DEEC-48DD-8779-5F5CAECFA9A5}" presName="Name0" presStyleCnt="0">
        <dgm:presLayoutVars>
          <dgm:dir/>
          <dgm:animLvl val="lvl"/>
          <dgm:resizeHandles val="exact"/>
        </dgm:presLayoutVars>
      </dgm:prSet>
      <dgm:spPr/>
      <dgm:t>
        <a:bodyPr/>
        <a:lstStyle/>
        <a:p>
          <a:endParaRPr lang="es-ES"/>
        </a:p>
      </dgm:t>
    </dgm:pt>
    <dgm:pt modelId="{2BBA5A16-341F-4909-9FE9-0E2BC99EEEE4}" type="pres">
      <dgm:prSet presAssocID="{4198AD47-933A-4C2B-A2D4-35BF494B9833}" presName="vertFlow" presStyleCnt="0"/>
      <dgm:spPr/>
    </dgm:pt>
    <dgm:pt modelId="{BF41F6BE-5B51-4824-981D-552FFC482DBC}" type="pres">
      <dgm:prSet presAssocID="{4198AD47-933A-4C2B-A2D4-35BF494B9833}" presName="header" presStyleLbl="node1" presStyleIdx="0" presStyleCnt="2" custScaleX="191558"/>
      <dgm:spPr/>
      <dgm:t>
        <a:bodyPr/>
        <a:lstStyle/>
        <a:p>
          <a:endParaRPr lang="es-ES"/>
        </a:p>
      </dgm:t>
    </dgm:pt>
    <dgm:pt modelId="{9CAED614-0705-4DFD-B837-13FC94A70313}" type="pres">
      <dgm:prSet presAssocID="{C9A7C517-2966-4AF7-B745-F6A0088A0E93}" presName="parTrans" presStyleLbl="sibTrans2D1" presStyleIdx="0" presStyleCnt="8"/>
      <dgm:spPr/>
      <dgm:t>
        <a:bodyPr/>
        <a:lstStyle/>
        <a:p>
          <a:endParaRPr lang="es-ES"/>
        </a:p>
      </dgm:t>
    </dgm:pt>
    <dgm:pt modelId="{5B9909AE-10AA-474F-9AF6-ACA0BD432C2A}" type="pres">
      <dgm:prSet presAssocID="{3313631B-2159-4AE5-958E-2015D1A28339}" presName="child" presStyleLbl="alignAccFollowNode1" presStyleIdx="0" presStyleCnt="8" custScaleX="191558">
        <dgm:presLayoutVars>
          <dgm:chMax val="0"/>
          <dgm:bulletEnabled val="1"/>
        </dgm:presLayoutVars>
      </dgm:prSet>
      <dgm:spPr/>
      <dgm:t>
        <a:bodyPr/>
        <a:lstStyle/>
        <a:p>
          <a:endParaRPr lang="es-ES"/>
        </a:p>
      </dgm:t>
    </dgm:pt>
    <dgm:pt modelId="{97DFFF7D-8341-43B8-9012-0DB21503F97E}" type="pres">
      <dgm:prSet presAssocID="{255FB134-3582-4A23-A448-4C9B8960BE5A}" presName="sibTrans" presStyleLbl="sibTrans2D1" presStyleIdx="1" presStyleCnt="8"/>
      <dgm:spPr/>
      <dgm:t>
        <a:bodyPr/>
        <a:lstStyle/>
        <a:p>
          <a:endParaRPr lang="es-ES"/>
        </a:p>
      </dgm:t>
    </dgm:pt>
    <dgm:pt modelId="{6F001D01-B099-47FE-871D-2A86DE49E6B1}" type="pres">
      <dgm:prSet presAssocID="{A3EC2029-C228-4445-A2DA-C556D47FBB82}" presName="child" presStyleLbl="alignAccFollowNode1" presStyleIdx="1" presStyleCnt="8" custScaleX="191558">
        <dgm:presLayoutVars>
          <dgm:chMax val="0"/>
          <dgm:bulletEnabled val="1"/>
        </dgm:presLayoutVars>
      </dgm:prSet>
      <dgm:spPr/>
      <dgm:t>
        <a:bodyPr/>
        <a:lstStyle/>
        <a:p>
          <a:endParaRPr lang="es-ES"/>
        </a:p>
      </dgm:t>
    </dgm:pt>
    <dgm:pt modelId="{3BF36536-C682-4F39-84D5-B549FB4F4362}" type="pres">
      <dgm:prSet presAssocID="{8B819EBA-21DE-4267-90D4-1636E8CE4ED0}" presName="sibTrans" presStyleLbl="sibTrans2D1" presStyleIdx="2" presStyleCnt="8"/>
      <dgm:spPr/>
      <dgm:t>
        <a:bodyPr/>
        <a:lstStyle/>
        <a:p>
          <a:endParaRPr lang="es-ES"/>
        </a:p>
      </dgm:t>
    </dgm:pt>
    <dgm:pt modelId="{334D6ED7-ED65-42ED-8EF2-CC4460985CAF}" type="pres">
      <dgm:prSet presAssocID="{42AD54A8-E14A-4E9B-ACC3-AFAE24D1018C}" presName="child" presStyleLbl="alignAccFollowNode1" presStyleIdx="2" presStyleCnt="8" custScaleX="191558">
        <dgm:presLayoutVars>
          <dgm:chMax val="0"/>
          <dgm:bulletEnabled val="1"/>
        </dgm:presLayoutVars>
      </dgm:prSet>
      <dgm:spPr/>
      <dgm:t>
        <a:bodyPr/>
        <a:lstStyle/>
        <a:p>
          <a:endParaRPr lang="es-ES"/>
        </a:p>
      </dgm:t>
    </dgm:pt>
    <dgm:pt modelId="{CA5327DE-66C3-4317-80CB-76F709A65CFD}" type="pres">
      <dgm:prSet presAssocID="{91EDFBDA-D153-4348-87A4-17271E7F7F9C}" presName="sibTrans" presStyleLbl="sibTrans2D1" presStyleIdx="3" presStyleCnt="8"/>
      <dgm:spPr/>
      <dgm:t>
        <a:bodyPr/>
        <a:lstStyle/>
        <a:p>
          <a:endParaRPr lang="es-ES"/>
        </a:p>
      </dgm:t>
    </dgm:pt>
    <dgm:pt modelId="{48B264E9-D5B3-4AEE-8E58-D2D9F316EF95}" type="pres">
      <dgm:prSet presAssocID="{6F1C1117-C708-47ED-A2B9-45319B3A5E81}" presName="child" presStyleLbl="alignAccFollowNode1" presStyleIdx="3" presStyleCnt="8" custScaleX="191558">
        <dgm:presLayoutVars>
          <dgm:chMax val="0"/>
          <dgm:bulletEnabled val="1"/>
        </dgm:presLayoutVars>
      </dgm:prSet>
      <dgm:spPr/>
      <dgm:t>
        <a:bodyPr/>
        <a:lstStyle/>
        <a:p>
          <a:endParaRPr lang="es-ES"/>
        </a:p>
      </dgm:t>
    </dgm:pt>
    <dgm:pt modelId="{DD97DA10-A3CA-46AC-8B04-FF9B385EE977}" type="pres">
      <dgm:prSet presAssocID="{4198AD47-933A-4C2B-A2D4-35BF494B9833}" presName="hSp" presStyleCnt="0"/>
      <dgm:spPr/>
    </dgm:pt>
    <dgm:pt modelId="{58BFF790-11F9-4747-AE22-31E157113586}" type="pres">
      <dgm:prSet presAssocID="{4886889B-5107-4C43-962A-2152D8C64E6A}" presName="vertFlow" presStyleCnt="0"/>
      <dgm:spPr/>
    </dgm:pt>
    <dgm:pt modelId="{898A2479-0270-4650-B6B6-F5F2D0A4D58F}" type="pres">
      <dgm:prSet presAssocID="{4886889B-5107-4C43-962A-2152D8C64E6A}" presName="header" presStyleLbl="node1" presStyleIdx="1" presStyleCnt="2" custScaleX="191558"/>
      <dgm:spPr/>
      <dgm:t>
        <a:bodyPr/>
        <a:lstStyle/>
        <a:p>
          <a:endParaRPr lang="es-ES"/>
        </a:p>
      </dgm:t>
    </dgm:pt>
    <dgm:pt modelId="{C32C76FA-0FC0-4636-A1EC-16856EE1F2C6}" type="pres">
      <dgm:prSet presAssocID="{0F152E74-17BE-4805-BD26-34050CCC5D35}" presName="parTrans" presStyleLbl="sibTrans2D1" presStyleIdx="4" presStyleCnt="8"/>
      <dgm:spPr/>
      <dgm:t>
        <a:bodyPr/>
        <a:lstStyle/>
        <a:p>
          <a:endParaRPr lang="es-ES"/>
        </a:p>
      </dgm:t>
    </dgm:pt>
    <dgm:pt modelId="{21D20E7E-6CDF-4AF9-953C-20092452ED30}" type="pres">
      <dgm:prSet presAssocID="{70036E6C-F87C-48FF-A9ED-8452D40C4E6B}" presName="child" presStyleLbl="alignAccFollowNode1" presStyleIdx="4" presStyleCnt="8" custScaleX="191558">
        <dgm:presLayoutVars>
          <dgm:chMax val="0"/>
          <dgm:bulletEnabled val="1"/>
        </dgm:presLayoutVars>
      </dgm:prSet>
      <dgm:spPr/>
      <dgm:t>
        <a:bodyPr/>
        <a:lstStyle/>
        <a:p>
          <a:endParaRPr lang="es-ES"/>
        </a:p>
      </dgm:t>
    </dgm:pt>
    <dgm:pt modelId="{5F48C551-EE2B-45FA-B3A6-F5E41D4FDD32}" type="pres">
      <dgm:prSet presAssocID="{C7649599-BCEC-4642-9856-CFA3013D74A6}" presName="sibTrans" presStyleLbl="sibTrans2D1" presStyleIdx="5" presStyleCnt="8"/>
      <dgm:spPr/>
      <dgm:t>
        <a:bodyPr/>
        <a:lstStyle/>
        <a:p>
          <a:endParaRPr lang="es-ES"/>
        </a:p>
      </dgm:t>
    </dgm:pt>
    <dgm:pt modelId="{2309BABD-BDD2-4480-B024-5EAFD1EB3046}" type="pres">
      <dgm:prSet presAssocID="{502FE818-2424-4A14-BEC9-CCBB6F507C2A}" presName="child" presStyleLbl="alignAccFollowNode1" presStyleIdx="5" presStyleCnt="8" custScaleX="191558">
        <dgm:presLayoutVars>
          <dgm:chMax val="0"/>
          <dgm:bulletEnabled val="1"/>
        </dgm:presLayoutVars>
      </dgm:prSet>
      <dgm:spPr/>
      <dgm:t>
        <a:bodyPr/>
        <a:lstStyle/>
        <a:p>
          <a:endParaRPr lang="es-ES"/>
        </a:p>
      </dgm:t>
    </dgm:pt>
    <dgm:pt modelId="{2360801E-2A47-49E8-B69A-A7C91E3A1851}" type="pres">
      <dgm:prSet presAssocID="{9EAC91BF-ECD4-4628-B820-9EEE77B9194F}" presName="sibTrans" presStyleLbl="sibTrans2D1" presStyleIdx="6" presStyleCnt="8"/>
      <dgm:spPr/>
      <dgm:t>
        <a:bodyPr/>
        <a:lstStyle/>
        <a:p>
          <a:endParaRPr lang="es-ES"/>
        </a:p>
      </dgm:t>
    </dgm:pt>
    <dgm:pt modelId="{C43E3AFA-A108-45F2-A11E-3E756EBE6B52}" type="pres">
      <dgm:prSet presAssocID="{B078A4DB-CF4B-4FF1-9B83-ECC395C88A8F}" presName="child" presStyleLbl="alignAccFollowNode1" presStyleIdx="6" presStyleCnt="8" custScaleX="191558">
        <dgm:presLayoutVars>
          <dgm:chMax val="0"/>
          <dgm:bulletEnabled val="1"/>
        </dgm:presLayoutVars>
      </dgm:prSet>
      <dgm:spPr/>
      <dgm:t>
        <a:bodyPr/>
        <a:lstStyle/>
        <a:p>
          <a:endParaRPr lang="es-ES"/>
        </a:p>
      </dgm:t>
    </dgm:pt>
    <dgm:pt modelId="{A7F236DE-A4C0-49EC-A6A6-B095FFF3FC38}" type="pres">
      <dgm:prSet presAssocID="{332F42D9-19CA-4751-A821-5C3D77E67DB4}" presName="sibTrans" presStyleLbl="sibTrans2D1" presStyleIdx="7" presStyleCnt="8"/>
      <dgm:spPr/>
      <dgm:t>
        <a:bodyPr/>
        <a:lstStyle/>
        <a:p>
          <a:endParaRPr lang="es-ES"/>
        </a:p>
      </dgm:t>
    </dgm:pt>
    <dgm:pt modelId="{7B751565-2D13-48B0-8327-A36FDC4DAFBA}" type="pres">
      <dgm:prSet presAssocID="{C370D2B4-6BB4-4F79-9844-AABFBBB3D000}" presName="child" presStyleLbl="alignAccFollowNode1" presStyleIdx="7" presStyleCnt="8" custScaleX="185728">
        <dgm:presLayoutVars>
          <dgm:chMax val="0"/>
          <dgm:bulletEnabled val="1"/>
        </dgm:presLayoutVars>
      </dgm:prSet>
      <dgm:spPr/>
      <dgm:t>
        <a:bodyPr/>
        <a:lstStyle/>
        <a:p>
          <a:endParaRPr lang="es-ES"/>
        </a:p>
      </dgm:t>
    </dgm:pt>
  </dgm:ptLst>
  <dgm:cxnLst>
    <dgm:cxn modelId="{0807B3C4-046E-4C88-8BA3-5495690C825B}" type="presOf" srcId="{4886889B-5107-4C43-962A-2152D8C64E6A}" destId="{898A2479-0270-4650-B6B6-F5F2D0A4D58F}" srcOrd="0" destOrd="0" presId="urn:microsoft.com/office/officeart/2005/8/layout/lProcess1"/>
    <dgm:cxn modelId="{CCA4693C-FC20-4E92-855D-74A764547101}" srcId="{4886889B-5107-4C43-962A-2152D8C64E6A}" destId="{70036E6C-F87C-48FF-A9ED-8452D40C4E6B}" srcOrd="0" destOrd="0" parTransId="{0F152E74-17BE-4805-BD26-34050CCC5D35}" sibTransId="{C7649599-BCEC-4642-9856-CFA3013D74A6}"/>
    <dgm:cxn modelId="{75C3FBE4-5D97-4AAD-9C35-40CB8E6716A5}" type="presOf" srcId="{B078A4DB-CF4B-4FF1-9B83-ECC395C88A8F}" destId="{C43E3AFA-A108-45F2-A11E-3E756EBE6B52}" srcOrd="0" destOrd="0" presId="urn:microsoft.com/office/officeart/2005/8/layout/lProcess1"/>
    <dgm:cxn modelId="{93B460E7-3806-445D-9607-898473C9A2C6}" type="presOf" srcId="{332F42D9-19CA-4751-A821-5C3D77E67DB4}" destId="{A7F236DE-A4C0-49EC-A6A6-B095FFF3FC38}" srcOrd="0" destOrd="0" presId="urn:microsoft.com/office/officeart/2005/8/layout/lProcess1"/>
    <dgm:cxn modelId="{A4AC5D26-1B40-43FD-9123-A15D71AC8C82}" srcId="{4886889B-5107-4C43-962A-2152D8C64E6A}" destId="{C370D2B4-6BB4-4F79-9844-AABFBBB3D000}" srcOrd="3" destOrd="0" parTransId="{D48AB094-B10E-4A35-B1CC-E7CADD6A7B15}" sibTransId="{56B7AF49-7898-47A3-91F3-62A3E04A8D51}"/>
    <dgm:cxn modelId="{5280FFA5-59CC-494D-A9BD-1D89FD54F843}" type="presOf" srcId="{502FE818-2424-4A14-BEC9-CCBB6F507C2A}" destId="{2309BABD-BDD2-4480-B024-5EAFD1EB3046}" srcOrd="0" destOrd="0" presId="urn:microsoft.com/office/officeart/2005/8/layout/lProcess1"/>
    <dgm:cxn modelId="{F52E31AC-037A-462E-9FD6-7FB46553D403}" srcId="{4198AD47-933A-4C2B-A2D4-35BF494B9833}" destId="{6F1C1117-C708-47ED-A2B9-45319B3A5E81}" srcOrd="3" destOrd="0" parTransId="{4218D851-6C5C-4840-A63C-35777AE975E1}" sibTransId="{915D266B-CAD2-4680-A7BD-9A48BF210AA1}"/>
    <dgm:cxn modelId="{9F8396CF-202F-43D1-8784-4C6D53C7385C}" srcId="{4198AD47-933A-4C2B-A2D4-35BF494B9833}" destId="{A3EC2029-C228-4445-A2DA-C556D47FBB82}" srcOrd="1" destOrd="0" parTransId="{37983EEF-B018-4B10-ACEC-4774EB8E55DD}" sibTransId="{8B819EBA-21DE-4267-90D4-1636E8CE4ED0}"/>
    <dgm:cxn modelId="{25698281-04F9-447D-99FE-36D9C730FBAC}" srcId="{58987D20-DEEC-48DD-8779-5F5CAECFA9A5}" destId="{4886889B-5107-4C43-962A-2152D8C64E6A}" srcOrd="1" destOrd="0" parTransId="{3DF347A9-DE54-4BD2-9296-045B372F249B}" sibTransId="{2BA8DCF1-B8F2-439C-80EE-8BB842950ABF}"/>
    <dgm:cxn modelId="{D6D86A94-69A5-4A32-954A-AB5407F68744}" type="presOf" srcId="{8B819EBA-21DE-4267-90D4-1636E8CE4ED0}" destId="{3BF36536-C682-4F39-84D5-B549FB4F4362}" srcOrd="0" destOrd="0" presId="urn:microsoft.com/office/officeart/2005/8/layout/lProcess1"/>
    <dgm:cxn modelId="{0A54C867-8766-4EE4-9662-3CFC7B2F689A}" type="presOf" srcId="{C9A7C517-2966-4AF7-B745-F6A0088A0E93}" destId="{9CAED614-0705-4DFD-B837-13FC94A70313}" srcOrd="0" destOrd="0" presId="urn:microsoft.com/office/officeart/2005/8/layout/lProcess1"/>
    <dgm:cxn modelId="{48104A00-E5EC-410F-B1BC-EC5C29565058}" srcId="{4886889B-5107-4C43-962A-2152D8C64E6A}" destId="{B078A4DB-CF4B-4FF1-9B83-ECC395C88A8F}" srcOrd="2" destOrd="0" parTransId="{84C2E06E-CE50-4685-AA78-F5FBDAD41EC4}" sibTransId="{332F42D9-19CA-4751-A821-5C3D77E67DB4}"/>
    <dgm:cxn modelId="{18025170-4011-4CB0-A4B8-3EA7A3317BFC}" type="presOf" srcId="{255FB134-3582-4A23-A448-4C9B8960BE5A}" destId="{97DFFF7D-8341-43B8-9012-0DB21503F97E}" srcOrd="0" destOrd="0" presId="urn:microsoft.com/office/officeart/2005/8/layout/lProcess1"/>
    <dgm:cxn modelId="{E260255A-9FA9-42BA-909C-00DF71BD87D4}" type="presOf" srcId="{0F152E74-17BE-4805-BD26-34050CCC5D35}" destId="{C32C76FA-0FC0-4636-A1EC-16856EE1F2C6}" srcOrd="0" destOrd="0" presId="urn:microsoft.com/office/officeart/2005/8/layout/lProcess1"/>
    <dgm:cxn modelId="{FBEC89F2-8085-47E8-B602-AA45CBC66CF1}" type="presOf" srcId="{58987D20-DEEC-48DD-8779-5F5CAECFA9A5}" destId="{701BE3A2-C59F-4DBF-8B51-F22BC4699D5E}" srcOrd="0" destOrd="0" presId="urn:microsoft.com/office/officeart/2005/8/layout/lProcess1"/>
    <dgm:cxn modelId="{47C3D627-9C2B-4771-99FB-B55A4F7530D4}" type="presOf" srcId="{C7649599-BCEC-4642-9856-CFA3013D74A6}" destId="{5F48C551-EE2B-45FA-B3A6-F5E41D4FDD32}" srcOrd="0" destOrd="0" presId="urn:microsoft.com/office/officeart/2005/8/layout/lProcess1"/>
    <dgm:cxn modelId="{0B51237F-F3D7-422E-88B6-80D5DCE044AB}" type="presOf" srcId="{9EAC91BF-ECD4-4628-B820-9EEE77B9194F}" destId="{2360801E-2A47-49E8-B69A-A7C91E3A1851}" srcOrd="0" destOrd="0" presId="urn:microsoft.com/office/officeart/2005/8/layout/lProcess1"/>
    <dgm:cxn modelId="{ED561186-8455-4482-853F-57A24A053E63}" srcId="{4886889B-5107-4C43-962A-2152D8C64E6A}" destId="{502FE818-2424-4A14-BEC9-CCBB6F507C2A}" srcOrd="1" destOrd="0" parTransId="{FFCA32FB-F18A-4BAC-BFF9-7304914AFF1F}" sibTransId="{9EAC91BF-ECD4-4628-B820-9EEE77B9194F}"/>
    <dgm:cxn modelId="{19C15C50-A7EA-44A1-A6D8-3C2DD04E84C6}" type="presOf" srcId="{42AD54A8-E14A-4E9B-ACC3-AFAE24D1018C}" destId="{334D6ED7-ED65-42ED-8EF2-CC4460985CAF}" srcOrd="0" destOrd="0" presId="urn:microsoft.com/office/officeart/2005/8/layout/lProcess1"/>
    <dgm:cxn modelId="{4B740749-A8C7-4DB8-BCE9-B447229DCE56}" type="presOf" srcId="{A3EC2029-C228-4445-A2DA-C556D47FBB82}" destId="{6F001D01-B099-47FE-871D-2A86DE49E6B1}" srcOrd="0" destOrd="0" presId="urn:microsoft.com/office/officeart/2005/8/layout/lProcess1"/>
    <dgm:cxn modelId="{8627D0A7-6AE0-411B-B8CB-1F2972A990D6}" type="presOf" srcId="{3313631B-2159-4AE5-958E-2015D1A28339}" destId="{5B9909AE-10AA-474F-9AF6-ACA0BD432C2A}" srcOrd="0" destOrd="0" presId="urn:microsoft.com/office/officeart/2005/8/layout/lProcess1"/>
    <dgm:cxn modelId="{66CE0401-1C73-4213-93FF-8C072EDAF031}" srcId="{4198AD47-933A-4C2B-A2D4-35BF494B9833}" destId="{3313631B-2159-4AE5-958E-2015D1A28339}" srcOrd="0" destOrd="0" parTransId="{C9A7C517-2966-4AF7-B745-F6A0088A0E93}" sibTransId="{255FB134-3582-4A23-A448-4C9B8960BE5A}"/>
    <dgm:cxn modelId="{F0F35C1F-5857-4301-8DBD-127A68C63669}" type="presOf" srcId="{91EDFBDA-D153-4348-87A4-17271E7F7F9C}" destId="{CA5327DE-66C3-4317-80CB-76F709A65CFD}" srcOrd="0" destOrd="0" presId="urn:microsoft.com/office/officeart/2005/8/layout/lProcess1"/>
    <dgm:cxn modelId="{A25F7CA4-914B-4CFE-A766-4E09F21D1090}" srcId="{58987D20-DEEC-48DD-8779-5F5CAECFA9A5}" destId="{4198AD47-933A-4C2B-A2D4-35BF494B9833}" srcOrd="0" destOrd="0" parTransId="{16BCFF6A-8E87-47E5-9988-53A8E63C70A3}" sibTransId="{794A1F51-0BF6-4F3D-AA26-A562D399D2CB}"/>
    <dgm:cxn modelId="{F7584AFC-F5A5-48AD-9D49-65DF69F7F31D}" type="presOf" srcId="{6F1C1117-C708-47ED-A2B9-45319B3A5E81}" destId="{48B264E9-D5B3-4AEE-8E58-D2D9F316EF95}" srcOrd="0" destOrd="0" presId="urn:microsoft.com/office/officeart/2005/8/layout/lProcess1"/>
    <dgm:cxn modelId="{C09C3E86-081F-4D05-AAFE-0567459E1EBB}" srcId="{4198AD47-933A-4C2B-A2D4-35BF494B9833}" destId="{42AD54A8-E14A-4E9B-ACC3-AFAE24D1018C}" srcOrd="2" destOrd="0" parTransId="{12E5D841-17F7-4DF6-BA5F-44682B1E21D6}" sibTransId="{91EDFBDA-D153-4348-87A4-17271E7F7F9C}"/>
    <dgm:cxn modelId="{85B628A5-466F-4C64-AEB0-D7DB31F6F5C8}" type="presOf" srcId="{4198AD47-933A-4C2B-A2D4-35BF494B9833}" destId="{BF41F6BE-5B51-4824-981D-552FFC482DBC}" srcOrd="0" destOrd="0" presId="urn:microsoft.com/office/officeart/2005/8/layout/lProcess1"/>
    <dgm:cxn modelId="{CC80D6E7-0CD7-4412-893F-A4354FD80015}" type="presOf" srcId="{C370D2B4-6BB4-4F79-9844-AABFBBB3D000}" destId="{7B751565-2D13-48B0-8327-A36FDC4DAFBA}" srcOrd="0" destOrd="0" presId="urn:microsoft.com/office/officeart/2005/8/layout/lProcess1"/>
    <dgm:cxn modelId="{E16FDE4A-C10A-496E-BF4B-B55CA228BBC5}" type="presOf" srcId="{70036E6C-F87C-48FF-A9ED-8452D40C4E6B}" destId="{21D20E7E-6CDF-4AF9-953C-20092452ED30}" srcOrd="0" destOrd="0" presId="urn:microsoft.com/office/officeart/2005/8/layout/lProcess1"/>
    <dgm:cxn modelId="{D396A440-47CC-4D8F-879B-6F51074B48B3}" type="presParOf" srcId="{701BE3A2-C59F-4DBF-8B51-F22BC4699D5E}" destId="{2BBA5A16-341F-4909-9FE9-0E2BC99EEEE4}" srcOrd="0" destOrd="0" presId="urn:microsoft.com/office/officeart/2005/8/layout/lProcess1"/>
    <dgm:cxn modelId="{6FB7B528-1A26-4FC6-B08A-DDFBC2B8685A}" type="presParOf" srcId="{2BBA5A16-341F-4909-9FE9-0E2BC99EEEE4}" destId="{BF41F6BE-5B51-4824-981D-552FFC482DBC}" srcOrd="0" destOrd="0" presId="urn:microsoft.com/office/officeart/2005/8/layout/lProcess1"/>
    <dgm:cxn modelId="{467B333E-88C8-4195-9083-2CC65110BECF}" type="presParOf" srcId="{2BBA5A16-341F-4909-9FE9-0E2BC99EEEE4}" destId="{9CAED614-0705-4DFD-B837-13FC94A70313}" srcOrd="1" destOrd="0" presId="urn:microsoft.com/office/officeart/2005/8/layout/lProcess1"/>
    <dgm:cxn modelId="{B4312358-A7D3-41E2-B6B2-838D50BCA6F3}" type="presParOf" srcId="{2BBA5A16-341F-4909-9FE9-0E2BC99EEEE4}" destId="{5B9909AE-10AA-474F-9AF6-ACA0BD432C2A}" srcOrd="2" destOrd="0" presId="urn:microsoft.com/office/officeart/2005/8/layout/lProcess1"/>
    <dgm:cxn modelId="{B8D37343-6CF5-4EB7-A518-5EDF769B7565}" type="presParOf" srcId="{2BBA5A16-341F-4909-9FE9-0E2BC99EEEE4}" destId="{97DFFF7D-8341-43B8-9012-0DB21503F97E}" srcOrd="3" destOrd="0" presId="urn:microsoft.com/office/officeart/2005/8/layout/lProcess1"/>
    <dgm:cxn modelId="{330825F5-D6B1-4B48-AC98-A4F9C4255C64}" type="presParOf" srcId="{2BBA5A16-341F-4909-9FE9-0E2BC99EEEE4}" destId="{6F001D01-B099-47FE-871D-2A86DE49E6B1}" srcOrd="4" destOrd="0" presId="urn:microsoft.com/office/officeart/2005/8/layout/lProcess1"/>
    <dgm:cxn modelId="{7A98901B-D53C-4D27-B94A-D8FD9A053C30}" type="presParOf" srcId="{2BBA5A16-341F-4909-9FE9-0E2BC99EEEE4}" destId="{3BF36536-C682-4F39-84D5-B549FB4F4362}" srcOrd="5" destOrd="0" presId="urn:microsoft.com/office/officeart/2005/8/layout/lProcess1"/>
    <dgm:cxn modelId="{FD93D111-3E46-401D-8B7A-32B3B7123E5B}" type="presParOf" srcId="{2BBA5A16-341F-4909-9FE9-0E2BC99EEEE4}" destId="{334D6ED7-ED65-42ED-8EF2-CC4460985CAF}" srcOrd="6" destOrd="0" presId="urn:microsoft.com/office/officeart/2005/8/layout/lProcess1"/>
    <dgm:cxn modelId="{99A4D767-B6C4-42D6-B736-312E2D798D08}" type="presParOf" srcId="{2BBA5A16-341F-4909-9FE9-0E2BC99EEEE4}" destId="{CA5327DE-66C3-4317-80CB-76F709A65CFD}" srcOrd="7" destOrd="0" presId="urn:microsoft.com/office/officeart/2005/8/layout/lProcess1"/>
    <dgm:cxn modelId="{24B0CECA-453F-4A1A-BEB7-952096DB00EA}" type="presParOf" srcId="{2BBA5A16-341F-4909-9FE9-0E2BC99EEEE4}" destId="{48B264E9-D5B3-4AEE-8E58-D2D9F316EF95}" srcOrd="8" destOrd="0" presId="urn:microsoft.com/office/officeart/2005/8/layout/lProcess1"/>
    <dgm:cxn modelId="{02FF380B-2EAD-46D0-9AAF-CCFFD9F14012}" type="presParOf" srcId="{701BE3A2-C59F-4DBF-8B51-F22BC4699D5E}" destId="{DD97DA10-A3CA-46AC-8B04-FF9B385EE977}" srcOrd="1" destOrd="0" presId="urn:microsoft.com/office/officeart/2005/8/layout/lProcess1"/>
    <dgm:cxn modelId="{B61F9DDB-FB89-4184-80D5-375A2854BB25}" type="presParOf" srcId="{701BE3A2-C59F-4DBF-8B51-F22BC4699D5E}" destId="{58BFF790-11F9-4747-AE22-31E157113586}" srcOrd="2" destOrd="0" presId="urn:microsoft.com/office/officeart/2005/8/layout/lProcess1"/>
    <dgm:cxn modelId="{80599F5B-0266-48E4-AC75-9C2EE79460E9}" type="presParOf" srcId="{58BFF790-11F9-4747-AE22-31E157113586}" destId="{898A2479-0270-4650-B6B6-F5F2D0A4D58F}" srcOrd="0" destOrd="0" presId="urn:microsoft.com/office/officeart/2005/8/layout/lProcess1"/>
    <dgm:cxn modelId="{0DC5A326-E18D-48C4-8DB9-D1BA9C3CA104}" type="presParOf" srcId="{58BFF790-11F9-4747-AE22-31E157113586}" destId="{C32C76FA-0FC0-4636-A1EC-16856EE1F2C6}" srcOrd="1" destOrd="0" presId="urn:microsoft.com/office/officeart/2005/8/layout/lProcess1"/>
    <dgm:cxn modelId="{4C1971AE-A5D8-49AE-A5E2-A02CA97E6DE2}" type="presParOf" srcId="{58BFF790-11F9-4747-AE22-31E157113586}" destId="{21D20E7E-6CDF-4AF9-953C-20092452ED30}" srcOrd="2" destOrd="0" presId="urn:microsoft.com/office/officeart/2005/8/layout/lProcess1"/>
    <dgm:cxn modelId="{077D4F6C-9E07-40AD-832E-A22448597FE2}" type="presParOf" srcId="{58BFF790-11F9-4747-AE22-31E157113586}" destId="{5F48C551-EE2B-45FA-B3A6-F5E41D4FDD32}" srcOrd="3" destOrd="0" presId="urn:microsoft.com/office/officeart/2005/8/layout/lProcess1"/>
    <dgm:cxn modelId="{360E7180-0887-4DA9-AEC6-228B605648FD}" type="presParOf" srcId="{58BFF790-11F9-4747-AE22-31E157113586}" destId="{2309BABD-BDD2-4480-B024-5EAFD1EB3046}" srcOrd="4" destOrd="0" presId="urn:microsoft.com/office/officeart/2005/8/layout/lProcess1"/>
    <dgm:cxn modelId="{B8E2E146-F4B3-4520-985F-41484AFD6633}" type="presParOf" srcId="{58BFF790-11F9-4747-AE22-31E157113586}" destId="{2360801E-2A47-49E8-B69A-A7C91E3A1851}" srcOrd="5" destOrd="0" presId="urn:microsoft.com/office/officeart/2005/8/layout/lProcess1"/>
    <dgm:cxn modelId="{85E11D1F-A7CF-4F18-8202-A80A1B1592E1}" type="presParOf" srcId="{58BFF790-11F9-4747-AE22-31E157113586}" destId="{C43E3AFA-A108-45F2-A11E-3E756EBE6B52}" srcOrd="6" destOrd="0" presId="urn:microsoft.com/office/officeart/2005/8/layout/lProcess1"/>
    <dgm:cxn modelId="{3E35F53D-2CBE-4401-8737-818E8C18143C}" type="presParOf" srcId="{58BFF790-11F9-4747-AE22-31E157113586}" destId="{A7F236DE-A4C0-49EC-A6A6-B095FFF3FC38}" srcOrd="7" destOrd="0" presId="urn:microsoft.com/office/officeart/2005/8/layout/lProcess1"/>
    <dgm:cxn modelId="{E8BDCE46-9A66-4595-AFC8-F8547B8B501D}" type="presParOf" srcId="{58BFF790-11F9-4747-AE22-31E157113586}" destId="{7B751565-2D13-48B0-8327-A36FDC4DAFBA}" srcOrd="8" destOrd="0" presId="urn:microsoft.com/office/officeart/2005/8/layout/l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5BBB039-6F0B-4D1A-BF7C-9867EA224598}" type="doc">
      <dgm:prSet loTypeId="urn:microsoft.com/office/officeart/2009/3/layout/IncreasingArrowsProcess" loCatId="process" qsTypeId="urn:microsoft.com/office/officeart/2005/8/quickstyle/simple1" qsCatId="simple" csTypeId="urn:microsoft.com/office/officeart/2005/8/colors/colorful4" csCatId="colorful" phldr="1"/>
      <dgm:spPr/>
      <dgm:t>
        <a:bodyPr/>
        <a:lstStyle/>
        <a:p>
          <a:endParaRPr lang="es-ES"/>
        </a:p>
      </dgm:t>
    </dgm:pt>
    <dgm:pt modelId="{9CFFFDEC-A636-45B1-B0DE-9BD2EBC9C3E7}">
      <dgm:prSet phldrT="[Texto]" custT="1"/>
      <dgm:spPr/>
      <dgm:t>
        <a:bodyPr/>
        <a:lstStyle/>
        <a:p>
          <a:r>
            <a:rPr lang="es-ES" sz="2000" dirty="0" smtClean="0"/>
            <a:t>Enfoque</a:t>
          </a:r>
          <a:endParaRPr lang="es-ES" sz="2000" dirty="0"/>
        </a:p>
      </dgm:t>
    </dgm:pt>
    <dgm:pt modelId="{22698BC2-9D33-4B31-A1DA-3D984DC593C4}" type="parTrans" cxnId="{73817A94-5A99-416D-9A6C-8AB230DAF6A2}">
      <dgm:prSet/>
      <dgm:spPr/>
      <dgm:t>
        <a:bodyPr/>
        <a:lstStyle/>
        <a:p>
          <a:endParaRPr lang="es-ES" sz="2800"/>
        </a:p>
      </dgm:t>
    </dgm:pt>
    <dgm:pt modelId="{1489618E-BFE5-4933-B994-CF91EDBDBA6F}" type="sibTrans" cxnId="{73817A94-5A99-416D-9A6C-8AB230DAF6A2}">
      <dgm:prSet/>
      <dgm:spPr/>
      <dgm:t>
        <a:bodyPr/>
        <a:lstStyle/>
        <a:p>
          <a:endParaRPr lang="es-ES" sz="2800"/>
        </a:p>
      </dgm:t>
    </dgm:pt>
    <dgm:pt modelId="{42D765F0-B68B-44DD-8C7A-E07FD0353EFA}">
      <dgm:prSet phldrT="[Texto]" custT="1"/>
      <dgm:spPr/>
      <dgm:t>
        <a:bodyPr/>
        <a:lstStyle/>
        <a:p>
          <a:r>
            <a:rPr lang="es-ES" sz="2000" dirty="0" smtClean="0"/>
            <a:t>Finalidad</a:t>
          </a:r>
          <a:endParaRPr lang="es-ES" sz="2000" dirty="0"/>
        </a:p>
      </dgm:t>
    </dgm:pt>
    <dgm:pt modelId="{D549970D-2415-44EF-A0E7-91FB0B91589C}" type="parTrans" cxnId="{CB7A5CFA-A4FA-417D-9319-4D0F14C70C99}">
      <dgm:prSet/>
      <dgm:spPr/>
      <dgm:t>
        <a:bodyPr/>
        <a:lstStyle/>
        <a:p>
          <a:endParaRPr lang="es-ES" sz="2800"/>
        </a:p>
      </dgm:t>
    </dgm:pt>
    <dgm:pt modelId="{EAC41135-6369-4E7A-9B65-B07063DD7B77}" type="sibTrans" cxnId="{CB7A5CFA-A4FA-417D-9319-4D0F14C70C99}">
      <dgm:prSet/>
      <dgm:spPr/>
      <dgm:t>
        <a:bodyPr/>
        <a:lstStyle/>
        <a:p>
          <a:endParaRPr lang="es-ES" sz="2800"/>
        </a:p>
      </dgm:t>
    </dgm:pt>
    <dgm:pt modelId="{0EAF9442-2BAE-41CF-9DD1-E0974DB0D7F4}">
      <dgm:prSet phldrT="[Texto]" custT="1"/>
      <dgm:spPr/>
      <dgm:t>
        <a:bodyPr/>
        <a:lstStyle/>
        <a:p>
          <a:r>
            <a:rPr lang="es-ES" sz="2000" dirty="0" smtClean="0"/>
            <a:t>Aplicada</a:t>
          </a:r>
          <a:endParaRPr lang="es-ES" sz="2000" dirty="0"/>
        </a:p>
      </dgm:t>
    </dgm:pt>
    <dgm:pt modelId="{6EDBF584-F23B-492B-97FF-FC9A685AB56B}" type="parTrans" cxnId="{9C022FBC-0613-4CE7-8727-9DB939499B3F}">
      <dgm:prSet/>
      <dgm:spPr/>
      <dgm:t>
        <a:bodyPr/>
        <a:lstStyle/>
        <a:p>
          <a:endParaRPr lang="es-ES" sz="2800"/>
        </a:p>
      </dgm:t>
    </dgm:pt>
    <dgm:pt modelId="{8A1A0607-5819-4FB9-8C34-444D5250164F}" type="sibTrans" cxnId="{9C022FBC-0613-4CE7-8727-9DB939499B3F}">
      <dgm:prSet/>
      <dgm:spPr/>
      <dgm:t>
        <a:bodyPr/>
        <a:lstStyle/>
        <a:p>
          <a:endParaRPr lang="es-ES" sz="2800"/>
        </a:p>
      </dgm:t>
    </dgm:pt>
    <dgm:pt modelId="{5D071CAF-F023-401E-B459-F8FED49A5866}">
      <dgm:prSet phldrT="[Texto]" custT="1"/>
      <dgm:spPr/>
      <dgm:t>
        <a:bodyPr/>
        <a:lstStyle/>
        <a:p>
          <a:r>
            <a:rPr lang="es-ES" sz="2000" dirty="0" smtClean="0"/>
            <a:t>Fuentes de información</a:t>
          </a:r>
          <a:endParaRPr lang="es-ES" sz="2000" dirty="0"/>
        </a:p>
      </dgm:t>
    </dgm:pt>
    <dgm:pt modelId="{C0EEA823-4A4D-426B-AC01-2935EE1E4430}" type="parTrans" cxnId="{12F67188-C010-4F80-84BF-E687D3972AC6}">
      <dgm:prSet/>
      <dgm:spPr/>
      <dgm:t>
        <a:bodyPr/>
        <a:lstStyle/>
        <a:p>
          <a:endParaRPr lang="es-ES" sz="2800"/>
        </a:p>
      </dgm:t>
    </dgm:pt>
    <dgm:pt modelId="{DA7E6EDB-4128-449B-B13E-82AE4FA43FF5}" type="sibTrans" cxnId="{12F67188-C010-4F80-84BF-E687D3972AC6}">
      <dgm:prSet/>
      <dgm:spPr/>
      <dgm:t>
        <a:bodyPr/>
        <a:lstStyle/>
        <a:p>
          <a:endParaRPr lang="es-ES" sz="2800"/>
        </a:p>
      </dgm:t>
    </dgm:pt>
    <dgm:pt modelId="{E93369A1-65F7-4B59-913D-C832C12F42DC}">
      <dgm:prSet phldrT="[Texto]" custT="1"/>
      <dgm:spPr/>
      <dgm:t>
        <a:bodyPr/>
        <a:lstStyle/>
        <a:p>
          <a:r>
            <a:rPr lang="es-ES" sz="2000" dirty="0" smtClean="0"/>
            <a:t>Mixto</a:t>
          </a:r>
          <a:endParaRPr lang="es-ES" sz="2000" dirty="0"/>
        </a:p>
      </dgm:t>
    </dgm:pt>
    <dgm:pt modelId="{0907CA54-3BCD-4FC4-AE5F-2F226D616E55}" type="parTrans" cxnId="{593B5CCD-1F43-4388-A182-E869B35E485C}">
      <dgm:prSet/>
      <dgm:spPr/>
      <dgm:t>
        <a:bodyPr/>
        <a:lstStyle/>
        <a:p>
          <a:endParaRPr lang="es-ES" sz="2800"/>
        </a:p>
      </dgm:t>
    </dgm:pt>
    <dgm:pt modelId="{8BC7472A-ED99-48B8-802E-29E7DEE04CEE}" type="sibTrans" cxnId="{593B5CCD-1F43-4388-A182-E869B35E485C}">
      <dgm:prSet/>
      <dgm:spPr/>
      <dgm:t>
        <a:bodyPr/>
        <a:lstStyle/>
        <a:p>
          <a:endParaRPr lang="es-ES" sz="2800"/>
        </a:p>
      </dgm:t>
    </dgm:pt>
    <dgm:pt modelId="{DB344983-2AC2-4F6C-8A37-5B50F655FB8A}">
      <dgm:prSet custT="1"/>
      <dgm:spPr/>
      <dgm:t>
        <a:bodyPr/>
        <a:lstStyle/>
        <a:p>
          <a:r>
            <a:rPr lang="es-ES" sz="2000" dirty="0" smtClean="0"/>
            <a:t>Unidades de análisis</a:t>
          </a:r>
          <a:endParaRPr lang="es-ES" sz="2000" dirty="0"/>
        </a:p>
      </dgm:t>
    </dgm:pt>
    <dgm:pt modelId="{5B2FDE97-6CDC-4220-90A5-01083D2A3844}" type="parTrans" cxnId="{F9455370-EC4F-4552-9834-A432A2A230E4}">
      <dgm:prSet/>
      <dgm:spPr/>
      <dgm:t>
        <a:bodyPr/>
        <a:lstStyle/>
        <a:p>
          <a:endParaRPr lang="es-ES" sz="2800"/>
        </a:p>
      </dgm:t>
    </dgm:pt>
    <dgm:pt modelId="{DF67D9C5-B7DB-490E-A122-E9300D7506EC}" type="sibTrans" cxnId="{F9455370-EC4F-4552-9834-A432A2A230E4}">
      <dgm:prSet/>
      <dgm:spPr/>
      <dgm:t>
        <a:bodyPr/>
        <a:lstStyle/>
        <a:p>
          <a:endParaRPr lang="es-ES" sz="2800"/>
        </a:p>
      </dgm:t>
    </dgm:pt>
    <dgm:pt modelId="{E9BF0EEC-7FBB-48ED-98D3-F4262A35950D}">
      <dgm:prSet custT="1"/>
      <dgm:spPr/>
      <dgm:t>
        <a:bodyPr/>
        <a:lstStyle/>
        <a:p>
          <a:r>
            <a:rPr lang="es-ES" sz="2000" dirty="0" smtClean="0"/>
            <a:t>Insitu</a:t>
          </a:r>
          <a:endParaRPr lang="es-ES" sz="2000" dirty="0"/>
        </a:p>
      </dgm:t>
    </dgm:pt>
    <dgm:pt modelId="{8D081B2D-CEC1-427C-AE88-45D9A2CFF2BB}" type="parTrans" cxnId="{04EDDC07-7F27-4F4A-AA22-3C12C9979065}">
      <dgm:prSet/>
      <dgm:spPr/>
      <dgm:t>
        <a:bodyPr/>
        <a:lstStyle/>
        <a:p>
          <a:endParaRPr lang="es-ES" sz="2800"/>
        </a:p>
      </dgm:t>
    </dgm:pt>
    <dgm:pt modelId="{92435FFD-D65D-4092-936D-9D2299235A2D}" type="sibTrans" cxnId="{04EDDC07-7F27-4F4A-AA22-3C12C9979065}">
      <dgm:prSet/>
      <dgm:spPr/>
      <dgm:t>
        <a:bodyPr/>
        <a:lstStyle/>
        <a:p>
          <a:endParaRPr lang="es-ES" sz="2800"/>
        </a:p>
      </dgm:t>
    </dgm:pt>
    <dgm:pt modelId="{F3C19FFD-F04C-4130-B956-4CF4733D341E}">
      <dgm:prSet custT="1"/>
      <dgm:spPr/>
      <dgm:t>
        <a:bodyPr/>
        <a:lstStyle/>
        <a:p>
          <a:r>
            <a:rPr lang="es-ES" sz="2000" dirty="0" smtClean="0"/>
            <a:t>Alcance</a:t>
          </a:r>
          <a:endParaRPr lang="es-ES" sz="2000" dirty="0"/>
        </a:p>
      </dgm:t>
    </dgm:pt>
    <dgm:pt modelId="{FC373B3B-A75A-45A9-8494-4CD6F9527CF7}" type="parTrans" cxnId="{16D3FD84-7019-46B9-A7D0-47D4D84F0BAE}">
      <dgm:prSet/>
      <dgm:spPr/>
      <dgm:t>
        <a:bodyPr/>
        <a:lstStyle/>
        <a:p>
          <a:endParaRPr lang="es-ES" sz="2800"/>
        </a:p>
      </dgm:t>
    </dgm:pt>
    <dgm:pt modelId="{D431781B-F739-4102-BD5F-B3765968FF72}" type="sibTrans" cxnId="{16D3FD84-7019-46B9-A7D0-47D4D84F0BAE}">
      <dgm:prSet/>
      <dgm:spPr/>
      <dgm:t>
        <a:bodyPr/>
        <a:lstStyle/>
        <a:p>
          <a:endParaRPr lang="es-ES" sz="2800"/>
        </a:p>
      </dgm:t>
    </dgm:pt>
    <dgm:pt modelId="{E2B409EF-89F0-475D-A59D-D5A42C54BE7D}">
      <dgm:prSet custT="1"/>
      <dgm:spPr/>
      <dgm:t>
        <a:bodyPr/>
        <a:lstStyle/>
        <a:p>
          <a:r>
            <a:rPr lang="es-ES" sz="2000" dirty="0" smtClean="0"/>
            <a:t>Correlacional</a:t>
          </a:r>
          <a:endParaRPr lang="es-ES" sz="2000" dirty="0"/>
        </a:p>
      </dgm:t>
    </dgm:pt>
    <dgm:pt modelId="{2C86CCC8-2C33-49D3-8EFD-8E031C3CF6EF}" type="parTrans" cxnId="{A96197FF-2C7B-4420-AA55-BEE60D62286E}">
      <dgm:prSet/>
      <dgm:spPr/>
      <dgm:t>
        <a:bodyPr/>
        <a:lstStyle/>
        <a:p>
          <a:endParaRPr lang="es-ES" sz="2800"/>
        </a:p>
      </dgm:t>
    </dgm:pt>
    <dgm:pt modelId="{CABB00D3-B8C9-44B5-91E9-DED7DE946073}" type="sibTrans" cxnId="{A96197FF-2C7B-4420-AA55-BEE60D62286E}">
      <dgm:prSet/>
      <dgm:spPr/>
      <dgm:t>
        <a:bodyPr/>
        <a:lstStyle/>
        <a:p>
          <a:endParaRPr lang="es-ES" sz="2800"/>
        </a:p>
      </dgm:t>
    </dgm:pt>
    <dgm:pt modelId="{B0485101-185A-45BC-82F7-EFE87CA1F44C}">
      <dgm:prSet phldrT="[Texto]" custT="1"/>
      <dgm:spPr/>
      <dgm:t>
        <a:bodyPr/>
        <a:lstStyle/>
        <a:p>
          <a:r>
            <a:rPr lang="es-ES" sz="2000" dirty="0" smtClean="0"/>
            <a:t>Cuantitativo</a:t>
          </a:r>
          <a:endParaRPr lang="es-ES" sz="2000" dirty="0"/>
        </a:p>
      </dgm:t>
    </dgm:pt>
    <dgm:pt modelId="{5F1D6D3F-B6FD-4949-B3A6-F02C06F7F065}" type="sibTrans" cxnId="{6D0C6BB0-A5AC-4189-8598-FD9ACF4FCEAD}">
      <dgm:prSet/>
      <dgm:spPr/>
      <dgm:t>
        <a:bodyPr/>
        <a:lstStyle/>
        <a:p>
          <a:endParaRPr lang="es-ES" sz="2800"/>
        </a:p>
      </dgm:t>
    </dgm:pt>
    <dgm:pt modelId="{D218A501-D651-4A34-A1EA-61E416AF0EC7}" type="parTrans" cxnId="{6D0C6BB0-A5AC-4189-8598-FD9ACF4FCEAD}">
      <dgm:prSet/>
      <dgm:spPr/>
      <dgm:t>
        <a:bodyPr/>
        <a:lstStyle/>
        <a:p>
          <a:endParaRPr lang="es-ES" sz="2800"/>
        </a:p>
      </dgm:t>
    </dgm:pt>
    <dgm:pt modelId="{A524D3D8-CB8F-4E04-AC59-23384605A564}" type="pres">
      <dgm:prSet presAssocID="{35BBB039-6F0B-4D1A-BF7C-9867EA224598}" presName="Name0" presStyleCnt="0">
        <dgm:presLayoutVars>
          <dgm:chMax val="5"/>
          <dgm:chPref val="5"/>
          <dgm:dir/>
          <dgm:animLvl val="lvl"/>
        </dgm:presLayoutVars>
      </dgm:prSet>
      <dgm:spPr/>
      <dgm:t>
        <a:bodyPr/>
        <a:lstStyle/>
        <a:p>
          <a:endParaRPr lang="es-ES"/>
        </a:p>
      </dgm:t>
    </dgm:pt>
    <dgm:pt modelId="{0E019686-581B-4197-9801-C59E9A9F9BAD}" type="pres">
      <dgm:prSet presAssocID="{9CFFFDEC-A636-45B1-B0DE-9BD2EBC9C3E7}" presName="parentText1" presStyleLbl="node1" presStyleIdx="0" presStyleCnt="5">
        <dgm:presLayoutVars>
          <dgm:chMax/>
          <dgm:chPref val="3"/>
          <dgm:bulletEnabled val="1"/>
        </dgm:presLayoutVars>
      </dgm:prSet>
      <dgm:spPr/>
      <dgm:t>
        <a:bodyPr/>
        <a:lstStyle/>
        <a:p>
          <a:endParaRPr lang="es-ES"/>
        </a:p>
      </dgm:t>
    </dgm:pt>
    <dgm:pt modelId="{95EE65C5-4226-49C0-9A39-8B2DAC822B84}" type="pres">
      <dgm:prSet presAssocID="{9CFFFDEC-A636-45B1-B0DE-9BD2EBC9C3E7}" presName="childText1" presStyleLbl="solidAlignAcc1" presStyleIdx="0" presStyleCnt="5">
        <dgm:presLayoutVars>
          <dgm:chMax val="0"/>
          <dgm:chPref val="0"/>
          <dgm:bulletEnabled val="1"/>
        </dgm:presLayoutVars>
      </dgm:prSet>
      <dgm:spPr/>
      <dgm:t>
        <a:bodyPr/>
        <a:lstStyle/>
        <a:p>
          <a:endParaRPr lang="es-ES"/>
        </a:p>
      </dgm:t>
    </dgm:pt>
    <dgm:pt modelId="{EE3F2BC6-2C3B-4C5A-9585-B6C2DAA77539}" type="pres">
      <dgm:prSet presAssocID="{42D765F0-B68B-44DD-8C7A-E07FD0353EFA}" presName="parentText2" presStyleLbl="node1" presStyleIdx="1" presStyleCnt="5">
        <dgm:presLayoutVars>
          <dgm:chMax/>
          <dgm:chPref val="3"/>
          <dgm:bulletEnabled val="1"/>
        </dgm:presLayoutVars>
      </dgm:prSet>
      <dgm:spPr/>
      <dgm:t>
        <a:bodyPr/>
        <a:lstStyle/>
        <a:p>
          <a:endParaRPr lang="es-ES"/>
        </a:p>
      </dgm:t>
    </dgm:pt>
    <dgm:pt modelId="{CED62E5F-798D-436A-BEAE-1617C036D159}" type="pres">
      <dgm:prSet presAssocID="{42D765F0-B68B-44DD-8C7A-E07FD0353EFA}" presName="childText2" presStyleLbl="solidAlignAcc1" presStyleIdx="1" presStyleCnt="5">
        <dgm:presLayoutVars>
          <dgm:chMax val="0"/>
          <dgm:chPref val="0"/>
          <dgm:bulletEnabled val="1"/>
        </dgm:presLayoutVars>
      </dgm:prSet>
      <dgm:spPr/>
      <dgm:t>
        <a:bodyPr/>
        <a:lstStyle/>
        <a:p>
          <a:endParaRPr lang="es-ES"/>
        </a:p>
      </dgm:t>
    </dgm:pt>
    <dgm:pt modelId="{6D422E6F-E0DB-4813-B77D-333BDFAB5F25}" type="pres">
      <dgm:prSet presAssocID="{5D071CAF-F023-401E-B459-F8FED49A5866}" presName="parentText3" presStyleLbl="node1" presStyleIdx="2" presStyleCnt="5">
        <dgm:presLayoutVars>
          <dgm:chMax/>
          <dgm:chPref val="3"/>
          <dgm:bulletEnabled val="1"/>
        </dgm:presLayoutVars>
      </dgm:prSet>
      <dgm:spPr/>
      <dgm:t>
        <a:bodyPr/>
        <a:lstStyle/>
        <a:p>
          <a:endParaRPr lang="es-ES"/>
        </a:p>
      </dgm:t>
    </dgm:pt>
    <dgm:pt modelId="{67DF1E1B-526F-4D52-8216-A9961538D49D}" type="pres">
      <dgm:prSet presAssocID="{5D071CAF-F023-401E-B459-F8FED49A5866}" presName="childText3" presStyleLbl="solidAlignAcc1" presStyleIdx="2" presStyleCnt="5">
        <dgm:presLayoutVars>
          <dgm:chMax val="0"/>
          <dgm:chPref val="0"/>
          <dgm:bulletEnabled val="1"/>
        </dgm:presLayoutVars>
      </dgm:prSet>
      <dgm:spPr/>
      <dgm:t>
        <a:bodyPr/>
        <a:lstStyle/>
        <a:p>
          <a:endParaRPr lang="es-ES"/>
        </a:p>
      </dgm:t>
    </dgm:pt>
    <dgm:pt modelId="{C14D990E-F6E8-4217-A2F1-91BF6095FB90}" type="pres">
      <dgm:prSet presAssocID="{DB344983-2AC2-4F6C-8A37-5B50F655FB8A}" presName="parentText4" presStyleLbl="node1" presStyleIdx="3" presStyleCnt="5">
        <dgm:presLayoutVars>
          <dgm:chMax/>
          <dgm:chPref val="3"/>
          <dgm:bulletEnabled val="1"/>
        </dgm:presLayoutVars>
      </dgm:prSet>
      <dgm:spPr/>
      <dgm:t>
        <a:bodyPr/>
        <a:lstStyle/>
        <a:p>
          <a:endParaRPr lang="es-ES"/>
        </a:p>
      </dgm:t>
    </dgm:pt>
    <dgm:pt modelId="{B1619D67-1BF1-491A-AF52-2A4022D1AF5D}" type="pres">
      <dgm:prSet presAssocID="{DB344983-2AC2-4F6C-8A37-5B50F655FB8A}" presName="childText4" presStyleLbl="solidAlignAcc1" presStyleIdx="3" presStyleCnt="5">
        <dgm:presLayoutVars>
          <dgm:chMax val="0"/>
          <dgm:chPref val="0"/>
          <dgm:bulletEnabled val="1"/>
        </dgm:presLayoutVars>
      </dgm:prSet>
      <dgm:spPr/>
      <dgm:t>
        <a:bodyPr/>
        <a:lstStyle/>
        <a:p>
          <a:endParaRPr lang="es-ES"/>
        </a:p>
      </dgm:t>
    </dgm:pt>
    <dgm:pt modelId="{668F0CC2-40B9-42BE-8E70-9DBB457FE3FA}" type="pres">
      <dgm:prSet presAssocID="{F3C19FFD-F04C-4130-B956-4CF4733D341E}" presName="parentText5" presStyleLbl="node1" presStyleIdx="4" presStyleCnt="5">
        <dgm:presLayoutVars>
          <dgm:chMax/>
          <dgm:chPref val="3"/>
          <dgm:bulletEnabled val="1"/>
        </dgm:presLayoutVars>
      </dgm:prSet>
      <dgm:spPr/>
      <dgm:t>
        <a:bodyPr/>
        <a:lstStyle/>
        <a:p>
          <a:endParaRPr lang="es-ES"/>
        </a:p>
      </dgm:t>
    </dgm:pt>
    <dgm:pt modelId="{564909CD-A0CE-40BA-BFC0-C53B4BBEC683}" type="pres">
      <dgm:prSet presAssocID="{F3C19FFD-F04C-4130-B956-4CF4733D341E}" presName="childText5" presStyleLbl="solidAlignAcc1" presStyleIdx="4" presStyleCnt="5">
        <dgm:presLayoutVars>
          <dgm:chMax val="0"/>
          <dgm:chPref val="0"/>
          <dgm:bulletEnabled val="1"/>
        </dgm:presLayoutVars>
      </dgm:prSet>
      <dgm:spPr/>
      <dgm:t>
        <a:bodyPr/>
        <a:lstStyle/>
        <a:p>
          <a:endParaRPr lang="es-ES"/>
        </a:p>
      </dgm:t>
    </dgm:pt>
  </dgm:ptLst>
  <dgm:cxnLst>
    <dgm:cxn modelId="{5E1210F0-8F56-4BC7-9BEE-E7D6A54EC318}" type="presOf" srcId="{5D071CAF-F023-401E-B459-F8FED49A5866}" destId="{6D422E6F-E0DB-4813-B77D-333BDFAB5F25}" srcOrd="0" destOrd="0" presId="urn:microsoft.com/office/officeart/2009/3/layout/IncreasingArrowsProcess"/>
    <dgm:cxn modelId="{CB7A5CFA-A4FA-417D-9319-4D0F14C70C99}" srcId="{35BBB039-6F0B-4D1A-BF7C-9867EA224598}" destId="{42D765F0-B68B-44DD-8C7A-E07FD0353EFA}" srcOrd="1" destOrd="0" parTransId="{D549970D-2415-44EF-A0E7-91FB0B91589C}" sibTransId="{EAC41135-6369-4E7A-9B65-B07063DD7B77}"/>
    <dgm:cxn modelId="{42D18A13-7CA3-47A8-B0C0-9FBBD9BCC6A7}" type="presOf" srcId="{9CFFFDEC-A636-45B1-B0DE-9BD2EBC9C3E7}" destId="{0E019686-581B-4197-9801-C59E9A9F9BAD}" srcOrd="0" destOrd="0" presId="urn:microsoft.com/office/officeart/2009/3/layout/IncreasingArrowsProcess"/>
    <dgm:cxn modelId="{29F7748C-1E88-4D3A-A59B-81ECA46388EA}" type="presOf" srcId="{E93369A1-65F7-4B59-913D-C832C12F42DC}" destId="{67DF1E1B-526F-4D52-8216-A9961538D49D}" srcOrd="0" destOrd="0" presId="urn:microsoft.com/office/officeart/2009/3/layout/IncreasingArrowsProcess"/>
    <dgm:cxn modelId="{04EDDC07-7F27-4F4A-AA22-3C12C9979065}" srcId="{DB344983-2AC2-4F6C-8A37-5B50F655FB8A}" destId="{E9BF0EEC-7FBB-48ED-98D3-F4262A35950D}" srcOrd="0" destOrd="0" parTransId="{8D081B2D-CEC1-427C-AE88-45D9A2CFF2BB}" sibTransId="{92435FFD-D65D-4092-936D-9D2299235A2D}"/>
    <dgm:cxn modelId="{83A32F1D-455F-4853-B68D-D86863DA53C9}" type="presOf" srcId="{E9BF0EEC-7FBB-48ED-98D3-F4262A35950D}" destId="{B1619D67-1BF1-491A-AF52-2A4022D1AF5D}" srcOrd="0" destOrd="0" presId="urn:microsoft.com/office/officeart/2009/3/layout/IncreasingArrowsProcess"/>
    <dgm:cxn modelId="{A2B19B5F-B601-4EE1-A072-42B7BD4DCE53}" type="presOf" srcId="{DB344983-2AC2-4F6C-8A37-5B50F655FB8A}" destId="{C14D990E-F6E8-4217-A2F1-91BF6095FB90}" srcOrd="0" destOrd="0" presId="urn:microsoft.com/office/officeart/2009/3/layout/IncreasingArrowsProcess"/>
    <dgm:cxn modelId="{9C022FBC-0613-4CE7-8727-9DB939499B3F}" srcId="{42D765F0-B68B-44DD-8C7A-E07FD0353EFA}" destId="{0EAF9442-2BAE-41CF-9DD1-E0974DB0D7F4}" srcOrd="0" destOrd="0" parTransId="{6EDBF584-F23B-492B-97FF-FC9A685AB56B}" sibTransId="{8A1A0607-5819-4FB9-8C34-444D5250164F}"/>
    <dgm:cxn modelId="{1C3B2B85-05C5-43C5-8C68-E08B55560F2E}" type="presOf" srcId="{0EAF9442-2BAE-41CF-9DD1-E0974DB0D7F4}" destId="{CED62E5F-798D-436A-BEAE-1617C036D159}" srcOrd="0" destOrd="0" presId="urn:microsoft.com/office/officeart/2009/3/layout/IncreasingArrowsProcess"/>
    <dgm:cxn modelId="{73817A94-5A99-416D-9A6C-8AB230DAF6A2}" srcId="{35BBB039-6F0B-4D1A-BF7C-9867EA224598}" destId="{9CFFFDEC-A636-45B1-B0DE-9BD2EBC9C3E7}" srcOrd="0" destOrd="0" parTransId="{22698BC2-9D33-4B31-A1DA-3D984DC593C4}" sibTransId="{1489618E-BFE5-4933-B994-CF91EDBDBA6F}"/>
    <dgm:cxn modelId="{593B5CCD-1F43-4388-A182-E869B35E485C}" srcId="{5D071CAF-F023-401E-B459-F8FED49A5866}" destId="{E93369A1-65F7-4B59-913D-C832C12F42DC}" srcOrd="0" destOrd="0" parTransId="{0907CA54-3BCD-4FC4-AE5F-2F226D616E55}" sibTransId="{8BC7472A-ED99-48B8-802E-29E7DEE04CEE}"/>
    <dgm:cxn modelId="{12F67188-C010-4F80-84BF-E687D3972AC6}" srcId="{35BBB039-6F0B-4D1A-BF7C-9867EA224598}" destId="{5D071CAF-F023-401E-B459-F8FED49A5866}" srcOrd="2" destOrd="0" parTransId="{C0EEA823-4A4D-426B-AC01-2935EE1E4430}" sibTransId="{DA7E6EDB-4128-449B-B13E-82AE4FA43FF5}"/>
    <dgm:cxn modelId="{A96197FF-2C7B-4420-AA55-BEE60D62286E}" srcId="{F3C19FFD-F04C-4130-B956-4CF4733D341E}" destId="{E2B409EF-89F0-475D-A59D-D5A42C54BE7D}" srcOrd="0" destOrd="0" parTransId="{2C86CCC8-2C33-49D3-8EFD-8E031C3CF6EF}" sibTransId="{CABB00D3-B8C9-44B5-91E9-DED7DE946073}"/>
    <dgm:cxn modelId="{AE08486B-D050-4FAB-AFF9-C76FE12749FB}" type="presOf" srcId="{F3C19FFD-F04C-4130-B956-4CF4733D341E}" destId="{668F0CC2-40B9-42BE-8E70-9DBB457FE3FA}" srcOrd="0" destOrd="0" presId="urn:microsoft.com/office/officeart/2009/3/layout/IncreasingArrowsProcess"/>
    <dgm:cxn modelId="{E6EFA271-3BDC-4C97-B0DF-4BC0E8E94262}" type="presOf" srcId="{B0485101-185A-45BC-82F7-EFE87CA1F44C}" destId="{95EE65C5-4226-49C0-9A39-8B2DAC822B84}" srcOrd="0" destOrd="0" presId="urn:microsoft.com/office/officeart/2009/3/layout/IncreasingArrowsProcess"/>
    <dgm:cxn modelId="{A420B7F1-B541-40EC-AA60-E9E10F305F08}" type="presOf" srcId="{42D765F0-B68B-44DD-8C7A-E07FD0353EFA}" destId="{EE3F2BC6-2C3B-4C5A-9585-B6C2DAA77539}" srcOrd="0" destOrd="0" presId="urn:microsoft.com/office/officeart/2009/3/layout/IncreasingArrowsProcess"/>
    <dgm:cxn modelId="{E48ECABE-F61F-4F3D-AFC8-B85651AD9EB0}" type="presOf" srcId="{35BBB039-6F0B-4D1A-BF7C-9867EA224598}" destId="{A524D3D8-CB8F-4E04-AC59-23384605A564}" srcOrd="0" destOrd="0" presId="urn:microsoft.com/office/officeart/2009/3/layout/IncreasingArrowsProcess"/>
    <dgm:cxn modelId="{F9455370-EC4F-4552-9834-A432A2A230E4}" srcId="{35BBB039-6F0B-4D1A-BF7C-9867EA224598}" destId="{DB344983-2AC2-4F6C-8A37-5B50F655FB8A}" srcOrd="3" destOrd="0" parTransId="{5B2FDE97-6CDC-4220-90A5-01083D2A3844}" sibTransId="{DF67D9C5-B7DB-490E-A122-E9300D7506EC}"/>
    <dgm:cxn modelId="{16D3FD84-7019-46B9-A7D0-47D4D84F0BAE}" srcId="{35BBB039-6F0B-4D1A-BF7C-9867EA224598}" destId="{F3C19FFD-F04C-4130-B956-4CF4733D341E}" srcOrd="4" destOrd="0" parTransId="{FC373B3B-A75A-45A9-8494-4CD6F9527CF7}" sibTransId="{D431781B-F739-4102-BD5F-B3765968FF72}"/>
    <dgm:cxn modelId="{E4B8F295-71A8-4D47-AFF9-F31A26B5D385}" type="presOf" srcId="{E2B409EF-89F0-475D-A59D-D5A42C54BE7D}" destId="{564909CD-A0CE-40BA-BFC0-C53B4BBEC683}" srcOrd="0" destOrd="0" presId="urn:microsoft.com/office/officeart/2009/3/layout/IncreasingArrowsProcess"/>
    <dgm:cxn modelId="{6D0C6BB0-A5AC-4189-8598-FD9ACF4FCEAD}" srcId="{9CFFFDEC-A636-45B1-B0DE-9BD2EBC9C3E7}" destId="{B0485101-185A-45BC-82F7-EFE87CA1F44C}" srcOrd="0" destOrd="0" parTransId="{D218A501-D651-4A34-A1EA-61E416AF0EC7}" sibTransId="{5F1D6D3F-B6FD-4949-B3A6-F02C06F7F065}"/>
    <dgm:cxn modelId="{07CD1510-F042-4CA6-9515-DCA18EDE29B6}" type="presParOf" srcId="{A524D3D8-CB8F-4E04-AC59-23384605A564}" destId="{0E019686-581B-4197-9801-C59E9A9F9BAD}" srcOrd="0" destOrd="0" presId="urn:microsoft.com/office/officeart/2009/3/layout/IncreasingArrowsProcess"/>
    <dgm:cxn modelId="{8A495754-A57C-4B95-BC00-88BFC461FBFA}" type="presParOf" srcId="{A524D3D8-CB8F-4E04-AC59-23384605A564}" destId="{95EE65C5-4226-49C0-9A39-8B2DAC822B84}" srcOrd="1" destOrd="0" presId="urn:microsoft.com/office/officeart/2009/3/layout/IncreasingArrowsProcess"/>
    <dgm:cxn modelId="{9ADCF7C6-6AA9-4744-99B8-A6E36A6710E6}" type="presParOf" srcId="{A524D3D8-CB8F-4E04-AC59-23384605A564}" destId="{EE3F2BC6-2C3B-4C5A-9585-B6C2DAA77539}" srcOrd="2" destOrd="0" presId="urn:microsoft.com/office/officeart/2009/3/layout/IncreasingArrowsProcess"/>
    <dgm:cxn modelId="{674BE655-C733-4D63-BF92-ACC5A24A9289}" type="presParOf" srcId="{A524D3D8-CB8F-4E04-AC59-23384605A564}" destId="{CED62E5F-798D-436A-BEAE-1617C036D159}" srcOrd="3" destOrd="0" presId="urn:microsoft.com/office/officeart/2009/3/layout/IncreasingArrowsProcess"/>
    <dgm:cxn modelId="{B7792BC4-DAFC-4B10-947F-4ED71F1C5721}" type="presParOf" srcId="{A524D3D8-CB8F-4E04-AC59-23384605A564}" destId="{6D422E6F-E0DB-4813-B77D-333BDFAB5F25}" srcOrd="4" destOrd="0" presId="urn:microsoft.com/office/officeart/2009/3/layout/IncreasingArrowsProcess"/>
    <dgm:cxn modelId="{C3BC98BC-AE74-4A37-A1C2-CB68DE9E2AED}" type="presParOf" srcId="{A524D3D8-CB8F-4E04-AC59-23384605A564}" destId="{67DF1E1B-526F-4D52-8216-A9961538D49D}" srcOrd="5" destOrd="0" presId="urn:microsoft.com/office/officeart/2009/3/layout/IncreasingArrowsProcess"/>
    <dgm:cxn modelId="{EE017131-5C71-4A25-9027-3E441E689B87}" type="presParOf" srcId="{A524D3D8-CB8F-4E04-AC59-23384605A564}" destId="{C14D990E-F6E8-4217-A2F1-91BF6095FB90}" srcOrd="6" destOrd="0" presId="urn:microsoft.com/office/officeart/2009/3/layout/IncreasingArrowsProcess"/>
    <dgm:cxn modelId="{F7E7F5F1-3ED2-4CA8-99B9-D506DF19F77A}" type="presParOf" srcId="{A524D3D8-CB8F-4E04-AC59-23384605A564}" destId="{B1619D67-1BF1-491A-AF52-2A4022D1AF5D}" srcOrd="7" destOrd="0" presId="urn:microsoft.com/office/officeart/2009/3/layout/IncreasingArrowsProcess"/>
    <dgm:cxn modelId="{8CC8BA9C-E3DF-4307-85D4-31B17E0AA33F}" type="presParOf" srcId="{A524D3D8-CB8F-4E04-AC59-23384605A564}" destId="{668F0CC2-40B9-42BE-8E70-9DBB457FE3FA}" srcOrd="8" destOrd="0" presId="urn:microsoft.com/office/officeart/2009/3/layout/IncreasingArrowsProcess"/>
    <dgm:cxn modelId="{D2AC1E12-9523-424A-8C97-0ECB6BEE067F}" type="presParOf" srcId="{A524D3D8-CB8F-4E04-AC59-23384605A564}" destId="{564909CD-A0CE-40BA-BFC0-C53B4BBEC683}" srcOrd="9"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1F10781-C602-4858-9AFE-D7C31458F0F0}"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477EB19A-10C6-4EA7-8CC2-B48E3B34CB6F}">
      <dgm:prSet phldrT="[Texto]"/>
      <dgm:spPr/>
      <dgm:t>
        <a:bodyPr/>
        <a:lstStyle/>
        <a:p>
          <a:r>
            <a:rPr lang="es-ES" dirty="0" smtClean="0"/>
            <a:t>Representatividad</a:t>
          </a:r>
          <a:endParaRPr lang="es-ES" dirty="0"/>
        </a:p>
      </dgm:t>
    </dgm:pt>
    <dgm:pt modelId="{4ED571FC-4453-49A7-95D9-3E6E5347F8C4}" type="parTrans" cxnId="{57A03131-EC3A-4295-B3CF-3129EEC72B80}">
      <dgm:prSet/>
      <dgm:spPr/>
      <dgm:t>
        <a:bodyPr/>
        <a:lstStyle/>
        <a:p>
          <a:endParaRPr lang="es-ES"/>
        </a:p>
      </dgm:t>
    </dgm:pt>
    <dgm:pt modelId="{51136399-F8FF-4263-80C4-EC937A86F95D}" type="sibTrans" cxnId="{57A03131-EC3A-4295-B3CF-3129EEC72B80}">
      <dgm:prSet/>
      <dgm:spPr/>
      <dgm:t>
        <a:bodyPr/>
        <a:lstStyle/>
        <a:p>
          <a:endParaRPr lang="es-ES"/>
        </a:p>
      </dgm:t>
    </dgm:pt>
    <dgm:pt modelId="{272D98A2-B7D3-4F45-ADA4-C630EB7E3D22}">
      <dgm:prSet phldrT="[Texto]"/>
      <dgm:spPr/>
      <dgm:t>
        <a:bodyPr/>
        <a:lstStyle/>
        <a:p>
          <a:r>
            <a:rPr lang="es-ES" dirty="0" smtClean="0"/>
            <a:t>(1) Nada representativo</a:t>
          </a:r>
          <a:endParaRPr lang="es-ES" dirty="0"/>
        </a:p>
      </dgm:t>
    </dgm:pt>
    <dgm:pt modelId="{5436C3F6-C134-43C5-9ED8-E5F00E8124BE}" type="parTrans" cxnId="{E13FB4AA-7B73-4994-BC59-EBDBD228F9FB}">
      <dgm:prSet/>
      <dgm:spPr/>
      <dgm:t>
        <a:bodyPr/>
        <a:lstStyle/>
        <a:p>
          <a:endParaRPr lang="es-ES"/>
        </a:p>
      </dgm:t>
    </dgm:pt>
    <dgm:pt modelId="{08CDD8E7-D088-4D24-9D2F-A1A224450880}" type="sibTrans" cxnId="{E13FB4AA-7B73-4994-BC59-EBDBD228F9FB}">
      <dgm:prSet/>
      <dgm:spPr/>
      <dgm:t>
        <a:bodyPr/>
        <a:lstStyle/>
        <a:p>
          <a:endParaRPr lang="es-ES"/>
        </a:p>
      </dgm:t>
    </dgm:pt>
    <dgm:pt modelId="{1794D022-8348-49F7-B561-895CE1596DB5}">
      <dgm:prSet phldrT="[Texto]"/>
      <dgm:spPr/>
      <dgm:t>
        <a:bodyPr/>
        <a:lstStyle/>
        <a:p>
          <a:r>
            <a:rPr lang="es-ES" dirty="0" smtClean="0"/>
            <a:t>Interpretación</a:t>
          </a:r>
          <a:endParaRPr lang="es-ES" dirty="0"/>
        </a:p>
      </dgm:t>
    </dgm:pt>
    <dgm:pt modelId="{D0D2C79E-6CDF-40E1-8341-827FF787DD0F}" type="parTrans" cxnId="{DFAFCD96-672E-4D1D-AFAE-5E3997B95560}">
      <dgm:prSet/>
      <dgm:spPr/>
      <dgm:t>
        <a:bodyPr/>
        <a:lstStyle/>
        <a:p>
          <a:endParaRPr lang="es-ES"/>
        </a:p>
      </dgm:t>
    </dgm:pt>
    <dgm:pt modelId="{29001FF8-E2FC-47A4-BB9F-358D27D8A326}" type="sibTrans" cxnId="{DFAFCD96-672E-4D1D-AFAE-5E3997B95560}">
      <dgm:prSet/>
      <dgm:spPr/>
      <dgm:t>
        <a:bodyPr/>
        <a:lstStyle/>
        <a:p>
          <a:endParaRPr lang="es-ES"/>
        </a:p>
      </dgm:t>
    </dgm:pt>
    <dgm:pt modelId="{E9F8F835-CC88-4095-941B-63531433DF2D}">
      <dgm:prSet phldrT="[Texto]"/>
      <dgm:spPr/>
      <dgm:t>
        <a:bodyPr/>
        <a:lstStyle/>
        <a:p>
          <a:r>
            <a:rPr lang="pt-BR" dirty="0" smtClean="0"/>
            <a:t>(1) Varias formas</a:t>
          </a:r>
          <a:endParaRPr lang="es-ES" dirty="0"/>
        </a:p>
      </dgm:t>
    </dgm:pt>
    <dgm:pt modelId="{8552AFDC-E69B-460A-9D5D-B405153EED7B}" type="parTrans" cxnId="{B0F970E3-B200-454B-872D-392D2A4C5AAF}">
      <dgm:prSet/>
      <dgm:spPr/>
      <dgm:t>
        <a:bodyPr/>
        <a:lstStyle/>
        <a:p>
          <a:endParaRPr lang="es-ES"/>
        </a:p>
      </dgm:t>
    </dgm:pt>
    <dgm:pt modelId="{EDEE9F74-AF79-4872-ADC4-A09E60C04D89}" type="sibTrans" cxnId="{B0F970E3-B200-454B-872D-392D2A4C5AAF}">
      <dgm:prSet/>
      <dgm:spPr/>
      <dgm:t>
        <a:bodyPr/>
        <a:lstStyle/>
        <a:p>
          <a:endParaRPr lang="es-ES"/>
        </a:p>
      </dgm:t>
    </dgm:pt>
    <dgm:pt modelId="{70B219C6-FD01-4591-8E5D-90FB7AC46BD5}">
      <dgm:prSet phldrT="[Texto]"/>
      <dgm:spPr/>
      <dgm:t>
        <a:bodyPr/>
        <a:lstStyle/>
        <a:p>
          <a:r>
            <a:rPr lang="es-ES" dirty="0" smtClean="0"/>
            <a:t>Claridad </a:t>
          </a:r>
          <a:endParaRPr lang="es-ES" dirty="0"/>
        </a:p>
      </dgm:t>
    </dgm:pt>
    <dgm:pt modelId="{6047B9FC-B4CC-40D4-849B-D70226CF6118}" type="parTrans" cxnId="{EC85D2C7-5986-4095-BB45-1D95988E61D5}">
      <dgm:prSet/>
      <dgm:spPr/>
      <dgm:t>
        <a:bodyPr/>
        <a:lstStyle/>
        <a:p>
          <a:endParaRPr lang="es-ES"/>
        </a:p>
      </dgm:t>
    </dgm:pt>
    <dgm:pt modelId="{0075133F-5FBD-4970-A15A-8584A05F95F8}" type="sibTrans" cxnId="{EC85D2C7-5986-4095-BB45-1D95988E61D5}">
      <dgm:prSet/>
      <dgm:spPr/>
      <dgm:t>
        <a:bodyPr/>
        <a:lstStyle/>
        <a:p>
          <a:endParaRPr lang="es-ES"/>
        </a:p>
      </dgm:t>
    </dgm:pt>
    <dgm:pt modelId="{B532E7F7-F6D7-4CA3-843D-266861ED165D}">
      <dgm:prSet phldrT="[Texto]"/>
      <dgm:spPr/>
      <dgm:t>
        <a:bodyPr/>
        <a:lstStyle/>
        <a:p>
          <a:r>
            <a:rPr lang="pt-BR" dirty="0" smtClean="0"/>
            <a:t>(1) Nada claro</a:t>
          </a:r>
          <a:endParaRPr lang="es-ES" dirty="0"/>
        </a:p>
      </dgm:t>
    </dgm:pt>
    <dgm:pt modelId="{65B7D2AA-1DDD-427F-9719-00E5811C0279}" type="parTrans" cxnId="{9817F7D4-112A-4BA7-81DB-49160D148BD4}">
      <dgm:prSet/>
      <dgm:spPr/>
      <dgm:t>
        <a:bodyPr/>
        <a:lstStyle/>
        <a:p>
          <a:endParaRPr lang="es-ES"/>
        </a:p>
      </dgm:t>
    </dgm:pt>
    <dgm:pt modelId="{DE5A823D-1486-4BA1-83B7-5C4936D94075}" type="sibTrans" cxnId="{9817F7D4-112A-4BA7-81DB-49160D148BD4}">
      <dgm:prSet/>
      <dgm:spPr/>
      <dgm:t>
        <a:bodyPr/>
        <a:lstStyle/>
        <a:p>
          <a:endParaRPr lang="es-ES"/>
        </a:p>
      </dgm:t>
    </dgm:pt>
    <dgm:pt modelId="{CE6A9693-B1B8-4E06-BEC3-42EE29C59E69}">
      <dgm:prSet/>
      <dgm:spPr/>
      <dgm:t>
        <a:bodyPr/>
        <a:lstStyle/>
        <a:p>
          <a:r>
            <a:rPr lang="es-ES" dirty="0" smtClean="0"/>
            <a:t>Comprensión</a:t>
          </a:r>
          <a:endParaRPr lang="es-ES" dirty="0"/>
        </a:p>
      </dgm:t>
    </dgm:pt>
    <dgm:pt modelId="{6EAFBB5C-4F91-48C8-9382-6CECD6A534F5}" type="parTrans" cxnId="{53ED7C24-0029-4EDA-AA5E-DCF4BB902A8D}">
      <dgm:prSet/>
      <dgm:spPr/>
      <dgm:t>
        <a:bodyPr/>
        <a:lstStyle/>
        <a:p>
          <a:endParaRPr lang="es-ES"/>
        </a:p>
      </dgm:t>
    </dgm:pt>
    <dgm:pt modelId="{2DD2D3CE-7CBA-4E3D-A94E-7B8D80E4FA1F}" type="sibTrans" cxnId="{53ED7C24-0029-4EDA-AA5E-DCF4BB902A8D}">
      <dgm:prSet/>
      <dgm:spPr/>
      <dgm:t>
        <a:bodyPr/>
        <a:lstStyle/>
        <a:p>
          <a:endParaRPr lang="es-ES"/>
        </a:p>
      </dgm:t>
    </dgm:pt>
    <dgm:pt modelId="{9131DB7D-9E3F-43A8-98F0-3864EB4CC885}">
      <dgm:prSet phldrT="[Texto]"/>
      <dgm:spPr/>
      <dgm:t>
        <a:bodyPr/>
        <a:lstStyle/>
        <a:p>
          <a:r>
            <a:rPr lang="es-ES" dirty="0" smtClean="0"/>
            <a:t>(2) Neutro</a:t>
          </a:r>
          <a:endParaRPr lang="es-ES" dirty="0"/>
        </a:p>
      </dgm:t>
    </dgm:pt>
    <dgm:pt modelId="{806BE54B-BE10-4950-8E03-C54F43C4524D}" type="parTrans" cxnId="{C67856F2-DC87-4ECB-B24A-2B19C7C02B04}">
      <dgm:prSet/>
      <dgm:spPr/>
      <dgm:t>
        <a:bodyPr/>
        <a:lstStyle/>
        <a:p>
          <a:endParaRPr lang="es-ES"/>
        </a:p>
      </dgm:t>
    </dgm:pt>
    <dgm:pt modelId="{03831D58-4F9E-4FFD-B877-46DAE1246833}" type="sibTrans" cxnId="{C67856F2-DC87-4ECB-B24A-2B19C7C02B04}">
      <dgm:prSet/>
      <dgm:spPr/>
      <dgm:t>
        <a:bodyPr/>
        <a:lstStyle/>
        <a:p>
          <a:endParaRPr lang="es-ES"/>
        </a:p>
      </dgm:t>
    </dgm:pt>
    <dgm:pt modelId="{F990B902-1E6C-40A3-8A7E-F5BB1DD5A366}">
      <dgm:prSet phldrT="[Texto]"/>
      <dgm:spPr/>
      <dgm:t>
        <a:bodyPr/>
        <a:lstStyle/>
        <a:p>
          <a:r>
            <a:rPr lang="es-ES" dirty="0" smtClean="0"/>
            <a:t>(3) Muy representativo</a:t>
          </a:r>
          <a:endParaRPr lang="es-ES" dirty="0"/>
        </a:p>
      </dgm:t>
    </dgm:pt>
    <dgm:pt modelId="{403CF12B-D5C9-496F-97FA-DB2E0B69DC0C}" type="parTrans" cxnId="{7AB5B9EB-D508-43AF-A68F-C8577D06B210}">
      <dgm:prSet/>
      <dgm:spPr/>
      <dgm:t>
        <a:bodyPr/>
        <a:lstStyle/>
        <a:p>
          <a:endParaRPr lang="es-ES"/>
        </a:p>
      </dgm:t>
    </dgm:pt>
    <dgm:pt modelId="{3421EB0B-D7F9-4320-B8E5-E62AD117D49D}" type="sibTrans" cxnId="{7AB5B9EB-D508-43AF-A68F-C8577D06B210}">
      <dgm:prSet/>
      <dgm:spPr/>
      <dgm:t>
        <a:bodyPr/>
        <a:lstStyle/>
        <a:p>
          <a:endParaRPr lang="es-ES"/>
        </a:p>
      </dgm:t>
    </dgm:pt>
    <dgm:pt modelId="{9D858E9E-505B-43EF-AD5F-91A910E22231}">
      <dgm:prSet/>
      <dgm:spPr/>
      <dgm:t>
        <a:bodyPr/>
        <a:lstStyle/>
        <a:p>
          <a:r>
            <a:rPr lang="es-ES" dirty="0" smtClean="0"/>
            <a:t>(1) Incomprensible</a:t>
          </a:r>
          <a:endParaRPr lang="es-ES" dirty="0"/>
        </a:p>
      </dgm:t>
    </dgm:pt>
    <dgm:pt modelId="{8B4F19E7-1042-4A7F-A0C5-3806A0360424}" type="parTrans" cxnId="{E5E907D4-4C61-4B02-8E28-1D22207EF96C}">
      <dgm:prSet/>
      <dgm:spPr/>
      <dgm:t>
        <a:bodyPr/>
        <a:lstStyle/>
        <a:p>
          <a:endParaRPr lang="es-ES"/>
        </a:p>
      </dgm:t>
    </dgm:pt>
    <dgm:pt modelId="{5E8873C4-CBCC-48EC-BD0C-1C1E87A73CB1}" type="sibTrans" cxnId="{E5E907D4-4C61-4B02-8E28-1D22207EF96C}">
      <dgm:prSet/>
      <dgm:spPr/>
      <dgm:t>
        <a:bodyPr/>
        <a:lstStyle/>
        <a:p>
          <a:endParaRPr lang="es-ES"/>
        </a:p>
      </dgm:t>
    </dgm:pt>
    <dgm:pt modelId="{281BBB92-F677-438C-B512-CF2F2E7CC14D}">
      <dgm:prSet/>
      <dgm:spPr/>
      <dgm:t>
        <a:bodyPr/>
        <a:lstStyle/>
        <a:p>
          <a:r>
            <a:rPr lang="es-ES" dirty="0" smtClean="0"/>
            <a:t>(2) Neutro</a:t>
          </a:r>
          <a:endParaRPr lang="es-ES" dirty="0"/>
        </a:p>
      </dgm:t>
    </dgm:pt>
    <dgm:pt modelId="{56C69221-5C0E-4A39-9BFE-C81B7AE7BFCC}" type="parTrans" cxnId="{F2A524CF-2CB4-454C-8955-955A8F36AB09}">
      <dgm:prSet/>
      <dgm:spPr/>
      <dgm:t>
        <a:bodyPr/>
        <a:lstStyle/>
        <a:p>
          <a:endParaRPr lang="es-ES"/>
        </a:p>
      </dgm:t>
    </dgm:pt>
    <dgm:pt modelId="{3A795D97-1825-49B9-8147-8773ECE959A0}" type="sibTrans" cxnId="{F2A524CF-2CB4-454C-8955-955A8F36AB09}">
      <dgm:prSet/>
      <dgm:spPr/>
      <dgm:t>
        <a:bodyPr/>
        <a:lstStyle/>
        <a:p>
          <a:endParaRPr lang="es-ES"/>
        </a:p>
      </dgm:t>
    </dgm:pt>
    <dgm:pt modelId="{376635A5-0CAA-4A6D-9BBB-188E969FFC05}">
      <dgm:prSet/>
      <dgm:spPr/>
      <dgm:t>
        <a:bodyPr/>
        <a:lstStyle/>
        <a:p>
          <a:r>
            <a:rPr lang="es-ES" dirty="0" smtClean="0"/>
            <a:t>(3) Entendible</a:t>
          </a:r>
          <a:endParaRPr lang="es-ES" dirty="0"/>
        </a:p>
      </dgm:t>
    </dgm:pt>
    <dgm:pt modelId="{933AF7B3-151B-4A6E-ACC1-07B5751346C7}" type="parTrans" cxnId="{51D00EE3-9603-4D80-B0F0-F69986D3BAD0}">
      <dgm:prSet/>
      <dgm:spPr/>
      <dgm:t>
        <a:bodyPr/>
        <a:lstStyle/>
        <a:p>
          <a:endParaRPr lang="es-ES"/>
        </a:p>
      </dgm:t>
    </dgm:pt>
    <dgm:pt modelId="{0F7C7708-38CD-4697-AA2D-1A2D3C0A9C1F}" type="sibTrans" cxnId="{51D00EE3-9603-4D80-B0F0-F69986D3BAD0}">
      <dgm:prSet/>
      <dgm:spPr/>
      <dgm:t>
        <a:bodyPr/>
        <a:lstStyle/>
        <a:p>
          <a:endParaRPr lang="es-ES"/>
        </a:p>
      </dgm:t>
    </dgm:pt>
    <dgm:pt modelId="{36B37CA5-2559-4D57-8494-0C787D53D932}">
      <dgm:prSet phldrT="[Texto]"/>
      <dgm:spPr/>
      <dgm:t>
        <a:bodyPr/>
        <a:lstStyle/>
        <a:p>
          <a:r>
            <a:rPr lang="pt-BR" dirty="0" smtClean="0"/>
            <a:t>(2) Neutro</a:t>
          </a:r>
          <a:endParaRPr lang="es-ES" dirty="0"/>
        </a:p>
      </dgm:t>
    </dgm:pt>
    <dgm:pt modelId="{559EFA34-30E6-43C2-BC0C-198A70D0041F}" type="parTrans" cxnId="{CC9B55C7-B8A7-43CD-B287-AFD6619DF165}">
      <dgm:prSet/>
      <dgm:spPr/>
      <dgm:t>
        <a:bodyPr/>
        <a:lstStyle/>
        <a:p>
          <a:endParaRPr lang="es-ES"/>
        </a:p>
      </dgm:t>
    </dgm:pt>
    <dgm:pt modelId="{72F184E1-2A2B-4BD4-B5A6-D0245572727E}" type="sibTrans" cxnId="{CC9B55C7-B8A7-43CD-B287-AFD6619DF165}">
      <dgm:prSet/>
      <dgm:spPr/>
      <dgm:t>
        <a:bodyPr/>
        <a:lstStyle/>
        <a:p>
          <a:endParaRPr lang="es-ES"/>
        </a:p>
      </dgm:t>
    </dgm:pt>
    <dgm:pt modelId="{E185F2A4-D7A8-4623-B4DA-3A933BD20EEB}">
      <dgm:prSet phldrT="[Texto]"/>
      <dgm:spPr/>
      <dgm:t>
        <a:bodyPr/>
        <a:lstStyle/>
        <a:p>
          <a:r>
            <a:rPr lang="pt-BR" dirty="0" smtClean="0"/>
            <a:t>(3) Única</a:t>
          </a:r>
          <a:endParaRPr lang="es-ES" dirty="0"/>
        </a:p>
      </dgm:t>
    </dgm:pt>
    <dgm:pt modelId="{ACD2F067-6B31-4CA6-B7FC-E894E1815DAE}" type="parTrans" cxnId="{F2E31E31-FA38-402D-BF4B-DBE18896117C}">
      <dgm:prSet/>
      <dgm:spPr/>
      <dgm:t>
        <a:bodyPr/>
        <a:lstStyle/>
        <a:p>
          <a:endParaRPr lang="es-ES"/>
        </a:p>
      </dgm:t>
    </dgm:pt>
    <dgm:pt modelId="{5A491E99-C0F2-466A-BC10-8CB5331B3454}" type="sibTrans" cxnId="{F2E31E31-FA38-402D-BF4B-DBE18896117C}">
      <dgm:prSet/>
      <dgm:spPr/>
      <dgm:t>
        <a:bodyPr/>
        <a:lstStyle/>
        <a:p>
          <a:endParaRPr lang="es-ES"/>
        </a:p>
      </dgm:t>
    </dgm:pt>
    <dgm:pt modelId="{5E0A0014-C353-4DA3-9BD1-6539510518F7}">
      <dgm:prSet phldrT="[Texto]"/>
      <dgm:spPr/>
      <dgm:t>
        <a:bodyPr/>
        <a:lstStyle/>
        <a:p>
          <a:r>
            <a:rPr lang="pt-BR" dirty="0" smtClean="0"/>
            <a:t>(2) Neutro</a:t>
          </a:r>
          <a:endParaRPr lang="es-ES" dirty="0"/>
        </a:p>
      </dgm:t>
    </dgm:pt>
    <dgm:pt modelId="{C4A77E03-C298-47EB-A79C-011C95D617D8}" type="parTrans" cxnId="{EB03A5B1-077A-4732-9188-BECBA46DAF7B}">
      <dgm:prSet/>
      <dgm:spPr/>
      <dgm:t>
        <a:bodyPr/>
        <a:lstStyle/>
        <a:p>
          <a:endParaRPr lang="es-ES"/>
        </a:p>
      </dgm:t>
    </dgm:pt>
    <dgm:pt modelId="{A1C56D9B-0B21-4547-9B68-9D557225DC8E}" type="sibTrans" cxnId="{EB03A5B1-077A-4732-9188-BECBA46DAF7B}">
      <dgm:prSet/>
      <dgm:spPr/>
      <dgm:t>
        <a:bodyPr/>
        <a:lstStyle/>
        <a:p>
          <a:endParaRPr lang="es-ES"/>
        </a:p>
      </dgm:t>
    </dgm:pt>
    <dgm:pt modelId="{958AF75B-3708-4908-8AA1-9FC6771530BB}">
      <dgm:prSet phldrT="[Texto]"/>
      <dgm:spPr/>
      <dgm:t>
        <a:bodyPr/>
        <a:lstStyle/>
        <a:p>
          <a:r>
            <a:rPr lang="pt-BR" dirty="0" smtClean="0"/>
            <a:t>(3) Conciso</a:t>
          </a:r>
          <a:endParaRPr lang="es-ES" dirty="0"/>
        </a:p>
      </dgm:t>
    </dgm:pt>
    <dgm:pt modelId="{6DC220DD-357A-4593-BFA7-E0EB0402E792}" type="parTrans" cxnId="{325FA506-4C7B-4C03-931A-7311E5E14F93}">
      <dgm:prSet/>
      <dgm:spPr/>
      <dgm:t>
        <a:bodyPr/>
        <a:lstStyle/>
        <a:p>
          <a:endParaRPr lang="es-ES"/>
        </a:p>
      </dgm:t>
    </dgm:pt>
    <dgm:pt modelId="{D7D98587-44EA-40A2-A118-064D5FD3F3D2}" type="sibTrans" cxnId="{325FA506-4C7B-4C03-931A-7311E5E14F93}">
      <dgm:prSet/>
      <dgm:spPr/>
      <dgm:t>
        <a:bodyPr/>
        <a:lstStyle/>
        <a:p>
          <a:endParaRPr lang="es-ES"/>
        </a:p>
      </dgm:t>
    </dgm:pt>
    <dgm:pt modelId="{B8533C65-472D-4DD6-97B2-BD1C5C6AF6FA}" type="pres">
      <dgm:prSet presAssocID="{61F10781-C602-4858-9AFE-D7C31458F0F0}" presName="Name0" presStyleCnt="0">
        <dgm:presLayoutVars>
          <dgm:dir/>
          <dgm:animLvl val="lvl"/>
          <dgm:resizeHandles val="exact"/>
        </dgm:presLayoutVars>
      </dgm:prSet>
      <dgm:spPr/>
      <dgm:t>
        <a:bodyPr/>
        <a:lstStyle/>
        <a:p>
          <a:endParaRPr lang="es-ES"/>
        </a:p>
      </dgm:t>
    </dgm:pt>
    <dgm:pt modelId="{8DD28BC0-09F4-45B3-9308-D3B7A4250D5B}" type="pres">
      <dgm:prSet presAssocID="{477EB19A-10C6-4EA7-8CC2-B48E3B34CB6F}" presName="composite" presStyleCnt="0"/>
      <dgm:spPr/>
    </dgm:pt>
    <dgm:pt modelId="{1189DF9F-E6C4-4509-BB1D-D07D3B6BB569}" type="pres">
      <dgm:prSet presAssocID="{477EB19A-10C6-4EA7-8CC2-B48E3B34CB6F}" presName="parTx" presStyleLbl="alignNode1" presStyleIdx="0" presStyleCnt="4">
        <dgm:presLayoutVars>
          <dgm:chMax val="0"/>
          <dgm:chPref val="0"/>
          <dgm:bulletEnabled val="1"/>
        </dgm:presLayoutVars>
      </dgm:prSet>
      <dgm:spPr/>
      <dgm:t>
        <a:bodyPr/>
        <a:lstStyle/>
        <a:p>
          <a:endParaRPr lang="es-ES"/>
        </a:p>
      </dgm:t>
    </dgm:pt>
    <dgm:pt modelId="{52963EAE-190D-49A9-9BF4-DA907E27C0D8}" type="pres">
      <dgm:prSet presAssocID="{477EB19A-10C6-4EA7-8CC2-B48E3B34CB6F}" presName="desTx" presStyleLbl="alignAccFollowNode1" presStyleIdx="0" presStyleCnt="4">
        <dgm:presLayoutVars>
          <dgm:bulletEnabled val="1"/>
        </dgm:presLayoutVars>
      </dgm:prSet>
      <dgm:spPr/>
      <dgm:t>
        <a:bodyPr/>
        <a:lstStyle/>
        <a:p>
          <a:endParaRPr lang="es-ES"/>
        </a:p>
      </dgm:t>
    </dgm:pt>
    <dgm:pt modelId="{FCEDF36E-4B60-4935-B75A-CFE5797FD6FA}" type="pres">
      <dgm:prSet presAssocID="{51136399-F8FF-4263-80C4-EC937A86F95D}" presName="space" presStyleCnt="0"/>
      <dgm:spPr/>
    </dgm:pt>
    <dgm:pt modelId="{85B2B9D6-F89B-4EA5-8AB2-DB90CE66D854}" type="pres">
      <dgm:prSet presAssocID="{CE6A9693-B1B8-4E06-BEC3-42EE29C59E69}" presName="composite" presStyleCnt="0"/>
      <dgm:spPr/>
    </dgm:pt>
    <dgm:pt modelId="{945D2B48-2E1E-41AF-98D7-9E773BB7B1A0}" type="pres">
      <dgm:prSet presAssocID="{CE6A9693-B1B8-4E06-BEC3-42EE29C59E69}" presName="parTx" presStyleLbl="alignNode1" presStyleIdx="1" presStyleCnt="4">
        <dgm:presLayoutVars>
          <dgm:chMax val="0"/>
          <dgm:chPref val="0"/>
          <dgm:bulletEnabled val="1"/>
        </dgm:presLayoutVars>
      </dgm:prSet>
      <dgm:spPr/>
      <dgm:t>
        <a:bodyPr/>
        <a:lstStyle/>
        <a:p>
          <a:endParaRPr lang="es-ES"/>
        </a:p>
      </dgm:t>
    </dgm:pt>
    <dgm:pt modelId="{278A5AE4-3E51-43CA-B079-FFEF183084B5}" type="pres">
      <dgm:prSet presAssocID="{CE6A9693-B1B8-4E06-BEC3-42EE29C59E69}" presName="desTx" presStyleLbl="alignAccFollowNode1" presStyleIdx="1" presStyleCnt="4">
        <dgm:presLayoutVars>
          <dgm:bulletEnabled val="1"/>
        </dgm:presLayoutVars>
      </dgm:prSet>
      <dgm:spPr/>
      <dgm:t>
        <a:bodyPr/>
        <a:lstStyle/>
        <a:p>
          <a:endParaRPr lang="es-ES"/>
        </a:p>
      </dgm:t>
    </dgm:pt>
    <dgm:pt modelId="{6B4D7DF5-A7C2-4502-91B1-2EACE1888AAC}" type="pres">
      <dgm:prSet presAssocID="{2DD2D3CE-7CBA-4E3D-A94E-7B8D80E4FA1F}" presName="space" presStyleCnt="0"/>
      <dgm:spPr/>
    </dgm:pt>
    <dgm:pt modelId="{6027A65E-B1DC-40A1-BC32-D07A3AE83E3C}" type="pres">
      <dgm:prSet presAssocID="{1794D022-8348-49F7-B561-895CE1596DB5}" presName="composite" presStyleCnt="0"/>
      <dgm:spPr/>
    </dgm:pt>
    <dgm:pt modelId="{AFB26748-016C-4585-8F43-1212E5901F71}" type="pres">
      <dgm:prSet presAssocID="{1794D022-8348-49F7-B561-895CE1596DB5}" presName="parTx" presStyleLbl="alignNode1" presStyleIdx="2" presStyleCnt="4">
        <dgm:presLayoutVars>
          <dgm:chMax val="0"/>
          <dgm:chPref val="0"/>
          <dgm:bulletEnabled val="1"/>
        </dgm:presLayoutVars>
      </dgm:prSet>
      <dgm:spPr/>
      <dgm:t>
        <a:bodyPr/>
        <a:lstStyle/>
        <a:p>
          <a:endParaRPr lang="es-ES"/>
        </a:p>
      </dgm:t>
    </dgm:pt>
    <dgm:pt modelId="{ECB8BC28-1C33-46F1-81B5-7DE49C72C622}" type="pres">
      <dgm:prSet presAssocID="{1794D022-8348-49F7-B561-895CE1596DB5}" presName="desTx" presStyleLbl="alignAccFollowNode1" presStyleIdx="2" presStyleCnt="4">
        <dgm:presLayoutVars>
          <dgm:bulletEnabled val="1"/>
        </dgm:presLayoutVars>
      </dgm:prSet>
      <dgm:spPr/>
      <dgm:t>
        <a:bodyPr/>
        <a:lstStyle/>
        <a:p>
          <a:endParaRPr lang="es-ES"/>
        </a:p>
      </dgm:t>
    </dgm:pt>
    <dgm:pt modelId="{2E15DEB8-6ABA-4FF7-8255-C60BC6D79653}" type="pres">
      <dgm:prSet presAssocID="{29001FF8-E2FC-47A4-BB9F-358D27D8A326}" presName="space" presStyleCnt="0"/>
      <dgm:spPr/>
    </dgm:pt>
    <dgm:pt modelId="{1F53877F-E518-4A71-A245-D53AB4807890}" type="pres">
      <dgm:prSet presAssocID="{70B219C6-FD01-4591-8E5D-90FB7AC46BD5}" presName="composite" presStyleCnt="0"/>
      <dgm:spPr/>
    </dgm:pt>
    <dgm:pt modelId="{4E46E848-1DD6-4E03-A021-E06C4933FEE6}" type="pres">
      <dgm:prSet presAssocID="{70B219C6-FD01-4591-8E5D-90FB7AC46BD5}" presName="parTx" presStyleLbl="alignNode1" presStyleIdx="3" presStyleCnt="4">
        <dgm:presLayoutVars>
          <dgm:chMax val="0"/>
          <dgm:chPref val="0"/>
          <dgm:bulletEnabled val="1"/>
        </dgm:presLayoutVars>
      </dgm:prSet>
      <dgm:spPr/>
      <dgm:t>
        <a:bodyPr/>
        <a:lstStyle/>
        <a:p>
          <a:endParaRPr lang="es-ES"/>
        </a:p>
      </dgm:t>
    </dgm:pt>
    <dgm:pt modelId="{EEA9D5D1-887C-4C2B-8365-0844EACAD0F5}" type="pres">
      <dgm:prSet presAssocID="{70B219C6-FD01-4591-8E5D-90FB7AC46BD5}" presName="desTx" presStyleLbl="alignAccFollowNode1" presStyleIdx="3" presStyleCnt="4">
        <dgm:presLayoutVars>
          <dgm:bulletEnabled val="1"/>
        </dgm:presLayoutVars>
      </dgm:prSet>
      <dgm:spPr/>
      <dgm:t>
        <a:bodyPr/>
        <a:lstStyle/>
        <a:p>
          <a:endParaRPr lang="es-ES"/>
        </a:p>
      </dgm:t>
    </dgm:pt>
  </dgm:ptLst>
  <dgm:cxnLst>
    <dgm:cxn modelId="{F536F24C-3988-4B93-BE2C-28EE3AD7E148}" type="presOf" srcId="{B532E7F7-F6D7-4CA3-843D-266861ED165D}" destId="{EEA9D5D1-887C-4C2B-8365-0844EACAD0F5}" srcOrd="0" destOrd="0" presId="urn:microsoft.com/office/officeart/2005/8/layout/hList1"/>
    <dgm:cxn modelId="{F6E4EC6E-A88A-4F1E-938F-4FC773AEAF63}" type="presOf" srcId="{9D858E9E-505B-43EF-AD5F-91A910E22231}" destId="{278A5AE4-3E51-43CA-B079-FFEF183084B5}" srcOrd="0" destOrd="0" presId="urn:microsoft.com/office/officeart/2005/8/layout/hList1"/>
    <dgm:cxn modelId="{AF11EE13-F8BE-4FFB-AB88-B7357173483E}" type="presOf" srcId="{CE6A9693-B1B8-4E06-BEC3-42EE29C59E69}" destId="{945D2B48-2E1E-41AF-98D7-9E773BB7B1A0}" srcOrd="0" destOrd="0" presId="urn:microsoft.com/office/officeart/2005/8/layout/hList1"/>
    <dgm:cxn modelId="{685F43B8-0329-4E14-8001-1AA965D82961}" type="presOf" srcId="{E185F2A4-D7A8-4623-B4DA-3A933BD20EEB}" destId="{ECB8BC28-1C33-46F1-81B5-7DE49C72C622}" srcOrd="0" destOrd="2" presId="urn:microsoft.com/office/officeart/2005/8/layout/hList1"/>
    <dgm:cxn modelId="{785EAD1A-442D-4DE2-AE71-350710DFBEF6}" type="presOf" srcId="{F990B902-1E6C-40A3-8A7E-F5BB1DD5A366}" destId="{52963EAE-190D-49A9-9BF4-DA907E27C0D8}" srcOrd="0" destOrd="2" presId="urn:microsoft.com/office/officeart/2005/8/layout/hList1"/>
    <dgm:cxn modelId="{F2E31E31-FA38-402D-BF4B-DBE18896117C}" srcId="{1794D022-8348-49F7-B561-895CE1596DB5}" destId="{E185F2A4-D7A8-4623-B4DA-3A933BD20EEB}" srcOrd="2" destOrd="0" parTransId="{ACD2F067-6B31-4CA6-B7FC-E894E1815DAE}" sibTransId="{5A491E99-C0F2-466A-BC10-8CB5331B3454}"/>
    <dgm:cxn modelId="{E5E907D4-4C61-4B02-8E28-1D22207EF96C}" srcId="{CE6A9693-B1B8-4E06-BEC3-42EE29C59E69}" destId="{9D858E9E-505B-43EF-AD5F-91A910E22231}" srcOrd="0" destOrd="0" parTransId="{8B4F19E7-1042-4A7F-A0C5-3806A0360424}" sibTransId="{5E8873C4-CBCC-48EC-BD0C-1C1E87A73CB1}"/>
    <dgm:cxn modelId="{8CDAF59D-5997-42EC-B984-5162AF16773B}" type="presOf" srcId="{272D98A2-B7D3-4F45-ADA4-C630EB7E3D22}" destId="{52963EAE-190D-49A9-9BF4-DA907E27C0D8}" srcOrd="0" destOrd="0" presId="urn:microsoft.com/office/officeart/2005/8/layout/hList1"/>
    <dgm:cxn modelId="{57A03131-EC3A-4295-B3CF-3129EEC72B80}" srcId="{61F10781-C602-4858-9AFE-D7C31458F0F0}" destId="{477EB19A-10C6-4EA7-8CC2-B48E3B34CB6F}" srcOrd="0" destOrd="0" parTransId="{4ED571FC-4453-49A7-95D9-3E6E5347F8C4}" sibTransId="{51136399-F8FF-4263-80C4-EC937A86F95D}"/>
    <dgm:cxn modelId="{3BA233A6-92A3-41AC-93D6-EE967A9D67EA}" type="presOf" srcId="{61F10781-C602-4858-9AFE-D7C31458F0F0}" destId="{B8533C65-472D-4DD6-97B2-BD1C5C6AF6FA}" srcOrd="0" destOrd="0" presId="urn:microsoft.com/office/officeart/2005/8/layout/hList1"/>
    <dgm:cxn modelId="{D6B75D65-9DF0-4B3C-B397-E1CAB2FD4C4A}" type="presOf" srcId="{E9F8F835-CC88-4095-941B-63531433DF2D}" destId="{ECB8BC28-1C33-46F1-81B5-7DE49C72C622}" srcOrd="0" destOrd="0" presId="urn:microsoft.com/office/officeart/2005/8/layout/hList1"/>
    <dgm:cxn modelId="{9BA318A0-22F7-4F13-9232-3C7FF359DA64}" type="presOf" srcId="{5E0A0014-C353-4DA3-9BD1-6539510518F7}" destId="{EEA9D5D1-887C-4C2B-8365-0844EACAD0F5}" srcOrd="0" destOrd="1" presId="urn:microsoft.com/office/officeart/2005/8/layout/hList1"/>
    <dgm:cxn modelId="{C67856F2-DC87-4ECB-B24A-2B19C7C02B04}" srcId="{477EB19A-10C6-4EA7-8CC2-B48E3B34CB6F}" destId="{9131DB7D-9E3F-43A8-98F0-3864EB4CC885}" srcOrd="1" destOrd="0" parTransId="{806BE54B-BE10-4950-8E03-C54F43C4524D}" sibTransId="{03831D58-4F9E-4FFD-B877-46DAE1246833}"/>
    <dgm:cxn modelId="{B0F970E3-B200-454B-872D-392D2A4C5AAF}" srcId="{1794D022-8348-49F7-B561-895CE1596DB5}" destId="{E9F8F835-CC88-4095-941B-63531433DF2D}" srcOrd="0" destOrd="0" parTransId="{8552AFDC-E69B-460A-9D5D-B405153EED7B}" sibTransId="{EDEE9F74-AF79-4872-ADC4-A09E60C04D89}"/>
    <dgm:cxn modelId="{F2A524CF-2CB4-454C-8955-955A8F36AB09}" srcId="{CE6A9693-B1B8-4E06-BEC3-42EE29C59E69}" destId="{281BBB92-F677-438C-B512-CF2F2E7CC14D}" srcOrd="1" destOrd="0" parTransId="{56C69221-5C0E-4A39-9BFE-C81B7AE7BFCC}" sibTransId="{3A795D97-1825-49B9-8147-8773ECE959A0}"/>
    <dgm:cxn modelId="{EC85D2C7-5986-4095-BB45-1D95988E61D5}" srcId="{61F10781-C602-4858-9AFE-D7C31458F0F0}" destId="{70B219C6-FD01-4591-8E5D-90FB7AC46BD5}" srcOrd="3" destOrd="0" parTransId="{6047B9FC-B4CC-40D4-849B-D70226CF6118}" sibTransId="{0075133F-5FBD-4970-A15A-8584A05F95F8}"/>
    <dgm:cxn modelId="{53ED7C24-0029-4EDA-AA5E-DCF4BB902A8D}" srcId="{61F10781-C602-4858-9AFE-D7C31458F0F0}" destId="{CE6A9693-B1B8-4E06-BEC3-42EE29C59E69}" srcOrd="1" destOrd="0" parTransId="{6EAFBB5C-4F91-48C8-9382-6CECD6A534F5}" sibTransId="{2DD2D3CE-7CBA-4E3D-A94E-7B8D80E4FA1F}"/>
    <dgm:cxn modelId="{6D8BEC2C-7094-44CC-9DC6-497FA53F6A21}" type="presOf" srcId="{36B37CA5-2559-4D57-8494-0C787D53D932}" destId="{ECB8BC28-1C33-46F1-81B5-7DE49C72C622}" srcOrd="0" destOrd="1" presId="urn:microsoft.com/office/officeart/2005/8/layout/hList1"/>
    <dgm:cxn modelId="{CC9B55C7-B8A7-43CD-B287-AFD6619DF165}" srcId="{1794D022-8348-49F7-B561-895CE1596DB5}" destId="{36B37CA5-2559-4D57-8494-0C787D53D932}" srcOrd="1" destOrd="0" parTransId="{559EFA34-30E6-43C2-BC0C-198A70D0041F}" sibTransId="{72F184E1-2A2B-4BD4-B5A6-D0245572727E}"/>
    <dgm:cxn modelId="{7F7628B4-86DD-49E1-8E08-74B4A38F791A}" type="presOf" srcId="{70B219C6-FD01-4591-8E5D-90FB7AC46BD5}" destId="{4E46E848-1DD6-4E03-A021-E06C4933FEE6}" srcOrd="0" destOrd="0" presId="urn:microsoft.com/office/officeart/2005/8/layout/hList1"/>
    <dgm:cxn modelId="{EB03A5B1-077A-4732-9188-BECBA46DAF7B}" srcId="{70B219C6-FD01-4591-8E5D-90FB7AC46BD5}" destId="{5E0A0014-C353-4DA3-9BD1-6539510518F7}" srcOrd="1" destOrd="0" parTransId="{C4A77E03-C298-47EB-A79C-011C95D617D8}" sibTransId="{A1C56D9B-0B21-4547-9B68-9D557225DC8E}"/>
    <dgm:cxn modelId="{4F3D8EFA-4E64-4A84-A3BF-2FBBAEF451AD}" type="presOf" srcId="{958AF75B-3708-4908-8AA1-9FC6771530BB}" destId="{EEA9D5D1-887C-4C2B-8365-0844EACAD0F5}" srcOrd="0" destOrd="2" presId="urn:microsoft.com/office/officeart/2005/8/layout/hList1"/>
    <dgm:cxn modelId="{51D00EE3-9603-4D80-B0F0-F69986D3BAD0}" srcId="{CE6A9693-B1B8-4E06-BEC3-42EE29C59E69}" destId="{376635A5-0CAA-4A6D-9BBB-188E969FFC05}" srcOrd="2" destOrd="0" parTransId="{933AF7B3-151B-4A6E-ACC1-07B5751346C7}" sibTransId="{0F7C7708-38CD-4697-AA2D-1A2D3C0A9C1F}"/>
    <dgm:cxn modelId="{7AB5B9EB-D508-43AF-A68F-C8577D06B210}" srcId="{477EB19A-10C6-4EA7-8CC2-B48E3B34CB6F}" destId="{F990B902-1E6C-40A3-8A7E-F5BB1DD5A366}" srcOrd="2" destOrd="0" parTransId="{403CF12B-D5C9-496F-97FA-DB2E0B69DC0C}" sibTransId="{3421EB0B-D7F9-4320-B8E5-E62AD117D49D}"/>
    <dgm:cxn modelId="{9817F7D4-112A-4BA7-81DB-49160D148BD4}" srcId="{70B219C6-FD01-4591-8E5D-90FB7AC46BD5}" destId="{B532E7F7-F6D7-4CA3-843D-266861ED165D}" srcOrd="0" destOrd="0" parTransId="{65B7D2AA-1DDD-427F-9719-00E5811C0279}" sibTransId="{DE5A823D-1486-4BA1-83B7-5C4936D94075}"/>
    <dgm:cxn modelId="{DFAFCD96-672E-4D1D-AFAE-5E3997B95560}" srcId="{61F10781-C602-4858-9AFE-D7C31458F0F0}" destId="{1794D022-8348-49F7-B561-895CE1596DB5}" srcOrd="2" destOrd="0" parTransId="{D0D2C79E-6CDF-40E1-8341-827FF787DD0F}" sibTransId="{29001FF8-E2FC-47A4-BB9F-358D27D8A326}"/>
    <dgm:cxn modelId="{325FA506-4C7B-4C03-931A-7311E5E14F93}" srcId="{70B219C6-FD01-4591-8E5D-90FB7AC46BD5}" destId="{958AF75B-3708-4908-8AA1-9FC6771530BB}" srcOrd="2" destOrd="0" parTransId="{6DC220DD-357A-4593-BFA7-E0EB0402E792}" sibTransId="{D7D98587-44EA-40A2-A118-064D5FD3F3D2}"/>
    <dgm:cxn modelId="{E13FB4AA-7B73-4994-BC59-EBDBD228F9FB}" srcId="{477EB19A-10C6-4EA7-8CC2-B48E3B34CB6F}" destId="{272D98A2-B7D3-4F45-ADA4-C630EB7E3D22}" srcOrd="0" destOrd="0" parTransId="{5436C3F6-C134-43C5-9ED8-E5F00E8124BE}" sibTransId="{08CDD8E7-D088-4D24-9D2F-A1A224450880}"/>
    <dgm:cxn modelId="{0E8802B3-F767-4A18-90E0-1467465F0535}" type="presOf" srcId="{9131DB7D-9E3F-43A8-98F0-3864EB4CC885}" destId="{52963EAE-190D-49A9-9BF4-DA907E27C0D8}" srcOrd="0" destOrd="1" presId="urn:microsoft.com/office/officeart/2005/8/layout/hList1"/>
    <dgm:cxn modelId="{F5597CCF-EC58-4A88-9858-C0B7E98C13AF}" type="presOf" srcId="{281BBB92-F677-438C-B512-CF2F2E7CC14D}" destId="{278A5AE4-3E51-43CA-B079-FFEF183084B5}" srcOrd="0" destOrd="1" presId="urn:microsoft.com/office/officeart/2005/8/layout/hList1"/>
    <dgm:cxn modelId="{E15AE02E-41C1-44ED-B16C-A613911F5DE6}" type="presOf" srcId="{1794D022-8348-49F7-B561-895CE1596DB5}" destId="{AFB26748-016C-4585-8F43-1212E5901F71}" srcOrd="0" destOrd="0" presId="urn:microsoft.com/office/officeart/2005/8/layout/hList1"/>
    <dgm:cxn modelId="{CD204BC1-974B-4CB0-860F-E5E8FDED5F2E}" type="presOf" srcId="{376635A5-0CAA-4A6D-9BBB-188E969FFC05}" destId="{278A5AE4-3E51-43CA-B079-FFEF183084B5}" srcOrd="0" destOrd="2" presId="urn:microsoft.com/office/officeart/2005/8/layout/hList1"/>
    <dgm:cxn modelId="{546877CD-336C-4467-93CA-9C5853F53820}" type="presOf" srcId="{477EB19A-10C6-4EA7-8CC2-B48E3B34CB6F}" destId="{1189DF9F-E6C4-4509-BB1D-D07D3B6BB569}" srcOrd="0" destOrd="0" presId="urn:microsoft.com/office/officeart/2005/8/layout/hList1"/>
    <dgm:cxn modelId="{E98A8272-4510-480C-9A8D-57CF042C2C37}" type="presParOf" srcId="{B8533C65-472D-4DD6-97B2-BD1C5C6AF6FA}" destId="{8DD28BC0-09F4-45B3-9308-D3B7A4250D5B}" srcOrd="0" destOrd="0" presId="urn:microsoft.com/office/officeart/2005/8/layout/hList1"/>
    <dgm:cxn modelId="{11236A61-F938-40C9-9AD6-DEEDD48D10DC}" type="presParOf" srcId="{8DD28BC0-09F4-45B3-9308-D3B7A4250D5B}" destId="{1189DF9F-E6C4-4509-BB1D-D07D3B6BB569}" srcOrd="0" destOrd="0" presId="urn:microsoft.com/office/officeart/2005/8/layout/hList1"/>
    <dgm:cxn modelId="{65ED323C-EC35-4B34-9459-6A69D3C98C28}" type="presParOf" srcId="{8DD28BC0-09F4-45B3-9308-D3B7A4250D5B}" destId="{52963EAE-190D-49A9-9BF4-DA907E27C0D8}" srcOrd="1" destOrd="0" presId="urn:microsoft.com/office/officeart/2005/8/layout/hList1"/>
    <dgm:cxn modelId="{6786478F-652D-42F9-A0B5-C1FAEC077886}" type="presParOf" srcId="{B8533C65-472D-4DD6-97B2-BD1C5C6AF6FA}" destId="{FCEDF36E-4B60-4935-B75A-CFE5797FD6FA}" srcOrd="1" destOrd="0" presId="urn:microsoft.com/office/officeart/2005/8/layout/hList1"/>
    <dgm:cxn modelId="{1C52E195-DF98-475F-859E-12CCC4E71282}" type="presParOf" srcId="{B8533C65-472D-4DD6-97B2-BD1C5C6AF6FA}" destId="{85B2B9D6-F89B-4EA5-8AB2-DB90CE66D854}" srcOrd="2" destOrd="0" presId="urn:microsoft.com/office/officeart/2005/8/layout/hList1"/>
    <dgm:cxn modelId="{0BB4ADA5-BBDB-41D6-AB37-4FAC3530BAA6}" type="presParOf" srcId="{85B2B9D6-F89B-4EA5-8AB2-DB90CE66D854}" destId="{945D2B48-2E1E-41AF-98D7-9E773BB7B1A0}" srcOrd="0" destOrd="0" presId="urn:microsoft.com/office/officeart/2005/8/layout/hList1"/>
    <dgm:cxn modelId="{AB205943-39C3-4C07-ABBA-2A5640E49218}" type="presParOf" srcId="{85B2B9D6-F89B-4EA5-8AB2-DB90CE66D854}" destId="{278A5AE4-3E51-43CA-B079-FFEF183084B5}" srcOrd="1" destOrd="0" presId="urn:microsoft.com/office/officeart/2005/8/layout/hList1"/>
    <dgm:cxn modelId="{64887353-7EC3-45F3-8ABF-49EB3D263571}" type="presParOf" srcId="{B8533C65-472D-4DD6-97B2-BD1C5C6AF6FA}" destId="{6B4D7DF5-A7C2-4502-91B1-2EACE1888AAC}" srcOrd="3" destOrd="0" presId="urn:microsoft.com/office/officeart/2005/8/layout/hList1"/>
    <dgm:cxn modelId="{54A83D4E-DD52-473B-9C49-FE55B36AC3B6}" type="presParOf" srcId="{B8533C65-472D-4DD6-97B2-BD1C5C6AF6FA}" destId="{6027A65E-B1DC-40A1-BC32-D07A3AE83E3C}" srcOrd="4" destOrd="0" presId="urn:microsoft.com/office/officeart/2005/8/layout/hList1"/>
    <dgm:cxn modelId="{7D615DBF-17F0-43BB-81A9-E715BCB6F0F4}" type="presParOf" srcId="{6027A65E-B1DC-40A1-BC32-D07A3AE83E3C}" destId="{AFB26748-016C-4585-8F43-1212E5901F71}" srcOrd="0" destOrd="0" presId="urn:microsoft.com/office/officeart/2005/8/layout/hList1"/>
    <dgm:cxn modelId="{89909CC1-442D-4008-812B-914E8A152066}" type="presParOf" srcId="{6027A65E-B1DC-40A1-BC32-D07A3AE83E3C}" destId="{ECB8BC28-1C33-46F1-81B5-7DE49C72C622}" srcOrd="1" destOrd="0" presId="urn:microsoft.com/office/officeart/2005/8/layout/hList1"/>
    <dgm:cxn modelId="{044C2DBD-9BC1-4C9A-86C5-2D7BC8A0A3FE}" type="presParOf" srcId="{B8533C65-472D-4DD6-97B2-BD1C5C6AF6FA}" destId="{2E15DEB8-6ABA-4FF7-8255-C60BC6D79653}" srcOrd="5" destOrd="0" presId="urn:microsoft.com/office/officeart/2005/8/layout/hList1"/>
    <dgm:cxn modelId="{F7AC9CCE-7537-4FF0-912B-FAA4A3B1AF03}" type="presParOf" srcId="{B8533C65-472D-4DD6-97B2-BD1C5C6AF6FA}" destId="{1F53877F-E518-4A71-A245-D53AB4807890}" srcOrd="6" destOrd="0" presId="urn:microsoft.com/office/officeart/2005/8/layout/hList1"/>
    <dgm:cxn modelId="{D06B5E25-03C8-461B-9462-7AD85EAD8CBA}" type="presParOf" srcId="{1F53877F-E518-4A71-A245-D53AB4807890}" destId="{4E46E848-1DD6-4E03-A021-E06C4933FEE6}" srcOrd="0" destOrd="0" presId="urn:microsoft.com/office/officeart/2005/8/layout/hList1"/>
    <dgm:cxn modelId="{0E9110EF-8083-416E-91A4-6DA18EEF3BCB}" type="presParOf" srcId="{1F53877F-E518-4A71-A245-D53AB4807890}" destId="{EEA9D5D1-887C-4C2B-8365-0844EACAD0F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6E528B-6B26-46D2-834F-8D692AB5F71F}" type="doc">
      <dgm:prSet loTypeId="urn:microsoft.com/office/officeart/2008/layout/VerticalCurvedList" loCatId="list" qsTypeId="urn:microsoft.com/office/officeart/2005/8/quickstyle/simple3" qsCatId="simple" csTypeId="urn:microsoft.com/office/officeart/2005/8/colors/colorful5" csCatId="colorful" phldr="1"/>
      <dgm:spPr/>
      <dgm:t>
        <a:bodyPr/>
        <a:lstStyle/>
        <a:p>
          <a:endParaRPr lang="es-ES"/>
        </a:p>
      </dgm:t>
    </dgm:pt>
    <dgm:pt modelId="{E941A326-A7AB-491E-93EC-3CAE5CF242D8}">
      <dgm:prSet phldrT="[Texto]" custT="1"/>
      <dgm:spPr/>
      <dgm:t>
        <a:bodyPr/>
        <a:lstStyle/>
        <a:p>
          <a:r>
            <a:rPr lang="es-ES" sz="2400" dirty="0" smtClean="0"/>
            <a:t>Decisiones ineficientes</a:t>
          </a:r>
          <a:endParaRPr lang="es-ES" sz="2400" dirty="0"/>
        </a:p>
      </dgm:t>
    </dgm:pt>
    <dgm:pt modelId="{69E59EFB-0538-4859-81C9-ED99BB70BB32}" type="parTrans" cxnId="{59FD3693-6EE0-4AC8-BD88-A3CCC8D6874A}">
      <dgm:prSet/>
      <dgm:spPr/>
      <dgm:t>
        <a:bodyPr/>
        <a:lstStyle/>
        <a:p>
          <a:endParaRPr lang="es-ES" sz="1200">
            <a:solidFill>
              <a:schemeClr val="tx1"/>
            </a:solidFill>
          </a:endParaRPr>
        </a:p>
      </dgm:t>
    </dgm:pt>
    <dgm:pt modelId="{A58C1B94-9FF7-434E-B214-9DDEC597B409}" type="sibTrans" cxnId="{59FD3693-6EE0-4AC8-BD88-A3CCC8D6874A}">
      <dgm:prSet/>
      <dgm:spPr/>
      <dgm:t>
        <a:bodyPr/>
        <a:lstStyle/>
        <a:p>
          <a:endParaRPr lang="es-ES" sz="1200">
            <a:solidFill>
              <a:schemeClr val="tx1"/>
            </a:solidFill>
          </a:endParaRPr>
        </a:p>
      </dgm:t>
    </dgm:pt>
    <dgm:pt modelId="{FC25F0E1-B161-4405-9BA5-52D1982C7B5B}">
      <dgm:prSet phldrT="[Texto]" custT="1"/>
      <dgm:spPr/>
      <dgm:t>
        <a:bodyPr/>
        <a:lstStyle/>
        <a:p>
          <a:r>
            <a:rPr lang="es-ES" sz="2400" dirty="0" smtClean="0"/>
            <a:t>Rentabilidad y Costos</a:t>
          </a:r>
          <a:endParaRPr lang="es-ES" sz="2400" dirty="0"/>
        </a:p>
      </dgm:t>
    </dgm:pt>
    <dgm:pt modelId="{D73D11D1-683F-4E2B-81F3-F8F4D8A09F77}" type="parTrans" cxnId="{E62FAA54-1629-4DBB-A2DB-2C34D45F95DC}">
      <dgm:prSet/>
      <dgm:spPr/>
      <dgm:t>
        <a:bodyPr/>
        <a:lstStyle/>
        <a:p>
          <a:endParaRPr lang="es-ES" sz="1200">
            <a:solidFill>
              <a:schemeClr val="tx1"/>
            </a:solidFill>
          </a:endParaRPr>
        </a:p>
      </dgm:t>
    </dgm:pt>
    <dgm:pt modelId="{EFE47B42-324B-433E-B3F7-61413E23EFB6}" type="sibTrans" cxnId="{E62FAA54-1629-4DBB-A2DB-2C34D45F95DC}">
      <dgm:prSet/>
      <dgm:spPr/>
      <dgm:t>
        <a:bodyPr/>
        <a:lstStyle/>
        <a:p>
          <a:endParaRPr lang="es-ES" sz="1200">
            <a:solidFill>
              <a:schemeClr val="tx1"/>
            </a:solidFill>
          </a:endParaRPr>
        </a:p>
      </dgm:t>
    </dgm:pt>
    <dgm:pt modelId="{8270D6AC-83C0-4E18-BE3A-22832376E035}" type="pres">
      <dgm:prSet presAssocID="{0D6E528B-6B26-46D2-834F-8D692AB5F71F}" presName="Name0" presStyleCnt="0">
        <dgm:presLayoutVars>
          <dgm:chMax val="7"/>
          <dgm:chPref val="7"/>
          <dgm:dir/>
        </dgm:presLayoutVars>
      </dgm:prSet>
      <dgm:spPr/>
      <dgm:t>
        <a:bodyPr/>
        <a:lstStyle/>
        <a:p>
          <a:endParaRPr lang="es-ES"/>
        </a:p>
      </dgm:t>
    </dgm:pt>
    <dgm:pt modelId="{87F38C8E-F28A-44DF-8E8D-CD638921180D}" type="pres">
      <dgm:prSet presAssocID="{0D6E528B-6B26-46D2-834F-8D692AB5F71F}" presName="Name1" presStyleCnt="0"/>
      <dgm:spPr/>
    </dgm:pt>
    <dgm:pt modelId="{7C3208BA-8399-4D06-A107-92FCC6C428F3}" type="pres">
      <dgm:prSet presAssocID="{0D6E528B-6B26-46D2-834F-8D692AB5F71F}" presName="cycle" presStyleCnt="0"/>
      <dgm:spPr/>
    </dgm:pt>
    <dgm:pt modelId="{E22F50FD-EE85-46C6-A054-F650DBF10F6E}" type="pres">
      <dgm:prSet presAssocID="{0D6E528B-6B26-46D2-834F-8D692AB5F71F}" presName="srcNode" presStyleLbl="node1" presStyleIdx="0" presStyleCnt="2"/>
      <dgm:spPr/>
    </dgm:pt>
    <dgm:pt modelId="{43B82F05-9807-4AA4-BAE0-63AB72A6885A}" type="pres">
      <dgm:prSet presAssocID="{0D6E528B-6B26-46D2-834F-8D692AB5F71F}" presName="conn" presStyleLbl="parChTrans1D2" presStyleIdx="0" presStyleCnt="1"/>
      <dgm:spPr/>
      <dgm:t>
        <a:bodyPr/>
        <a:lstStyle/>
        <a:p>
          <a:endParaRPr lang="es-ES"/>
        </a:p>
      </dgm:t>
    </dgm:pt>
    <dgm:pt modelId="{694149F3-F0AA-4015-89BE-BC0AADF96123}" type="pres">
      <dgm:prSet presAssocID="{0D6E528B-6B26-46D2-834F-8D692AB5F71F}" presName="extraNode" presStyleLbl="node1" presStyleIdx="0" presStyleCnt="2"/>
      <dgm:spPr/>
    </dgm:pt>
    <dgm:pt modelId="{B48A5202-EF89-43B6-9AC4-8CE1ADDEE52F}" type="pres">
      <dgm:prSet presAssocID="{0D6E528B-6B26-46D2-834F-8D692AB5F71F}" presName="dstNode" presStyleLbl="node1" presStyleIdx="0" presStyleCnt="2"/>
      <dgm:spPr/>
    </dgm:pt>
    <dgm:pt modelId="{FD98B75A-6422-41DC-95AF-36FC4245E7F6}" type="pres">
      <dgm:prSet presAssocID="{E941A326-A7AB-491E-93EC-3CAE5CF242D8}" presName="text_1" presStyleLbl="node1" presStyleIdx="0" presStyleCnt="2">
        <dgm:presLayoutVars>
          <dgm:bulletEnabled val="1"/>
        </dgm:presLayoutVars>
      </dgm:prSet>
      <dgm:spPr/>
      <dgm:t>
        <a:bodyPr/>
        <a:lstStyle/>
        <a:p>
          <a:endParaRPr lang="es-ES"/>
        </a:p>
      </dgm:t>
    </dgm:pt>
    <dgm:pt modelId="{334FA595-45EE-4042-AEE2-D4848152502D}" type="pres">
      <dgm:prSet presAssocID="{E941A326-A7AB-491E-93EC-3CAE5CF242D8}" presName="accent_1" presStyleCnt="0"/>
      <dgm:spPr/>
    </dgm:pt>
    <dgm:pt modelId="{00C54EE1-E16B-4310-B717-63522D024D2A}" type="pres">
      <dgm:prSet presAssocID="{E941A326-A7AB-491E-93EC-3CAE5CF242D8}" presName="accentRepeatNode" presStyleLbl="solidFgAcc1" presStyleIdx="0" presStyleCnt="2"/>
      <dgm:spPr/>
    </dgm:pt>
    <dgm:pt modelId="{990FA651-EF9D-4F8F-918E-AFC8EDF6361C}" type="pres">
      <dgm:prSet presAssocID="{FC25F0E1-B161-4405-9BA5-52D1982C7B5B}" presName="text_2" presStyleLbl="node1" presStyleIdx="1" presStyleCnt="2">
        <dgm:presLayoutVars>
          <dgm:bulletEnabled val="1"/>
        </dgm:presLayoutVars>
      </dgm:prSet>
      <dgm:spPr/>
      <dgm:t>
        <a:bodyPr/>
        <a:lstStyle/>
        <a:p>
          <a:endParaRPr lang="es-ES"/>
        </a:p>
      </dgm:t>
    </dgm:pt>
    <dgm:pt modelId="{6E5C5F0E-D1DF-43D4-B0E8-71A45293011A}" type="pres">
      <dgm:prSet presAssocID="{FC25F0E1-B161-4405-9BA5-52D1982C7B5B}" presName="accent_2" presStyleCnt="0"/>
      <dgm:spPr/>
    </dgm:pt>
    <dgm:pt modelId="{9B2529E1-BD69-465D-99B6-6C893BEDD75C}" type="pres">
      <dgm:prSet presAssocID="{FC25F0E1-B161-4405-9BA5-52D1982C7B5B}" presName="accentRepeatNode" presStyleLbl="solidFgAcc1" presStyleIdx="1" presStyleCnt="2"/>
      <dgm:spPr/>
    </dgm:pt>
  </dgm:ptLst>
  <dgm:cxnLst>
    <dgm:cxn modelId="{59FD3693-6EE0-4AC8-BD88-A3CCC8D6874A}" srcId="{0D6E528B-6B26-46D2-834F-8D692AB5F71F}" destId="{E941A326-A7AB-491E-93EC-3CAE5CF242D8}" srcOrd="0" destOrd="0" parTransId="{69E59EFB-0538-4859-81C9-ED99BB70BB32}" sibTransId="{A58C1B94-9FF7-434E-B214-9DDEC597B409}"/>
    <dgm:cxn modelId="{348CAAEC-E5B9-430B-991F-8EB0388A16D7}" type="presOf" srcId="{E941A326-A7AB-491E-93EC-3CAE5CF242D8}" destId="{FD98B75A-6422-41DC-95AF-36FC4245E7F6}" srcOrd="0" destOrd="0" presId="urn:microsoft.com/office/officeart/2008/layout/VerticalCurvedList"/>
    <dgm:cxn modelId="{3D43A6B5-5095-4351-8386-D22556625F4E}" type="presOf" srcId="{0D6E528B-6B26-46D2-834F-8D692AB5F71F}" destId="{8270D6AC-83C0-4E18-BE3A-22832376E035}" srcOrd="0" destOrd="0" presId="urn:microsoft.com/office/officeart/2008/layout/VerticalCurvedList"/>
    <dgm:cxn modelId="{30066CCA-012B-47DC-AFD5-9EDAD5667D29}" type="presOf" srcId="{FC25F0E1-B161-4405-9BA5-52D1982C7B5B}" destId="{990FA651-EF9D-4F8F-918E-AFC8EDF6361C}" srcOrd="0" destOrd="0" presId="urn:microsoft.com/office/officeart/2008/layout/VerticalCurvedList"/>
    <dgm:cxn modelId="{330FDA04-56DE-4FC6-A735-19897B603175}" type="presOf" srcId="{A58C1B94-9FF7-434E-B214-9DDEC597B409}" destId="{43B82F05-9807-4AA4-BAE0-63AB72A6885A}" srcOrd="0" destOrd="0" presId="urn:microsoft.com/office/officeart/2008/layout/VerticalCurvedList"/>
    <dgm:cxn modelId="{E62FAA54-1629-4DBB-A2DB-2C34D45F95DC}" srcId="{0D6E528B-6B26-46D2-834F-8D692AB5F71F}" destId="{FC25F0E1-B161-4405-9BA5-52D1982C7B5B}" srcOrd="1" destOrd="0" parTransId="{D73D11D1-683F-4E2B-81F3-F8F4D8A09F77}" sibTransId="{EFE47B42-324B-433E-B3F7-61413E23EFB6}"/>
    <dgm:cxn modelId="{EBFDF5D5-C891-4B73-AFFD-781C8FDFE55E}" type="presParOf" srcId="{8270D6AC-83C0-4E18-BE3A-22832376E035}" destId="{87F38C8E-F28A-44DF-8E8D-CD638921180D}" srcOrd="0" destOrd="0" presId="urn:microsoft.com/office/officeart/2008/layout/VerticalCurvedList"/>
    <dgm:cxn modelId="{CE2A7008-0231-459C-856C-F7E45F688378}" type="presParOf" srcId="{87F38C8E-F28A-44DF-8E8D-CD638921180D}" destId="{7C3208BA-8399-4D06-A107-92FCC6C428F3}" srcOrd="0" destOrd="0" presId="urn:microsoft.com/office/officeart/2008/layout/VerticalCurvedList"/>
    <dgm:cxn modelId="{4ECDBE3E-B16F-48EA-BF11-87376013F31B}" type="presParOf" srcId="{7C3208BA-8399-4D06-A107-92FCC6C428F3}" destId="{E22F50FD-EE85-46C6-A054-F650DBF10F6E}" srcOrd="0" destOrd="0" presId="urn:microsoft.com/office/officeart/2008/layout/VerticalCurvedList"/>
    <dgm:cxn modelId="{F12FE44A-A041-4A82-91FB-460DF63E4CF0}" type="presParOf" srcId="{7C3208BA-8399-4D06-A107-92FCC6C428F3}" destId="{43B82F05-9807-4AA4-BAE0-63AB72A6885A}" srcOrd="1" destOrd="0" presId="urn:microsoft.com/office/officeart/2008/layout/VerticalCurvedList"/>
    <dgm:cxn modelId="{03D507C3-500A-491F-BCEC-525D01769D5D}" type="presParOf" srcId="{7C3208BA-8399-4D06-A107-92FCC6C428F3}" destId="{694149F3-F0AA-4015-89BE-BC0AADF96123}" srcOrd="2" destOrd="0" presId="urn:microsoft.com/office/officeart/2008/layout/VerticalCurvedList"/>
    <dgm:cxn modelId="{B2C2E52D-91A0-4CEF-9AB6-4F7FFF13EE45}" type="presParOf" srcId="{7C3208BA-8399-4D06-A107-92FCC6C428F3}" destId="{B48A5202-EF89-43B6-9AC4-8CE1ADDEE52F}" srcOrd="3" destOrd="0" presId="urn:microsoft.com/office/officeart/2008/layout/VerticalCurvedList"/>
    <dgm:cxn modelId="{3E72E7BC-7F66-484D-90CE-02AAB741B586}" type="presParOf" srcId="{87F38C8E-F28A-44DF-8E8D-CD638921180D}" destId="{FD98B75A-6422-41DC-95AF-36FC4245E7F6}" srcOrd="1" destOrd="0" presId="urn:microsoft.com/office/officeart/2008/layout/VerticalCurvedList"/>
    <dgm:cxn modelId="{325F73FA-BF53-4D62-BC3C-A4D4F4A1468C}" type="presParOf" srcId="{87F38C8E-F28A-44DF-8E8D-CD638921180D}" destId="{334FA595-45EE-4042-AEE2-D4848152502D}" srcOrd="2" destOrd="0" presId="urn:microsoft.com/office/officeart/2008/layout/VerticalCurvedList"/>
    <dgm:cxn modelId="{58B95250-F8FA-4511-B253-050E09CAB056}" type="presParOf" srcId="{334FA595-45EE-4042-AEE2-D4848152502D}" destId="{00C54EE1-E16B-4310-B717-63522D024D2A}" srcOrd="0" destOrd="0" presId="urn:microsoft.com/office/officeart/2008/layout/VerticalCurvedList"/>
    <dgm:cxn modelId="{90F8EBBD-49B9-45F6-9F8A-14E3E76D52EF}" type="presParOf" srcId="{87F38C8E-F28A-44DF-8E8D-CD638921180D}" destId="{990FA651-EF9D-4F8F-918E-AFC8EDF6361C}" srcOrd="3" destOrd="0" presId="urn:microsoft.com/office/officeart/2008/layout/VerticalCurvedList"/>
    <dgm:cxn modelId="{3455F077-51C5-4CF7-BB79-935B5D963B86}" type="presParOf" srcId="{87F38C8E-F28A-44DF-8E8D-CD638921180D}" destId="{6E5C5F0E-D1DF-43D4-B0E8-71A45293011A}" srcOrd="4" destOrd="0" presId="urn:microsoft.com/office/officeart/2008/layout/VerticalCurvedList"/>
    <dgm:cxn modelId="{50C658F0-00D5-4EFB-A438-04E089FDD585}" type="presParOf" srcId="{6E5C5F0E-D1DF-43D4-B0E8-71A45293011A}" destId="{9B2529E1-BD69-465D-99B6-6C893BEDD75C}" srcOrd="0" destOrd="0" presId="urn:microsoft.com/office/officeart/2008/layout/VerticalCurvedLis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4AA284-916E-4A56-BCF2-A5E67A3439C3}" type="doc">
      <dgm:prSet loTypeId="urn:microsoft.com/office/officeart/2005/8/layout/arrow2" loCatId="process" qsTypeId="urn:microsoft.com/office/officeart/2005/8/quickstyle/simple4" qsCatId="simple" csTypeId="urn:microsoft.com/office/officeart/2005/8/colors/colorful4" csCatId="colorful" phldr="1"/>
      <dgm:spPr/>
      <dgm:t>
        <a:bodyPr/>
        <a:lstStyle/>
        <a:p>
          <a:endParaRPr lang="es-ES"/>
        </a:p>
      </dgm:t>
    </dgm:pt>
    <dgm:pt modelId="{D72B582D-467F-4B09-A9A2-F7AB085DD145}">
      <dgm:prSet phldrT="[Texto]" custT="1"/>
      <dgm:spPr/>
      <dgm:t>
        <a:bodyPr/>
        <a:lstStyle/>
        <a:p>
          <a:r>
            <a:rPr lang="es-ES" sz="3200" dirty="0" smtClean="0"/>
            <a:t>1992</a:t>
          </a:r>
        </a:p>
        <a:p>
          <a:endParaRPr lang="es-ES" sz="3200" dirty="0"/>
        </a:p>
      </dgm:t>
    </dgm:pt>
    <dgm:pt modelId="{94B01846-7518-4E67-80C4-364A46B7D9DF}" type="parTrans" cxnId="{15AD3D0C-95A7-44E2-8211-A6A224DD8BF3}">
      <dgm:prSet/>
      <dgm:spPr/>
      <dgm:t>
        <a:bodyPr/>
        <a:lstStyle/>
        <a:p>
          <a:endParaRPr lang="es-ES"/>
        </a:p>
      </dgm:t>
    </dgm:pt>
    <dgm:pt modelId="{332DBEA9-AF13-4F55-815C-B54D493261EA}" type="sibTrans" cxnId="{15AD3D0C-95A7-44E2-8211-A6A224DD8BF3}">
      <dgm:prSet/>
      <dgm:spPr/>
      <dgm:t>
        <a:bodyPr/>
        <a:lstStyle/>
        <a:p>
          <a:endParaRPr lang="es-ES"/>
        </a:p>
      </dgm:t>
    </dgm:pt>
    <dgm:pt modelId="{2EA72CDF-2EFA-40D2-BC09-6086EADE30D2}">
      <dgm:prSet phldrT="[Texto]" custT="1"/>
      <dgm:spPr/>
      <dgm:t>
        <a:bodyPr/>
        <a:lstStyle/>
        <a:p>
          <a:r>
            <a:rPr lang="es-ES" sz="3200" dirty="0" smtClean="0"/>
            <a:t>1995</a:t>
          </a:r>
          <a:endParaRPr lang="es-ES" sz="3200" dirty="0"/>
        </a:p>
      </dgm:t>
    </dgm:pt>
    <dgm:pt modelId="{B305612A-FCEB-4B76-BA24-53DAEC82F5A5}" type="parTrans" cxnId="{DF2D1012-1A34-45C1-9BCD-35795320E6E4}">
      <dgm:prSet/>
      <dgm:spPr/>
      <dgm:t>
        <a:bodyPr/>
        <a:lstStyle/>
        <a:p>
          <a:endParaRPr lang="es-ES"/>
        </a:p>
      </dgm:t>
    </dgm:pt>
    <dgm:pt modelId="{C0B29373-BFD6-4ABD-A765-56CB3AE24B66}" type="sibTrans" cxnId="{DF2D1012-1A34-45C1-9BCD-35795320E6E4}">
      <dgm:prSet/>
      <dgm:spPr/>
      <dgm:t>
        <a:bodyPr/>
        <a:lstStyle/>
        <a:p>
          <a:endParaRPr lang="es-ES"/>
        </a:p>
      </dgm:t>
    </dgm:pt>
    <dgm:pt modelId="{C41DB2C6-FE66-4E51-9B64-2C1E46509C55}">
      <dgm:prSet phldrT="[Texto]" custT="1"/>
      <dgm:spPr/>
      <dgm:t>
        <a:bodyPr/>
        <a:lstStyle/>
        <a:p>
          <a:r>
            <a:rPr lang="es-ES" sz="3200" dirty="0" smtClean="0"/>
            <a:t>1998</a:t>
          </a:r>
          <a:endParaRPr lang="es-ES" sz="3200" dirty="0"/>
        </a:p>
      </dgm:t>
    </dgm:pt>
    <dgm:pt modelId="{A3C88E7E-D322-4724-AE9B-A48500027275}" type="parTrans" cxnId="{561C71AB-04FE-4BC8-B788-8843ED9F234D}">
      <dgm:prSet/>
      <dgm:spPr/>
      <dgm:t>
        <a:bodyPr/>
        <a:lstStyle/>
        <a:p>
          <a:endParaRPr lang="es-ES"/>
        </a:p>
      </dgm:t>
    </dgm:pt>
    <dgm:pt modelId="{11BF2E8D-B72D-4CD9-9F94-2590875DADC2}" type="sibTrans" cxnId="{561C71AB-04FE-4BC8-B788-8843ED9F234D}">
      <dgm:prSet/>
      <dgm:spPr/>
      <dgm:t>
        <a:bodyPr/>
        <a:lstStyle/>
        <a:p>
          <a:endParaRPr lang="es-ES"/>
        </a:p>
      </dgm:t>
    </dgm:pt>
    <dgm:pt modelId="{EBB3BC16-8F52-410A-8A60-52A091D3034D}">
      <dgm:prSet custT="1"/>
      <dgm:spPr/>
      <dgm:t>
        <a:bodyPr/>
        <a:lstStyle/>
        <a:p>
          <a:r>
            <a:rPr lang="es-ES" sz="3200" dirty="0" smtClean="0"/>
            <a:t>1998</a:t>
          </a:r>
          <a:endParaRPr lang="es-ES" sz="3200" dirty="0"/>
        </a:p>
      </dgm:t>
    </dgm:pt>
    <dgm:pt modelId="{9DADB669-15C9-43F4-8E7D-3CCE21B3B00D}" type="parTrans" cxnId="{F14086D0-DF25-47B6-A6A8-2672E5C39BC5}">
      <dgm:prSet/>
      <dgm:spPr/>
      <dgm:t>
        <a:bodyPr/>
        <a:lstStyle/>
        <a:p>
          <a:endParaRPr lang="es-ES"/>
        </a:p>
      </dgm:t>
    </dgm:pt>
    <dgm:pt modelId="{16876A0D-E1E8-4C7F-AD05-D9623F136BA8}" type="sibTrans" cxnId="{F14086D0-DF25-47B6-A6A8-2672E5C39BC5}">
      <dgm:prSet/>
      <dgm:spPr/>
      <dgm:t>
        <a:bodyPr/>
        <a:lstStyle/>
        <a:p>
          <a:endParaRPr lang="es-ES"/>
        </a:p>
      </dgm:t>
    </dgm:pt>
    <dgm:pt modelId="{E173D0EC-216A-45DF-B6CB-915EDE8B4E5A}" type="pres">
      <dgm:prSet presAssocID="{304AA284-916E-4A56-BCF2-A5E67A3439C3}" presName="arrowDiagram" presStyleCnt="0">
        <dgm:presLayoutVars>
          <dgm:chMax val="5"/>
          <dgm:dir/>
          <dgm:resizeHandles val="exact"/>
        </dgm:presLayoutVars>
      </dgm:prSet>
      <dgm:spPr/>
      <dgm:t>
        <a:bodyPr/>
        <a:lstStyle/>
        <a:p>
          <a:endParaRPr lang="es-ES"/>
        </a:p>
      </dgm:t>
    </dgm:pt>
    <dgm:pt modelId="{7C0D59E0-53E8-4185-88FA-919F29484FDE}" type="pres">
      <dgm:prSet presAssocID="{304AA284-916E-4A56-BCF2-A5E67A3439C3}" presName="arrow" presStyleLbl="bgShp" presStyleIdx="0" presStyleCnt="1"/>
      <dgm:spPr/>
      <dgm:t>
        <a:bodyPr/>
        <a:lstStyle/>
        <a:p>
          <a:endParaRPr lang="es-ES"/>
        </a:p>
      </dgm:t>
    </dgm:pt>
    <dgm:pt modelId="{E0E1EA14-FDA1-4335-AF6B-A7EA8D0D1B67}" type="pres">
      <dgm:prSet presAssocID="{304AA284-916E-4A56-BCF2-A5E67A3439C3}" presName="arrowDiagram4" presStyleCnt="0"/>
      <dgm:spPr/>
      <dgm:t>
        <a:bodyPr/>
        <a:lstStyle/>
        <a:p>
          <a:endParaRPr lang="es-ES"/>
        </a:p>
      </dgm:t>
    </dgm:pt>
    <dgm:pt modelId="{52073E3C-ECEE-4CFE-A31E-DF02F95BE396}" type="pres">
      <dgm:prSet presAssocID="{D72B582D-467F-4B09-A9A2-F7AB085DD145}" presName="bullet4a" presStyleLbl="node1" presStyleIdx="0" presStyleCnt="4"/>
      <dgm:spPr/>
      <dgm:t>
        <a:bodyPr/>
        <a:lstStyle/>
        <a:p>
          <a:endParaRPr lang="es-ES"/>
        </a:p>
      </dgm:t>
    </dgm:pt>
    <dgm:pt modelId="{8676C814-CCFF-46AC-ABFD-841CF902DCDA}" type="pres">
      <dgm:prSet presAssocID="{D72B582D-467F-4B09-A9A2-F7AB085DD145}" presName="textBox4a" presStyleLbl="revTx" presStyleIdx="0" presStyleCnt="4">
        <dgm:presLayoutVars>
          <dgm:bulletEnabled val="1"/>
        </dgm:presLayoutVars>
      </dgm:prSet>
      <dgm:spPr/>
      <dgm:t>
        <a:bodyPr/>
        <a:lstStyle/>
        <a:p>
          <a:endParaRPr lang="es-ES"/>
        </a:p>
      </dgm:t>
    </dgm:pt>
    <dgm:pt modelId="{9F12E716-2E19-4531-92CB-AF548C5EECA9}" type="pres">
      <dgm:prSet presAssocID="{2EA72CDF-2EFA-40D2-BC09-6086EADE30D2}" presName="bullet4b" presStyleLbl="node1" presStyleIdx="1" presStyleCnt="4"/>
      <dgm:spPr/>
      <dgm:t>
        <a:bodyPr/>
        <a:lstStyle/>
        <a:p>
          <a:endParaRPr lang="es-ES"/>
        </a:p>
      </dgm:t>
    </dgm:pt>
    <dgm:pt modelId="{FA8E026F-D5E7-45CF-BADC-1363F9F57FBE}" type="pres">
      <dgm:prSet presAssocID="{2EA72CDF-2EFA-40D2-BC09-6086EADE30D2}" presName="textBox4b" presStyleLbl="revTx" presStyleIdx="1" presStyleCnt="4">
        <dgm:presLayoutVars>
          <dgm:bulletEnabled val="1"/>
        </dgm:presLayoutVars>
      </dgm:prSet>
      <dgm:spPr/>
      <dgm:t>
        <a:bodyPr/>
        <a:lstStyle/>
        <a:p>
          <a:endParaRPr lang="es-ES"/>
        </a:p>
      </dgm:t>
    </dgm:pt>
    <dgm:pt modelId="{A30A51F2-941F-4A64-84F9-6AF6BA4B158E}" type="pres">
      <dgm:prSet presAssocID="{C41DB2C6-FE66-4E51-9B64-2C1E46509C55}" presName="bullet4c" presStyleLbl="node1" presStyleIdx="2" presStyleCnt="4"/>
      <dgm:spPr/>
      <dgm:t>
        <a:bodyPr/>
        <a:lstStyle/>
        <a:p>
          <a:endParaRPr lang="es-ES"/>
        </a:p>
      </dgm:t>
    </dgm:pt>
    <dgm:pt modelId="{D0EA0A8A-B2C6-47C3-B15C-1E0BBEE358D0}" type="pres">
      <dgm:prSet presAssocID="{C41DB2C6-FE66-4E51-9B64-2C1E46509C55}" presName="textBox4c" presStyleLbl="revTx" presStyleIdx="2" presStyleCnt="4">
        <dgm:presLayoutVars>
          <dgm:bulletEnabled val="1"/>
        </dgm:presLayoutVars>
      </dgm:prSet>
      <dgm:spPr/>
      <dgm:t>
        <a:bodyPr/>
        <a:lstStyle/>
        <a:p>
          <a:endParaRPr lang="es-ES"/>
        </a:p>
      </dgm:t>
    </dgm:pt>
    <dgm:pt modelId="{74605AD0-E736-4287-91FA-6E47AB7BD42E}" type="pres">
      <dgm:prSet presAssocID="{EBB3BC16-8F52-410A-8A60-52A091D3034D}" presName="bullet4d" presStyleLbl="node1" presStyleIdx="3" presStyleCnt="4"/>
      <dgm:spPr/>
      <dgm:t>
        <a:bodyPr/>
        <a:lstStyle/>
        <a:p>
          <a:endParaRPr lang="es-ES"/>
        </a:p>
      </dgm:t>
    </dgm:pt>
    <dgm:pt modelId="{31034EF4-5A54-42BD-AE53-BA2E18158FBA}" type="pres">
      <dgm:prSet presAssocID="{EBB3BC16-8F52-410A-8A60-52A091D3034D}" presName="textBox4d" presStyleLbl="revTx" presStyleIdx="3" presStyleCnt="4">
        <dgm:presLayoutVars>
          <dgm:bulletEnabled val="1"/>
        </dgm:presLayoutVars>
      </dgm:prSet>
      <dgm:spPr/>
      <dgm:t>
        <a:bodyPr/>
        <a:lstStyle/>
        <a:p>
          <a:endParaRPr lang="es-ES"/>
        </a:p>
      </dgm:t>
    </dgm:pt>
  </dgm:ptLst>
  <dgm:cxnLst>
    <dgm:cxn modelId="{C9CDEC8E-8031-4240-974A-8F2AD4C422B6}" type="presOf" srcId="{C41DB2C6-FE66-4E51-9B64-2C1E46509C55}" destId="{D0EA0A8A-B2C6-47C3-B15C-1E0BBEE358D0}" srcOrd="0" destOrd="0" presId="urn:microsoft.com/office/officeart/2005/8/layout/arrow2"/>
    <dgm:cxn modelId="{87B71486-9B4A-429A-BDA7-CCFFD6B54893}" type="presOf" srcId="{304AA284-916E-4A56-BCF2-A5E67A3439C3}" destId="{E173D0EC-216A-45DF-B6CB-915EDE8B4E5A}" srcOrd="0" destOrd="0" presId="urn:microsoft.com/office/officeart/2005/8/layout/arrow2"/>
    <dgm:cxn modelId="{58DE24C7-E429-4427-8376-C236187C3ED4}" type="presOf" srcId="{D72B582D-467F-4B09-A9A2-F7AB085DD145}" destId="{8676C814-CCFF-46AC-ABFD-841CF902DCDA}" srcOrd="0" destOrd="0" presId="urn:microsoft.com/office/officeart/2005/8/layout/arrow2"/>
    <dgm:cxn modelId="{561C71AB-04FE-4BC8-B788-8843ED9F234D}" srcId="{304AA284-916E-4A56-BCF2-A5E67A3439C3}" destId="{C41DB2C6-FE66-4E51-9B64-2C1E46509C55}" srcOrd="2" destOrd="0" parTransId="{A3C88E7E-D322-4724-AE9B-A48500027275}" sibTransId="{11BF2E8D-B72D-4CD9-9F94-2590875DADC2}"/>
    <dgm:cxn modelId="{DF2D1012-1A34-45C1-9BCD-35795320E6E4}" srcId="{304AA284-916E-4A56-BCF2-A5E67A3439C3}" destId="{2EA72CDF-2EFA-40D2-BC09-6086EADE30D2}" srcOrd="1" destOrd="0" parTransId="{B305612A-FCEB-4B76-BA24-53DAEC82F5A5}" sibTransId="{C0B29373-BFD6-4ABD-A765-56CB3AE24B66}"/>
    <dgm:cxn modelId="{D209EB21-9A50-49C0-9588-7ACABE977EB5}" type="presOf" srcId="{2EA72CDF-2EFA-40D2-BC09-6086EADE30D2}" destId="{FA8E026F-D5E7-45CF-BADC-1363F9F57FBE}" srcOrd="0" destOrd="0" presId="urn:microsoft.com/office/officeart/2005/8/layout/arrow2"/>
    <dgm:cxn modelId="{15AD3D0C-95A7-44E2-8211-A6A224DD8BF3}" srcId="{304AA284-916E-4A56-BCF2-A5E67A3439C3}" destId="{D72B582D-467F-4B09-A9A2-F7AB085DD145}" srcOrd="0" destOrd="0" parTransId="{94B01846-7518-4E67-80C4-364A46B7D9DF}" sibTransId="{332DBEA9-AF13-4F55-815C-B54D493261EA}"/>
    <dgm:cxn modelId="{F14086D0-DF25-47B6-A6A8-2672E5C39BC5}" srcId="{304AA284-916E-4A56-BCF2-A5E67A3439C3}" destId="{EBB3BC16-8F52-410A-8A60-52A091D3034D}" srcOrd="3" destOrd="0" parTransId="{9DADB669-15C9-43F4-8E7D-3CCE21B3B00D}" sibTransId="{16876A0D-E1E8-4C7F-AD05-D9623F136BA8}"/>
    <dgm:cxn modelId="{706A4B10-B732-4B36-BED4-503C29BD33DB}" type="presOf" srcId="{EBB3BC16-8F52-410A-8A60-52A091D3034D}" destId="{31034EF4-5A54-42BD-AE53-BA2E18158FBA}" srcOrd="0" destOrd="0" presId="urn:microsoft.com/office/officeart/2005/8/layout/arrow2"/>
    <dgm:cxn modelId="{5DFDFDB9-C5F4-4F71-B0DE-B6D6AE8FDD8A}" type="presParOf" srcId="{E173D0EC-216A-45DF-B6CB-915EDE8B4E5A}" destId="{7C0D59E0-53E8-4185-88FA-919F29484FDE}" srcOrd="0" destOrd="0" presId="urn:microsoft.com/office/officeart/2005/8/layout/arrow2"/>
    <dgm:cxn modelId="{B74B8D27-D58E-484D-A794-A11FBA912288}" type="presParOf" srcId="{E173D0EC-216A-45DF-B6CB-915EDE8B4E5A}" destId="{E0E1EA14-FDA1-4335-AF6B-A7EA8D0D1B67}" srcOrd="1" destOrd="0" presId="urn:microsoft.com/office/officeart/2005/8/layout/arrow2"/>
    <dgm:cxn modelId="{3B7E7A39-EE33-4398-9AAE-55BF6E38146B}" type="presParOf" srcId="{E0E1EA14-FDA1-4335-AF6B-A7EA8D0D1B67}" destId="{52073E3C-ECEE-4CFE-A31E-DF02F95BE396}" srcOrd="0" destOrd="0" presId="urn:microsoft.com/office/officeart/2005/8/layout/arrow2"/>
    <dgm:cxn modelId="{2780F4BB-B6B6-41B7-9B03-80B613565A53}" type="presParOf" srcId="{E0E1EA14-FDA1-4335-AF6B-A7EA8D0D1B67}" destId="{8676C814-CCFF-46AC-ABFD-841CF902DCDA}" srcOrd="1" destOrd="0" presId="urn:microsoft.com/office/officeart/2005/8/layout/arrow2"/>
    <dgm:cxn modelId="{4894262A-87F0-4D87-A391-05F4F265F803}" type="presParOf" srcId="{E0E1EA14-FDA1-4335-AF6B-A7EA8D0D1B67}" destId="{9F12E716-2E19-4531-92CB-AF548C5EECA9}" srcOrd="2" destOrd="0" presId="urn:microsoft.com/office/officeart/2005/8/layout/arrow2"/>
    <dgm:cxn modelId="{65E5B7D9-C602-4EE3-B695-FBFFE002DBAA}" type="presParOf" srcId="{E0E1EA14-FDA1-4335-AF6B-A7EA8D0D1B67}" destId="{FA8E026F-D5E7-45CF-BADC-1363F9F57FBE}" srcOrd="3" destOrd="0" presId="urn:microsoft.com/office/officeart/2005/8/layout/arrow2"/>
    <dgm:cxn modelId="{E88B351E-BE51-49AE-8EE4-FC1311C70FA7}" type="presParOf" srcId="{E0E1EA14-FDA1-4335-AF6B-A7EA8D0D1B67}" destId="{A30A51F2-941F-4A64-84F9-6AF6BA4B158E}" srcOrd="4" destOrd="0" presId="urn:microsoft.com/office/officeart/2005/8/layout/arrow2"/>
    <dgm:cxn modelId="{5D9601A9-9BA8-4CF2-845F-8C0C151DEC61}" type="presParOf" srcId="{E0E1EA14-FDA1-4335-AF6B-A7EA8D0D1B67}" destId="{D0EA0A8A-B2C6-47C3-B15C-1E0BBEE358D0}" srcOrd="5" destOrd="0" presId="urn:microsoft.com/office/officeart/2005/8/layout/arrow2"/>
    <dgm:cxn modelId="{2FE5CF2C-A7E2-4974-9001-E8D89C81E485}" type="presParOf" srcId="{E0E1EA14-FDA1-4335-AF6B-A7EA8D0D1B67}" destId="{74605AD0-E736-4287-91FA-6E47AB7BD42E}" srcOrd="6" destOrd="0" presId="urn:microsoft.com/office/officeart/2005/8/layout/arrow2"/>
    <dgm:cxn modelId="{4D640689-E4D5-4DE3-A429-531D84098BA5}" type="presParOf" srcId="{E0E1EA14-FDA1-4335-AF6B-A7EA8D0D1B67}" destId="{31034EF4-5A54-42BD-AE53-BA2E18158FBA}"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4AA284-916E-4A56-BCF2-A5E67A3439C3}" type="doc">
      <dgm:prSet loTypeId="urn:microsoft.com/office/officeart/2005/8/layout/arrow2" loCatId="process" qsTypeId="urn:microsoft.com/office/officeart/2005/8/quickstyle/simple1" qsCatId="simple" csTypeId="urn:microsoft.com/office/officeart/2005/8/colors/colorful4" csCatId="colorful" phldr="1"/>
      <dgm:spPr/>
      <dgm:t>
        <a:bodyPr/>
        <a:lstStyle/>
        <a:p>
          <a:endParaRPr lang="es-ES"/>
        </a:p>
      </dgm:t>
    </dgm:pt>
    <dgm:pt modelId="{D72B582D-467F-4B09-A9A2-F7AB085DD145}">
      <dgm:prSet phldrT="[Texto]" custT="1"/>
      <dgm:spPr/>
      <dgm:t>
        <a:bodyPr/>
        <a:lstStyle/>
        <a:p>
          <a:r>
            <a:rPr lang="es-ES" sz="3200" dirty="0" smtClean="0"/>
            <a:t>1998</a:t>
          </a:r>
        </a:p>
        <a:p>
          <a:endParaRPr lang="es-ES" sz="3200" dirty="0"/>
        </a:p>
      </dgm:t>
    </dgm:pt>
    <dgm:pt modelId="{94B01846-7518-4E67-80C4-364A46B7D9DF}" type="parTrans" cxnId="{15AD3D0C-95A7-44E2-8211-A6A224DD8BF3}">
      <dgm:prSet/>
      <dgm:spPr/>
      <dgm:t>
        <a:bodyPr/>
        <a:lstStyle/>
        <a:p>
          <a:endParaRPr lang="es-ES"/>
        </a:p>
      </dgm:t>
    </dgm:pt>
    <dgm:pt modelId="{332DBEA9-AF13-4F55-815C-B54D493261EA}" type="sibTrans" cxnId="{15AD3D0C-95A7-44E2-8211-A6A224DD8BF3}">
      <dgm:prSet/>
      <dgm:spPr/>
      <dgm:t>
        <a:bodyPr/>
        <a:lstStyle/>
        <a:p>
          <a:endParaRPr lang="es-ES"/>
        </a:p>
      </dgm:t>
    </dgm:pt>
    <dgm:pt modelId="{2EA72CDF-2EFA-40D2-BC09-6086EADE30D2}">
      <dgm:prSet phldrT="[Texto]" custT="1"/>
      <dgm:spPr/>
      <dgm:t>
        <a:bodyPr/>
        <a:lstStyle/>
        <a:p>
          <a:r>
            <a:rPr lang="es-ES" sz="3200" dirty="0" smtClean="0"/>
            <a:t>1999</a:t>
          </a:r>
          <a:endParaRPr lang="es-ES" sz="3200" dirty="0"/>
        </a:p>
      </dgm:t>
    </dgm:pt>
    <dgm:pt modelId="{B305612A-FCEB-4B76-BA24-53DAEC82F5A5}" type="parTrans" cxnId="{DF2D1012-1A34-45C1-9BCD-35795320E6E4}">
      <dgm:prSet/>
      <dgm:spPr/>
      <dgm:t>
        <a:bodyPr/>
        <a:lstStyle/>
        <a:p>
          <a:endParaRPr lang="es-ES"/>
        </a:p>
      </dgm:t>
    </dgm:pt>
    <dgm:pt modelId="{C0B29373-BFD6-4ABD-A765-56CB3AE24B66}" type="sibTrans" cxnId="{DF2D1012-1A34-45C1-9BCD-35795320E6E4}">
      <dgm:prSet/>
      <dgm:spPr/>
      <dgm:t>
        <a:bodyPr/>
        <a:lstStyle/>
        <a:p>
          <a:endParaRPr lang="es-ES"/>
        </a:p>
      </dgm:t>
    </dgm:pt>
    <dgm:pt modelId="{C41DB2C6-FE66-4E51-9B64-2C1E46509C55}">
      <dgm:prSet phldrT="[Texto]" custT="1"/>
      <dgm:spPr/>
      <dgm:t>
        <a:bodyPr/>
        <a:lstStyle/>
        <a:p>
          <a:r>
            <a:rPr lang="es-ES" sz="3200" dirty="0" smtClean="0"/>
            <a:t>2002</a:t>
          </a:r>
          <a:endParaRPr lang="es-ES" sz="3200" dirty="0"/>
        </a:p>
      </dgm:t>
    </dgm:pt>
    <dgm:pt modelId="{A3C88E7E-D322-4724-AE9B-A48500027275}" type="parTrans" cxnId="{561C71AB-04FE-4BC8-B788-8843ED9F234D}">
      <dgm:prSet/>
      <dgm:spPr/>
      <dgm:t>
        <a:bodyPr/>
        <a:lstStyle/>
        <a:p>
          <a:endParaRPr lang="es-ES"/>
        </a:p>
      </dgm:t>
    </dgm:pt>
    <dgm:pt modelId="{11BF2E8D-B72D-4CD9-9F94-2590875DADC2}" type="sibTrans" cxnId="{561C71AB-04FE-4BC8-B788-8843ED9F234D}">
      <dgm:prSet/>
      <dgm:spPr/>
      <dgm:t>
        <a:bodyPr/>
        <a:lstStyle/>
        <a:p>
          <a:endParaRPr lang="es-ES"/>
        </a:p>
      </dgm:t>
    </dgm:pt>
    <dgm:pt modelId="{EBB3BC16-8F52-410A-8A60-52A091D3034D}">
      <dgm:prSet custT="1"/>
      <dgm:spPr/>
      <dgm:t>
        <a:bodyPr/>
        <a:lstStyle/>
        <a:p>
          <a:r>
            <a:rPr lang="es-ES" sz="3200" dirty="0" smtClean="0"/>
            <a:t>2002</a:t>
          </a:r>
          <a:endParaRPr lang="es-ES" sz="3200" dirty="0"/>
        </a:p>
      </dgm:t>
    </dgm:pt>
    <dgm:pt modelId="{9DADB669-15C9-43F4-8E7D-3CCE21B3B00D}" type="parTrans" cxnId="{F14086D0-DF25-47B6-A6A8-2672E5C39BC5}">
      <dgm:prSet/>
      <dgm:spPr/>
      <dgm:t>
        <a:bodyPr/>
        <a:lstStyle/>
        <a:p>
          <a:endParaRPr lang="es-ES"/>
        </a:p>
      </dgm:t>
    </dgm:pt>
    <dgm:pt modelId="{16876A0D-E1E8-4C7F-AD05-D9623F136BA8}" type="sibTrans" cxnId="{F14086D0-DF25-47B6-A6A8-2672E5C39BC5}">
      <dgm:prSet/>
      <dgm:spPr/>
      <dgm:t>
        <a:bodyPr/>
        <a:lstStyle/>
        <a:p>
          <a:endParaRPr lang="es-ES"/>
        </a:p>
      </dgm:t>
    </dgm:pt>
    <dgm:pt modelId="{E173D0EC-216A-45DF-B6CB-915EDE8B4E5A}" type="pres">
      <dgm:prSet presAssocID="{304AA284-916E-4A56-BCF2-A5E67A3439C3}" presName="arrowDiagram" presStyleCnt="0">
        <dgm:presLayoutVars>
          <dgm:chMax val="5"/>
          <dgm:dir/>
          <dgm:resizeHandles val="exact"/>
        </dgm:presLayoutVars>
      </dgm:prSet>
      <dgm:spPr/>
      <dgm:t>
        <a:bodyPr/>
        <a:lstStyle/>
        <a:p>
          <a:endParaRPr lang="es-ES"/>
        </a:p>
      </dgm:t>
    </dgm:pt>
    <dgm:pt modelId="{7C0D59E0-53E8-4185-88FA-919F29484FDE}" type="pres">
      <dgm:prSet presAssocID="{304AA284-916E-4A56-BCF2-A5E67A3439C3}" presName="arrow" presStyleLbl="bgShp" presStyleIdx="0" presStyleCnt="1"/>
      <dgm:spPr/>
      <dgm:t>
        <a:bodyPr/>
        <a:lstStyle/>
        <a:p>
          <a:endParaRPr lang="es-ES"/>
        </a:p>
      </dgm:t>
    </dgm:pt>
    <dgm:pt modelId="{E0E1EA14-FDA1-4335-AF6B-A7EA8D0D1B67}" type="pres">
      <dgm:prSet presAssocID="{304AA284-916E-4A56-BCF2-A5E67A3439C3}" presName="arrowDiagram4" presStyleCnt="0"/>
      <dgm:spPr/>
      <dgm:t>
        <a:bodyPr/>
        <a:lstStyle/>
        <a:p>
          <a:endParaRPr lang="es-ES"/>
        </a:p>
      </dgm:t>
    </dgm:pt>
    <dgm:pt modelId="{52073E3C-ECEE-4CFE-A31E-DF02F95BE396}" type="pres">
      <dgm:prSet presAssocID="{D72B582D-467F-4B09-A9A2-F7AB085DD145}" presName="bullet4a" presStyleLbl="node1" presStyleIdx="0" presStyleCnt="4"/>
      <dgm:spPr/>
      <dgm:t>
        <a:bodyPr/>
        <a:lstStyle/>
        <a:p>
          <a:endParaRPr lang="es-ES"/>
        </a:p>
      </dgm:t>
    </dgm:pt>
    <dgm:pt modelId="{8676C814-CCFF-46AC-ABFD-841CF902DCDA}" type="pres">
      <dgm:prSet presAssocID="{D72B582D-467F-4B09-A9A2-F7AB085DD145}" presName="textBox4a" presStyleLbl="revTx" presStyleIdx="0" presStyleCnt="4">
        <dgm:presLayoutVars>
          <dgm:bulletEnabled val="1"/>
        </dgm:presLayoutVars>
      </dgm:prSet>
      <dgm:spPr/>
      <dgm:t>
        <a:bodyPr/>
        <a:lstStyle/>
        <a:p>
          <a:endParaRPr lang="es-ES"/>
        </a:p>
      </dgm:t>
    </dgm:pt>
    <dgm:pt modelId="{9F12E716-2E19-4531-92CB-AF548C5EECA9}" type="pres">
      <dgm:prSet presAssocID="{2EA72CDF-2EFA-40D2-BC09-6086EADE30D2}" presName="bullet4b" presStyleLbl="node1" presStyleIdx="1" presStyleCnt="4"/>
      <dgm:spPr/>
      <dgm:t>
        <a:bodyPr/>
        <a:lstStyle/>
        <a:p>
          <a:endParaRPr lang="es-ES"/>
        </a:p>
      </dgm:t>
    </dgm:pt>
    <dgm:pt modelId="{FA8E026F-D5E7-45CF-BADC-1363F9F57FBE}" type="pres">
      <dgm:prSet presAssocID="{2EA72CDF-2EFA-40D2-BC09-6086EADE30D2}" presName="textBox4b" presStyleLbl="revTx" presStyleIdx="1" presStyleCnt="4">
        <dgm:presLayoutVars>
          <dgm:bulletEnabled val="1"/>
        </dgm:presLayoutVars>
      </dgm:prSet>
      <dgm:spPr/>
      <dgm:t>
        <a:bodyPr/>
        <a:lstStyle/>
        <a:p>
          <a:endParaRPr lang="es-ES"/>
        </a:p>
      </dgm:t>
    </dgm:pt>
    <dgm:pt modelId="{A30A51F2-941F-4A64-84F9-6AF6BA4B158E}" type="pres">
      <dgm:prSet presAssocID="{C41DB2C6-FE66-4E51-9B64-2C1E46509C55}" presName="bullet4c" presStyleLbl="node1" presStyleIdx="2" presStyleCnt="4"/>
      <dgm:spPr/>
      <dgm:t>
        <a:bodyPr/>
        <a:lstStyle/>
        <a:p>
          <a:endParaRPr lang="es-ES"/>
        </a:p>
      </dgm:t>
    </dgm:pt>
    <dgm:pt modelId="{D0EA0A8A-B2C6-47C3-B15C-1E0BBEE358D0}" type="pres">
      <dgm:prSet presAssocID="{C41DB2C6-FE66-4E51-9B64-2C1E46509C55}" presName="textBox4c" presStyleLbl="revTx" presStyleIdx="2" presStyleCnt="4">
        <dgm:presLayoutVars>
          <dgm:bulletEnabled val="1"/>
        </dgm:presLayoutVars>
      </dgm:prSet>
      <dgm:spPr/>
      <dgm:t>
        <a:bodyPr/>
        <a:lstStyle/>
        <a:p>
          <a:endParaRPr lang="es-ES"/>
        </a:p>
      </dgm:t>
    </dgm:pt>
    <dgm:pt modelId="{74605AD0-E736-4287-91FA-6E47AB7BD42E}" type="pres">
      <dgm:prSet presAssocID="{EBB3BC16-8F52-410A-8A60-52A091D3034D}" presName="bullet4d" presStyleLbl="node1" presStyleIdx="3" presStyleCnt="4"/>
      <dgm:spPr/>
      <dgm:t>
        <a:bodyPr/>
        <a:lstStyle/>
        <a:p>
          <a:endParaRPr lang="es-ES"/>
        </a:p>
      </dgm:t>
    </dgm:pt>
    <dgm:pt modelId="{31034EF4-5A54-42BD-AE53-BA2E18158FBA}" type="pres">
      <dgm:prSet presAssocID="{EBB3BC16-8F52-410A-8A60-52A091D3034D}" presName="textBox4d" presStyleLbl="revTx" presStyleIdx="3" presStyleCnt="4">
        <dgm:presLayoutVars>
          <dgm:bulletEnabled val="1"/>
        </dgm:presLayoutVars>
      </dgm:prSet>
      <dgm:spPr/>
      <dgm:t>
        <a:bodyPr/>
        <a:lstStyle/>
        <a:p>
          <a:endParaRPr lang="es-ES"/>
        </a:p>
      </dgm:t>
    </dgm:pt>
  </dgm:ptLst>
  <dgm:cxnLst>
    <dgm:cxn modelId="{C9CDEC8E-8031-4240-974A-8F2AD4C422B6}" type="presOf" srcId="{C41DB2C6-FE66-4E51-9B64-2C1E46509C55}" destId="{D0EA0A8A-B2C6-47C3-B15C-1E0BBEE358D0}" srcOrd="0" destOrd="0" presId="urn:microsoft.com/office/officeart/2005/8/layout/arrow2"/>
    <dgm:cxn modelId="{87B71486-9B4A-429A-BDA7-CCFFD6B54893}" type="presOf" srcId="{304AA284-916E-4A56-BCF2-A5E67A3439C3}" destId="{E173D0EC-216A-45DF-B6CB-915EDE8B4E5A}" srcOrd="0" destOrd="0" presId="urn:microsoft.com/office/officeart/2005/8/layout/arrow2"/>
    <dgm:cxn modelId="{58DE24C7-E429-4427-8376-C236187C3ED4}" type="presOf" srcId="{D72B582D-467F-4B09-A9A2-F7AB085DD145}" destId="{8676C814-CCFF-46AC-ABFD-841CF902DCDA}" srcOrd="0" destOrd="0" presId="urn:microsoft.com/office/officeart/2005/8/layout/arrow2"/>
    <dgm:cxn modelId="{561C71AB-04FE-4BC8-B788-8843ED9F234D}" srcId="{304AA284-916E-4A56-BCF2-A5E67A3439C3}" destId="{C41DB2C6-FE66-4E51-9B64-2C1E46509C55}" srcOrd="2" destOrd="0" parTransId="{A3C88E7E-D322-4724-AE9B-A48500027275}" sibTransId="{11BF2E8D-B72D-4CD9-9F94-2590875DADC2}"/>
    <dgm:cxn modelId="{DF2D1012-1A34-45C1-9BCD-35795320E6E4}" srcId="{304AA284-916E-4A56-BCF2-A5E67A3439C3}" destId="{2EA72CDF-2EFA-40D2-BC09-6086EADE30D2}" srcOrd="1" destOrd="0" parTransId="{B305612A-FCEB-4B76-BA24-53DAEC82F5A5}" sibTransId="{C0B29373-BFD6-4ABD-A765-56CB3AE24B66}"/>
    <dgm:cxn modelId="{D209EB21-9A50-49C0-9588-7ACABE977EB5}" type="presOf" srcId="{2EA72CDF-2EFA-40D2-BC09-6086EADE30D2}" destId="{FA8E026F-D5E7-45CF-BADC-1363F9F57FBE}" srcOrd="0" destOrd="0" presId="urn:microsoft.com/office/officeart/2005/8/layout/arrow2"/>
    <dgm:cxn modelId="{15AD3D0C-95A7-44E2-8211-A6A224DD8BF3}" srcId="{304AA284-916E-4A56-BCF2-A5E67A3439C3}" destId="{D72B582D-467F-4B09-A9A2-F7AB085DD145}" srcOrd="0" destOrd="0" parTransId="{94B01846-7518-4E67-80C4-364A46B7D9DF}" sibTransId="{332DBEA9-AF13-4F55-815C-B54D493261EA}"/>
    <dgm:cxn modelId="{F14086D0-DF25-47B6-A6A8-2672E5C39BC5}" srcId="{304AA284-916E-4A56-BCF2-A5E67A3439C3}" destId="{EBB3BC16-8F52-410A-8A60-52A091D3034D}" srcOrd="3" destOrd="0" parTransId="{9DADB669-15C9-43F4-8E7D-3CCE21B3B00D}" sibTransId="{16876A0D-E1E8-4C7F-AD05-D9623F136BA8}"/>
    <dgm:cxn modelId="{706A4B10-B732-4B36-BED4-503C29BD33DB}" type="presOf" srcId="{EBB3BC16-8F52-410A-8A60-52A091D3034D}" destId="{31034EF4-5A54-42BD-AE53-BA2E18158FBA}" srcOrd="0" destOrd="0" presId="urn:microsoft.com/office/officeart/2005/8/layout/arrow2"/>
    <dgm:cxn modelId="{5DFDFDB9-C5F4-4F71-B0DE-B6D6AE8FDD8A}" type="presParOf" srcId="{E173D0EC-216A-45DF-B6CB-915EDE8B4E5A}" destId="{7C0D59E0-53E8-4185-88FA-919F29484FDE}" srcOrd="0" destOrd="0" presId="urn:microsoft.com/office/officeart/2005/8/layout/arrow2"/>
    <dgm:cxn modelId="{B74B8D27-D58E-484D-A794-A11FBA912288}" type="presParOf" srcId="{E173D0EC-216A-45DF-B6CB-915EDE8B4E5A}" destId="{E0E1EA14-FDA1-4335-AF6B-A7EA8D0D1B67}" srcOrd="1" destOrd="0" presId="urn:microsoft.com/office/officeart/2005/8/layout/arrow2"/>
    <dgm:cxn modelId="{3B7E7A39-EE33-4398-9AAE-55BF6E38146B}" type="presParOf" srcId="{E0E1EA14-FDA1-4335-AF6B-A7EA8D0D1B67}" destId="{52073E3C-ECEE-4CFE-A31E-DF02F95BE396}" srcOrd="0" destOrd="0" presId="urn:microsoft.com/office/officeart/2005/8/layout/arrow2"/>
    <dgm:cxn modelId="{2780F4BB-B6B6-41B7-9B03-80B613565A53}" type="presParOf" srcId="{E0E1EA14-FDA1-4335-AF6B-A7EA8D0D1B67}" destId="{8676C814-CCFF-46AC-ABFD-841CF902DCDA}" srcOrd="1" destOrd="0" presId="urn:microsoft.com/office/officeart/2005/8/layout/arrow2"/>
    <dgm:cxn modelId="{4894262A-87F0-4D87-A391-05F4F265F803}" type="presParOf" srcId="{E0E1EA14-FDA1-4335-AF6B-A7EA8D0D1B67}" destId="{9F12E716-2E19-4531-92CB-AF548C5EECA9}" srcOrd="2" destOrd="0" presId="urn:microsoft.com/office/officeart/2005/8/layout/arrow2"/>
    <dgm:cxn modelId="{65E5B7D9-C602-4EE3-B695-FBFFE002DBAA}" type="presParOf" srcId="{E0E1EA14-FDA1-4335-AF6B-A7EA8D0D1B67}" destId="{FA8E026F-D5E7-45CF-BADC-1363F9F57FBE}" srcOrd="3" destOrd="0" presId="urn:microsoft.com/office/officeart/2005/8/layout/arrow2"/>
    <dgm:cxn modelId="{E88B351E-BE51-49AE-8EE4-FC1311C70FA7}" type="presParOf" srcId="{E0E1EA14-FDA1-4335-AF6B-A7EA8D0D1B67}" destId="{A30A51F2-941F-4A64-84F9-6AF6BA4B158E}" srcOrd="4" destOrd="0" presId="urn:microsoft.com/office/officeart/2005/8/layout/arrow2"/>
    <dgm:cxn modelId="{5D9601A9-9BA8-4CF2-845F-8C0C151DEC61}" type="presParOf" srcId="{E0E1EA14-FDA1-4335-AF6B-A7EA8D0D1B67}" destId="{D0EA0A8A-B2C6-47C3-B15C-1E0BBEE358D0}" srcOrd="5" destOrd="0" presId="urn:microsoft.com/office/officeart/2005/8/layout/arrow2"/>
    <dgm:cxn modelId="{2FE5CF2C-A7E2-4974-9001-E8D89C81E485}" type="presParOf" srcId="{E0E1EA14-FDA1-4335-AF6B-A7EA8D0D1B67}" destId="{74605AD0-E736-4287-91FA-6E47AB7BD42E}" srcOrd="6" destOrd="0" presId="urn:microsoft.com/office/officeart/2005/8/layout/arrow2"/>
    <dgm:cxn modelId="{4D640689-E4D5-4DE3-A429-531D84098BA5}" type="presParOf" srcId="{E0E1EA14-FDA1-4335-AF6B-A7EA8D0D1B67}" destId="{31034EF4-5A54-42BD-AE53-BA2E18158FBA}"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04AA284-916E-4A56-BCF2-A5E67A3439C3}" type="doc">
      <dgm:prSet loTypeId="urn:microsoft.com/office/officeart/2005/8/layout/arrow2" loCatId="process" qsTypeId="urn:microsoft.com/office/officeart/2005/8/quickstyle/simple1" qsCatId="simple" csTypeId="urn:microsoft.com/office/officeart/2005/8/colors/colorful4" csCatId="colorful" phldr="1"/>
      <dgm:spPr/>
      <dgm:t>
        <a:bodyPr/>
        <a:lstStyle/>
        <a:p>
          <a:endParaRPr lang="es-ES"/>
        </a:p>
      </dgm:t>
    </dgm:pt>
    <dgm:pt modelId="{D72B582D-467F-4B09-A9A2-F7AB085DD145}">
      <dgm:prSet phldrT="[Texto]" custT="1"/>
      <dgm:spPr/>
      <dgm:t>
        <a:bodyPr/>
        <a:lstStyle/>
        <a:p>
          <a:r>
            <a:rPr lang="es-ES" sz="3200" dirty="0" smtClean="0"/>
            <a:t>2003</a:t>
          </a:r>
        </a:p>
        <a:p>
          <a:endParaRPr lang="es-ES" sz="3200" dirty="0"/>
        </a:p>
      </dgm:t>
    </dgm:pt>
    <dgm:pt modelId="{94B01846-7518-4E67-80C4-364A46B7D9DF}" type="parTrans" cxnId="{15AD3D0C-95A7-44E2-8211-A6A224DD8BF3}">
      <dgm:prSet/>
      <dgm:spPr/>
      <dgm:t>
        <a:bodyPr/>
        <a:lstStyle/>
        <a:p>
          <a:endParaRPr lang="es-ES"/>
        </a:p>
      </dgm:t>
    </dgm:pt>
    <dgm:pt modelId="{332DBEA9-AF13-4F55-815C-B54D493261EA}" type="sibTrans" cxnId="{15AD3D0C-95A7-44E2-8211-A6A224DD8BF3}">
      <dgm:prSet/>
      <dgm:spPr/>
      <dgm:t>
        <a:bodyPr/>
        <a:lstStyle/>
        <a:p>
          <a:endParaRPr lang="es-ES"/>
        </a:p>
      </dgm:t>
    </dgm:pt>
    <dgm:pt modelId="{2EA72CDF-2EFA-40D2-BC09-6086EADE30D2}">
      <dgm:prSet phldrT="[Texto]" custT="1"/>
      <dgm:spPr/>
      <dgm:t>
        <a:bodyPr/>
        <a:lstStyle/>
        <a:p>
          <a:r>
            <a:rPr lang="es-ES" sz="3200" dirty="0" smtClean="0"/>
            <a:t>2003</a:t>
          </a:r>
          <a:endParaRPr lang="es-ES" sz="3200" dirty="0"/>
        </a:p>
      </dgm:t>
    </dgm:pt>
    <dgm:pt modelId="{B305612A-FCEB-4B76-BA24-53DAEC82F5A5}" type="parTrans" cxnId="{DF2D1012-1A34-45C1-9BCD-35795320E6E4}">
      <dgm:prSet/>
      <dgm:spPr/>
      <dgm:t>
        <a:bodyPr/>
        <a:lstStyle/>
        <a:p>
          <a:endParaRPr lang="es-ES"/>
        </a:p>
      </dgm:t>
    </dgm:pt>
    <dgm:pt modelId="{C0B29373-BFD6-4ABD-A765-56CB3AE24B66}" type="sibTrans" cxnId="{DF2D1012-1A34-45C1-9BCD-35795320E6E4}">
      <dgm:prSet/>
      <dgm:spPr/>
      <dgm:t>
        <a:bodyPr/>
        <a:lstStyle/>
        <a:p>
          <a:endParaRPr lang="es-ES"/>
        </a:p>
      </dgm:t>
    </dgm:pt>
    <dgm:pt modelId="{C41DB2C6-FE66-4E51-9B64-2C1E46509C55}">
      <dgm:prSet phldrT="[Texto]" custT="1"/>
      <dgm:spPr/>
      <dgm:t>
        <a:bodyPr/>
        <a:lstStyle/>
        <a:p>
          <a:r>
            <a:rPr lang="es-ES" sz="3200" dirty="0" smtClean="0"/>
            <a:t>2004</a:t>
          </a:r>
          <a:endParaRPr lang="es-ES" sz="3200" dirty="0"/>
        </a:p>
      </dgm:t>
    </dgm:pt>
    <dgm:pt modelId="{A3C88E7E-D322-4724-AE9B-A48500027275}" type="parTrans" cxnId="{561C71AB-04FE-4BC8-B788-8843ED9F234D}">
      <dgm:prSet/>
      <dgm:spPr/>
      <dgm:t>
        <a:bodyPr/>
        <a:lstStyle/>
        <a:p>
          <a:endParaRPr lang="es-ES"/>
        </a:p>
      </dgm:t>
    </dgm:pt>
    <dgm:pt modelId="{11BF2E8D-B72D-4CD9-9F94-2590875DADC2}" type="sibTrans" cxnId="{561C71AB-04FE-4BC8-B788-8843ED9F234D}">
      <dgm:prSet/>
      <dgm:spPr/>
      <dgm:t>
        <a:bodyPr/>
        <a:lstStyle/>
        <a:p>
          <a:endParaRPr lang="es-ES"/>
        </a:p>
      </dgm:t>
    </dgm:pt>
    <dgm:pt modelId="{EBB3BC16-8F52-410A-8A60-52A091D3034D}">
      <dgm:prSet custT="1"/>
      <dgm:spPr/>
      <dgm:t>
        <a:bodyPr/>
        <a:lstStyle/>
        <a:p>
          <a:r>
            <a:rPr lang="es-ES" sz="3200" dirty="0" smtClean="0"/>
            <a:t>2006</a:t>
          </a:r>
          <a:endParaRPr lang="es-ES" sz="3200" dirty="0"/>
        </a:p>
      </dgm:t>
    </dgm:pt>
    <dgm:pt modelId="{9DADB669-15C9-43F4-8E7D-3CCE21B3B00D}" type="parTrans" cxnId="{F14086D0-DF25-47B6-A6A8-2672E5C39BC5}">
      <dgm:prSet/>
      <dgm:spPr/>
      <dgm:t>
        <a:bodyPr/>
        <a:lstStyle/>
        <a:p>
          <a:endParaRPr lang="es-ES"/>
        </a:p>
      </dgm:t>
    </dgm:pt>
    <dgm:pt modelId="{16876A0D-E1E8-4C7F-AD05-D9623F136BA8}" type="sibTrans" cxnId="{F14086D0-DF25-47B6-A6A8-2672E5C39BC5}">
      <dgm:prSet/>
      <dgm:spPr/>
      <dgm:t>
        <a:bodyPr/>
        <a:lstStyle/>
        <a:p>
          <a:endParaRPr lang="es-ES"/>
        </a:p>
      </dgm:t>
    </dgm:pt>
    <dgm:pt modelId="{E173D0EC-216A-45DF-B6CB-915EDE8B4E5A}" type="pres">
      <dgm:prSet presAssocID="{304AA284-916E-4A56-BCF2-A5E67A3439C3}" presName="arrowDiagram" presStyleCnt="0">
        <dgm:presLayoutVars>
          <dgm:chMax val="5"/>
          <dgm:dir/>
          <dgm:resizeHandles val="exact"/>
        </dgm:presLayoutVars>
      </dgm:prSet>
      <dgm:spPr/>
      <dgm:t>
        <a:bodyPr/>
        <a:lstStyle/>
        <a:p>
          <a:endParaRPr lang="es-ES"/>
        </a:p>
      </dgm:t>
    </dgm:pt>
    <dgm:pt modelId="{7C0D59E0-53E8-4185-88FA-919F29484FDE}" type="pres">
      <dgm:prSet presAssocID="{304AA284-916E-4A56-BCF2-A5E67A3439C3}" presName="arrow" presStyleLbl="bgShp" presStyleIdx="0" presStyleCnt="1"/>
      <dgm:spPr/>
      <dgm:t>
        <a:bodyPr/>
        <a:lstStyle/>
        <a:p>
          <a:endParaRPr lang="es-ES"/>
        </a:p>
      </dgm:t>
    </dgm:pt>
    <dgm:pt modelId="{E0E1EA14-FDA1-4335-AF6B-A7EA8D0D1B67}" type="pres">
      <dgm:prSet presAssocID="{304AA284-916E-4A56-BCF2-A5E67A3439C3}" presName="arrowDiagram4" presStyleCnt="0"/>
      <dgm:spPr/>
      <dgm:t>
        <a:bodyPr/>
        <a:lstStyle/>
        <a:p>
          <a:endParaRPr lang="es-ES"/>
        </a:p>
      </dgm:t>
    </dgm:pt>
    <dgm:pt modelId="{52073E3C-ECEE-4CFE-A31E-DF02F95BE396}" type="pres">
      <dgm:prSet presAssocID="{D72B582D-467F-4B09-A9A2-F7AB085DD145}" presName="bullet4a" presStyleLbl="node1" presStyleIdx="0" presStyleCnt="4"/>
      <dgm:spPr/>
      <dgm:t>
        <a:bodyPr/>
        <a:lstStyle/>
        <a:p>
          <a:endParaRPr lang="es-ES"/>
        </a:p>
      </dgm:t>
    </dgm:pt>
    <dgm:pt modelId="{8676C814-CCFF-46AC-ABFD-841CF902DCDA}" type="pres">
      <dgm:prSet presAssocID="{D72B582D-467F-4B09-A9A2-F7AB085DD145}" presName="textBox4a" presStyleLbl="revTx" presStyleIdx="0" presStyleCnt="4">
        <dgm:presLayoutVars>
          <dgm:bulletEnabled val="1"/>
        </dgm:presLayoutVars>
      </dgm:prSet>
      <dgm:spPr/>
      <dgm:t>
        <a:bodyPr/>
        <a:lstStyle/>
        <a:p>
          <a:endParaRPr lang="es-ES"/>
        </a:p>
      </dgm:t>
    </dgm:pt>
    <dgm:pt modelId="{9F12E716-2E19-4531-92CB-AF548C5EECA9}" type="pres">
      <dgm:prSet presAssocID="{2EA72CDF-2EFA-40D2-BC09-6086EADE30D2}" presName="bullet4b" presStyleLbl="node1" presStyleIdx="1" presStyleCnt="4"/>
      <dgm:spPr/>
      <dgm:t>
        <a:bodyPr/>
        <a:lstStyle/>
        <a:p>
          <a:endParaRPr lang="es-ES"/>
        </a:p>
      </dgm:t>
    </dgm:pt>
    <dgm:pt modelId="{FA8E026F-D5E7-45CF-BADC-1363F9F57FBE}" type="pres">
      <dgm:prSet presAssocID="{2EA72CDF-2EFA-40D2-BC09-6086EADE30D2}" presName="textBox4b" presStyleLbl="revTx" presStyleIdx="1" presStyleCnt="4">
        <dgm:presLayoutVars>
          <dgm:bulletEnabled val="1"/>
        </dgm:presLayoutVars>
      </dgm:prSet>
      <dgm:spPr/>
      <dgm:t>
        <a:bodyPr/>
        <a:lstStyle/>
        <a:p>
          <a:endParaRPr lang="es-ES"/>
        </a:p>
      </dgm:t>
    </dgm:pt>
    <dgm:pt modelId="{A30A51F2-941F-4A64-84F9-6AF6BA4B158E}" type="pres">
      <dgm:prSet presAssocID="{C41DB2C6-FE66-4E51-9B64-2C1E46509C55}" presName="bullet4c" presStyleLbl="node1" presStyleIdx="2" presStyleCnt="4"/>
      <dgm:spPr/>
      <dgm:t>
        <a:bodyPr/>
        <a:lstStyle/>
        <a:p>
          <a:endParaRPr lang="es-ES"/>
        </a:p>
      </dgm:t>
    </dgm:pt>
    <dgm:pt modelId="{D0EA0A8A-B2C6-47C3-B15C-1E0BBEE358D0}" type="pres">
      <dgm:prSet presAssocID="{C41DB2C6-FE66-4E51-9B64-2C1E46509C55}" presName="textBox4c" presStyleLbl="revTx" presStyleIdx="2" presStyleCnt="4">
        <dgm:presLayoutVars>
          <dgm:bulletEnabled val="1"/>
        </dgm:presLayoutVars>
      </dgm:prSet>
      <dgm:spPr/>
      <dgm:t>
        <a:bodyPr/>
        <a:lstStyle/>
        <a:p>
          <a:endParaRPr lang="es-ES"/>
        </a:p>
      </dgm:t>
    </dgm:pt>
    <dgm:pt modelId="{74605AD0-E736-4287-91FA-6E47AB7BD42E}" type="pres">
      <dgm:prSet presAssocID="{EBB3BC16-8F52-410A-8A60-52A091D3034D}" presName="bullet4d" presStyleLbl="node1" presStyleIdx="3" presStyleCnt="4"/>
      <dgm:spPr/>
      <dgm:t>
        <a:bodyPr/>
        <a:lstStyle/>
        <a:p>
          <a:endParaRPr lang="es-ES"/>
        </a:p>
      </dgm:t>
    </dgm:pt>
    <dgm:pt modelId="{31034EF4-5A54-42BD-AE53-BA2E18158FBA}" type="pres">
      <dgm:prSet presAssocID="{EBB3BC16-8F52-410A-8A60-52A091D3034D}" presName="textBox4d" presStyleLbl="revTx" presStyleIdx="3" presStyleCnt="4">
        <dgm:presLayoutVars>
          <dgm:bulletEnabled val="1"/>
        </dgm:presLayoutVars>
      </dgm:prSet>
      <dgm:spPr/>
      <dgm:t>
        <a:bodyPr/>
        <a:lstStyle/>
        <a:p>
          <a:endParaRPr lang="es-ES"/>
        </a:p>
      </dgm:t>
    </dgm:pt>
  </dgm:ptLst>
  <dgm:cxnLst>
    <dgm:cxn modelId="{C9CDEC8E-8031-4240-974A-8F2AD4C422B6}" type="presOf" srcId="{C41DB2C6-FE66-4E51-9B64-2C1E46509C55}" destId="{D0EA0A8A-B2C6-47C3-B15C-1E0BBEE358D0}" srcOrd="0" destOrd="0" presId="urn:microsoft.com/office/officeart/2005/8/layout/arrow2"/>
    <dgm:cxn modelId="{87B71486-9B4A-429A-BDA7-CCFFD6B54893}" type="presOf" srcId="{304AA284-916E-4A56-BCF2-A5E67A3439C3}" destId="{E173D0EC-216A-45DF-B6CB-915EDE8B4E5A}" srcOrd="0" destOrd="0" presId="urn:microsoft.com/office/officeart/2005/8/layout/arrow2"/>
    <dgm:cxn modelId="{58DE24C7-E429-4427-8376-C236187C3ED4}" type="presOf" srcId="{D72B582D-467F-4B09-A9A2-F7AB085DD145}" destId="{8676C814-CCFF-46AC-ABFD-841CF902DCDA}" srcOrd="0" destOrd="0" presId="urn:microsoft.com/office/officeart/2005/8/layout/arrow2"/>
    <dgm:cxn modelId="{561C71AB-04FE-4BC8-B788-8843ED9F234D}" srcId="{304AA284-916E-4A56-BCF2-A5E67A3439C3}" destId="{C41DB2C6-FE66-4E51-9B64-2C1E46509C55}" srcOrd="2" destOrd="0" parTransId="{A3C88E7E-D322-4724-AE9B-A48500027275}" sibTransId="{11BF2E8D-B72D-4CD9-9F94-2590875DADC2}"/>
    <dgm:cxn modelId="{DF2D1012-1A34-45C1-9BCD-35795320E6E4}" srcId="{304AA284-916E-4A56-BCF2-A5E67A3439C3}" destId="{2EA72CDF-2EFA-40D2-BC09-6086EADE30D2}" srcOrd="1" destOrd="0" parTransId="{B305612A-FCEB-4B76-BA24-53DAEC82F5A5}" sibTransId="{C0B29373-BFD6-4ABD-A765-56CB3AE24B66}"/>
    <dgm:cxn modelId="{D209EB21-9A50-49C0-9588-7ACABE977EB5}" type="presOf" srcId="{2EA72CDF-2EFA-40D2-BC09-6086EADE30D2}" destId="{FA8E026F-D5E7-45CF-BADC-1363F9F57FBE}" srcOrd="0" destOrd="0" presId="urn:microsoft.com/office/officeart/2005/8/layout/arrow2"/>
    <dgm:cxn modelId="{15AD3D0C-95A7-44E2-8211-A6A224DD8BF3}" srcId="{304AA284-916E-4A56-BCF2-A5E67A3439C3}" destId="{D72B582D-467F-4B09-A9A2-F7AB085DD145}" srcOrd="0" destOrd="0" parTransId="{94B01846-7518-4E67-80C4-364A46B7D9DF}" sibTransId="{332DBEA9-AF13-4F55-815C-B54D493261EA}"/>
    <dgm:cxn modelId="{F14086D0-DF25-47B6-A6A8-2672E5C39BC5}" srcId="{304AA284-916E-4A56-BCF2-A5E67A3439C3}" destId="{EBB3BC16-8F52-410A-8A60-52A091D3034D}" srcOrd="3" destOrd="0" parTransId="{9DADB669-15C9-43F4-8E7D-3CCE21B3B00D}" sibTransId="{16876A0D-E1E8-4C7F-AD05-D9623F136BA8}"/>
    <dgm:cxn modelId="{706A4B10-B732-4B36-BED4-503C29BD33DB}" type="presOf" srcId="{EBB3BC16-8F52-410A-8A60-52A091D3034D}" destId="{31034EF4-5A54-42BD-AE53-BA2E18158FBA}" srcOrd="0" destOrd="0" presId="urn:microsoft.com/office/officeart/2005/8/layout/arrow2"/>
    <dgm:cxn modelId="{5DFDFDB9-C5F4-4F71-B0DE-B6D6AE8FDD8A}" type="presParOf" srcId="{E173D0EC-216A-45DF-B6CB-915EDE8B4E5A}" destId="{7C0D59E0-53E8-4185-88FA-919F29484FDE}" srcOrd="0" destOrd="0" presId="urn:microsoft.com/office/officeart/2005/8/layout/arrow2"/>
    <dgm:cxn modelId="{B74B8D27-D58E-484D-A794-A11FBA912288}" type="presParOf" srcId="{E173D0EC-216A-45DF-B6CB-915EDE8B4E5A}" destId="{E0E1EA14-FDA1-4335-AF6B-A7EA8D0D1B67}" srcOrd="1" destOrd="0" presId="urn:microsoft.com/office/officeart/2005/8/layout/arrow2"/>
    <dgm:cxn modelId="{3B7E7A39-EE33-4398-9AAE-55BF6E38146B}" type="presParOf" srcId="{E0E1EA14-FDA1-4335-AF6B-A7EA8D0D1B67}" destId="{52073E3C-ECEE-4CFE-A31E-DF02F95BE396}" srcOrd="0" destOrd="0" presId="urn:microsoft.com/office/officeart/2005/8/layout/arrow2"/>
    <dgm:cxn modelId="{2780F4BB-B6B6-41B7-9B03-80B613565A53}" type="presParOf" srcId="{E0E1EA14-FDA1-4335-AF6B-A7EA8D0D1B67}" destId="{8676C814-CCFF-46AC-ABFD-841CF902DCDA}" srcOrd="1" destOrd="0" presId="urn:microsoft.com/office/officeart/2005/8/layout/arrow2"/>
    <dgm:cxn modelId="{4894262A-87F0-4D87-A391-05F4F265F803}" type="presParOf" srcId="{E0E1EA14-FDA1-4335-AF6B-A7EA8D0D1B67}" destId="{9F12E716-2E19-4531-92CB-AF548C5EECA9}" srcOrd="2" destOrd="0" presId="urn:microsoft.com/office/officeart/2005/8/layout/arrow2"/>
    <dgm:cxn modelId="{65E5B7D9-C602-4EE3-B695-FBFFE002DBAA}" type="presParOf" srcId="{E0E1EA14-FDA1-4335-AF6B-A7EA8D0D1B67}" destId="{FA8E026F-D5E7-45CF-BADC-1363F9F57FBE}" srcOrd="3" destOrd="0" presId="urn:microsoft.com/office/officeart/2005/8/layout/arrow2"/>
    <dgm:cxn modelId="{E88B351E-BE51-49AE-8EE4-FC1311C70FA7}" type="presParOf" srcId="{E0E1EA14-FDA1-4335-AF6B-A7EA8D0D1B67}" destId="{A30A51F2-941F-4A64-84F9-6AF6BA4B158E}" srcOrd="4" destOrd="0" presId="urn:microsoft.com/office/officeart/2005/8/layout/arrow2"/>
    <dgm:cxn modelId="{5D9601A9-9BA8-4CF2-845F-8C0C151DEC61}" type="presParOf" srcId="{E0E1EA14-FDA1-4335-AF6B-A7EA8D0D1B67}" destId="{D0EA0A8A-B2C6-47C3-B15C-1E0BBEE358D0}" srcOrd="5" destOrd="0" presId="urn:microsoft.com/office/officeart/2005/8/layout/arrow2"/>
    <dgm:cxn modelId="{2FE5CF2C-A7E2-4974-9001-E8D89C81E485}" type="presParOf" srcId="{E0E1EA14-FDA1-4335-AF6B-A7EA8D0D1B67}" destId="{74605AD0-E736-4287-91FA-6E47AB7BD42E}" srcOrd="6" destOrd="0" presId="urn:microsoft.com/office/officeart/2005/8/layout/arrow2"/>
    <dgm:cxn modelId="{4D640689-E4D5-4DE3-A429-531D84098BA5}" type="presParOf" srcId="{E0E1EA14-FDA1-4335-AF6B-A7EA8D0D1B67}" destId="{31034EF4-5A54-42BD-AE53-BA2E18158FBA}"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BAE1EE3-9259-4C71-A4A7-52BB28BC005F}" type="doc">
      <dgm:prSet loTypeId="urn:microsoft.com/office/officeart/2005/8/layout/cycle4" loCatId="cycle" qsTypeId="urn:microsoft.com/office/officeart/2005/8/quickstyle/simple3" qsCatId="simple" csTypeId="urn:microsoft.com/office/officeart/2005/8/colors/colorful4" csCatId="colorful" phldr="1"/>
      <dgm:spPr/>
      <dgm:t>
        <a:bodyPr/>
        <a:lstStyle/>
        <a:p>
          <a:endParaRPr lang="es-ES"/>
        </a:p>
      </dgm:t>
    </dgm:pt>
    <dgm:pt modelId="{A8973B71-5CFA-46C5-9FE2-A7DB6ABF3839}">
      <dgm:prSet phldrT="[Texto]"/>
      <dgm:spPr/>
      <dgm:t>
        <a:bodyPr/>
        <a:lstStyle/>
        <a:p>
          <a:r>
            <a:rPr lang="es-ES" dirty="0" smtClean="0"/>
            <a:t>Códigos de ética</a:t>
          </a:r>
          <a:endParaRPr lang="es-ES" dirty="0"/>
        </a:p>
      </dgm:t>
    </dgm:pt>
    <dgm:pt modelId="{08851C2E-5BEF-4157-8EB8-BE71DF5FC1DB}" type="parTrans" cxnId="{F71C65F5-A03B-4FC1-831A-BAF5AFECB0B1}">
      <dgm:prSet/>
      <dgm:spPr/>
      <dgm:t>
        <a:bodyPr/>
        <a:lstStyle/>
        <a:p>
          <a:endParaRPr lang="es-ES"/>
        </a:p>
      </dgm:t>
    </dgm:pt>
    <dgm:pt modelId="{5B8E66C1-2A89-4C1C-A584-A35E1CFD4242}" type="sibTrans" cxnId="{F71C65F5-A03B-4FC1-831A-BAF5AFECB0B1}">
      <dgm:prSet/>
      <dgm:spPr/>
      <dgm:t>
        <a:bodyPr/>
        <a:lstStyle/>
        <a:p>
          <a:endParaRPr lang="es-ES"/>
        </a:p>
      </dgm:t>
    </dgm:pt>
    <dgm:pt modelId="{AE5713D9-55EC-48E7-BEF3-713E7BDC3B12}">
      <dgm:prSet phldrT="[Texto]"/>
      <dgm:spPr/>
      <dgm:t>
        <a:bodyPr/>
        <a:lstStyle/>
        <a:p>
          <a:r>
            <a:rPr lang="es-ES" dirty="0" smtClean="0"/>
            <a:t>México, Chile y Argentina</a:t>
          </a:r>
          <a:endParaRPr lang="es-ES" dirty="0"/>
        </a:p>
      </dgm:t>
    </dgm:pt>
    <dgm:pt modelId="{6789C8F0-33AD-4DB5-99CD-61276D9941CF}" type="parTrans" cxnId="{3BEEF2EC-3F8C-4DB1-A0FB-53D5F1CC875E}">
      <dgm:prSet/>
      <dgm:spPr/>
      <dgm:t>
        <a:bodyPr/>
        <a:lstStyle/>
        <a:p>
          <a:endParaRPr lang="es-ES"/>
        </a:p>
      </dgm:t>
    </dgm:pt>
    <dgm:pt modelId="{0E4DD91A-8629-4527-B643-13732991D626}" type="sibTrans" cxnId="{3BEEF2EC-3F8C-4DB1-A0FB-53D5F1CC875E}">
      <dgm:prSet/>
      <dgm:spPr/>
      <dgm:t>
        <a:bodyPr/>
        <a:lstStyle/>
        <a:p>
          <a:endParaRPr lang="es-ES"/>
        </a:p>
      </dgm:t>
    </dgm:pt>
    <dgm:pt modelId="{234381F0-EAE8-44D3-98DD-BD70F3962CA8}">
      <dgm:prSet phldrT="[Texto]"/>
      <dgm:spPr/>
      <dgm:t>
        <a:bodyPr/>
        <a:lstStyle/>
        <a:p>
          <a:r>
            <a:rPr lang="es-ES" dirty="0" smtClean="0"/>
            <a:t>Prácticas de GC</a:t>
          </a:r>
          <a:endParaRPr lang="es-ES" dirty="0"/>
        </a:p>
      </dgm:t>
    </dgm:pt>
    <dgm:pt modelId="{A9324FC9-80A4-4C02-86DD-11504DFBF938}" type="parTrans" cxnId="{C27CF984-920A-419D-9D02-5AD40653E59B}">
      <dgm:prSet/>
      <dgm:spPr/>
      <dgm:t>
        <a:bodyPr/>
        <a:lstStyle/>
        <a:p>
          <a:endParaRPr lang="es-ES"/>
        </a:p>
      </dgm:t>
    </dgm:pt>
    <dgm:pt modelId="{4A9A4A51-28A8-4247-9B0F-DDE8635C43E1}" type="sibTrans" cxnId="{C27CF984-920A-419D-9D02-5AD40653E59B}">
      <dgm:prSet/>
      <dgm:spPr/>
      <dgm:t>
        <a:bodyPr/>
        <a:lstStyle/>
        <a:p>
          <a:endParaRPr lang="es-ES"/>
        </a:p>
      </dgm:t>
    </dgm:pt>
    <dgm:pt modelId="{5ADE419A-8DAC-4011-964B-22A64F53B0B9}">
      <dgm:prSet phldrT="[Texto]"/>
      <dgm:spPr/>
      <dgm:t>
        <a:bodyPr/>
        <a:lstStyle/>
        <a:p>
          <a:r>
            <a:rPr lang="es-ES" dirty="0" smtClean="0"/>
            <a:t>OCDE</a:t>
          </a:r>
          <a:endParaRPr lang="es-ES" dirty="0"/>
        </a:p>
      </dgm:t>
    </dgm:pt>
    <dgm:pt modelId="{60BE33CB-1F8A-41E9-A64E-C0935D8B84C6}" type="parTrans" cxnId="{4615B431-F5B5-4295-B8FF-D6C218831A4A}">
      <dgm:prSet/>
      <dgm:spPr/>
      <dgm:t>
        <a:bodyPr/>
        <a:lstStyle/>
        <a:p>
          <a:endParaRPr lang="es-ES"/>
        </a:p>
      </dgm:t>
    </dgm:pt>
    <dgm:pt modelId="{4E664FD8-B109-488C-AAED-955789C36AA2}" type="sibTrans" cxnId="{4615B431-F5B5-4295-B8FF-D6C218831A4A}">
      <dgm:prSet/>
      <dgm:spPr/>
      <dgm:t>
        <a:bodyPr/>
        <a:lstStyle/>
        <a:p>
          <a:endParaRPr lang="es-ES"/>
        </a:p>
      </dgm:t>
    </dgm:pt>
    <dgm:pt modelId="{6F4875A0-7887-4082-8017-EBBDF4FDB9AB}">
      <dgm:prSet phldrT="[Texto]"/>
      <dgm:spPr/>
      <dgm:t>
        <a:bodyPr/>
        <a:lstStyle/>
        <a:p>
          <a:r>
            <a:rPr lang="es-ES" dirty="0" smtClean="0"/>
            <a:t>Entes reguladores</a:t>
          </a:r>
          <a:endParaRPr lang="es-ES" dirty="0"/>
        </a:p>
      </dgm:t>
    </dgm:pt>
    <dgm:pt modelId="{4B691F46-5F4A-414F-8E90-DBFFF0751249}" type="parTrans" cxnId="{4FE61681-099B-4AFC-83E6-9144AE87B85D}">
      <dgm:prSet/>
      <dgm:spPr/>
      <dgm:t>
        <a:bodyPr/>
        <a:lstStyle/>
        <a:p>
          <a:endParaRPr lang="es-ES"/>
        </a:p>
      </dgm:t>
    </dgm:pt>
    <dgm:pt modelId="{26B5BD1F-71FB-4B83-954B-C72DDEA23F14}" type="sibTrans" cxnId="{4FE61681-099B-4AFC-83E6-9144AE87B85D}">
      <dgm:prSet/>
      <dgm:spPr/>
      <dgm:t>
        <a:bodyPr/>
        <a:lstStyle/>
        <a:p>
          <a:endParaRPr lang="es-ES"/>
        </a:p>
      </dgm:t>
    </dgm:pt>
    <dgm:pt modelId="{7CE6D3C8-034E-4AD1-968B-76FE7E521E1A}">
      <dgm:prSet phldrT="[Texto]"/>
      <dgm:spPr/>
      <dgm:t>
        <a:bodyPr/>
        <a:lstStyle/>
        <a:p>
          <a:r>
            <a:rPr lang="es-ES" dirty="0" smtClean="0"/>
            <a:t>Superintendencias bancarias, de valores o financieras</a:t>
          </a:r>
          <a:endParaRPr lang="es-ES" dirty="0"/>
        </a:p>
      </dgm:t>
    </dgm:pt>
    <dgm:pt modelId="{1DA87921-6677-45E4-8B39-6C6CEDCF99F1}" type="parTrans" cxnId="{74ADF8CE-FE75-49F0-9749-A6B50C800B56}">
      <dgm:prSet/>
      <dgm:spPr/>
      <dgm:t>
        <a:bodyPr/>
        <a:lstStyle/>
        <a:p>
          <a:endParaRPr lang="es-ES"/>
        </a:p>
      </dgm:t>
    </dgm:pt>
    <dgm:pt modelId="{E983F07D-27A2-47DD-A50A-A629BC0184E0}" type="sibTrans" cxnId="{74ADF8CE-FE75-49F0-9749-A6B50C800B56}">
      <dgm:prSet/>
      <dgm:spPr/>
      <dgm:t>
        <a:bodyPr/>
        <a:lstStyle/>
        <a:p>
          <a:endParaRPr lang="es-ES"/>
        </a:p>
      </dgm:t>
    </dgm:pt>
    <dgm:pt modelId="{C0A6DAE6-3927-4F36-A544-46F22E785873}">
      <dgm:prSet phldrT="[Texto]"/>
      <dgm:spPr/>
      <dgm:t>
        <a:bodyPr/>
        <a:lstStyle/>
        <a:p>
          <a:r>
            <a:rPr lang="es-ES" dirty="0" smtClean="0"/>
            <a:t>Asociaciones bancarias</a:t>
          </a:r>
          <a:endParaRPr lang="es-ES" dirty="0"/>
        </a:p>
      </dgm:t>
    </dgm:pt>
    <dgm:pt modelId="{5B6F5BD9-0B69-40EB-A06A-E5F8D591F85C}" type="parTrans" cxnId="{3F38D86B-EF0D-4429-BC43-0305B9628CF3}">
      <dgm:prSet/>
      <dgm:spPr/>
      <dgm:t>
        <a:bodyPr/>
        <a:lstStyle/>
        <a:p>
          <a:endParaRPr lang="es-ES"/>
        </a:p>
      </dgm:t>
    </dgm:pt>
    <dgm:pt modelId="{B4BE08C9-F1D1-434E-BA83-68E5249031FB}" type="sibTrans" cxnId="{3F38D86B-EF0D-4429-BC43-0305B9628CF3}">
      <dgm:prSet/>
      <dgm:spPr/>
      <dgm:t>
        <a:bodyPr/>
        <a:lstStyle/>
        <a:p>
          <a:endParaRPr lang="es-ES"/>
        </a:p>
      </dgm:t>
    </dgm:pt>
    <dgm:pt modelId="{BF55C045-AFFB-4B1A-A827-3665FC5FFBA4}">
      <dgm:prSet phldrT="[Texto]"/>
      <dgm:spPr/>
      <dgm:t>
        <a:bodyPr/>
        <a:lstStyle/>
        <a:p>
          <a:r>
            <a:rPr lang="es-ES" dirty="0" smtClean="0"/>
            <a:t>Sistema financiero</a:t>
          </a:r>
          <a:endParaRPr lang="es-ES" dirty="0"/>
        </a:p>
      </dgm:t>
    </dgm:pt>
    <dgm:pt modelId="{73CDDCCA-3D62-4994-8670-7B98396DD8CE}" type="parTrans" cxnId="{E2C74DCE-5367-442C-A07F-6465E0618DC6}">
      <dgm:prSet/>
      <dgm:spPr/>
      <dgm:t>
        <a:bodyPr/>
        <a:lstStyle/>
        <a:p>
          <a:endParaRPr lang="es-ES"/>
        </a:p>
      </dgm:t>
    </dgm:pt>
    <dgm:pt modelId="{6208AE57-A36C-4A97-9736-B923B956B95C}" type="sibTrans" cxnId="{E2C74DCE-5367-442C-A07F-6465E0618DC6}">
      <dgm:prSet/>
      <dgm:spPr/>
      <dgm:t>
        <a:bodyPr/>
        <a:lstStyle/>
        <a:p>
          <a:endParaRPr lang="es-ES"/>
        </a:p>
      </dgm:t>
    </dgm:pt>
    <dgm:pt modelId="{F1098443-4908-4F52-B908-D6FFE4C9ABDA}">
      <dgm:prSet phldrT="[Texto]"/>
      <dgm:spPr/>
      <dgm:t>
        <a:bodyPr/>
        <a:lstStyle/>
        <a:p>
          <a:r>
            <a:rPr lang="es-ES" dirty="0" smtClean="0"/>
            <a:t>México, Brasil y Argentina</a:t>
          </a:r>
          <a:endParaRPr lang="es-ES" dirty="0"/>
        </a:p>
      </dgm:t>
    </dgm:pt>
    <dgm:pt modelId="{092E7A4C-2874-4794-921F-B818EF19F48B}" type="parTrans" cxnId="{0127B5D8-2854-4785-BCDD-176CEF896A62}">
      <dgm:prSet/>
      <dgm:spPr/>
      <dgm:t>
        <a:bodyPr/>
        <a:lstStyle/>
        <a:p>
          <a:endParaRPr lang="es-ES"/>
        </a:p>
      </dgm:t>
    </dgm:pt>
    <dgm:pt modelId="{BE6496DA-305E-4673-B09D-7062E0E0F9FD}" type="sibTrans" cxnId="{0127B5D8-2854-4785-BCDD-176CEF896A62}">
      <dgm:prSet/>
      <dgm:spPr/>
      <dgm:t>
        <a:bodyPr/>
        <a:lstStyle/>
        <a:p>
          <a:endParaRPr lang="es-ES"/>
        </a:p>
      </dgm:t>
    </dgm:pt>
    <dgm:pt modelId="{4DE90499-47DD-4535-90DC-9CCF08B7BDFA}">
      <dgm:prSet phldrT="[Texto]"/>
      <dgm:spPr/>
      <dgm:t>
        <a:bodyPr/>
        <a:lstStyle/>
        <a:p>
          <a:r>
            <a:rPr lang="es-ES" dirty="0" smtClean="0"/>
            <a:t>Colombia, Perú y Chile</a:t>
          </a:r>
          <a:endParaRPr lang="es-ES" dirty="0"/>
        </a:p>
      </dgm:t>
    </dgm:pt>
    <dgm:pt modelId="{015DCA4B-38FC-4D8A-B0BA-5ED52A739F6A}" type="parTrans" cxnId="{15CA2D01-8F6A-44D8-A078-A73BDECB9824}">
      <dgm:prSet/>
      <dgm:spPr/>
      <dgm:t>
        <a:bodyPr/>
        <a:lstStyle/>
        <a:p>
          <a:endParaRPr lang="es-ES"/>
        </a:p>
      </dgm:t>
    </dgm:pt>
    <dgm:pt modelId="{56C07C78-7135-4600-9E41-FF6833C87F96}" type="sibTrans" cxnId="{15CA2D01-8F6A-44D8-A078-A73BDECB9824}">
      <dgm:prSet/>
      <dgm:spPr/>
      <dgm:t>
        <a:bodyPr/>
        <a:lstStyle/>
        <a:p>
          <a:endParaRPr lang="es-ES"/>
        </a:p>
      </dgm:t>
    </dgm:pt>
    <dgm:pt modelId="{DD29CBC2-9CB7-49C4-9066-DA64D1E75991}">
      <dgm:prSet phldrT="[Texto]"/>
      <dgm:spPr/>
      <dgm:t>
        <a:bodyPr/>
        <a:lstStyle/>
        <a:p>
          <a:endParaRPr lang="es-ES" dirty="0"/>
        </a:p>
      </dgm:t>
    </dgm:pt>
    <dgm:pt modelId="{3E0946EB-025B-4053-BD0B-CC766B72AD52}" type="parTrans" cxnId="{FDFA64B7-22B1-4399-8EEB-1011001EF2D0}">
      <dgm:prSet/>
      <dgm:spPr/>
      <dgm:t>
        <a:bodyPr/>
        <a:lstStyle/>
        <a:p>
          <a:endParaRPr lang="es-ES"/>
        </a:p>
      </dgm:t>
    </dgm:pt>
    <dgm:pt modelId="{ED33F118-DBDD-43E1-ADB0-E4DCD75DD97A}" type="sibTrans" cxnId="{FDFA64B7-22B1-4399-8EEB-1011001EF2D0}">
      <dgm:prSet/>
      <dgm:spPr/>
      <dgm:t>
        <a:bodyPr/>
        <a:lstStyle/>
        <a:p>
          <a:endParaRPr lang="es-ES"/>
        </a:p>
      </dgm:t>
    </dgm:pt>
    <dgm:pt modelId="{F391E757-8FDD-49D5-A7F4-23C9A716A761}">
      <dgm:prSet phldrT="[Texto]"/>
      <dgm:spPr/>
      <dgm:t>
        <a:bodyPr/>
        <a:lstStyle/>
        <a:p>
          <a:endParaRPr lang="es-ES" dirty="0"/>
        </a:p>
      </dgm:t>
    </dgm:pt>
    <dgm:pt modelId="{897524AF-AA13-4D28-9978-5ED3456B1012}" type="parTrans" cxnId="{79ECB98C-EF37-4CC4-A202-45F45CA3FA9B}">
      <dgm:prSet/>
      <dgm:spPr/>
      <dgm:t>
        <a:bodyPr/>
        <a:lstStyle/>
        <a:p>
          <a:endParaRPr lang="es-ES"/>
        </a:p>
      </dgm:t>
    </dgm:pt>
    <dgm:pt modelId="{C21BCC08-2B69-440B-9920-BD26D4651A06}" type="sibTrans" cxnId="{79ECB98C-EF37-4CC4-A202-45F45CA3FA9B}">
      <dgm:prSet/>
      <dgm:spPr/>
      <dgm:t>
        <a:bodyPr/>
        <a:lstStyle/>
        <a:p>
          <a:endParaRPr lang="es-ES"/>
        </a:p>
      </dgm:t>
    </dgm:pt>
    <dgm:pt modelId="{0A23E884-72A3-4BCB-80E4-1D6DC7B272AC}">
      <dgm:prSet phldrT="[Texto]"/>
      <dgm:spPr/>
      <dgm:t>
        <a:bodyPr/>
        <a:lstStyle/>
        <a:p>
          <a:endParaRPr lang="es-ES" dirty="0"/>
        </a:p>
      </dgm:t>
    </dgm:pt>
    <dgm:pt modelId="{E793AC30-C814-49EC-88C0-7C27CA427E77}" type="parTrans" cxnId="{BF6E4E1B-01E6-424C-8B94-A82A5D42D73E}">
      <dgm:prSet/>
      <dgm:spPr/>
      <dgm:t>
        <a:bodyPr/>
        <a:lstStyle/>
        <a:p>
          <a:endParaRPr lang="es-ES"/>
        </a:p>
      </dgm:t>
    </dgm:pt>
    <dgm:pt modelId="{ABB9F150-C472-4005-B985-D68B843ADFE3}" type="sibTrans" cxnId="{BF6E4E1B-01E6-424C-8B94-A82A5D42D73E}">
      <dgm:prSet/>
      <dgm:spPr/>
      <dgm:t>
        <a:bodyPr/>
        <a:lstStyle/>
        <a:p>
          <a:endParaRPr lang="es-ES"/>
        </a:p>
      </dgm:t>
    </dgm:pt>
    <dgm:pt modelId="{7B2A2929-63F5-407A-AF49-0B5035AEDC9B}" type="pres">
      <dgm:prSet presAssocID="{0BAE1EE3-9259-4C71-A4A7-52BB28BC005F}" presName="cycleMatrixDiagram" presStyleCnt="0">
        <dgm:presLayoutVars>
          <dgm:chMax val="1"/>
          <dgm:dir/>
          <dgm:animLvl val="lvl"/>
          <dgm:resizeHandles val="exact"/>
        </dgm:presLayoutVars>
      </dgm:prSet>
      <dgm:spPr/>
      <dgm:t>
        <a:bodyPr/>
        <a:lstStyle/>
        <a:p>
          <a:endParaRPr lang="es-ES"/>
        </a:p>
      </dgm:t>
    </dgm:pt>
    <dgm:pt modelId="{B9F18630-BB82-4807-83AB-73D6A92676E9}" type="pres">
      <dgm:prSet presAssocID="{0BAE1EE3-9259-4C71-A4A7-52BB28BC005F}" presName="children" presStyleCnt="0"/>
      <dgm:spPr/>
      <dgm:t>
        <a:bodyPr/>
        <a:lstStyle/>
        <a:p>
          <a:endParaRPr lang="es-ES"/>
        </a:p>
      </dgm:t>
    </dgm:pt>
    <dgm:pt modelId="{462A3B2E-367C-46FB-9780-CDD9EB147479}" type="pres">
      <dgm:prSet presAssocID="{0BAE1EE3-9259-4C71-A4A7-52BB28BC005F}" presName="child1group" presStyleCnt="0"/>
      <dgm:spPr/>
      <dgm:t>
        <a:bodyPr/>
        <a:lstStyle/>
        <a:p>
          <a:endParaRPr lang="es-ES"/>
        </a:p>
      </dgm:t>
    </dgm:pt>
    <dgm:pt modelId="{68E3A721-404C-491E-A05D-E928252A2D85}" type="pres">
      <dgm:prSet presAssocID="{0BAE1EE3-9259-4C71-A4A7-52BB28BC005F}" presName="child1" presStyleLbl="bgAcc1" presStyleIdx="0" presStyleCnt="4"/>
      <dgm:spPr/>
      <dgm:t>
        <a:bodyPr/>
        <a:lstStyle/>
        <a:p>
          <a:endParaRPr lang="es-ES"/>
        </a:p>
      </dgm:t>
    </dgm:pt>
    <dgm:pt modelId="{B9B34FD2-A24E-414D-809E-4295B323F264}" type="pres">
      <dgm:prSet presAssocID="{0BAE1EE3-9259-4C71-A4A7-52BB28BC005F}" presName="child1Text" presStyleLbl="bgAcc1" presStyleIdx="0" presStyleCnt="4">
        <dgm:presLayoutVars>
          <dgm:bulletEnabled val="1"/>
        </dgm:presLayoutVars>
      </dgm:prSet>
      <dgm:spPr/>
      <dgm:t>
        <a:bodyPr/>
        <a:lstStyle/>
        <a:p>
          <a:endParaRPr lang="es-ES"/>
        </a:p>
      </dgm:t>
    </dgm:pt>
    <dgm:pt modelId="{B1544B25-70BC-4E1F-B76E-F00E8FD41C92}" type="pres">
      <dgm:prSet presAssocID="{0BAE1EE3-9259-4C71-A4A7-52BB28BC005F}" presName="child2group" presStyleCnt="0"/>
      <dgm:spPr/>
      <dgm:t>
        <a:bodyPr/>
        <a:lstStyle/>
        <a:p>
          <a:endParaRPr lang="es-ES"/>
        </a:p>
      </dgm:t>
    </dgm:pt>
    <dgm:pt modelId="{83D998B8-82CA-43CE-8A9C-5C74951E49CF}" type="pres">
      <dgm:prSet presAssocID="{0BAE1EE3-9259-4C71-A4A7-52BB28BC005F}" presName="child2" presStyleLbl="bgAcc1" presStyleIdx="1" presStyleCnt="4"/>
      <dgm:spPr/>
      <dgm:t>
        <a:bodyPr/>
        <a:lstStyle/>
        <a:p>
          <a:endParaRPr lang="es-ES"/>
        </a:p>
      </dgm:t>
    </dgm:pt>
    <dgm:pt modelId="{CA99EEAC-A9A0-4F07-AAF5-C6B0E7E45AD8}" type="pres">
      <dgm:prSet presAssocID="{0BAE1EE3-9259-4C71-A4A7-52BB28BC005F}" presName="child2Text" presStyleLbl="bgAcc1" presStyleIdx="1" presStyleCnt="4">
        <dgm:presLayoutVars>
          <dgm:bulletEnabled val="1"/>
        </dgm:presLayoutVars>
      </dgm:prSet>
      <dgm:spPr/>
      <dgm:t>
        <a:bodyPr/>
        <a:lstStyle/>
        <a:p>
          <a:endParaRPr lang="es-ES"/>
        </a:p>
      </dgm:t>
    </dgm:pt>
    <dgm:pt modelId="{722F85A9-B59C-494B-8849-2E0F351DBB97}" type="pres">
      <dgm:prSet presAssocID="{0BAE1EE3-9259-4C71-A4A7-52BB28BC005F}" presName="child3group" presStyleCnt="0"/>
      <dgm:spPr/>
      <dgm:t>
        <a:bodyPr/>
        <a:lstStyle/>
        <a:p>
          <a:endParaRPr lang="es-ES"/>
        </a:p>
      </dgm:t>
    </dgm:pt>
    <dgm:pt modelId="{83FDF39A-2309-4319-ABF5-6DE358F8D863}" type="pres">
      <dgm:prSet presAssocID="{0BAE1EE3-9259-4C71-A4A7-52BB28BC005F}" presName="child3" presStyleLbl="bgAcc1" presStyleIdx="2" presStyleCnt="4"/>
      <dgm:spPr/>
      <dgm:t>
        <a:bodyPr/>
        <a:lstStyle/>
        <a:p>
          <a:endParaRPr lang="es-ES"/>
        </a:p>
      </dgm:t>
    </dgm:pt>
    <dgm:pt modelId="{8DA93271-BDEB-424B-A40A-9F890330E262}" type="pres">
      <dgm:prSet presAssocID="{0BAE1EE3-9259-4C71-A4A7-52BB28BC005F}" presName="child3Text" presStyleLbl="bgAcc1" presStyleIdx="2" presStyleCnt="4">
        <dgm:presLayoutVars>
          <dgm:bulletEnabled val="1"/>
        </dgm:presLayoutVars>
      </dgm:prSet>
      <dgm:spPr/>
      <dgm:t>
        <a:bodyPr/>
        <a:lstStyle/>
        <a:p>
          <a:endParaRPr lang="es-ES"/>
        </a:p>
      </dgm:t>
    </dgm:pt>
    <dgm:pt modelId="{2922842B-165C-49EC-8279-B7441FD44C90}" type="pres">
      <dgm:prSet presAssocID="{0BAE1EE3-9259-4C71-A4A7-52BB28BC005F}" presName="child4group" presStyleCnt="0"/>
      <dgm:spPr/>
      <dgm:t>
        <a:bodyPr/>
        <a:lstStyle/>
        <a:p>
          <a:endParaRPr lang="es-ES"/>
        </a:p>
      </dgm:t>
    </dgm:pt>
    <dgm:pt modelId="{6EF9C27C-C31E-4C41-B532-C02DCEFC6811}" type="pres">
      <dgm:prSet presAssocID="{0BAE1EE3-9259-4C71-A4A7-52BB28BC005F}" presName="child4" presStyleLbl="bgAcc1" presStyleIdx="3" presStyleCnt="4"/>
      <dgm:spPr/>
      <dgm:t>
        <a:bodyPr/>
        <a:lstStyle/>
        <a:p>
          <a:endParaRPr lang="es-ES"/>
        </a:p>
      </dgm:t>
    </dgm:pt>
    <dgm:pt modelId="{461F45C7-8ACE-4127-BA75-16E0A7DC8F07}" type="pres">
      <dgm:prSet presAssocID="{0BAE1EE3-9259-4C71-A4A7-52BB28BC005F}" presName="child4Text" presStyleLbl="bgAcc1" presStyleIdx="3" presStyleCnt="4">
        <dgm:presLayoutVars>
          <dgm:bulletEnabled val="1"/>
        </dgm:presLayoutVars>
      </dgm:prSet>
      <dgm:spPr/>
      <dgm:t>
        <a:bodyPr/>
        <a:lstStyle/>
        <a:p>
          <a:endParaRPr lang="es-ES"/>
        </a:p>
      </dgm:t>
    </dgm:pt>
    <dgm:pt modelId="{7C4C0873-E12B-4E0D-A28D-0688EB04DA2B}" type="pres">
      <dgm:prSet presAssocID="{0BAE1EE3-9259-4C71-A4A7-52BB28BC005F}" presName="childPlaceholder" presStyleCnt="0"/>
      <dgm:spPr/>
      <dgm:t>
        <a:bodyPr/>
        <a:lstStyle/>
        <a:p>
          <a:endParaRPr lang="es-ES"/>
        </a:p>
      </dgm:t>
    </dgm:pt>
    <dgm:pt modelId="{E4A4388E-AE49-4CDD-A628-644B63487D4E}" type="pres">
      <dgm:prSet presAssocID="{0BAE1EE3-9259-4C71-A4A7-52BB28BC005F}" presName="circle" presStyleCnt="0"/>
      <dgm:spPr/>
      <dgm:t>
        <a:bodyPr/>
        <a:lstStyle/>
        <a:p>
          <a:endParaRPr lang="es-ES"/>
        </a:p>
      </dgm:t>
    </dgm:pt>
    <dgm:pt modelId="{71797156-EA71-47EC-9863-8D2AD8E90963}" type="pres">
      <dgm:prSet presAssocID="{0BAE1EE3-9259-4C71-A4A7-52BB28BC005F}" presName="quadrant1" presStyleLbl="node1" presStyleIdx="0" presStyleCnt="4">
        <dgm:presLayoutVars>
          <dgm:chMax val="1"/>
          <dgm:bulletEnabled val="1"/>
        </dgm:presLayoutVars>
      </dgm:prSet>
      <dgm:spPr/>
      <dgm:t>
        <a:bodyPr/>
        <a:lstStyle/>
        <a:p>
          <a:endParaRPr lang="es-ES"/>
        </a:p>
      </dgm:t>
    </dgm:pt>
    <dgm:pt modelId="{F9547355-0283-4144-91FE-EB6BD4D1A923}" type="pres">
      <dgm:prSet presAssocID="{0BAE1EE3-9259-4C71-A4A7-52BB28BC005F}" presName="quadrant2" presStyleLbl="node1" presStyleIdx="1" presStyleCnt="4">
        <dgm:presLayoutVars>
          <dgm:chMax val="1"/>
          <dgm:bulletEnabled val="1"/>
        </dgm:presLayoutVars>
      </dgm:prSet>
      <dgm:spPr/>
      <dgm:t>
        <a:bodyPr/>
        <a:lstStyle/>
        <a:p>
          <a:endParaRPr lang="es-ES"/>
        </a:p>
      </dgm:t>
    </dgm:pt>
    <dgm:pt modelId="{AFA8A482-E2D6-4785-8B96-C5CBFC8A0720}" type="pres">
      <dgm:prSet presAssocID="{0BAE1EE3-9259-4C71-A4A7-52BB28BC005F}" presName="quadrant3" presStyleLbl="node1" presStyleIdx="2" presStyleCnt="4">
        <dgm:presLayoutVars>
          <dgm:chMax val="1"/>
          <dgm:bulletEnabled val="1"/>
        </dgm:presLayoutVars>
      </dgm:prSet>
      <dgm:spPr/>
      <dgm:t>
        <a:bodyPr/>
        <a:lstStyle/>
        <a:p>
          <a:endParaRPr lang="es-ES"/>
        </a:p>
      </dgm:t>
    </dgm:pt>
    <dgm:pt modelId="{FDECF357-4F8B-4F6B-8EB4-3F0A998559C8}" type="pres">
      <dgm:prSet presAssocID="{0BAE1EE3-9259-4C71-A4A7-52BB28BC005F}" presName="quadrant4" presStyleLbl="node1" presStyleIdx="3" presStyleCnt="4">
        <dgm:presLayoutVars>
          <dgm:chMax val="1"/>
          <dgm:bulletEnabled val="1"/>
        </dgm:presLayoutVars>
      </dgm:prSet>
      <dgm:spPr/>
      <dgm:t>
        <a:bodyPr/>
        <a:lstStyle/>
        <a:p>
          <a:endParaRPr lang="es-ES"/>
        </a:p>
      </dgm:t>
    </dgm:pt>
    <dgm:pt modelId="{DABE9E2F-F088-49F8-A963-F9DFA552C4C8}" type="pres">
      <dgm:prSet presAssocID="{0BAE1EE3-9259-4C71-A4A7-52BB28BC005F}" presName="quadrantPlaceholder" presStyleCnt="0"/>
      <dgm:spPr/>
      <dgm:t>
        <a:bodyPr/>
        <a:lstStyle/>
        <a:p>
          <a:endParaRPr lang="es-ES"/>
        </a:p>
      </dgm:t>
    </dgm:pt>
    <dgm:pt modelId="{205F1B40-45D3-4783-97B2-0806A5FB20B2}" type="pres">
      <dgm:prSet presAssocID="{0BAE1EE3-9259-4C71-A4A7-52BB28BC005F}" presName="center1" presStyleLbl="fgShp" presStyleIdx="0" presStyleCnt="2"/>
      <dgm:spPr/>
      <dgm:t>
        <a:bodyPr/>
        <a:lstStyle/>
        <a:p>
          <a:endParaRPr lang="es-ES"/>
        </a:p>
      </dgm:t>
    </dgm:pt>
    <dgm:pt modelId="{6B8DDF66-40B5-46FA-BA50-8C15D6408E90}" type="pres">
      <dgm:prSet presAssocID="{0BAE1EE3-9259-4C71-A4A7-52BB28BC005F}" presName="center2" presStyleLbl="fgShp" presStyleIdx="1" presStyleCnt="2"/>
      <dgm:spPr/>
      <dgm:t>
        <a:bodyPr/>
        <a:lstStyle/>
        <a:p>
          <a:endParaRPr lang="es-ES"/>
        </a:p>
      </dgm:t>
    </dgm:pt>
  </dgm:ptLst>
  <dgm:cxnLst>
    <dgm:cxn modelId="{3839F214-AA31-4CFF-ACA4-FCE832DDE95B}" type="presOf" srcId="{BF55C045-AFFB-4B1A-A827-3665FC5FFBA4}" destId="{6EF9C27C-C31E-4C41-B532-C02DCEFC6811}" srcOrd="0" destOrd="2" presId="urn:microsoft.com/office/officeart/2005/8/layout/cycle4"/>
    <dgm:cxn modelId="{E9106E1B-66DF-4B98-AA24-CF9127358513}" type="presOf" srcId="{AE5713D9-55EC-48E7-BEF3-713E7BDC3B12}" destId="{B9B34FD2-A24E-414D-809E-4295B323F264}" srcOrd="1" destOrd="0" presId="urn:microsoft.com/office/officeart/2005/8/layout/cycle4"/>
    <dgm:cxn modelId="{8042C9D7-5238-44BC-9705-36459B28E7DD}" type="presOf" srcId="{0A23E884-72A3-4BCB-80E4-1D6DC7B272AC}" destId="{83FDF39A-2309-4319-ABF5-6DE358F8D863}" srcOrd="0" destOrd="0" presId="urn:microsoft.com/office/officeart/2005/8/layout/cycle4"/>
    <dgm:cxn modelId="{0127B5D8-2854-4785-BCDD-176CEF896A62}" srcId="{234381F0-EAE8-44D3-98DD-BD70F3962CA8}" destId="{F1098443-4908-4F52-B908-D6FFE4C9ABDA}" srcOrd="1" destOrd="0" parTransId="{092E7A4C-2874-4794-921F-B818EF19F48B}" sibTransId="{BE6496DA-305E-4673-B09D-7062E0E0F9FD}"/>
    <dgm:cxn modelId="{3BEEF2EC-3F8C-4DB1-A0FB-53D5F1CC875E}" srcId="{A8973B71-5CFA-46C5-9FE2-A7DB6ABF3839}" destId="{AE5713D9-55EC-48E7-BEF3-713E7BDC3B12}" srcOrd="0" destOrd="0" parTransId="{6789C8F0-33AD-4DB5-99CD-61276D9941CF}" sibTransId="{0E4DD91A-8629-4527-B643-13732991D626}"/>
    <dgm:cxn modelId="{A29D786B-C256-415D-ACB7-C66605926212}" type="presOf" srcId="{0BAE1EE3-9259-4C71-A4A7-52BB28BC005F}" destId="{7B2A2929-63F5-407A-AF49-0B5035AEDC9B}" srcOrd="0" destOrd="0" presId="urn:microsoft.com/office/officeart/2005/8/layout/cycle4"/>
    <dgm:cxn modelId="{3F38D86B-EF0D-4429-BC43-0305B9628CF3}" srcId="{0BAE1EE3-9259-4C71-A4A7-52BB28BC005F}" destId="{C0A6DAE6-3927-4F36-A544-46F22E785873}" srcOrd="3" destOrd="0" parTransId="{5B6F5BD9-0B69-40EB-A06A-E5F8D591F85C}" sibTransId="{B4BE08C9-F1D1-434E-BA83-68E5249031FB}"/>
    <dgm:cxn modelId="{74ADF8CE-FE75-49F0-9749-A6B50C800B56}" srcId="{6F4875A0-7887-4082-8017-EBBDF4FDB9AB}" destId="{7CE6D3C8-034E-4AD1-968B-76FE7E521E1A}" srcOrd="1" destOrd="0" parTransId="{1DA87921-6677-45E4-8B39-6C6CEDCF99F1}" sibTransId="{E983F07D-27A2-47DD-A50A-A629BC0184E0}"/>
    <dgm:cxn modelId="{91D31287-E789-4CC2-9AAB-33B04D1E1D08}" type="presOf" srcId="{F1098443-4908-4F52-B908-D6FFE4C9ABDA}" destId="{83D998B8-82CA-43CE-8A9C-5C74951E49CF}" srcOrd="0" destOrd="1" presId="urn:microsoft.com/office/officeart/2005/8/layout/cycle4"/>
    <dgm:cxn modelId="{1097FB81-756A-4BCB-8BFA-3C2DF97225A7}" type="presOf" srcId="{5ADE419A-8DAC-4011-964B-22A64F53B0B9}" destId="{CA99EEAC-A9A0-4F07-AAF5-C6B0E7E45AD8}" srcOrd="1" destOrd="0" presId="urn:microsoft.com/office/officeart/2005/8/layout/cycle4"/>
    <dgm:cxn modelId="{BF6E4E1B-01E6-424C-8B94-A82A5D42D73E}" srcId="{6F4875A0-7887-4082-8017-EBBDF4FDB9AB}" destId="{0A23E884-72A3-4BCB-80E4-1D6DC7B272AC}" srcOrd="0" destOrd="0" parTransId="{E793AC30-C814-49EC-88C0-7C27CA427E77}" sibTransId="{ABB9F150-C472-4005-B985-D68B843ADFE3}"/>
    <dgm:cxn modelId="{B3C8CB7C-7940-4C00-8C6A-67448B6AA5A7}" type="presOf" srcId="{0A23E884-72A3-4BCB-80E4-1D6DC7B272AC}" destId="{8DA93271-BDEB-424B-A40A-9F890330E262}" srcOrd="1" destOrd="0" presId="urn:microsoft.com/office/officeart/2005/8/layout/cycle4"/>
    <dgm:cxn modelId="{FDFA64B7-22B1-4399-8EEB-1011001EF2D0}" srcId="{C0A6DAE6-3927-4F36-A544-46F22E785873}" destId="{DD29CBC2-9CB7-49C4-9066-DA64D1E75991}" srcOrd="0" destOrd="0" parTransId="{3E0946EB-025B-4053-BD0B-CC766B72AD52}" sibTransId="{ED33F118-DBDD-43E1-ADB0-E4DCD75DD97A}"/>
    <dgm:cxn modelId="{C27CF984-920A-419D-9D02-5AD40653E59B}" srcId="{0BAE1EE3-9259-4C71-A4A7-52BB28BC005F}" destId="{234381F0-EAE8-44D3-98DD-BD70F3962CA8}" srcOrd="1" destOrd="0" parTransId="{A9324FC9-80A4-4C02-86DD-11504DFBF938}" sibTransId="{4A9A4A51-28A8-4247-9B0F-DDE8635C43E1}"/>
    <dgm:cxn modelId="{5E1D9A08-5818-495A-80A5-C5FDF16CEDDB}" type="presOf" srcId="{F391E757-8FDD-49D5-A7F4-23C9A716A761}" destId="{461F45C7-8ACE-4127-BA75-16E0A7DC8F07}" srcOrd="1" destOrd="1" presId="urn:microsoft.com/office/officeart/2005/8/layout/cycle4"/>
    <dgm:cxn modelId="{4FE61681-099B-4AFC-83E6-9144AE87B85D}" srcId="{0BAE1EE3-9259-4C71-A4A7-52BB28BC005F}" destId="{6F4875A0-7887-4082-8017-EBBDF4FDB9AB}" srcOrd="2" destOrd="0" parTransId="{4B691F46-5F4A-414F-8E90-DBFFF0751249}" sibTransId="{26B5BD1F-71FB-4B83-954B-C72DDEA23F14}"/>
    <dgm:cxn modelId="{346DF0D9-CB6F-4975-A324-8B1C962FE765}" type="presOf" srcId="{DD29CBC2-9CB7-49C4-9066-DA64D1E75991}" destId="{461F45C7-8ACE-4127-BA75-16E0A7DC8F07}" srcOrd="1" destOrd="0" presId="urn:microsoft.com/office/officeart/2005/8/layout/cycle4"/>
    <dgm:cxn modelId="{2C8C14FA-DEBE-4A85-A63A-5B12B2681D8A}" type="presOf" srcId="{F1098443-4908-4F52-B908-D6FFE4C9ABDA}" destId="{CA99EEAC-A9A0-4F07-AAF5-C6B0E7E45AD8}" srcOrd="1" destOrd="1" presId="urn:microsoft.com/office/officeart/2005/8/layout/cycle4"/>
    <dgm:cxn modelId="{BC361EF7-7A38-4127-AA86-DA3D65DCE710}" type="presOf" srcId="{AE5713D9-55EC-48E7-BEF3-713E7BDC3B12}" destId="{68E3A721-404C-491E-A05D-E928252A2D85}" srcOrd="0" destOrd="0" presId="urn:microsoft.com/office/officeart/2005/8/layout/cycle4"/>
    <dgm:cxn modelId="{E2C74DCE-5367-442C-A07F-6465E0618DC6}" srcId="{C0A6DAE6-3927-4F36-A544-46F22E785873}" destId="{BF55C045-AFFB-4B1A-A827-3665FC5FFBA4}" srcOrd="2" destOrd="0" parTransId="{73CDDCCA-3D62-4994-8670-7B98396DD8CE}" sibTransId="{6208AE57-A36C-4A97-9736-B923B956B95C}"/>
    <dgm:cxn modelId="{F71C65F5-A03B-4FC1-831A-BAF5AFECB0B1}" srcId="{0BAE1EE3-9259-4C71-A4A7-52BB28BC005F}" destId="{A8973B71-5CFA-46C5-9FE2-A7DB6ABF3839}" srcOrd="0" destOrd="0" parTransId="{08851C2E-5BEF-4157-8EB8-BE71DF5FC1DB}" sibTransId="{5B8E66C1-2A89-4C1C-A584-A35E1CFD4242}"/>
    <dgm:cxn modelId="{ECC8B4A7-5E67-4B02-98AF-CBEF3A4FEA9A}" type="presOf" srcId="{4DE90499-47DD-4535-90DC-9CCF08B7BDFA}" destId="{83D998B8-82CA-43CE-8A9C-5C74951E49CF}" srcOrd="0" destOrd="2" presId="urn:microsoft.com/office/officeart/2005/8/layout/cycle4"/>
    <dgm:cxn modelId="{FFA8ED77-8263-424C-89EF-2401702A297C}" type="presOf" srcId="{DD29CBC2-9CB7-49C4-9066-DA64D1E75991}" destId="{6EF9C27C-C31E-4C41-B532-C02DCEFC6811}" srcOrd="0" destOrd="0" presId="urn:microsoft.com/office/officeart/2005/8/layout/cycle4"/>
    <dgm:cxn modelId="{BEAA4C9D-E328-4EFE-88F9-4BC57A7059E9}" type="presOf" srcId="{7CE6D3C8-034E-4AD1-968B-76FE7E521E1A}" destId="{8DA93271-BDEB-424B-A40A-9F890330E262}" srcOrd="1" destOrd="1" presId="urn:microsoft.com/office/officeart/2005/8/layout/cycle4"/>
    <dgm:cxn modelId="{7707A78E-CF3E-45FF-BF7C-954E2864F074}" type="presOf" srcId="{4DE90499-47DD-4535-90DC-9CCF08B7BDFA}" destId="{CA99EEAC-A9A0-4F07-AAF5-C6B0E7E45AD8}" srcOrd="1" destOrd="2" presId="urn:microsoft.com/office/officeart/2005/8/layout/cycle4"/>
    <dgm:cxn modelId="{CD7551E4-82C9-4799-849F-73574BFD971B}" type="presOf" srcId="{BF55C045-AFFB-4B1A-A827-3665FC5FFBA4}" destId="{461F45C7-8ACE-4127-BA75-16E0A7DC8F07}" srcOrd="1" destOrd="2" presId="urn:microsoft.com/office/officeart/2005/8/layout/cycle4"/>
    <dgm:cxn modelId="{282A770D-1154-4AC9-A626-DF0290448EE8}" type="presOf" srcId="{C0A6DAE6-3927-4F36-A544-46F22E785873}" destId="{FDECF357-4F8B-4F6B-8EB4-3F0A998559C8}" srcOrd="0" destOrd="0" presId="urn:microsoft.com/office/officeart/2005/8/layout/cycle4"/>
    <dgm:cxn modelId="{0E3B1A93-6647-47D1-B7DB-51471D07FEF6}" type="presOf" srcId="{F391E757-8FDD-49D5-A7F4-23C9A716A761}" destId="{6EF9C27C-C31E-4C41-B532-C02DCEFC6811}" srcOrd="0" destOrd="1" presId="urn:microsoft.com/office/officeart/2005/8/layout/cycle4"/>
    <dgm:cxn modelId="{4615B431-F5B5-4295-B8FF-D6C218831A4A}" srcId="{234381F0-EAE8-44D3-98DD-BD70F3962CA8}" destId="{5ADE419A-8DAC-4011-964B-22A64F53B0B9}" srcOrd="0" destOrd="0" parTransId="{60BE33CB-1F8A-41E9-A64E-C0935D8B84C6}" sibTransId="{4E664FD8-B109-488C-AAED-955789C36AA2}"/>
    <dgm:cxn modelId="{E30EDCB2-F786-4521-A768-523F3596FF65}" type="presOf" srcId="{5ADE419A-8DAC-4011-964B-22A64F53B0B9}" destId="{83D998B8-82CA-43CE-8A9C-5C74951E49CF}" srcOrd="0" destOrd="0" presId="urn:microsoft.com/office/officeart/2005/8/layout/cycle4"/>
    <dgm:cxn modelId="{11A6CDC4-EEA4-4C05-A534-BC07E0C3ED28}" type="presOf" srcId="{234381F0-EAE8-44D3-98DD-BD70F3962CA8}" destId="{F9547355-0283-4144-91FE-EB6BD4D1A923}" srcOrd="0" destOrd="0" presId="urn:microsoft.com/office/officeart/2005/8/layout/cycle4"/>
    <dgm:cxn modelId="{79ECB98C-EF37-4CC4-A202-45F45CA3FA9B}" srcId="{C0A6DAE6-3927-4F36-A544-46F22E785873}" destId="{F391E757-8FDD-49D5-A7F4-23C9A716A761}" srcOrd="1" destOrd="0" parTransId="{897524AF-AA13-4D28-9978-5ED3456B1012}" sibTransId="{C21BCC08-2B69-440B-9920-BD26D4651A06}"/>
    <dgm:cxn modelId="{38A9995C-8C02-4927-A9BE-BFDE9D05F473}" type="presOf" srcId="{A8973B71-5CFA-46C5-9FE2-A7DB6ABF3839}" destId="{71797156-EA71-47EC-9863-8D2AD8E90963}" srcOrd="0" destOrd="0" presId="urn:microsoft.com/office/officeart/2005/8/layout/cycle4"/>
    <dgm:cxn modelId="{7556D8CF-0F76-4B73-A9E9-841370B2E274}" type="presOf" srcId="{7CE6D3C8-034E-4AD1-968B-76FE7E521E1A}" destId="{83FDF39A-2309-4319-ABF5-6DE358F8D863}" srcOrd="0" destOrd="1" presId="urn:microsoft.com/office/officeart/2005/8/layout/cycle4"/>
    <dgm:cxn modelId="{15CA2D01-8F6A-44D8-A078-A73BDECB9824}" srcId="{234381F0-EAE8-44D3-98DD-BD70F3962CA8}" destId="{4DE90499-47DD-4535-90DC-9CCF08B7BDFA}" srcOrd="2" destOrd="0" parTransId="{015DCA4B-38FC-4D8A-B0BA-5ED52A739F6A}" sibTransId="{56C07C78-7135-4600-9E41-FF6833C87F96}"/>
    <dgm:cxn modelId="{F6D1DC8B-7C66-433E-8C30-ECF691E6C5BA}" type="presOf" srcId="{6F4875A0-7887-4082-8017-EBBDF4FDB9AB}" destId="{AFA8A482-E2D6-4785-8B96-C5CBFC8A0720}" srcOrd="0" destOrd="0" presId="urn:microsoft.com/office/officeart/2005/8/layout/cycle4"/>
    <dgm:cxn modelId="{BD1B149E-2428-4F3E-B4B7-6CCAC2FCCDA4}" type="presParOf" srcId="{7B2A2929-63F5-407A-AF49-0B5035AEDC9B}" destId="{B9F18630-BB82-4807-83AB-73D6A92676E9}" srcOrd="0" destOrd="0" presId="urn:microsoft.com/office/officeart/2005/8/layout/cycle4"/>
    <dgm:cxn modelId="{2002D945-B06A-4B66-8943-F1E16B7C1DF9}" type="presParOf" srcId="{B9F18630-BB82-4807-83AB-73D6A92676E9}" destId="{462A3B2E-367C-46FB-9780-CDD9EB147479}" srcOrd="0" destOrd="0" presId="urn:microsoft.com/office/officeart/2005/8/layout/cycle4"/>
    <dgm:cxn modelId="{EFAFF8B0-114B-4BF4-B18A-145AB6F154B2}" type="presParOf" srcId="{462A3B2E-367C-46FB-9780-CDD9EB147479}" destId="{68E3A721-404C-491E-A05D-E928252A2D85}" srcOrd="0" destOrd="0" presId="urn:microsoft.com/office/officeart/2005/8/layout/cycle4"/>
    <dgm:cxn modelId="{C23F7370-005C-42EF-9C5C-862BE2724485}" type="presParOf" srcId="{462A3B2E-367C-46FB-9780-CDD9EB147479}" destId="{B9B34FD2-A24E-414D-809E-4295B323F264}" srcOrd="1" destOrd="0" presId="urn:microsoft.com/office/officeart/2005/8/layout/cycle4"/>
    <dgm:cxn modelId="{11A04020-9278-40A0-B094-ABEE87E5CDE0}" type="presParOf" srcId="{B9F18630-BB82-4807-83AB-73D6A92676E9}" destId="{B1544B25-70BC-4E1F-B76E-F00E8FD41C92}" srcOrd="1" destOrd="0" presId="urn:microsoft.com/office/officeart/2005/8/layout/cycle4"/>
    <dgm:cxn modelId="{AEF135BF-4DC2-454C-954A-B8B9018E6149}" type="presParOf" srcId="{B1544B25-70BC-4E1F-B76E-F00E8FD41C92}" destId="{83D998B8-82CA-43CE-8A9C-5C74951E49CF}" srcOrd="0" destOrd="0" presId="urn:microsoft.com/office/officeart/2005/8/layout/cycle4"/>
    <dgm:cxn modelId="{1BC30C77-3CE5-4F45-839D-529FE827B684}" type="presParOf" srcId="{B1544B25-70BC-4E1F-B76E-F00E8FD41C92}" destId="{CA99EEAC-A9A0-4F07-AAF5-C6B0E7E45AD8}" srcOrd="1" destOrd="0" presId="urn:microsoft.com/office/officeart/2005/8/layout/cycle4"/>
    <dgm:cxn modelId="{1F0E20D6-9A7D-4FF9-BC12-4C16812486CA}" type="presParOf" srcId="{B9F18630-BB82-4807-83AB-73D6A92676E9}" destId="{722F85A9-B59C-494B-8849-2E0F351DBB97}" srcOrd="2" destOrd="0" presId="urn:microsoft.com/office/officeart/2005/8/layout/cycle4"/>
    <dgm:cxn modelId="{197AA26E-21CC-45F5-80BE-8FBCAFF8299B}" type="presParOf" srcId="{722F85A9-B59C-494B-8849-2E0F351DBB97}" destId="{83FDF39A-2309-4319-ABF5-6DE358F8D863}" srcOrd="0" destOrd="0" presId="urn:microsoft.com/office/officeart/2005/8/layout/cycle4"/>
    <dgm:cxn modelId="{3B6ADD8D-7F84-4C03-BA9B-B21D7E716E84}" type="presParOf" srcId="{722F85A9-B59C-494B-8849-2E0F351DBB97}" destId="{8DA93271-BDEB-424B-A40A-9F890330E262}" srcOrd="1" destOrd="0" presId="urn:microsoft.com/office/officeart/2005/8/layout/cycle4"/>
    <dgm:cxn modelId="{4E8BFD04-7BB8-440B-9A00-E64C4EBEFEB3}" type="presParOf" srcId="{B9F18630-BB82-4807-83AB-73D6A92676E9}" destId="{2922842B-165C-49EC-8279-B7441FD44C90}" srcOrd="3" destOrd="0" presId="urn:microsoft.com/office/officeart/2005/8/layout/cycle4"/>
    <dgm:cxn modelId="{0F158E0F-B0AE-4535-923E-B4D9D3B380EF}" type="presParOf" srcId="{2922842B-165C-49EC-8279-B7441FD44C90}" destId="{6EF9C27C-C31E-4C41-B532-C02DCEFC6811}" srcOrd="0" destOrd="0" presId="urn:microsoft.com/office/officeart/2005/8/layout/cycle4"/>
    <dgm:cxn modelId="{BAF9AAF1-6676-4160-B884-C627BBF43BCC}" type="presParOf" srcId="{2922842B-165C-49EC-8279-B7441FD44C90}" destId="{461F45C7-8ACE-4127-BA75-16E0A7DC8F07}" srcOrd="1" destOrd="0" presId="urn:microsoft.com/office/officeart/2005/8/layout/cycle4"/>
    <dgm:cxn modelId="{C18AB7F7-A4C2-418E-A212-071A4A7B281E}" type="presParOf" srcId="{B9F18630-BB82-4807-83AB-73D6A92676E9}" destId="{7C4C0873-E12B-4E0D-A28D-0688EB04DA2B}" srcOrd="4" destOrd="0" presId="urn:microsoft.com/office/officeart/2005/8/layout/cycle4"/>
    <dgm:cxn modelId="{7279372B-D8F2-4188-B9AF-23A830CDE47F}" type="presParOf" srcId="{7B2A2929-63F5-407A-AF49-0B5035AEDC9B}" destId="{E4A4388E-AE49-4CDD-A628-644B63487D4E}" srcOrd="1" destOrd="0" presId="urn:microsoft.com/office/officeart/2005/8/layout/cycle4"/>
    <dgm:cxn modelId="{5FF2DB1E-F4FB-4F25-AC1F-6B37C607EEDF}" type="presParOf" srcId="{E4A4388E-AE49-4CDD-A628-644B63487D4E}" destId="{71797156-EA71-47EC-9863-8D2AD8E90963}" srcOrd="0" destOrd="0" presId="urn:microsoft.com/office/officeart/2005/8/layout/cycle4"/>
    <dgm:cxn modelId="{00891585-DBC8-4B95-ADBD-F4443E193477}" type="presParOf" srcId="{E4A4388E-AE49-4CDD-A628-644B63487D4E}" destId="{F9547355-0283-4144-91FE-EB6BD4D1A923}" srcOrd="1" destOrd="0" presId="urn:microsoft.com/office/officeart/2005/8/layout/cycle4"/>
    <dgm:cxn modelId="{70F7C3EE-79C1-42E5-8563-3AA72DC7A645}" type="presParOf" srcId="{E4A4388E-AE49-4CDD-A628-644B63487D4E}" destId="{AFA8A482-E2D6-4785-8B96-C5CBFC8A0720}" srcOrd="2" destOrd="0" presId="urn:microsoft.com/office/officeart/2005/8/layout/cycle4"/>
    <dgm:cxn modelId="{C18850CD-0D34-4571-A49B-C6986BCA17B4}" type="presParOf" srcId="{E4A4388E-AE49-4CDD-A628-644B63487D4E}" destId="{FDECF357-4F8B-4F6B-8EB4-3F0A998559C8}" srcOrd="3" destOrd="0" presId="urn:microsoft.com/office/officeart/2005/8/layout/cycle4"/>
    <dgm:cxn modelId="{A5393076-7B3D-4A35-8CA1-FC00AD7C6FA8}" type="presParOf" srcId="{E4A4388E-AE49-4CDD-A628-644B63487D4E}" destId="{DABE9E2F-F088-49F8-A963-F9DFA552C4C8}" srcOrd="4" destOrd="0" presId="urn:microsoft.com/office/officeart/2005/8/layout/cycle4"/>
    <dgm:cxn modelId="{9744E5C6-2AB2-41E1-BE72-BD593090A1C6}" type="presParOf" srcId="{7B2A2929-63F5-407A-AF49-0B5035AEDC9B}" destId="{205F1B40-45D3-4783-97B2-0806A5FB20B2}" srcOrd="2" destOrd="0" presId="urn:microsoft.com/office/officeart/2005/8/layout/cycle4"/>
    <dgm:cxn modelId="{2FC824F4-A1F6-47A8-9B21-18264A388673}" type="presParOf" srcId="{7B2A2929-63F5-407A-AF49-0B5035AEDC9B}" destId="{6B8DDF66-40B5-46FA-BA50-8C15D6408E90}" srcOrd="3" destOrd="0" presId="urn:microsoft.com/office/officeart/2005/8/layout/cycle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A6BD2F8-56BB-45C2-A0E5-52716C3BF8ED}" type="doc">
      <dgm:prSet loTypeId="urn:microsoft.com/office/officeart/2008/layout/VerticalCurvedList" loCatId="list" qsTypeId="urn:microsoft.com/office/officeart/2005/8/quickstyle/simple3" qsCatId="simple" csTypeId="urn:microsoft.com/office/officeart/2005/8/colors/colorful4" csCatId="colorful" phldr="1"/>
      <dgm:spPr/>
      <dgm:t>
        <a:bodyPr/>
        <a:lstStyle/>
        <a:p>
          <a:endParaRPr lang="es-ES"/>
        </a:p>
      </dgm:t>
    </dgm:pt>
    <dgm:pt modelId="{E0FF2AC7-2CC0-4350-9975-28AEB45C6761}">
      <dgm:prSet phldrT="[Texto]"/>
      <dgm:spPr/>
      <dgm:t>
        <a:bodyPr/>
        <a:lstStyle/>
        <a:p>
          <a:r>
            <a:rPr lang="es-EC" dirty="0" smtClean="0"/>
            <a:t>Determinar la situación actual y las herramientas de control utilizadas en el sistema financiero ecuatoriano.</a:t>
          </a:r>
          <a:endParaRPr lang="es-ES" dirty="0"/>
        </a:p>
      </dgm:t>
    </dgm:pt>
    <dgm:pt modelId="{79F5D814-9260-4677-9BF6-423DC1A3FEC4}" type="parTrans" cxnId="{376902EA-88EA-4AB5-A338-E5CCD2F4490B}">
      <dgm:prSet/>
      <dgm:spPr/>
      <dgm:t>
        <a:bodyPr/>
        <a:lstStyle/>
        <a:p>
          <a:endParaRPr lang="es-ES"/>
        </a:p>
      </dgm:t>
    </dgm:pt>
    <dgm:pt modelId="{77B0FDAE-1C85-4A22-B9E0-4C0B1578C9DA}" type="sibTrans" cxnId="{376902EA-88EA-4AB5-A338-E5CCD2F4490B}">
      <dgm:prSet/>
      <dgm:spPr/>
      <dgm:t>
        <a:bodyPr/>
        <a:lstStyle/>
        <a:p>
          <a:endParaRPr lang="es-ES"/>
        </a:p>
      </dgm:t>
    </dgm:pt>
    <dgm:pt modelId="{31B6AC5E-C0CE-44E6-B4D9-0147188D7250}">
      <dgm:prSet/>
      <dgm:spPr/>
      <dgm:t>
        <a:bodyPr/>
        <a:lstStyle/>
        <a:p>
          <a:r>
            <a:rPr lang="es-EC" dirty="0" smtClean="0"/>
            <a:t>Analizar el marco teórico, referencial y conceptual existente que servirá como soporte para la investigación.</a:t>
          </a:r>
          <a:endParaRPr lang="es-EC" dirty="0"/>
        </a:p>
      </dgm:t>
    </dgm:pt>
    <dgm:pt modelId="{412632EA-F169-4FDA-A503-F01E01E48A10}" type="parTrans" cxnId="{6E48299B-E3A3-456D-AC4F-6DA2DC53C9F0}">
      <dgm:prSet/>
      <dgm:spPr/>
      <dgm:t>
        <a:bodyPr/>
        <a:lstStyle/>
        <a:p>
          <a:endParaRPr lang="es-ES"/>
        </a:p>
      </dgm:t>
    </dgm:pt>
    <dgm:pt modelId="{033EAC55-D30D-4A59-AEF0-9D15260669A7}" type="sibTrans" cxnId="{6E48299B-E3A3-456D-AC4F-6DA2DC53C9F0}">
      <dgm:prSet/>
      <dgm:spPr/>
      <dgm:t>
        <a:bodyPr/>
        <a:lstStyle/>
        <a:p>
          <a:endParaRPr lang="es-ES"/>
        </a:p>
      </dgm:t>
    </dgm:pt>
    <dgm:pt modelId="{8D49AAE8-777B-4DC8-BF12-6A0900D0B6BF}">
      <dgm:prSet/>
      <dgm:spPr/>
      <dgm:t>
        <a:bodyPr/>
        <a:lstStyle/>
        <a:p>
          <a:r>
            <a:rPr lang="es-EC" dirty="0" smtClean="0"/>
            <a:t>Determinar la validez y confiabilidad de los principios de la OCDE en una muestra de instituciones financieras. </a:t>
          </a:r>
          <a:endParaRPr lang="es-EC" dirty="0"/>
        </a:p>
      </dgm:t>
    </dgm:pt>
    <dgm:pt modelId="{10EAE6A0-29CE-4517-B6CA-D2634EB4A64B}" type="parTrans" cxnId="{5D9D0B51-A6FE-4B10-A3E1-8404D8C71E6B}">
      <dgm:prSet/>
      <dgm:spPr/>
      <dgm:t>
        <a:bodyPr/>
        <a:lstStyle/>
        <a:p>
          <a:endParaRPr lang="es-ES"/>
        </a:p>
      </dgm:t>
    </dgm:pt>
    <dgm:pt modelId="{C8D215FA-C67E-4725-BEFF-6C5FEE831F23}" type="sibTrans" cxnId="{5D9D0B51-A6FE-4B10-A3E1-8404D8C71E6B}">
      <dgm:prSet/>
      <dgm:spPr/>
      <dgm:t>
        <a:bodyPr/>
        <a:lstStyle/>
        <a:p>
          <a:endParaRPr lang="es-ES"/>
        </a:p>
      </dgm:t>
    </dgm:pt>
    <dgm:pt modelId="{1328CCF4-888E-4706-BA88-8A7FDCEA4621}">
      <dgm:prSet/>
      <dgm:spPr/>
      <dgm:t>
        <a:bodyPr/>
        <a:lstStyle/>
        <a:p>
          <a:r>
            <a:rPr lang="es-EC" dirty="0" smtClean="0"/>
            <a:t>Analizar la relación existente en los principios de la OCDE como medida de control, con la rentabilidad de las entidades del sistema financiero.</a:t>
          </a:r>
          <a:endParaRPr lang="es-EC" dirty="0"/>
        </a:p>
      </dgm:t>
    </dgm:pt>
    <dgm:pt modelId="{DF8F3D6D-148B-43F7-B835-488EE248AC2A}" type="parTrans" cxnId="{08C0DA8D-6C6C-4026-B5D7-15BEF4851F0F}">
      <dgm:prSet/>
      <dgm:spPr/>
      <dgm:t>
        <a:bodyPr/>
        <a:lstStyle/>
        <a:p>
          <a:endParaRPr lang="es-ES"/>
        </a:p>
      </dgm:t>
    </dgm:pt>
    <dgm:pt modelId="{604306D2-F41E-4DAD-B67C-801E466A80E1}" type="sibTrans" cxnId="{08C0DA8D-6C6C-4026-B5D7-15BEF4851F0F}">
      <dgm:prSet/>
      <dgm:spPr/>
      <dgm:t>
        <a:bodyPr/>
        <a:lstStyle/>
        <a:p>
          <a:endParaRPr lang="es-ES"/>
        </a:p>
      </dgm:t>
    </dgm:pt>
    <dgm:pt modelId="{B1748670-6999-4CEE-B212-945C400F822F}" type="pres">
      <dgm:prSet presAssocID="{AA6BD2F8-56BB-45C2-A0E5-52716C3BF8ED}" presName="Name0" presStyleCnt="0">
        <dgm:presLayoutVars>
          <dgm:chMax val="7"/>
          <dgm:chPref val="7"/>
          <dgm:dir/>
        </dgm:presLayoutVars>
      </dgm:prSet>
      <dgm:spPr/>
      <dgm:t>
        <a:bodyPr/>
        <a:lstStyle/>
        <a:p>
          <a:endParaRPr lang="es-ES"/>
        </a:p>
      </dgm:t>
    </dgm:pt>
    <dgm:pt modelId="{3C687BC5-5AA1-46D8-88BE-4CED2EFA3631}" type="pres">
      <dgm:prSet presAssocID="{AA6BD2F8-56BB-45C2-A0E5-52716C3BF8ED}" presName="Name1" presStyleCnt="0"/>
      <dgm:spPr/>
      <dgm:t>
        <a:bodyPr/>
        <a:lstStyle/>
        <a:p>
          <a:endParaRPr lang="es-ES"/>
        </a:p>
      </dgm:t>
    </dgm:pt>
    <dgm:pt modelId="{520FBA3B-67D7-4BFC-A660-2D9D4FBF40EF}" type="pres">
      <dgm:prSet presAssocID="{AA6BD2F8-56BB-45C2-A0E5-52716C3BF8ED}" presName="cycle" presStyleCnt="0"/>
      <dgm:spPr/>
      <dgm:t>
        <a:bodyPr/>
        <a:lstStyle/>
        <a:p>
          <a:endParaRPr lang="es-ES"/>
        </a:p>
      </dgm:t>
    </dgm:pt>
    <dgm:pt modelId="{4CE3E093-BBCE-4068-A154-AF6A72C5CA55}" type="pres">
      <dgm:prSet presAssocID="{AA6BD2F8-56BB-45C2-A0E5-52716C3BF8ED}" presName="srcNode" presStyleLbl="node1" presStyleIdx="0" presStyleCnt="4"/>
      <dgm:spPr/>
      <dgm:t>
        <a:bodyPr/>
        <a:lstStyle/>
        <a:p>
          <a:endParaRPr lang="es-ES"/>
        </a:p>
      </dgm:t>
    </dgm:pt>
    <dgm:pt modelId="{5734022F-5D56-4B00-BD6D-C9CC68596EB7}" type="pres">
      <dgm:prSet presAssocID="{AA6BD2F8-56BB-45C2-A0E5-52716C3BF8ED}" presName="conn" presStyleLbl="parChTrans1D2" presStyleIdx="0" presStyleCnt="1"/>
      <dgm:spPr/>
      <dgm:t>
        <a:bodyPr/>
        <a:lstStyle/>
        <a:p>
          <a:endParaRPr lang="es-ES"/>
        </a:p>
      </dgm:t>
    </dgm:pt>
    <dgm:pt modelId="{33613226-DAB6-45AF-A21B-8C809D80C904}" type="pres">
      <dgm:prSet presAssocID="{AA6BD2F8-56BB-45C2-A0E5-52716C3BF8ED}" presName="extraNode" presStyleLbl="node1" presStyleIdx="0" presStyleCnt="4"/>
      <dgm:spPr/>
      <dgm:t>
        <a:bodyPr/>
        <a:lstStyle/>
        <a:p>
          <a:endParaRPr lang="es-ES"/>
        </a:p>
      </dgm:t>
    </dgm:pt>
    <dgm:pt modelId="{C75209BB-DF1B-4625-A27C-1392A8AB51F0}" type="pres">
      <dgm:prSet presAssocID="{AA6BD2F8-56BB-45C2-A0E5-52716C3BF8ED}" presName="dstNode" presStyleLbl="node1" presStyleIdx="0" presStyleCnt="4"/>
      <dgm:spPr/>
      <dgm:t>
        <a:bodyPr/>
        <a:lstStyle/>
        <a:p>
          <a:endParaRPr lang="es-ES"/>
        </a:p>
      </dgm:t>
    </dgm:pt>
    <dgm:pt modelId="{1E967E3A-BDF0-410D-B905-B1C2B82FCA3A}" type="pres">
      <dgm:prSet presAssocID="{E0FF2AC7-2CC0-4350-9975-28AEB45C6761}" presName="text_1" presStyleLbl="node1" presStyleIdx="0" presStyleCnt="4">
        <dgm:presLayoutVars>
          <dgm:bulletEnabled val="1"/>
        </dgm:presLayoutVars>
      </dgm:prSet>
      <dgm:spPr/>
      <dgm:t>
        <a:bodyPr/>
        <a:lstStyle/>
        <a:p>
          <a:endParaRPr lang="es-ES"/>
        </a:p>
      </dgm:t>
    </dgm:pt>
    <dgm:pt modelId="{476D21B4-FD28-422B-A1BD-C6C42684459A}" type="pres">
      <dgm:prSet presAssocID="{E0FF2AC7-2CC0-4350-9975-28AEB45C6761}" presName="accent_1" presStyleCnt="0"/>
      <dgm:spPr/>
      <dgm:t>
        <a:bodyPr/>
        <a:lstStyle/>
        <a:p>
          <a:endParaRPr lang="es-ES"/>
        </a:p>
      </dgm:t>
    </dgm:pt>
    <dgm:pt modelId="{05FFC1F9-37E7-4E86-B8B0-447705EB0E0F}" type="pres">
      <dgm:prSet presAssocID="{E0FF2AC7-2CC0-4350-9975-28AEB45C6761}" presName="accentRepeatNode" presStyleLbl="solidFgAcc1" presStyleIdx="0" presStyleCnt="4"/>
      <dgm:spPr/>
      <dgm:t>
        <a:bodyPr/>
        <a:lstStyle/>
        <a:p>
          <a:endParaRPr lang="es-ES"/>
        </a:p>
      </dgm:t>
    </dgm:pt>
    <dgm:pt modelId="{FA5CE403-8BA6-4FF2-BF59-036E8EAFFC77}" type="pres">
      <dgm:prSet presAssocID="{31B6AC5E-C0CE-44E6-B4D9-0147188D7250}" presName="text_2" presStyleLbl="node1" presStyleIdx="1" presStyleCnt="4">
        <dgm:presLayoutVars>
          <dgm:bulletEnabled val="1"/>
        </dgm:presLayoutVars>
      </dgm:prSet>
      <dgm:spPr/>
      <dgm:t>
        <a:bodyPr/>
        <a:lstStyle/>
        <a:p>
          <a:endParaRPr lang="es-ES"/>
        </a:p>
      </dgm:t>
    </dgm:pt>
    <dgm:pt modelId="{EF2C2872-C1B1-4DDB-8147-B712810347A5}" type="pres">
      <dgm:prSet presAssocID="{31B6AC5E-C0CE-44E6-B4D9-0147188D7250}" presName="accent_2" presStyleCnt="0"/>
      <dgm:spPr/>
      <dgm:t>
        <a:bodyPr/>
        <a:lstStyle/>
        <a:p>
          <a:endParaRPr lang="es-ES"/>
        </a:p>
      </dgm:t>
    </dgm:pt>
    <dgm:pt modelId="{58A9E53C-6095-49E9-B23D-BDC6BB4D91C9}" type="pres">
      <dgm:prSet presAssocID="{31B6AC5E-C0CE-44E6-B4D9-0147188D7250}" presName="accentRepeatNode" presStyleLbl="solidFgAcc1" presStyleIdx="1" presStyleCnt="4"/>
      <dgm:spPr/>
      <dgm:t>
        <a:bodyPr/>
        <a:lstStyle/>
        <a:p>
          <a:endParaRPr lang="es-ES"/>
        </a:p>
      </dgm:t>
    </dgm:pt>
    <dgm:pt modelId="{6A6D7973-5FB4-48A6-B343-A705AF6CCDAE}" type="pres">
      <dgm:prSet presAssocID="{8D49AAE8-777B-4DC8-BF12-6A0900D0B6BF}" presName="text_3" presStyleLbl="node1" presStyleIdx="2" presStyleCnt="4">
        <dgm:presLayoutVars>
          <dgm:bulletEnabled val="1"/>
        </dgm:presLayoutVars>
      </dgm:prSet>
      <dgm:spPr/>
      <dgm:t>
        <a:bodyPr/>
        <a:lstStyle/>
        <a:p>
          <a:endParaRPr lang="es-ES"/>
        </a:p>
      </dgm:t>
    </dgm:pt>
    <dgm:pt modelId="{DF527410-B2E0-4F8D-82B3-CDFF2D7B7639}" type="pres">
      <dgm:prSet presAssocID="{8D49AAE8-777B-4DC8-BF12-6A0900D0B6BF}" presName="accent_3" presStyleCnt="0"/>
      <dgm:spPr/>
      <dgm:t>
        <a:bodyPr/>
        <a:lstStyle/>
        <a:p>
          <a:endParaRPr lang="es-ES"/>
        </a:p>
      </dgm:t>
    </dgm:pt>
    <dgm:pt modelId="{E9240DE0-E4D6-4D36-8E84-655CECE67B3E}" type="pres">
      <dgm:prSet presAssocID="{8D49AAE8-777B-4DC8-BF12-6A0900D0B6BF}" presName="accentRepeatNode" presStyleLbl="solidFgAcc1" presStyleIdx="2" presStyleCnt="4"/>
      <dgm:spPr/>
      <dgm:t>
        <a:bodyPr/>
        <a:lstStyle/>
        <a:p>
          <a:endParaRPr lang="es-ES"/>
        </a:p>
      </dgm:t>
    </dgm:pt>
    <dgm:pt modelId="{716AD62A-4EC4-44DB-A61F-4D11DA275CA2}" type="pres">
      <dgm:prSet presAssocID="{1328CCF4-888E-4706-BA88-8A7FDCEA4621}" presName="text_4" presStyleLbl="node1" presStyleIdx="3" presStyleCnt="4">
        <dgm:presLayoutVars>
          <dgm:bulletEnabled val="1"/>
        </dgm:presLayoutVars>
      </dgm:prSet>
      <dgm:spPr/>
      <dgm:t>
        <a:bodyPr/>
        <a:lstStyle/>
        <a:p>
          <a:endParaRPr lang="es-ES"/>
        </a:p>
      </dgm:t>
    </dgm:pt>
    <dgm:pt modelId="{4E152EEE-B179-48D2-A74E-1261EF8B6558}" type="pres">
      <dgm:prSet presAssocID="{1328CCF4-888E-4706-BA88-8A7FDCEA4621}" presName="accent_4" presStyleCnt="0"/>
      <dgm:spPr/>
      <dgm:t>
        <a:bodyPr/>
        <a:lstStyle/>
        <a:p>
          <a:endParaRPr lang="es-ES"/>
        </a:p>
      </dgm:t>
    </dgm:pt>
    <dgm:pt modelId="{F89AA3F9-99BC-4B51-8D4F-AC7AD0918AE4}" type="pres">
      <dgm:prSet presAssocID="{1328CCF4-888E-4706-BA88-8A7FDCEA4621}" presName="accentRepeatNode" presStyleLbl="solidFgAcc1" presStyleIdx="3" presStyleCnt="4"/>
      <dgm:spPr/>
      <dgm:t>
        <a:bodyPr/>
        <a:lstStyle/>
        <a:p>
          <a:endParaRPr lang="es-ES"/>
        </a:p>
      </dgm:t>
    </dgm:pt>
  </dgm:ptLst>
  <dgm:cxnLst>
    <dgm:cxn modelId="{B6FC459F-86A1-4AFD-B434-27CE3D7AAAC1}" type="presOf" srcId="{77B0FDAE-1C85-4A22-B9E0-4C0B1578C9DA}" destId="{5734022F-5D56-4B00-BD6D-C9CC68596EB7}" srcOrd="0" destOrd="0" presId="urn:microsoft.com/office/officeart/2008/layout/VerticalCurvedList"/>
    <dgm:cxn modelId="{CCD4E689-C5D8-4F90-A038-1FD229E251B7}" type="presOf" srcId="{31B6AC5E-C0CE-44E6-B4D9-0147188D7250}" destId="{FA5CE403-8BA6-4FF2-BF59-036E8EAFFC77}" srcOrd="0" destOrd="0" presId="urn:microsoft.com/office/officeart/2008/layout/VerticalCurvedList"/>
    <dgm:cxn modelId="{62273BF3-9583-430C-BD4A-02AC02CD7D62}" type="presOf" srcId="{8D49AAE8-777B-4DC8-BF12-6A0900D0B6BF}" destId="{6A6D7973-5FB4-48A6-B343-A705AF6CCDAE}" srcOrd="0" destOrd="0" presId="urn:microsoft.com/office/officeart/2008/layout/VerticalCurvedList"/>
    <dgm:cxn modelId="{08C0DA8D-6C6C-4026-B5D7-15BEF4851F0F}" srcId="{AA6BD2F8-56BB-45C2-A0E5-52716C3BF8ED}" destId="{1328CCF4-888E-4706-BA88-8A7FDCEA4621}" srcOrd="3" destOrd="0" parTransId="{DF8F3D6D-148B-43F7-B835-488EE248AC2A}" sibTransId="{604306D2-F41E-4DAD-B67C-801E466A80E1}"/>
    <dgm:cxn modelId="{AA46360B-A88E-42DC-B5C8-CD4159578109}" type="presOf" srcId="{1328CCF4-888E-4706-BA88-8A7FDCEA4621}" destId="{716AD62A-4EC4-44DB-A61F-4D11DA275CA2}" srcOrd="0" destOrd="0" presId="urn:microsoft.com/office/officeart/2008/layout/VerticalCurvedList"/>
    <dgm:cxn modelId="{5D9D0B51-A6FE-4B10-A3E1-8404D8C71E6B}" srcId="{AA6BD2F8-56BB-45C2-A0E5-52716C3BF8ED}" destId="{8D49AAE8-777B-4DC8-BF12-6A0900D0B6BF}" srcOrd="2" destOrd="0" parTransId="{10EAE6A0-29CE-4517-B6CA-D2634EB4A64B}" sibTransId="{C8D215FA-C67E-4725-BEFF-6C5FEE831F23}"/>
    <dgm:cxn modelId="{C0D36C52-B8C0-434E-A089-DE9F410AB714}" type="presOf" srcId="{AA6BD2F8-56BB-45C2-A0E5-52716C3BF8ED}" destId="{B1748670-6999-4CEE-B212-945C400F822F}" srcOrd="0" destOrd="0" presId="urn:microsoft.com/office/officeart/2008/layout/VerticalCurvedList"/>
    <dgm:cxn modelId="{376902EA-88EA-4AB5-A338-E5CCD2F4490B}" srcId="{AA6BD2F8-56BB-45C2-A0E5-52716C3BF8ED}" destId="{E0FF2AC7-2CC0-4350-9975-28AEB45C6761}" srcOrd="0" destOrd="0" parTransId="{79F5D814-9260-4677-9BF6-423DC1A3FEC4}" sibTransId="{77B0FDAE-1C85-4A22-B9E0-4C0B1578C9DA}"/>
    <dgm:cxn modelId="{6E48299B-E3A3-456D-AC4F-6DA2DC53C9F0}" srcId="{AA6BD2F8-56BB-45C2-A0E5-52716C3BF8ED}" destId="{31B6AC5E-C0CE-44E6-B4D9-0147188D7250}" srcOrd="1" destOrd="0" parTransId="{412632EA-F169-4FDA-A503-F01E01E48A10}" sibTransId="{033EAC55-D30D-4A59-AEF0-9D15260669A7}"/>
    <dgm:cxn modelId="{C56F3098-2E89-4887-9A5B-06405CCE849A}" type="presOf" srcId="{E0FF2AC7-2CC0-4350-9975-28AEB45C6761}" destId="{1E967E3A-BDF0-410D-B905-B1C2B82FCA3A}" srcOrd="0" destOrd="0" presId="urn:microsoft.com/office/officeart/2008/layout/VerticalCurvedList"/>
    <dgm:cxn modelId="{C53D361B-9D70-403A-BF1C-320D2FFC54AA}" type="presParOf" srcId="{B1748670-6999-4CEE-B212-945C400F822F}" destId="{3C687BC5-5AA1-46D8-88BE-4CED2EFA3631}" srcOrd="0" destOrd="0" presId="urn:microsoft.com/office/officeart/2008/layout/VerticalCurvedList"/>
    <dgm:cxn modelId="{54B41EE1-6B7E-408B-81D6-497FE9BB1637}" type="presParOf" srcId="{3C687BC5-5AA1-46D8-88BE-4CED2EFA3631}" destId="{520FBA3B-67D7-4BFC-A660-2D9D4FBF40EF}" srcOrd="0" destOrd="0" presId="urn:microsoft.com/office/officeart/2008/layout/VerticalCurvedList"/>
    <dgm:cxn modelId="{274BA4A4-2DD2-4EA9-B231-2B9FF91E02F3}" type="presParOf" srcId="{520FBA3B-67D7-4BFC-A660-2D9D4FBF40EF}" destId="{4CE3E093-BBCE-4068-A154-AF6A72C5CA55}" srcOrd="0" destOrd="0" presId="urn:microsoft.com/office/officeart/2008/layout/VerticalCurvedList"/>
    <dgm:cxn modelId="{1981EDA4-C7D1-4F5E-8516-C4361BA634D3}" type="presParOf" srcId="{520FBA3B-67D7-4BFC-A660-2D9D4FBF40EF}" destId="{5734022F-5D56-4B00-BD6D-C9CC68596EB7}" srcOrd="1" destOrd="0" presId="urn:microsoft.com/office/officeart/2008/layout/VerticalCurvedList"/>
    <dgm:cxn modelId="{9C0B9530-838A-4B1F-8DCE-BC4A993C2D99}" type="presParOf" srcId="{520FBA3B-67D7-4BFC-A660-2D9D4FBF40EF}" destId="{33613226-DAB6-45AF-A21B-8C809D80C904}" srcOrd="2" destOrd="0" presId="urn:microsoft.com/office/officeart/2008/layout/VerticalCurvedList"/>
    <dgm:cxn modelId="{7D991F41-E2FE-42BB-BCA9-9312433B2ED4}" type="presParOf" srcId="{520FBA3B-67D7-4BFC-A660-2D9D4FBF40EF}" destId="{C75209BB-DF1B-4625-A27C-1392A8AB51F0}" srcOrd="3" destOrd="0" presId="urn:microsoft.com/office/officeart/2008/layout/VerticalCurvedList"/>
    <dgm:cxn modelId="{08A78E28-FFAC-4449-A953-BF15F1CE9F5F}" type="presParOf" srcId="{3C687BC5-5AA1-46D8-88BE-4CED2EFA3631}" destId="{1E967E3A-BDF0-410D-B905-B1C2B82FCA3A}" srcOrd="1" destOrd="0" presId="urn:microsoft.com/office/officeart/2008/layout/VerticalCurvedList"/>
    <dgm:cxn modelId="{D11728A6-F8C2-4D6B-A4E3-AC158D9ED621}" type="presParOf" srcId="{3C687BC5-5AA1-46D8-88BE-4CED2EFA3631}" destId="{476D21B4-FD28-422B-A1BD-C6C42684459A}" srcOrd="2" destOrd="0" presId="urn:microsoft.com/office/officeart/2008/layout/VerticalCurvedList"/>
    <dgm:cxn modelId="{F4E9DB10-ED63-49D2-9934-C938FFDC223C}" type="presParOf" srcId="{476D21B4-FD28-422B-A1BD-C6C42684459A}" destId="{05FFC1F9-37E7-4E86-B8B0-447705EB0E0F}" srcOrd="0" destOrd="0" presId="urn:microsoft.com/office/officeart/2008/layout/VerticalCurvedList"/>
    <dgm:cxn modelId="{9263D774-BE60-4873-A36A-DE9FC3DEB427}" type="presParOf" srcId="{3C687BC5-5AA1-46D8-88BE-4CED2EFA3631}" destId="{FA5CE403-8BA6-4FF2-BF59-036E8EAFFC77}" srcOrd="3" destOrd="0" presId="urn:microsoft.com/office/officeart/2008/layout/VerticalCurvedList"/>
    <dgm:cxn modelId="{42FAE8FA-4B75-402F-87A7-9DE40DC7893D}" type="presParOf" srcId="{3C687BC5-5AA1-46D8-88BE-4CED2EFA3631}" destId="{EF2C2872-C1B1-4DDB-8147-B712810347A5}" srcOrd="4" destOrd="0" presId="urn:microsoft.com/office/officeart/2008/layout/VerticalCurvedList"/>
    <dgm:cxn modelId="{E8DBA645-7E6D-4668-86DB-7D7B0E4C64FE}" type="presParOf" srcId="{EF2C2872-C1B1-4DDB-8147-B712810347A5}" destId="{58A9E53C-6095-49E9-B23D-BDC6BB4D91C9}" srcOrd="0" destOrd="0" presId="urn:microsoft.com/office/officeart/2008/layout/VerticalCurvedList"/>
    <dgm:cxn modelId="{EAE0C256-8FF7-4DF7-A4E3-92A207282A4D}" type="presParOf" srcId="{3C687BC5-5AA1-46D8-88BE-4CED2EFA3631}" destId="{6A6D7973-5FB4-48A6-B343-A705AF6CCDAE}" srcOrd="5" destOrd="0" presId="urn:microsoft.com/office/officeart/2008/layout/VerticalCurvedList"/>
    <dgm:cxn modelId="{2F627281-F46E-4838-BA34-44E8C3296EB9}" type="presParOf" srcId="{3C687BC5-5AA1-46D8-88BE-4CED2EFA3631}" destId="{DF527410-B2E0-4F8D-82B3-CDFF2D7B7639}" srcOrd="6" destOrd="0" presId="urn:microsoft.com/office/officeart/2008/layout/VerticalCurvedList"/>
    <dgm:cxn modelId="{6D5C19D6-1F88-45C1-BF7E-4F70E08F6686}" type="presParOf" srcId="{DF527410-B2E0-4F8D-82B3-CDFF2D7B7639}" destId="{E9240DE0-E4D6-4D36-8E84-655CECE67B3E}" srcOrd="0" destOrd="0" presId="urn:microsoft.com/office/officeart/2008/layout/VerticalCurvedList"/>
    <dgm:cxn modelId="{FD2806E0-7519-47AE-BA57-93D0A3A13C2B}" type="presParOf" srcId="{3C687BC5-5AA1-46D8-88BE-4CED2EFA3631}" destId="{716AD62A-4EC4-44DB-A61F-4D11DA275CA2}" srcOrd="7" destOrd="0" presId="urn:microsoft.com/office/officeart/2008/layout/VerticalCurvedList"/>
    <dgm:cxn modelId="{CB7A0183-9F83-49D5-A13A-C855BF7932E8}" type="presParOf" srcId="{3C687BC5-5AA1-46D8-88BE-4CED2EFA3631}" destId="{4E152EEE-B179-48D2-A74E-1261EF8B6558}" srcOrd="8" destOrd="0" presId="urn:microsoft.com/office/officeart/2008/layout/VerticalCurvedList"/>
    <dgm:cxn modelId="{CC37B67A-2BE6-43C6-95E7-03B90C5A0409}" type="presParOf" srcId="{4E152EEE-B179-48D2-A74E-1261EF8B6558}" destId="{F89AA3F9-99BC-4B51-8D4F-AC7AD0918AE4}"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345569F-EB08-4A86-A6BD-758C7903D78E}" type="doc">
      <dgm:prSet loTypeId="urn:microsoft.com/office/officeart/2005/8/layout/process5" loCatId="process" qsTypeId="urn:microsoft.com/office/officeart/2005/8/quickstyle/simple3" qsCatId="simple" csTypeId="urn:microsoft.com/office/officeart/2005/8/colors/accent2_2" csCatId="accent2" phldr="1"/>
      <dgm:spPr/>
      <dgm:t>
        <a:bodyPr/>
        <a:lstStyle/>
        <a:p>
          <a:endParaRPr lang="es-ES"/>
        </a:p>
      </dgm:t>
    </dgm:pt>
    <dgm:pt modelId="{60BF827F-F433-404B-AC62-75200DBB4A6E}">
      <dgm:prSet phldrT="[Texto]"/>
      <dgm:spPr/>
      <dgm:t>
        <a:bodyPr/>
        <a:lstStyle/>
        <a:p>
          <a:r>
            <a:rPr lang="es-ES" dirty="0" smtClean="0"/>
            <a:t>1976 Jensen-Meckling</a:t>
          </a:r>
          <a:endParaRPr lang="es-ES" dirty="0"/>
        </a:p>
      </dgm:t>
    </dgm:pt>
    <dgm:pt modelId="{B48159F9-86B9-481B-AA03-80EFDF7AEE21}" type="parTrans" cxnId="{E67C4029-A461-46CF-A6E2-387BEB9C8B81}">
      <dgm:prSet/>
      <dgm:spPr/>
      <dgm:t>
        <a:bodyPr/>
        <a:lstStyle/>
        <a:p>
          <a:endParaRPr lang="es-ES"/>
        </a:p>
      </dgm:t>
    </dgm:pt>
    <dgm:pt modelId="{0A1ED1CA-8263-44F1-BD56-E5881B606601}" type="sibTrans" cxnId="{E67C4029-A461-46CF-A6E2-387BEB9C8B81}">
      <dgm:prSet/>
      <dgm:spPr/>
      <dgm:t>
        <a:bodyPr/>
        <a:lstStyle/>
        <a:p>
          <a:endParaRPr lang="es-ES"/>
        </a:p>
      </dgm:t>
    </dgm:pt>
    <dgm:pt modelId="{363795C8-0AAA-4D12-9FD4-F0E13E32A809}">
      <dgm:prSet phldrT="[Texto]"/>
      <dgm:spPr/>
      <dgm:t>
        <a:bodyPr/>
        <a:lstStyle/>
        <a:p>
          <a:r>
            <a:rPr lang="es-ES" dirty="0" smtClean="0"/>
            <a:t>Relación contractual</a:t>
          </a:r>
          <a:endParaRPr lang="es-ES" dirty="0"/>
        </a:p>
      </dgm:t>
    </dgm:pt>
    <dgm:pt modelId="{123C9077-71FF-4727-AD4E-2537913206AC}" type="parTrans" cxnId="{8CE50E55-6188-4FB2-8A72-9839B918B1B7}">
      <dgm:prSet/>
      <dgm:spPr/>
      <dgm:t>
        <a:bodyPr/>
        <a:lstStyle/>
        <a:p>
          <a:endParaRPr lang="es-ES"/>
        </a:p>
      </dgm:t>
    </dgm:pt>
    <dgm:pt modelId="{E5DC6B47-A073-4990-BF9E-FC1CD4C8A4A4}" type="sibTrans" cxnId="{8CE50E55-6188-4FB2-8A72-9839B918B1B7}">
      <dgm:prSet/>
      <dgm:spPr/>
      <dgm:t>
        <a:bodyPr/>
        <a:lstStyle/>
        <a:p>
          <a:endParaRPr lang="es-ES"/>
        </a:p>
      </dgm:t>
    </dgm:pt>
    <dgm:pt modelId="{C73D4B85-E97B-4FD6-BAE1-B807E0163423}">
      <dgm:prSet phldrT="[Texto]"/>
      <dgm:spPr/>
      <dgm:t>
        <a:bodyPr/>
        <a:lstStyle/>
        <a:p>
          <a:r>
            <a:rPr lang="es-ES" dirty="0" smtClean="0"/>
            <a:t>Agente-Principal</a:t>
          </a:r>
          <a:endParaRPr lang="es-ES" dirty="0"/>
        </a:p>
      </dgm:t>
    </dgm:pt>
    <dgm:pt modelId="{4E66514E-5F7E-4772-8A86-BA21F80A79B9}" type="parTrans" cxnId="{C2BBFB62-0DC9-41E6-A474-7A5D1A8C243A}">
      <dgm:prSet/>
      <dgm:spPr/>
      <dgm:t>
        <a:bodyPr/>
        <a:lstStyle/>
        <a:p>
          <a:endParaRPr lang="es-ES"/>
        </a:p>
      </dgm:t>
    </dgm:pt>
    <dgm:pt modelId="{57C76BD3-4C2A-4F91-A1D3-07E02EB8FD54}" type="sibTrans" cxnId="{C2BBFB62-0DC9-41E6-A474-7A5D1A8C243A}">
      <dgm:prSet/>
      <dgm:spPr/>
      <dgm:t>
        <a:bodyPr/>
        <a:lstStyle/>
        <a:p>
          <a:endParaRPr lang="es-ES"/>
        </a:p>
      </dgm:t>
    </dgm:pt>
    <dgm:pt modelId="{0462430D-9699-44E9-9F08-5D27742E6A98}">
      <dgm:prSet phldrT="[Texto]"/>
      <dgm:spPr/>
      <dgm:t>
        <a:bodyPr/>
        <a:lstStyle/>
        <a:p>
          <a:r>
            <a:rPr lang="es-ES" dirty="0" smtClean="0"/>
            <a:t>Riesgo</a:t>
          </a:r>
          <a:endParaRPr lang="es-ES" dirty="0"/>
        </a:p>
      </dgm:t>
    </dgm:pt>
    <dgm:pt modelId="{218DF24A-3C56-4CD1-A079-C40465A99C9D}" type="parTrans" cxnId="{DFC04147-1662-43B5-B13E-6D3058433A81}">
      <dgm:prSet/>
      <dgm:spPr/>
      <dgm:t>
        <a:bodyPr/>
        <a:lstStyle/>
        <a:p>
          <a:endParaRPr lang="es-ES"/>
        </a:p>
      </dgm:t>
    </dgm:pt>
    <dgm:pt modelId="{B7B67780-D62A-4CD3-A6C0-30355015F887}" type="sibTrans" cxnId="{DFC04147-1662-43B5-B13E-6D3058433A81}">
      <dgm:prSet/>
      <dgm:spPr/>
      <dgm:t>
        <a:bodyPr/>
        <a:lstStyle/>
        <a:p>
          <a:endParaRPr lang="es-ES"/>
        </a:p>
      </dgm:t>
    </dgm:pt>
    <dgm:pt modelId="{CAAB6998-B406-4DDC-9F16-8176FBE7503E}">
      <dgm:prSet phldrT="[Texto]"/>
      <dgm:spPr/>
      <dgm:t>
        <a:bodyPr/>
        <a:lstStyle/>
        <a:p>
          <a:r>
            <a:rPr lang="es-ES" dirty="0" smtClean="0"/>
            <a:t>Compensación</a:t>
          </a:r>
          <a:endParaRPr lang="es-ES" dirty="0"/>
        </a:p>
      </dgm:t>
    </dgm:pt>
    <dgm:pt modelId="{3B3870FE-60C3-49FE-8E90-15F6FA60F7EF}" type="parTrans" cxnId="{E3BD5D7D-8C23-4445-8A8C-9A6ED39D8257}">
      <dgm:prSet/>
      <dgm:spPr/>
      <dgm:t>
        <a:bodyPr/>
        <a:lstStyle/>
        <a:p>
          <a:endParaRPr lang="es-ES"/>
        </a:p>
      </dgm:t>
    </dgm:pt>
    <dgm:pt modelId="{9319EDD1-F0EA-42FE-AF64-C0FC35032B9A}" type="sibTrans" cxnId="{E3BD5D7D-8C23-4445-8A8C-9A6ED39D8257}">
      <dgm:prSet/>
      <dgm:spPr/>
      <dgm:t>
        <a:bodyPr/>
        <a:lstStyle/>
        <a:p>
          <a:endParaRPr lang="es-ES"/>
        </a:p>
      </dgm:t>
    </dgm:pt>
    <dgm:pt modelId="{93383092-4685-42AD-8AD4-9CB31E5270F4}" type="pres">
      <dgm:prSet presAssocID="{6345569F-EB08-4A86-A6BD-758C7903D78E}" presName="diagram" presStyleCnt="0">
        <dgm:presLayoutVars>
          <dgm:dir/>
          <dgm:resizeHandles val="exact"/>
        </dgm:presLayoutVars>
      </dgm:prSet>
      <dgm:spPr/>
      <dgm:t>
        <a:bodyPr/>
        <a:lstStyle/>
        <a:p>
          <a:endParaRPr lang="es-ES"/>
        </a:p>
      </dgm:t>
    </dgm:pt>
    <dgm:pt modelId="{0D3DEB7B-EBB1-47F9-8660-D2C49993DBDF}" type="pres">
      <dgm:prSet presAssocID="{60BF827F-F433-404B-AC62-75200DBB4A6E}" presName="node" presStyleLbl="node1" presStyleIdx="0" presStyleCnt="5">
        <dgm:presLayoutVars>
          <dgm:bulletEnabled val="1"/>
        </dgm:presLayoutVars>
      </dgm:prSet>
      <dgm:spPr/>
      <dgm:t>
        <a:bodyPr/>
        <a:lstStyle/>
        <a:p>
          <a:endParaRPr lang="es-ES"/>
        </a:p>
      </dgm:t>
    </dgm:pt>
    <dgm:pt modelId="{1E2EA58A-1018-47FF-99CE-EEC67FE19876}" type="pres">
      <dgm:prSet presAssocID="{0A1ED1CA-8263-44F1-BD56-E5881B606601}" presName="sibTrans" presStyleLbl="sibTrans2D1" presStyleIdx="0" presStyleCnt="4"/>
      <dgm:spPr/>
      <dgm:t>
        <a:bodyPr/>
        <a:lstStyle/>
        <a:p>
          <a:endParaRPr lang="es-ES"/>
        </a:p>
      </dgm:t>
    </dgm:pt>
    <dgm:pt modelId="{9EFD7966-E9DA-485A-8D44-C5F294294C60}" type="pres">
      <dgm:prSet presAssocID="{0A1ED1CA-8263-44F1-BD56-E5881B606601}" presName="connectorText" presStyleLbl="sibTrans2D1" presStyleIdx="0" presStyleCnt="4"/>
      <dgm:spPr/>
      <dgm:t>
        <a:bodyPr/>
        <a:lstStyle/>
        <a:p>
          <a:endParaRPr lang="es-ES"/>
        </a:p>
      </dgm:t>
    </dgm:pt>
    <dgm:pt modelId="{27C34E9A-2439-4F44-A45C-2936917145E7}" type="pres">
      <dgm:prSet presAssocID="{363795C8-0AAA-4D12-9FD4-F0E13E32A809}" presName="node" presStyleLbl="node1" presStyleIdx="1" presStyleCnt="5">
        <dgm:presLayoutVars>
          <dgm:bulletEnabled val="1"/>
        </dgm:presLayoutVars>
      </dgm:prSet>
      <dgm:spPr/>
      <dgm:t>
        <a:bodyPr/>
        <a:lstStyle/>
        <a:p>
          <a:endParaRPr lang="es-ES"/>
        </a:p>
      </dgm:t>
    </dgm:pt>
    <dgm:pt modelId="{74DC26B8-F39B-424C-BAA3-C6309965B0FC}" type="pres">
      <dgm:prSet presAssocID="{E5DC6B47-A073-4990-BF9E-FC1CD4C8A4A4}" presName="sibTrans" presStyleLbl="sibTrans2D1" presStyleIdx="1" presStyleCnt="4"/>
      <dgm:spPr/>
      <dgm:t>
        <a:bodyPr/>
        <a:lstStyle/>
        <a:p>
          <a:endParaRPr lang="es-ES"/>
        </a:p>
      </dgm:t>
    </dgm:pt>
    <dgm:pt modelId="{911BA1D1-993F-4299-B776-7364D592A9E8}" type="pres">
      <dgm:prSet presAssocID="{E5DC6B47-A073-4990-BF9E-FC1CD4C8A4A4}" presName="connectorText" presStyleLbl="sibTrans2D1" presStyleIdx="1" presStyleCnt="4"/>
      <dgm:spPr/>
      <dgm:t>
        <a:bodyPr/>
        <a:lstStyle/>
        <a:p>
          <a:endParaRPr lang="es-ES"/>
        </a:p>
      </dgm:t>
    </dgm:pt>
    <dgm:pt modelId="{ED521355-3296-4486-941F-D48C82EF53DB}" type="pres">
      <dgm:prSet presAssocID="{C73D4B85-E97B-4FD6-BAE1-B807E0163423}" presName="node" presStyleLbl="node1" presStyleIdx="2" presStyleCnt="5">
        <dgm:presLayoutVars>
          <dgm:bulletEnabled val="1"/>
        </dgm:presLayoutVars>
      </dgm:prSet>
      <dgm:spPr/>
      <dgm:t>
        <a:bodyPr/>
        <a:lstStyle/>
        <a:p>
          <a:endParaRPr lang="es-ES"/>
        </a:p>
      </dgm:t>
    </dgm:pt>
    <dgm:pt modelId="{A82E8421-1347-4808-8D2D-C10C78C13586}" type="pres">
      <dgm:prSet presAssocID="{57C76BD3-4C2A-4F91-A1D3-07E02EB8FD54}" presName="sibTrans" presStyleLbl="sibTrans2D1" presStyleIdx="2" presStyleCnt="4"/>
      <dgm:spPr/>
      <dgm:t>
        <a:bodyPr/>
        <a:lstStyle/>
        <a:p>
          <a:endParaRPr lang="es-ES"/>
        </a:p>
      </dgm:t>
    </dgm:pt>
    <dgm:pt modelId="{040FB825-DE35-46F6-A3C8-A5FE11AC69C8}" type="pres">
      <dgm:prSet presAssocID="{57C76BD3-4C2A-4F91-A1D3-07E02EB8FD54}" presName="connectorText" presStyleLbl="sibTrans2D1" presStyleIdx="2" presStyleCnt="4"/>
      <dgm:spPr/>
      <dgm:t>
        <a:bodyPr/>
        <a:lstStyle/>
        <a:p>
          <a:endParaRPr lang="es-ES"/>
        </a:p>
      </dgm:t>
    </dgm:pt>
    <dgm:pt modelId="{040B7024-DF79-4122-91DE-51345B774522}" type="pres">
      <dgm:prSet presAssocID="{0462430D-9699-44E9-9F08-5D27742E6A98}" presName="node" presStyleLbl="node1" presStyleIdx="3" presStyleCnt="5">
        <dgm:presLayoutVars>
          <dgm:bulletEnabled val="1"/>
        </dgm:presLayoutVars>
      </dgm:prSet>
      <dgm:spPr/>
      <dgm:t>
        <a:bodyPr/>
        <a:lstStyle/>
        <a:p>
          <a:endParaRPr lang="es-ES"/>
        </a:p>
      </dgm:t>
    </dgm:pt>
    <dgm:pt modelId="{45041472-6916-4149-83EA-AB0916CFCA5D}" type="pres">
      <dgm:prSet presAssocID="{B7B67780-D62A-4CD3-A6C0-30355015F887}" presName="sibTrans" presStyleLbl="sibTrans2D1" presStyleIdx="3" presStyleCnt="4"/>
      <dgm:spPr/>
      <dgm:t>
        <a:bodyPr/>
        <a:lstStyle/>
        <a:p>
          <a:endParaRPr lang="es-ES"/>
        </a:p>
      </dgm:t>
    </dgm:pt>
    <dgm:pt modelId="{0B1C5D30-D73A-4C91-B307-94D9985BE8AC}" type="pres">
      <dgm:prSet presAssocID="{B7B67780-D62A-4CD3-A6C0-30355015F887}" presName="connectorText" presStyleLbl="sibTrans2D1" presStyleIdx="3" presStyleCnt="4"/>
      <dgm:spPr/>
      <dgm:t>
        <a:bodyPr/>
        <a:lstStyle/>
        <a:p>
          <a:endParaRPr lang="es-ES"/>
        </a:p>
      </dgm:t>
    </dgm:pt>
    <dgm:pt modelId="{E383D7CE-8ED6-4E9B-A748-D7EB731AE7E5}" type="pres">
      <dgm:prSet presAssocID="{CAAB6998-B406-4DDC-9F16-8176FBE7503E}" presName="node" presStyleLbl="node1" presStyleIdx="4" presStyleCnt="5">
        <dgm:presLayoutVars>
          <dgm:bulletEnabled val="1"/>
        </dgm:presLayoutVars>
      </dgm:prSet>
      <dgm:spPr/>
      <dgm:t>
        <a:bodyPr/>
        <a:lstStyle/>
        <a:p>
          <a:endParaRPr lang="es-ES"/>
        </a:p>
      </dgm:t>
    </dgm:pt>
  </dgm:ptLst>
  <dgm:cxnLst>
    <dgm:cxn modelId="{DFC04147-1662-43B5-B13E-6D3058433A81}" srcId="{6345569F-EB08-4A86-A6BD-758C7903D78E}" destId="{0462430D-9699-44E9-9F08-5D27742E6A98}" srcOrd="3" destOrd="0" parTransId="{218DF24A-3C56-4CD1-A079-C40465A99C9D}" sibTransId="{B7B67780-D62A-4CD3-A6C0-30355015F887}"/>
    <dgm:cxn modelId="{332D4039-DC4E-4567-A751-A10E145CD3E4}" type="presOf" srcId="{C73D4B85-E97B-4FD6-BAE1-B807E0163423}" destId="{ED521355-3296-4486-941F-D48C82EF53DB}" srcOrd="0" destOrd="0" presId="urn:microsoft.com/office/officeart/2005/8/layout/process5"/>
    <dgm:cxn modelId="{F050A8B0-D368-4B70-B8CD-F2B9E90D3843}" type="presOf" srcId="{6345569F-EB08-4A86-A6BD-758C7903D78E}" destId="{93383092-4685-42AD-8AD4-9CB31E5270F4}" srcOrd="0" destOrd="0" presId="urn:microsoft.com/office/officeart/2005/8/layout/process5"/>
    <dgm:cxn modelId="{9D1D9CA7-10B9-4F50-8655-45EC3B61461E}" type="presOf" srcId="{0A1ED1CA-8263-44F1-BD56-E5881B606601}" destId="{9EFD7966-E9DA-485A-8D44-C5F294294C60}" srcOrd="1" destOrd="0" presId="urn:microsoft.com/office/officeart/2005/8/layout/process5"/>
    <dgm:cxn modelId="{7B189E5E-5855-48DE-B71E-75E616E1758B}" type="presOf" srcId="{B7B67780-D62A-4CD3-A6C0-30355015F887}" destId="{45041472-6916-4149-83EA-AB0916CFCA5D}" srcOrd="0" destOrd="0" presId="urn:microsoft.com/office/officeart/2005/8/layout/process5"/>
    <dgm:cxn modelId="{64490E1D-E5CC-4AAB-A1F6-D2D330CB148C}" type="presOf" srcId="{0462430D-9699-44E9-9F08-5D27742E6A98}" destId="{040B7024-DF79-4122-91DE-51345B774522}" srcOrd="0" destOrd="0" presId="urn:microsoft.com/office/officeart/2005/8/layout/process5"/>
    <dgm:cxn modelId="{10F772EE-5596-43BE-8C9C-0E5F28D1E329}" type="presOf" srcId="{0A1ED1CA-8263-44F1-BD56-E5881B606601}" destId="{1E2EA58A-1018-47FF-99CE-EEC67FE19876}" srcOrd="0" destOrd="0" presId="urn:microsoft.com/office/officeart/2005/8/layout/process5"/>
    <dgm:cxn modelId="{1F4F7D17-BB44-4C5A-8724-683BB8A1D8B2}" type="presOf" srcId="{CAAB6998-B406-4DDC-9F16-8176FBE7503E}" destId="{E383D7CE-8ED6-4E9B-A748-D7EB731AE7E5}" srcOrd="0" destOrd="0" presId="urn:microsoft.com/office/officeart/2005/8/layout/process5"/>
    <dgm:cxn modelId="{FAEF6B6F-254A-4797-A0AA-1BC855E66B66}" type="presOf" srcId="{E5DC6B47-A073-4990-BF9E-FC1CD4C8A4A4}" destId="{911BA1D1-993F-4299-B776-7364D592A9E8}" srcOrd="1" destOrd="0" presId="urn:microsoft.com/office/officeart/2005/8/layout/process5"/>
    <dgm:cxn modelId="{629E84AF-3034-415E-BE35-A48DCD466711}" type="presOf" srcId="{B7B67780-D62A-4CD3-A6C0-30355015F887}" destId="{0B1C5D30-D73A-4C91-B307-94D9985BE8AC}" srcOrd="1" destOrd="0" presId="urn:microsoft.com/office/officeart/2005/8/layout/process5"/>
    <dgm:cxn modelId="{9C5DE8C4-6FE5-4697-8CD6-FE57961DFB15}" type="presOf" srcId="{57C76BD3-4C2A-4F91-A1D3-07E02EB8FD54}" destId="{040FB825-DE35-46F6-A3C8-A5FE11AC69C8}" srcOrd="1" destOrd="0" presId="urn:microsoft.com/office/officeart/2005/8/layout/process5"/>
    <dgm:cxn modelId="{9A8F1E0A-B1FF-493B-8E20-F16DE6AEC582}" type="presOf" srcId="{57C76BD3-4C2A-4F91-A1D3-07E02EB8FD54}" destId="{A82E8421-1347-4808-8D2D-C10C78C13586}" srcOrd="0" destOrd="0" presId="urn:microsoft.com/office/officeart/2005/8/layout/process5"/>
    <dgm:cxn modelId="{8CE50E55-6188-4FB2-8A72-9839B918B1B7}" srcId="{6345569F-EB08-4A86-A6BD-758C7903D78E}" destId="{363795C8-0AAA-4D12-9FD4-F0E13E32A809}" srcOrd="1" destOrd="0" parTransId="{123C9077-71FF-4727-AD4E-2537913206AC}" sibTransId="{E5DC6B47-A073-4990-BF9E-FC1CD4C8A4A4}"/>
    <dgm:cxn modelId="{04ADDA10-D0B6-4C3C-9803-C949D8735983}" type="presOf" srcId="{363795C8-0AAA-4D12-9FD4-F0E13E32A809}" destId="{27C34E9A-2439-4F44-A45C-2936917145E7}" srcOrd="0" destOrd="0" presId="urn:microsoft.com/office/officeart/2005/8/layout/process5"/>
    <dgm:cxn modelId="{E67C4029-A461-46CF-A6E2-387BEB9C8B81}" srcId="{6345569F-EB08-4A86-A6BD-758C7903D78E}" destId="{60BF827F-F433-404B-AC62-75200DBB4A6E}" srcOrd="0" destOrd="0" parTransId="{B48159F9-86B9-481B-AA03-80EFDF7AEE21}" sibTransId="{0A1ED1CA-8263-44F1-BD56-E5881B606601}"/>
    <dgm:cxn modelId="{78314D5C-6AF3-4A49-A591-A2A3EDCD6789}" type="presOf" srcId="{60BF827F-F433-404B-AC62-75200DBB4A6E}" destId="{0D3DEB7B-EBB1-47F9-8660-D2C49993DBDF}" srcOrd="0" destOrd="0" presId="urn:microsoft.com/office/officeart/2005/8/layout/process5"/>
    <dgm:cxn modelId="{C2BBFB62-0DC9-41E6-A474-7A5D1A8C243A}" srcId="{6345569F-EB08-4A86-A6BD-758C7903D78E}" destId="{C73D4B85-E97B-4FD6-BAE1-B807E0163423}" srcOrd="2" destOrd="0" parTransId="{4E66514E-5F7E-4772-8A86-BA21F80A79B9}" sibTransId="{57C76BD3-4C2A-4F91-A1D3-07E02EB8FD54}"/>
    <dgm:cxn modelId="{E3BD5D7D-8C23-4445-8A8C-9A6ED39D8257}" srcId="{6345569F-EB08-4A86-A6BD-758C7903D78E}" destId="{CAAB6998-B406-4DDC-9F16-8176FBE7503E}" srcOrd="4" destOrd="0" parTransId="{3B3870FE-60C3-49FE-8E90-15F6FA60F7EF}" sibTransId="{9319EDD1-F0EA-42FE-AF64-C0FC35032B9A}"/>
    <dgm:cxn modelId="{B91FD9F0-A001-4AC3-94D9-A38AC3D7B804}" type="presOf" srcId="{E5DC6B47-A073-4990-BF9E-FC1CD4C8A4A4}" destId="{74DC26B8-F39B-424C-BAA3-C6309965B0FC}" srcOrd="0" destOrd="0" presId="urn:microsoft.com/office/officeart/2005/8/layout/process5"/>
    <dgm:cxn modelId="{6234BF8E-176E-46DD-A676-284ABB5F680D}" type="presParOf" srcId="{93383092-4685-42AD-8AD4-9CB31E5270F4}" destId="{0D3DEB7B-EBB1-47F9-8660-D2C49993DBDF}" srcOrd="0" destOrd="0" presId="urn:microsoft.com/office/officeart/2005/8/layout/process5"/>
    <dgm:cxn modelId="{B0C3008F-C009-4CA7-8009-A7DA67A5DCF0}" type="presParOf" srcId="{93383092-4685-42AD-8AD4-9CB31E5270F4}" destId="{1E2EA58A-1018-47FF-99CE-EEC67FE19876}" srcOrd="1" destOrd="0" presId="urn:microsoft.com/office/officeart/2005/8/layout/process5"/>
    <dgm:cxn modelId="{5B79DB5D-9470-47E0-819B-5CAA53007648}" type="presParOf" srcId="{1E2EA58A-1018-47FF-99CE-EEC67FE19876}" destId="{9EFD7966-E9DA-485A-8D44-C5F294294C60}" srcOrd="0" destOrd="0" presId="urn:microsoft.com/office/officeart/2005/8/layout/process5"/>
    <dgm:cxn modelId="{41B987B1-9E02-4D82-A830-83188323D8D2}" type="presParOf" srcId="{93383092-4685-42AD-8AD4-9CB31E5270F4}" destId="{27C34E9A-2439-4F44-A45C-2936917145E7}" srcOrd="2" destOrd="0" presId="urn:microsoft.com/office/officeart/2005/8/layout/process5"/>
    <dgm:cxn modelId="{574DD7C4-12C6-482D-8553-93773DCA1871}" type="presParOf" srcId="{93383092-4685-42AD-8AD4-9CB31E5270F4}" destId="{74DC26B8-F39B-424C-BAA3-C6309965B0FC}" srcOrd="3" destOrd="0" presId="urn:microsoft.com/office/officeart/2005/8/layout/process5"/>
    <dgm:cxn modelId="{159AC6CA-4597-4112-A6FA-89095C32DEA0}" type="presParOf" srcId="{74DC26B8-F39B-424C-BAA3-C6309965B0FC}" destId="{911BA1D1-993F-4299-B776-7364D592A9E8}" srcOrd="0" destOrd="0" presId="urn:microsoft.com/office/officeart/2005/8/layout/process5"/>
    <dgm:cxn modelId="{39078EDF-26BF-47FF-B142-5E2781AA5DFF}" type="presParOf" srcId="{93383092-4685-42AD-8AD4-9CB31E5270F4}" destId="{ED521355-3296-4486-941F-D48C82EF53DB}" srcOrd="4" destOrd="0" presId="urn:microsoft.com/office/officeart/2005/8/layout/process5"/>
    <dgm:cxn modelId="{5D4F7D16-B5D8-4F9E-9100-D073CDDAAC81}" type="presParOf" srcId="{93383092-4685-42AD-8AD4-9CB31E5270F4}" destId="{A82E8421-1347-4808-8D2D-C10C78C13586}" srcOrd="5" destOrd="0" presId="urn:microsoft.com/office/officeart/2005/8/layout/process5"/>
    <dgm:cxn modelId="{C055E31E-1F99-46FA-A3C4-DFA625EF80AF}" type="presParOf" srcId="{A82E8421-1347-4808-8D2D-C10C78C13586}" destId="{040FB825-DE35-46F6-A3C8-A5FE11AC69C8}" srcOrd="0" destOrd="0" presId="urn:microsoft.com/office/officeart/2005/8/layout/process5"/>
    <dgm:cxn modelId="{C3EA4897-82C5-4FDA-94DF-539781DA516A}" type="presParOf" srcId="{93383092-4685-42AD-8AD4-9CB31E5270F4}" destId="{040B7024-DF79-4122-91DE-51345B774522}" srcOrd="6" destOrd="0" presId="urn:microsoft.com/office/officeart/2005/8/layout/process5"/>
    <dgm:cxn modelId="{A3286833-F295-4FB4-B3AC-443FAF7A2B0F}" type="presParOf" srcId="{93383092-4685-42AD-8AD4-9CB31E5270F4}" destId="{45041472-6916-4149-83EA-AB0916CFCA5D}" srcOrd="7" destOrd="0" presId="urn:microsoft.com/office/officeart/2005/8/layout/process5"/>
    <dgm:cxn modelId="{43CA5410-D8B8-4387-B138-D35CC0D51EF7}" type="presParOf" srcId="{45041472-6916-4149-83EA-AB0916CFCA5D}" destId="{0B1C5D30-D73A-4C91-B307-94D9985BE8AC}" srcOrd="0" destOrd="0" presId="urn:microsoft.com/office/officeart/2005/8/layout/process5"/>
    <dgm:cxn modelId="{73E25F37-9D48-46BD-AE6C-401543231E32}" type="presParOf" srcId="{93383092-4685-42AD-8AD4-9CB31E5270F4}" destId="{E383D7CE-8ED6-4E9B-A748-D7EB731AE7E5}" srcOrd="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345569F-EB08-4A86-A6BD-758C7903D78E}" type="doc">
      <dgm:prSet loTypeId="urn:microsoft.com/office/officeart/2005/8/layout/process5" loCatId="process" qsTypeId="urn:microsoft.com/office/officeart/2005/8/quickstyle/simple3" qsCatId="simple" csTypeId="urn:microsoft.com/office/officeart/2005/8/colors/accent1_2" csCatId="accent1" phldr="1"/>
      <dgm:spPr/>
      <dgm:t>
        <a:bodyPr/>
        <a:lstStyle/>
        <a:p>
          <a:endParaRPr lang="es-ES"/>
        </a:p>
      </dgm:t>
    </dgm:pt>
    <dgm:pt modelId="{60BF827F-F433-404B-AC62-75200DBB4A6E}">
      <dgm:prSet phldrT="[Texto]"/>
      <dgm:spPr/>
      <dgm:t>
        <a:bodyPr/>
        <a:lstStyle/>
        <a:p>
          <a:r>
            <a:rPr lang="es-ES" dirty="0" smtClean="0"/>
            <a:t>1984 Edward Freeman</a:t>
          </a:r>
          <a:endParaRPr lang="es-ES" dirty="0"/>
        </a:p>
      </dgm:t>
    </dgm:pt>
    <dgm:pt modelId="{B48159F9-86B9-481B-AA03-80EFDF7AEE21}" type="parTrans" cxnId="{E67C4029-A461-46CF-A6E2-387BEB9C8B81}">
      <dgm:prSet/>
      <dgm:spPr/>
      <dgm:t>
        <a:bodyPr/>
        <a:lstStyle/>
        <a:p>
          <a:endParaRPr lang="es-ES"/>
        </a:p>
      </dgm:t>
    </dgm:pt>
    <dgm:pt modelId="{0A1ED1CA-8263-44F1-BD56-E5881B606601}" type="sibTrans" cxnId="{E67C4029-A461-46CF-A6E2-387BEB9C8B81}">
      <dgm:prSet/>
      <dgm:spPr/>
      <dgm:t>
        <a:bodyPr/>
        <a:lstStyle/>
        <a:p>
          <a:endParaRPr lang="es-ES" dirty="0"/>
        </a:p>
      </dgm:t>
    </dgm:pt>
    <dgm:pt modelId="{363795C8-0AAA-4D12-9FD4-F0E13E32A809}">
      <dgm:prSet phldrT="[Texto]"/>
      <dgm:spPr/>
      <dgm:t>
        <a:bodyPr/>
        <a:lstStyle/>
        <a:p>
          <a:r>
            <a:rPr lang="es-ES" dirty="0" smtClean="0"/>
            <a:t>Afectar o verse afectados-objetivos</a:t>
          </a:r>
          <a:endParaRPr lang="es-ES" dirty="0"/>
        </a:p>
      </dgm:t>
    </dgm:pt>
    <dgm:pt modelId="{123C9077-71FF-4727-AD4E-2537913206AC}" type="parTrans" cxnId="{8CE50E55-6188-4FB2-8A72-9839B918B1B7}">
      <dgm:prSet/>
      <dgm:spPr/>
      <dgm:t>
        <a:bodyPr/>
        <a:lstStyle/>
        <a:p>
          <a:endParaRPr lang="es-ES"/>
        </a:p>
      </dgm:t>
    </dgm:pt>
    <dgm:pt modelId="{E5DC6B47-A073-4990-BF9E-FC1CD4C8A4A4}" type="sibTrans" cxnId="{8CE50E55-6188-4FB2-8A72-9839B918B1B7}">
      <dgm:prSet/>
      <dgm:spPr/>
      <dgm:t>
        <a:bodyPr/>
        <a:lstStyle/>
        <a:p>
          <a:endParaRPr lang="es-ES" dirty="0"/>
        </a:p>
      </dgm:t>
    </dgm:pt>
    <dgm:pt modelId="{C73D4B85-E97B-4FD6-BAE1-B807E0163423}">
      <dgm:prSet phldrT="[Texto]"/>
      <dgm:spPr/>
      <dgm:t>
        <a:bodyPr/>
        <a:lstStyle/>
        <a:p>
          <a:r>
            <a:rPr lang="es-ES" dirty="0" smtClean="0"/>
            <a:t>De acuerdo a la homogeneidad</a:t>
          </a:r>
          <a:endParaRPr lang="es-ES" dirty="0"/>
        </a:p>
      </dgm:t>
    </dgm:pt>
    <dgm:pt modelId="{4E66514E-5F7E-4772-8A86-BA21F80A79B9}" type="parTrans" cxnId="{C2BBFB62-0DC9-41E6-A474-7A5D1A8C243A}">
      <dgm:prSet/>
      <dgm:spPr/>
      <dgm:t>
        <a:bodyPr/>
        <a:lstStyle/>
        <a:p>
          <a:endParaRPr lang="es-ES"/>
        </a:p>
      </dgm:t>
    </dgm:pt>
    <dgm:pt modelId="{57C76BD3-4C2A-4F91-A1D3-07E02EB8FD54}" type="sibTrans" cxnId="{C2BBFB62-0DC9-41E6-A474-7A5D1A8C243A}">
      <dgm:prSet/>
      <dgm:spPr/>
      <dgm:t>
        <a:bodyPr/>
        <a:lstStyle/>
        <a:p>
          <a:endParaRPr lang="es-ES" dirty="0"/>
        </a:p>
      </dgm:t>
    </dgm:pt>
    <dgm:pt modelId="{0462430D-9699-44E9-9F08-5D27742E6A98}">
      <dgm:prSet phldrT="[Texto]"/>
      <dgm:spPr/>
      <dgm:t>
        <a:bodyPr/>
        <a:lstStyle/>
        <a:p>
          <a:r>
            <a:rPr lang="es-ES" dirty="0" smtClean="0"/>
            <a:t>Primarios</a:t>
          </a:r>
          <a:endParaRPr lang="es-ES" dirty="0"/>
        </a:p>
      </dgm:t>
    </dgm:pt>
    <dgm:pt modelId="{218DF24A-3C56-4CD1-A079-C40465A99C9D}" type="parTrans" cxnId="{DFC04147-1662-43B5-B13E-6D3058433A81}">
      <dgm:prSet/>
      <dgm:spPr/>
      <dgm:t>
        <a:bodyPr/>
        <a:lstStyle/>
        <a:p>
          <a:endParaRPr lang="es-ES"/>
        </a:p>
      </dgm:t>
    </dgm:pt>
    <dgm:pt modelId="{B7B67780-D62A-4CD3-A6C0-30355015F887}" type="sibTrans" cxnId="{DFC04147-1662-43B5-B13E-6D3058433A81}">
      <dgm:prSet/>
      <dgm:spPr/>
      <dgm:t>
        <a:bodyPr/>
        <a:lstStyle/>
        <a:p>
          <a:endParaRPr lang="es-ES" dirty="0"/>
        </a:p>
      </dgm:t>
    </dgm:pt>
    <dgm:pt modelId="{CAAB6998-B406-4DDC-9F16-8176FBE7503E}">
      <dgm:prSet phldrT="[Texto]"/>
      <dgm:spPr/>
      <dgm:t>
        <a:bodyPr/>
        <a:lstStyle/>
        <a:p>
          <a:r>
            <a:rPr lang="es-ES" dirty="0" smtClean="0"/>
            <a:t>Secundarios</a:t>
          </a:r>
          <a:endParaRPr lang="es-ES" dirty="0"/>
        </a:p>
      </dgm:t>
    </dgm:pt>
    <dgm:pt modelId="{3B3870FE-60C3-49FE-8E90-15F6FA60F7EF}" type="parTrans" cxnId="{E3BD5D7D-8C23-4445-8A8C-9A6ED39D8257}">
      <dgm:prSet/>
      <dgm:spPr/>
      <dgm:t>
        <a:bodyPr/>
        <a:lstStyle/>
        <a:p>
          <a:endParaRPr lang="es-ES"/>
        </a:p>
      </dgm:t>
    </dgm:pt>
    <dgm:pt modelId="{9319EDD1-F0EA-42FE-AF64-C0FC35032B9A}" type="sibTrans" cxnId="{E3BD5D7D-8C23-4445-8A8C-9A6ED39D8257}">
      <dgm:prSet/>
      <dgm:spPr/>
      <dgm:t>
        <a:bodyPr/>
        <a:lstStyle/>
        <a:p>
          <a:endParaRPr lang="es-ES"/>
        </a:p>
      </dgm:t>
    </dgm:pt>
    <dgm:pt modelId="{93383092-4685-42AD-8AD4-9CB31E5270F4}" type="pres">
      <dgm:prSet presAssocID="{6345569F-EB08-4A86-A6BD-758C7903D78E}" presName="diagram" presStyleCnt="0">
        <dgm:presLayoutVars>
          <dgm:dir/>
          <dgm:resizeHandles val="exact"/>
        </dgm:presLayoutVars>
      </dgm:prSet>
      <dgm:spPr/>
      <dgm:t>
        <a:bodyPr/>
        <a:lstStyle/>
        <a:p>
          <a:endParaRPr lang="es-ES"/>
        </a:p>
      </dgm:t>
    </dgm:pt>
    <dgm:pt modelId="{0D3DEB7B-EBB1-47F9-8660-D2C49993DBDF}" type="pres">
      <dgm:prSet presAssocID="{60BF827F-F433-404B-AC62-75200DBB4A6E}" presName="node" presStyleLbl="node1" presStyleIdx="0" presStyleCnt="5">
        <dgm:presLayoutVars>
          <dgm:bulletEnabled val="1"/>
        </dgm:presLayoutVars>
      </dgm:prSet>
      <dgm:spPr/>
      <dgm:t>
        <a:bodyPr/>
        <a:lstStyle/>
        <a:p>
          <a:endParaRPr lang="es-ES"/>
        </a:p>
      </dgm:t>
    </dgm:pt>
    <dgm:pt modelId="{1E2EA58A-1018-47FF-99CE-EEC67FE19876}" type="pres">
      <dgm:prSet presAssocID="{0A1ED1CA-8263-44F1-BD56-E5881B606601}" presName="sibTrans" presStyleLbl="sibTrans2D1" presStyleIdx="0" presStyleCnt="4"/>
      <dgm:spPr/>
      <dgm:t>
        <a:bodyPr/>
        <a:lstStyle/>
        <a:p>
          <a:endParaRPr lang="es-ES"/>
        </a:p>
      </dgm:t>
    </dgm:pt>
    <dgm:pt modelId="{9EFD7966-E9DA-485A-8D44-C5F294294C60}" type="pres">
      <dgm:prSet presAssocID="{0A1ED1CA-8263-44F1-BD56-E5881B606601}" presName="connectorText" presStyleLbl="sibTrans2D1" presStyleIdx="0" presStyleCnt="4"/>
      <dgm:spPr/>
      <dgm:t>
        <a:bodyPr/>
        <a:lstStyle/>
        <a:p>
          <a:endParaRPr lang="es-ES"/>
        </a:p>
      </dgm:t>
    </dgm:pt>
    <dgm:pt modelId="{27C34E9A-2439-4F44-A45C-2936917145E7}" type="pres">
      <dgm:prSet presAssocID="{363795C8-0AAA-4D12-9FD4-F0E13E32A809}" presName="node" presStyleLbl="node1" presStyleIdx="1" presStyleCnt="5">
        <dgm:presLayoutVars>
          <dgm:bulletEnabled val="1"/>
        </dgm:presLayoutVars>
      </dgm:prSet>
      <dgm:spPr/>
      <dgm:t>
        <a:bodyPr/>
        <a:lstStyle/>
        <a:p>
          <a:endParaRPr lang="es-ES"/>
        </a:p>
      </dgm:t>
    </dgm:pt>
    <dgm:pt modelId="{74DC26B8-F39B-424C-BAA3-C6309965B0FC}" type="pres">
      <dgm:prSet presAssocID="{E5DC6B47-A073-4990-BF9E-FC1CD4C8A4A4}" presName="sibTrans" presStyleLbl="sibTrans2D1" presStyleIdx="1" presStyleCnt="4"/>
      <dgm:spPr/>
      <dgm:t>
        <a:bodyPr/>
        <a:lstStyle/>
        <a:p>
          <a:endParaRPr lang="es-ES"/>
        </a:p>
      </dgm:t>
    </dgm:pt>
    <dgm:pt modelId="{911BA1D1-993F-4299-B776-7364D592A9E8}" type="pres">
      <dgm:prSet presAssocID="{E5DC6B47-A073-4990-BF9E-FC1CD4C8A4A4}" presName="connectorText" presStyleLbl="sibTrans2D1" presStyleIdx="1" presStyleCnt="4"/>
      <dgm:spPr/>
      <dgm:t>
        <a:bodyPr/>
        <a:lstStyle/>
        <a:p>
          <a:endParaRPr lang="es-ES"/>
        </a:p>
      </dgm:t>
    </dgm:pt>
    <dgm:pt modelId="{ED521355-3296-4486-941F-D48C82EF53DB}" type="pres">
      <dgm:prSet presAssocID="{C73D4B85-E97B-4FD6-BAE1-B807E0163423}" presName="node" presStyleLbl="node1" presStyleIdx="2" presStyleCnt="5">
        <dgm:presLayoutVars>
          <dgm:bulletEnabled val="1"/>
        </dgm:presLayoutVars>
      </dgm:prSet>
      <dgm:spPr/>
      <dgm:t>
        <a:bodyPr/>
        <a:lstStyle/>
        <a:p>
          <a:endParaRPr lang="es-ES"/>
        </a:p>
      </dgm:t>
    </dgm:pt>
    <dgm:pt modelId="{A82E8421-1347-4808-8D2D-C10C78C13586}" type="pres">
      <dgm:prSet presAssocID="{57C76BD3-4C2A-4F91-A1D3-07E02EB8FD54}" presName="sibTrans" presStyleLbl="sibTrans2D1" presStyleIdx="2" presStyleCnt="4"/>
      <dgm:spPr/>
      <dgm:t>
        <a:bodyPr/>
        <a:lstStyle/>
        <a:p>
          <a:endParaRPr lang="es-ES"/>
        </a:p>
      </dgm:t>
    </dgm:pt>
    <dgm:pt modelId="{040FB825-DE35-46F6-A3C8-A5FE11AC69C8}" type="pres">
      <dgm:prSet presAssocID="{57C76BD3-4C2A-4F91-A1D3-07E02EB8FD54}" presName="connectorText" presStyleLbl="sibTrans2D1" presStyleIdx="2" presStyleCnt="4"/>
      <dgm:spPr/>
      <dgm:t>
        <a:bodyPr/>
        <a:lstStyle/>
        <a:p>
          <a:endParaRPr lang="es-ES"/>
        </a:p>
      </dgm:t>
    </dgm:pt>
    <dgm:pt modelId="{040B7024-DF79-4122-91DE-51345B774522}" type="pres">
      <dgm:prSet presAssocID="{0462430D-9699-44E9-9F08-5D27742E6A98}" presName="node" presStyleLbl="node1" presStyleIdx="3" presStyleCnt="5">
        <dgm:presLayoutVars>
          <dgm:bulletEnabled val="1"/>
        </dgm:presLayoutVars>
      </dgm:prSet>
      <dgm:spPr/>
      <dgm:t>
        <a:bodyPr/>
        <a:lstStyle/>
        <a:p>
          <a:endParaRPr lang="es-ES"/>
        </a:p>
      </dgm:t>
    </dgm:pt>
    <dgm:pt modelId="{45041472-6916-4149-83EA-AB0916CFCA5D}" type="pres">
      <dgm:prSet presAssocID="{B7B67780-D62A-4CD3-A6C0-30355015F887}" presName="sibTrans" presStyleLbl="sibTrans2D1" presStyleIdx="3" presStyleCnt="4"/>
      <dgm:spPr/>
      <dgm:t>
        <a:bodyPr/>
        <a:lstStyle/>
        <a:p>
          <a:endParaRPr lang="es-ES"/>
        </a:p>
      </dgm:t>
    </dgm:pt>
    <dgm:pt modelId="{0B1C5D30-D73A-4C91-B307-94D9985BE8AC}" type="pres">
      <dgm:prSet presAssocID="{B7B67780-D62A-4CD3-A6C0-30355015F887}" presName="connectorText" presStyleLbl="sibTrans2D1" presStyleIdx="3" presStyleCnt="4"/>
      <dgm:spPr/>
      <dgm:t>
        <a:bodyPr/>
        <a:lstStyle/>
        <a:p>
          <a:endParaRPr lang="es-ES"/>
        </a:p>
      </dgm:t>
    </dgm:pt>
    <dgm:pt modelId="{E383D7CE-8ED6-4E9B-A748-D7EB731AE7E5}" type="pres">
      <dgm:prSet presAssocID="{CAAB6998-B406-4DDC-9F16-8176FBE7503E}" presName="node" presStyleLbl="node1" presStyleIdx="4" presStyleCnt="5">
        <dgm:presLayoutVars>
          <dgm:bulletEnabled val="1"/>
        </dgm:presLayoutVars>
      </dgm:prSet>
      <dgm:spPr/>
      <dgm:t>
        <a:bodyPr/>
        <a:lstStyle/>
        <a:p>
          <a:endParaRPr lang="es-ES"/>
        </a:p>
      </dgm:t>
    </dgm:pt>
  </dgm:ptLst>
  <dgm:cxnLst>
    <dgm:cxn modelId="{DFC04147-1662-43B5-B13E-6D3058433A81}" srcId="{6345569F-EB08-4A86-A6BD-758C7903D78E}" destId="{0462430D-9699-44E9-9F08-5D27742E6A98}" srcOrd="3" destOrd="0" parTransId="{218DF24A-3C56-4CD1-A079-C40465A99C9D}" sibTransId="{B7B67780-D62A-4CD3-A6C0-30355015F887}"/>
    <dgm:cxn modelId="{332D4039-DC4E-4567-A751-A10E145CD3E4}" type="presOf" srcId="{C73D4B85-E97B-4FD6-BAE1-B807E0163423}" destId="{ED521355-3296-4486-941F-D48C82EF53DB}" srcOrd="0" destOrd="0" presId="urn:microsoft.com/office/officeart/2005/8/layout/process5"/>
    <dgm:cxn modelId="{F050A8B0-D368-4B70-B8CD-F2B9E90D3843}" type="presOf" srcId="{6345569F-EB08-4A86-A6BD-758C7903D78E}" destId="{93383092-4685-42AD-8AD4-9CB31E5270F4}" srcOrd="0" destOrd="0" presId="urn:microsoft.com/office/officeart/2005/8/layout/process5"/>
    <dgm:cxn modelId="{9D1D9CA7-10B9-4F50-8655-45EC3B61461E}" type="presOf" srcId="{0A1ED1CA-8263-44F1-BD56-E5881B606601}" destId="{9EFD7966-E9DA-485A-8D44-C5F294294C60}" srcOrd="1" destOrd="0" presId="urn:microsoft.com/office/officeart/2005/8/layout/process5"/>
    <dgm:cxn modelId="{7B189E5E-5855-48DE-B71E-75E616E1758B}" type="presOf" srcId="{B7B67780-D62A-4CD3-A6C0-30355015F887}" destId="{45041472-6916-4149-83EA-AB0916CFCA5D}" srcOrd="0" destOrd="0" presId="urn:microsoft.com/office/officeart/2005/8/layout/process5"/>
    <dgm:cxn modelId="{64490E1D-E5CC-4AAB-A1F6-D2D330CB148C}" type="presOf" srcId="{0462430D-9699-44E9-9F08-5D27742E6A98}" destId="{040B7024-DF79-4122-91DE-51345B774522}" srcOrd="0" destOrd="0" presId="urn:microsoft.com/office/officeart/2005/8/layout/process5"/>
    <dgm:cxn modelId="{10F772EE-5596-43BE-8C9C-0E5F28D1E329}" type="presOf" srcId="{0A1ED1CA-8263-44F1-BD56-E5881B606601}" destId="{1E2EA58A-1018-47FF-99CE-EEC67FE19876}" srcOrd="0" destOrd="0" presId="urn:microsoft.com/office/officeart/2005/8/layout/process5"/>
    <dgm:cxn modelId="{1F4F7D17-BB44-4C5A-8724-683BB8A1D8B2}" type="presOf" srcId="{CAAB6998-B406-4DDC-9F16-8176FBE7503E}" destId="{E383D7CE-8ED6-4E9B-A748-D7EB731AE7E5}" srcOrd="0" destOrd="0" presId="urn:microsoft.com/office/officeart/2005/8/layout/process5"/>
    <dgm:cxn modelId="{FAEF6B6F-254A-4797-A0AA-1BC855E66B66}" type="presOf" srcId="{E5DC6B47-A073-4990-BF9E-FC1CD4C8A4A4}" destId="{911BA1D1-993F-4299-B776-7364D592A9E8}" srcOrd="1" destOrd="0" presId="urn:microsoft.com/office/officeart/2005/8/layout/process5"/>
    <dgm:cxn modelId="{629E84AF-3034-415E-BE35-A48DCD466711}" type="presOf" srcId="{B7B67780-D62A-4CD3-A6C0-30355015F887}" destId="{0B1C5D30-D73A-4C91-B307-94D9985BE8AC}" srcOrd="1" destOrd="0" presId="urn:microsoft.com/office/officeart/2005/8/layout/process5"/>
    <dgm:cxn modelId="{9C5DE8C4-6FE5-4697-8CD6-FE57961DFB15}" type="presOf" srcId="{57C76BD3-4C2A-4F91-A1D3-07E02EB8FD54}" destId="{040FB825-DE35-46F6-A3C8-A5FE11AC69C8}" srcOrd="1" destOrd="0" presId="urn:microsoft.com/office/officeart/2005/8/layout/process5"/>
    <dgm:cxn modelId="{9A8F1E0A-B1FF-493B-8E20-F16DE6AEC582}" type="presOf" srcId="{57C76BD3-4C2A-4F91-A1D3-07E02EB8FD54}" destId="{A82E8421-1347-4808-8D2D-C10C78C13586}" srcOrd="0" destOrd="0" presId="urn:microsoft.com/office/officeart/2005/8/layout/process5"/>
    <dgm:cxn modelId="{8CE50E55-6188-4FB2-8A72-9839B918B1B7}" srcId="{6345569F-EB08-4A86-A6BD-758C7903D78E}" destId="{363795C8-0AAA-4D12-9FD4-F0E13E32A809}" srcOrd="1" destOrd="0" parTransId="{123C9077-71FF-4727-AD4E-2537913206AC}" sibTransId="{E5DC6B47-A073-4990-BF9E-FC1CD4C8A4A4}"/>
    <dgm:cxn modelId="{04ADDA10-D0B6-4C3C-9803-C949D8735983}" type="presOf" srcId="{363795C8-0AAA-4D12-9FD4-F0E13E32A809}" destId="{27C34E9A-2439-4F44-A45C-2936917145E7}" srcOrd="0" destOrd="0" presId="urn:microsoft.com/office/officeart/2005/8/layout/process5"/>
    <dgm:cxn modelId="{E67C4029-A461-46CF-A6E2-387BEB9C8B81}" srcId="{6345569F-EB08-4A86-A6BD-758C7903D78E}" destId="{60BF827F-F433-404B-AC62-75200DBB4A6E}" srcOrd="0" destOrd="0" parTransId="{B48159F9-86B9-481B-AA03-80EFDF7AEE21}" sibTransId="{0A1ED1CA-8263-44F1-BD56-E5881B606601}"/>
    <dgm:cxn modelId="{78314D5C-6AF3-4A49-A591-A2A3EDCD6789}" type="presOf" srcId="{60BF827F-F433-404B-AC62-75200DBB4A6E}" destId="{0D3DEB7B-EBB1-47F9-8660-D2C49993DBDF}" srcOrd="0" destOrd="0" presId="urn:microsoft.com/office/officeart/2005/8/layout/process5"/>
    <dgm:cxn modelId="{C2BBFB62-0DC9-41E6-A474-7A5D1A8C243A}" srcId="{6345569F-EB08-4A86-A6BD-758C7903D78E}" destId="{C73D4B85-E97B-4FD6-BAE1-B807E0163423}" srcOrd="2" destOrd="0" parTransId="{4E66514E-5F7E-4772-8A86-BA21F80A79B9}" sibTransId="{57C76BD3-4C2A-4F91-A1D3-07E02EB8FD54}"/>
    <dgm:cxn modelId="{E3BD5D7D-8C23-4445-8A8C-9A6ED39D8257}" srcId="{6345569F-EB08-4A86-A6BD-758C7903D78E}" destId="{CAAB6998-B406-4DDC-9F16-8176FBE7503E}" srcOrd="4" destOrd="0" parTransId="{3B3870FE-60C3-49FE-8E90-15F6FA60F7EF}" sibTransId="{9319EDD1-F0EA-42FE-AF64-C0FC35032B9A}"/>
    <dgm:cxn modelId="{B91FD9F0-A001-4AC3-94D9-A38AC3D7B804}" type="presOf" srcId="{E5DC6B47-A073-4990-BF9E-FC1CD4C8A4A4}" destId="{74DC26B8-F39B-424C-BAA3-C6309965B0FC}" srcOrd="0" destOrd="0" presId="urn:microsoft.com/office/officeart/2005/8/layout/process5"/>
    <dgm:cxn modelId="{6234BF8E-176E-46DD-A676-284ABB5F680D}" type="presParOf" srcId="{93383092-4685-42AD-8AD4-9CB31E5270F4}" destId="{0D3DEB7B-EBB1-47F9-8660-D2C49993DBDF}" srcOrd="0" destOrd="0" presId="urn:microsoft.com/office/officeart/2005/8/layout/process5"/>
    <dgm:cxn modelId="{B0C3008F-C009-4CA7-8009-A7DA67A5DCF0}" type="presParOf" srcId="{93383092-4685-42AD-8AD4-9CB31E5270F4}" destId="{1E2EA58A-1018-47FF-99CE-EEC67FE19876}" srcOrd="1" destOrd="0" presId="urn:microsoft.com/office/officeart/2005/8/layout/process5"/>
    <dgm:cxn modelId="{5B79DB5D-9470-47E0-819B-5CAA53007648}" type="presParOf" srcId="{1E2EA58A-1018-47FF-99CE-EEC67FE19876}" destId="{9EFD7966-E9DA-485A-8D44-C5F294294C60}" srcOrd="0" destOrd="0" presId="urn:microsoft.com/office/officeart/2005/8/layout/process5"/>
    <dgm:cxn modelId="{41B987B1-9E02-4D82-A830-83188323D8D2}" type="presParOf" srcId="{93383092-4685-42AD-8AD4-9CB31E5270F4}" destId="{27C34E9A-2439-4F44-A45C-2936917145E7}" srcOrd="2" destOrd="0" presId="urn:microsoft.com/office/officeart/2005/8/layout/process5"/>
    <dgm:cxn modelId="{574DD7C4-12C6-482D-8553-93773DCA1871}" type="presParOf" srcId="{93383092-4685-42AD-8AD4-9CB31E5270F4}" destId="{74DC26B8-F39B-424C-BAA3-C6309965B0FC}" srcOrd="3" destOrd="0" presId="urn:microsoft.com/office/officeart/2005/8/layout/process5"/>
    <dgm:cxn modelId="{159AC6CA-4597-4112-A6FA-89095C32DEA0}" type="presParOf" srcId="{74DC26B8-F39B-424C-BAA3-C6309965B0FC}" destId="{911BA1D1-993F-4299-B776-7364D592A9E8}" srcOrd="0" destOrd="0" presId="urn:microsoft.com/office/officeart/2005/8/layout/process5"/>
    <dgm:cxn modelId="{39078EDF-26BF-47FF-B142-5E2781AA5DFF}" type="presParOf" srcId="{93383092-4685-42AD-8AD4-9CB31E5270F4}" destId="{ED521355-3296-4486-941F-D48C82EF53DB}" srcOrd="4" destOrd="0" presId="urn:microsoft.com/office/officeart/2005/8/layout/process5"/>
    <dgm:cxn modelId="{5D4F7D16-B5D8-4F9E-9100-D073CDDAAC81}" type="presParOf" srcId="{93383092-4685-42AD-8AD4-9CB31E5270F4}" destId="{A82E8421-1347-4808-8D2D-C10C78C13586}" srcOrd="5" destOrd="0" presId="urn:microsoft.com/office/officeart/2005/8/layout/process5"/>
    <dgm:cxn modelId="{C055E31E-1F99-46FA-A3C4-DFA625EF80AF}" type="presParOf" srcId="{A82E8421-1347-4808-8D2D-C10C78C13586}" destId="{040FB825-DE35-46F6-A3C8-A5FE11AC69C8}" srcOrd="0" destOrd="0" presId="urn:microsoft.com/office/officeart/2005/8/layout/process5"/>
    <dgm:cxn modelId="{C3EA4897-82C5-4FDA-94DF-539781DA516A}" type="presParOf" srcId="{93383092-4685-42AD-8AD4-9CB31E5270F4}" destId="{040B7024-DF79-4122-91DE-51345B774522}" srcOrd="6" destOrd="0" presId="urn:microsoft.com/office/officeart/2005/8/layout/process5"/>
    <dgm:cxn modelId="{A3286833-F295-4FB4-B3AC-443FAF7A2B0F}" type="presParOf" srcId="{93383092-4685-42AD-8AD4-9CB31E5270F4}" destId="{45041472-6916-4149-83EA-AB0916CFCA5D}" srcOrd="7" destOrd="0" presId="urn:microsoft.com/office/officeart/2005/8/layout/process5"/>
    <dgm:cxn modelId="{43CA5410-D8B8-4387-B138-D35CC0D51EF7}" type="presParOf" srcId="{45041472-6916-4149-83EA-AB0916CFCA5D}" destId="{0B1C5D30-D73A-4C91-B307-94D9985BE8AC}" srcOrd="0" destOrd="0" presId="urn:microsoft.com/office/officeart/2005/8/layout/process5"/>
    <dgm:cxn modelId="{73E25F37-9D48-46BD-AE6C-401543231E32}" type="presParOf" srcId="{93383092-4685-42AD-8AD4-9CB31E5270F4}" destId="{E383D7CE-8ED6-4E9B-A748-D7EB731AE7E5}" srcOrd="8" destOrd="0" presId="urn:microsoft.com/office/officeart/2005/8/layout/process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9EA53-7CA8-4989-8E7A-62D2F97F0414}">
      <dsp:nvSpPr>
        <dsp:cNvPr id="0" name=""/>
        <dsp:cNvSpPr/>
      </dsp:nvSpPr>
      <dsp:spPr>
        <a:xfrm>
          <a:off x="2074403" y="1460453"/>
          <a:ext cx="3064067" cy="3064067"/>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ES" sz="3200" kern="1200" dirty="0" smtClean="0"/>
            <a:t>Conflicto de intereses</a:t>
          </a:r>
          <a:endParaRPr lang="es-ES" sz="3200" kern="1200" dirty="0"/>
        </a:p>
      </dsp:txBody>
      <dsp:txXfrm>
        <a:off x="2523125" y="1909175"/>
        <a:ext cx="2166623" cy="2166623"/>
      </dsp:txXfrm>
    </dsp:sp>
    <dsp:sp modelId="{38705F01-8527-4A74-8484-613A8D28C3A7}">
      <dsp:nvSpPr>
        <dsp:cNvPr id="0" name=""/>
        <dsp:cNvSpPr/>
      </dsp:nvSpPr>
      <dsp:spPr>
        <a:xfrm>
          <a:off x="2840420" y="233008"/>
          <a:ext cx="1532033" cy="1532033"/>
        </a:xfrm>
        <a:prstGeom prst="ellipse">
          <a:avLst/>
        </a:prstGeom>
        <a:solidFill>
          <a:schemeClr val="accent4">
            <a:alpha val="50000"/>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Buenas Prácticas</a:t>
          </a:r>
          <a:endParaRPr lang="es-ES" sz="1800" kern="1200" dirty="0"/>
        </a:p>
      </dsp:txBody>
      <dsp:txXfrm>
        <a:off x="3064781" y="457369"/>
        <a:ext cx="1083311" cy="1083311"/>
      </dsp:txXfrm>
    </dsp:sp>
    <dsp:sp modelId="{B7FAAD58-1B4A-46A7-BB15-6FADC5FEFC64}">
      <dsp:nvSpPr>
        <dsp:cNvPr id="0" name=""/>
        <dsp:cNvSpPr/>
      </dsp:nvSpPr>
      <dsp:spPr>
        <a:xfrm>
          <a:off x="4566809" y="3223201"/>
          <a:ext cx="1532033" cy="1532033"/>
        </a:xfrm>
        <a:prstGeom prst="ellipse">
          <a:avLst/>
        </a:prstGeom>
        <a:solidFill>
          <a:schemeClr val="accent4">
            <a:alpha val="50000"/>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Información</a:t>
          </a:r>
          <a:endParaRPr lang="es-ES" sz="1600" kern="1200" dirty="0"/>
        </a:p>
      </dsp:txBody>
      <dsp:txXfrm>
        <a:off x="4791170" y="3447562"/>
        <a:ext cx="1083311" cy="1083311"/>
      </dsp:txXfrm>
    </dsp:sp>
    <dsp:sp modelId="{C93F27B3-EB57-47B0-8E8B-1FD83142A852}">
      <dsp:nvSpPr>
        <dsp:cNvPr id="0" name=""/>
        <dsp:cNvSpPr/>
      </dsp:nvSpPr>
      <dsp:spPr>
        <a:xfrm>
          <a:off x="1114030" y="3223201"/>
          <a:ext cx="1532033" cy="1532033"/>
        </a:xfrm>
        <a:prstGeom prst="ellipse">
          <a:avLst/>
        </a:prstGeom>
        <a:solidFill>
          <a:schemeClr val="accent4">
            <a:alpha val="50000"/>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s-ES" sz="1800" kern="1200" dirty="0" smtClean="0"/>
            <a:t>Objetivos e intereses</a:t>
          </a:r>
          <a:endParaRPr lang="es-ES" sz="1800" kern="1200" dirty="0"/>
        </a:p>
      </dsp:txBody>
      <dsp:txXfrm>
        <a:off x="1338391" y="3447562"/>
        <a:ext cx="1083311" cy="108331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DEB7B-EBB1-47F9-8660-D2C49993DBDF}">
      <dsp:nvSpPr>
        <dsp:cNvPr id="0" name=""/>
        <dsp:cNvSpPr/>
      </dsp:nvSpPr>
      <dsp:spPr>
        <a:xfrm>
          <a:off x="738" y="663286"/>
          <a:ext cx="1573882" cy="944329"/>
        </a:xfrm>
        <a:prstGeom prst="roundRect">
          <a:avLst>
            <a:gd name="adj" fmla="val 10000"/>
          </a:avLst>
        </a:prstGeom>
        <a:gradFill rotWithShape="0">
          <a:gsLst>
            <a:gs pos="0">
              <a:schemeClr val="accent4">
                <a:alpha val="90000"/>
                <a:hueOff val="0"/>
                <a:satOff val="0"/>
                <a:lumOff val="0"/>
                <a:alphaOff val="0"/>
                <a:lumMod val="110000"/>
                <a:satMod val="105000"/>
                <a:tint val="67000"/>
              </a:schemeClr>
            </a:gs>
            <a:gs pos="50000">
              <a:schemeClr val="accent4">
                <a:alpha val="90000"/>
                <a:hueOff val="0"/>
                <a:satOff val="0"/>
                <a:lumOff val="0"/>
                <a:alphaOff val="0"/>
                <a:lumMod val="105000"/>
                <a:satMod val="103000"/>
                <a:tint val="73000"/>
              </a:schemeClr>
            </a:gs>
            <a:gs pos="100000">
              <a:schemeClr val="accent4">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1985 Williamson</a:t>
          </a:r>
          <a:endParaRPr lang="es-ES" sz="1700" kern="1200" dirty="0"/>
        </a:p>
      </dsp:txBody>
      <dsp:txXfrm>
        <a:off x="28396" y="690944"/>
        <a:ext cx="1518566" cy="889013"/>
      </dsp:txXfrm>
    </dsp:sp>
    <dsp:sp modelId="{1E2EA58A-1018-47FF-99CE-EEC67FE19876}">
      <dsp:nvSpPr>
        <dsp:cNvPr id="0" name=""/>
        <dsp:cNvSpPr/>
      </dsp:nvSpPr>
      <dsp:spPr>
        <a:xfrm>
          <a:off x="1713122" y="940289"/>
          <a:ext cx="333663" cy="390322"/>
        </a:xfrm>
        <a:prstGeom prst="rightArrow">
          <a:avLst>
            <a:gd name="adj1" fmla="val 60000"/>
            <a:gd name="adj2" fmla="val 50000"/>
          </a:avLst>
        </a:prstGeom>
        <a:gradFill rotWithShape="0">
          <a:gsLst>
            <a:gs pos="0">
              <a:schemeClr val="accent4">
                <a:shade val="90000"/>
                <a:hueOff val="0"/>
                <a:satOff val="0"/>
                <a:lumOff val="0"/>
                <a:alphaOff val="0"/>
                <a:lumMod val="110000"/>
                <a:satMod val="105000"/>
                <a:tint val="67000"/>
              </a:schemeClr>
            </a:gs>
            <a:gs pos="50000">
              <a:schemeClr val="accent4">
                <a:shade val="90000"/>
                <a:hueOff val="0"/>
                <a:satOff val="0"/>
                <a:lumOff val="0"/>
                <a:alphaOff val="0"/>
                <a:lumMod val="105000"/>
                <a:satMod val="103000"/>
                <a:tint val="73000"/>
              </a:schemeClr>
            </a:gs>
            <a:gs pos="100000">
              <a:schemeClr val="accent4">
                <a:shade val="9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dirty="0"/>
        </a:p>
      </dsp:txBody>
      <dsp:txXfrm>
        <a:off x="1713122" y="1018353"/>
        <a:ext cx="233564" cy="234194"/>
      </dsp:txXfrm>
    </dsp:sp>
    <dsp:sp modelId="{27C34E9A-2439-4F44-A45C-2936917145E7}">
      <dsp:nvSpPr>
        <dsp:cNvPr id="0" name=""/>
        <dsp:cNvSpPr/>
      </dsp:nvSpPr>
      <dsp:spPr>
        <a:xfrm>
          <a:off x="2204173" y="663286"/>
          <a:ext cx="1573882" cy="944329"/>
        </a:xfrm>
        <a:prstGeom prst="roundRect">
          <a:avLst>
            <a:gd name="adj" fmla="val 10000"/>
          </a:avLst>
        </a:prstGeom>
        <a:gradFill rotWithShape="0">
          <a:gsLst>
            <a:gs pos="0">
              <a:schemeClr val="accent4">
                <a:alpha val="90000"/>
                <a:hueOff val="0"/>
                <a:satOff val="0"/>
                <a:lumOff val="0"/>
                <a:alphaOff val="-10000"/>
                <a:lumMod val="110000"/>
                <a:satMod val="105000"/>
                <a:tint val="67000"/>
              </a:schemeClr>
            </a:gs>
            <a:gs pos="50000">
              <a:schemeClr val="accent4">
                <a:alpha val="90000"/>
                <a:hueOff val="0"/>
                <a:satOff val="0"/>
                <a:lumOff val="0"/>
                <a:alphaOff val="-10000"/>
                <a:lumMod val="105000"/>
                <a:satMod val="103000"/>
                <a:tint val="73000"/>
              </a:schemeClr>
            </a:gs>
            <a:gs pos="100000">
              <a:schemeClr val="accent4">
                <a:alpha val="90000"/>
                <a:hueOff val="0"/>
                <a:satOff val="0"/>
                <a:lumOff val="0"/>
                <a:alphaOff val="-1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Economizar costos de transacción</a:t>
          </a:r>
          <a:endParaRPr lang="es-ES" sz="1700" kern="1200" dirty="0"/>
        </a:p>
      </dsp:txBody>
      <dsp:txXfrm>
        <a:off x="2231831" y="690944"/>
        <a:ext cx="1518566" cy="889013"/>
      </dsp:txXfrm>
    </dsp:sp>
    <dsp:sp modelId="{74DC26B8-F39B-424C-BAA3-C6309965B0FC}">
      <dsp:nvSpPr>
        <dsp:cNvPr id="0" name=""/>
        <dsp:cNvSpPr/>
      </dsp:nvSpPr>
      <dsp:spPr>
        <a:xfrm rot="5400000">
          <a:off x="2824283" y="1717787"/>
          <a:ext cx="333663" cy="390322"/>
        </a:xfrm>
        <a:prstGeom prst="rightArrow">
          <a:avLst>
            <a:gd name="adj1" fmla="val 60000"/>
            <a:gd name="adj2" fmla="val 50000"/>
          </a:avLst>
        </a:prstGeom>
        <a:gradFill rotWithShape="0">
          <a:gsLst>
            <a:gs pos="0">
              <a:schemeClr val="accent4">
                <a:shade val="90000"/>
                <a:hueOff val="-211389"/>
                <a:satOff val="0"/>
                <a:lumOff val="13011"/>
                <a:alphaOff val="0"/>
                <a:lumMod val="110000"/>
                <a:satMod val="105000"/>
                <a:tint val="67000"/>
              </a:schemeClr>
            </a:gs>
            <a:gs pos="50000">
              <a:schemeClr val="accent4">
                <a:shade val="90000"/>
                <a:hueOff val="-211389"/>
                <a:satOff val="0"/>
                <a:lumOff val="13011"/>
                <a:alphaOff val="0"/>
                <a:lumMod val="105000"/>
                <a:satMod val="103000"/>
                <a:tint val="73000"/>
              </a:schemeClr>
            </a:gs>
            <a:gs pos="100000">
              <a:schemeClr val="accent4">
                <a:shade val="90000"/>
                <a:hueOff val="-211389"/>
                <a:satOff val="0"/>
                <a:lumOff val="1301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dirty="0"/>
        </a:p>
      </dsp:txBody>
      <dsp:txXfrm rot="-5400000">
        <a:off x="2874018" y="1746117"/>
        <a:ext cx="234194" cy="233564"/>
      </dsp:txXfrm>
    </dsp:sp>
    <dsp:sp modelId="{ED521355-3296-4486-941F-D48C82EF53DB}">
      <dsp:nvSpPr>
        <dsp:cNvPr id="0" name=""/>
        <dsp:cNvSpPr/>
      </dsp:nvSpPr>
      <dsp:spPr>
        <a:xfrm>
          <a:off x="2204173" y="2237168"/>
          <a:ext cx="1573882" cy="944329"/>
        </a:xfrm>
        <a:prstGeom prst="roundRect">
          <a:avLst>
            <a:gd name="adj" fmla="val 10000"/>
          </a:avLst>
        </a:prstGeom>
        <a:gradFill rotWithShape="0">
          <a:gsLst>
            <a:gs pos="0">
              <a:schemeClr val="accent4">
                <a:alpha val="90000"/>
                <a:hueOff val="0"/>
                <a:satOff val="0"/>
                <a:lumOff val="0"/>
                <a:alphaOff val="-20000"/>
                <a:lumMod val="110000"/>
                <a:satMod val="105000"/>
                <a:tint val="67000"/>
              </a:schemeClr>
            </a:gs>
            <a:gs pos="50000">
              <a:schemeClr val="accent4">
                <a:alpha val="90000"/>
                <a:hueOff val="0"/>
                <a:satOff val="0"/>
                <a:lumOff val="0"/>
                <a:alphaOff val="-20000"/>
                <a:lumMod val="105000"/>
                <a:satMod val="103000"/>
                <a:tint val="73000"/>
              </a:schemeClr>
            </a:gs>
            <a:gs pos="100000">
              <a:schemeClr val="accent4">
                <a:alpha val="90000"/>
                <a:hueOff val="0"/>
                <a:satOff val="0"/>
                <a:lumOff val="0"/>
                <a:alphaOff val="-2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Intercambio ByS-Promesa futura</a:t>
          </a:r>
          <a:endParaRPr lang="es-ES" sz="1700" kern="1200" dirty="0"/>
        </a:p>
      </dsp:txBody>
      <dsp:txXfrm>
        <a:off x="2231831" y="2264826"/>
        <a:ext cx="1518566" cy="889013"/>
      </dsp:txXfrm>
    </dsp:sp>
    <dsp:sp modelId="{A82E8421-1347-4808-8D2D-C10C78C13586}">
      <dsp:nvSpPr>
        <dsp:cNvPr id="0" name=""/>
        <dsp:cNvSpPr/>
      </dsp:nvSpPr>
      <dsp:spPr>
        <a:xfrm rot="10800000">
          <a:off x="1732008" y="2514172"/>
          <a:ext cx="333663" cy="390322"/>
        </a:xfrm>
        <a:prstGeom prst="rightArrow">
          <a:avLst>
            <a:gd name="adj1" fmla="val 60000"/>
            <a:gd name="adj2" fmla="val 50000"/>
          </a:avLst>
        </a:prstGeom>
        <a:gradFill rotWithShape="0">
          <a:gsLst>
            <a:gs pos="0">
              <a:schemeClr val="accent4">
                <a:shade val="90000"/>
                <a:hueOff val="-422779"/>
                <a:satOff val="0"/>
                <a:lumOff val="26023"/>
                <a:alphaOff val="0"/>
                <a:lumMod val="110000"/>
                <a:satMod val="105000"/>
                <a:tint val="67000"/>
              </a:schemeClr>
            </a:gs>
            <a:gs pos="50000">
              <a:schemeClr val="accent4">
                <a:shade val="90000"/>
                <a:hueOff val="-422779"/>
                <a:satOff val="0"/>
                <a:lumOff val="26023"/>
                <a:alphaOff val="0"/>
                <a:lumMod val="105000"/>
                <a:satMod val="103000"/>
                <a:tint val="73000"/>
              </a:schemeClr>
            </a:gs>
            <a:gs pos="100000">
              <a:schemeClr val="accent4">
                <a:shade val="90000"/>
                <a:hueOff val="-422779"/>
                <a:satOff val="0"/>
                <a:lumOff val="2602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dirty="0"/>
        </a:p>
      </dsp:txBody>
      <dsp:txXfrm rot="10800000">
        <a:off x="1832107" y="2592236"/>
        <a:ext cx="233564" cy="234194"/>
      </dsp:txXfrm>
    </dsp:sp>
    <dsp:sp modelId="{040B7024-DF79-4122-91DE-51345B774522}">
      <dsp:nvSpPr>
        <dsp:cNvPr id="0" name=""/>
        <dsp:cNvSpPr/>
      </dsp:nvSpPr>
      <dsp:spPr>
        <a:xfrm>
          <a:off x="738" y="2237168"/>
          <a:ext cx="1573882" cy="944329"/>
        </a:xfrm>
        <a:prstGeom prst="roundRect">
          <a:avLst>
            <a:gd name="adj" fmla="val 10000"/>
          </a:avLst>
        </a:prstGeom>
        <a:gradFill rotWithShape="0">
          <a:gsLst>
            <a:gs pos="0">
              <a:schemeClr val="accent4">
                <a:alpha val="90000"/>
                <a:hueOff val="0"/>
                <a:satOff val="0"/>
                <a:lumOff val="0"/>
                <a:alphaOff val="-30000"/>
                <a:lumMod val="110000"/>
                <a:satMod val="105000"/>
                <a:tint val="67000"/>
              </a:schemeClr>
            </a:gs>
            <a:gs pos="50000">
              <a:schemeClr val="accent4">
                <a:alpha val="90000"/>
                <a:hueOff val="0"/>
                <a:satOff val="0"/>
                <a:lumOff val="0"/>
                <a:alphaOff val="-30000"/>
                <a:lumMod val="105000"/>
                <a:satMod val="103000"/>
                <a:tint val="73000"/>
              </a:schemeClr>
            </a:gs>
            <a:gs pos="100000">
              <a:schemeClr val="accent4">
                <a:alpha val="90000"/>
                <a:hueOff val="0"/>
                <a:satOff val="0"/>
                <a:lumOff val="0"/>
                <a:alphaOff val="-3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Racionalidad ilimitada y Oportunismo</a:t>
          </a:r>
          <a:endParaRPr lang="es-ES" sz="1700" kern="1200" dirty="0"/>
        </a:p>
      </dsp:txBody>
      <dsp:txXfrm>
        <a:off x="28396" y="2264826"/>
        <a:ext cx="1518566" cy="889013"/>
      </dsp:txXfrm>
    </dsp:sp>
    <dsp:sp modelId="{45041472-6916-4149-83EA-AB0916CFCA5D}">
      <dsp:nvSpPr>
        <dsp:cNvPr id="0" name=""/>
        <dsp:cNvSpPr/>
      </dsp:nvSpPr>
      <dsp:spPr>
        <a:xfrm rot="5400000">
          <a:off x="620847" y="3291670"/>
          <a:ext cx="333663" cy="390322"/>
        </a:xfrm>
        <a:prstGeom prst="rightArrow">
          <a:avLst>
            <a:gd name="adj1" fmla="val 60000"/>
            <a:gd name="adj2" fmla="val 50000"/>
          </a:avLst>
        </a:prstGeom>
        <a:gradFill rotWithShape="0">
          <a:gsLst>
            <a:gs pos="0">
              <a:schemeClr val="accent4">
                <a:shade val="90000"/>
                <a:hueOff val="-634168"/>
                <a:satOff val="0"/>
                <a:lumOff val="39034"/>
                <a:alphaOff val="0"/>
                <a:lumMod val="110000"/>
                <a:satMod val="105000"/>
                <a:tint val="67000"/>
              </a:schemeClr>
            </a:gs>
            <a:gs pos="50000">
              <a:schemeClr val="accent4">
                <a:shade val="90000"/>
                <a:hueOff val="-634168"/>
                <a:satOff val="0"/>
                <a:lumOff val="39034"/>
                <a:alphaOff val="0"/>
                <a:lumMod val="105000"/>
                <a:satMod val="103000"/>
                <a:tint val="73000"/>
              </a:schemeClr>
            </a:gs>
            <a:gs pos="100000">
              <a:schemeClr val="accent4">
                <a:shade val="90000"/>
                <a:hueOff val="-634168"/>
                <a:satOff val="0"/>
                <a:lumOff val="39034"/>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dirty="0"/>
        </a:p>
      </dsp:txBody>
      <dsp:txXfrm rot="-5400000">
        <a:off x="670582" y="3320000"/>
        <a:ext cx="234194" cy="233564"/>
      </dsp:txXfrm>
    </dsp:sp>
    <dsp:sp modelId="{E383D7CE-8ED6-4E9B-A748-D7EB731AE7E5}">
      <dsp:nvSpPr>
        <dsp:cNvPr id="0" name=""/>
        <dsp:cNvSpPr/>
      </dsp:nvSpPr>
      <dsp:spPr>
        <a:xfrm>
          <a:off x="738" y="3811051"/>
          <a:ext cx="1573882" cy="944329"/>
        </a:xfrm>
        <a:prstGeom prst="roundRect">
          <a:avLst>
            <a:gd name="adj" fmla="val 10000"/>
          </a:avLst>
        </a:prstGeom>
        <a:gradFill rotWithShape="0">
          <a:gsLst>
            <a:gs pos="0">
              <a:schemeClr val="accent4">
                <a:alpha val="90000"/>
                <a:hueOff val="0"/>
                <a:satOff val="0"/>
                <a:lumOff val="0"/>
                <a:alphaOff val="-40000"/>
                <a:lumMod val="110000"/>
                <a:satMod val="105000"/>
                <a:tint val="67000"/>
              </a:schemeClr>
            </a:gs>
            <a:gs pos="50000">
              <a:schemeClr val="accent4">
                <a:alpha val="90000"/>
                <a:hueOff val="0"/>
                <a:satOff val="0"/>
                <a:lumOff val="0"/>
                <a:alphaOff val="-40000"/>
                <a:lumMod val="105000"/>
                <a:satMod val="103000"/>
                <a:tint val="73000"/>
              </a:schemeClr>
            </a:gs>
            <a:gs pos="100000">
              <a:schemeClr val="accent4">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Gobierno Corporativo</a:t>
          </a:r>
          <a:endParaRPr lang="es-ES" sz="1700" kern="1200" dirty="0"/>
        </a:p>
      </dsp:txBody>
      <dsp:txXfrm>
        <a:off x="28396" y="3838709"/>
        <a:ext cx="1518566" cy="8890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5EE3F2-E2D7-4BE8-ABC4-445F3B39AE73}">
      <dsp:nvSpPr>
        <dsp:cNvPr id="0" name=""/>
        <dsp:cNvSpPr/>
      </dsp:nvSpPr>
      <dsp:spPr>
        <a:xfrm rot="5400000">
          <a:off x="-270171" y="1889960"/>
          <a:ext cx="1217657" cy="147970"/>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7DDDCE07-C844-44B2-A3C5-888B4A3025F7}">
      <dsp:nvSpPr>
        <dsp:cNvPr id="0" name=""/>
        <dsp:cNvSpPr/>
      </dsp:nvSpPr>
      <dsp:spPr>
        <a:xfrm>
          <a:off x="2116" y="1101286"/>
          <a:ext cx="1644121" cy="986473"/>
        </a:xfrm>
        <a:prstGeom prst="roundRect">
          <a:avLst>
            <a:gd name="adj" fmla="val 10000"/>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1948</a:t>
          </a:r>
          <a:endParaRPr lang="es-ES" sz="1600" kern="1200" dirty="0"/>
        </a:p>
      </dsp:txBody>
      <dsp:txXfrm>
        <a:off x="31009" y="1130179"/>
        <a:ext cx="1586335" cy="928687"/>
      </dsp:txXfrm>
    </dsp:sp>
    <dsp:sp modelId="{64A18CE1-BCBF-400B-9B2C-634A1EA719F9}">
      <dsp:nvSpPr>
        <dsp:cNvPr id="0" name=""/>
        <dsp:cNvSpPr/>
      </dsp:nvSpPr>
      <dsp:spPr>
        <a:xfrm rot="5400000">
          <a:off x="-270171" y="3123052"/>
          <a:ext cx="1217657" cy="147970"/>
        </a:xfrm>
        <a:prstGeom prst="rect">
          <a:avLst/>
        </a:prstGeom>
        <a:gradFill rotWithShape="0">
          <a:gsLst>
            <a:gs pos="0">
              <a:schemeClr val="accent5">
                <a:hueOff val="-1838336"/>
                <a:satOff val="-2557"/>
                <a:lumOff val="-981"/>
                <a:alphaOff val="0"/>
                <a:lumMod val="110000"/>
                <a:satMod val="105000"/>
                <a:tint val="67000"/>
              </a:schemeClr>
            </a:gs>
            <a:gs pos="50000">
              <a:schemeClr val="accent5">
                <a:hueOff val="-1838336"/>
                <a:satOff val="-2557"/>
                <a:lumOff val="-981"/>
                <a:alphaOff val="0"/>
                <a:lumMod val="105000"/>
                <a:satMod val="103000"/>
                <a:tint val="73000"/>
              </a:schemeClr>
            </a:gs>
            <a:gs pos="100000">
              <a:schemeClr val="accent5">
                <a:hueOff val="-1838336"/>
                <a:satOff val="-2557"/>
                <a:lumOff val="-98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0DA6D7BB-55B5-4BC9-81D0-979935455B59}">
      <dsp:nvSpPr>
        <dsp:cNvPr id="0" name=""/>
        <dsp:cNvSpPr/>
      </dsp:nvSpPr>
      <dsp:spPr>
        <a:xfrm>
          <a:off x="2116" y="2334377"/>
          <a:ext cx="1644121" cy="986473"/>
        </a:xfrm>
        <a:prstGeom prst="roundRect">
          <a:avLst>
            <a:gd name="adj" fmla="val 10000"/>
          </a:avLst>
        </a:prstGeom>
        <a:gradFill rotWithShape="0">
          <a:gsLst>
            <a:gs pos="0">
              <a:schemeClr val="accent5">
                <a:hueOff val="-1470669"/>
                <a:satOff val="-2046"/>
                <a:lumOff val="-784"/>
                <a:alphaOff val="0"/>
                <a:lumMod val="110000"/>
                <a:satMod val="105000"/>
                <a:tint val="67000"/>
              </a:schemeClr>
            </a:gs>
            <a:gs pos="50000">
              <a:schemeClr val="accent5">
                <a:hueOff val="-1470669"/>
                <a:satOff val="-2046"/>
                <a:lumOff val="-784"/>
                <a:alphaOff val="0"/>
                <a:lumMod val="105000"/>
                <a:satMod val="103000"/>
                <a:tint val="73000"/>
              </a:schemeClr>
            </a:gs>
            <a:gs pos="100000">
              <a:schemeClr val="accent5">
                <a:hueOff val="-1470669"/>
                <a:satOff val="-2046"/>
                <a:lumOff val="-78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Reconstruir el continente</a:t>
          </a:r>
          <a:endParaRPr lang="es-ES" sz="1600" kern="1200" dirty="0"/>
        </a:p>
      </dsp:txBody>
      <dsp:txXfrm>
        <a:off x="31009" y="2363270"/>
        <a:ext cx="1586335" cy="928687"/>
      </dsp:txXfrm>
    </dsp:sp>
    <dsp:sp modelId="{B039710E-4BF0-42D3-8BDE-6331258B34A8}">
      <dsp:nvSpPr>
        <dsp:cNvPr id="0" name=""/>
        <dsp:cNvSpPr/>
      </dsp:nvSpPr>
      <dsp:spPr>
        <a:xfrm>
          <a:off x="346373" y="3739597"/>
          <a:ext cx="2171248" cy="147970"/>
        </a:xfrm>
        <a:prstGeom prst="rect">
          <a:avLst/>
        </a:prstGeom>
        <a:gradFill rotWithShape="0">
          <a:gsLst>
            <a:gs pos="0">
              <a:schemeClr val="accent5">
                <a:hueOff val="-3676672"/>
                <a:satOff val="-5114"/>
                <a:lumOff val="-1961"/>
                <a:alphaOff val="0"/>
                <a:lumMod val="110000"/>
                <a:satMod val="105000"/>
                <a:tint val="67000"/>
              </a:schemeClr>
            </a:gs>
            <a:gs pos="50000">
              <a:schemeClr val="accent5">
                <a:hueOff val="-3676672"/>
                <a:satOff val="-5114"/>
                <a:lumOff val="-1961"/>
                <a:alphaOff val="0"/>
                <a:lumMod val="105000"/>
                <a:satMod val="103000"/>
                <a:tint val="73000"/>
              </a:schemeClr>
            </a:gs>
            <a:gs pos="100000">
              <a:schemeClr val="accent5">
                <a:hueOff val="-3676672"/>
                <a:satOff val="-5114"/>
                <a:lumOff val="-1961"/>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91FE8DD0-C472-417B-A526-47AB381A0092}">
      <dsp:nvSpPr>
        <dsp:cNvPr id="0" name=""/>
        <dsp:cNvSpPr/>
      </dsp:nvSpPr>
      <dsp:spPr>
        <a:xfrm>
          <a:off x="2116" y="3567468"/>
          <a:ext cx="1644121" cy="986473"/>
        </a:xfrm>
        <a:prstGeom prst="roundRect">
          <a:avLst>
            <a:gd name="adj" fmla="val 10000"/>
          </a:avLst>
        </a:prstGeom>
        <a:gradFill rotWithShape="0">
          <a:gsLst>
            <a:gs pos="0">
              <a:schemeClr val="accent5">
                <a:hueOff val="-2941338"/>
                <a:satOff val="-4091"/>
                <a:lumOff val="-1569"/>
                <a:alphaOff val="0"/>
                <a:lumMod val="110000"/>
                <a:satMod val="105000"/>
                <a:tint val="67000"/>
              </a:schemeClr>
            </a:gs>
            <a:gs pos="50000">
              <a:schemeClr val="accent5">
                <a:hueOff val="-2941338"/>
                <a:satOff val="-4091"/>
                <a:lumOff val="-1569"/>
                <a:alphaOff val="0"/>
                <a:lumMod val="105000"/>
                <a:satMod val="103000"/>
                <a:tint val="73000"/>
              </a:schemeClr>
            </a:gs>
            <a:gs pos="100000">
              <a:schemeClr val="accent5">
                <a:hueOff val="-2941338"/>
                <a:satOff val="-4091"/>
                <a:lumOff val="-156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Plan Marshall – EE.UU</a:t>
          </a:r>
          <a:endParaRPr lang="es-ES" sz="1600" kern="1200" dirty="0"/>
        </a:p>
      </dsp:txBody>
      <dsp:txXfrm>
        <a:off x="31009" y="3596361"/>
        <a:ext cx="1586335" cy="928687"/>
      </dsp:txXfrm>
    </dsp:sp>
    <dsp:sp modelId="{15D28143-79E9-4BBF-BB3E-DE971218A490}">
      <dsp:nvSpPr>
        <dsp:cNvPr id="0" name=""/>
        <dsp:cNvSpPr/>
      </dsp:nvSpPr>
      <dsp:spPr>
        <a:xfrm rot="16200000">
          <a:off x="1916510" y="3123052"/>
          <a:ext cx="1217657" cy="147970"/>
        </a:xfrm>
        <a:prstGeom prst="rect">
          <a:avLst/>
        </a:prstGeom>
        <a:gradFill rotWithShape="0">
          <a:gsLst>
            <a:gs pos="0">
              <a:schemeClr val="accent5">
                <a:hueOff val="-5515009"/>
                <a:satOff val="-7671"/>
                <a:lumOff val="-2942"/>
                <a:alphaOff val="0"/>
                <a:lumMod val="110000"/>
                <a:satMod val="105000"/>
                <a:tint val="67000"/>
              </a:schemeClr>
            </a:gs>
            <a:gs pos="50000">
              <a:schemeClr val="accent5">
                <a:hueOff val="-5515009"/>
                <a:satOff val="-7671"/>
                <a:lumOff val="-2942"/>
                <a:alphaOff val="0"/>
                <a:lumMod val="105000"/>
                <a:satMod val="103000"/>
                <a:tint val="73000"/>
              </a:schemeClr>
            </a:gs>
            <a:gs pos="100000">
              <a:schemeClr val="accent5">
                <a:hueOff val="-5515009"/>
                <a:satOff val="-7671"/>
                <a:lumOff val="-294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41CBD155-184D-41E3-A6F8-199910B4D866}">
      <dsp:nvSpPr>
        <dsp:cNvPr id="0" name=""/>
        <dsp:cNvSpPr/>
      </dsp:nvSpPr>
      <dsp:spPr>
        <a:xfrm>
          <a:off x="2188798" y="3567468"/>
          <a:ext cx="1644121" cy="986473"/>
        </a:xfrm>
        <a:prstGeom prst="roundRect">
          <a:avLst>
            <a:gd name="adj" fmla="val 10000"/>
          </a:avLst>
        </a:prstGeom>
        <a:gradFill rotWithShape="0">
          <a:gsLst>
            <a:gs pos="0">
              <a:schemeClr val="accent5">
                <a:hueOff val="-4412007"/>
                <a:satOff val="-6137"/>
                <a:lumOff val="-2353"/>
                <a:alphaOff val="0"/>
                <a:lumMod val="110000"/>
                <a:satMod val="105000"/>
                <a:tint val="67000"/>
              </a:schemeClr>
            </a:gs>
            <a:gs pos="50000">
              <a:schemeClr val="accent5">
                <a:hueOff val="-4412007"/>
                <a:satOff val="-6137"/>
                <a:lumOff val="-2353"/>
                <a:alphaOff val="0"/>
                <a:lumMod val="105000"/>
                <a:satMod val="103000"/>
                <a:tint val="73000"/>
              </a:schemeClr>
            </a:gs>
            <a:gs pos="100000">
              <a:schemeClr val="accent5">
                <a:hueOff val="-4412007"/>
                <a:satOff val="-6137"/>
                <a:lumOff val="-2353"/>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34 países</a:t>
          </a:r>
          <a:endParaRPr lang="es-ES" sz="1600" kern="1200" dirty="0"/>
        </a:p>
      </dsp:txBody>
      <dsp:txXfrm>
        <a:off x="2217691" y="3596361"/>
        <a:ext cx="1586335" cy="928687"/>
      </dsp:txXfrm>
    </dsp:sp>
    <dsp:sp modelId="{E4C30237-973A-4156-8EDD-F19794954725}">
      <dsp:nvSpPr>
        <dsp:cNvPr id="0" name=""/>
        <dsp:cNvSpPr/>
      </dsp:nvSpPr>
      <dsp:spPr>
        <a:xfrm rot="16200000">
          <a:off x="1916510" y="1889960"/>
          <a:ext cx="1217657" cy="147970"/>
        </a:xfrm>
        <a:prstGeom prst="rec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sp>
    <dsp:sp modelId="{D352D5C1-9838-4B77-8970-CC33127A909C}">
      <dsp:nvSpPr>
        <dsp:cNvPr id="0" name=""/>
        <dsp:cNvSpPr/>
      </dsp:nvSpPr>
      <dsp:spPr>
        <a:xfrm>
          <a:off x="2188798" y="2334377"/>
          <a:ext cx="1644121" cy="986473"/>
        </a:xfrm>
        <a:prstGeom prst="roundRect">
          <a:avLst>
            <a:gd name="adj" fmla="val 10000"/>
          </a:avLst>
        </a:prstGeom>
        <a:gradFill rotWithShape="0">
          <a:gsLst>
            <a:gs pos="0">
              <a:schemeClr val="accent5">
                <a:hueOff val="-5882676"/>
                <a:satOff val="-8182"/>
                <a:lumOff val="-3138"/>
                <a:alphaOff val="0"/>
                <a:lumMod val="110000"/>
                <a:satMod val="105000"/>
                <a:tint val="67000"/>
              </a:schemeClr>
            </a:gs>
            <a:gs pos="50000">
              <a:schemeClr val="accent5">
                <a:hueOff val="-5882676"/>
                <a:satOff val="-8182"/>
                <a:lumOff val="-3138"/>
                <a:alphaOff val="0"/>
                <a:lumMod val="105000"/>
                <a:satMod val="103000"/>
                <a:tint val="73000"/>
              </a:schemeClr>
            </a:gs>
            <a:gs pos="100000">
              <a:schemeClr val="accent5">
                <a:hueOff val="-5882676"/>
                <a:satOff val="-8182"/>
                <a:lumOff val="-313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Identificar, estudiar, analizar y promover</a:t>
          </a:r>
          <a:endParaRPr lang="es-ES" sz="1600" kern="1200" dirty="0"/>
        </a:p>
      </dsp:txBody>
      <dsp:txXfrm>
        <a:off x="2217691" y="2363270"/>
        <a:ext cx="1586335" cy="928687"/>
      </dsp:txXfrm>
    </dsp:sp>
    <dsp:sp modelId="{D77A17EE-E2EA-4F50-9E46-CD1ABF54DC58}">
      <dsp:nvSpPr>
        <dsp:cNvPr id="0" name=""/>
        <dsp:cNvSpPr/>
      </dsp:nvSpPr>
      <dsp:spPr>
        <a:xfrm>
          <a:off x="2188798" y="1101286"/>
          <a:ext cx="1644121" cy="986473"/>
        </a:xfrm>
        <a:prstGeom prst="roundRect">
          <a:avLst>
            <a:gd name="adj" fmla="val 10000"/>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s-ES" sz="1600" kern="1200" dirty="0" smtClean="0"/>
            <a:t>80% del Comercio mundial</a:t>
          </a:r>
          <a:endParaRPr lang="es-ES" sz="1600" kern="1200" dirty="0"/>
        </a:p>
      </dsp:txBody>
      <dsp:txXfrm>
        <a:off x="2217691" y="1130179"/>
        <a:ext cx="1586335" cy="92868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BA2B4A-3B7E-4E15-AF84-24E4C29F9C28}">
      <dsp:nvSpPr>
        <dsp:cNvPr id="0" name=""/>
        <dsp:cNvSpPr/>
      </dsp:nvSpPr>
      <dsp:spPr>
        <a:xfrm>
          <a:off x="4836" y="2074885"/>
          <a:ext cx="2114828" cy="1268896"/>
        </a:xfrm>
        <a:prstGeom prst="roundRect">
          <a:avLst>
            <a:gd name="adj" fmla="val 1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1999 Conjunto de normas y directrices</a:t>
          </a:r>
          <a:endParaRPr lang="es-ES" sz="1800" kern="1200" dirty="0"/>
        </a:p>
      </dsp:txBody>
      <dsp:txXfrm>
        <a:off x="42001" y="2112050"/>
        <a:ext cx="2040498" cy="1194566"/>
      </dsp:txXfrm>
    </dsp:sp>
    <dsp:sp modelId="{9CB024CF-F927-488A-A6AA-A5E4299BDFAF}">
      <dsp:nvSpPr>
        <dsp:cNvPr id="0" name=""/>
        <dsp:cNvSpPr/>
      </dsp:nvSpPr>
      <dsp:spPr>
        <a:xfrm>
          <a:off x="2331147" y="2447094"/>
          <a:ext cx="448343" cy="524477"/>
        </a:xfrm>
        <a:prstGeom prst="rightArrow">
          <a:avLst>
            <a:gd name="adj1" fmla="val 60000"/>
            <a:gd name="adj2" fmla="val 50000"/>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2331147" y="2551989"/>
        <a:ext cx="313840" cy="314687"/>
      </dsp:txXfrm>
    </dsp:sp>
    <dsp:sp modelId="{F7324603-BB35-46F4-A615-ABE696483809}">
      <dsp:nvSpPr>
        <dsp:cNvPr id="0" name=""/>
        <dsp:cNvSpPr/>
      </dsp:nvSpPr>
      <dsp:spPr>
        <a:xfrm>
          <a:off x="2965596" y="2074885"/>
          <a:ext cx="2114828" cy="1268896"/>
        </a:xfrm>
        <a:prstGeom prst="roundRect">
          <a:avLst>
            <a:gd name="adj" fmla="val 10000"/>
          </a:avLst>
        </a:prstGeom>
        <a:gradFill rotWithShape="0">
          <a:gsLst>
            <a:gs pos="0">
              <a:schemeClr val="accent4">
                <a:hueOff val="3465231"/>
                <a:satOff val="-15989"/>
                <a:lumOff val="588"/>
                <a:alphaOff val="0"/>
                <a:lumMod val="110000"/>
                <a:satMod val="105000"/>
                <a:tint val="67000"/>
              </a:schemeClr>
            </a:gs>
            <a:gs pos="50000">
              <a:schemeClr val="accent4">
                <a:hueOff val="3465231"/>
                <a:satOff val="-15989"/>
                <a:lumOff val="588"/>
                <a:alphaOff val="0"/>
                <a:lumMod val="105000"/>
                <a:satMod val="103000"/>
                <a:tint val="73000"/>
              </a:schemeClr>
            </a:gs>
            <a:gs pos="100000">
              <a:schemeClr val="accent4">
                <a:hueOff val="3465231"/>
                <a:satOff val="-15989"/>
                <a:lumOff val="5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Gobierno nacionales, organizaciones y sector privado</a:t>
          </a:r>
          <a:endParaRPr lang="es-ES" sz="1800" kern="1200" dirty="0"/>
        </a:p>
      </dsp:txBody>
      <dsp:txXfrm>
        <a:off x="3002761" y="2112050"/>
        <a:ext cx="2040498" cy="1194566"/>
      </dsp:txXfrm>
    </dsp:sp>
    <dsp:sp modelId="{FFA5BDC4-C9A9-4385-AF10-36BA38B309EB}">
      <dsp:nvSpPr>
        <dsp:cNvPr id="0" name=""/>
        <dsp:cNvSpPr/>
      </dsp:nvSpPr>
      <dsp:spPr>
        <a:xfrm>
          <a:off x="5291907" y="2447094"/>
          <a:ext cx="448343" cy="524477"/>
        </a:xfrm>
        <a:prstGeom prst="rightArrow">
          <a:avLst>
            <a:gd name="adj1" fmla="val 60000"/>
            <a:gd name="adj2" fmla="val 50000"/>
          </a:avLst>
        </a:prstGeom>
        <a:gradFill rotWithShape="0">
          <a:gsLst>
            <a:gs pos="0">
              <a:schemeClr val="accent4">
                <a:hueOff val="5197846"/>
                <a:satOff val="-23984"/>
                <a:lumOff val="883"/>
                <a:alphaOff val="0"/>
                <a:lumMod val="110000"/>
                <a:satMod val="105000"/>
                <a:tint val="67000"/>
              </a:schemeClr>
            </a:gs>
            <a:gs pos="50000">
              <a:schemeClr val="accent4">
                <a:hueOff val="5197846"/>
                <a:satOff val="-23984"/>
                <a:lumOff val="883"/>
                <a:alphaOff val="0"/>
                <a:lumMod val="105000"/>
                <a:satMod val="103000"/>
                <a:tint val="73000"/>
              </a:schemeClr>
            </a:gs>
            <a:gs pos="100000">
              <a:schemeClr val="accent4">
                <a:hueOff val="5197846"/>
                <a:satOff val="-23984"/>
                <a:lumOff val="883"/>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5291907" y="2551989"/>
        <a:ext cx="313840" cy="314687"/>
      </dsp:txXfrm>
    </dsp:sp>
    <dsp:sp modelId="{68693EE7-2738-4077-B788-304D24FAB9D7}">
      <dsp:nvSpPr>
        <dsp:cNvPr id="0" name=""/>
        <dsp:cNvSpPr/>
      </dsp:nvSpPr>
      <dsp:spPr>
        <a:xfrm>
          <a:off x="5926355" y="2074885"/>
          <a:ext cx="2114828" cy="1268896"/>
        </a:xfrm>
        <a:prstGeom prst="roundRect">
          <a:avLst>
            <a:gd name="adj" fmla="val 10000"/>
          </a:avLst>
        </a:prstGeom>
        <a:gradFill rotWithShape="0">
          <a:gsLst>
            <a:gs pos="0">
              <a:schemeClr val="accent4">
                <a:hueOff val="6930461"/>
                <a:satOff val="-31979"/>
                <a:lumOff val="1177"/>
                <a:alphaOff val="0"/>
                <a:lumMod val="110000"/>
                <a:satMod val="105000"/>
                <a:tint val="67000"/>
              </a:schemeClr>
            </a:gs>
            <a:gs pos="50000">
              <a:schemeClr val="accent4">
                <a:hueOff val="6930461"/>
                <a:satOff val="-31979"/>
                <a:lumOff val="1177"/>
                <a:alphaOff val="0"/>
                <a:lumMod val="105000"/>
                <a:satMod val="103000"/>
                <a:tint val="73000"/>
              </a:schemeClr>
            </a:gs>
            <a:gs pos="100000">
              <a:schemeClr val="accent4">
                <a:hueOff val="6930461"/>
                <a:satOff val="-31979"/>
                <a:lumOff val="1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Países miembros-sistemas financieros sanos</a:t>
          </a:r>
          <a:endParaRPr lang="es-ES" sz="1800" kern="1200" dirty="0"/>
        </a:p>
      </dsp:txBody>
      <dsp:txXfrm>
        <a:off x="5963520" y="2112050"/>
        <a:ext cx="2040498" cy="1194566"/>
      </dsp:txXfrm>
    </dsp:sp>
    <dsp:sp modelId="{BF68C8EC-1A88-44A5-AEAC-F2288E486A5B}">
      <dsp:nvSpPr>
        <dsp:cNvPr id="0" name=""/>
        <dsp:cNvSpPr/>
      </dsp:nvSpPr>
      <dsp:spPr>
        <a:xfrm>
          <a:off x="8252666" y="2447094"/>
          <a:ext cx="448343" cy="524477"/>
        </a:xfrm>
        <a:prstGeom prst="rightArrow">
          <a:avLst>
            <a:gd name="adj1" fmla="val 60000"/>
            <a:gd name="adj2" fmla="val 50000"/>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a:p>
      </dsp:txBody>
      <dsp:txXfrm>
        <a:off x="8252666" y="2551989"/>
        <a:ext cx="313840" cy="314687"/>
      </dsp:txXfrm>
    </dsp:sp>
    <dsp:sp modelId="{8DD7D70D-5C18-4571-B997-1246572D464F}">
      <dsp:nvSpPr>
        <dsp:cNvPr id="0" name=""/>
        <dsp:cNvSpPr/>
      </dsp:nvSpPr>
      <dsp:spPr>
        <a:xfrm>
          <a:off x="8887114" y="2074885"/>
          <a:ext cx="2114828" cy="1268896"/>
        </a:xfrm>
        <a:prstGeom prst="roundRect">
          <a:avLst>
            <a:gd name="adj" fmla="val 10000"/>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Banco Mundial, Banco de pagos internacionales, FMI</a:t>
          </a:r>
          <a:endParaRPr lang="es-ES" sz="1800" kern="1200" dirty="0"/>
        </a:p>
      </dsp:txBody>
      <dsp:txXfrm>
        <a:off x="8924279" y="2112050"/>
        <a:ext cx="2040498" cy="119456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CC1CA6-0E4C-4713-9F16-C3A7EADC4A2E}">
      <dsp:nvSpPr>
        <dsp:cNvPr id="0" name=""/>
        <dsp:cNvSpPr/>
      </dsp:nvSpPr>
      <dsp:spPr>
        <a:xfrm rot="5400000">
          <a:off x="7675412" y="-3327105"/>
          <a:ext cx="726940" cy="7566007"/>
        </a:xfrm>
        <a:prstGeom prst="round2Same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t>Divergencia entre todos los stakeholders</a:t>
          </a:r>
          <a:endParaRPr lang="es-ES" sz="1500" kern="1200" dirty="0"/>
        </a:p>
        <a:p>
          <a:pPr marL="114300" lvl="1" indent="-114300" algn="l" defTabSz="666750">
            <a:lnSpc>
              <a:spcPct val="90000"/>
            </a:lnSpc>
            <a:spcBef>
              <a:spcPct val="0"/>
            </a:spcBef>
            <a:spcAft>
              <a:spcPct val="15000"/>
            </a:spcAft>
            <a:buChar char="••"/>
          </a:pPr>
          <a:r>
            <a:rPr lang="es-ES" sz="1500" kern="1200" dirty="0" smtClean="0"/>
            <a:t>Convergencia con el gobierno corporativo</a:t>
          </a:r>
          <a:endParaRPr lang="es-ES" sz="1500" kern="1200" dirty="0"/>
        </a:p>
      </dsp:txBody>
      <dsp:txXfrm rot="-5400000">
        <a:off x="4255879" y="127914"/>
        <a:ext cx="7530521" cy="655968"/>
      </dsp:txXfrm>
    </dsp:sp>
    <dsp:sp modelId="{2FCA03F3-98D9-4C39-8352-F6D4311D6D9C}">
      <dsp:nvSpPr>
        <dsp:cNvPr id="0" name=""/>
        <dsp:cNvSpPr/>
      </dsp:nvSpPr>
      <dsp:spPr>
        <a:xfrm>
          <a:off x="0" y="1560"/>
          <a:ext cx="4255878" cy="908675"/>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S" sz="2200" kern="1200" dirty="0" smtClean="0"/>
            <a:t>Nedelchev </a:t>
          </a:r>
        </a:p>
        <a:p>
          <a:pPr lvl="0" algn="ctr" defTabSz="977900">
            <a:lnSpc>
              <a:spcPct val="90000"/>
            </a:lnSpc>
            <a:spcBef>
              <a:spcPct val="0"/>
            </a:spcBef>
            <a:spcAft>
              <a:spcPct val="35000"/>
            </a:spcAft>
          </a:pPr>
          <a:r>
            <a:rPr lang="es-ES" sz="2200" kern="1200" dirty="0" smtClean="0"/>
            <a:t>2012</a:t>
          </a:r>
          <a:endParaRPr lang="es-ES" sz="2200" kern="1200" dirty="0"/>
        </a:p>
      </dsp:txBody>
      <dsp:txXfrm>
        <a:off x="44358" y="45918"/>
        <a:ext cx="4167162" cy="819959"/>
      </dsp:txXfrm>
    </dsp:sp>
    <dsp:sp modelId="{4704305B-522B-4E5F-8623-46ADE1D390AD}">
      <dsp:nvSpPr>
        <dsp:cNvPr id="0" name=""/>
        <dsp:cNvSpPr/>
      </dsp:nvSpPr>
      <dsp:spPr>
        <a:xfrm rot="5400000">
          <a:off x="7675412" y="-2372995"/>
          <a:ext cx="726940" cy="7566007"/>
        </a:xfrm>
        <a:prstGeom prst="round2SameRect">
          <a:avLst/>
        </a:prstGeom>
        <a:solidFill>
          <a:schemeClr val="accent4">
            <a:tint val="40000"/>
            <a:alpha val="90000"/>
            <a:hueOff val="2302784"/>
            <a:satOff val="-12252"/>
            <a:lumOff val="-698"/>
            <a:alphaOff val="0"/>
          </a:schemeClr>
        </a:solidFill>
        <a:ln w="12700" cap="flat" cmpd="sng" algn="ctr">
          <a:solidFill>
            <a:schemeClr val="accent4">
              <a:tint val="40000"/>
              <a:alpha val="90000"/>
              <a:hueOff val="2302784"/>
              <a:satOff val="-12252"/>
              <a:lumOff val="-69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t>G.C. Balance entre transparencia, equidad corporativo y cumplimiento de responsabilidad</a:t>
          </a:r>
          <a:endParaRPr lang="es-ES" sz="1500" kern="1200" dirty="0"/>
        </a:p>
        <a:p>
          <a:pPr marL="114300" lvl="1" indent="-114300" algn="l" defTabSz="666750">
            <a:lnSpc>
              <a:spcPct val="90000"/>
            </a:lnSpc>
            <a:spcBef>
              <a:spcPct val="0"/>
            </a:spcBef>
            <a:spcAft>
              <a:spcPct val="15000"/>
            </a:spcAft>
            <a:buChar char="••"/>
          </a:pPr>
          <a:r>
            <a:rPr lang="es-ES" sz="1500" kern="1200" dirty="0" smtClean="0"/>
            <a:t>Cooperativas facilidad de crecimiento y permanencia</a:t>
          </a:r>
          <a:endParaRPr lang="es-ES" sz="1500" kern="1200" dirty="0"/>
        </a:p>
      </dsp:txBody>
      <dsp:txXfrm rot="-5400000">
        <a:off x="4255879" y="1082024"/>
        <a:ext cx="7530521" cy="655968"/>
      </dsp:txXfrm>
    </dsp:sp>
    <dsp:sp modelId="{19A20325-AB42-45E3-B5A5-3C3915F4BDFA}">
      <dsp:nvSpPr>
        <dsp:cNvPr id="0" name=""/>
        <dsp:cNvSpPr/>
      </dsp:nvSpPr>
      <dsp:spPr>
        <a:xfrm>
          <a:off x="0" y="955669"/>
          <a:ext cx="4255878" cy="908675"/>
        </a:xfrm>
        <a:prstGeom prst="roundRect">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S" sz="2200" kern="1200" dirty="0" smtClean="0"/>
            <a:t>Orozco &amp; Ramírez</a:t>
          </a:r>
        </a:p>
        <a:p>
          <a:pPr lvl="0" algn="ctr" defTabSz="977900">
            <a:lnSpc>
              <a:spcPct val="90000"/>
            </a:lnSpc>
            <a:spcBef>
              <a:spcPct val="0"/>
            </a:spcBef>
            <a:spcAft>
              <a:spcPct val="35000"/>
            </a:spcAft>
          </a:pPr>
          <a:r>
            <a:rPr lang="es-ES" sz="2200" kern="1200" dirty="0" smtClean="0"/>
            <a:t>2012</a:t>
          </a:r>
          <a:endParaRPr lang="es-ES" sz="2200" kern="1200" dirty="0"/>
        </a:p>
      </dsp:txBody>
      <dsp:txXfrm>
        <a:off x="44358" y="1000027"/>
        <a:ext cx="4167162" cy="819959"/>
      </dsp:txXfrm>
    </dsp:sp>
    <dsp:sp modelId="{6E18950A-87D6-4A63-8BAD-F2F09D5D52D4}">
      <dsp:nvSpPr>
        <dsp:cNvPr id="0" name=""/>
        <dsp:cNvSpPr/>
      </dsp:nvSpPr>
      <dsp:spPr>
        <a:xfrm rot="5400000">
          <a:off x="7675412" y="-1418886"/>
          <a:ext cx="726940" cy="7566007"/>
        </a:xfrm>
        <a:prstGeom prst="round2SameRect">
          <a:avLst/>
        </a:prstGeom>
        <a:solidFill>
          <a:schemeClr val="accent4">
            <a:tint val="40000"/>
            <a:alpha val="90000"/>
            <a:hueOff val="4605567"/>
            <a:satOff val="-24504"/>
            <a:lumOff val="-1396"/>
            <a:alphaOff val="0"/>
          </a:schemeClr>
        </a:solidFill>
        <a:ln w="12700" cap="flat" cmpd="sng" algn="ctr">
          <a:solidFill>
            <a:schemeClr val="accent4">
              <a:tint val="40000"/>
              <a:alpha val="90000"/>
              <a:hueOff val="4605567"/>
              <a:satOff val="-24504"/>
              <a:lumOff val="-13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t>Efectividad del consejo de administración y los incentivos leve relación con el ROA</a:t>
          </a:r>
          <a:endParaRPr lang="es-ES" sz="1500" kern="1200" dirty="0"/>
        </a:p>
        <a:p>
          <a:pPr marL="114300" lvl="1" indent="-114300" algn="l" defTabSz="666750">
            <a:lnSpc>
              <a:spcPct val="90000"/>
            </a:lnSpc>
            <a:spcBef>
              <a:spcPct val="0"/>
            </a:spcBef>
            <a:spcAft>
              <a:spcPct val="15000"/>
            </a:spcAft>
            <a:buChar char="••"/>
          </a:pPr>
          <a:r>
            <a:rPr lang="es-ES" sz="1500" kern="1200" dirty="0" smtClean="0"/>
            <a:t>Ninguna con la Q-Tobin</a:t>
          </a:r>
          <a:endParaRPr lang="es-ES" sz="1500" kern="1200" dirty="0"/>
        </a:p>
      </dsp:txBody>
      <dsp:txXfrm rot="-5400000">
        <a:off x="4255879" y="2036133"/>
        <a:ext cx="7530521" cy="655968"/>
      </dsp:txXfrm>
    </dsp:sp>
    <dsp:sp modelId="{45075388-33A5-4D9C-B093-D8BB9E2506A6}">
      <dsp:nvSpPr>
        <dsp:cNvPr id="0" name=""/>
        <dsp:cNvSpPr/>
      </dsp:nvSpPr>
      <dsp:spPr>
        <a:xfrm>
          <a:off x="0" y="1909779"/>
          <a:ext cx="4255878" cy="908675"/>
        </a:xfrm>
        <a:prstGeom prst="roundRect">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S" sz="2200" kern="1200" dirty="0" smtClean="0"/>
            <a:t>Florackis &amp; Palotas</a:t>
          </a:r>
        </a:p>
        <a:p>
          <a:pPr lvl="0" algn="ctr" defTabSz="977900">
            <a:lnSpc>
              <a:spcPct val="90000"/>
            </a:lnSpc>
            <a:spcBef>
              <a:spcPct val="0"/>
            </a:spcBef>
            <a:spcAft>
              <a:spcPct val="35000"/>
            </a:spcAft>
          </a:pPr>
          <a:r>
            <a:rPr lang="es-ES" sz="2200" kern="1200" dirty="0" smtClean="0"/>
            <a:t>2012</a:t>
          </a:r>
          <a:endParaRPr lang="es-ES" sz="2200" kern="1200" dirty="0"/>
        </a:p>
      </dsp:txBody>
      <dsp:txXfrm>
        <a:off x="44358" y="1954137"/>
        <a:ext cx="4167162" cy="819959"/>
      </dsp:txXfrm>
    </dsp:sp>
    <dsp:sp modelId="{E46C78F5-0518-471C-AE19-7D891A084B3E}">
      <dsp:nvSpPr>
        <dsp:cNvPr id="0" name=""/>
        <dsp:cNvSpPr/>
      </dsp:nvSpPr>
      <dsp:spPr>
        <a:xfrm rot="5400000">
          <a:off x="7675412" y="-464777"/>
          <a:ext cx="726940" cy="7566007"/>
        </a:xfrm>
        <a:prstGeom prst="round2SameRect">
          <a:avLst/>
        </a:prstGeom>
        <a:solidFill>
          <a:schemeClr val="accent4">
            <a:tint val="40000"/>
            <a:alpha val="90000"/>
            <a:hueOff val="6908351"/>
            <a:satOff val="-36757"/>
            <a:lumOff val="-2094"/>
            <a:alphaOff val="0"/>
          </a:schemeClr>
        </a:solidFill>
        <a:ln w="12700" cap="flat" cmpd="sng" algn="ctr">
          <a:solidFill>
            <a:schemeClr val="accent4">
              <a:tint val="40000"/>
              <a:alpha val="90000"/>
              <a:hueOff val="6908351"/>
              <a:satOff val="-36757"/>
              <a:lumOff val="-20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t>Empresas coreanas se posicionan en mejores lugares G.C.</a:t>
          </a:r>
          <a:endParaRPr lang="es-ES" sz="1500" kern="1200" dirty="0"/>
        </a:p>
        <a:p>
          <a:pPr marL="114300" lvl="1" indent="-114300" algn="l" defTabSz="666750">
            <a:lnSpc>
              <a:spcPct val="90000"/>
            </a:lnSpc>
            <a:spcBef>
              <a:spcPct val="0"/>
            </a:spcBef>
            <a:spcAft>
              <a:spcPct val="15000"/>
            </a:spcAft>
            <a:buChar char="••"/>
          </a:pPr>
          <a:r>
            <a:rPr lang="es-ES" sz="1500" kern="1200" dirty="0" smtClean="0"/>
            <a:t>Limita el conflicto de intereses y mejora la divulgación de información.</a:t>
          </a:r>
          <a:endParaRPr lang="es-ES" sz="1500" kern="1200" dirty="0"/>
        </a:p>
      </dsp:txBody>
      <dsp:txXfrm rot="-5400000">
        <a:off x="4255879" y="2990242"/>
        <a:ext cx="7530521" cy="655968"/>
      </dsp:txXfrm>
    </dsp:sp>
    <dsp:sp modelId="{D9294C4E-C08C-4446-818D-90FA19870A06}">
      <dsp:nvSpPr>
        <dsp:cNvPr id="0" name=""/>
        <dsp:cNvSpPr/>
      </dsp:nvSpPr>
      <dsp:spPr>
        <a:xfrm>
          <a:off x="0" y="2863888"/>
          <a:ext cx="4255878" cy="908675"/>
        </a:xfrm>
        <a:prstGeom prst="roundRect">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S" sz="2200" kern="1200" dirty="0" err="1" smtClean="0"/>
            <a:t>Byung</a:t>
          </a:r>
          <a:r>
            <a:rPr lang="es-ES" sz="2200" kern="1200" dirty="0" smtClean="0"/>
            <a:t> &amp; Russell</a:t>
          </a:r>
        </a:p>
        <a:p>
          <a:pPr lvl="0" algn="ctr" defTabSz="977900">
            <a:lnSpc>
              <a:spcPct val="90000"/>
            </a:lnSpc>
            <a:spcBef>
              <a:spcPct val="0"/>
            </a:spcBef>
            <a:spcAft>
              <a:spcPct val="35000"/>
            </a:spcAft>
          </a:pPr>
          <a:r>
            <a:rPr lang="es-ES" sz="2200" kern="1200" dirty="0" smtClean="0"/>
            <a:t>2013</a:t>
          </a:r>
          <a:endParaRPr lang="es-ES" sz="2200" kern="1200" dirty="0"/>
        </a:p>
      </dsp:txBody>
      <dsp:txXfrm>
        <a:off x="44358" y="2908246"/>
        <a:ext cx="4167162" cy="819959"/>
      </dsp:txXfrm>
    </dsp:sp>
    <dsp:sp modelId="{5FD56047-1731-4F6C-B3AA-D9E359D3C445}">
      <dsp:nvSpPr>
        <dsp:cNvPr id="0" name=""/>
        <dsp:cNvSpPr/>
      </dsp:nvSpPr>
      <dsp:spPr>
        <a:xfrm rot="5400000">
          <a:off x="7675412" y="489331"/>
          <a:ext cx="726940" cy="7566007"/>
        </a:xfrm>
        <a:prstGeom prst="round2SameRect">
          <a:avLst/>
        </a:prstGeom>
        <a:solidFill>
          <a:schemeClr val="accent4">
            <a:tint val="40000"/>
            <a:alpha val="90000"/>
            <a:hueOff val="9211134"/>
            <a:satOff val="-49009"/>
            <a:lumOff val="-2792"/>
            <a:alphaOff val="0"/>
          </a:schemeClr>
        </a:solidFill>
        <a:ln w="12700" cap="flat" cmpd="sng" algn="ctr">
          <a:solidFill>
            <a:schemeClr val="accent4">
              <a:tint val="40000"/>
              <a:alpha val="90000"/>
              <a:hueOff val="9211134"/>
              <a:satOff val="-49009"/>
              <a:lumOff val="-27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err="1" smtClean="0"/>
            <a:t>G.C</a:t>
          </a:r>
          <a:r>
            <a:rPr lang="es-ES" sz="1500" kern="1200" dirty="0" smtClean="0"/>
            <a:t>. impacta de manera positiva y estadísticamente a variables económicas y financieras</a:t>
          </a:r>
          <a:endParaRPr lang="es-ES" sz="1500" kern="1200" dirty="0"/>
        </a:p>
        <a:p>
          <a:pPr marL="114300" lvl="1" indent="-114300" algn="l" defTabSz="666750">
            <a:lnSpc>
              <a:spcPct val="90000"/>
            </a:lnSpc>
            <a:spcBef>
              <a:spcPct val="0"/>
            </a:spcBef>
            <a:spcAft>
              <a:spcPct val="15000"/>
            </a:spcAft>
            <a:buChar char="••"/>
          </a:pPr>
          <a:r>
            <a:rPr lang="es-ES" sz="1500" kern="1200" dirty="0" smtClean="0"/>
            <a:t>Impacto positivo Q-</a:t>
          </a:r>
          <a:r>
            <a:rPr lang="es-ES" sz="1500" kern="1200" dirty="0" err="1" smtClean="0"/>
            <a:t>Tobin</a:t>
          </a:r>
          <a:endParaRPr lang="es-ES" sz="1500" kern="1200" dirty="0"/>
        </a:p>
      </dsp:txBody>
      <dsp:txXfrm rot="-5400000">
        <a:off x="4255879" y="3944350"/>
        <a:ext cx="7530521" cy="655968"/>
      </dsp:txXfrm>
    </dsp:sp>
    <dsp:sp modelId="{8866316D-01B8-45F4-A905-232FB689A98D}">
      <dsp:nvSpPr>
        <dsp:cNvPr id="0" name=""/>
        <dsp:cNvSpPr/>
      </dsp:nvSpPr>
      <dsp:spPr>
        <a:xfrm>
          <a:off x="0" y="3817997"/>
          <a:ext cx="4255878" cy="908675"/>
        </a:xfrm>
        <a:prstGeom prst="roundRect">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S" sz="2200" kern="1200" dirty="0" smtClean="0"/>
            <a:t>Muñoz &amp; Rodríguez</a:t>
          </a:r>
        </a:p>
        <a:p>
          <a:pPr lvl="0" algn="ctr" defTabSz="977900">
            <a:lnSpc>
              <a:spcPct val="90000"/>
            </a:lnSpc>
            <a:spcBef>
              <a:spcPct val="0"/>
            </a:spcBef>
            <a:spcAft>
              <a:spcPct val="35000"/>
            </a:spcAft>
          </a:pPr>
          <a:r>
            <a:rPr lang="es-ES" sz="2200" kern="1200" dirty="0" smtClean="0"/>
            <a:t>2014</a:t>
          </a:r>
          <a:endParaRPr lang="es-ES" sz="2200" kern="1200" dirty="0"/>
        </a:p>
      </dsp:txBody>
      <dsp:txXfrm>
        <a:off x="44358" y="3862355"/>
        <a:ext cx="4167162" cy="819959"/>
      </dsp:txXfrm>
    </dsp:sp>
    <dsp:sp modelId="{0917A1EF-0797-427C-AADF-C304A0A163EA}">
      <dsp:nvSpPr>
        <dsp:cNvPr id="0" name=""/>
        <dsp:cNvSpPr/>
      </dsp:nvSpPr>
      <dsp:spPr>
        <a:xfrm rot="5400000">
          <a:off x="7675412" y="1443441"/>
          <a:ext cx="726940" cy="7566007"/>
        </a:xfrm>
        <a:prstGeom prst="round2SameRect">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s-ES" sz="1500" kern="1200" dirty="0" smtClean="0"/>
            <a:t>Base de desarrollo empresarial</a:t>
          </a:r>
          <a:endParaRPr lang="es-ES" sz="1500" kern="1200" dirty="0"/>
        </a:p>
        <a:p>
          <a:pPr marL="114300" lvl="1" indent="-114300" algn="l" defTabSz="666750">
            <a:lnSpc>
              <a:spcPct val="90000"/>
            </a:lnSpc>
            <a:spcBef>
              <a:spcPct val="0"/>
            </a:spcBef>
            <a:spcAft>
              <a:spcPct val="15000"/>
            </a:spcAft>
            <a:buChar char="••"/>
          </a:pPr>
          <a:r>
            <a:rPr lang="es-ES" sz="1500" kern="1200" dirty="0" smtClean="0"/>
            <a:t>Mayor dinamismo en la captación de capital, disminuye riesgo e incremento de rentabilidad.</a:t>
          </a:r>
          <a:endParaRPr lang="es-ES" sz="1500" kern="1200" dirty="0"/>
        </a:p>
      </dsp:txBody>
      <dsp:txXfrm rot="-5400000">
        <a:off x="4255879" y="4898460"/>
        <a:ext cx="7530521" cy="655968"/>
      </dsp:txXfrm>
    </dsp:sp>
    <dsp:sp modelId="{E7FC4912-AF5D-4AAB-A295-567555AA2D20}">
      <dsp:nvSpPr>
        <dsp:cNvPr id="0" name=""/>
        <dsp:cNvSpPr/>
      </dsp:nvSpPr>
      <dsp:spPr>
        <a:xfrm>
          <a:off x="0" y="4772106"/>
          <a:ext cx="4255878" cy="908675"/>
        </a:xfrm>
        <a:prstGeom prst="roundRect">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s-ES" sz="2200" kern="1200" dirty="0" smtClean="0"/>
            <a:t>Escobar, Benavides, </a:t>
          </a:r>
          <a:r>
            <a:rPr lang="es-ES" sz="2200" kern="1200" dirty="0" err="1" smtClean="0"/>
            <a:t>Perafán</a:t>
          </a:r>
          <a:endParaRPr lang="es-ES" sz="2200" kern="1200" dirty="0" smtClean="0"/>
        </a:p>
        <a:p>
          <a:pPr lvl="0" algn="ctr" defTabSz="977900">
            <a:lnSpc>
              <a:spcPct val="90000"/>
            </a:lnSpc>
            <a:spcBef>
              <a:spcPct val="0"/>
            </a:spcBef>
            <a:spcAft>
              <a:spcPct val="35000"/>
            </a:spcAft>
          </a:pPr>
          <a:r>
            <a:rPr lang="es-ES" sz="2200" kern="1200" dirty="0" smtClean="0"/>
            <a:t>2016</a:t>
          </a:r>
          <a:endParaRPr lang="es-ES" sz="2200" kern="1200" dirty="0"/>
        </a:p>
      </dsp:txBody>
      <dsp:txXfrm>
        <a:off x="44358" y="4816464"/>
        <a:ext cx="4167162" cy="81995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41F6BE-5B51-4824-981D-552FFC482DBC}">
      <dsp:nvSpPr>
        <dsp:cNvPr id="0" name=""/>
        <dsp:cNvSpPr/>
      </dsp:nvSpPr>
      <dsp:spPr>
        <a:xfrm>
          <a:off x="96949" y="0"/>
          <a:ext cx="5552314" cy="724625"/>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ES" sz="3200" kern="1200" dirty="0" smtClean="0"/>
            <a:t>Bancos privados nacionales</a:t>
          </a:r>
          <a:endParaRPr lang="es-ES" sz="3200" kern="1200" dirty="0"/>
        </a:p>
      </dsp:txBody>
      <dsp:txXfrm>
        <a:off x="118173" y="21224"/>
        <a:ext cx="5509866" cy="682177"/>
      </dsp:txXfrm>
    </dsp:sp>
    <dsp:sp modelId="{9CAED614-0705-4DFD-B837-13FC94A70313}">
      <dsp:nvSpPr>
        <dsp:cNvPr id="0" name=""/>
        <dsp:cNvSpPr/>
      </dsp:nvSpPr>
      <dsp:spPr>
        <a:xfrm rot="5400000">
          <a:off x="2809702" y="788030"/>
          <a:ext cx="126809" cy="126809"/>
        </a:xfrm>
        <a:prstGeom prst="rightArrow">
          <a:avLst>
            <a:gd name="adj1" fmla="val 667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B9909AE-10AA-474F-9AF6-ACA0BD432C2A}">
      <dsp:nvSpPr>
        <dsp:cNvPr id="0" name=""/>
        <dsp:cNvSpPr/>
      </dsp:nvSpPr>
      <dsp:spPr>
        <a:xfrm>
          <a:off x="96949" y="978244"/>
          <a:ext cx="5552314" cy="724625"/>
        </a:xfrm>
        <a:prstGeom prst="roundRect">
          <a:avLst>
            <a:gd name="adj" fmla="val 1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Resolución N° Jb-2011-2073 Principios de buen gobierno corporativo</a:t>
          </a:r>
          <a:endParaRPr lang="es-ES" sz="1600" kern="1200" dirty="0"/>
        </a:p>
      </dsp:txBody>
      <dsp:txXfrm>
        <a:off x="118173" y="999468"/>
        <a:ext cx="5509866" cy="682177"/>
      </dsp:txXfrm>
    </dsp:sp>
    <dsp:sp modelId="{97DFFF7D-8341-43B8-9012-0DB21503F97E}">
      <dsp:nvSpPr>
        <dsp:cNvPr id="0" name=""/>
        <dsp:cNvSpPr/>
      </dsp:nvSpPr>
      <dsp:spPr>
        <a:xfrm rot="5400000">
          <a:off x="2809702" y="1766275"/>
          <a:ext cx="126809" cy="126809"/>
        </a:xfrm>
        <a:prstGeom prst="rightArrow">
          <a:avLst>
            <a:gd name="adj1" fmla="val 66700"/>
            <a:gd name="adj2" fmla="val 50000"/>
          </a:avLst>
        </a:prstGeom>
        <a:solidFill>
          <a:schemeClr val="accent4">
            <a:hueOff val="1485099"/>
            <a:satOff val="-6853"/>
            <a:lumOff val="25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001D01-B099-47FE-871D-2A86DE49E6B1}">
      <dsp:nvSpPr>
        <dsp:cNvPr id="0" name=""/>
        <dsp:cNvSpPr/>
      </dsp:nvSpPr>
      <dsp:spPr>
        <a:xfrm>
          <a:off x="96949" y="1956489"/>
          <a:ext cx="5552314" cy="724625"/>
        </a:xfrm>
        <a:prstGeom prst="roundRect">
          <a:avLst>
            <a:gd name="adj" fmla="val 10000"/>
          </a:avLst>
        </a:prstGeom>
        <a:solidFill>
          <a:schemeClr val="accent4">
            <a:tint val="40000"/>
            <a:alpha val="90000"/>
            <a:hueOff val="1644845"/>
            <a:satOff val="-8752"/>
            <a:lumOff val="-499"/>
            <a:alphaOff val="0"/>
          </a:schemeClr>
        </a:solidFill>
        <a:ln w="12700" cap="flat" cmpd="sng" algn="ctr">
          <a:solidFill>
            <a:schemeClr val="accent4">
              <a:tint val="40000"/>
              <a:alpha val="90000"/>
              <a:hueOff val="1644845"/>
              <a:satOff val="-8752"/>
              <a:lumOff val="-49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Incorporados de manera obligatoria hasta el 31 de mayo 2014</a:t>
          </a:r>
          <a:endParaRPr lang="es-ES" sz="1600" kern="1200" dirty="0"/>
        </a:p>
      </dsp:txBody>
      <dsp:txXfrm>
        <a:off x="118173" y="1977713"/>
        <a:ext cx="5509866" cy="682177"/>
      </dsp:txXfrm>
    </dsp:sp>
    <dsp:sp modelId="{3BF36536-C682-4F39-84D5-B549FB4F4362}">
      <dsp:nvSpPr>
        <dsp:cNvPr id="0" name=""/>
        <dsp:cNvSpPr/>
      </dsp:nvSpPr>
      <dsp:spPr>
        <a:xfrm rot="5400000">
          <a:off x="2809702" y="2744520"/>
          <a:ext cx="126809" cy="126809"/>
        </a:xfrm>
        <a:prstGeom prst="rightArrow">
          <a:avLst>
            <a:gd name="adj1" fmla="val 66700"/>
            <a:gd name="adj2" fmla="val 50000"/>
          </a:avLst>
        </a:prstGeom>
        <a:solidFill>
          <a:schemeClr val="accent4">
            <a:hueOff val="2970198"/>
            <a:satOff val="-13705"/>
            <a:lumOff val="50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4D6ED7-ED65-42ED-8EF2-CC4460985CAF}">
      <dsp:nvSpPr>
        <dsp:cNvPr id="0" name=""/>
        <dsp:cNvSpPr/>
      </dsp:nvSpPr>
      <dsp:spPr>
        <a:xfrm>
          <a:off x="96949" y="2934734"/>
          <a:ext cx="5552314" cy="724625"/>
        </a:xfrm>
        <a:prstGeom prst="roundRect">
          <a:avLst>
            <a:gd name="adj" fmla="val 10000"/>
          </a:avLst>
        </a:prstGeom>
        <a:solidFill>
          <a:schemeClr val="accent4">
            <a:tint val="40000"/>
            <a:alpha val="90000"/>
            <a:hueOff val="3289691"/>
            <a:satOff val="-17503"/>
            <a:lumOff val="-997"/>
            <a:alphaOff val="0"/>
          </a:schemeClr>
        </a:solidFill>
        <a:ln w="12700" cap="flat" cmpd="sng" algn="ctr">
          <a:solidFill>
            <a:schemeClr val="accent4">
              <a:tint val="40000"/>
              <a:alpha val="90000"/>
              <a:hueOff val="3289691"/>
              <a:satOff val="-17503"/>
              <a:lumOff val="-99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Comité de Basilea, enfocado en el consejo de administración y alta gerencia</a:t>
          </a:r>
          <a:endParaRPr lang="es-ES" sz="1600" kern="1200" dirty="0"/>
        </a:p>
      </dsp:txBody>
      <dsp:txXfrm>
        <a:off x="118173" y="2955958"/>
        <a:ext cx="5509866" cy="682177"/>
      </dsp:txXfrm>
    </dsp:sp>
    <dsp:sp modelId="{CA5327DE-66C3-4317-80CB-76F709A65CFD}">
      <dsp:nvSpPr>
        <dsp:cNvPr id="0" name=""/>
        <dsp:cNvSpPr/>
      </dsp:nvSpPr>
      <dsp:spPr>
        <a:xfrm rot="5400000">
          <a:off x="2809702" y="3722764"/>
          <a:ext cx="126809" cy="126809"/>
        </a:xfrm>
        <a:prstGeom prst="rightArrow">
          <a:avLst>
            <a:gd name="adj1" fmla="val 66700"/>
            <a:gd name="adj2" fmla="val 50000"/>
          </a:avLst>
        </a:prstGeom>
        <a:solidFill>
          <a:schemeClr val="accent4">
            <a:hueOff val="4455297"/>
            <a:satOff val="-20558"/>
            <a:lumOff val="75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8B264E9-D5B3-4AEE-8E58-D2D9F316EF95}">
      <dsp:nvSpPr>
        <dsp:cNvPr id="0" name=""/>
        <dsp:cNvSpPr/>
      </dsp:nvSpPr>
      <dsp:spPr>
        <a:xfrm>
          <a:off x="96949" y="3912979"/>
          <a:ext cx="5552314" cy="724625"/>
        </a:xfrm>
        <a:prstGeom prst="roundRect">
          <a:avLst>
            <a:gd name="adj" fmla="val 10000"/>
          </a:avLst>
        </a:prstGeom>
        <a:solidFill>
          <a:schemeClr val="accent4">
            <a:tint val="40000"/>
            <a:alpha val="90000"/>
            <a:hueOff val="4934536"/>
            <a:satOff val="-26255"/>
            <a:lumOff val="-1496"/>
            <a:alphaOff val="0"/>
          </a:schemeClr>
        </a:solidFill>
        <a:ln w="12700" cap="flat" cmpd="sng" algn="ctr">
          <a:solidFill>
            <a:schemeClr val="accent4">
              <a:tint val="40000"/>
              <a:alpha val="90000"/>
              <a:hueOff val="4934536"/>
              <a:satOff val="-26255"/>
              <a:lumOff val="-14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No se publican todos los indicadores y no existe un rango de referencia</a:t>
          </a:r>
          <a:endParaRPr lang="es-ES" sz="1600" kern="1200" dirty="0"/>
        </a:p>
      </dsp:txBody>
      <dsp:txXfrm>
        <a:off x="118173" y="3934203"/>
        <a:ext cx="5509866" cy="682177"/>
      </dsp:txXfrm>
    </dsp:sp>
    <dsp:sp modelId="{898A2479-0270-4650-B6B6-F5F2D0A4D58F}">
      <dsp:nvSpPr>
        <dsp:cNvPr id="0" name=""/>
        <dsp:cNvSpPr/>
      </dsp:nvSpPr>
      <dsp:spPr>
        <a:xfrm>
          <a:off x="6055054" y="0"/>
          <a:ext cx="5552314" cy="724625"/>
        </a:xfrm>
        <a:prstGeom prst="roundRect">
          <a:avLst>
            <a:gd name="adj" fmla="val 1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lvl="0" algn="ctr" defTabSz="1422400">
            <a:lnSpc>
              <a:spcPct val="90000"/>
            </a:lnSpc>
            <a:spcBef>
              <a:spcPct val="0"/>
            </a:spcBef>
            <a:spcAft>
              <a:spcPct val="35000"/>
            </a:spcAft>
          </a:pPr>
          <a:r>
            <a:rPr lang="es-ES" sz="3200" kern="1200" dirty="0" smtClean="0"/>
            <a:t>Cooperativas de ahorro y crédito</a:t>
          </a:r>
          <a:endParaRPr lang="es-ES" sz="3200" kern="1200" dirty="0"/>
        </a:p>
      </dsp:txBody>
      <dsp:txXfrm>
        <a:off x="6076278" y="21224"/>
        <a:ext cx="5509866" cy="682177"/>
      </dsp:txXfrm>
    </dsp:sp>
    <dsp:sp modelId="{C32C76FA-0FC0-4636-A1EC-16856EE1F2C6}">
      <dsp:nvSpPr>
        <dsp:cNvPr id="0" name=""/>
        <dsp:cNvSpPr/>
      </dsp:nvSpPr>
      <dsp:spPr>
        <a:xfrm rot="5400000">
          <a:off x="8767807" y="788030"/>
          <a:ext cx="126809" cy="126809"/>
        </a:xfrm>
        <a:prstGeom prst="rightArrow">
          <a:avLst>
            <a:gd name="adj1" fmla="val 66700"/>
            <a:gd name="adj2" fmla="val 50000"/>
          </a:avLst>
        </a:prstGeom>
        <a:solidFill>
          <a:schemeClr val="accent4">
            <a:hueOff val="5940396"/>
            <a:satOff val="-27410"/>
            <a:lumOff val="100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1D20E7E-6CDF-4AF9-953C-20092452ED30}">
      <dsp:nvSpPr>
        <dsp:cNvPr id="0" name=""/>
        <dsp:cNvSpPr/>
      </dsp:nvSpPr>
      <dsp:spPr>
        <a:xfrm>
          <a:off x="6055054" y="978244"/>
          <a:ext cx="5552314" cy="724625"/>
        </a:xfrm>
        <a:prstGeom prst="roundRect">
          <a:avLst>
            <a:gd name="adj" fmla="val 10000"/>
          </a:avLst>
        </a:prstGeom>
        <a:solidFill>
          <a:schemeClr val="accent4">
            <a:tint val="40000"/>
            <a:alpha val="90000"/>
            <a:hueOff val="6579382"/>
            <a:satOff val="-35006"/>
            <a:lumOff val="-1994"/>
            <a:alphaOff val="0"/>
          </a:schemeClr>
        </a:solidFill>
        <a:ln w="12700" cap="flat" cmpd="sng" algn="ctr">
          <a:solidFill>
            <a:schemeClr val="accent4">
              <a:tint val="40000"/>
              <a:alpha val="90000"/>
              <a:hueOff val="6579382"/>
              <a:satOff val="-35006"/>
              <a:lumOff val="-199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Las cooperativas de sujetaran a valores y principios universales de cooperativismo y a las prácticas de gobierno corporativo</a:t>
          </a:r>
          <a:endParaRPr lang="es-ES" sz="1600" kern="1200" dirty="0"/>
        </a:p>
      </dsp:txBody>
      <dsp:txXfrm>
        <a:off x="6076278" y="999468"/>
        <a:ext cx="5509866" cy="682177"/>
      </dsp:txXfrm>
    </dsp:sp>
    <dsp:sp modelId="{5F48C551-EE2B-45FA-B3A6-F5E41D4FDD32}">
      <dsp:nvSpPr>
        <dsp:cNvPr id="0" name=""/>
        <dsp:cNvSpPr/>
      </dsp:nvSpPr>
      <dsp:spPr>
        <a:xfrm rot="5400000">
          <a:off x="8767807" y="1766275"/>
          <a:ext cx="126809" cy="126809"/>
        </a:xfrm>
        <a:prstGeom prst="rightArrow">
          <a:avLst>
            <a:gd name="adj1" fmla="val 66700"/>
            <a:gd name="adj2" fmla="val 50000"/>
          </a:avLst>
        </a:prstGeom>
        <a:solidFill>
          <a:schemeClr val="accent4">
            <a:hueOff val="7425494"/>
            <a:satOff val="-34263"/>
            <a:lumOff val="1261"/>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09BABD-BDD2-4480-B024-5EAFD1EB3046}">
      <dsp:nvSpPr>
        <dsp:cNvPr id="0" name=""/>
        <dsp:cNvSpPr/>
      </dsp:nvSpPr>
      <dsp:spPr>
        <a:xfrm>
          <a:off x="6055054" y="1956489"/>
          <a:ext cx="5552314" cy="724625"/>
        </a:xfrm>
        <a:prstGeom prst="roundRect">
          <a:avLst>
            <a:gd name="adj" fmla="val 10000"/>
          </a:avLst>
        </a:prstGeom>
        <a:solidFill>
          <a:schemeClr val="accent4">
            <a:tint val="40000"/>
            <a:alpha val="90000"/>
            <a:hueOff val="8224227"/>
            <a:satOff val="-43758"/>
            <a:lumOff val="-2493"/>
            <a:alphaOff val="0"/>
          </a:schemeClr>
        </a:solidFill>
        <a:ln w="12700" cap="flat" cmpd="sng" algn="ctr">
          <a:solidFill>
            <a:schemeClr val="accent4">
              <a:tint val="40000"/>
              <a:alpha val="90000"/>
              <a:hueOff val="8224227"/>
              <a:satOff val="-43758"/>
              <a:lumOff val="-249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Pocas publican sus resultados en sus páginas web</a:t>
          </a:r>
          <a:endParaRPr lang="es-ES" sz="1600" kern="1200" dirty="0"/>
        </a:p>
      </dsp:txBody>
      <dsp:txXfrm>
        <a:off x="6076278" y="1977713"/>
        <a:ext cx="5509866" cy="682177"/>
      </dsp:txXfrm>
    </dsp:sp>
    <dsp:sp modelId="{2360801E-2A47-49E8-B69A-A7C91E3A1851}">
      <dsp:nvSpPr>
        <dsp:cNvPr id="0" name=""/>
        <dsp:cNvSpPr/>
      </dsp:nvSpPr>
      <dsp:spPr>
        <a:xfrm rot="5400000">
          <a:off x="8767807" y="2744520"/>
          <a:ext cx="126809" cy="126809"/>
        </a:xfrm>
        <a:prstGeom prst="rightArrow">
          <a:avLst>
            <a:gd name="adj1" fmla="val 66700"/>
            <a:gd name="adj2" fmla="val 50000"/>
          </a:avLst>
        </a:prstGeom>
        <a:solidFill>
          <a:schemeClr val="accent4">
            <a:hueOff val="8910593"/>
            <a:satOff val="-41115"/>
            <a:lumOff val="151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3E3AFA-A108-45F2-A11E-3E756EBE6B52}">
      <dsp:nvSpPr>
        <dsp:cNvPr id="0" name=""/>
        <dsp:cNvSpPr/>
      </dsp:nvSpPr>
      <dsp:spPr>
        <a:xfrm>
          <a:off x="6055054" y="2934734"/>
          <a:ext cx="5552314" cy="724625"/>
        </a:xfrm>
        <a:prstGeom prst="roundRect">
          <a:avLst>
            <a:gd name="adj" fmla="val 10000"/>
          </a:avLst>
        </a:prstGeom>
        <a:solidFill>
          <a:schemeClr val="accent4">
            <a:tint val="40000"/>
            <a:alpha val="90000"/>
            <a:hueOff val="9869073"/>
            <a:satOff val="-52509"/>
            <a:lumOff val="-2991"/>
            <a:alphaOff val="0"/>
          </a:schemeClr>
        </a:solidFill>
        <a:ln w="12700" cap="flat" cmpd="sng" algn="ctr">
          <a:solidFill>
            <a:schemeClr val="accent4">
              <a:tint val="40000"/>
              <a:alpha val="90000"/>
              <a:hueOff val="9869073"/>
              <a:satOff val="-52509"/>
              <a:lumOff val="-299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smtClean="0"/>
            <a:t>La mayoría desconoce o confunden el significado</a:t>
          </a:r>
          <a:endParaRPr lang="es-ES" sz="1600" kern="1200" dirty="0"/>
        </a:p>
      </dsp:txBody>
      <dsp:txXfrm>
        <a:off x="6076278" y="2955958"/>
        <a:ext cx="5509866" cy="682177"/>
      </dsp:txXfrm>
    </dsp:sp>
    <dsp:sp modelId="{A7F236DE-A4C0-49EC-A6A6-B095FFF3FC38}">
      <dsp:nvSpPr>
        <dsp:cNvPr id="0" name=""/>
        <dsp:cNvSpPr/>
      </dsp:nvSpPr>
      <dsp:spPr>
        <a:xfrm rot="5400000">
          <a:off x="8767807" y="3722764"/>
          <a:ext cx="126809" cy="126809"/>
        </a:xfrm>
        <a:prstGeom prst="rightArrow">
          <a:avLst>
            <a:gd name="adj1" fmla="val 66700"/>
            <a:gd name="adj2" fmla="val 50000"/>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751565-2D13-48B0-8327-A36FDC4DAFBA}">
      <dsp:nvSpPr>
        <dsp:cNvPr id="0" name=""/>
        <dsp:cNvSpPr/>
      </dsp:nvSpPr>
      <dsp:spPr>
        <a:xfrm>
          <a:off x="6139546" y="3912979"/>
          <a:ext cx="5383331" cy="724625"/>
        </a:xfrm>
        <a:prstGeom prst="roundRect">
          <a:avLst>
            <a:gd name="adj" fmla="val 10000"/>
          </a:avLst>
        </a:prstGeom>
        <a:solidFill>
          <a:schemeClr val="accent4">
            <a:tint val="40000"/>
            <a:alpha val="90000"/>
            <a:hueOff val="11513918"/>
            <a:satOff val="-61261"/>
            <a:lumOff val="-3490"/>
            <a:alphaOff val="0"/>
          </a:schemeClr>
        </a:solidFill>
        <a:ln w="12700" cap="flat" cmpd="sng" algn="ctr">
          <a:solidFill>
            <a:schemeClr val="accent4">
              <a:tint val="40000"/>
              <a:alpha val="90000"/>
              <a:hueOff val="11513918"/>
              <a:satOff val="-61261"/>
              <a:lumOff val="-349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S" sz="1600" kern="1200" dirty="0" err="1" smtClean="0"/>
            <a:t>COAC’s</a:t>
          </a:r>
          <a:r>
            <a:rPr lang="es-ES" sz="1600" kern="1200" dirty="0" smtClean="0"/>
            <a:t> Andalucía y 29 de Octubre</a:t>
          </a:r>
          <a:endParaRPr lang="es-ES" sz="1600" kern="1200" dirty="0"/>
        </a:p>
      </dsp:txBody>
      <dsp:txXfrm>
        <a:off x="6160770" y="3934203"/>
        <a:ext cx="5340883" cy="682177"/>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019686-581B-4197-9801-C59E9A9F9BAD}">
      <dsp:nvSpPr>
        <dsp:cNvPr id="0" name=""/>
        <dsp:cNvSpPr/>
      </dsp:nvSpPr>
      <dsp:spPr>
        <a:xfrm>
          <a:off x="3497681" y="52734"/>
          <a:ext cx="7060270" cy="1026761"/>
        </a:xfrm>
        <a:prstGeom prst="rightArrow">
          <a:avLst>
            <a:gd name="adj1" fmla="val 50000"/>
            <a:gd name="adj2" fmla="val 5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62998" numCol="1" spcCol="1270" anchor="ctr" anchorCtr="0">
          <a:noAutofit/>
        </a:bodyPr>
        <a:lstStyle/>
        <a:p>
          <a:pPr lvl="0" algn="l" defTabSz="889000">
            <a:lnSpc>
              <a:spcPct val="90000"/>
            </a:lnSpc>
            <a:spcBef>
              <a:spcPct val="0"/>
            </a:spcBef>
            <a:spcAft>
              <a:spcPct val="35000"/>
            </a:spcAft>
          </a:pPr>
          <a:r>
            <a:rPr lang="es-ES" sz="2000" kern="1200" dirty="0" smtClean="0"/>
            <a:t>Enfoque</a:t>
          </a:r>
          <a:endParaRPr lang="es-ES" sz="2000" kern="1200" dirty="0"/>
        </a:p>
      </dsp:txBody>
      <dsp:txXfrm>
        <a:off x="3497681" y="309424"/>
        <a:ext cx="6803580" cy="513381"/>
      </dsp:txXfrm>
    </dsp:sp>
    <dsp:sp modelId="{95EE65C5-4226-49C0-9A39-8B2DAC822B84}">
      <dsp:nvSpPr>
        <dsp:cNvPr id="0" name=""/>
        <dsp:cNvSpPr/>
      </dsp:nvSpPr>
      <dsp:spPr>
        <a:xfrm>
          <a:off x="3497681" y="843190"/>
          <a:ext cx="1304879" cy="1885298"/>
        </a:xfrm>
        <a:prstGeom prst="rect">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t>Cuantitativo</a:t>
          </a:r>
          <a:endParaRPr lang="es-ES" sz="2000" kern="1200" dirty="0"/>
        </a:p>
      </dsp:txBody>
      <dsp:txXfrm>
        <a:off x="3497681" y="843190"/>
        <a:ext cx="1304879" cy="1885298"/>
      </dsp:txXfrm>
    </dsp:sp>
    <dsp:sp modelId="{EE3F2BC6-2C3B-4C5A-9585-B6C2DAA77539}">
      <dsp:nvSpPr>
        <dsp:cNvPr id="0" name=""/>
        <dsp:cNvSpPr/>
      </dsp:nvSpPr>
      <dsp:spPr>
        <a:xfrm>
          <a:off x="4802419" y="395120"/>
          <a:ext cx="5755532" cy="1026761"/>
        </a:xfrm>
        <a:prstGeom prst="rightArrow">
          <a:avLst>
            <a:gd name="adj1" fmla="val 50000"/>
            <a:gd name="adj2" fmla="val 50000"/>
          </a:avLst>
        </a:prstGeom>
        <a:solidFill>
          <a:schemeClr val="accent4">
            <a:hueOff val="2598923"/>
            <a:satOff val="-11992"/>
            <a:lumOff val="4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62998" numCol="1" spcCol="1270" anchor="ctr" anchorCtr="0">
          <a:noAutofit/>
        </a:bodyPr>
        <a:lstStyle/>
        <a:p>
          <a:pPr lvl="0" algn="l" defTabSz="889000">
            <a:lnSpc>
              <a:spcPct val="90000"/>
            </a:lnSpc>
            <a:spcBef>
              <a:spcPct val="0"/>
            </a:spcBef>
            <a:spcAft>
              <a:spcPct val="35000"/>
            </a:spcAft>
          </a:pPr>
          <a:r>
            <a:rPr lang="es-ES" sz="2000" kern="1200" dirty="0" smtClean="0"/>
            <a:t>Finalidad</a:t>
          </a:r>
          <a:endParaRPr lang="es-ES" sz="2000" kern="1200" dirty="0"/>
        </a:p>
      </dsp:txBody>
      <dsp:txXfrm>
        <a:off x="4802419" y="651810"/>
        <a:ext cx="5498842" cy="513381"/>
      </dsp:txXfrm>
    </dsp:sp>
    <dsp:sp modelId="{CED62E5F-798D-436A-BEAE-1617C036D159}">
      <dsp:nvSpPr>
        <dsp:cNvPr id="0" name=""/>
        <dsp:cNvSpPr/>
      </dsp:nvSpPr>
      <dsp:spPr>
        <a:xfrm>
          <a:off x="4802419" y="1185575"/>
          <a:ext cx="1304879" cy="1885298"/>
        </a:xfrm>
        <a:prstGeom prst="rect">
          <a:avLst/>
        </a:prstGeom>
        <a:solidFill>
          <a:schemeClr val="lt1">
            <a:hueOff val="0"/>
            <a:satOff val="0"/>
            <a:lumOff val="0"/>
            <a:alphaOff val="0"/>
          </a:schemeClr>
        </a:solidFill>
        <a:ln w="12700" cap="flat" cmpd="sng" algn="ctr">
          <a:solidFill>
            <a:schemeClr val="accent4">
              <a:hueOff val="2598923"/>
              <a:satOff val="-11992"/>
              <a:lumOff val="44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t>Aplicada</a:t>
          </a:r>
          <a:endParaRPr lang="es-ES" sz="2000" kern="1200" dirty="0"/>
        </a:p>
      </dsp:txBody>
      <dsp:txXfrm>
        <a:off x="4802419" y="1185575"/>
        <a:ext cx="1304879" cy="1885298"/>
      </dsp:txXfrm>
    </dsp:sp>
    <dsp:sp modelId="{6D422E6F-E0DB-4813-B77D-333BDFAB5F25}">
      <dsp:nvSpPr>
        <dsp:cNvPr id="0" name=""/>
        <dsp:cNvSpPr/>
      </dsp:nvSpPr>
      <dsp:spPr>
        <a:xfrm>
          <a:off x="6107157" y="737505"/>
          <a:ext cx="4450794" cy="1026761"/>
        </a:xfrm>
        <a:prstGeom prst="rightArrow">
          <a:avLst>
            <a:gd name="adj1" fmla="val 50000"/>
            <a:gd name="adj2" fmla="val 50000"/>
          </a:avLst>
        </a:prstGeom>
        <a:solidFill>
          <a:schemeClr val="accent4">
            <a:hueOff val="5197846"/>
            <a:satOff val="-23984"/>
            <a:lumOff val="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62998" numCol="1" spcCol="1270" anchor="ctr" anchorCtr="0">
          <a:noAutofit/>
        </a:bodyPr>
        <a:lstStyle/>
        <a:p>
          <a:pPr lvl="0" algn="l" defTabSz="889000">
            <a:lnSpc>
              <a:spcPct val="90000"/>
            </a:lnSpc>
            <a:spcBef>
              <a:spcPct val="0"/>
            </a:spcBef>
            <a:spcAft>
              <a:spcPct val="35000"/>
            </a:spcAft>
          </a:pPr>
          <a:r>
            <a:rPr lang="es-ES" sz="2000" kern="1200" dirty="0" smtClean="0"/>
            <a:t>Fuentes de información</a:t>
          </a:r>
          <a:endParaRPr lang="es-ES" sz="2000" kern="1200" dirty="0"/>
        </a:p>
      </dsp:txBody>
      <dsp:txXfrm>
        <a:off x="6107157" y="994195"/>
        <a:ext cx="4194104" cy="513381"/>
      </dsp:txXfrm>
    </dsp:sp>
    <dsp:sp modelId="{67DF1E1B-526F-4D52-8216-A9961538D49D}">
      <dsp:nvSpPr>
        <dsp:cNvPr id="0" name=""/>
        <dsp:cNvSpPr/>
      </dsp:nvSpPr>
      <dsp:spPr>
        <a:xfrm>
          <a:off x="6107157" y="1527961"/>
          <a:ext cx="1304879" cy="1885298"/>
        </a:xfrm>
        <a:prstGeom prst="rect">
          <a:avLst/>
        </a:prstGeom>
        <a:solidFill>
          <a:schemeClr val="lt1">
            <a:hueOff val="0"/>
            <a:satOff val="0"/>
            <a:lumOff val="0"/>
            <a:alphaOff val="0"/>
          </a:schemeClr>
        </a:solidFill>
        <a:ln w="12700" cap="flat" cmpd="sng" algn="ctr">
          <a:solidFill>
            <a:schemeClr val="accent4">
              <a:hueOff val="5197846"/>
              <a:satOff val="-23984"/>
              <a:lumOff val="8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t>Mixto</a:t>
          </a:r>
          <a:endParaRPr lang="es-ES" sz="2000" kern="1200" dirty="0"/>
        </a:p>
      </dsp:txBody>
      <dsp:txXfrm>
        <a:off x="6107157" y="1527961"/>
        <a:ext cx="1304879" cy="1885298"/>
      </dsp:txXfrm>
    </dsp:sp>
    <dsp:sp modelId="{C14D990E-F6E8-4217-A2F1-91BF6095FB90}">
      <dsp:nvSpPr>
        <dsp:cNvPr id="0" name=""/>
        <dsp:cNvSpPr/>
      </dsp:nvSpPr>
      <dsp:spPr>
        <a:xfrm>
          <a:off x="7412601" y="1079891"/>
          <a:ext cx="3145350" cy="1026761"/>
        </a:xfrm>
        <a:prstGeom prst="rightArrow">
          <a:avLst>
            <a:gd name="adj1" fmla="val 50000"/>
            <a:gd name="adj2" fmla="val 50000"/>
          </a:avLst>
        </a:prstGeom>
        <a:solidFill>
          <a:schemeClr val="accent4">
            <a:hueOff val="7796769"/>
            <a:satOff val="-35976"/>
            <a:lumOff val="13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62998" numCol="1" spcCol="1270" anchor="ctr" anchorCtr="0">
          <a:noAutofit/>
        </a:bodyPr>
        <a:lstStyle/>
        <a:p>
          <a:pPr lvl="0" algn="l" defTabSz="889000">
            <a:lnSpc>
              <a:spcPct val="90000"/>
            </a:lnSpc>
            <a:spcBef>
              <a:spcPct val="0"/>
            </a:spcBef>
            <a:spcAft>
              <a:spcPct val="35000"/>
            </a:spcAft>
          </a:pPr>
          <a:r>
            <a:rPr lang="es-ES" sz="2000" kern="1200" dirty="0" smtClean="0"/>
            <a:t>Unidades de análisis</a:t>
          </a:r>
          <a:endParaRPr lang="es-ES" sz="2000" kern="1200" dirty="0"/>
        </a:p>
      </dsp:txBody>
      <dsp:txXfrm>
        <a:off x="7412601" y="1336581"/>
        <a:ext cx="2888660" cy="513381"/>
      </dsp:txXfrm>
    </dsp:sp>
    <dsp:sp modelId="{B1619D67-1BF1-491A-AF52-2A4022D1AF5D}">
      <dsp:nvSpPr>
        <dsp:cNvPr id="0" name=""/>
        <dsp:cNvSpPr/>
      </dsp:nvSpPr>
      <dsp:spPr>
        <a:xfrm>
          <a:off x="7412601" y="1870347"/>
          <a:ext cx="1304879" cy="1885298"/>
        </a:xfrm>
        <a:prstGeom prst="rect">
          <a:avLst/>
        </a:prstGeom>
        <a:solidFill>
          <a:schemeClr val="lt1">
            <a:hueOff val="0"/>
            <a:satOff val="0"/>
            <a:lumOff val="0"/>
            <a:alphaOff val="0"/>
          </a:schemeClr>
        </a:solidFill>
        <a:ln w="12700" cap="flat" cmpd="sng" algn="ctr">
          <a:solidFill>
            <a:schemeClr val="accent4">
              <a:hueOff val="7796769"/>
              <a:satOff val="-35976"/>
              <a:lumOff val="132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t>Insitu</a:t>
          </a:r>
          <a:endParaRPr lang="es-ES" sz="2000" kern="1200" dirty="0"/>
        </a:p>
      </dsp:txBody>
      <dsp:txXfrm>
        <a:off x="7412601" y="1870347"/>
        <a:ext cx="1304879" cy="1885298"/>
      </dsp:txXfrm>
    </dsp:sp>
    <dsp:sp modelId="{668F0CC2-40B9-42BE-8E70-9DBB457FE3FA}">
      <dsp:nvSpPr>
        <dsp:cNvPr id="0" name=""/>
        <dsp:cNvSpPr/>
      </dsp:nvSpPr>
      <dsp:spPr>
        <a:xfrm>
          <a:off x="8717339" y="1422277"/>
          <a:ext cx="1840612" cy="1026761"/>
        </a:xfrm>
        <a:prstGeom prst="rightArrow">
          <a:avLst>
            <a:gd name="adj1" fmla="val 50000"/>
            <a:gd name="adj2" fmla="val 5000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162998" numCol="1" spcCol="1270" anchor="ctr" anchorCtr="0">
          <a:noAutofit/>
        </a:bodyPr>
        <a:lstStyle/>
        <a:p>
          <a:pPr lvl="0" algn="l" defTabSz="889000">
            <a:lnSpc>
              <a:spcPct val="90000"/>
            </a:lnSpc>
            <a:spcBef>
              <a:spcPct val="0"/>
            </a:spcBef>
            <a:spcAft>
              <a:spcPct val="35000"/>
            </a:spcAft>
          </a:pPr>
          <a:r>
            <a:rPr lang="es-ES" sz="2000" kern="1200" dirty="0" smtClean="0"/>
            <a:t>Alcance</a:t>
          </a:r>
          <a:endParaRPr lang="es-ES" sz="2000" kern="1200" dirty="0"/>
        </a:p>
      </dsp:txBody>
      <dsp:txXfrm>
        <a:off x="8717339" y="1678967"/>
        <a:ext cx="1583922" cy="513381"/>
      </dsp:txXfrm>
    </dsp:sp>
    <dsp:sp modelId="{564909CD-A0CE-40BA-BFC0-C53B4BBEC683}">
      <dsp:nvSpPr>
        <dsp:cNvPr id="0" name=""/>
        <dsp:cNvSpPr/>
      </dsp:nvSpPr>
      <dsp:spPr>
        <a:xfrm>
          <a:off x="8717339" y="2212733"/>
          <a:ext cx="1304879" cy="1885298"/>
        </a:xfrm>
        <a:prstGeom prst="rect">
          <a:avLst/>
        </a:prstGeom>
        <a:solidFill>
          <a:schemeClr val="lt1">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es-ES" sz="2000" kern="1200" dirty="0" smtClean="0"/>
            <a:t>Correlacional</a:t>
          </a:r>
          <a:endParaRPr lang="es-ES" sz="2000" kern="1200" dirty="0"/>
        </a:p>
      </dsp:txBody>
      <dsp:txXfrm>
        <a:off x="8717339" y="2212733"/>
        <a:ext cx="1304879" cy="188529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9DF9F-E6C4-4509-BB1D-D07D3B6BB569}">
      <dsp:nvSpPr>
        <dsp:cNvPr id="0" name=""/>
        <dsp:cNvSpPr/>
      </dsp:nvSpPr>
      <dsp:spPr>
        <a:xfrm>
          <a:off x="4410" y="88821"/>
          <a:ext cx="2651950"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S" sz="1800" kern="1200" dirty="0" smtClean="0"/>
            <a:t>Representatividad</a:t>
          </a:r>
          <a:endParaRPr lang="es-ES" sz="1800" kern="1200" dirty="0"/>
        </a:p>
      </dsp:txBody>
      <dsp:txXfrm>
        <a:off x="4410" y="88821"/>
        <a:ext cx="2651950" cy="518400"/>
      </dsp:txXfrm>
    </dsp:sp>
    <dsp:sp modelId="{52963EAE-190D-49A9-9BF4-DA907E27C0D8}">
      <dsp:nvSpPr>
        <dsp:cNvPr id="0" name=""/>
        <dsp:cNvSpPr/>
      </dsp:nvSpPr>
      <dsp:spPr>
        <a:xfrm>
          <a:off x="4410" y="607222"/>
          <a:ext cx="2651950" cy="10870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t>(1) Nada representativo</a:t>
          </a:r>
          <a:endParaRPr lang="es-ES" sz="1800" kern="1200" dirty="0"/>
        </a:p>
        <a:p>
          <a:pPr marL="171450" lvl="1" indent="-171450" algn="l" defTabSz="800100">
            <a:lnSpc>
              <a:spcPct val="90000"/>
            </a:lnSpc>
            <a:spcBef>
              <a:spcPct val="0"/>
            </a:spcBef>
            <a:spcAft>
              <a:spcPct val="15000"/>
            </a:spcAft>
            <a:buChar char="••"/>
          </a:pPr>
          <a:r>
            <a:rPr lang="es-ES" sz="1800" kern="1200" dirty="0" smtClean="0"/>
            <a:t>(2) Neutro</a:t>
          </a:r>
          <a:endParaRPr lang="es-ES" sz="1800" kern="1200" dirty="0"/>
        </a:p>
        <a:p>
          <a:pPr marL="171450" lvl="1" indent="-171450" algn="l" defTabSz="800100">
            <a:lnSpc>
              <a:spcPct val="90000"/>
            </a:lnSpc>
            <a:spcBef>
              <a:spcPct val="0"/>
            </a:spcBef>
            <a:spcAft>
              <a:spcPct val="15000"/>
            </a:spcAft>
            <a:buChar char="••"/>
          </a:pPr>
          <a:r>
            <a:rPr lang="es-ES" sz="1800" kern="1200" dirty="0" smtClean="0"/>
            <a:t>(3) Muy representativo</a:t>
          </a:r>
          <a:endParaRPr lang="es-ES" sz="1800" kern="1200" dirty="0"/>
        </a:p>
      </dsp:txBody>
      <dsp:txXfrm>
        <a:off x="4410" y="607222"/>
        <a:ext cx="2651950" cy="1087019"/>
      </dsp:txXfrm>
    </dsp:sp>
    <dsp:sp modelId="{945D2B48-2E1E-41AF-98D7-9E773BB7B1A0}">
      <dsp:nvSpPr>
        <dsp:cNvPr id="0" name=""/>
        <dsp:cNvSpPr/>
      </dsp:nvSpPr>
      <dsp:spPr>
        <a:xfrm>
          <a:off x="3027634" y="88821"/>
          <a:ext cx="2651950"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S" sz="1800" kern="1200" dirty="0" smtClean="0"/>
            <a:t>Comprensión</a:t>
          </a:r>
          <a:endParaRPr lang="es-ES" sz="1800" kern="1200" dirty="0"/>
        </a:p>
      </dsp:txBody>
      <dsp:txXfrm>
        <a:off x="3027634" y="88821"/>
        <a:ext cx="2651950" cy="518400"/>
      </dsp:txXfrm>
    </dsp:sp>
    <dsp:sp modelId="{278A5AE4-3E51-43CA-B079-FFEF183084B5}">
      <dsp:nvSpPr>
        <dsp:cNvPr id="0" name=""/>
        <dsp:cNvSpPr/>
      </dsp:nvSpPr>
      <dsp:spPr>
        <a:xfrm>
          <a:off x="3027634" y="607222"/>
          <a:ext cx="2651950" cy="10870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kern="1200" dirty="0" smtClean="0"/>
            <a:t>(1) Incomprensible</a:t>
          </a:r>
          <a:endParaRPr lang="es-ES" sz="1800" kern="1200" dirty="0"/>
        </a:p>
        <a:p>
          <a:pPr marL="171450" lvl="1" indent="-171450" algn="l" defTabSz="800100">
            <a:lnSpc>
              <a:spcPct val="90000"/>
            </a:lnSpc>
            <a:spcBef>
              <a:spcPct val="0"/>
            </a:spcBef>
            <a:spcAft>
              <a:spcPct val="15000"/>
            </a:spcAft>
            <a:buChar char="••"/>
          </a:pPr>
          <a:r>
            <a:rPr lang="es-ES" sz="1800" kern="1200" dirty="0" smtClean="0"/>
            <a:t>(2) Neutro</a:t>
          </a:r>
          <a:endParaRPr lang="es-ES" sz="1800" kern="1200" dirty="0"/>
        </a:p>
        <a:p>
          <a:pPr marL="171450" lvl="1" indent="-171450" algn="l" defTabSz="800100">
            <a:lnSpc>
              <a:spcPct val="90000"/>
            </a:lnSpc>
            <a:spcBef>
              <a:spcPct val="0"/>
            </a:spcBef>
            <a:spcAft>
              <a:spcPct val="15000"/>
            </a:spcAft>
            <a:buChar char="••"/>
          </a:pPr>
          <a:r>
            <a:rPr lang="es-ES" sz="1800" kern="1200" dirty="0" smtClean="0"/>
            <a:t>(3) Entendible</a:t>
          </a:r>
          <a:endParaRPr lang="es-ES" sz="1800" kern="1200" dirty="0"/>
        </a:p>
      </dsp:txBody>
      <dsp:txXfrm>
        <a:off x="3027634" y="607222"/>
        <a:ext cx="2651950" cy="1087019"/>
      </dsp:txXfrm>
    </dsp:sp>
    <dsp:sp modelId="{AFB26748-016C-4585-8F43-1212E5901F71}">
      <dsp:nvSpPr>
        <dsp:cNvPr id="0" name=""/>
        <dsp:cNvSpPr/>
      </dsp:nvSpPr>
      <dsp:spPr>
        <a:xfrm>
          <a:off x="6050858" y="88821"/>
          <a:ext cx="2651950"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S" sz="1800" kern="1200" dirty="0" smtClean="0"/>
            <a:t>Interpretación</a:t>
          </a:r>
          <a:endParaRPr lang="es-ES" sz="1800" kern="1200" dirty="0"/>
        </a:p>
      </dsp:txBody>
      <dsp:txXfrm>
        <a:off x="6050858" y="88821"/>
        <a:ext cx="2651950" cy="518400"/>
      </dsp:txXfrm>
    </dsp:sp>
    <dsp:sp modelId="{ECB8BC28-1C33-46F1-81B5-7DE49C72C622}">
      <dsp:nvSpPr>
        <dsp:cNvPr id="0" name=""/>
        <dsp:cNvSpPr/>
      </dsp:nvSpPr>
      <dsp:spPr>
        <a:xfrm>
          <a:off x="6050858" y="607222"/>
          <a:ext cx="2651950" cy="10870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pt-BR" sz="1800" kern="1200" dirty="0" smtClean="0"/>
            <a:t>(1) Varias formas</a:t>
          </a:r>
          <a:endParaRPr lang="es-ES" sz="1800" kern="1200" dirty="0"/>
        </a:p>
        <a:p>
          <a:pPr marL="171450" lvl="1" indent="-171450" algn="l" defTabSz="800100">
            <a:lnSpc>
              <a:spcPct val="90000"/>
            </a:lnSpc>
            <a:spcBef>
              <a:spcPct val="0"/>
            </a:spcBef>
            <a:spcAft>
              <a:spcPct val="15000"/>
            </a:spcAft>
            <a:buChar char="••"/>
          </a:pPr>
          <a:r>
            <a:rPr lang="pt-BR" sz="1800" kern="1200" dirty="0" smtClean="0"/>
            <a:t>(2) Neutro</a:t>
          </a:r>
          <a:endParaRPr lang="es-ES" sz="1800" kern="1200" dirty="0"/>
        </a:p>
        <a:p>
          <a:pPr marL="171450" lvl="1" indent="-171450" algn="l" defTabSz="800100">
            <a:lnSpc>
              <a:spcPct val="90000"/>
            </a:lnSpc>
            <a:spcBef>
              <a:spcPct val="0"/>
            </a:spcBef>
            <a:spcAft>
              <a:spcPct val="15000"/>
            </a:spcAft>
            <a:buChar char="••"/>
          </a:pPr>
          <a:r>
            <a:rPr lang="pt-BR" sz="1800" kern="1200" dirty="0" smtClean="0"/>
            <a:t>(3) Única</a:t>
          </a:r>
          <a:endParaRPr lang="es-ES" sz="1800" kern="1200" dirty="0"/>
        </a:p>
      </dsp:txBody>
      <dsp:txXfrm>
        <a:off x="6050858" y="607222"/>
        <a:ext cx="2651950" cy="1087019"/>
      </dsp:txXfrm>
    </dsp:sp>
    <dsp:sp modelId="{4E46E848-1DD6-4E03-A021-E06C4933FEE6}">
      <dsp:nvSpPr>
        <dsp:cNvPr id="0" name=""/>
        <dsp:cNvSpPr/>
      </dsp:nvSpPr>
      <dsp:spPr>
        <a:xfrm>
          <a:off x="9074082" y="88821"/>
          <a:ext cx="2651950" cy="5184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es-ES" sz="1800" kern="1200" dirty="0" smtClean="0"/>
            <a:t>Claridad </a:t>
          </a:r>
          <a:endParaRPr lang="es-ES" sz="1800" kern="1200" dirty="0"/>
        </a:p>
      </dsp:txBody>
      <dsp:txXfrm>
        <a:off x="9074082" y="88821"/>
        <a:ext cx="2651950" cy="518400"/>
      </dsp:txXfrm>
    </dsp:sp>
    <dsp:sp modelId="{EEA9D5D1-887C-4C2B-8365-0844EACAD0F5}">
      <dsp:nvSpPr>
        <dsp:cNvPr id="0" name=""/>
        <dsp:cNvSpPr/>
      </dsp:nvSpPr>
      <dsp:spPr>
        <a:xfrm>
          <a:off x="9074082" y="607222"/>
          <a:ext cx="2651950" cy="108701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pt-BR" sz="1800" kern="1200" dirty="0" smtClean="0"/>
            <a:t>(1) Nada claro</a:t>
          </a:r>
          <a:endParaRPr lang="es-ES" sz="1800" kern="1200" dirty="0"/>
        </a:p>
        <a:p>
          <a:pPr marL="171450" lvl="1" indent="-171450" algn="l" defTabSz="800100">
            <a:lnSpc>
              <a:spcPct val="90000"/>
            </a:lnSpc>
            <a:spcBef>
              <a:spcPct val="0"/>
            </a:spcBef>
            <a:spcAft>
              <a:spcPct val="15000"/>
            </a:spcAft>
            <a:buChar char="••"/>
          </a:pPr>
          <a:r>
            <a:rPr lang="pt-BR" sz="1800" kern="1200" dirty="0" smtClean="0"/>
            <a:t>(2) Neutro</a:t>
          </a:r>
          <a:endParaRPr lang="es-ES" sz="1800" kern="1200" dirty="0"/>
        </a:p>
        <a:p>
          <a:pPr marL="171450" lvl="1" indent="-171450" algn="l" defTabSz="800100">
            <a:lnSpc>
              <a:spcPct val="90000"/>
            </a:lnSpc>
            <a:spcBef>
              <a:spcPct val="0"/>
            </a:spcBef>
            <a:spcAft>
              <a:spcPct val="15000"/>
            </a:spcAft>
            <a:buChar char="••"/>
          </a:pPr>
          <a:r>
            <a:rPr lang="pt-BR" sz="1800" kern="1200" dirty="0" smtClean="0"/>
            <a:t>(3) Conciso</a:t>
          </a:r>
          <a:endParaRPr lang="es-ES" sz="1800" kern="1200" dirty="0"/>
        </a:p>
      </dsp:txBody>
      <dsp:txXfrm>
        <a:off x="9074082" y="607222"/>
        <a:ext cx="2651950" cy="10870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82F05-9807-4AA4-BAE0-63AB72A6885A}">
      <dsp:nvSpPr>
        <dsp:cNvPr id="0" name=""/>
        <dsp:cNvSpPr/>
      </dsp:nvSpPr>
      <dsp:spPr>
        <a:xfrm>
          <a:off x="-2739892" y="-425016"/>
          <a:ext cx="3289665" cy="3289665"/>
        </a:xfrm>
        <a:prstGeom prst="blockArc">
          <a:avLst>
            <a:gd name="adj1" fmla="val 18900000"/>
            <a:gd name="adj2" fmla="val 2700000"/>
            <a:gd name="adj3" fmla="val 657"/>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98B75A-6422-41DC-95AF-36FC4245E7F6}">
      <dsp:nvSpPr>
        <dsp:cNvPr id="0" name=""/>
        <dsp:cNvSpPr/>
      </dsp:nvSpPr>
      <dsp:spPr>
        <a:xfrm>
          <a:off x="448465" y="348525"/>
          <a:ext cx="5056869" cy="696954"/>
        </a:xfrm>
        <a:prstGeom prst="rec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3207" tIns="60960" rIns="60960" bIns="60960" numCol="1" spcCol="1270" anchor="ctr" anchorCtr="0">
          <a:noAutofit/>
        </a:bodyPr>
        <a:lstStyle/>
        <a:p>
          <a:pPr lvl="0" algn="l" defTabSz="1066800">
            <a:lnSpc>
              <a:spcPct val="90000"/>
            </a:lnSpc>
            <a:spcBef>
              <a:spcPct val="0"/>
            </a:spcBef>
            <a:spcAft>
              <a:spcPct val="35000"/>
            </a:spcAft>
          </a:pPr>
          <a:r>
            <a:rPr lang="es-ES" sz="2400" kern="1200" dirty="0" smtClean="0"/>
            <a:t>Decisiones ineficientes</a:t>
          </a:r>
          <a:endParaRPr lang="es-ES" sz="2400" kern="1200" dirty="0"/>
        </a:p>
      </dsp:txBody>
      <dsp:txXfrm>
        <a:off x="448465" y="348525"/>
        <a:ext cx="5056869" cy="696954"/>
      </dsp:txXfrm>
    </dsp:sp>
    <dsp:sp modelId="{00C54EE1-E16B-4310-B717-63522D024D2A}">
      <dsp:nvSpPr>
        <dsp:cNvPr id="0" name=""/>
        <dsp:cNvSpPr/>
      </dsp:nvSpPr>
      <dsp:spPr>
        <a:xfrm>
          <a:off x="12869" y="261406"/>
          <a:ext cx="871192" cy="87119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990FA651-EF9D-4F8F-918E-AFC8EDF6361C}">
      <dsp:nvSpPr>
        <dsp:cNvPr id="0" name=""/>
        <dsp:cNvSpPr/>
      </dsp:nvSpPr>
      <dsp:spPr>
        <a:xfrm>
          <a:off x="448465" y="1394152"/>
          <a:ext cx="5056869" cy="696954"/>
        </a:xfrm>
        <a:prstGeom prst="rect">
          <a:avLst/>
        </a:prstGeom>
        <a:gradFill rotWithShape="0">
          <a:gsLst>
            <a:gs pos="0">
              <a:schemeClr val="accent5">
                <a:hueOff val="-7353344"/>
                <a:satOff val="-10228"/>
                <a:lumOff val="-3922"/>
                <a:alphaOff val="0"/>
                <a:lumMod val="110000"/>
                <a:satMod val="105000"/>
                <a:tint val="67000"/>
              </a:schemeClr>
            </a:gs>
            <a:gs pos="50000">
              <a:schemeClr val="accent5">
                <a:hueOff val="-7353344"/>
                <a:satOff val="-10228"/>
                <a:lumOff val="-3922"/>
                <a:alphaOff val="0"/>
                <a:lumMod val="105000"/>
                <a:satMod val="103000"/>
                <a:tint val="73000"/>
              </a:schemeClr>
            </a:gs>
            <a:gs pos="100000">
              <a:schemeClr val="accent5">
                <a:hueOff val="-7353344"/>
                <a:satOff val="-10228"/>
                <a:lumOff val="-3922"/>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53207" tIns="60960" rIns="60960" bIns="60960" numCol="1" spcCol="1270" anchor="ctr" anchorCtr="0">
          <a:noAutofit/>
        </a:bodyPr>
        <a:lstStyle/>
        <a:p>
          <a:pPr lvl="0" algn="l" defTabSz="1066800">
            <a:lnSpc>
              <a:spcPct val="90000"/>
            </a:lnSpc>
            <a:spcBef>
              <a:spcPct val="0"/>
            </a:spcBef>
            <a:spcAft>
              <a:spcPct val="35000"/>
            </a:spcAft>
          </a:pPr>
          <a:r>
            <a:rPr lang="es-ES" sz="2400" kern="1200" dirty="0" smtClean="0"/>
            <a:t>Rentabilidad y Costos</a:t>
          </a:r>
          <a:endParaRPr lang="es-ES" sz="2400" kern="1200" dirty="0"/>
        </a:p>
      </dsp:txBody>
      <dsp:txXfrm>
        <a:off x="448465" y="1394152"/>
        <a:ext cx="5056869" cy="696954"/>
      </dsp:txXfrm>
    </dsp:sp>
    <dsp:sp modelId="{9B2529E1-BD69-465D-99B6-6C893BEDD75C}">
      <dsp:nvSpPr>
        <dsp:cNvPr id="0" name=""/>
        <dsp:cNvSpPr/>
      </dsp:nvSpPr>
      <dsp:spPr>
        <a:xfrm>
          <a:off x="12869" y="1307032"/>
          <a:ext cx="871192" cy="871192"/>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5">
              <a:hueOff val="-7353344"/>
              <a:satOff val="-10228"/>
              <a:lumOff val="-3922"/>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D59E0-53E8-4185-88FA-919F29484FDE}">
      <dsp:nvSpPr>
        <dsp:cNvPr id="0" name=""/>
        <dsp:cNvSpPr/>
      </dsp:nvSpPr>
      <dsp:spPr>
        <a:xfrm>
          <a:off x="3095786" y="0"/>
          <a:ext cx="9191094" cy="5744434"/>
        </a:xfrm>
        <a:prstGeom prst="swooshArrow">
          <a:avLst>
            <a:gd name="adj1" fmla="val 25000"/>
            <a:gd name="adj2" fmla="val 25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2073E3C-ECEE-4CFE-A31E-DF02F95BE396}">
      <dsp:nvSpPr>
        <dsp:cNvPr id="0" name=""/>
        <dsp:cNvSpPr/>
      </dsp:nvSpPr>
      <dsp:spPr>
        <a:xfrm>
          <a:off x="4001109" y="4271561"/>
          <a:ext cx="211395" cy="211395"/>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676C814-CCFF-46AC-ABFD-841CF902DCDA}">
      <dsp:nvSpPr>
        <dsp:cNvPr id="0" name=""/>
        <dsp:cNvSpPr/>
      </dsp:nvSpPr>
      <dsp:spPr>
        <a:xfrm>
          <a:off x="4106806" y="4377258"/>
          <a:ext cx="1571677" cy="1367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014" tIns="0" rIns="0" bIns="0" numCol="1" spcCol="1270" anchor="t" anchorCtr="0">
          <a:noAutofit/>
        </a:bodyPr>
        <a:lstStyle/>
        <a:p>
          <a:pPr lvl="0" algn="l" defTabSz="1422400">
            <a:lnSpc>
              <a:spcPct val="90000"/>
            </a:lnSpc>
            <a:spcBef>
              <a:spcPct val="0"/>
            </a:spcBef>
            <a:spcAft>
              <a:spcPct val="35000"/>
            </a:spcAft>
          </a:pPr>
          <a:r>
            <a:rPr lang="es-ES" sz="3200" kern="1200" dirty="0" smtClean="0"/>
            <a:t>1992</a:t>
          </a:r>
        </a:p>
        <a:p>
          <a:pPr lvl="0" algn="l" defTabSz="1422400">
            <a:lnSpc>
              <a:spcPct val="90000"/>
            </a:lnSpc>
            <a:spcBef>
              <a:spcPct val="0"/>
            </a:spcBef>
            <a:spcAft>
              <a:spcPct val="35000"/>
            </a:spcAft>
          </a:pPr>
          <a:endParaRPr lang="es-ES" sz="3200" kern="1200" dirty="0"/>
        </a:p>
      </dsp:txBody>
      <dsp:txXfrm>
        <a:off x="4106806" y="4377258"/>
        <a:ext cx="1571677" cy="1367175"/>
      </dsp:txXfrm>
    </dsp:sp>
    <dsp:sp modelId="{9F12E716-2E19-4531-92CB-AF548C5EECA9}">
      <dsp:nvSpPr>
        <dsp:cNvPr id="0" name=""/>
        <dsp:cNvSpPr/>
      </dsp:nvSpPr>
      <dsp:spPr>
        <a:xfrm>
          <a:off x="5494661" y="2935405"/>
          <a:ext cx="367643" cy="367643"/>
        </a:xfrm>
        <a:prstGeom prst="ellipse">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FA8E026F-D5E7-45CF-BADC-1363F9F57FBE}">
      <dsp:nvSpPr>
        <dsp:cNvPr id="0" name=""/>
        <dsp:cNvSpPr/>
      </dsp:nvSpPr>
      <dsp:spPr>
        <a:xfrm>
          <a:off x="5678483" y="3119227"/>
          <a:ext cx="1930129" cy="2625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807" tIns="0" rIns="0" bIns="0" numCol="1" spcCol="1270" anchor="t" anchorCtr="0">
          <a:noAutofit/>
        </a:bodyPr>
        <a:lstStyle/>
        <a:p>
          <a:pPr lvl="0" algn="l" defTabSz="1422400">
            <a:lnSpc>
              <a:spcPct val="90000"/>
            </a:lnSpc>
            <a:spcBef>
              <a:spcPct val="0"/>
            </a:spcBef>
            <a:spcAft>
              <a:spcPct val="35000"/>
            </a:spcAft>
          </a:pPr>
          <a:r>
            <a:rPr lang="es-ES" sz="3200" kern="1200" dirty="0" smtClean="0"/>
            <a:t>1995</a:t>
          </a:r>
          <a:endParaRPr lang="es-ES" sz="3200" kern="1200" dirty="0"/>
        </a:p>
      </dsp:txBody>
      <dsp:txXfrm>
        <a:off x="5678483" y="3119227"/>
        <a:ext cx="1930129" cy="2625206"/>
      </dsp:txXfrm>
    </dsp:sp>
    <dsp:sp modelId="{A30A51F2-941F-4A64-84F9-6AF6BA4B158E}">
      <dsp:nvSpPr>
        <dsp:cNvPr id="0" name=""/>
        <dsp:cNvSpPr/>
      </dsp:nvSpPr>
      <dsp:spPr>
        <a:xfrm>
          <a:off x="7401814" y="1950809"/>
          <a:ext cx="487128" cy="487128"/>
        </a:xfrm>
        <a:prstGeom prst="ellipse">
          <a:avLst/>
        </a:prstGeom>
        <a:gradFill rotWithShape="0">
          <a:gsLst>
            <a:gs pos="0">
              <a:schemeClr val="accent4">
                <a:hueOff val="6930461"/>
                <a:satOff val="-31979"/>
                <a:lumOff val="1177"/>
                <a:alphaOff val="0"/>
                <a:satMod val="103000"/>
                <a:lumMod val="102000"/>
                <a:tint val="94000"/>
              </a:schemeClr>
            </a:gs>
            <a:gs pos="50000">
              <a:schemeClr val="accent4">
                <a:hueOff val="6930461"/>
                <a:satOff val="-31979"/>
                <a:lumOff val="1177"/>
                <a:alphaOff val="0"/>
                <a:satMod val="110000"/>
                <a:lumMod val="100000"/>
                <a:shade val="100000"/>
              </a:schemeClr>
            </a:gs>
            <a:gs pos="100000">
              <a:schemeClr val="accent4">
                <a:hueOff val="6930461"/>
                <a:satOff val="-31979"/>
                <a:lumOff val="117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D0EA0A8A-B2C6-47C3-B15C-1E0BBEE358D0}">
      <dsp:nvSpPr>
        <dsp:cNvPr id="0" name=""/>
        <dsp:cNvSpPr/>
      </dsp:nvSpPr>
      <dsp:spPr>
        <a:xfrm>
          <a:off x="7645378" y="2194373"/>
          <a:ext cx="1930129" cy="355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119" tIns="0" rIns="0" bIns="0" numCol="1" spcCol="1270" anchor="t" anchorCtr="0">
          <a:noAutofit/>
        </a:bodyPr>
        <a:lstStyle/>
        <a:p>
          <a:pPr lvl="0" algn="l" defTabSz="1422400">
            <a:lnSpc>
              <a:spcPct val="90000"/>
            </a:lnSpc>
            <a:spcBef>
              <a:spcPct val="0"/>
            </a:spcBef>
            <a:spcAft>
              <a:spcPct val="35000"/>
            </a:spcAft>
          </a:pPr>
          <a:r>
            <a:rPr lang="es-ES" sz="3200" kern="1200" dirty="0" smtClean="0"/>
            <a:t>1998</a:t>
          </a:r>
          <a:endParaRPr lang="es-ES" sz="3200" kern="1200" dirty="0"/>
        </a:p>
      </dsp:txBody>
      <dsp:txXfrm>
        <a:off x="7645378" y="2194373"/>
        <a:ext cx="1930129" cy="3550060"/>
      </dsp:txXfrm>
    </dsp:sp>
    <dsp:sp modelId="{74605AD0-E736-4287-91FA-6E47AB7BD42E}">
      <dsp:nvSpPr>
        <dsp:cNvPr id="0" name=""/>
        <dsp:cNvSpPr/>
      </dsp:nvSpPr>
      <dsp:spPr>
        <a:xfrm>
          <a:off x="9479001" y="1299390"/>
          <a:ext cx="652567" cy="652567"/>
        </a:xfrm>
        <a:prstGeom prst="ellipse">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1034EF4-5A54-42BD-AE53-BA2E18158FBA}">
      <dsp:nvSpPr>
        <dsp:cNvPr id="0" name=""/>
        <dsp:cNvSpPr/>
      </dsp:nvSpPr>
      <dsp:spPr>
        <a:xfrm>
          <a:off x="9805285" y="1625674"/>
          <a:ext cx="1930129" cy="411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782" tIns="0" rIns="0" bIns="0" numCol="1" spcCol="1270" anchor="t" anchorCtr="0">
          <a:noAutofit/>
        </a:bodyPr>
        <a:lstStyle/>
        <a:p>
          <a:pPr lvl="0" algn="l" defTabSz="1422400">
            <a:lnSpc>
              <a:spcPct val="90000"/>
            </a:lnSpc>
            <a:spcBef>
              <a:spcPct val="0"/>
            </a:spcBef>
            <a:spcAft>
              <a:spcPct val="35000"/>
            </a:spcAft>
          </a:pPr>
          <a:r>
            <a:rPr lang="es-ES" sz="3200" kern="1200" dirty="0" smtClean="0"/>
            <a:t>1998</a:t>
          </a:r>
          <a:endParaRPr lang="es-ES" sz="3200" kern="1200" dirty="0"/>
        </a:p>
      </dsp:txBody>
      <dsp:txXfrm>
        <a:off x="9805285" y="1625674"/>
        <a:ext cx="1930129" cy="41187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D59E0-53E8-4185-88FA-919F29484FDE}">
      <dsp:nvSpPr>
        <dsp:cNvPr id="0" name=""/>
        <dsp:cNvSpPr/>
      </dsp:nvSpPr>
      <dsp:spPr>
        <a:xfrm>
          <a:off x="3095786" y="0"/>
          <a:ext cx="9191094" cy="5744434"/>
        </a:xfrm>
        <a:prstGeom prst="swooshArrow">
          <a:avLst>
            <a:gd name="adj1" fmla="val 25000"/>
            <a:gd name="adj2" fmla="val 25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073E3C-ECEE-4CFE-A31E-DF02F95BE396}">
      <dsp:nvSpPr>
        <dsp:cNvPr id="0" name=""/>
        <dsp:cNvSpPr/>
      </dsp:nvSpPr>
      <dsp:spPr>
        <a:xfrm>
          <a:off x="4001109" y="4271561"/>
          <a:ext cx="211395" cy="21139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76C814-CCFF-46AC-ABFD-841CF902DCDA}">
      <dsp:nvSpPr>
        <dsp:cNvPr id="0" name=""/>
        <dsp:cNvSpPr/>
      </dsp:nvSpPr>
      <dsp:spPr>
        <a:xfrm>
          <a:off x="4106806" y="4377258"/>
          <a:ext cx="1571677" cy="1367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014" tIns="0" rIns="0" bIns="0" numCol="1" spcCol="1270" anchor="t" anchorCtr="0">
          <a:noAutofit/>
        </a:bodyPr>
        <a:lstStyle/>
        <a:p>
          <a:pPr lvl="0" algn="l" defTabSz="1422400">
            <a:lnSpc>
              <a:spcPct val="90000"/>
            </a:lnSpc>
            <a:spcBef>
              <a:spcPct val="0"/>
            </a:spcBef>
            <a:spcAft>
              <a:spcPct val="35000"/>
            </a:spcAft>
          </a:pPr>
          <a:r>
            <a:rPr lang="es-ES" sz="3200" kern="1200" dirty="0" smtClean="0"/>
            <a:t>1998</a:t>
          </a:r>
        </a:p>
        <a:p>
          <a:pPr lvl="0" algn="l" defTabSz="1422400">
            <a:lnSpc>
              <a:spcPct val="90000"/>
            </a:lnSpc>
            <a:spcBef>
              <a:spcPct val="0"/>
            </a:spcBef>
            <a:spcAft>
              <a:spcPct val="35000"/>
            </a:spcAft>
          </a:pPr>
          <a:endParaRPr lang="es-ES" sz="3200" kern="1200" dirty="0"/>
        </a:p>
      </dsp:txBody>
      <dsp:txXfrm>
        <a:off x="4106806" y="4377258"/>
        <a:ext cx="1571677" cy="1367175"/>
      </dsp:txXfrm>
    </dsp:sp>
    <dsp:sp modelId="{9F12E716-2E19-4531-92CB-AF548C5EECA9}">
      <dsp:nvSpPr>
        <dsp:cNvPr id="0" name=""/>
        <dsp:cNvSpPr/>
      </dsp:nvSpPr>
      <dsp:spPr>
        <a:xfrm>
          <a:off x="5494661" y="2935405"/>
          <a:ext cx="367643" cy="367643"/>
        </a:xfrm>
        <a:prstGeom prst="ellipse">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8E026F-D5E7-45CF-BADC-1363F9F57FBE}">
      <dsp:nvSpPr>
        <dsp:cNvPr id="0" name=""/>
        <dsp:cNvSpPr/>
      </dsp:nvSpPr>
      <dsp:spPr>
        <a:xfrm>
          <a:off x="5678483" y="3119227"/>
          <a:ext cx="1930129" cy="2625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807" tIns="0" rIns="0" bIns="0" numCol="1" spcCol="1270" anchor="t" anchorCtr="0">
          <a:noAutofit/>
        </a:bodyPr>
        <a:lstStyle/>
        <a:p>
          <a:pPr lvl="0" algn="l" defTabSz="1422400">
            <a:lnSpc>
              <a:spcPct val="90000"/>
            </a:lnSpc>
            <a:spcBef>
              <a:spcPct val="0"/>
            </a:spcBef>
            <a:spcAft>
              <a:spcPct val="35000"/>
            </a:spcAft>
          </a:pPr>
          <a:r>
            <a:rPr lang="es-ES" sz="3200" kern="1200" dirty="0" smtClean="0"/>
            <a:t>1999</a:t>
          </a:r>
          <a:endParaRPr lang="es-ES" sz="3200" kern="1200" dirty="0"/>
        </a:p>
      </dsp:txBody>
      <dsp:txXfrm>
        <a:off x="5678483" y="3119227"/>
        <a:ext cx="1930129" cy="2625206"/>
      </dsp:txXfrm>
    </dsp:sp>
    <dsp:sp modelId="{A30A51F2-941F-4A64-84F9-6AF6BA4B158E}">
      <dsp:nvSpPr>
        <dsp:cNvPr id="0" name=""/>
        <dsp:cNvSpPr/>
      </dsp:nvSpPr>
      <dsp:spPr>
        <a:xfrm>
          <a:off x="7401814" y="1950809"/>
          <a:ext cx="487128" cy="487128"/>
        </a:xfrm>
        <a:prstGeom prst="ellipse">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EA0A8A-B2C6-47C3-B15C-1E0BBEE358D0}">
      <dsp:nvSpPr>
        <dsp:cNvPr id="0" name=""/>
        <dsp:cNvSpPr/>
      </dsp:nvSpPr>
      <dsp:spPr>
        <a:xfrm>
          <a:off x="7645378" y="2194373"/>
          <a:ext cx="1930129" cy="355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119" tIns="0" rIns="0" bIns="0" numCol="1" spcCol="1270" anchor="t" anchorCtr="0">
          <a:noAutofit/>
        </a:bodyPr>
        <a:lstStyle/>
        <a:p>
          <a:pPr lvl="0" algn="l" defTabSz="1422400">
            <a:lnSpc>
              <a:spcPct val="90000"/>
            </a:lnSpc>
            <a:spcBef>
              <a:spcPct val="0"/>
            </a:spcBef>
            <a:spcAft>
              <a:spcPct val="35000"/>
            </a:spcAft>
          </a:pPr>
          <a:r>
            <a:rPr lang="es-ES" sz="3200" kern="1200" dirty="0" smtClean="0"/>
            <a:t>2002</a:t>
          </a:r>
          <a:endParaRPr lang="es-ES" sz="3200" kern="1200" dirty="0"/>
        </a:p>
      </dsp:txBody>
      <dsp:txXfrm>
        <a:off x="7645378" y="2194373"/>
        <a:ext cx="1930129" cy="3550060"/>
      </dsp:txXfrm>
    </dsp:sp>
    <dsp:sp modelId="{74605AD0-E736-4287-91FA-6E47AB7BD42E}">
      <dsp:nvSpPr>
        <dsp:cNvPr id="0" name=""/>
        <dsp:cNvSpPr/>
      </dsp:nvSpPr>
      <dsp:spPr>
        <a:xfrm>
          <a:off x="9479001" y="1299390"/>
          <a:ext cx="652567" cy="652567"/>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034EF4-5A54-42BD-AE53-BA2E18158FBA}">
      <dsp:nvSpPr>
        <dsp:cNvPr id="0" name=""/>
        <dsp:cNvSpPr/>
      </dsp:nvSpPr>
      <dsp:spPr>
        <a:xfrm>
          <a:off x="9805285" y="1625674"/>
          <a:ext cx="1930129" cy="411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782" tIns="0" rIns="0" bIns="0" numCol="1" spcCol="1270" anchor="t" anchorCtr="0">
          <a:noAutofit/>
        </a:bodyPr>
        <a:lstStyle/>
        <a:p>
          <a:pPr lvl="0" algn="l" defTabSz="1422400">
            <a:lnSpc>
              <a:spcPct val="90000"/>
            </a:lnSpc>
            <a:spcBef>
              <a:spcPct val="0"/>
            </a:spcBef>
            <a:spcAft>
              <a:spcPct val="35000"/>
            </a:spcAft>
          </a:pPr>
          <a:r>
            <a:rPr lang="es-ES" sz="3200" kern="1200" dirty="0" smtClean="0"/>
            <a:t>2002</a:t>
          </a:r>
          <a:endParaRPr lang="es-ES" sz="3200" kern="1200" dirty="0"/>
        </a:p>
      </dsp:txBody>
      <dsp:txXfrm>
        <a:off x="9805285" y="1625674"/>
        <a:ext cx="1930129" cy="41187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D59E0-53E8-4185-88FA-919F29484FDE}">
      <dsp:nvSpPr>
        <dsp:cNvPr id="0" name=""/>
        <dsp:cNvSpPr/>
      </dsp:nvSpPr>
      <dsp:spPr>
        <a:xfrm>
          <a:off x="3095786" y="0"/>
          <a:ext cx="9191094" cy="5744434"/>
        </a:xfrm>
        <a:prstGeom prst="swooshArrow">
          <a:avLst>
            <a:gd name="adj1" fmla="val 25000"/>
            <a:gd name="adj2" fmla="val 25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073E3C-ECEE-4CFE-A31E-DF02F95BE396}">
      <dsp:nvSpPr>
        <dsp:cNvPr id="0" name=""/>
        <dsp:cNvSpPr/>
      </dsp:nvSpPr>
      <dsp:spPr>
        <a:xfrm>
          <a:off x="4001109" y="4271561"/>
          <a:ext cx="211395" cy="21139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76C814-CCFF-46AC-ABFD-841CF902DCDA}">
      <dsp:nvSpPr>
        <dsp:cNvPr id="0" name=""/>
        <dsp:cNvSpPr/>
      </dsp:nvSpPr>
      <dsp:spPr>
        <a:xfrm>
          <a:off x="4106806" y="4377258"/>
          <a:ext cx="1571677" cy="1367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014" tIns="0" rIns="0" bIns="0" numCol="1" spcCol="1270" anchor="t" anchorCtr="0">
          <a:noAutofit/>
        </a:bodyPr>
        <a:lstStyle/>
        <a:p>
          <a:pPr lvl="0" algn="l" defTabSz="1422400">
            <a:lnSpc>
              <a:spcPct val="90000"/>
            </a:lnSpc>
            <a:spcBef>
              <a:spcPct val="0"/>
            </a:spcBef>
            <a:spcAft>
              <a:spcPct val="35000"/>
            </a:spcAft>
          </a:pPr>
          <a:r>
            <a:rPr lang="es-ES" sz="3200" kern="1200" dirty="0" smtClean="0"/>
            <a:t>2003</a:t>
          </a:r>
        </a:p>
        <a:p>
          <a:pPr lvl="0" algn="l" defTabSz="1422400">
            <a:lnSpc>
              <a:spcPct val="90000"/>
            </a:lnSpc>
            <a:spcBef>
              <a:spcPct val="0"/>
            </a:spcBef>
            <a:spcAft>
              <a:spcPct val="35000"/>
            </a:spcAft>
          </a:pPr>
          <a:endParaRPr lang="es-ES" sz="3200" kern="1200" dirty="0"/>
        </a:p>
      </dsp:txBody>
      <dsp:txXfrm>
        <a:off x="4106806" y="4377258"/>
        <a:ext cx="1571677" cy="1367175"/>
      </dsp:txXfrm>
    </dsp:sp>
    <dsp:sp modelId="{9F12E716-2E19-4531-92CB-AF548C5EECA9}">
      <dsp:nvSpPr>
        <dsp:cNvPr id="0" name=""/>
        <dsp:cNvSpPr/>
      </dsp:nvSpPr>
      <dsp:spPr>
        <a:xfrm>
          <a:off x="5494661" y="2935405"/>
          <a:ext cx="367643" cy="367643"/>
        </a:xfrm>
        <a:prstGeom prst="ellipse">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8E026F-D5E7-45CF-BADC-1363F9F57FBE}">
      <dsp:nvSpPr>
        <dsp:cNvPr id="0" name=""/>
        <dsp:cNvSpPr/>
      </dsp:nvSpPr>
      <dsp:spPr>
        <a:xfrm>
          <a:off x="5678483" y="3119227"/>
          <a:ext cx="1930129" cy="2625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4807" tIns="0" rIns="0" bIns="0" numCol="1" spcCol="1270" anchor="t" anchorCtr="0">
          <a:noAutofit/>
        </a:bodyPr>
        <a:lstStyle/>
        <a:p>
          <a:pPr lvl="0" algn="l" defTabSz="1422400">
            <a:lnSpc>
              <a:spcPct val="90000"/>
            </a:lnSpc>
            <a:spcBef>
              <a:spcPct val="0"/>
            </a:spcBef>
            <a:spcAft>
              <a:spcPct val="35000"/>
            </a:spcAft>
          </a:pPr>
          <a:r>
            <a:rPr lang="es-ES" sz="3200" kern="1200" dirty="0" smtClean="0"/>
            <a:t>2003</a:t>
          </a:r>
          <a:endParaRPr lang="es-ES" sz="3200" kern="1200" dirty="0"/>
        </a:p>
      </dsp:txBody>
      <dsp:txXfrm>
        <a:off x="5678483" y="3119227"/>
        <a:ext cx="1930129" cy="2625206"/>
      </dsp:txXfrm>
    </dsp:sp>
    <dsp:sp modelId="{A30A51F2-941F-4A64-84F9-6AF6BA4B158E}">
      <dsp:nvSpPr>
        <dsp:cNvPr id="0" name=""/>
        <dsp:cNvSpPr/>
      </dsp:nvSpPr>
      <dsp:spPr>
        <a:xfrm>
          <a:off x="7401814" y="1950809"/>
          <a:ext cx="487128" cy="487128"/>
        </a:xfrm>
        <a:prstGeom prst="ellipse">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EA0A8A-B2C6-47C3-B15C-1E0BBEE358D0}">
      <dsp:nvSpPr>
        <dsp:cNvPr id="0" name=""/>
        <dsp:cNvSpPr/>
      </dsp:nvSpPr>
      <dsp:spPr>
        <a:xfrm>
          <a:off x="7645378" y="2194373"/>
          <a:ext cx="1930129" cy="35500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119" tIns="0" rIns="0" bIns="0" numCol="1" spcCol="1270" anchor="t" anchorCtr="0">
          <a:noAutofit/>
        </a:bodyPr>
        <a:lstStyle/>
        <a:p>
          <a:pPr lvl="0" algn="l" defTabSz="1422400">
            <a:lnSpc>
              <a:spcPct val="90000"/>
            </a:lnSpc>
            <a:spcBef>
              <a:spcPct val="0"/>
            </a:spcBef>
            <a:spcAft>
              <a:spcPct val="35000"/>
            </a:spcAft>
          </a:pPr>
          <a:r>
            <a:rPr lang="es-ES" sz="3200" kern="1200" dirty="0" smtClean="0"/>
            <a:t>2004</a:t>
          </a:r>
          <a:endParaRPr lang="es-ES" sz="3200" kern="1200" dirty="0"/>
        </a:p>
      </dsp:txBody>
      <dsp:txXfrm>
        <a:off x="7645378" y="2194373"/>
        <a:ext cx="1930129" cy="3550060"/>
      </dsp:txXfrm>
    </dsp:sp>
    <dsp:sp modelId="{74605AD0-E736-4287-91FA-6E47AB7BD42E}">
      <dsp:nvSpPr>
        <dsp:cNvPr id="0" name=""/>
        <dsp:cNvSpPr/>
      </dsp:nvSpPr>
      <dsp:spPr>
        <a:xfrm>
          <a:off x="9479001" y="1299390"/>
          <a:ext cx="652567" cy="652567"/>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034EF4-5A54-42BD-AE53-BA2E18158FBA}">
      <dsp:nvSpPr>
        <dsp:cNvPr id="0" name=""/>
        <dsp:cNvSpPr/>
      </dsp:nvSpPr>
      <dsp:spPr>
        <a:xfrm>
          <a:off x="9805285" y="1625674"/>
          <a:ext cx="1930129" cy="41187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782" tIns="0" rIns="0" bIns="0" numCol="1" spcCol="1270" anchor="t" anchorCtr="0">
          <a:noAutofit/>
        </a:bodyPr>
        <a:lstStyle/>
        <a:p>
          <a:pPr lvl="0" algn="l" defTabSz="1422400">
            <a:lnSpc>
              <a:spcPct val="90000"/>
            </a:lnSpc>
            <a:spcBef>
              <a:spcPct val="0"/>
            </a:spcBef>
            <a:spcAft>
              <a:spcPct val="35000"/>
            </a:spcAft>
          </a:pPr>
          <a:r>
            <a:rPr lang="es-ES" sz="3200" kern="1200" dirty="0" smtClean="0"/>
            <a:t>2006</a:t>
          </a:r>
          <a:endParaRPr lang="es-ES" sz="3200" kern="1200" dirty="0"/>
        </a:p>
      </dsp:txBody>
      <dsp:txXfrm>
        <a:off x="9805285" y="1625674"/>
        <a:ext cx="1930129" cy="41187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FDF39A-2309-4319-ABF5-6DE358F8D863}">
      <dsp:nvSpPr>
        <dsp:cNvPr id="0" name=""/>
        <dsp:cNvSpPr/>
      </dsp:nvSpPr>
      <dsp:spPr>
        <a:xfrm>
          <a:off x="6450145" y="4058591"/>
          <a:ext cx="2948447" cy="1909925"/>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6930461"/>
              <a:satOff val="-31979"/>
              <a:lumOff val="1177"/>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r>
            <a:rPr lang="es-ES" sz="1600" kern="1200" dirty="0" smtClean="0"/>
            <a:t>Superintendencias bancarias, de valores o financieras</a:t>
          </a:r>
          <a:endParaRPr lang="es-ES" sz="1600" kern="1200" dirty="0"/>
        </a:p>
      </dsp:txBody>
      <dsp:txXfrm>
        <a:off x="7376634" y="4578027"/>
        <a:ext cx="1980003" cy="1348534"/>
      </dsp:txXfrm>
    </dsp:sp>
    <dsp:sp modelId="{6EF9C27C-C31E-4C41-B532-C02DCEFC6811}">
      <dsp:nvSpPr>
        <dsp:cNvPr id="0" name=""/>
        <dsp:cNvSpPr/>
      </dsp:nvSpPr>
      <dsp:spPr>
        <a:xfrm>
          <a:off x="1639520" y="4058591"/>
          <a:ext cx="2948447" cy="1909925"/>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endParaRPr lang="es-ES" sz="1600" kern="1200" dirty="0"/>
        </a:p>
        <a:p>
          <a:pPr marL="171450" lvl="1" indent="-171450" algn="l" defTabSz="711200">
            <a:lnSpc>
              <a:spcPct val="90000"/>
            </a:lnSpc>
            <a:spcBef>
              <a:spcPct val="0"/>
            </a:spcBef>
            <a:spcAft>
              <a:spcPct val="15000"/>
            </a:spcAft>
            <a:buChar char="••"/>
          </a:pPr>
          <a:r>
            <a:rPr lang="es-ES" sz="1600" kern="1200" dirty="0" smtClean="0"/>
            <a:t>Sistema financiero</a:t>
          </a:r>
          <a:endParaRPr lang="es-ES" sz="1600" kern="1200" dirty="0"/>
        </a:p>
      </dsp:txBody>
      <dsp:txXfrm>
        <a:off x="1681475" y="4578027"/>
        <a:ext cx="1980003" cy="1348534"/>
      </dsp:txXfrm>
    </dsp:sp>
    <dsp:sp modelId="{83D998B8-82CA-43CE-8A9C-5C74951E49CF}">
      <dsp:nvSpPr>
        <dsp:cNvPr id="0" name=""/>
        <dsp:cNvSpPr/>
      </dsp:nvSpPr>
      <dsp:spPr>
        <a:xfrm>
          <a:off x="6450145" y="0"/>
          <a:ext cx="2948447" cy="1909925"/>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3465231"/>
              <a:satOff val="-15989"/>
              <a:lumOff val="58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OCDE</a:t>
          </a:r>
          <a:endParaRPr lang="es-ES" sz="1600" kern="1200" dirty="0"/>
        </a:p>
        <a:p>
          <a:pPr marL="171450" lvl="1" indent="-171450" algn="l" defTabSz="711200">
            <a:lnSpc>
              <a:spcPct val="90000"/>
            </a:lnSpc>
            <a:spcBef>
              <a:spcPct val="0"/>
            </a:spcBef>
            <a:spcAft>
              <a:spcPct val="15000"/>
            </a:spcAft>
            <a:buChar char="••"/>
          </a:pPr>
          <a:r>
            <a:rPr lang="es-ES" sz="1600" kern="1200" dirty="0" smtClean="0"/>
            <a:t>México, Brasil y Argentina</a:t>
          </a:r>
          <a:endParaRPr lang="es-ES" sz="1600" kern="1200" dirty="0"/>
        </a:p>
        <a:p>
          <a:pPr marL="171450" lvl="1" indent="-171450" algn="l" defTabSz="711200">
            <a:lnSpc>
              <a:spcPct val="90000"/>
            </a:lnSpc>
            <a:spcBef>
              <a:spcPct val="0"/>
            </a:spcBef>
            <a:spcAft>
              <a:spcPct val="15000"/>
            </a:spcAft>
            <a:buChar char="••"/>
          </a:pPr>
          <a:r>
            <a:rPr lang="es-ES" sz="1600" kern="1200" dirty="0" smtClean="0"/>
            <a:t>Colombia, Perú y Chile</a:t>
          </a:r>
          <a:endParaRPr lang="es-ES" sz="1600" kern="1200" dirty="0"/>
        </a:p>
      </dsp:txBody>
      <dsp:txXfrm>
        <a:off x="7376634" y="41955"/>
        <a:ext cx="1980003" cy="1348534"/>
      </dsp:txXfrm>
    </dsp:sp>
    <dsp:sp modelId="{68E3A721-404C-491E-A05D-E928252A2D85}">
      <dsp:nvSpPr>
        <dsp:cNvPr id="0" name=""/>
        <dsp:cNvSpPr/>
      </dsp:nvSpPr>
      <dsp:spPr>
        <a:xfrm>
          <a:off x="1639520" y="0"/>
          <a:ext cx="2948447" cy="1909925"/>
        </a:xfrm>
        <a:prstGeom prst="roundRect">
          <a:avLst>
            <a:gd name="adj" fmla="val 10000"/>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t" anchorCtr="0">
          <a:noAutofit/>
        </a:bodyPr>
        <a:lstStyle/>
        <a:p>
          <a:pPr marL="171450" lvl="1" indent="-171450" algn="l" defTabSz="711200">
            <a:lnSpc>
              <a:spcPct val="90000"/>
            </a:lnSpc>
            <a:spcBef>
              <a:spcPct val="0"/>
            </a:spcBef>
            <a:spcAft>
              <a:spcPct val="15000"/>
            </a:spcAft>
            <a:buChar char="••"/>
          </a:pPr>
          <a:r>
            <a:rPr lang="es-ES" sz="1600" kern="1200" dirty="0" smtClean="0"/>
            <a:t>México, Chile y Argentina</a:t>
          </a:r>
          <a:endParaRPr lang="es-ES" sz="1600" kern="1200" dirty="0"/>
        </a:p>
      </dsp:txBody>
      <dsp:txXfrm>
        <a:off x="1681475" y="41955"/>
        <a:ext cx="1980003" cy="1348534"/>
      </dsp:txXfrm>
    </dsp:sp>
    <dsp:sp modelId="{71797156-EA71-47EC-9863-8D2AD8E90963}">
      <dsp:nvSpPr>
        <dsp:cNvPr id="0" name=""/>
        <dsp:cNvSpPr/>
      </dsp:nvSpPr>
      <dsp:spPr>
        <a:xfrm>
          <a:off x="2875003" y="340205"/>
          <a:ext cx="2584367" cy="2584367"/>
        </a:xfrm>
        <a:prstGeom prst="pieWedge">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t>Códigos de ética</a:t>
          </a:r>
          <a:endParaRPr lang="es-ES" sz="2200" kern="1200" dirty="0"/>
        </a:p>
      </dsp:txBody>
      <dsp:txXfrm>
        <a:off x="3631947" y="1097149"/>
        <a:ext cx="1827423" cy="1827423"/>
      </dsp:txXfrm>
    </dsp:sp>
    <dsp:sp modelId="{F9547355-0283-4144-91FE-EB6BD4D1A923}">
      <dsp:nvSpPr>
        <dsp:cNvPr id="0" name=""/>
        <dsp:cNvSpPr/>
      </dsp:nvSpPr>
      <dsp:spPr>
        <a:xfrm rot="5400000">
          <a:off x="5578742" y="340205"/>
          <a:ext cx="2584367" cy="2584367"/>
        </a:xfrm>
        <a:prstGeom prst="pieWedge">
          <a:avLst/>
        </a:prstGeom>
        <a:gradFill rotWithShape="0">
          <a:gsLst>
            <a:gs pos="0">
              <a:schemeClr val="accent4">
                <a:hueOff val="3465231"/>
                <a:satOff val="-15989"/>
                <a:lumOff val="588"/>
                <a:alphaOff val="0"/>
                <a:lumMod val="110000"/>
                <a:satMod val="105000"/>
                <a:tint val="67000"/>
              </a:schemeClr>
            </a:gs>
            <a:gs pos="50000">
              <a:schemeClr val="accent4">
                <a:hueOff val="3465231"/>
                <a:satOff val="-15989"/>
                <a:lumOff val="588"/>
                <a:alphaOff val="0"/>
                <a:lumMod val="105000"/>
                <a:satMod val="103000"/>
                <a:tint val="73000"/>
              </a:schemeClr>
            </a:gs>
            <a:gs pos="100000">
              <a:schemeClr val="accent4">
                <a:hueOff val="3465231"/>
                <a:satOff val="-15989"/>
                <a:lumOff val="5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t>Prácticas de GC</a:t>
          </a:r>
          <a:endParaRPr lang="es-ES" sz="2200" kern="1200" dirty="0"/>
        </a:p>
      </dsp:txBody>
      <dsp:txXfrm rot="-5400000">
        <a:off x="5578742" y="1097149"/>
        <a:ext cx="1827423" cy="1827423"/>
      </dsp:txXfrm>
    </dsp:sp>
    <dsp:sp modelId="{AFA8A482-E2D6-4785-8B96-C5CBFC8A0720}">
      <dsp:nvSpPr>
        <dsp:cNvPr id="0" name=""/>
        <dsp:cNvSpPr/>
      </dsp:nvSpPr>
      <dsp:spPr>
        <a:xfrm rot="10800000">
          <a:off x="5578742" y="3043943"/>
          <a:ext cx="2584367" cy="2584367"/>
        </a:xfrm>
        <a:prstGeom prst="pieWedge">
          <a:avLst/>
        </a:prstGeom>
        <a:gradFill rotWithShape="0">
          <a:gsLst>
            <a:gs pos="0">
              <a:schemeClr val="accent4">
                <a:hueOff val="6930461"/>
                <a:satOff val="-31979"/>
                <a:lumOff val="1177"/>
                <a:alphaOff val="0"/>
                <a:lumMod val="110000"/>
                <a:satMod val="105000"/>
                <a:tint val="67000"/>
              </a:schemeClr>
            </a:gs>
            <a:gs pos="50000">
              <a:schemeClr val="accent4">
                <a:hueOff val="6930461"/>
                <a:satOff val="-31979"/>
                <a:lumOff val="1177"/>
                <a:alphaOff val="0"/>
                <a:lumMod val="105000"/>
                <a:satMod val="103000"/>
                <a:tint val="73000"/>
              </a:schemeClr>
            </a:gs>
            <a:gs pos="100000">
              <a:schemeClr val="accent4">
                <a:hueOff val="6930461"/>
                <a:satOff val="-31979"/>
                <a:lumOff val="1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t>Entes reguladores</a:t>
          </a:r>
          <a:endParaRPr lang="es-ES" sz="2200" kern="1200" dirty="0"/>
        </a:p>
      </dsp:txBody>
      <dsp:txXfrm rot="10800000">
        <a:off x="5578742" y="3043943"/>
        <a:ext cx="1827423" cy="1827423"/>
      </dsp:txXfrm>
    </dsp:sp>
    <dsp:sp modelId="{FDECF357-4F8B-4F6B-8EB4-3F0A998559C8}">
      <dsp:nvSpPr>
        <dsp:cNvPr id="0" name=""/>
        <dsp:cNvSpPr/>
      </dsp:nvSpPr>
      <dsp:spPr>
        <a:xfrm rot="16200000">
          <a:off x="2875003" y="3043943"/>
          <a:ext cx="2584367" cy="2584367"/>
        </a:xfrm>
        <a:prstGeom prst="pieWedge">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s-ES" sz="2200" kern="1200" dirty="0" smtClean="0"/>
            <a:t>Asociaciones bancarias</a:t>
          </a:r>
          <a:endParaRPr lang="es-ES" sz="2200" kern="1200" dirty="0"/>
        </a:p>
      </dsp:txBody>
      <dsp:txXfrm rot="5400000">
        <a:off x="3631947" y="3043943"/>
        <a:ext cx="1827423" cy="1827423"/>
      </dsp:txXfrm>
    </dsp:sp>
    <dsp:sp modelId="{205F1B40-45D3-4783-97B2-0806A5FB20B2}">
      <dsp:nvSpPr>
        <dsp:cNvPr id="0" name=""/>
        <dsp:cNvSpPr/>
      </dsp:nvSpPr>
      <dsp:spPr>
        <a:xfrm>
          <a:off x="5072910" y="2447091"/>
          <a:ext cx="892293" cy="775907"/>
        </a:xfrm>
        <a:prstGeom prst="circularArrow">
          <a:avLst/>
        </a:prstGeom>
        <a:gradFill rotWithShape="0">
          <a:gsLst>
            <a:gs pos="0">
              <a:schemeClr val="accent4">
                <a:tint val="40000"/>
                <a:hueOff val="0"/>
                <a:satOff val="0"/>
                <a:lumOff val="0"/>
                <a:alphaOff val="0"/>
                <a:lumMod val="110000"/>
                <a:satMod val="105000"/>
                <a:tint val="67000"/>
              </a:schemeClr>
            </a:gs>
            <a:gs pos="50000">
              <a:schemeClr val="accent4">
                <a:tint val="40000"/>
                <a:hueOff val="0"/>
                <a:satOff val="0"/>
                <a:lumOff val="0"/>
                <a:alphaOff val="0"/>
                <a:lumMod val="105000"/>
                <a:satMod val="103000"/>
                <a:tint val="73000"/>
              </a:schemeClr>
            </a:gs>
            <a:gs pos="100000">
              <a:schemeClr val="accent4">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 modelId="{6B8DDF66-40B5-46FA-BA50-8C15D6408E90}">
      <dsp:nvSpPr>
        <dsp:cNvPr id="0" name=""/>
        <dsp:cNvSpPr/>
      </dsp:nvSpPr>
      <dsp:spPr>
        <a:xfrm rot="10800000">
          <a:off x="5072910" y="2745517"/>
          <a:ext cx="892293" cy="775907"/>
        </a:xfrm>
        <a:prstGeom prst="circularArrow">
          <a:avLst/>
        </a:prstGeom>
        <a:gradFill rotWithShape="0">
          <a:gsLst>
            <a:gs pos="0">
              <a:schemeClr val="accent4">
                <a:tint val="40000"/>
                <a:hueOff val="0"/>
                <a:satOff val="0"/>
                <a:lumOff val="0"/>
                <a:alphaOff val="0"/>
                <a:lumMod val="110000"/>
                <a:satMod val="105000"/>
                <a:tint val="67000"/>
              </a:schemeClr>
            </a:gs>
            <a:gs pos="50000">
              <a:schemeClr val="accent4">
                <a:tint val="40000"/>
                <a:hueOff val="0"/>
                <a:satOff val="0"/>
                <a:lumOff val="0"/>
                <a:alphaOff val="0"/>
                <a:lumMod val="105000"/>
                <a:satMod val="103000"/>
                <a:tint val="73000"/>
              </a:schemeClr>
            </a:gs>
            <a:gs pos="100000">
              <a:schemeClr val="accent4">
                <a:tint val="40000"/>
                <a:hueOff val="0"/>
                <a:satOff val="0"/>
                <a:lumOff val="0"/>
                <a:alphaOff val="0"/>
                <a:lumMod val="105000"/>
                <a:satMod val="109000"/>
                <a:tint val="81000"/>
              </a:schemeClr>
            </a:gs>
          </a:gsLst>
          <a:lin ang="5400000" scaled="0"/>
        </a:gradFill>
        <a:ln w="6350" cap="flat" cmpd="sng" algn="ctr">
          <a:solidFill>
            <a:schemeClr val="lt1">
              <a:hueOff val="0"/>
              <a:satOff val="0"/>
              <a:lumOff val="0"/>
              <a:alphaOff val="0"/>
            </a:schemeClr>
          </a:solidFill>
          <a:prstDash val="solid"/>
          <a:miter lim="800000"/>
        </a:ln>
        <a:effectLst/>
        <a:scene3d>
          <a:camera prst="orthographicFront"/>
          <a:lightRig rig="flat" dir="t"/>
        </a:scene3d>
        <a:sp3d prstMaterial="dkEdge">
          <a:bevelT w="8200" h="38100"/>
        </a:sp3d>
      </dsp:spPr>
      <dsp:style>
        <a:lnRef idx="1">
          <a:scrgbClr r="0" g="0" b="0"/>
        </a:lnRef>
        <a:fillRef idx="2">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4022F-5D56-4B00-BD6D-C9CC68596EB7}">
      <dsp:nvSpPr>
        <dsp:cNvPr id="0" name=""/>
        <dsp:cNvSpPr/>
      </dsp:nvSpPr>
      <dsp:spPr>
        <a:xfrm>
          <a:off x="-4558262" y="-698923"/>
          <a:ext cx="5429963" cy="5429963"/>
        </a:xfrm>
        <a:prstGeom prst="blockArc">
          <a:avLst>
            <a:gd name="adj1" fmla="val 18900000"/>
            <a:gd name="adj2" fmla="val 2700000"/>
            <a:gd name="adj3" fmla="val 398"/>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967E3A-BDF0-410D-B905-B1C2B82FCA3A}">
      <dsp:nvSpPr>
        <dsp:cNvPr id="0" name=""/>
        <dsp:cNvSpPr/>
      </dsp:nvSpPr>
      <dsp:spPr>
        <a:xfrm>
          <a:off x="456589" y="309989"/>
          <a:ext cx="11680727" cy="620300"/>
        </a:xfrm>
        <a:prstGeom prst="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2364" tIns="45720" rIns="45720" bIns="45720" numCol="1" spcCol="1270" anchor="ctr" anchorCtr="0">
          <a:noAutofit/>
        </a:bodyPr>
        <a:lstStyle/>
        <a:p>
          <a:pPr lvl="0" algn="l" defTabSz="800100">
            <a:lnSpc>
              <a:spcPct val="90000"/>
            </a:lnSpc>
            <a:spcBef>
              <a:spcPct val="0"/>
            </a:spcBef>
            <a:spcAft>
              <a:spcPct val="35000"/>
            </a:spcAft>
          </a:pPr>
          <a:r>
            <a:rPr lang="es-EC" sz="1800" kern="1200" dirty="0" smtClean="0"/>
            <a:t>Determinar la situación actual y las herramientas de control utilizadas en el sistema financiero ecuatoriano.</a:t>
          </a:r>
          <a:endParaRPr lang="es-ES" sz="1800" kern="1200" dirty="0"/>
        </a:p>
      </dsp:txBody>
      <dsp:txXfrm>
        <a:off x="456589" y="309989"/>
        <a:ext cx="11680727" cy="620300"/>
      </dsp:txXfrm>
    </dsp:sp>
    <dsp:sp modelId="{05FFC1F9-37E7-4E86-B8B0-447705EB0E0F}">
      <dsp:nvSpPr>
        <dsp:cNvPr id="0" name=""/>
        <dsp:cNvSpPr/>
      </dsp:nvSpPr>
      <dsp:spPr>
        <a:xfrm>
          <a:off x="68901" y="232451"/>
          <a:ext cx="775375" cy="77537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FA5CE403-8BA6-4FF2-BF59-036E8EAFFC77}">
      <dsp:nvSpPr>
        <dsp:cNvPr id="0" name=""/>
        <dsp:cNvSpPr/>
      </dsp:nvSpPr>
      <dsp:spPr>
        <a:xfrm>
          <a:off x="812221" y="1240601"/>
          <a:ext cx="11325095" cy="620300"/>
        </a:xfrm>
        <a:prstGeom prst="rect">
          <a:avLst/>
        </a:prstGeom>
        <a:gradFill rotWithShape="0">
          <a:gsLst>
            <a:gs pos="0">
              <a:schemeClr val="accent4">
                <a:hueOff val="3465231"/>
                <a:satOff val="-15989"/>
                <a:lumOff val="588"/>
                <a:alphaOff val="0"/>
                <a:lumMod val="110000"/>
                <a:satMod val="105000"/>
                <a:tint val="67000"/>
              </a:schemeClr>
            </a:gs>
            <a:gs pos="50000">
              <a:schemeClr val="accent4">
                <a:hueOff val="3465231"/>
                <a:satOff val="-15989"/>
                <a:lumOff val="588"/>
                <a:alphaOff val="0"/>
                <a:lumMod val="105000"/>
                <a:satMod val="103000"/>
                <a:tint val="73000"/>
              </a:schemeClr>
            </a:gs>
            <a:gs pos="100000">
              <a:schemeClr val="accent4">
                <a:hueOff val="3465231"/>
                <a:satOff val="-15989"/>
                <a:lumOff val="58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2364" tIns="45720" rIns="45720" bIns="45720" numCol="1" spcCol="1270" anchor="ctr" anchorCtr="0">
          <a:noAutofit/>
        </a:bodyPr>
        <a:lstStyle/>
        <a:p>
          <a:pPr lvl="0" algn="l" defTabSz="800100">
            <a:lnSpc>
              <a:spcPct val="90000"/>
            </a:lnSpc>
            <a:spcBef>
              <a:spcPct val="0"/>
            </a:spcBef>
            <a:spcAft>
              <a:spcPct val="35000"/>
            </a:spcAft>
          </a:pPr>
          <a:r>
            <a:rPr lang="es-EC" sz="1800" kern="1200" dirty="0" smtClean="0"/>
            <a:t>Analizar el marco teórico, referencial y conceptual existente que servirá como soporte para la investigación.</a:t>
          </a:r>
          <a:endParaRPr lang="es-EC" sz="1800" kern="1200" dirty="0"/>
        </a:p>
      </dsp:txBody>
      <dsp:txXfrm>
        <a:off x="812221" y="1240601"/>
        <a:ext cx="11325095" cy="620300"/>
      </dsp:txXfrm>
    </dsp:sp>
    <dsp:sp modelId="{58A9E53C-6095-49E9-B23D-BDC6BB4D91C9}">
      <dsp:nvSpPr>
        <dsp:cNvPr id="0" name=""/>
        <dsp:cNvSpPr/>
      </dsp:nvSpPr>
      <dsp:spPr>
        <a:xfrm>
          <a:off x="424533" y="1163063"/>
          <a:ext cx="775375" cy="77537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3465231"/>
              <a:satOff val="-15989"/>
              <a:lumOff val="588"/>
              <a:alphaOff val="0"/>
            </a:schemeClr>
          </a:solidFill>
          <a:prstDash val="solid"/>
          <a:miter lim="800000"/>
        </a:ln>
        <a:effectLst/>
      </dsp:spPr>
      <dsp:style>
        <a:lnRef idx="1">
          <a:scrgbClr r="0" g="0" b="0"/>
        </a:lnRef>
        <a:fillRef idx="2">
          <a:scrgbClr r="0" g="0" b="0"/>
        </a:fillRef>
        <a:effectRef idx="0">
          <a:scrgbClr r="0" g="0" b="0"/>
        </a:effectRef>
        <a:fontRef idx="minor"/>
      </dsp:style>
    </dsp:sp>
    <dsp:sp modelId="{6A6D7973-5FB4-48A6-B343-A705AF6CCDAE}">
      <dsp:nvSpPr>
        <dsp:cNvPr id="0" name=""/>
        <dsp:cNvSpPr/>
      </dsp:nvSpPr>
      <dsp:spPr>
        <a:xfrm>
          <a:off x="812221" y="2171213"/>
          <a:ext cx="11325095" cy="620300"/>
        </a:xfrm>
        <a:prstGeom prst="rect">
          <a:avLst/>
        </a:prstGeom>
        <a:gradFill rotWithShape="0">
          <a:gsLst>
            <a:gs pos="0">
              <a:schemeClr val="accent4">
                <a:hueOff val="6930461"/>
                <a:satOff val="-31979"/>
                <a:lumOff val="1177"/>
                <a:alphaOff val="0"/>
                <a:lumMod val="110000"/>
                <a:satMod val="105000"/>
                <a:tint val="67000"/>
              </a:schemeClr>
            </a:gs>
            <a:gs pos="50000">
              <a:schemeClr val="accent4">
                <a:hueOff val="6930461"/>
                <a:satOff val="-31979"/>
                <a:lumOff val="1177"/>
                <a:alphaOff val="0"/>
                <a:lumMod val="105000"/>
                <a:satMod val="103000"/>
                <a:tint val="73000"/>
              </a:schemeClr>
            </a:gs>
            <a:gs pos="100000">
              <a:schemeClr val="accent4">
                <a:hueOff val="6930461"/>
                <a:satOff val="-31979"/>
                <a:lumOff val="117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2364" tIns="45720" rIns="45720" bIns="45720" numCol="1" spcCol="1270" anchor="ctr" anchorCtr="0">
          <a:noAutofit/>
        </a:bodyPr>
        <a:lstStyle/>
        <a:p>
          <a:pPr lvl="0" algn="l" defTabSz="800100">
            <a:lnSpc>
              <a:spcPct val="90000"/>
            </a:lnSpc>
            <a:spcBef>
              <a:spcPct val="0"/>
            </a:spcBef>
            <a:spcAft>
              <a:spcPct val="35000"/>
            </a:spcAft>
          </a:pPr>
          <a:r>
            <a:rPr lang="es-EC" sz="1800" kern="1200" dirty="0" smtClean="0"/>
            <a:t>Determinar la validez y confiabilidad de los principios de la OCDE en una muestra de instituciones financieras. </a:t>
          </a:r>
          <a:endParaRPr lang="es-EC" sz="1800" kern="1200" dirty="0"/>
        </a:p>
      </dsp:txBody>
      <dsp:txXfrm>
        <a:off x="812221" y="2171213"/>
        <a:ext cx="11325095" cy="620300"/>
      </dsp:txXfrm>
    </dsp:sp>
    <dsp:sp modelId="{E9240DE0-E4D6-4D36-8E84-655CECE67B3E}">
      <dsp:nvSpPr>
        <dsp:cNvPr id="0" name=""/>
        <dsp:cNvSpPr/>
      </dsp:nvSpPr>
      <dsp:spPr>
        <a:xfrm>
          <a:off x="424533" y="2093676"/>
          <a:ext cx="775375" cy="77537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6930461"/>
              <a:satOff val="-31979"/>
              <a:lumOff val="1177"/>
              <a:alphaOff val="0"/>
            </a:schemeClr>
          </a:solidFill>
          <a:prstDash val="solid"/>
          <a:miter lim="800000"/>
        </a:ln>
        <a:effectLst/>
      </dsp:spPr>
      <dsp:style>
        <a:lnRef idx="1">
          <a:scrgbClr r="0" g="0" b="0"/>
        </a:lnRef>
        <a:fillRef idx="2">
          <a:scrgbClr r="0" g="0" b="0"/>
        </a:fillRef>
        <a:effectRef idx="0">
          <a:scrgbClr r="0" g="0" b="0"/>
        </a:effectRef>
        <a:fontRef idx="minor"/>
      </dsp:style>
    </dsp:sp>
    <dsp:sp modelId="{716AD62A-4EC4-44DB-A61F-4D11DA275CA2}">
      <dsp:nvSpPr>
        <dsp:cNvPr id="0" name=""/>
        <dsp:cNvSpPr/>
      </dsp:nvSpPr>
      <dsp:spPr>
        <a:xfrm>
          <a:off x="456589" y="3101826"/>
          <a:ext cx="11680727" cy="620300"/>
        </a:xfrm>
        <a:prstGeom prst="rect">
          <a:avLst/>
        </a:prstGeom>
        <a:gradFill rotWithShape="0">
          <a:gsLst>
            <a:gs pos="0">
              <a:schemeClr val="accent4">
                <a:hueOff val="10395692"/>
                <a:satOff val="-47968"/>
                <a:lumOff val="1765"/>
                <a:alphaOff val="0"/>
                <a:lumMod val="110000"/>
                <a:satMod val="105000"/>
                <a:tint val="67000"/>
              </a:schemeClr>
            </a:gs>
            <a:gs pos="50000">
              <a:schemeClr val="accent4">
                <a:hueOff val="10395692"/>
                <a:satOff val="-47968"/>
                <a:lumOff val="1765"/>
                <a:alphaOff val="0"/>
                <a:lumMod val="105000"/>
                <a:satMod val="103000"/>
                <a:tint val="73000"/>
              </a:schemeClr>
            </a:gs>
            <a:gs pos="100000">
              <a:schemeClr val="accent4">
                <a:hueOff val="10395692"/>
                <a:satOff val="-47968"/>
                <a:lumOff val="1765"/>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2364" tIns="45720" rIns="45720" bIns="45720" numCol="1" spcCol="1270" anchor="ctr" anchorCtr="0">
          <a:noAutofit/>
        </a:bodyPr>
        <a:lstStyle/>
        <a:p>
          <a:pPr lvl="0" algn="l" defTabSz="800100">
            <a:lnSpc>
              <a:spcPct val="90000"/>
            </a:lnSpc>
            <a:spcBef>
              <a:spcPct val="0"/>
            </a:spcBef>
            <a:spcAft>
              <a:spcPct val="35000"/>
            </a:spcAft>
          </a:pPr>
          <a:r>
            <a:rPr lang="es-EC" sz="1800" kern="1200" dirty="0" smtClean="0"/>
            <a:t>Analizar la relación existente en los principios de la OCDE como medida de control, con la rentabilidad de las entidades del sistema financiero.</a:t>
          </a:r>
          <a:endParaRPr lang="es-EC" sz="1800" kern="1200" dirty="0"/>
        </a:p>
      </dsp:txBody>
      <dsp:txXfrm>
        <a:off x="456589" y="3101826"/>
        <a:ext cx="11680727" cy="620300"/>
      </dsp:txXfrm>
    </dsp:sp>
    <dsp:sp modelId="{F89AA3F9-99BC-4B51-8D4F-AC7AD0918AE4}">
      <dsp:nvSpPr>
        <dsp:cNvPr id="0" name=""/>
        <dsp:cNvSpPr/>
      </dsp:nvSpPr>
      <dsp:spPr>
        <a:xfrm>
          <a:off x="68901" y="3024288"/>
          <a:ext cx="775375" cy="775375"/>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4">
              <a:hueOff val="10395692"/>
              <a:satOff val="-47968"/>
              <a:lumOff val="1765"/>
              <a:alphaOff val="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DEB7B-EBB1-47F9-8660-D2C49993DBDF}">
      <dsp:nvSpPr>
        <dsp:cNvPr id="0" name=""/>
        <dsp:cNvSpPr/>
      </dsp:nvSpPr>
      <dsp:spPr>
        <a:xfrm>
          <a:off x="738" y="663286"/>
          <a:ext cx="1573882" cy="944329"/>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1976 Jensen-Meckling</a:t>
          </a:r>
          <a:endParaRPr lang="es-ES" sz="1800" kern="1200" dirty="0"/>
        </a:p>
      </dsp:txBody>
      <dsp:txXfrm>
        <a:off x="28396" y="690944"/>
        <a:ext cx="1518566" cy="889013"/>
      </dsp:txXfrm>
    </dsp:sp>
    <dsp:sp modelId="{1E2EA58A-1018-47FF-99CE-EEC67FE19876}">
      <dsp:nvSpPr>
        <dsp:cNvPr id="0" name=""/>
        <dsp:cNvSpPr/>
      </dsp:nvSpPr>
      <dsp:spPr>
        <a:xfrm>
          <a:off x="1713122" y="940289"/>
          <a:ext cx="333663" cy="390322"/>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a:off x="1713122" y="1018353"/>
        <a:ext cx="233564" cy="234194"/>
      </dsp:txXfrm>
    </dsp:sp>
    <dsp:sp modelId="{27C34E9A-2439-4F44-A45C-2936917145E7}">
      <dsp:nvSpPr>
        <dsp:cNvPr id="0" name=""/>
        <dsp:cNvSpPr/>
      </dsp:nvSpPr>
      <dsp:spPr>
        <a:xfrm>
          <a:off x="2204173" y="663286"/>
          <a:ext cx="1573882" cy="944329"/>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Relación contractual</a:t>
          </a:r>
          <a:endParaRPr lang="es-ES" sz="1800" kern="1200" dirty="0"/>
        </a:p>
      </dsp:txBody>
      <dsp:txXfrm>
        <a:off x="2231831" y="690944"/>
        <a:ext cx="1518566" cy="889013"/>
      </dsp:txXfrm>
    </dsp:sp>
    <dsp:sp modelId="{74DC26B8-F39B-424C-BAA3-C6309965B0FC}">
      <dsp:nvSpPr>
        <dsp:cNvPr id="0" name=""/>
        <dsp:cNvSpPr/>
      </dsp:nvSpPr>
      <dsp:spPr>
        <a:xfrm rot="5400000">
          <a:off x="2824283" y="1717787"/>
          <a:ext cx="333663" cy="390322"/>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rot="-5400000">
        <a:off x="2874018" y="1746117"/>
        <a:ext cx="234194" cy="233564"/>
      </dsp:txXfrm>
    </dsp:sp>
    <dsp:sp modelId="{ED521355-3296-4486-941F-D48C82EF53DB}">
      <dsp:nvSpPr>
        <dsp:cNvPr id="0" name=""/>
        <dsp:cNvSpPr/>
      </dsp:nvSpPr>
      <dsp:spPr>
        <a:xfrm>
          <a:off x="2204173" y="2237168"/>
          <a:ext cx="1573882" cy="944329"/>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Agente-Principal</a:t>
          </a:r>
          <a:endParaRPr lang="es-ES" sz="1800" kern="1200" dirty="0"/>
        </a:p>
      </dsp:txBody>
      <dsp:txXfrm>
        <a:off x="2231831" y="2264826"/>
        <a:ext cx="1518566" cy="889013"/>
      </dsp:txXfrm>
    </dsp:sp>
    <dsp:sp modelId="{A82E8421-1347-4808-8D2D-C10C78C13586}">
      <dsp:nvSpPr>
        <dsp:cNvPr id="0" name=""/>
        <dsp:cNvSpPr/>
      </dsp:nvSpPr>
      <dsp:spPr>
        <a:xfrm rot="10800000">
          <a:off x="1732008" y="2514172"/>
          <a:ext cx="333663" cy="390322"/>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rot="10800000">
        <a:off x="1832107" y="2592236"/>
        <a:ext cx="233564" cy="234194"/>
      </dsp:txXfrm>
    </dsp:sp>
    <dsp:sp modelId="{040B7024-DF79-4122-91DE-51345B774522}">
      <dsp:nvSpPr>
        <dsp:cNvPr id="0" name=""/>
        <dsp:cNvSpPr/>
      </dsp:nvSpPr>
      <dsp:spPr>
        <a:xfrm>
          <a:off x="738" y="2237168"/>
          <a:ext cx="1573882" cy="944329"/>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Riesgo</a:t>
          </a:r>
          <a:endParaRPr lang="es-ES" sz="1800" kern="1200" dirty="0"/>
        </a:p>
      </dsp:txBody>
      <dsp:txXfrm>
        <a:off x="28396" y="2264826"/>
        <a:ext cx="1518566" cy="889013"/>
      </dsp:txXfrm>
    </dsp:sp>
    <dsp:sp modelId="{45041472-6916-4149-83EA-AB0916CFCA5D}">
      <dsp:nvSpPr>
        <dsp:cNvPr id="0" name=""/>
        <dsp:cNvSpPr/>
      </dsp:nvSpPr>
      <dsp:spPr>
        <a:xfrm rot="5400000">
          <a:off x="620847" y="3291670"/>
          <a:ext cx="333663" cy="390322"/>
        </a:xfrm>
        <a:prstGeom prst="rightArrow">
          <a:avLst>
            <a:gd name="adj1" fmla="val 60000"/>
            <a:gd name="adj2" fmla="val 50000"/>
          </a:avLst>
        </a:prstGeom>
        <a:gradFill rotWithShape="0">
          <a:gsLst>
            <a:gs pos="0">
              <a:schemeClr val="accent2">
                <a:tint val="60000"/>
                <a:hueOff val="0"/>
                <a:satOff val="0"/>
                <a:lumOff val="0"/>
                <a:alphaOff val="0"/>
                <a:lumMod val="110000"/>
                <a:satMod val="105000"/>
                <a:tint val="67000"/>
              </a:schemeClr>
            </a:gs>
            <a:gs pos="50000">
              <a:schemeClr val="accent2">
                <a:tint val="60000"/>
                <a:hueOff val="0"/>
                <a:satOff val="0"/>
                <a:lumOff val="0"/>
                <a:alphaOff val="0"/>
                <a:lumMod val="105000"/>
                <a:satMod val="103000"/>
                <a:tint val="73000"/>
              </a:schemeClr>
            </a:gs>
            <a:gs pos="100000">
              <a:schemeClr val="accent2">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s-ES" sz="1500" kern="1200"/>
        </a:p>
      </dsp:txBody>
      <dsp:txXfrm rot="-5400000">
        <a:off x="670582" y="3320000"/>
        <a:ext cx="234194" cy="233564"/>
      </dsp:txXfrm>
    </dsp:sp>
    <dsp:sp modelId="{E383D7CE-8ED6-4E9B-A748-D7EB731AE7E5}">
      <dsp:nvSpPr>
        <dsp:cNvPr id="0" name=""/>
        <dsp:cNvSpPr/>
      </dsp:nvSpPr>
      <dsp:spPr>
        <a:xfrm>
          <a:off x="738" y="3811051"/>
          <a:ext cx="1573882" cy="944329"/>
        </a:xfrm>
        <a:prstGeom prst="roundRect">
          <a:avLst>
            <a:gd name="adj" fmla="val 1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Compensación</a:t>
          </a:r>
          <a:endParaRPr lang="es-ES" sz="1800" kern="1200" dirty="0"/>
        </a:p>
      </dsp:txBody>
      <dsp:txXfrm>
        <a:off x="28396" y="3838709"/>
        <a:ext cx="1518566" cy="88901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DEB7B-EBB1-47F9-8660-D2C49993DBDF}">
      <dsp:nvSpPr>
        <dsp:cNvPr id="0" name=""/>
        <dsp:cNvSpPr/>
      </dsp:nvSpPr>
      <dsp:spPr>
        <a:xfrm>
          <a:off x="738" y="663286"/>
          <a:ext cx="1573882" cy="944329"/>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1984 Edward Freeman</a:t>
          </a:r>
          <a:endParaRPr lang="es-ES" sz="1700" kern="1200" dirty="0"/>
        </a:p>
      </dsp:txBody>
      <dsp:txXfrm>
        <a:off x="28396" y="690944"/>
        <a:ext cx="1518566" cy="889013"/>
      </dsp:txXfrm>
    </dsp:sp>
    <dsp:sp modelId="{1E2EA58A-1018-47FF-99CE-EEC67FE19876}">
      <dsp:nvSpPr>
        <dsp:cNvPr id="0" name=""/>
        <dsp:cNvSpPr/>
      </dsp:nvSpPr>
      <dsp:spPr>
        <a:xfrm>
          <a:off x="1713122" y="940289"/>
          <a:ext cx="333663" cy="390322"/>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dirty="0"/>
        </a:p>
      </dsp:txBody>
      <dsp:txXfrm>
        <a:off x="1713122" y="1018353"/>
        <a:ext cx="233564" cy="234194"/>
      </dsp:txXfrm>
    </dsp:sp>
    <dsp:sp modelId="{27C34E9A-2439-4F44-A45C-2936917145E7}">
      <dsp:nvSpPr>
        <dsp:cNvPr id="0" name=""/>
        <dsp:cNvSpPr/>
      </dsp:nvSpPr>
      <dsp:spPr>
        <a:xfrm>
          <a:off x="2204173" y="663286"/>
          <a:ext cx="1573882" cy="944329"/>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Afectar o verse afectados-objetivos</a:t>
          </a:r>
          <a:endParaRPr lang="es-ES" sz="1700" kern="1200" dirty="0"/>
        </a:p>
      </dsp:txBody>
      <dsp:txXfrm>
        <a:off x="2231831" y="690944"/>
        <a:ext cx="1518566" cy="889013"/>
      </dsp:txXfrm>
    </dsp:sp>
    <dsp:sp modelId="{74DC26B8-F39B-424C-BAA3-C6309965B0FC}">
      <dsp:nvSpPr>
        <dsp:cNvPr id="0" name=""/>
        <dsp:cNvSpPr/>
      </dsp:nvSpPr>
      <dsp:spPr>
        <a:xfrm rot="5400000">
          <a:off x="2824283" y="1717787"/>
          <a:ext cx="333663" cy="390322"/>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dirty="0"/>
        </a:p>
      </dsp:txBody>
      <dsp:txXfrm rot="-5400000">
        <a:off x="2874018" y="1746117"/>
        <a:ext cx="234194" cy="233564"/>
      </dsp:txXfrm>
    </dsp:sp>
    <dsp:sp modelId="{ED521355-3296-4486-941F-D48C82EF53DB}">
      <dsp:nvSpPr>
        <dsp:cNvPr id="0" name=""/>
        <dsp:cNvSpPr/>
      </dsp:nvSpPr>
      <dsp:spPr>
        <a:xfrm>
          <a:off x="2204173" y="2237168"/>
          <a:ext cx="1573882" cy="944329"/>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De acuerdo a la homogeneidad</a:t>
          </a:r>
          <a:endParaRPr lang="es-ES" sz="1700" kern="1200" dirty="0"/>
        </a:p>
      </dsp:txBody>
      <dsp:txXfrm>
        <a:off x="2231831" y="2264826"/>
        <a:ext cx="1518566" cy="889013"/>
      </dsp:txXfrm>
    </dsp:sp>
    <dsp:sp modelId="{A82E8421-1347-4808-8D2D-C10C78C13586}">
      <dsp:nvSpPr>
        <dsp:cNvPr id="0" name=""/>
        <dsp:cNvSpPr/>
      </dsp:nvSpPr>
      <dsp:spPr>
        <a:xfrm rot="10800000">
          <a:off x="1732008" y="2514172"/>
          <a:ext cx="333663" cy="390322"/>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dirty="0"/>
        </a:p>
      </dsp:txBody>
      <dsp:txXfrm rot="10800000">
        <a:off x="1832107" y="2592236"/>
        <a:ext cx="233564" cy="234194"/>
      </dsp:txXfrm>
    </dsp:sp>
    <dsp:sp modelId="{040B7024-DF79-4122-91DE-51345B774522}">
      <dsp:nvSpPr>
        <dsp:cNvPr id="0" name=""/>
        <dsp:cNvSpPr/>
      </dsp:nvSpPr>
      <dsp:spPr>
        <a:xfrm>
          <a:off x="738" y="2237168"/>
          <a:ext cx="1573882" cy="944329"/>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Primarios</a:t>
          </a:r>
          <a:endParaRPr lang="es-ES" sz="1700" kern="1200" dirty="0"/>
        </a:p>
      </dsp:txBody>
      <dsp:txXfrm>
        <a:off x="28396" y="2264826"/>
        <a:ext cx="1518566" cy="889013"/>
      </dsp:txXfrm>
    </dsp:sp>
    <dsp:sp modelId="{45041472-6916-4149-83EA-AB0916CFCA5D}">
      <dsp:nvSpPr>
        <dsp:cNvPr id="0" name=""/>
        <dsp:cNvSpPr/>
      </dsp:nvSpPr>
      <dsp:spPr>
        <a:xfrm rot="5400000">
          <a:off x="620847" y="3291670"/>
          <a:ext cx="333663" cy="390322"/>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s-ES" sz="1400" kern="1200" dirty="0"/>
        </a:p>
      </dsp:txBody>
      <dsp:txXfrm rot="-5400000">
        <a:off x="670582" y="3320000"/>
        <a:ext cx="234194" cy="233564"/>
      </dsp:txXfrm>
    </dsp:sp>
    <dsp:sp modelId="{E383D7CE-8ED6-4E9B-A748-D7EB731AE7E5}">
      <dsp:nvSpPr>
        <dsp:cNvPr id="0" name=""/>
        <dsp:cNvSpPr/>
      </dsp:nvSpPr>
      <dsp:spPr>
        <a:xfrm>
          <a:off x="738" y="3811051"/>
          <a:ext cx="1573882" cy="944329"/>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s-ES" sz="1700" kern="1200" dirty="0" smtClean="0"/>
            <a:t>Secundarios</a:t>
          </a:r>
          <a:endParaRPr lang="es-ES" sz="1700" kern="1200" dirty="0"/>
        </a:p>
      </dsp:txBody>
      <dsp:txXfrm>
        <a:off x="28396" y="3838709"/>
        <a:ext cx="1518566" cy="889013"/>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1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7.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C"/>
          </a:p>
        </p:txBody>
      </p:sp>
      <p:sp>
        <p:nvSpPr>
          <p:cNvPr id="4" name="Marcador de fecha 3"/>
          <p:cNvSpPr>
            <a:spLocks noGrp="1"/>
          </p:cNvSpPr>
          <p:nvPr>
            <p:ph type="dt" sz="half" idx="10"/>
          </p:nvPr>
        </p:nvSpPr>
        <p:spPr/>
        <p:txBody>
          <a:bodyPr/>
          <a:lstStyle/>
          <a:p>
            <a:fld id="{17D537A0-56DB-4074-B32B-39134EBFD880}" type="datetimeFigureOut">
              <a:rPr lang="es-EC" smtClean="0"/>
              <a:t>07/03/2018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4D9B931-6FDD-4D69-BABF-116161EE2079}" type="slidenum">
              <a:rPr lang="es-EC" smtClean="0"/>
              <a:t>‹Nº›</a:t>
            </a:fld>
            <a:endParaRPr lang="es-EC"/>
          </a:p>
        </p:txBody>
      </p:sp>
    </p:spTree>
    <p:extLst>
      <p:ext uri="{BB962C8B-B14F-4D97-AF65-F5344CB8AC3E}">
        <p14:creationId xmlns:p14="http://schemas.microsoft.com/office/powerpoint/2010/main" val="20053441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17D537A0-56DB-4074-B32B-39134EBFD880}" type="datetimeFigureOut">
              <a:rPr lang="es-EC" smtClean="0"/>
              <a:t>07/03/2018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4D9B931-6FDD-4D69-BABF-116161EE2079}" type="slidenum">
              <a:rPr lang="es-EC" smtClean="0"/>
              <a:t>‹Nº›</a:t>
            </a:fld>
            <a:endParaRPr lang="es-EC"/>
          </a:p>
        </p:txBody>
      </p:sp>
    </p:spTree>
    <p:extLst>
      <p:ext uri="{BB962C8B-B14F-4D97-AF65-F5344CB8AC3E}">
        <p14:creationId xmlns:p14="http://schemas.microsoft.com/office/powerpoint/2010/main" val="1337587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17D537A0-56DB-4074-B32B-39134EBFD880}" type="datetimeFigureOut">
              <a:rPr lang="es-EC" smtClean="0"/>
              <a:t>07/03/2018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4D9B931-6FDD-4D69-BABF-116161EE2079}" type="slidenum">
              <a:rPr lang="es-EC" smtClean="0"/>
              <a:t>‹Nº›</a:t>
            </a:fld>
            <a:endParaRPr lang="es-EC"/>
          </a:p>
        </p:txBody>
      </p:sp>
    </p:spTree>
    <p:extLst>
      <p:ext uri="{BB962C8B-B14F-4D97-AF65-F5344CB8AC3E}">
        <p14:creationId xmlns:p14="http://schemas.microsoft.com/office/powerpoint/2010/main" val="4184956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2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1060" name="CorelDRAW" r:id="rId3" imgW="9168480" imgH="5375520" progId="">
                  <p:embed/>
                </p:oleObj>
              </mc:Choice>
              <mc:Fallback>
                <p:oleObj name="CorelDRAW" r:id="rId3" imgW="9168480" imgH="5375520" progId="">
                  <p:embed/>
                  <p:pic>
                    <p:nvPicPr>
                      <p:cNvPr id="2" name="Object 43"/>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p:nvSpPr>
        <p:spPr bwMode="auto">
          <a:xfrm>
            <a:off x="4095751" y="2286000"/>
            <a:ext cx="3860800" cy="476250"/>
          </a:xfrm>
          <a:prstGeom prst="rect">
            <a:avLst/>
          </a:prstGeom>
          <a:noFill/>
          <a:ln w="9525">
            <a:noFill/>
            <a:miter lim="800000"/>
            <a:headEnd/>
            <a:tailEnd/>
          </a:ln>
          <a:effectLst/>
        </p:spPr>
        <p:txBody>
          <a:bodyPr/>
          <a:lstStyle/>
          <a:p>
            <a:pPr algn="ctr" fontAlgn="auto">
              <a:spcBef>
                <a:spcPts val="0"/>
              </a:spcBef>
              <a:spcAft>
                <a:spcPts val="0"/>
              </a:spcAft>
              <a:defRPr/>
            </a:pPr>
            <a:endParaRPr lang="es-ES" sz="1400">
              <a:solidFill>
                <a:prstClr val="black"/>
              </a:solidFill>
              <a:latin typeface="Calibri"/>
              <a:cs typeface="+mn-cs"/>
            </a:endParaRPr>
          </a:p>
        </p:txBody>
      </p:sp>
      <p:pic>
        <p:nvPicPr>
          <p:cNvPr id="8" name="12 Imagen" descr="pie de pagina espe.jpg"/>
          <p:cNvPicPr>
            <a:picLocks noChangeAspect="1"/>
          </p:cNvPicPr>
          <p:nvPr/>
        </p:nvPicPr>
        <p:blipFill>
          <a:blip r:embed="rId5" cstate="print"/>
          <a:srcRect/>
          <a:stretch>
            <a:fillRect/>
          </a:stretch>
        </p:blipFill>
        <p:spPr bwMode="auto">
          <a:xfrm>
            <a:off x="0" y="5864226"/>
            <a:ext cx="12192000" cy="1065213"/>
          </a:xfrm>
          <a:prstGeom prst="rect">
            <a:avLst/>
          </a:prstGeom>
          <a:noFill/>
          <a:ln w="9525">
            <a:solidFill>
              <a:schemeClr val="tx1"/>
            </a:solidFill>
            <a:miter lim="800000"/>
            <a:headEnd/>
            <a:tailEnd/>
          </a:ln>
        </p:spPr>
      </p:pic>
      <p:pic>
        <p:nvPicPr>
          <p:cNvPr id="3" name="Imagen 2"/>
          <p:cNvPicPr>
            <a:picLocks noChangeAspect="1"/>
          </p:cNvPicPr>
          <p:nvPr/>
        </p:nvPicPr>
        <p:blipFill>
          <a:blip r:embed="rId6" cstate="print"/>
          <a:stretch>
            <a:fillRect/>
          </a:stretch>
        </p:blipFill>
        <p:spPr>
          <a:xfrm>
            <a:off x="431371" y="44625"/>
            <a:ext cx="3648405" cy="706699"/>
          </a:xfrm>
          <a:prstGeom prst="rect">
            <a:avLst/>
          </a:prstGeom>
        </p:spPr>
      </p:pic>
    </p:spTree>
    <p:extLst>
      <p:ext uri="{BB962C8B-B14F-4D97-AF65-F5344CB8AC3E}">
        <p14:creationId xmlns:p14="http://schemas.microsoft.com/office/powerpoint/2010/main" val="25462703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17D537A0-56DB-4074-B32B-39134EBFD880}" type="datetimeFigureOut">
              <a:rPr lang="es-EC" smtClean="0"/>
              <a:t>07/03/2018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4D9B931-6FDD-4D69-BABF-116161EE2079}" type="slidenum">
              <a:rPr lang="es-EC" smtClean="0"/>
              <a:t>‹Nº›</a:t>
            </a:fld>
            <a:endParaRPr lang="es-EC"/>
          </a:p>
        </p:txBody>
      </p:sp>
    </p:spTree>
    <p:extLst>
      <p:ext uri="{BB962C8B-B14F-4D97-AF65-F5344CB8AC3E}">
        <p14:creationId xmlns:p14="http://schemas.microsoft.com/office/powerpoint/2010/main" val="4090562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17D537A0-56DB-4074-B32B-39134EBFD880}" type="datetimeFigureOut">
              <a:rPr lang="es-EC" smtClean="0"/>
              <a:t>07/03/2018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B4D9B931-6FDD-4D69-BABF-116161EE2079}" type="slidenum">
              <a:rPr lang="es-EC" smtClean="0"/>
              <a:t>‹Nº›</a:t>
            </a:fld>
            <a:endParaRPr lang="es-EC"/>
          </a:p>
        </p:txBody>
      </p:sp>
    </p:spTree>
    <p:extLst>
      <p:ext uri="{BB962C8B-B14F-4D97-AF65-F5344CB8AC3E}">
        <p14:creationId xmlns:p14="http://schemas.microsoft.com/office/powerpoint/2010/main" val="2158677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17D537A0-56DB-4074-B32B-39134EBFD880}" type="datetimeFigureOut">
              <a:rPr lang="es-EC" smtClean="0"/>
              <a:t>07/03/2018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4D9B931-6FDD-4D69-BABF-116161EE2079}" type="slidenum">
              <a:rPr lang="es-EC" smtClean="0"/>
              <a:t>‹Nº›</a:t>
            </a:fld>
            <a:endParaRPr lang="es-EC"/>
          </a:p>
        </p:txBody>
      </p:sp>
    </p:spTree>
    <p:extLst>
      <p:ext uri="{BB962C8B-B14F-4D97-AF65-F5344CB8AC3E}">
        <p14:creationId xmlns:p14="http://schemas.microsoft.com/office/powerpoint/2010/main" val="4217761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17D537A0-56DB-4074-B32B-39134EBFD880}" type="datetimeFigureOut">
              <a:rPr lang="es-EC" smtClean="0"/>
              <a:t>07/03/2018</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B4D9B931-6FDD-4D69-BABF-116161EE2079}" type="slidenum">
              <a:rPr lang="es-EC" smtClean="0"/>
              <a:t>‹Nº›</a:t>
            </a:fld>
            <a:endParaRPr lang="es-EC"/>
          </a:p>
        </p:txBody>
      </p:sp>
    </p:spTree>
    <p:extLst>
      <p:ext uri="{BB962C8B-B14F-4D97-AF65-F5344CB8AC3E}">
        <p14:creationId xmlns:p14="http://schemas.microsoft.com/office/powerpoint/2010/main" val="1404155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17D537A0-56DB-4074-B32B-39134EBFD880}" type="datetimeFigureOut">
              <a:rPr lang="es-EC" smtClean="0"/>
              <a:t>07/03/2018</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B4D9B931-6FDD-4D69-BABF-116161EE2079}" type="slidenum">
              <a:rPr lang="es-EC" smtClean="0"/>
              <a:t>‹Nº›</a:t>
            </a:fld>
            <a:endParaRPr lang="es-EC"/>
          </a:p>
        </p:txBody>
      </p:sp>
    </p:spTree>
    <p:extLst>
      <p:ext uri="{BB962C8B-B14F-4D97-AF65-F5344CB8AC3E}">
        <p14:creationId xmlns:p14="http://schemas.microsoft.com/office/powerpoint/2010/main" val="1645249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7D537A0-56DB-4074-B32B-39134EBFD880}" type="datetimeFigureOut">
              <a:rPr lang="es-EC" smtClean="0"/>
              <a:t>07/03/2018</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B4D9B931-6FDD-4D69-BABF-116161EE2079}" type="slidenum">
              <a:rPr lang="es-EC" smtClean="0"/>
              <a:t>‹Nº›</a:t>
            </a:fld>
            <a:endParaRPr lang="es-EC"/>
          </a:p>
        </p:txBody>
      </p:sp>
    </p:spTree>
    <p:extLst>
      <p:ext uri="{BB962C8B-B14F-4D97-AF65-F5344CB8AC3E}">
        <p14:creationId xmlns:p14="http://schemas.microsoft.com/office/powerpoint/2010/main" val="1657543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7D537A0-56DB-4074-B32B-39134EBFD880}" type="datetimeFigureOut">
              <a:rPr lang="es-EC" smtClean="0"/>
              <a:t>07/03/2018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4D9B931-6FDD-4D69-BABF-116161EE2079}" type="slidenum">
              <a:rPr lang="es-EC" smtClean="0"/>
              <a:t>‹Nº›</a:t>
            </a:fld>
            <a:endParaRPr lang="es-EC"/>
          </a:p>
        </p:txBody>
      </p:sp>
    </p:spTree>
    <p:extLst>
      <p:ext uri="{BB962C8B-B14F-4D97-AF65-F5344CB8AC3E}">
        <p14:creationId xmlns:p14="http://schemas.microsoft.com/office/powerpoint/2010/main" val="645688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7D537A0-56DB-4074-B32B-39134EBFD880}" type="datetimeFigureOut">
              <a:rPr lang="es-EC" smtClean="0"/>
              <a:t>07/03/2018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B4D9B931-6FDD-4D69-BABF-116161EE2079}" type="slidenum">
              <a:rPr lang="es-EC" smtClean="0"/>
              <a:t>‹Nº›</a:t>
            </a:fld>
            <a:endParaRPr lang="es-EC"/>
          </a:p>
        </p:txBody>
      </p:sp>
    </p:spTree>
    <p:extLst>
      <p:ext uri="{BB962C8B-B14F-4D97-AF65-F5344CB8AC3E}">
        <p14:creationId xmlns:p14="http://schemas.microsoft.com/office/powerpoint/2010/main" val="17206748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537A0-56DB-4074-B32B-39134EBFD880}" type="datetimeFigureOut">
              <a:rPr lang="es-EC" smtClean="0"/>
              <a:t>07/03/2018</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D9B931-6FDD-4D69-BABF-116161EE2079}" type="slidenum">
              <a:rPr lang="es-EC" smtClean="0"/>
              <a:t>‹Nº›</a:t>
            </a:fld>
            <a:endParaRPr lang="es-EC"/>
          </a:p>
        </p:txBody>
      </p:sp>
    </p:spTree>
    <p:extLst>
      <p:ext uri="{BB962C8B-B14F-4D97-AF65-F5344CB8AC3E}">
        <p14:creationId xmlns:p14="http://schemas.microsoft.com/office/powerpoint/2010/main" val="308606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gif"/><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18" Type="http://schemas.microsoft.com/office/2007/relationships/diagramDrawing" Target="../diagrams/drawing10.xml"/><Relationship Id="rId3" Type="http://schemas.openxmlformats.org/officeDocument/2006/relationships/image" Target="../media/image5.gif"/><Relationship Id="rId7" Type="http://schemas.openxmlformats.org/officeDocument/2006/relationships/diagramColors" Target="../diagrams/colors8.xml"/><Relationship Id="rId12" Type="http://schemas.openxmlformats.org/officeDocument/2006/relationships/diagramColors" Target="../diagrams/colors9.xml"/><Relationship Id="rId17" Type="http://schemas.openxmlformats.org/officeDocument/2006/relationships/diagramColors" Target="../diagrams/colors10.xml"/><Relationship Id="rId2" Type="http://schemas.openxmlformats.org/officeDocument/2006/relationships/image" Target="../media/image4.png"/><Relationship Id="rId16" Type="http://schemas.openxmlformats.org/officeDocument/2006/relationships/diagramQuickStyle" Target="../diagrams/quickStyle10.xml"/><Relationship Id="rId1" Type="http://schemas.openxmlformats.org/officeDocument/2006/relationships/slideLayout" Target="../slideLayouts/slideLayout2.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5" Type="http://schemas.openxmlformats.org/officeDocument/2006/relationships/diagramLayout" Target="../diagrams/layout10.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 Id="rId14" Type="http://schemas.openxmlformats.org/officeDocument/2006/relationships/diagramData" Target="../diagrams/data10.xml"/></Relationships>
</file>

<file path=ppt/slides/_rels/slide12.xml.rels><?xml version="1.0" encoding="UTF-8" standalone="yes"?>
<Relationships xmlns="http://schemas.openxmlformats.org/package/2006/relationships"><Relationship Id="rId8" Type="http://schemas.openxmlformats.org/officeDocument/2006/relationships/image" Target="../media/image5.gif"/><Relationship Id="rId13" Type="http://schemas.microsoft.com/office/2007/relationships/diagramDrawing" Target="../diagrams/drawing12.xml"/><Relationship Id="rId3" Type="http://schemas.openxmlformats.org/officeDocument/2006/relationships/diagramLayout" Target="../diagrams/layout11.xml"/><Relationship Id="rId7" Type="http://schemas.openxmlformats.org/officeDocument/2006/relationships/image" Target="../media/image4.png"/><Relationship Id="rId12" Type="http://schemas.openxmlformats.org/officeDocument/2006/relationships/diagramColors" Target="../diagrams/colors12.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11" Type="http://schemas.openxmlformats.org/officeDocument/2006/relationships/diagramQuickStyle" Target="../diagrams/quickStyle12.xml"/><Relationship Id="rId5" Type="http://schemas.openxmlformats.org/officeDocument/2006/relationships/diagramColors" Target="../diagrams/colors11.xml"/><Relationship Id="rId10" Type="http://schemas.openxmlformats.org/officeDocument/2006/relationships/diagramLayout" Target="../diagrams/layout12.xml"/><Relationship Id="rId4" Type="http://schemas.openxmlformats.org/officeDocument/2006/relationships/diagramQuickStyle" Target="../diagrams/quickStyle11.xml"/><Relationship Id="rId9" Type="http://schemas.openxmlformats.org/officeDocument/2006/relationships/diagramData" Target="../diagrams/data12.xml"/></Relationships>
</file>

<file path=ppt/slides/_rels/slide13.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diagramLayout" Target="../diagrams/layout13.xml"/><Relationship Id="rId7" Type="http://schemas.openxmlformats.org/officeDocument/2006/relationships/image" Target="../media/image4.png"/><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5.gif"/><Relationship Id="rId7" Type="http://schemas.openxmlformats.org/officeDocument/2006/relationships/diagramColors" Target="../diagrams/colors14.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15.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diagramLayout" Target="../diagrams/layout15.xml"/><Relationship Id="rId7" Type="http://schemas.openxmlformats.org/officeDocument/2006/relationships/image" Target="../media/image4.png"/><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11" Type="http://schemas.openxmlformats.org/officeDocument/2006/relationships/image" Target="../media/image13.png"/><Relationship Id="rId5" Type="http://schemas.openxmlformats.org/officeDocument/2006/relationships/diagramColors" Target="../diagrams/colors15.xml"/><Relationship Id="rId10" Type="http://schemas.openxmlformats.org/officeDocument/2006/relationships/image" Target="../media/image12.png"/><Relationship Id="rId4" Type="http://schemas.openxmlformats.org/officeDocument/2006/relationships/diagramQuickStyle" Target="../diagrams/quickStyle15.xml"/><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diagramLayout" Target="../diagrams/layout16.xml"/><Relationship Id="rId7" Type="http://schemas.openxmlformats.org/officeDocument/2006/relationships/image" Target="../media/image4.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2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5.gif"/><Relationship Id="rId13" Type="http://schemas.microsoft.com/office/2007/relationships/diagramDrawing" Target="../diagrams/drawing2.xml"/><Relationship Id="rId3" Type="http://schemas.openxmlformats.org/officeDocument/2006/relationships/diagramLayout" Target="../diagrams/layout1.xml"/><Relationship Id="rId7" Type="http://schemas.openxmlformats.org/officeDocument/2006/relationships/image" Target="../media/image4.png"/><Relationship Id="rId12" Type="http://schemas.openxmlformats.org/officeDocument/2006/relationships/diagramColors" Target="../diagrams/colors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openxmlformats.org/officeDocument/2006/relationships/diagramQuickStyle" Target="../diagrams/quickStyle2.xml"/><Relationship Id="rId5" Type="http://schemas.openxmlformats.org/officeDocument/2006/relationships/diagramColors" Target="../diagrams/colors1.xml"/><Relationship Id="rId10" Type="http://schemas.openxmlformats.org/officeDocument/2006/relationships/diagramLayout" Target="../diagrams/layout2.xml"/><Relationship Id="rId4" Type="http://schemas.openxmlformats.org/officeDocument/2006/relationships/diagramQuickStyle" Target="../diagrams/quickStyle1.xml"/><Relationship Id="rId9"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diagramLayout" Target="../diagrams/layout4.xml"/><Relationship Id="rId7" Type="http://schemas.openxmlformats.org/officeDocument/2006/relationships/image" Target="../media/image4.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diagramLayout" Target="../diagrams/layout5.xml"/><Relationship Id="rId7" Type="http://schemas.openxmlformats.org/officeDocument/2006/relationships/image" Target="../media/image4.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5.gif"/><Relationship Id="rId7" Type="http://schemas.openxmlformats.org/officeDocument/2006/relationships/diagramColors" Target="../diagrams/colors6.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5.gif"/><Relationship Id="rId7" Type="http://schemas.openxmlformats.org/officeDocument/2006/relationships/diagramColors" Target="../diagrams/colors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889345" y="381562"/>
            <a:ext cx="11472472" cy="5225533"/>
          </a:xfrm>
          <a:prstGeom prst="rect">
            <a:avLst/>
          </a:prstGeom>
        </p:spPr>
        <p:txBody>
          <a:bodyPr wrap="square">
            <a:spAutoFit/>
          </a:bodyPr>
          <a:lstStyle/>
          <a:p>
            <a:pPr algn="ctr">
              <a:lnSpc>
                <a:spcPct val="115000"/>
              </a:lnSpc>
              <a:spcAft>
                <a:spcPts val="1000"/>
              </a:spcAft>
            </a:pPr>
            <a:endParaRPr lang="es-EC" sz="1600" b="1"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15000"/>
              </a:lnSpc>
              <a:spcAft>
                <a:spcPts val="1000"/>
              </a:spcAft>
            </a:pPr>
            <a:r>
              <a:rPr lang="es-EC" sz="1600" b="1" dirty="0" smtClean="0">
                <a:effectLst/>
                <a:latin typeface="Times New Roman" panose="02020603050405020304" pitchFamily="18" charset="0"/>
                <a:ea typeface="Calibri" panose="020F0502020204030204" pitchFamily="34" charset="0"/>
                <a:cs typeface="Times New Roman" panose="02020603050405020304" pitchFamily="18" charset="0"/>
              </a:rPr>
              <a:t>DEPARTAMENTO DE CIENCIAS ECONÓMICAS, </a:t>
            </a:r>
          </a:p>
          <a:p>
            <a:pPr algn="ctr">
              <a:lnSpc>
                <a:spcPct val="115000"/>
              </a:lnSpc>
              <a:spcAft>
                <a:spcPts val="1000"/>
              </a:spcAft>
            </a:pPr>
            <a:r>
              <a:rPr lang="es-EC" sz="1600" b="1" dirty="0" smtClean="0">
                <a:effectLst/>
                <a:latin typeface="Times New Roman" panose="02020603050405020304" pitchFamily="18" charset="0"/>
                <a:ea typeface="Calibri" panose="020F0502020204030204" pitchFamily="34" charset="0"/>
                <a:cs typeface="Times New Roman" panose="02020603050405020304" pitchFamily="18" charset="0"/>
              </a:rPr>
              <a:t>ADMINISTRATIVAS Y DE COMERCIO</a:t>
            </a:r>
            <a:endParaRPr lang="es-EC"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s-EC" sz="12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s-EC" sz="1400" b="1" dirty="0" smtClean="0">
                <a:latin typeface="Times New Roman" panose="02020603050405020304" pitchFamily="18" charset="0"/>
                <a:ea typeface="Calibri" panose="020F0502020204030204" pitchFamily="34" charset="0"/>
                <a:cs typeface="Times New Roman" panose="02020603050405020304" pitchFamily="18" charset="0"/>
              </a:rPr>
              <a:t>                        CARRERA </a:t>
            </a:r>
            <a:r>
              <a:rPr lang="es-EC" sz="1400" b="1" dirty="0">
                <a:latin typeface="Times New Roman" panose="02020603050405020304" pitchFamily="18" charset="0"/>
                <a:ea typeface="Calibri" panose="020F0502020204030204" pitchFamily="34" charset="0"/>
                <a:cs typeface="Times New Roman" panose="02020603050405020304" pitchFamily="18" charset="0"/>
              </a:rPr>
              <a:t>DE INGENIERÍA EN FINANZAS Y </a:t>
            </a:r>
            <a:r>
              <a:rPr lang="es-EC" sz="1400" b="1" dirty="0" smtClean="0">
                <a:latin typeface="Times New Roman" panose="02020603050405020304" pitchFamily="18" charset="0"/>
                <a:ea typeface="Calibri" panose="020F0502020204030204" pitchFamily="34" charset="0"/>
                <a:cs typeface="Times New Roman" panose="02020603050405020304" pitchFamily="18" charset="0"/>
              </a:rPr>
              <a:t>AUDITORÍA</a:t>
            </a:r>
            <a:r>
              <a:rPr lang="es-EC" sz="1400" b="1" dirty="0">
                <a:latin typeface="Times New Roman" panose="02020603050405020304" pitchFamily="18" charset="0"/>
                <a:ea typeface="Calibri" panose="020F0502020204030204" pitchFamily="34" charset="0"/>
                <a:cs typeface="Times New Roman" panose="02020603050405020304" pitchFamily="18" charset="0"/>
              </a:rPr>
              <a:t> </a:t>
            </a:r>
            <a:endParaRPr lang="es-EC"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TRABAJO DE TITULACIÓN PREVIO A LA OBTENCIÓN DEL TÍTULO DE INGENIERO EN FINANZAS Y AUDITORÍA, CONTADOR PÚBLICO – AUDITOR</a:t>
            </a:r>
            <a:endParaRPr lang="es-EC"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s-EC" sz="1200" b="1" dirty="0" smtClean="0">
                <a:effectLst/>
                <a:latin typeface="Times New Roman" panose="02020603050405020304" pitchFamily="18" charset="0"/>
                <a:ea typeface="Calibri" panose="020F0502020204030204" pitchFamily="34" charset="0"/>
                <a:cs typeface="Times New Roman" panose="02020603050405020304" pitchFamily="18" charset="0"/>
              </a:rPr>
              <a:t> </a:t>
            </a:r>
            <a:endParaRPr lang="es-EC"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spcAft>
                <a:spcPts val="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TEMA: “VALIDEZ Y CONFIABILIDAD DE LOS PRINCIPIOS DE LA OCDE COMO MEDIDA DE CONTROL EN EL SISTEMA FINANCIERO PARA MEJORAR LA RENTABILIDAD EMPRESARIAL”</a:t>
            </a:r>
            <a:endParaRPr lang="es-EC"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 </a:t>
            </a:r>
            <a:endParaRPr lang="es-EC"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AUTORA: CHECA ARELLANO TAMIA </a:t>
            </a:r>
            <a:r>
              <a:rPr lang="es-EC" sz="1400" b="1" dirty="0" smtClean="0">
                <a:latin typeface="Times New Roman" panose="02020603050405020304" pitchFamily="18" charset="0"/>
                <a:ea typeface="Calibri" panose="020F0502020204030204" pitchFamily="34" charset="0"/>
                <a:cs typeface="Times New Roman" panose="02020603050405020304" pitchFamily="18" charset="0"/>
              </a:rPr>
              <a:t>LISETH</a:t>
            </a:r>
            <a:r>
              <a:rPr lang="es-EC" sz="1400" b="1" dirty="0">
                <a:latin typeface="Times New Roman" panose="02020603050405020304" pitchFamily="18" charset="0"/>
                <a:ea typeface="Calibri" panose="020F0502020204030204" pitchFamily="34" charset="0"/>
                <a:cs typeface="Times New Roman" panose="02020603050405020304" pitchFamily="18" charset="0"/>
              </a:rPr>
              <a:t> </a:t>
            </a:r>
            <a:endParaRPr lang="es-EC"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s-EC" sz="1400" b="1" dirty="0">
                <a:latin typeface="Times New Roman" panose="02020603050405020304" pitchFamily="18" charset="0"/>
                <a:ea typeface="Calibri" panose="020F0502020204030204" pitchFamily="34" charset="0"/>
                <a:cs typeface="Times New Roman" panose="02020603050405020304" pitchFamily="18" charset="0"/>
              </a:rPr>
              <a:t>DIRECTOR: ING. </a:t>
            </a:r>
            <a:r>
              <a:rPr lang="es-EC" sz="1400" b="1" dirty="0" smtClean="0">
                <a:latin typeface="Times New Roman" panose="02020603050405020304" pitchFamily="18" charset="0"/>
                <a:ea typeface="Calibri" panose="020F0502020204030204" pitchFamily="34" charset="0"/>
                <a:cs typeface="Times New Roman" panose="02020603050405020304" pitchFamily="18" charset="0"/>
              </a:rPr>
              <a:t>ANÍBAL </a:t>
            </a:r>
            <a:r>
              <a:rPr lang="es-EC" sz="1400" b="1" dirty="0">
                <a:latin typeface="Times New Roman" panose="02020603050405020304" pitchFamily="18" charset="0"/>
                <a:ea typeface="Calibri" panose="020F0502020204030204" pitchFamily="34" charset="0"/>
                <a:cs typeface="Times New Roman" panose="02020603050405020304" pitchFamily="18" charset="0"/>
              </a:rPr>
              <a:t>ALTAMIRANO</a:t>
            </a:r>
            <a:endParaRPr lang="es-EC"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s-EC" sz="1400" b="1" dirty="0" smtClean="0">
                <a:latin typeface="Times New Roman" panose="02020603050405020304" pitchFamily="18" charset="0"/>
                <a:ea typeface="Calibri" panose="020F0502020204030204" pitchFamily="34" charset="0"/>
                <a:cs typeface="Times New Roman" panose="02020603050405020304" pitchFamily="18" charset="0"/>
              </a:rPr>
              <a:t>SANGOLQUÍ</a:t>
            </a:r>
            <a:endParaRPr lang="es-EC" sz="1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s-EC" sz="1400" b="1" dirty="0" smtClean="0">
                <a:latin typeface="Times New Roman" panose="02020603050405020304" pitchFamily="18" charset="0"/>
                <a:ea typeface="Calibri" panose="020F0502020204030204" pitchFamily="34" charset="0"/>
                <a:cs typeface="Times New Roman" panose="02020603050405020304" pitchFamily="18" charset="0"/>
              </a:rPr>
              <a:t>2018</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4418902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4187734" y="0"/>
            <a:ext cx="3816531" cy="815477"/>
          </a:xfrm>
        </p:spPr>
        <p:txBody>
          <a:bodyPr/>
          <a:lstStyle/>
          <a:p>
            <a:pPr algn="ctr"/>
            <a:r>
              <a:rPr lang="es-EC" dirty="0" smtClean="0">
                <a:ln w="0"/>
                <a:solidFill>
                  <a:srgbClr val="00B050"/>
                </a:solidFill>
                <a:effectLst>
                  <a:outerShdw blurRad="38100" dist="38100" dir="2700000" algn="tl">
                    <a:srgbClr val="000000">
                      <a:alpha val="43137"/>
                    </a:srgbClr>
                  </a:outerShdw>
                  <a:reflection blurRad="6350" stA="53000" endA="300" endPos="35500" dir="5400000" sy="-90000" algn="bl" rotWithShape="0"/>
                </a:effectLst>
              </a:rPr>
              <a:t>Justificación</a:t>
            </a:r>
            <a:endParaRPr lang="es-EC" dirty="0">
              <a:ln w="0"/>
              <a:solidFill>
                <a:srgbClr val="00B050"/>
              </a:solidFill>
              <a:effectLst>
                <a:outerShdw blurRad="38100" dist="38100" dir="2700000" algn="tl">
                  <a:srgbClr val="000000">
                    <a:alpha val="43137"/>
                  </a:srgbClr>
                </a:outerShdw>
                <a:reflection blurRad="6350" stA="53000" endA="300" endPos="35500" dir="5400000" sy="-90000" algn="bl" rotWithShape="0"/>
              </a:effectLst>
            </a:endParaRPr>
          </a:p>
        </p:txBody>
      </p:sp>
      <p:pic>
        <p:nvPicPr>
          <p:cNvPr id="6" name="Imagen 5"/>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40212"/>
            <a:ext cx="1871277" cy="483291"/>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5924" y="40212"/>
            <a:ext cx="946076" cy="785971"/>
          </a:xfrm>
          <a:prstGeom prst="rect">
            <a:avLst/>
          </a:prstGeom>
        </p:spPr>
      </p:pic>
      <p:pic>
        <p:nvPicPr>
          <p:cNvPr id="2050" name="Picture 2" descr="Resultado de imagen para chile bander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0071" y="1031965"/>
            <a:ext cx="1431206" cy="954324"/>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p:cNvPicPr>
            <a:picLocks noChangeAspect="1"/>
          </p:cNvPicPr>
          <p:nvPr/>
        </p:nvPicPr>
        <p:blipFill>
          <a:blip r:embed="rId5"/>
          <a:stretch>
            <a:fillRect/>
          </a:stretch>
        </p:blipFill>
        <p:spPr>
          <a:xfrm>
            <a:off x="2866753" y="1031965"/>
            <a:ext cx="2095500" cy="952500"/>
          </a:xfrm>
          <a:prstGeom prst="rect">
            <a:avLst/>
          </a:prstGeom>
        </p:spPr>
      </p:pic>
      <p:pic>
        <p:nvPicPr>
          <p:cNvPr id="8" name="Imagen 7"/>
          <p:cNvPicPr>
            <a:picLocks noChangeAspect="1"/>
          </p:cNvPicPr>
          <p:nvPr/>
        </p:nvPicPr>
        <p:blipFill>
          <a:blip r:embed="rId6"/>
          <a:stretch>
            <a:fillRect/>
          </a:stretch>
        </p:blipFill>
        <p:spPr>
          <a:xfrm>
            <a:off x="446214" y="2155371"/>
            <a:ext cx="1435007" cy="956858"/>
          </a:xfrm>
          <a:prstGeom prst="rect">
            <a:avLst/>
          </a:prstGeom>
        </p:spPr>
      </p:pic>
      <p:sp>
        <p:nvSpPr>
          <p:cNvPr id="9" name="CuadroTexto 8"/>
          <p:cNvSpPr txBox="1"/>
          <p:nvPr/>
        </p:nvSpPr>
        <p:spPr>
          <a:xfrm>
            <a:off x="2866753" y="2200953"/>
            <a:ext cx="1970859" cy="914400"/>
          </a:xfrm>
          <a:prstGeom prst="rect">
            <a:avLst/>
          </a:prstGeom>
          <a:noFill/>
          <a:ln>
            <a:solidFill>
              <a:schemeClr val="accent6"/>
            </a:solidFill>
          </a:ln>
        </p:spPr>
        <p:txBody>
          <a:bodyPr wrap="square" rtlCol="0">
            <a:spAutoFit/>
          </a:bodyPr>
          <a:lstStyle/>
          <a:p>
            <a:pPr algn="ctr"/>
            <a:r>
              <a:rPr lang="es-EC" dirty="0" smtClean="0"/>
              <a:t>Código del Buen Gobierno Corporativo</a:t>
            </a:r>
            <a:endParaRPr lang="es-EC" dirty="0"/>
          </a:p>
        </p:txBody>
      </p:sp>
      <p:sp>
        <p:nvSpPr>
          <p:cNvPr id="10" name="Flecha derecha 9"/>
          <p:cNvSpPr/>
          <p:nvPr/>
        </p:nvSpPr>
        <p:spPr>
          <a:xfrm>
            <a:off x="5969728" y="1828800"/>
            <a:ext cx="1711235" cy="653142"/>
          </a:xfrm>
          <a:prstGeom prst="rightArrow">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dirty="0"/>
          </a:p>
        </p:txBody>
      </p:sp>
      <p:sp>
        <p:nvSpPr>
          <p:cNvPr id="11" name="CuadroTexto 10"/>
          <p:cNvSpPr txBox="1"/>
          <p:nvPr/>
        </p:nvSpPr>
        <p:spPr>
          <a:xfrm>
            <a:off x="8373291" y="1463040"/>
            <a:ext cx="2573385" cy="1477328"/>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C" dirty="0" smtClean="0"/>
              <a:t>Buenas </a:t>
            </a:r>
            <a:r>
              <a:rPr lang="es-EC" dirty="0"/>
              <a:t>prácticas es una medida de control que logra la armonía entre los distintos grupos de </a:t>
            </a:r>
            <a:r>
              <a:rPr lang="es-EC" dirty="0" smtClean="0"/>
              <a:t>interés.</a:t>
            </a:r>
            <a:endParaRPr lang="es-EC" dirty="0"/>
          </a:p>
        </p:txBody>
      </p:sp>
      <p:sp>
        <p:nvSpPr>
          <p:cNvPr id="12" name="Elipse 11"/>
          <p:cNvSpPr/>
          <p:nvPr/>
        </p:nvSpPr>
        <p:spPr>
          <a:xfrm>
            <a:off x="554628" y="4376058"/>
            <a:ext cx="2312125" cy="1280160"/>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Una herramienta</a:t>
            </a:r>
            <a:endParaRPr lang="es-EC" dirty="0"/>
          </a:p>
        </p:txBody>
      </p:sp>
      <p:pic>
        <p:nvPicPr>
          <p:cNvPr id="13" name="Imagen 12"/>
          <p:cNvPicPr>
            <a:picLocks noChangeAspect="1"/>
          </p:cNvPicPr>
          <p:nvPr/>
        </p:nvPicPr>
        <p:blipFill>
          <a:blip r:embed="rId7"/>
          <a:stretch>
            <a:fillRect/>
          </a:stretch>
        </p:blipFill>
        <p:spPr>
          <a:xfrm>
            <a:off x="5472795" y="4504849"/>
            <a:ext cx="2705100" cy="1009650"/>
          </a:xfrm>
          <a:prstGeom prst="rect">
            <a:avLst/>
          </a:prstGeom>
        </p:spPr>
      </p:pic>
      <p:sp>
        <p:nvSpPr>
          <p:cNvPr id="14" name="Rectángulo redondeado 13"/>
          <p:cNvSpPr/>
          <p:nvPr/>
        </p:nvSpPr>
        <p:spPr>
          <a:xfrm>
            <a:off x="3460024" y="4192565"/>
            <a:ext cx="1528354" cy="3122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Validez </a:t>
            </a:r>
            <a:endParaRPr lang="es-EC" dirty="0"/>
          </a:p>
        </p:txBody>
      </p:sp>
      <p:sp>
        <p:nvSpPr>
          <p:cNvPr id="16" name="Rectángulo redondeado 15"/>
          <p:cNvSpPr/>
          <p:nvPr/>
        </p:nvSpPr>
        <p:spPr>
          <a:xfrm>
            <a:off x="3460024" y="5500076"/>
            <a:ext cx="1528354" cy="31228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 Confiabilidad</a:t>
            </a:r>
            <a:endParaRPr lang="es-EC" dirty="0"/>
          </a:p>
        </p:txBody>
      </p:sp>
      <p:pic>
        <p:nvPicPr>
          <p:cNvPr id="15" name="Imagen 14"/>
          <p:cNvPicPr>
            <a:picLocks noChangeAspect="1"/>
          </p:cNvPicPr>
          <p:nvPr/>
        </p:nvPicPr>
        <p:blipFill>
          <a:blip r:embed="rId8"/>
          <a:stretch>
            <a:fillRect/>
          </a:stretch>
        </p:blipFill>
        <p:spPr>
          <a:xfrm>
            <a:off x="9638581" y="3722914"/>
            <a:ext cx="2080381" cy="2246811"/>
          </a:xfrm>
          <a:prstGeom prst="rect">
            <a:avLst/>
          </a:prstGeom>
        </p:spPr>
      </p:pic>
      <p:sp>
        <p:nvSpPr>
          <p:cNvPr id="18" name="Flecha derecha 17"/>
          <p:cNvSpPr/>
          <p:nvPr/>
        </p:nvSpPr>
        <p:spPr>
          <a:xfrm>
            <a:off x="8431443" y="4846319"/>
            <a:ext cx="953589" cy="587829"/>
          </a:xfrm>
          <a:prstGeom prst="rightArrow">
            <a:avLst/>
          </a:prstGeom>
          <a:solidFill>
            <a:srgbClr val="00B05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es-EC" dirty="0"/>
          </a:p>
        </p:txBody>
      </p:sp>
    </p:spTree>
    <p:extLst>
      <p:ext uri="{BB962C8B-B14F-4D97-AF65-F5344CB8AC3E}">
        <p14:creationId xmlns:p14="http://schemas.microsoft.com/office/powerpoint/2010/main" val="10699831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187734" y="0"/>
            <a:ext cx="3816531" cy="815477"/>
          </a:xfrm>
        </p:spPr>
        <p:txBody>
          <a:bodyPr/>
          <a:lstStyle/>
          <a:p>
            <a:pPr algn="ctr"/>
            <a:r>
              <a:rPr lang="es-EC" dirty="0" smtClean="0">
                <a:ln w="0"/>
                <a:solidFill>
                  <a:srgbClr val="00B050"/>
                </a:solidFill>
                <a:effectLst>
                  <a:outerShdw blurRad="38100" dist="38100" dir="2700000" algn="tl">
                    <a:srgbClr val="000000">
                      <a:alpha val="43137"/>
                    </a:srgbClr>
                  </a:outerShdw>
                  <a:reflection blurRad="6350" stA="53000" endA="300" endPos="35500" dir="5400000" sy="-90000" algn="bl" rotWithShape="0"/>
                </a:effectLst>
              </a:rPr>
              <a:t>Marco teórico</a:t>
            </a:r>
            <a:endParaRPr lang="es-EC" dirty="0">
              <a:ln w="0"/>
              <a:solidFill>
                <a:srgbClr val="00B050"/>
              </a:solidFill>
              <a:effectLst>
                <a:outerShdw blurRad="38100" dist="38100" dir="2700000" algn="tl">
                  <a:srgbClr val="000000">
                    <a:alpha val="43137"/>
                  </a:srgbClr>
                </a:outerShdw>
                <a:reflection blurRad="6350" stA="53000" endA="300" endPos="35500" dir="5400000" sy="-90000" algn="bl" rotWithShape="0"/>
              </a:effectLst>
            </a:endParaRPr>
          </a:p>
        </p:txBody>
      </p:sp>
      <p:pic>
        <p:nvPicPr>
          <p:cNvPr id="5" name="Imagen 4"/>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40212"/>
            <a:ext cx="1871277" cy="483291"/>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5924" y="40212"/>
            <a:ext cx="946076" cy="785971"/>
          </a:xfrm>
          <a:prstGeom prst="rect">
            <a:avLst/>
          </a:prstGeom>
        </p:spPr>
      </p:pic>
      <p:sp>
        <p:nvSpPr>
          <p:cNvPr id="3" name="Rectángulo redondeado 2"/>
          <p:cNvSpPr/>
          <p:nvPr/>
        </p:nvSpPr>
        <p:spPr>
          <a:xfrm>
            <a:off x="772523" y="1041286"/>
            <a:ext cx="2233749" cy="539319"/>
          </a:xfrm>
          <a:prstGeom prst="round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Teoría de la Agencia</a:t>
            </a:r>
            <a:endParaRPr lang="es-EC" dirty="0"/>
          </a:p>
        </p:txBody>
      </p:sp>
      <p:graphicFrame>
        <p:nvGraphicFramePr>
          <p:cNvPr id="8" name="Diagrama 7"/>
          <p:cNvGraphicFramePr/>
          <p:nvPr>
            <p:extLst>
              <p:ext uri="{D42A27DB-BD31-4B8C-83A1-F6EECF244321}">
                <p14:modId xmlns:p14="http://schemas.microsoft.com/office/powerpoint/2010/main" val="1502225264"/>
              </p:ext>
            </p:extLst>
          </p:nvPr>
        </p:nvGraphicFramePr>
        <p:xfrm>
          <a:off x="0" y="1267097"/>
          <a:ext cx="3778794"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0" name="Diagrama 9"/>
          <p:cNvGraphicFramePr/>
          <p:nvPr>
            <p:extLst>
              <p:ext uri="{D42A27DB-BD31-4B8C-83A1-F6EECF244321}">
                <p14:modId xmlns:p14="http://schemas.microsoft.com/office/powerpoint/2010/main" val="1120329090"/>
              </p:ext>
            </p:extLst>
          </p:nvPr>
        </p:nvGraphicFramePr>
        <p:xfrm>
          <a:off x="4071983" y="1267097"/>
          <a:ext cx="3778794" cy="5418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11" name="Diagrama 10"/>
          <p:cNvGraphicFramePr/>
          <p:nvPr>
            <p:extLst>
              <p:ext uri="{D42A27DB-BD31-4B8C-83A1-F6EECF244321}">
                <p14:modId xmlns:p14="http://schemas.microsoft.com/office/powerpoint/2010/main" val="1764536922"/>
              </p:ext>
            </p:extLst>
          </p:nvPr>
        </p:nvGraphicFramePr>
        <p:xfrm>
          <a:off x="8143966" y="1277803"/>
          <a:ext cx="3778794" cy="5418667"/>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12" name="Rectángulo redondeado 11"/>
          <p:cNvSpPr/>
          <p:nvPr/>
        </p:nvSpPr>
        <p:spPr>
          <a:xfrm>
            <a:off x="4979124" y="1041286"/>
            <a:ext cx="2233749" cy="539319"/>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Teoría de los stakeholders</a:t>
            </a:r>
            <a:endParaRPr lang="es-EC" dirty="0"/>
          </a:p>
        </p:txBody>
      </p:sp>
      <p:sp>
        <p:nvSpPr>
          <p:cNvPr id="13" name="Rectángulo redondeado 12"/>
          <p:cNvSpPr/>
          <p:nvPr/>
        </p:nvSpPr>
        <p:spPr>
          <a:xfrm>
            <a:off x="9051107" y="1041286"/>
            <a:ext cx="2233749" cy="539319"/>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Teoría de los costos de transacción</a:t>
            </a:r>
            <a:endParaRPr lang="es-EC" dirty="0"/>
          </a:p>
        </p:txBody>
      </p:sp>
    </p:spTree>
    <p:extLst>
      <p:ext uri="{BB962C8B-B14F-4D97-AF65-F5344CB8AC3E}">
        <p14:creationId xmlns:p14="http://schemas.microsoft.com/office/powerpoint/2010/main" val="7495943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1447101632"/>
              </p:ext>
            </p:extLst>
          </p:nvPr>
        </p:nvGraphicFramePr>
        <p:xfrm>
          <a:off x="946075" y="705995"/>
          <a:ext cx="3835036" cy="56552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a:xfrm>
            <a:off x="4187734" y="0"/>
            <a:ext cx="3816531" cy="815477"/>
          </a:xfrm>
        </p:spPr>
        <p:txBody>
          <a:bodyPr/>
          <a:lstStyle/>
          <a:p>
            <a:pPr algn="ctr"/>
            <a:r>
              <a:rPr lang="es-EC" dirty="0" smtClean="0">
                <a:ln w="0"/>
                <a:solidFill>
                  <a:srgbClr val="00B050"/>
                </a:solidFill>
                <a:effectLst>
                  <a:outerShdw blurRad="38100" dist="38100" dir="2700000" algn="tl">
                    <a:srgbClr val="000000">
                      <a:alpha val="43137"/>
                    </a:srgbClr>
                  </a:outerShdw>
                  <a:reflection blurRad="6350" stA="53000" endA="300" endPos="35500" dir="5400000" sy="-90000" algn="bl" rotWithShape="0"/>
                </a:effectLst>
              </a:rPr>
              <a:t>OCDE</a:t>
            </a:r>
            <a:endParaRPr lang="es-EC" dirty="0">
              <a:ln w="0"/>
              <a:solidFill>
                <a:srgbClr val="00B050"/>
              </a:solidFill>
              <a:effectLst>
                <a:outerShdw blurRad="38100" dist="38100" dir="2700000" algn="tl">
                  <a:srgbClr val="000000">
                    <a:alpha val="43137"/>
                  </a:srgbClr>
                </a:outerShdw>
                <a:reflection blurRad="6350" stA="53000" endA="300" endPos="35500" dir="5400000" sy="-90000" algn="bl" rotWithShape="0"/>
              </a:effectLst>
            </a:endParaRPr>
          </a:p>
        </p:txBody>
      </p:sp>
      <p:pic>
        <p:nvPicPr>
          <p:cNvPr id="5" name="Imagen 4"/>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0" y="40212"/>
            <a:ext cx="1871277" cy="483291"/>
          </a:xfrm>
          <a:prstGeom prst="rect">
            <a:avLst/>
          </a:prstGeom>
        </p:spPr>
      </p:pic>
      <p:pic>
        <p:nvPicPr>
          <p:cNvPr id="6" name="Imagen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45924" y="40212"/>
            <a:ext cx="946076" cy="785971"/>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2419206412"/>
              </p:ext>
            </p:extLst>
          </p:nvPr>
        </p:nvGraphicFramePr>
        <p:xfrm>
          <a:off x="5086786" y="1731158"/>
          <a:ext cx="6866069" cy="3757667"/>
        </p:xfrm>
        <a:graphic>
          <a:graphicData uri="http://schemas.openxmlformats.org/drawingml/2006/table">
            <a:tbl>
              <a:tblPr firstRow="1" firstCol="1" bandRow="1">
                <a:tableStyleId>{912C8C85-51F0-491E-9774-3900AFEF0FD7}</a:tableStyleId>
              </a:tblPr>
              <a:tblGrid>
                <a:gridCol w="1016119">
                  <a:extLst>
                    <a:ext uri="{9D8B030D-6E8A-4147-A177-3AD203B41FA5}">
                      <a16:colId xmlns:a16="http://schemas.microsoft.com/office/drawing/2014/main" val="2371705099"/>
                    </a:ext>
                  </a:extLst>
                </a:gridCol>
                <a:gridCol w="958056">
                  <a:extLst>
                    <a:ext uri="{9D8B030D-6E8A-4147-A177-3AD203B41FA5}">
                      <a16:colId xmlns:a16="http://schemas.microsoft.com/office/drawing/2014/main" val="1553562076"/>
                    </a:ext>
                  </a:extLst>
                </a:gridCol>
                <a:gridCol w="1016120">
                  <a:extLst>
                    <a:ext uri="{9D8B030D-6E8A-4147-A177-3AD203B41FA5}">
                      <a16:colId xmlns:a16="http://schemas.microsoft.com/office/drawing/2014/main" val="1800912431"/>
                    </a:ext>
                  </a:extLst>
                </a:gridCol>
                <a:gridCol w="1582245">
                  <a:extLst>
                    <a:ext uri="{9D8B030D-6E8A-4147-A177-3AD203B41FA5}">
                      <a16:colId xmlns:a16="http://schemas.microsoft.com/office/drawing/2014/main" val="271666219"/>
                    </a:ext>
                  </a:extLst>
                </a:gridCol>
                <a:gridCol w="965932">
                  <a:extLst>
                    <a:ext uri="{9D8B030D-6E8A-4147-A177-3AD203B41FA5}">
                      <a16:colId xmlns:a16="http://schemas.microsoft.com/office/drawing/2014/main" val="2183139520"/>
                    </a:ext>
                  </a:extLst>
                </a:gridCol>
                <a:gridCol w="1327597">
                  <a:extLst>
                    <a:ext uri="{9D8B030D-6E8A-4147-A177-3AD203B41FA5}">
                      <a16:colId xmlns:a16="http://schemas.microsoft.com/office/drawing/2014/main" val="4270572760"/>
                    </a:ext>
                  </a:extLst>
                </a:gridCol>
              </a:tblGrid>
              <a:tr h="303058">
                <a:tc>
                  <a:txBody>
                    <a:bodyPr/>
                    <a:lstStyle/>
                    <a:p>
                      <a:pPr algn="ctr">
                        <a:lnSpc>
                          <a:spcPct val="150000"/>
                        </a:lnSpc>
                        <a:spcAft>
                          <a:spcPts val="0"/>
                        </a:spcAft>
                      </a:pPr>
                      <a:r>
                        <a:rPr lang="es-EC" sz="1400" dirty="0">
                          <a:effectLst/>
                        </a:rPr>
                        <a:t>País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solidFill>
                      <a:srgbClr val="00B050"/>
                    </a:solidFill>
                  </a:tcPr>
                </a:tc>
                <a:tc>
                  <a:txBody>
                    <a:bodyPr/>
                    <a:lstStyle/>
                    <a:p>
                      <a:pPr algn="ctr">
                        <a:lnSpc>
                          <a:spcPct val="150000"/>
                        </a:lnSpc>
                        <a:spcAft>
                          <a:spcPts val="0"/>
                        </a:spcAft>
                      </a:pPr>
                      <a:r>
                        <a:rPr lang="es-EC" sz="1400" dirty="0">
                          <a:effectLst/>
                        </a:rPr>
                        <a:t>País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solidFill>
                      <a:srgbClr val="00B050"/>
                    </a:solidFill>
                  </a:tcPr>
                </a:tc>
                <a:tc>
                  <a:txBody>
                    <a:bodyPr/>
                    <a:lstStyle/>
                    <a:p>
                      <a:pPr algn="ctr">
                        <a:lnSpc>
                          <a:spcPct val="150000"/>
                        </a:lnSpc>
                        <a:spcAft>
                          <a:spcPts val="0"/>
                        </a:spcAft>
                      </a:pPr>
                      <a:r>
                        <a:rPr lang="es-EC" sz="1400" dirty="0">
                          <a:effectLst/>
                        </a:rPr>
                        <a:t>País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solidFill>
                      <a:srgbClr val="00B050"/>
                    </a:solidFill>
                  </a:tcPr>
                </a:tc>
                <a:tc>
                  <a:txBody>
                    <a:bodyPr/>
                    <a:lstStyle/>
                    <a:p>
                      <a:pPr algn="ctr">
                        <a:lnSpc>
                          <a:spcPct val="150000"/>
                        </a:lnSpc>
                        <a:spcAft>
                          <a:spcPts val="0"/>
                        </a:spcAft>
                      </a:pPr>
                      <a:r>
                        <a:rPr lang="es-EC" sz="1400" dirty="0">
                          <a:effectLst/>
                        </a:rPr>
                        <a:t>País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solidFill>
                      <a:srgbClr val="00B050"/>
                    </a:solidFill>
                  </a:tcPr>
                </a:tc>
                <a:tc>
                  <a:txBody>
                    <a:bodyPr/>
                    <a:lstStyle/>
                    <a:p>
                      <a:pPr algn="ctr">
                        <a:lnSpc>
                          <a:spcPct val="150000"/>
                        </a:lnSpc>
                        <a:spcAft>
                          <a:spcPts val="0"/>
                        </a:spcAft>
                      </a:pPr>
                      <a:r>
                        <a:rPr lang="es-EC" sz="1400" dirty="0">
                          <a:effectLst/>
                        </a:rPr>
                        <a:t>País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solidFill>
                      <a:srgbClr val="00B050"/>
                    </a:solidFill>
                  </a:tcPr>
                </a:tc>
                <a:tc>
                  <a:txBody>
                    <a:bodyPr/>
                    <a:lstStyle/>
                    <a:p>
                      <a:pPr algn="ctr">
                        <a:lnSpc>
                          <a:spcPct val="150000"/>
                        </a:lnSpc>
                        <a:spcAft>
                          <a:spcPts val="0"/>
                        </a:spcAft>
                      </a:pPr>
                      <a:r>
                        <a:rPr lang="es-EC" sz="1400" dirty="0">
                          <a:effectLst/>
                        </a:rPr>
                        <a:t>País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solidFill>
                      <a:srgbClr val="00B050"/>
                    </a:solidFill>
                  </a:tcPr>
                </a:tc>
                <a:extLst>
                  <a:ext uri="{0D108BD9-81ED-4DB2-BD59-A6C34878D82A}">
                    <a16:rowId xmlns:a16="http://schemas.microsoft.com/office/drawing/2014/main" val="3453285674"/>
                  </a:ext>
                </a:extLst>
              </a:tr>
              <a:tr h="606117">
                <a:tc>
                  <a:txBody>
                    <a:bodyPr/>
                    <a:lstStyle/>
                    <a:p>
                      <a:pPr>
                        <a:lnSpc>
                          <a:spcPct val="150000"/>
                        </a:lnSpc>
                        <a:spcAft>
                          <a:spcPts val="0"/>
                        </a:spcAft>
                      </a:pPr>
                      <a:r>
                        <a:rPr lang="es-EC" sz="1400" dirty="0">
                          <a:effectLst/>
                        </a:rPr>
                        <a:t>Canadá</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tc>
                  <a:txBody>
                    <a:bodyPr/>
                    <a:lstStyle/>
                    <a:p>
                      <a:pPr>
                        <a:lnSpc>
                          <a:spcPct val="150000"/>
                        </a:lnSpc>
                        <a:spcAft>
                          <a:spcPts val="0"/>
                        </a:spcAft>
                      </a:pPr>
                      <a:r>
                        <a:rPr lang="es-EC" sz="1400" b="1" dirty="0">
                          <a:effectLst/>
                        </a:rPr>
                        <a:t>Austria</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tc>
                  <a:txBody>
                    <a:bodyPr/>
                    <a:lstStyle/>
                    <a:p>
                      <a:pPr>
                        <a:lnSpc>
                          <a:spcPct val="150000"/>
                        </a:lnSpc>
                        <a:spcAft>
                          <a:spcPts val="0"/>
                        </a:spcAft>
                      </a:pPr>
                      <a:r>
                        <a:rPr lang="es-EC" sz="1400" dirty="0">
                          <a:effectLst/>
                        </a:rPr>
                        <a:t>España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tc>
                  <a:txBody>
                    <a:bodyPr/>
                    <a:lstStyle/>
                    <a:p>
                      <a:pPr>
                        <a:lnSpc>
                          <a:spcPct val="150000"/>
                        </a:lnSpc>
                        <a:spcAft>
                          <a:spcPts val="0"/>
                        </a:spcAft>
                      </a:pPr>
                      <a:r>
                        <a:rPr lang="es-EC" sz="1400" b="1" dirty="0">
                          <a:effectLst/>
                        </a:rPr>
                        <a:t>Hungría</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tc>
                  <a:txBody>
                    <a:bodyPr/>
                    <a:lstStyle/>
                    <a:p>
                      <a:pPr>
                        <a:lnSpc>
                          <a:spcPct val="150000"/>
                        </a:lnSpc>
                        <a:spcAft>
                          <a:spcPts val="0"/>
                        </a:spcAft>
                      </a:pPr>
                      <a:r>
                        <a:rPr lang="es-EC" sz="1400" b="1" dirty="0">
                          <a:effectLst/>
                        </a:rPr>
                        <a:t>República Checa</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tc>
                  <a:txBody>
                    <a:bodyPr/>
                    <a:lstStyle/>
                    <a:p>
                      <a:pPr>
                        <a:lnSpc>
                          <a:spcPct val="150000"/>
                        </a:lnSpc>
                        <a:spcAft>
                          <a:spcPts val="0"/>
                        </a:spcAft>
                      </a:pPr>
                      <a:r>
                        <a:rPr lang="es-EC" sz="1400" dirty="0">
                          <a:effectLst/>
                        </a:rPr>
                        <a:t>Suiza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extLst>
                  <a:ext uri="{0D108BD9-81ED-4DB2-BD59-A6C34878D82A}">
                    <a16:rowId xmlns:a16="http://schemas.microsoft.com/office/drawing/2014/main" val="4046330946"/>
                  </a:ext>
                </a:extLst>
              </a:tr>
              <a:tr h="606117">
                <a:tc>
                  <a:txBody>
                    <a:bodyPr/>
                    <a:lstStyle/>
                    <a:p>
                      <a:pPr>
                        <a:lnSpc>
                          <a:spcPct val="150000"/>
                        </a:lnSpc>
                        <a:spcAft>
                          <a:spcPts val="0"/>
                        </a:spcAft>
                      </a:pPr>
                      <a:r>
                        <a:rPr lang="es-EC" sz="1400" dirty="0">
                          <a:effectLst/>
                        </a:rPr>
                        <a:t>Estados Unidos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tc>
                  <a:txBody>
                    <a:bodyPr/>
                    <a:lstStyle/>
                    <a:p>
                      <a:pPr>
                        <a:lnSpc>
                          <a:spcPct val="150000"/>
                        </a:lnSpc>
                        <a:spcAft>
                          <a:spcPts val="0"/>
                        </a:spcAft>
                      </a:pPr>
                      <a:r>
                        <a:rPr lang="es-EC" sz="1400" b="1" dirty="0">
                          <a:effectLst/>
                        </a:rPr>
                        <a:t>Países Bajos</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tc>
                  <a:txBody>
                    <a:bodyPr/>
                    <a:lstStyle/>
                    <a:p>
                      <a:pPr>
                        <a:lnSpc>
                          <a:spcPct val="150000"/>
                        </a:lnSpc>
                        <a:spcAft>
                          <a:spcPts val="0"/>
                        </a:spcAft>
                      </a:pPr>
                      <a:r>
                        <a:rPr lang="es-EC" sz="1400" dirty="0">
                          <a:effectLst/>
                        </a:rPr>
                        <a:t>Portugal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tc>
                  <a:txBody>
                    <a:bodyPr/>
                    <a:lstStyle/>
                    <a:p>
                      <a:pPr>
                        <a:lnSpc>
                          <a:spcPct val="150000"/>
                        </a:lnSpc>
                        <a:spcAft>
                          <a:spcPts val="0"/>
                        </a:spcAft>
                      </a:pPr>
                      <a:r>
                        <a:rPr lang="es-EC" sz="1400" b="1" dirty="0">
                          <a:effectLst/>
                        </a:rPr>
                        <a:t>Polonia</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tc>
                  <a:txBody>
                    <a:bodyPr/>
                    <a:lstStyle/>
                    <a:p>
                      <a:pPr>
                        <a:lnSpc>
                          <a:spcPct val="150000"/>
                        </a:lnSpc>
                        <a:spcAft>
                          <a:spcPts val="0"/>
                        </a:spcAft>
                      </a:pPr>
                      <a:r>
                        <a:rPr lang="es-EC" sz="1400" dirty="0">
                          <a:effectLst/>
                        </a:rPr>
                        <a:t>Noruega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tc>
                  <a:txBody>
                    <a:bodyPr/>
                    <a:lstStyle/>
                    <a:p>
                      <a:pPr>
                        <a:lnSpc>
                          <a:spcPct val="150000"/>
                        </a:lnSpc>
                        <a:spcAft>
                          <a:spcPts val="0"/>
                        </a:spcAft>
                      </a:pPr>
                      <a:r>
                        <a:rPr lang="es-EC" sz="1400" b="1" dirty="0">
                          <a:effectLst/>
                        </a:rPr>
                        <a:t>Nueva Zelanda</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extLst>
                  <a:ext uri="{0D108BD9-81ED-4DB2-BD59-A6C34878D82A}">
                    <a16:rowId xmlns:a16="http://schemas.microsoft.com/office/drawing/2014/main" val="2308708202"/>
                  </a:ext>
                </a:extLst>
              </a:tr>
              <a:tr h="606117">
                <a:tc>
                  <a:txBody>
                    <a:bodyPr/>
                    <a:lstStyle/>
                    <a:p>
                      <a:pPr>
                        <a:lnSpc>
                          <a:spcPct val="150000"/>
                        </a:lnSpc>
                        <a:spcAft>
                          <a:spcPts val="0"/>
                        </a:spcAft>
                      </a:pPr>
                      <a:r>
                        <a:rPr lang="es-EC" sz="1400" dirty="0">
                          <a:effectLst/>
                        </a:rPr>
                        <a:t>Reino Unido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tc>
                  <a:txBody>
                    <a:bodyPr/>
                    <a:lstStyle/>
                    <a:p>
                      <a:pPr>
                        <a:lnSpc>
                          <a:spcPct val="150000"/>
                        </a:lnSpc>
                        <a:spcAft>
                          <a:spcPts val="0"/>
                        </a:spcAft>
                      </a:pPr>
                      <a:r>
                        <a:rPr lang="es-EC" sz="1400" b="1" dirty="0">
                          <a:effectLst/>
                        </a:rPr>
                        <a:t>Luxemburgo</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tc>
                  <a:txBody>
                    <a:bodyPr/>
                    <a:lstStyle/>
                    <a:p>
                      <a:pPr>
                        <a:lnSpc>
                          <a:spcPct val="150000"/>
                        </a:lnSpc>
                        <a:spcAft>
                          <a:spcPts val="0"/>
                        </a:spcAft>
                      </a:pPr>
                      <a:r>
                        <a:rPr lang="es-EC" sz="1400" dirty="0">
                          <a:effectLst/>
                        </a:rPr>
                        <a:t>Francia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tc>
                  <a:txBody>
                    <a:bodyPr/>
                    <a:lstStyle/>
                    <a:p>
                      <a:pPr>
                        <a:lnSpc>
                          <a:spcPct val="150000"/>
                        </a:lnSpc>
                        <a:spcAft>
                          <a:spcPts val="0"/>
                        </a:spcAft>
                      </a:pPr>
                      <a:r>
                        <a:rPr lang="es-EC" sz="1400" b="1" dirty="0">
                          <a:effectLst/>
                        </a:rPr>
                        <a:t>Corea</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tc>
                  <a:txBody>
                    <a:bodyPr/>
                    <a:lstStyle/>
                    <a:p>
                      <a:pPr>
                        <a:lnSpc>
                          <a:spcPct val="150000"/>
                        </a:lnSpc>
                        <a:spcAft>
                          <a:spcPts val="0"/>
                        </a:spcAft>
                      </a:pPr>
                      <a:r>
                        <a:rPr lang="es-EC" sz="1400" dirty="0">
                          <a:effectLst/>
                        </a:rPr>
                        <a:t>Turquía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tc>
                  <a:txBody>
                    <a:bodyPr/>
                    <a:lstStyle/>
                    <a:p>
                      <a:pPr>
                        <a:lnSpc>
                          <a:spcPct val="150000"/>
                        </a:lnSpc>
                        <a:spcAft>
                          <a:spcPts val="0"/>
                        </a:spcAft>
                      </a:pPr>
                      <a:r>
                        <a:rPr lang="es-EC" sz="1400" b="1" dirty="0">
                          <a:effectLst/>
                        </a:rPr>
                        <a:t>México</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extLst>
                  <a:ext uri="{0D108BD9-81ED-4DB2-BD59-A6C34878D82A}">
                    <a16:rowId xmlns:a16="http://schemas.microsoft.com/office/drawing/2014/main" val="3719904749"/>
                  </a:ext>
                </a:extLst>
              </a:tr>
              <a:tr h="511547">
                <a:tc>
                  <a:txBody>
                    <a:bodyPr/>
                    <a:lstStyle/>
                    <a:p>
                      <a:pPr>
                        <a:lnSpc>
                          <a:spcPct val="150000"/>
                        </a:lnSpc>
                        <a:spcAft>
                          <a:spcPts val="0"/>
                        </a:spcAft>
                      </a:pPr>
                      <a:r>
                        <a:rPr lang="es-EC" sz="1400" dirty="0">
                          <a:effectLst/>
                        </a:rPr>
                        <a:t>Dinamarca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tc>
                  <a:txBody>
                    <a:bodyPr/>
                    <a:lstStyle/>
                    <a:p>
                      <a:pPr>
                        <a:lnSpc>
                          <a:spcPct val="150000"/>
                        </a:lnSpc>
                        <a:spcAft>
                          <a:spcPts val="0"/>
                        </a:spcAft>
                      </a:pPr>
                      <a:r>
                        <a:rPr lang="es-EC" sz="1400" b="1" dirty="0">
                          <a:effectLst/>
                        </a:rPr>
                        <a:t>Italia</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tc>
                  <a:txBody>
                    <a:bodyPr/>
                    <a:lstStyle/>
                    <a:p>
                      <a:pPr>
                        <a:lnSpc>
                          <a:spcPct val="150000"/>
                        </a:lnSpc>
                        <a:spcAft>
                          <a:spcPts val="0"/>
                        </a:spcAft>
                      </a:pPr>
                      <a:r>
                        <a:rPr lang="es-EC" sz="1400" dirty="0">
                          <a:effectLst/>
                        </a:rPr>
                        <a:t>Irlanda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tc>
                  <a:txBody>
                    <a:bodyPr/>
                    <a:lstStyle/>
                    <a:p>
                      <a:pPr>
                        <a:lnSpc>
                          <a:spcPct val="150000"/>
                        </a:lnSpc>
                        <a:spcAft>
                          <a:spcPts val="0"/>
                        </a:spcAft>
                      </a:pPr>
                      <a:r>
                        <a:rPr lang="es-EC" sz="1400" b="1" dirty="0">
                          <a:effectLst/>
                        </a:rPr>
                        <a:t>República Eslovaca</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tc>
                  <a:txBody>
                    <a:bodyPr/>
                    <a:lstStyle/>
                    <a:p>
                      <a:pPr>
                        <a:lnSpc>
                          <a:spcPct val="150000"/>
                        </a:lnSpc>
                        <a:spcAft>
                          <a:spcPts val="0"/>
                        </a:spcAft>
                      </a:pPr>
                      <a:r>
                        <a:rPr lang="es-EC" sz="1400" dirty="0">
                          <a:effectLst/>
                        </a:rPr>
                        <a:t>Grecia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tc>
                  <a:txBody>
                    <a:bodyPr/>
                    <a:lstStyle/>
                    <a:p>
                      <a:pPr>
                        <a:lnSpc>
                          <a:spcPct val="150000"/>
                        </a:lnSpc>
                        <a:spcAft>
                          <a:spcPts val="0"/>
                        </a:spcAft>
                      </a:pPr>
                      <a:r>
                        <a:rPr lang="es-EC" sz="1400" b="1" dirty="0">
                          <a:effectLst/>
                        </a:rPr>
                        <a:t>Israel</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extLst>
                  <a:ext uri="{0D108BD9-81ED-4DB2-BD59-A6C34878D82A}">
                    <a16:rowId xmlns:a16="http://schemas.microsoft.com/office/drawing/2014/main" val="3982216141"/>
                  </a:ext>
                </a:extLst>
              </a:tr>
              <a:tr h="303058">
                <a:tc>
                  <a:txBody>
                    <a:bodyPr/>
                    <a:lstStyle/>
                    <a:p>
                      <a:pPr>
                        <a:lnSpc>
                          <a:spcPct val="150000"/>
                        </a:lnSpc>
                        <a:spcAft>
                          <a:spcPts val="0"/>
                        </a:spcAft>
                      </a:pPr>
                      <a:r>
                        <a:rPr lang="es-EC" sz="1400" dirty="0">
                          <a:effectLst/>
                        </a:rPr>
                        <a:t>Islandia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tc>
                  <a:txBody>
                    <a:bodyPr/>
                    <a:lstStyle/>
                    <a:p>
                      <a:pPr>
                        <a:lnSpc>
                          <a:spcPct val="150000"/>
                        </a:lnSpc>
                        <a:spcAft>
                          <a:spcPts val="0"/>
                        </a:spcAft>
                      </a:pPr>
                      <a:r>
                        <a:rPr lang="es-EC" sz="1400" b="1" dirty="0">
                          <a:effectLst/>
                        </a:rPr>
                        <a:t>Japón</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tc>
                  <a:txBody>
                    <a:bodyPr/>
                    <a:lstStyle/>
                    <a:p>
                      <a:pPr>
                        <a:lnSpc>
                          <a:spcPct val="150000"/>
                        </a:lnSpc>
                        <a:spcAft>
                          <a:spcPts val="0"/>
                        </a:spcAft>
                      </a:pPr>
                      <a:r>
                        <a:rPr lang="es-EC" sz="1400" dirty="0">
                          <a:effectLst/>
                        </a:rPr>
                        <a:t>Bélgica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tc>
                  <a:txBody>
                    <a:bodyPr/>
                    <a:lstStyle/>
                    <a:p>
                      <a:pPr>
                        <a:lnSpc>
                          <a:spcPct val="150000"/>
                        </a:lnSpc>
                        <a:spcAft>
                          <a:spcPts val="0"/>
                        </a:spcAft>
                      </a:pPr>
                      <a:r>
                        <a:rPr lang="es-EC" sz="1400" b="1" dirty="0">
                          <a:effectLst/>
                        </a:rPr>
                        <a:t>Chile</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tc>
                  <a:txBody>
                    <a:bodyPr/>
                    <a:lstStyle/>
                    <a:p>
                      <a:pPr>
                        <a:lnSpc>
                          <a:spcPct val="150000"/>
                        </a:lnSpc>
                        <a:spcAft>
                          <a:spcPts val="0"/>
                        </a:spcAft>
                      </a:pPr>
                      <a:r>
                        <a:rPr lang="es-EC" sz="1400" dirty="0">
                          <a:effectLst/>
                        </a:rPr>
                        <a:t>Suecia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tc>
                  <a:txBody>
                    <a:bodyPr/>
                    <a:lstStyle/>
                    <a:p>
                      <a:pPr>
                        <a:lnSpc>
                          <a:spcPct val="150000"/>
                        </a:lnSpc>
                        <a:spcAft>
                          <a:spcPts val="0"/>
                        </a:spcAft>
                      </a:pPr>
                      <a:r>
                        <a:rPr lang="es-EC" sz="1400" b="1" dirty="0">
                          <a:effectLst/>
                        </a:rPr>
                        <a:t>Estonia</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extLst>
                  <a:ext uri="{0D108BD9-81ED-4DB2-BD59-A6C34878D82A}">
                    <a16:rowId xmlns:a16="http://schemas.microsoft.com/office/drawing/2014/main" val="3356627776"/>
                  </a:ext>
                </a:extLst>
              </a:tr>
              <a:tr h="303058">
                <a:tc>
                  <a:txBody>
                    <a:bodyPr/>
                    <a:lstStyle/>
                    <a:p>
                      <a:pPr>
                        <a:lnSpc>
                          <a:spcPct val="150000"/>
                        </a:lnSpc>
                        <a:spcAft>
                          <a:spcPts val="0"/>
                        </a:spcAft>
                      </a:pPr>
                      <a:r>
                        <a:rPr lang="es-EC" sz="1400" dirty="0">
                          <a:effectLst/>
                        </a:rPr>
                        <a:t>Australia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tc>
                  <a:txBody>
                    <a:bodyPr/>
                    <a:lstStyle/>
                    <a:p>
                      <a:pPr>
                        <a:lnSpc>
                          <a:spcPct val="150000"/>
                        </a:lnSpc>
                        <a:spcAft>
                          <a:spcPts val="0"/>
                        </a:spcAft>
                      </a:pPr>
                      <a:r>
                        <a:rPr lang="es-EC" sz="1400" b="1" dirty="0">
                          <a:effectLst/>
                        </a:rPr>
                        <a:t>Finlandia</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tc>
                  <a:txBody>
                    <a:bodyPr/>
                    <a:lstStyle/>
                    <a:p>
                      <a:pPr>
                        <a:lnSpc>
                          <a:spcPct val="150000"/>
                        </a:lnSpc>
                        <a:spcAft>
                          <a:spcPts val="0"/>
                        </a:spcAft>
                      </a:pPr>
                      <a:r>
                        <a:rPr lang="es-EC" sz="1400" dirty="0">
                          <a:effectLst/>
                        </a:rPr>
                        <a:t>Alemania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tc>
                  <a:txBody>
                    <a:bodyPr/>
                    <a:lstStyle/>
                    <a:p>
                      <a:pPr>
                        <a:lnSpc>
                          <a:spcPct val="150000"/>
                        </a:lnSpc>
                        <a:spcAft>
                          <a:spcPts val="0"/>
                        </a:spcAft>
                      </a:pPr>
                      <a:r>
                        <a:rPr lang="es-EC" sz="1400" b="1" dirty="0">
                          <a:effectLst/>
                        </a:rPr>
                        <a:t>Eslovenia</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tc>
                  <a:txBody>
                    <a:bodyPr/>
                    <a:lstStyle/>
                    <a:p>
                      <a:pPr>
                        <a:lnSpc>
                          <a:spcPct val="150000"/>
                        </a:lnSpc>
                        <a:spcAft>
                          <a:spcPts val="0"/>
                        </a:spcAft>
                      </a:pPr>
                      <a:r>
                        <a:rPr lang="es-EC" sz="1400" dirty="0">
                          <a:effectLst/>
                        </a:rPr>
                        <a:t>Grecia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tc>
                  <a:txBody>
                    <a:bodyPr/>
                    <a:lstStyle/>
                    <a:p>
                      <a:pPr>
                        <a:lnSpc>
                          <a:spcPct val="150000"/>
                        </a:lnSpc>
                        <a:spcAft>
                          <a:spcPts val="0"/>
                        </a:spcAft>
                      </a:pPr>
                      <a:r>
                        <a:rPr lang="es-EC" sz="1400" b="1" dirty="0">
                          <a:effectLst/>
                        </a:rPr>
                        <a:t>Israel</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extLst>
                  <a:ext uri="{0D108BD9-81ED-4DB2-BD59-A6C34878D82A}">
                    <a16:rowId xmlns:a16="http://schemas.microsoft.com/office/drawing/2014/main" val="3619381097"/>
                  </a:ext>
                </a:extLst>
              </a:tr>
              <a:tr h="346353">
                <a:tc>
                  <a:txBody>
                    <a:bodyPr/>
                    <a:lstStyle/>
                    <a:p>
                      <a:endParaRPr lang="es-EC" sz="2400" dirty="0"/>
                    </a:p>
                  </a:txBody>
                  <a:tcPr marL="33575" marR="33575" marT="0" marB="0" anchor="ctr"/>
                </a:tc>
                <a:tc>
                  <a:txBody>
                    <a:bodyPr/>
                    <a:lstStyle/>
                    <a:p>
                      <a:endParaRPr lang="es-EC" sz="2400" dirty="0"/>
                    </a:p>
                  </a:txBody>
                  <a:tcPr marL="33575" marR="33575" marT="0" marB="0" anchor="ctr"/>
                </a:tc>
                <a:tc>
                  <a:txBody>
                    <a:bodyPr/>
                    <a:lstStyle/>
                    <a:p>
                      <a:endParaRPr lang="es-EC" sz="2400" dirty="0"/>
                    </a:p>
                  </a:txBody>
                  <a:tcPr marL="33575" marR="33575" marT="0" marB="0" anchor="ctr"/>
                </a:tc>
                <a:tc>
                  <a:txBody>
                    <a:bodyPr/>
                    <a:lstStyle/>
                    <a:p>
                      <a:endParaRPr lang="es-EC" sz="2400" dirty="0"/>
                    </a:p>
                  </a:txBody>
                  <a:tcPr marL="33575" marR="33575" marT="0" marB="0" anchor="ctr"/>
                </a:tc>
                <a:tc>
                  <a:txBody>
                    <a:bodyPr/>
                    <a:lstStyle/>
                    <a:p>
                      <a:pPr>
                        <a:lnSpc>
                          <a:spcPct val="150000"/>
                        </a:lnSpc>
                        <a:spcAft>
                          <a:spcPts val="0"/>
                        </a:spcAft>
                      </a:pPr>
                      <a:r>
                        <a:rPr lang="es-EC" sz="1400" dirty="0">
                          <a:effectLst/>
                        </a:rPr>
                        <a:t>Suecia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tc>
                  <a:txBody>
                    <a:bodyPr/>
                    <a:lstStyle/>
                    <a:p>
                      <a:pPr>
                        <a:lnSpc>
                          <a:spcPct val="150000"/>
                        </a:lnSpc>
                        <a:spcAft>
                          <a:spcPts val="0"/>
                        </a:spcAft>
                      </a:pPr>
                      <a:r>
                        <a:rPr lang="es-EC" sz="1400" b="1" dirty="0">
                          <a:effectLst/>
                        </a:rPr>
                        <a:t>Estonia</a:t>
                      </a:r>
                      <a:endParaRPr lang="es-EC" sz="12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575" marR="33575" marT="0" marB="0" anchor="ctr"/>
                </a:tc>
                <a:extLst>
                  <a:ext uri="{0D108BD9-81ED-4DB2-BD59-A6C34878D82A}">
                    <a16:rowId xmlns:a16="http://schemas.microsoft.com/office/drawing/2014/main" val="2046555160"/>
                  </a:ext>
                </a:extLst>
              </a:tr>
            </a:tbl>
          </a:graphicData>
        </a:graphic>
      </p:graphicFrame>
      <p:sp>
        <p:nvSpPr>
          <p:cNvPr id="8" name="Rectángulo 7"/>
          <p:cNvSpPr/>
          <p:nvPr/>
        </p:nvSpPr>
        <p:spPr>
          <a:xfrm>
            <a:off x="935638" y="826183"/>
            <a:ext cx="10711542" cy="73900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Promover políticas que ayuden alcanzar el bienestar económico de todas las personas de los países miembros.</a:t>
            </a:r>
            <a:endParaRPr lang="es-EC" dirty="0"/>
          </a:p>
        </p:txBody>
      </p:sp>
      <p:graphicFrame>
        <p:nvGraphicFramePr>
          <p:cNvPr id="9" name="Diagrama 8"/>
          <p:cNvGraphicFramePr/>
          <p:nvPr>
            <p:extLst>
              <p:ext uri="{D42A27DB-BD31-4B8C-83A1-F6EECF244321}">
                <p14:modId xmlns:p14="http://schemas.microsoft.com/office/powerpoint/2010/main" val="2889830557"/>
              </p:ext>
            </p:extLst>
          </p:nvPr>
        </p:nvGraphicFramePr>
        <p:xfrm>
          <a:off x="640400" y="3340574"/>
          <a:ext cx="11006780" cy="5418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7877280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3247985615"/>
              </p:ext>
            </p:extLst>
          </p:nvPr>
        </p:nvGraphicFramePr>
        <p:xfrm>
          <a:off x="195943" y="927462"/>
          <a:ext cx="11821886" cy="56823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a:xfrm>
            <a:off x="3814354" y="0"/>
            <a:ext cx="4189911" cy="815477"/>
          </a:xfrm>
        </p:spPr>
        <p:txBody>
          <a:bodyPr>
            <a:normAutofit fontScale="90000"/>
          </a:bodyPr>
          <a:lstStyle/>
          <a:p>
            <a:pPr algn="ctr"/>
            <a:r>
              <a:rPr lang="es-EC" dirty="0" smtClean="0">
                <a:ln w="0"/>
                <a:solidFill>
                  <a:srgbClr val="00B050"/>
                </a:solidFill>
                <a:effectLst>
                  <a:outerShdw blurRad="38100" dist="38100" dir="2700000" algn="tl">
                    <a:srgbClr val="000000">
                      <a:alpha val="43137"/>
                    </a:srgbClr>
                  </a:outerShdw>
                  <a:reflection blurRad="6350" stA="53000" endA="300" endPos="35500" dir="5400000" sy="-90000" algn="bl" rotWithShape="0"/>
                </a:effectLst>
              </a:rPr>
              <a:t>Marco Referencial</a:t>
            </a:r>
            <a:endParaRPr lang="es-EC" dirty="0">
              <a:ln w="0"/>
              <a:solidFill>
                <a:srgbClr val="00B050"/>
              </a:solidFill>
              <a:effectLst>
                <a:outerShdw blurRad="38100" dist="38100" dir="2700000" algn="tl">
                  <a:srgbClr val="000000">
                    <a:alpha val="43137"/>
                  </a:srgbClr>
                </a:outerShdw>
                <a:reflection blurRad="6350" stA="53000" endA="300" endPos="35500" dir="5400000" sy="-90000" algn="bl" rotWithShape="0"/>
              </a:effectLst>
            </a:endParaRPr>
          </a:p>
        </p:txBody>
      </p:sp>
      <p:pic>
        <p:nvPicPr>
          <p:cNvPr id="5" name="Imagen 4"/>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0" y="40212"/>
            <a:ext cx="1871277" cy="483291"/>
          </a:xfrm>
          <a:prstGeom prst="rect">
            <a:avLst/>
          </a:prstGeom>
        </p:spPr>
      </p:pic>
      <p:pic>
        <p:nvPicPr>
          <p:cNvPr id="6" name="Imagen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45924" y="40212"/>
            <a:ext cx="946076" cy="785971"/>
          </a:xfrm>
          <a:prstGeom prst="rect">
            <a:avLst/>
          </a:prstGeom>
        </p:spPr>
      </p:pic>
    </p:spTree>
    <p:extLst>
      <p:ext uri="{BB962C8B-B14F-4D97-AF65-F5344CB8AC3E}">
        <p14:creationId xmlns:p14="http://schemas.microsoft.com/office/powerpoint/2010/main" val="1802162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30324" y="826183"/>
            <a:ext cx="10515600" cy="956764"/>
          </a:xfrm>
        </p:spPr>
        <p:style>
          <a:lnRef idx="1">
            <a:schemeClr val="accent4"/>
          </a:lnRef>
          <a:fillRef idx="2">
            <a:schemeClr val="accent4"/>
          </a:fillRef>
          <a:effectRef idx="1">
            <a:schemeClr val="accent4"/>
          </a:effectRef>
          <a:fontRef idx="minor">
            <a:schemeClr val="dk1"/>
          </a:fontRef>
        </p:style>
        <p:txBody>
          <a:bodyPr>
            <a:normAutofit fontScale="92500" lnSpcReduction="10000"/>
          </a:bodyPr>
          <a:lstStyle/>
          <a:p>
            <a:pPr algn="ctr"/>
            <a:r>
              <a:rPr lang="es-EC" sz="2400" dirty="0"/>
              <a:t>El sistema financiero ecuatoriano se encuentra conformado por un conjunto de instituciones que tiene como objetivo la canalización de recursos con el fin de dar paso al desarrollo </a:t>
            </a:r>
            <a:r>
              <a:rPr lang="es-EC" sz="2400" dirty="0" smtClean="0"/>
              <a:t>económico.</a:t>
            </a:r>
            <a:endParaRPr lang="es-EC" sz="2400" dirty="0"/>
          </a:p>
        </p:txBody>
      </p:sp>
      <p:sp>
        <p:nvSpPr>
          <p:cNvPr id="4" name="Título 1"/>
          <p:cNvSpPr>
            <a:spLocks noGrp="1"/>
          </p:cNvSpPr>
          <p:nvPr>
            <p:ph type="title"/>
          </p:nvPr>
        </p:nvSpPr>
        <p:spPr>
          <a:xfrm>
            <a:off x="4187734" y="0"/>
            <a:ext cx="3816531" cy="815477"/>
          </a:xfrm>
        </p:spPr>
        <p:txBody>
          <a:bodyPr>
            <a:normAutofit fontScale="90000"/>
          </a:bodyPr>
          <a:lstStyle/>
          <a:p>
            <a:pPr algn="ctr"/>
            <a:r>
              <a:rPr lang="es-EC" dirty="0" smtClean="0">
                <a:ln w="0"/>
                <a:solidFill>
                  <a:srgbClr val="00B050"/>
                </a:solidFill>
                <a:effectLst>
                  <a:outerShdw blurRad="38100" dist="38100" dir="2700000" algn="tl">
                    <a:srgbClr val="000000">
                      <a:alpha val="43137"/>
                    </a:srgbClr>
                  </a:outerShdw>
                  <a:reflection blurRad="6350" stA="53000" endA="300" endPos="35500" dir="5400000" sy="-90000" algn="bl" rotWithShape="0"/>
                </a:effectLst>
              </a:rPr>
              <a:t>Marco contextual</a:t>
            </a:r>
            <a:endParaRPr lang="es-EC" dirty="0">
              <a:ln w="0"/>
              <a:solidFill>
                <a:srgbClr val="00B050"/>
              </a:solidFill>
              <a:effectLst>
                <a:outerShdw blurRad="38100" dist="38100" dir="2700000" algn="tl">
                  <a:srgbClr val="000000">
                    <a:alpha val="43137"/>
                  </a:srgbClr>
                </a:outerShdw>
                <a:reflection blurRad="6350" stA="53000" endA="300" endPos="35500" dir="5400000" sy="-90000" algn="bl" rotWithShape="0"/>
              </a:effectLst>
            </a:endParaRPr>
          </a:p>
        </p:txBody>
      </p:sp>
      <p:pic>
        <p:nvPicPr>
          <p:cNvPr id="5" name="Imagen 4"/>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40212"/>
            <a:ext cx="1871277" cy="483291"/>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5924" y="40212"/>
            <a:ext cx="946076" cy="785971"/>
          </a:xfrm>
          <a:prstGeom prst="rect">
            <a:avLst/>
          </a:prstGeom>
        </p:spPr>
      </p:pic>
      <p:graphicFrame>
        <p:nvGraphicFramePr>
          <p:cNvPr id="2" name="Diagrama 1"/>
          <p:cNvGraphicFramePr/>
          <p:nvPr>
            <p:extLst>
              <p:ext uri="{D42A27DB-BD31-4B8C-83A1-F6EECF244321}">
                <p14:modId xmlns:p14="http://schemas.microsoft.com/office/powerpoint/2010/main" val="2845790979"/>
              </p:ext>
            </p:extLst>
          </p:nvPr>
        </p:nvGraphicFramePr>
        <p:xfrm>
          <a:off x="156754" y="2085627"/>
          <a:ext cx="11704319" cy="46376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608802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3308790391"/>
              </p:ext>
            </p:extLst>
          </p:nvPr>
        </p:nvGraphicFramePr>
        <p:xfrm>
          <a:off x="-3362597" y="826183"/>
          <a:ext cx="14055634" cy="41507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a:xfrm>
            <a:off x="3665220" y="115764"/>
            <a:ext cx="5099957" cy="815477"/>
          </a:xfrm>
        </p:spPr>
        <p:txBody>
          <a:bodyPr>
            <a:normAutofit/>
          </a:bodyPr>
          <a:lstStyle/>
          <a:p>
            <a:pPr algn="ctr"/>
            <a:r>
              <a:rPr lang="es-EC" dirty="0" smtClean="0">
                <a:ln w="0"/>
                <a:solidFill>
                  <a:srgbClr val="00B050"/>
                </a:solidFill>
                <a:effectLst>
                  <a:outerShdw blurRad="38100" dist="38100" dir="2700000" algn="tl">
                    <a:srgbClr val="000000">
                      <a:alpha val="43137"/>
                    </a:srgbClr>
                  </a:outerShdw>
                  <a:reflection blurRad="6350" stA="53000" endA="300" endPos="35500" dir="5400000" sy="-90000" algn="bl" rotWithShape="0"/>
                </a:effectLst>
              </a:rPr>
              <a:t>Marco metodológico</a:t>
            </a:r>
            <a:endParaRPr lang="es-EC" dirty="0">
              <a:ln w="0"/>
              <a:solidFill>
                <a:srgbClr val="00B050"/>
              </a:solidFill>
              <a:effectLst>
                <a:outerShdw blurRad="38100" dist="38100" dir="2700000" algn="tl">
                  <a:srgbClr val="000000">
                    <a:alpha val="43137"/>
                  </a:srgbClr>
                </a:outerShdw>
                <a:reflection blurRad="6350" stA="53000" endA="300" endPos="35500" dir="5400000" sy="-90000" algn="bl" rotWithShape="0"/>
              </a:effectLst>
            </a:endParaRPr>
          </a:p>
        </p:txBody>
      </p:sp>
      <p:pic>
        <p:nvPicPr>
          <p:cNvPr id="5" name="Imagen 4"/>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0" y="40212"/>
            <a:ext cx="1871277" cy="483291"/>
          </a:xfrm>
          <a:prstGeom prst="rect">
            <a:avLst/>
          </a:prstGeom>
        </p:spPr>
      </p:pic>
      <p:pic>
        <p:nvPicPr>
          <p:cNvPr id="6" name="Imagen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45924" y="40212"/>
            <a:ext cx="946076" cy="785971"/>
          </a:xfrm>
          <a:prstGeom prst="rect">
            <a:avLst/>
          </a:prstGeom>
        </p:spPr>
      </p:pic>
      <p:sp>
        <p:nvSpPr>
          <p:cNvPr id="8" name="Rectángulo 7"/>
          <p:cNvSpPr/>
          <p:nvPr/>
        </p:nvSpPr>
        <p:spPr>
          <a:xfrm>
            <a:off x="1298709" y="5458768"/>
            <a:ext cx="10254450" cy="707886"/>
          </a:xfrm>
          <a:prstGeom prst="rect">
            <a:avLst/>
          </a:prstGeom>
          <a:solidFill>
            <a:srgbClr val="00B050"/>
          </a:solidFill>
        </p:spPr>
        <p:txBody>
          <a:bodyPr wrap="square">
            <a:spAutoFit/>
          </a:bodyPr>
          <a:lstStyle/>
          <a:p>
            <a:r>
              <a:rPr lang="es-EC" sz="2000" dirty="0" err="1">
                <a:solidFill>
                  <a:schemeClr val="bg1"/>
                </a:solidFill>
                <a:effectLst>
                  <a:outerShdw blurRad="38100" dist="38100" dir="2700000" algn="tl">
                    <a:srgbClr val="000000">
                      <a:alpha val="43137"/>
                    </a:srgbClr>
                  </a:outerShdw>
                </a:effectLst>
              </a:rPr>
              <a:t>H°</a:t>
            </a:r>
            <a:r>
              <a:rPr lang="es-EC" sz="2000" dirty="0">
                <a:solidFill>
                  <a:schemeClr val="bg1"/>
                </a:solidFill>
                <a:effectLst>
                  <a:outerShdw blurRad="38100" dist="38100" dir="2700000" algn="tl">
                    <a:srgbClr val="000000">
                      <a:alpha val="43137"/>
                    </a:srgbClr>
                  </a:outerShdw>
                </a:effectLst>
              </a:rPr>
              <a:t> Nula: Los principios de la OCDE como medida de control no influye en la rentabilidad.</a:t>
            </a:r>
          </a:p>
          <a:p>
            <a:r>
              <a:rPr lang="es-EC" sz="2000" dirty="0">
                <a:solidFill>
                  <a:schemeClr val="bg1"/>
                </a:solidFill>
                <a:effectLst>
                  <a:outerShdw blurRad="38100" dist="38100" dir="2700000" algn="tl">
                    <a:srgbClr val="000000">
                      <a:alpha val="43137"/>
                    </a:srgbClr>
                  </a:outerShdw>
                </a:effectLst>
              </a:rPr>
              <a:t>H1 Alternativa: Los principios de la OCDE como medida de control si influye en la rentabilidad.</a:t>
            </a:r>
          </a:p>
        </p:txBody>
      </p:sp>
      <mc:AlternateContent xmlns:mc="http://schemas.openxmlformats.org/markup-compatibility/2006" xmlns:a14="http://schemas.microsoft.com/office/drawing/2010/main">
        <mc:Choice Requires="a14">
          <p:sp>
            <p:nvSpPr>
              <p:cNvPr id="9" name="Rectángulo 8"/>
              <p:cNvSpPr/>
              <p:nvPr/>
            </p:nvSpPr>
            <p:spPr>
              <a:xfrm>
                <a:off x="8130869" y="2017791"/>
                <a:ext cx="2920030" cy="70660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𝑛</m:t>
                      </m:r>
                      <m:r>
                        <a:rPr lang="es-EC" i="0">
                          <a:latin typeface="Cambria Math" panose="02040503050406030204" pitchFamily="18" charset="0"/>
                        </a:rPr>
                        <m:t>=</m:t>
                      </m:r>
                      <m:f>
                        <m:fPr>
                          <m:ctrlPr>
                            <a:rPr lang="es-EC" i="1">
                              <a:latin typeface="Cambria Math" panose="02040503050406030204" pitchFamily="18" charset="0"/>
                            </a:rPr>
                          </m:ctrlPr>
                        </m:fPr>
                        <m:num>
                          <m:sSubSup>
                            <m:sSubSupPr>
                              <m:ctrlPr>
                                <a:rPr lang="es-EC" i="1">
                                  <a:latin typeface="Cambria Math" panose="02040503050406030204" pitchFamily="18" charset="0"/>
                                </a:rPr>
                              </m:ctrlPr>
                            </m:sSubSupPr>
                            <m:e>
                              <m:r>
                                <a:rPr lang="es-EC" i="1">
                                  <a:latin typeface="Cambria Math" panose="02040503050406030204" pitchFamily="18" charset="0"/>
                                </a:rPr>
                                <m:t>𝑍</m:t>
                              </m:r>
                            </m:e>
                            <m:sub>
                              <m:r>
                                <a:rPr lang="es-EC" i="0">
                                  <a:latin typeface="Cambria Math" panose="02040503050406030204" pitchFamily="18" charset="0"/>
                                </a:rPr>
                                <m:t>∝</m:t>
                              </m:r>
                            </m:sub>
                            <m:sup>
                              <m:r>
                                <a:rPr lang="es-EC" i="0">
                                  <a:latin typeface="Cambria Math" panose="02040503050406030204" pitchFamily="18" charset="0"/>
                                </a:rPr>
                                <m:t>2</m:t>
                              </m:r>
                            </m:sup>
                          </m:sSubSup>
                          <m:r>
                            <a:rPr lang="es-EC" i="0">
                              <a:latin typeface="Cambria Math" panose="02040503050406030204" pitchFamily="18" charset="0"/>
                            </a:rPr>
                            <m:t>∗</m:t>
                          </m:r>
                          <m:r>
                            <a:rPr lang="es-EC" i="1">
                              <a:latin typeface="Cambria Math" panose="02040503050406030204" pitchFamily="18" charset="0"/>
                            </a:rPr>
                            <m:t>𝑝</m:t>
                          </m:r>
                          <m:r>
                            <a:rPr lang="es-EC" i="0">
                              <a:latin typeface="Cambria Math" panose="02040503050406030204" pitchFamily="18" charset="0"/>
                            </a:rPr>
                            <m:t>∗</m:t>
                          </m:r>
                          <m:r>
                            <a:rPr lang="es-EC" i="1">
                              <a:latin typeface="Cambria Math" panose="02040503050406030204" pitchFamily="18" charset="0"/>
                            </a:rPr>
                            <m:t>𝑞</m:t>
                          </m:r>
                          <m:r>
                            <a:rPr lang="es-EC" i="0">
                              <a:latin typeface="Cambria Math" panose="02040503050406030204" pitchFamily="18" charset="0"/>
                            </a:rPr>
                            <m:t>∗</m:t>
                          </m:r>
                          <m:r>
                            <a:rPr lang="es-EC" i="1">
                              <a:latin typeface="Cambria Math" panose="02040503050406030204" pitchFamily="18" charset="0"/>
                            </a:rPr>
                            <m:t>𝑁</m:t>
                          </m:r>
                        </m:num>
                        <m:den>
                          <m:sSup>
                            <m:sSupPr>
                              <m:ctrlPr>
                                <a:rPr lang="es-EC" i="1">
                                  <a:latin typeface="Cambria Math" panose="02040503050406030204" pitchFamily="18" charset="0"/>
                                </a:rPr>
                              </m:ctrlPr>
                            </m:sSupPr>
                            <m:e>
                              <m:r>
                                <a:rPr lang="es-EC" i="1">
                                  <a:latin typeface="Cambria Math" panose="02040503050406030204" pitchFamily="18" charset="0"/>
                                </a:rPr>
                                <m:t>𝑑</m:t>
                              </m:r>
                            </m:e>
                            <m:sup>
                              <m:r>
                                <a:rPr lang="es-EC" i="0">
                                  <a:latin typeface="Cambria Math" panose="02040503050406030204" pitchFamily="18" charset="0"/>
                                </a:rPr>
                                <m:t>2</m:t>
                              </m:r>
                            </m:sup>
                          </m:sSup>
                          <m:r>
                            <a:rPr lang="es-EC" i="0">
                              <a:latin typeface="Cambria Math" panose="02040503050406030204" pitchFamily="18" charset="0"/>
                            </a:rPr>
                            <m:t>(</m:t>
                          </m:r>
                          <m:r>
                            <a:rPr lang="es-EC" i="1">
                              <a:latin typeface="Cambria Math" panose="02040503050406030204" pitchFamily="18" charset="0"/>
                            </a:rPr>
                            <m:t>𝑁</m:t>
                          </m:r>
                          <m:r>
                            <a:rPr lang="es-EC" i="0">
                              <a:latin typeface="Cambria Math" panose="02040503050406030204" pitchFamily="18" charset="0"/>
                            </a:rPr>
                            <m:t>−1)+</m:t>
                          </m:r>
                          <m:sSubSup>
                            <m:sSubSupPr>
                              <m:ctrlPr>
                                <a:rPr lang="es-EC" i="1">
                                  <a:latin typeface="Cambria Math" panose="02040503050406030204" pitchFamily="18" charset="0"/>
                                </a:rPr>
                              </m:ctrlPr>
                            </m:sSubSupPr>
                            <m:e>
                              <m:r>
                                <a:rPr lang="es-EC" i="1">
                                  <a:latin typeface="Cambria Math" panose="02040503050406030204" pitchFamily="18" charset="0"/>
                                </a:rPr>
                                <m:t>𝑍</m:t>
                              </m:r>
                            </m:e>
                            <m:sub>
                              <m:r>
                                <a:rPr lang="es-EC" i="0">
                                  <a:latin typeface="Cambria Math" panose="02040503050406030204" pitchFamily="18" charset="0"/>
                                </a:rPr>
                                <m:t>∝</m:t>
                              </m:r>
                            </m:sub>
                            <m:sup>
                              <m:r>
                                <a:rPr lang="es-EC" i="0">
                                  <a:latin typeface="Cambria Math" panose="02040503050406030204" pitchFamily="18" charset="0"/>
                                </a:rPr>
                                <m:t>2</m:t>
                              </m:r>
                            </m:sup>
                          </m:sSubSup>
                          <m:r>
                            <a:rPr lang="es-EC" i="0">
                              <a:latin typeface="Cambria Math" panose="02040503050406030204" pitchFamily="18" charset="0"/>
                            </a:rPr>
                            <m:t>∗</m:t>
                          </m:r>
                          <m:r>
                            <a:rPr lang="es-EC" i="1">
                              <a:latin typeface="Cambria Math" panose="02040503050406030204" pitchFamily="18" charset="0"/>
                            </a:rPr>
                            <m:t>𝑝</m:t>
                          </m:r>
                          <m:r>
                            <a:rPr lang="es-EC" i="0">
                              <a:latin typeface="Cambria Math" panose="02040503050406030204" pitchFamily="18" charset="0"/>
                            </a:rPr>
                            <m:t>∗</m:t>
                          </m:r>
                          <m:r>
                            <a:rPr lang="es-EC" i="1">
                              <a:latin typeface="Cambria Math" panose="02040503050406030204" pitchFamily="18" charset="0"/>
                            </a:rPr>
                            <m:t>𝑞</m:t>
                          </m:r>
                        </m:den>
                      </m:f>
                    </m:oMath>
                  </m:oMathPara>
                </a14:m>
                <a:endParaRPr lang="es-EC" dirty="0"/>
              </a:p>
            </p:txBody>
          </p:sp>
        </mc:Choice>
        <mc:Fallback xmlns="">
          <p:sp>
            <p:nvSpPr>
              <p:cNvPr id="9" name="Rectángulo 8"/>
              <p:cNvSpPr>
                <a:spLocks noRot="1" noChangeAspect="1" noMove="1" noResize="1" noEditPoints="1" noAdjustHandles="1" noChangeArrowheads="1" noChangeShapeType="1" noTextEdit="1"/>
              </p:cNvSpPr>
              <p:nvPr/>
            </p:nvSpPr>
            <p:spPr>
              <a:xfrm>
                <a:off x="8130869" y="2017791"/>
                <a:ext cx="2920030" cy="706604"/>
              </a:xfrm>
              <a:prstGeom prst="rect">
                <a:avLst/>
              </a:prstGeom>
              <a:blipFill>
                <a:blip r:embed="rId9"/>
                <a:stretch>
                  <a:fillRect/>
                </a:stretch>
              </a:blipFill>
            </p:spPr>
            <p:txBody>
              <a:bodyPr/>
              <a:lstStyle/>
              <a:p>
                <a:r>
                  <a:rPr lang="es-EC">
                    <a:noFill/>
                  </a:rPr>
                  <a:t> </a:t>
                </a:r>
              </a:p>
            </p:txBody>
          </p:sp>
        </mc:Fallback>
      </mc:AlternateContent>
      <p:sp>
        <p:nvSpPr>
          <p:cNvPr id="10" name="Rectángulo 9"/>
          <p:cNvSpPr/>
          <p:nvPr/>
        </p:nvSpPr>
        <p:spPr>
          <a:xfrm>
            <a:off x="8488734" y="1120672"/>
            <a:ext cx="2204303" cy="584775"/>
          </a:xfrm>
          <a:prstGeom prst="rect">
            <a:avLst/>
          </a:prstGeom>
          <a:noFill/>
        </p:spPr>
        <p:txBody>
          <a:bodyPr wrap="square" lIns="91440" tIns="45720" rIns="91440" bIns="45720">
            <a:spAutoFit/>
          </a:bodyPr>
          <a:lstStyle/>
          <a:p>
            <a:pPr algn="ctr"/>
            <a:r>
              <a:rPr lang="es-ES" sz="3200" b="1" dirty="0" smtClean="0">
                <a:ln w="22225">
                  <a:solidFill>
                    <a:schemeClr val="accent2"/>
                  </a:solidFill>
                  <a:prstDash val="solid"/>
                </a:ln>
                <a:solidFill>
                  <a:schemeClr val="accent2">
                    <a:lumMod val="40000"/>
                    <a:lumOff val="60000"/>
                  </a:schemeClr>
                </a:solidFill>
              </a:rPr>
              <a:t>Muestra</a:t>
            </a:r>
            <a:endParaRPr lang="es-ES" sz="3200" b="1" dirty="0">
              <a:ln w="22225">
                <a:solidFill>
                  <a:schemeClr val="accent2"/>
                </a:solidFill>
                <a:prstDash val="solid"/>
              </a:ln>
              <a:solidFill>
                <a:schemeClr val="accent2">
                  <a:lumMod val="40000"/>
                  <a:lumOff val="60000"/>
                </a:schemeClr>
              </a:solidFill>
            </a:endParaRPr>
          </a:p>
        </p:txBody>
      </p:sp>
      <mc:AlternateContent xmlns:mc="http://schemas.openxmlformats.org/markup-compatibility/2006" xmlns:a14="http://schemas.microsoft.com/office/drawing/2010/main">
        <mc:Choice Requires="a14">
          <p:sp>
            <p:nvSpPr>
              <p:cNvPr id="11" name="Rectángulo 10"/>
              <p:cNvSpPr/>
              <p:nvPr/>
            </p:nvSpPr>
            <p:spPr>
              <a:xfrm>
                <a:off x="7333338" y="2955979"/>
                <a:ext cx="4385624" cy="6973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a:latin typeface="Cambria Math" panose="02040503050406030204" pitchFamily="18" charset="0"/>
                        </a:rPr>
                        <m:t>n</m:t>
                      </m:r>
                      <m:r>
                        <a:rPr lang="es-EC" i="0">
                          <a:latin typeface="Cambria Math" panose="02040503050406030204" pitchFamily="18" charset="0"/>
                        </a:rPr>
                        <m:t>=</m:t>
                      </m:r>
                      <m:f>
                        <m:fPr>
                          <m:ctrlPr>
                            <a:rPr lang="es-EC" i="1">
                              <a:latin typeface="Cambria Math" panose="02040503050406030204" pitchFamily="18" charset="0"/>
                            </a:rPr>
                          </m:ctrlPr>
                        </m:fPr>
                        <m:num>
                          <m:sSup>
                            <m:sSupPr>
                              <m:ctrlPr>
                                <a:rPr lang="es-EC" i="1">
                                  <a:latin typeface="Cambria Math" panose="02040503050406030204" pitchFamily="18" charset="0"/>
                                </a:rPr>
                              </m:ctrlPr>
                            </m:sSupPr>
                            <m:e>
                              <m:r>
                                <a:rPr lang="es-EC" i="0">
                                  <a:latin typeface="Cambria Math" panose="02040503050406030204" pitchFamily="18" charset="0"/>
                                </a:rPr>
                                <m:t>1,96</m:t>
                              </m:r>
                            </m:e>
                            <m:sup>
                              <m:r>
                                <a:rPr lang="es-EC" i="0">
                                  <a:latin typeface="Cambria Math" panose="02040503050406030204" pitchFamily="18" charset="0"/>
                                </a:rPr>
                                <m:t>2</m:t>
                              </m:r>
                            </m:sup>
                          </m:sSup>
                          <m:r>
                            <a:rPr lang="es-EC" i="0">
                              <a:latin typeface="Cambria Math" panose="02040503050406030204" pitchFamily="18" charset="0"/>
                            </a:rPr>
                            <m:t>∗0,50∗0,50∗36</m:t>
                          </m:r>
                        </m:num>
                        <m:den>
                          <m:d>
                            <m:dPr>
                              <m:endChr m:val=""/>
                              <m:ctrlPr>
                                <a:rPr lang="es-EC" i="1">
                                  <a:latin typeface="Cambria Math" panose="02040503050406030204" pitchFamily="18" charset="0"/>
                                </a:rPr>
                              </m:ctrlPr>
                            </m:dPr>
                            <m:e>
                              <m:r>
                                <a:rPr lang="es-EC" i="0">
                                  <a:latin typeface="Cambria Math" panose="02040503050406030204" pitchFamily="18" charset="0"/>
                                </a:rPr>
                                <m:t>36−1)∗</m:t>
                              </m:r>
                              <m:sSup>
                                <m:sSupPr>
                                  <m:ctrlPr>
                                    <a:rPr lang="es-EC" i="1">
                                      <a:latin typeface="Cambria Math" panose="02040503050406030204" pitchFamily="18" charset="0"/>
                                    </a:rPr>
                                  </m:ctrlPr>
                                </m:sSupPr>
                                <m:e>
                                  <m:r>
                                    <a:rPr lang="es-EC" i="0">
                                      <a:latin typeface="Cambria Math" panose="02040503050406030204" pitchFamily="18" charset="0"/>
                                    </a:rPr>
                                    <m:t>0,05</m:t>
                                  </m:r>
                                </m:e>
                                <m:sup>
                                  <m:r>
                                    <a:rPr lang="es-EC" i="0">
                                      <a:latin typeface="Cambria Math" panose="02040503050406030204" pitchFamily="18" charset="0"/>
                                    </a:rPr>
                                    <m:t>2</m:t>
                                  </m:r>
                                </m:sup>
                              </m:sSup>
                              <m:r>
                                <a:rPr lang="es-EC" i="0">
                                  <a:latin typeface="Cambria Math" panose="02040503050406030204" pitchFamily="18" charset="0"/>
                                </a:rPr>
                                <m:t>+</m:t>
                              </m:r>
                              <m:sSup>
                                <m:sSupPr>
                                  <m:ctrlPr>
                                    <a:rPr lang="es-EC" i="1">
                                      <a:latin typeface="Cambria Math" panose="02040503050406030204" pitchFamily="18" charset="0"/>
                                    </a:rPr>
                                  </m:ctrlPr>
                                </m:sSupPr>
                                <m:e>
                                  <m:r>
                                    <a:rPr lang="es-EC" i="0">
                                      <a:latin typeface="Cambria Math" panose="02040503050406030204" pitchFamily="18" charset="0"/>
                                    </a:rPr>
                                    <m:t>1,96</m:t>
                                  </m:r>
                                </m:e>
                                <m:sup>
                                  <m:r>
                                    <a:rPr lang="es-EC" i="0">
                                      <a:latin typeface="Cambria Math" panose="02040503050406030204" pitchFamily="18" charset="0"/>
                                    </a:rPr>
                                    <m:t>2</m:t>
                                  </m:r>
                                </m:sup>
                              </m:sSup>
                              <m:r>
                                <a:rPr lang="es-EC" i="0">
                                  <a:latin typeface="Cambria Math" panose="02040503050406030204" pitchFamily="18" charset="0"/>
                                </a:rPr>
                                <m:t>∗0,50∗0,50</m:t>
                              </m:r>
                            </m:e>
                          </m:d>
                        </m:den>
                      </m:f>
                    </m:oMath>
                  </m:oMathPara>
                </a14:m>
                <a:endParaRPr lang="es-EC" dirty="0"/>
              </a:p>
            </p:txBody>
          </p:sp>
        </mc:Choice>
        <mc:Fallback xmlns="">
          <p:sp>
            <p:nvSpPr>
              <p:cNvPr id="11" name="Rectángulo 10"/>
              <p:cNvSpPr>
                <a:spLocks noRot="1" noChangeAspect="1" noMove="1" noResize="1" noEditPoints="1" noAdjustHandles="1" noChangeArrowheads="1" noChangeShapeType="1" noTextEdit="1"/>
              </p:cNvSpPr>
              <p:nvPr/>
            </p:nvSpPr>
            <p:spPr>
              <a:xfrm>
                <a:off x="7333338" y="2955979"/>
                <a:ext cx="4385624" cy="697307"/>
              </a:xfrm>
              <a:prstGeom prst="rect">
                <a:avLst/>
              </a:prstGeom>
              <a:blipFill>
                <a:blip r:embed="rId10"/>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9129059" y="3894196"/>
                <a:ext cx="92365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C">
                          <a:latin typeface="Cambria Math" panose="02040503050406030204" pitchFamily="18" charset="0"/>
                        </a:rPr>
                        <m:t>n</m:t>
                      </m:r>
                      <m:r>
                        <a:rPr lang="es-EC" i="0">
                          <a:latin typeface="Cambria Math" panose="02040503050406030204" pitchFamily="18" charset="0"/>
                        </a:rPr>
                        <m:t>=32</m:t>
                      </m:r>
                    </m:oMath>
                  </m:oMathPara>
                </a14:m>
                <a:endParaRPr lang="es-EC" dirty="0"/>
              </a:p>
            </p:txBody>
          </p:sp>
        </mc:Choice>
        <mc:Fallback xmlns="">
          <p:sp>
            <p:nvSpPr>
              <p:cNvPr id="12" name="Rectángulo 11"/>
              <p:cNvSpPr>
                <a:spLocks noRot="1" noChangeAspect="1" noMove="1" noResize="1" noEditPoints="1" noAdjustHandles="1" noChangeArrowheads="1" noChangeShapeType="1" noTextEdit="1"/>
              </p:cNvSpPr>
              <p:nvPr/>
            </p:nvSpPr>
            <p:spPr>
              <a:xfrm>
                <a:off x="9129059" y="3894196"/>
                <a:ext cx="923651" cy="369332"/>
              </a:xfrm>
              <a:prstGeom prst="rect">
                <a:avLst/>
              </a:prstGeom>
              <a:blipFill>
                <a:blip r:embed="rId11"/>
                <a:stretch>
                  <a:fillRect/>
                </a:stretch>
              </a:blipFill>
            </p:spPr>
            <p:txBody>
              <a:bodyPr/>
              <a:lstStyle/>
              <a:p>
                <a:r>
                  <a:rPr lang="es-EC">
                    <a:noFill/>
                  </a:rPr>
                  <a:t> </a:t>
                </a:r>
              </a:p>
            </p:txBody>
          </p:sp>
        </mc:Fallback>
      </mc:AlternateContent>
    </p:spTree>
    <p:extLst>
      <p:ext uri="{BB962C8B-B14F-4D97-AF65-F5344CB8AC3E}">
        <p14:creationId xmlns:p14="http://schemas.microsoft.com/office/powerpoint/2010/main" val="1276288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Marcador de contenido 1"/>
          <p:cNvGraphicFramePr>
            <a:graphicFrameLocks noGrp="1"/>
          </p:cNvGraphicFramePr>
          <p:nvPr>
            <p:ph idx="1"/>
            <p:extLst>
              <p:ext uri="{D42A27DB-BD31-4B8C-83A1-F6EECF244321}">
                <p14:modId xmlns:p14="http://schemas.microsoft.com/office/powerpoint/2010/main" val="2920085810"/>
              </p:ext>
            </p:extLst>
          </p:nvPr>
        </p:nvGraphicFramePr>
        <p:xfrm>
          <a:off x="230777" y="826183"/>
          <a:ext cx="11730444" cy="17830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p:cNvSpPr>
            <a:spLocks noGrp="1"/>
          </p:cNvSpPr>
          <p:nvPr>
            <p:ph type="title"/>
          </p:nvPr>
        </p:nvSpPr>
        <p:spPr>
          <a:xfrm>
            <a:off x="4187734" y="0"/>
            <a:ext cx="3816531" cy="815477"/>
          </a:xfrm>
        </p:spPr>
        <p:txBody>
          <a:bodyPr/>
          <a:lstStyle/>
          <a:p>
            <a:pPr algn="ctr"/>
            <a:r>
              <a:rPr lang="es-EC" dirty="0" smtClean="0">
                <a:ln w="0"/>
                <a:solidFill>
                  <a:srgbClr val="00B050"/>
                </a:solidFill>
                <a:effectLst>
                  <a:outerShdw blurRad="38100" dist="38100" dir="2700000" algn="tl">
                    <a:srgbClr val="000000">
                      <a:alpha val="43137"/>
                    </a:srgbClr>
                  </a:outerShdw>
                  <a:reflection blurRad="6350" stA="53000" endA="300" endPos="35500" dir="5400000" sy="-90000" algn="bl" rotWithShape="0"/>
                </a:effectLst>
              </a:rPr>
              <a:t>Validación</a:t>
            </a:r>
            <a:endParaRPr lang="es-EC" dirty="0">
              <a:ln w="0"/>
              <a:solidFill>
                <a:srgbClr val="00B050"/>
              </a:solidFill>
              <a:effectLst>
                <a:outerShdw blurRad="38100" dist="38100" dir="2700000" algn="tl">
                  <a:srgbClr val="000000">
                    <a:alpha val="43137"/>
                  </a:srgbClr>
                </a:outerShdw>
                <a:reflection blurRad="6350" stA="53000" endA="300" endPos="35500" dir="5400000" sy="-90000" algn="bl" rotWithShape="0"/>
              </a:effectLst>
            </a:endParaRPr>
          </a:p>
        </p:txBody>
      </p:sp>
      <p:pic>
        <p:nvPicPr>
          <p:cNvPr id="5" name="Imagen 4"/>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0" y="40212"/>
            <a:ext cx="1871277" cy="483291"/>
          </a:xfrm>
          <a:prstGeom prst="rect">
            <a:avLst/>
          </a:prstGeom>
        </p:spPr>
      </p:pic>
      <p:pic>
        <p:nvPicPr>
          <p:cNvPr id="6" name="Imagen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45924" y="40212"/>
            <a:ext cx="946076" cy="785971"/>
          </a:xfrm>
          <a:prstGeom prst="rect">
            <a:avLst/>
          </a:prstGeom>
        </p:spPr>
      </p:pic>
      <p:graphicFrame>
        <p:nvGraphicFramePr>
          <p:cNvPr id="9" name="Tabla 8"/>
          <p:cNvGraphicFramePr>
            <a:graphicFrameLocks noGrp="1"/>
          </p:cNvGraphicFramePr>
          <p:nvPr>
            <p:extLst>
              <p:ext uri="{D42A27DB-BD31-4B8C-83A1-F6EECF244321}">
                <p14:modId xmlns:p14="http://schemas.microsoft.com/office/powerpoint/2010/main" val="1171996092"/>
              </p:ext>
            </p:extLst>
          </p:nvPr>
        </p:nvGraphicFramePr>
        <p:xfrm>
          <a:off x="431072" y="2911926"/>
          <a:ext cx="11416940" cy="3697879"/>
        </p:xfrm>
        <a:graphic>
          <a:graphicData uri="http://schemas.openxmlformats.org/drawingml/2006/table">
            <a:tbl>
              <a:tblPr/>
              <a:tblGrid>
                <a:gridCol w="758778">
                  <a:extLst>
                    <a:ext uri="{9D8B030D-6E8A-4147-A177-3AD203B41FA5}">
                      <a16:colId xmlns:a16="http://schemas.microsoft.com/office/drawing/2014/main" val="278317826"/>
                    </a:ext>
                  </a:extLst>
                </a:gridCol>
                <a:gridCol w="234001">
                  <a:extLst>
                    <a:ext uri="{9D8B030D-6E8A-4147-A177-3AD203B41FA5}">
                      <a16:colId xmlns:a16="http://schemas.microsoft.com/office/drawing/2014/main" val="1967417937"/>
                    </a:ext>
                  </a:extLst>
                </a:gridCol>
                <a:gridCol w="8236061">
                  <a:extLst>
                    <a:ext uri="{9D8B030D-6E8A-4147-A177-3AD203B41FA5}">
                      <a16:colId xmlns:a16="http://schemas.microsoft.com/office/drawing/2014/main" val="951248018"/>
                    </a:ext>
                  </a:extLst>
                </a:gridCol>
                <a:gridCol w="1094050">
                  <a:extLst>
                    <a:ext uri="{9D8B030D-6E8A-4147-A177-3AD203B41FA5}">
                      <a16:colId xmlns:a16="http://schemas.microsoft.com/office/drawing/2014/main" val="920562480"/>
                    </a:ext>
                  </a:extLst>
                </a:gridCol>
                <a:gridCol w="1094050">
                  <a:extLst>
                    <a:ext uri="{9D8B030D-6E8A-4147-A177-3AD203B41FA5}">
                      <a16:colId xmlns:a16="http://schemas.microsoft.com/office/drawing/2014/main" val="2376456489"/>
                    </a:ext>
                  </a:extLst>
                </a:gridCol>
              </a:tblGrid>
              <a:tr h="232628">
                <a:tc>
                  <a:txBody>
                    <a:bodyPr/>
                    <a:lstStyle/>
                    <a:p>
                      <a:pPr algn="ctr" fontAlgn="ctr"/>
                      <a:r>
                        <a:rPr lang="es-EC" sz="1200" b="1" i="0" u="none" strike="noStrike">
                          <a:solidFill>
                            <a:srgbClr val="000000"/>
                          </a:solidFill>
                          <a:effectLst/>
                          <a:latin typeface="Times New Roman" panose="02020603050405020304" pitchFamily="18" charset="0"/>
                        </a:rPr>
                        <a:t>Áreas</a:t>
                      </a:r>
                    </a:p>
                  </a:txBody>
                  <a:tcPr marL="5961" marR="5961" marT="5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200" b="1" i="0" u="none" strike="noStrike">
                          <a:solidFill>
                            <a:srgbClr val="000000"/>
                          </a:solidFill>
                          <a:effectLst/>
                          <a:latin typeface="Times New Roman" panose="02020603050405020304" pitchFamily="18" charset="0"/>
                        </a:rPr>
                        <a:t>N°</a:t>
                      </a:r>
                    </a:p>
                  </a:txBody>
                  <a:tcPr marL="5961" marR="5961" marT="5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1" i="0" u="none" strike="noStrike">
                          <a:solidFill>
                            <a:srgbClr val="000000"/>
                          </a:solidFill>
                          <a:effectLst/>
                          <a:latin typeface="Times New Roman" panose="02020603050405020304" pitchFamily="18" charset="0"/>
                        </a:rPr>
                        <a:t>Recomendaciones</a:t>
                      </a:r>
                    </a:p>
                  </a:txBody>
                  <a:tcPr marL="5961" marR="5961" marT="5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1" i="0" u="none" strike="noStrike">
                          <a:solidFill>
                            <a:srgbClr val="000000"/>
                          </a:solidFill>
                          <a:effectLst/>
                          <a:latin typeface="Times New Roman" panose="02020603050405020304" pitchFamily="18" charset="0"/>
                        </a:rPr>
                        <a:t>Total</a:t>
                      </a:r>
                    </a:p>
                  </a:txBody>
                  <a:tcPr marL="5961" marR="5961" marT="5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1" i="0" u="none" strike="noStrike">
                          <a:solidFill>
                            <a:srgbClr val="000000"/>
                          </a:solidFill>
                          <a:effectLst/>
                          <a:latin typeface="Times New Roman" panose="02020603050405020304" pitchFamily="18" charset="0"/>
                        </a:rPr>
                        <a:t>Porcentaje</a:t>
                      </a:r>
                    </a:p>
                  </a:txBody>
                  <a:tcPr marL="5961" marR="5961" marT="5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0961266"/>
                  </a:ext>
                </a:extLst>
              </a:tr>
              <a:tr h="713289">
                <a:tc rowSpan="5">
                  <a:txBody>
                    <a:bodyPr/>
                    <a:lstStyle/>
                    <a:p>
                      <a:pPr algn="ctr" fontAlgn="ctr"/>
                      <a:r>
                        <a:rPr lang="es-EC" sz="1200" b="0" i="0" u="none" strike="noStrike">
                          <a:solidFill>
                            <a:srgbClr val="000000"/>
                          </a:solidFill>
                          <a:effectLst/>
                          <a:latin typeface="Times New Roman" panose="02020603050405020304" pitchFamily="18" charset="0"/>
                        </a:rPr>
                        <a:t>Garantizar la base de un marco eficaz para el gobierno corporativo</a:t>
                      </a:r>
                    </a:p>
                  </a:txBody>
                  <a:tcPr marL="5961" marR="5961" marT="5961"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1" i="0" u="none" strike="noStrike" dirty="0">
                          <a:solidFill>
                            <a:srgbClr val="000000"/>
                          </a:solidFill>
                          <a:effectLst/>
                          <a:latin typeface="Times New Roman" panose="02020603050405020304" pitchFamily="18" charset="0"/>
                        </a:rPr>
                        <a:t>1</a:t>
                      </a:r>
                    </a:p>
                  </a:txBody>
                  <a:tcPr marL="5961" marR="5961" marT="5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dirty="0">
                          <a:solidFill>
                            <a:srgbClr val="000000"/>
                          </a:solidFill>
                          <a:effectLst/>
                          <a:latin typeface="Times New Roman" panose="02020603050405020304" pitchFamily="18" charset="0"/>
                        </a:rPr>
                        <a:t>¿El marco para el gobierno corporativo promueve la transparencia y eficacia de los mercados, es coherente con el régimen legal y articula de forma clara el reparto de responsabilidades entre las distintas autoridades supervisoras, reguladoras y ejecutoras?</a:t>
                      </a:r>
                    </a:p>
                  </a:txBody>
                  <a:tcPr marL="5961" marR="5961" marT="5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imes New Roman" panose="02020603050405020304" pitchFamily="18" charset="0"/>
                        </a:rPr>
                        <a:t> </a:t>
                      </a:r>
                    </a:p>
                  </a:txBody>
                  <a:tcPr marL="5961" marR="5961" marT="5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imes New Roman" panose="02020603050405020304" pitchFamily="18" charset="0"/>
                        </a:rPr>
                        <a:t> </a:t>
                      </a:r>
                    </a:p>
                  </a:txBody>
                  <a:tcPr marL="5961" marR="5961" marT="5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6959381"/>
                  </a:ext>
                </a:extLst>
              </a:tr>
              <a:tr h="814480">
                <a:tc vMerge="1">
                  <a:txBody>
                    <a:bodyPr/>
                    <a:lstStyle/>
                    <a:p>
                      <a:endParaRPr lang="es-EC"/>
                    </a:p>
                  </a:txBody>
                  <a:tcPr/>
                </a:tc>
                <a:tc>
                  <a:txBody>
                    <a:bodyPr/>
                    <a:lstStyle/>
                    <a:p>
                      <a:pPr algn="ctr" fontAlgn="ctr"/>
                      <a:r>
                        <a:rPr lang="es-EC" sz="1200" b="0" i="0" u="none" strike="noStrike" dirty="0">
                          <a:solidFill>
                            <a:srgbClr val="000000"/>
                          </a:solidFill>
                          <a:effectLst/>
                          <a:latin typeface="Times New Roman" panose="02020603050405020304" pitchFamily="18" charset="0"/>
                        </a:rPr>
                        <a:t>1</a:t>
                      </a:r>
                    </a:p>
                  </a:txBody>
                  <a:tcPr marL="5961" marR="5961" marT="5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dirty="0">
                          <a:solidFill>
                            <a:srgbClr val="000000"/>
                          </a:solidFill>
                          <a:effectLst/>
                          <a:latin typeface="Times New Roman" panose="02020603050405020304" pitchFamily="18" charset="0"/>
                        </a:rPr>
                        <a:t>¿El marco para el gobierno corporativo se desarrollo teniendo en cuenta su repercusión sobre los resultados globales de la economía, la integridad del mercado y los incentivos que genera para los agentes del mercado y para el fomento de la transparencia y eficacia en los mercados?</a:t>
                      </a:r>
                    </a:p>
                  </a:txBody>
                  <a:tcPr marL="5961" marR="5961" marT="5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imes New Roman" panose="02020603050405020304" pitchFamily="18" charset="0"/>
                        </a:rPr>
                        <a:t>154</a:t>
                      </a:r>
                    </a:p>
                  </a:txBody>
                  <a:tcPr marL="5961" marR="5961" marT="5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imes New Roman" panose="02020603050405020304" pitchFamily="18" charset="0"/>
                        </a:rPr>
                        <a:t>85,6</a:t>
                      </a:r>
                    </a:p>
                  </a:txBody>
                  <a:tcPr marL="5961" marR="5961" marT="5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2277991"/>
                  </a:ext>
                </a:extLst>
              </a:tr>
              <a:tr h="612097">
                <a:tc vMerge="1">
                  <a:txBody>
                    <a:bodyPr/>
                    <a:lstStyle/>
                    <a:p>
                      <a:endParaRPr lang="es-EC"/>
                    </a:p>
                  </a:txBody>
                  <a:tcPr/>
                </a:tc>
                <a:tc>
                  <a:txBody>
                    <a:bodyPr/>
                    <a:lstStyle/>
                    <a:p>
                      <a:pPr algn="ctr" fontAlgn="ctr"/>
                      <a:r>
                        <a:rPr lang="es-EC" sz="1200" b="0" i="0" u="none" strike="noStrike" dirty="0">
                          <a:solidFill>
                            <a:srgbClr val="000000"/>
                          </a:solidFill>
                          <a:effectLst/>
                          <a:latin typeface="Times New Roman" panose="02020603050405020304" pitchFamily="18" charset="0"/>
                        </a:rPr>
                        <a:t>2</a:t>
                      </a:r>
                    </a:p>
                  </a:txBody>
                  <a:tcPr marL="5961" marR="5961" marT="5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dirty="0">
                          <a:solidFill>
                            <a:srgbClr val="000000"/>
                          </a:solidFill>
                          <a:effectLst/>
                          <a:latin typeface="Times New Roman" panose="02020603050405020304" pitchFamily="18" charset="0"/>
                        </a:rPr>
                        <a:t>¿Los requisitos legales y reglamentarios que afectan a las prácticas de gobierno corporativo dentro de una jurisdicción son coherentes con el régimen legal, transparentes y aplicables?</a:t>
                      </a:r>
                    </a:p>
                  </a:txBody>
                  <a:tcPr marL="5961" marR="5961" marT="5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imes New Roman" panose="02020603050405020304" pitchFamily="18" charset="0"/>
                        </a:rPr>
                        <a:t>156</a:t>
                      </a:r>
                    </a:p>
                  </a:txBody>
                  <a:tcPr marL="5961" marR="5961" marT="5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imes New Roman" panose="02020603050405020304" pitchFamily="18" charset="0"/>
                        </a:rPr>
                        <a:t>86,7</a:t>
                      </a:r>
                    </a:p>
                  </a:txBody>
                  <a:tcPr marL="5961" marR="5961" marT="5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9915663"/>
                  </a:ext>
                </a:extLst>
              </a:tr>
              <a:tr h="510905">
                <a:tc vMerge="1">
                  <a:txBody>
                    <a:bodyPr/>
                    <a:lstStyle/>
                    <a:p>
                      <a:endParaRPr lang="es-EC"/>
                    </a:p>
                  </a:txBody>
                  <a:tcPr/>
                </a:tc>
                <a:tc>
                  <a:txBody>
                    <a:bodyPr/>
                    <a:lstStyle/>
                    <a:p>
                      <a:pPr algn="ctr" fontAlgn="ctr"/>
                      <a:r>
                        <a:rPr lang="es-EC" sz="1200" b="0" i="0" u="none" strike="noStrike" dirty="0">
                          <a:solidFill>
                            <a:srgbClr val="000000"/>
                          </a:solidFill>
                          <a:effectLst/>
                          <a:latin typeface="Times New Roman" panose="02020603050405020304" pitchFamily="18" charset="0"/>
                        </a:rPr>
                        <a:t>3</a:t>
                      </a:r>
                    </a:p>
                  </a:txBody>
                  <a:tcPr marL="5961" marR="5961" marT="5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dirty="0">
                          <a:solidFill>
                            <a:srgbClr val="000000"/>
                          </a:solidFill>
                          <a:effectLst/>
                          <a:latin typeface="Times New Roman" panose="02020603050405020304" pitchFamily="18" charset="0"/>
                        </a:rPr>
                        <a:t>¿El reparto de responsabilidades entre las distintas autoridades dentro de una jurisdicción se articula de forma clara, garantizando que sirve a los intereses públicos?</a:t>
                      </a:r>
                    </a:p>
                  </a:txBody>
                  <a:tcPr marL="5961" marR="5961" marT="5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imes New Roman" panose="02020603050405020304" pitchFamily="18" charset="0"/>
                        </a:rPr>
                        <a:t>151</a:t>
                      </a:r>
                    </a:p>
                  </a:txBody>
                  <a:tcPr marL="5961" marR="5961" marT="5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imes New Roman" panose="02020603050405020304" pitchFamily="18" charset="0"/>
                        </a:rPr>
                        <a:t>83,9</a:t>
                      </a:r>
                    </a:p>
                  </a:txBody>
                  <a:tcPr marL="5961" marR="5961" marT="5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903428"/>
                  </a:ext>
                </a:extLst>
              </a:tr>
              <a:tr h="814480">
                <a:tc vMerge="1">
                  <a:txBody>
                    <a:bodyPr/>
                    <a:lstStyle/>
                    <a:p>
                      <a:endParaRPr lang="es-EC"/>
                    </a:p>
                  </a:txBody>
                  <a:tcPr/>
                </a:tc>
                <a:tc>
                  <a:txBody>
                    <a:bodyPr/>
                    <a:lstStyle/>
                    <a:p>
                      <a:pPr algn="ctr" fontAlgn="ctr"/>
                      <a:r>
                        <a:rPr lang="es-EC" sz="1200" b="0" i="0" u="none" strike="noStrike" dirty="0">
                          <a:solidFill>
                            <a:srgbClr val="000000"/>
                          </a:solidFill>
                          <a:effectLst/>
                          <a:latin typeface="Times New Roman" panose="02020603050405020304" pitchFamily="18" charset="0"/>
                        </a:rPr>
                        <a:t>4</a:t>
                      </a:r>
                    </a:p>
                  </a:txBody>
                  <a:tcPr marL="5961" marR="5961" marT="5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400" b="0" i="0" u="none" strike="noStrike" dirty="0">
                          <a:solidFill>
                            <a:srgbClr val="000000"/>
                          </a:solidFill>
                          <a:effectLst/>
                          <a:latin typeface="Times New Roman" panose="02020603050405020304" pitchFamily="18" charset="0"/>
                        </a:rPr>
                        <a:t>¿Las autoridades supervisoras, reguladoras y ejecutoras disponen de poder, integridad y recursos para cumplir sus obligaciones con profesionalidad y objetividad. Asimismo, sus normativas son oportunas y transparentes, y cuentan con una explicación detallada?</a:t>
                      </a:r>
                    </a:p>
                  </a:txBody>
                  <a:tcPr marL="5961" marR="5961" marT="5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a:solidFill>
                            <a:srgbClr val="000000"/>
                          </a:solidFill>
                          <a:effectLst/>
                          <a:latin typeface="Times New Roman" panose="02020603050405020304" pitchFamily="18" charset="0"/>
                        </a:rPr>
                        <a:t>136</a:t>
                      </a:r>
                    </a:p>
                  </a:txBody>
                  <a:tcPr marL="5961" marR="5961" marT="5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400" b="0" i="0" u="none" strike="noStrike" dirty="0">
                          <a:solidFill>
                            <a:srgbClr val="000000"/>
                          </a:solidFill>
                          <a:effectLst/>
                          <a:latin typeface="Times New Roman" panose="02020603050405020304" pitchFamily="18" charset="0"/>
                        </a:rPr>
                        <a:t>75,6</a:t>
                      </a:r>
                    </a:p>
                  </a:txBody>
                  <a:tcPr marL="5961" marR="5961" marT="596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7205624"/>
                  </a:ext>
                </a:extLst>
              </a:tr>
            </a:tbl>
          </a:graphicData>
        </a:graphic>
      </p:graphicFrame>
    </p:spTree>
    <p:extLst>
      <p:ext uri="{BB962C8B-B14F-4D97-AF65-F5344CB8AC3E}">
        <p14:creationId xmlns:p14="http://schemas.microsoft.com/office/powerpoint/2010/main" val="387462979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785391038"/>
              </p:ext>
            </p:extLst>
          </p:nvPr>
        </p:nvGraphicFramePr>
        <p:xfrm>
          <a:off x="0" y="235131"/>
          <a:ext cx="12083140" cy="6322424"/>
        </p:xfrm>
        <a:graphic>
          <a:graphicData uri="http://schemas.openxmlformats.org/drawingml/2006/table">
            <a:tbl>
              <a:tblPr/>
              <a:tblGrid>
                <a:gridCol w="316246">
                  <a:extLst>
                    <a:ext uri="{9D8B030D-6E8A-4147-A177-3AD203B41FA5}">
                      <a16:colId xmlns:a16="http://schemas.microsoft.com/office/drawing/2014/main" val="16872696"/>
                    </a:ext>
                  </a:extLst>
                </a:gridCol>
                <a:gridCol w="363023">
                  <a:extLst>
                    <a:ext uri="{9D8B030D-6E8A-4147-A177-3AD203B41FA5}">
                      <a16:colId xmlns:a16="http://schemas.microsoft.com/office/drawing/2014/main" val="252787923"/>
                    </a:ext>
                  </a:extLst>
                </a:gridCol>
                <a:gridCol w="10138898">
                  <a:extLst>
                    <a:ext uri="{9D8B030D-6E8A-4147-A177-3AD203B41FA5}">
                      <a16:colId xmlns:a16="http://schemas.microsoft.com/office/drawing/2014/main" val="3681801581"/>
                    </a:ext>
                  </a:extLst>
                </a:gridCol>
                <a:gridCol w="685194">
                  <a:extLst>
                    <a:ext uri="{9D8B030D-6E8A-4147-A177-3AD203B41FA5}">
                      <a16:colId xmlns:a16="http://schemas.microsoft.com/office/drawing/2014/main" val="3438998791"/>
                    </a:ext>
                  </a:extLst>
                </a:gridCol>
                <a:gridCol w="579779">
                  <a:extLst>
                    <a:ext uri="{9D8B030D-6E8A-4147-A177-3AD203B41FA5}">
                      <a16:colId xmlns:a16="http://schemas.microsoft.com/office/drawing/2014/main" val="658241507"/>
                    </a:ext>
                  </a:extLst>
                </a:gridCol>
              </a:tblGrid>
              <a:tr h="406563">
                <a:tc rowSpan="12">
                  <a:txBody>
                    <a:bodyPr/>
                    <a:lstStyle/>
                    <a:p>
                      <a:pPr algn="ctr" fontAlgn="ctr"/>
                      <a:r>
                        <a:rPr lang="es-EC" sz="1200" b="0" i="0" u="none" strike="noStrike" dirty="0">
                          <a:solidFill>
                            <a:srgbClr val="000000"/>
                          </a:solidFill>
                          <a:effectLst/>
                          <a:latin typeface="Times New Roman" panose="02020603050405020304" pitchFamily="18" charset="0"/>
                        </a:rPr>
                        <a:t>Los Derechos de los Accionistas y Funciones clave en el Ámbito de la Propiedad</a:t>
                      </a:r>
                    </a:p>
                  </a:txBody>
                  <a:tcPr marL="2077" marR="2077" marT="207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1" i="0" u="none" strike="noStrike">
                          <a:solidFill>
                            <a:srgbClr val="000000"/>
                          </a:solidFill>
                          <a:effectLst/>
                          <a:latin typeface="Times New Roman" panose="02020603050405020304" pitchFamily="18" charset="0"/>
                        </a:rPr>
                        <a:t>2</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Times New Roman" panose="02020603050405020304" pitchFamily="18" charset="0"/>
                        </a:rPr>
                        <a:t>¿El marco para el gobierno corporativo ampara y facilita el ejercicio de los derechos de los accionistas?</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imes New Roman" panose="02020603050405020304" pitchFamily="18" charset="0"/>
                        </a:rPr>
                        <a:t> </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imes New Roman" panose="02020603050405020304" pitchFamily="18" charset="0"/>
                        </a:rPr>
                        <a:t> </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3426608"/>
                  </a:ext>
                </a:extLst>
              </a:tr>
              <a:tr h="325531">
                <a:tc vMerge="1">
                  <a:txBody>
                    <a:bodyPr/>
                    <a:lstStyle/>
                    <a:p>
                      <a:endParaRPr lang="es-EC"/>
                    </a:p>
                  </a:txBody>
                  <a:tcPr/>
                </a:tc>
                <a:tc>
                  <a:txBody>
                    <a:bodyPr/>
                    <a:lstStyle/>
                    <a:p>
                      <a:pPr algn="ctr" fontAlgn="ctr"/>
                      <a:r>
                        <a:rPr lang="es-EC" sz="1200" b="0" i="0" u="none" strike="noStrike" dirty="0">
                          <a:solidFill>
                            <a:srgbClr val="000000"/>
                          </a:solidFill>
                          <a:effectLst/>
                          <a:latin typeface="Times New Roman" panose="02020603050405020304" pitchFamily="18" charset="0"/>
                        </a:rPr>
                        <a:t>5</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D4D1"/>
                    </a:solidFill>
                  </a:tcPr>
                </a:tc>
                <a:tc>
                  <a:txBody>
                    <a:bodyPr/>
                    <a:lstStyle/>
                    <a:p>
                      <a:pPr algn="l" fontAlgn="ctr"/>
                      <a:r>
                        <a:rPr lang="es-EC" sz="1600" b="0" i="0" u="none" strike="noStrike" dirty="0">
                          <a:solidFill>
                            <a:srgbClr val="000000"/>
                          </a:solidFill>
                          <a:effectLst/>
                          <a:latin typeface="Times New Roman" panose="02020603050405020304" pitchFamily="18" charset="0"/>
                        </a:rPr>
                        <a:t>¿Los accionistas tienen derecho a asegurarse métodos para registrar su propiedad?</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D4D1"/>
                    </a:solidFill>
                  </a:tcPr>
                </a:tc>
                <a:tc>
                  <a:txBody>
                    <a:bodyPr/>
                    <a:lstStyle/>
                    <a:p>
                      <a:pPr algn="ctr" fontAlgn="ctr"/>
                      <a:r>
                        <a:rPr lang="es-EC" sz="1200" b="0" i="0" u="none" strike="noStrike" dirty="0">
                          <a:solidFill>
                            <a:srgbClr val="000000"/>
                          </a:solidFill>
                          <a:effectLst/>
                          <a:latin typeface="Times New Roman" panose="02020603050405020304" pitchFamily="18" charset="0"/>
                        </a:rPr>
                        <a:t>130</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D4D1"/>
                    </a:solidFill>
                  </a:tcPr>
                </a:tc>
                <a:tc>
                  <a:txBody>
                    <a:bodyPr/>
                    <a:lstStyle/>
                    <a:p>
                      <a:pPr algn="ctr" fontAlgn="ctr"/>
                      <a:r>
                        <a:rPr lang="es-EC" sz="1200" b="0" i="0" u="none" strike="noStrike">
                          <a:solidFill>
                            <a:srgbClr val="9C0006"/>
                          </a:solidFill>
                          <a:effectLst/>
                          <a:latin typeface="Times New Roman" panose="02020603050405020304" pitchFamily="18" charset="0"/>
                        </a:rPr>
                        <a:t>72,22</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473678516"/>
                  </a:ext>
                </a:extLst>
              </a:tr>
              <a:tr h="325531">
                <a:tc vMerge="1">
                  <a:txBody>
                    <a:bodyPr/>
                    <a:lstStyle/>
                    <a:p>
                      <a:endParaRPr lang="es-EC"/>
                    </a:p>
                  </a:txBody>
                  <a:tcPr/>
                </a:tc>
                <a:tc>
                  <a:txBody>
                    <a:bodyPr/>
                    <a:lstStyle/>
                    <a:p>
                      <a:pPr algn="ctr" fontAlgn="ctr"/>
                      <a:r>
                        <a:rPr lang="es-EC" sz="1200" b="0" i="0" u="none" strike="noStrike">
                          <a:solidFill>
                            <a:srgbClr val="000000"/>
                          </a:solidFill>
                          <a:effectLst/>
                          <a:latin typeface="Times New Roman" panose="02020603050405020304" pitchFamily="18" charset="0"/>
                        </a:rPr>
                        <a:t>6</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Times New Roman" panose="02020603050405020304" pitchFamily="18" charset="0"/>
                        </a:rPr>
                        <a:t>¿Los accionistas pueden ceder o transferir acciones?</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Times New Roman" panose="02020603050405020304" pitchFamily="18" charset="0"/>
                        </a:rPr>
                        <a:t>160</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imes New Roman" panose="02020603050405020304" pitchFamily="18" charset="0"/>
                        </a:rPr>
                        <a:t>88,9</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2296870"/>
                  </a:ext>
                </a:extLst>
              </a:tr>
              <a:tr h="406563">
                <a:tc vMerge="1">
                  <a:txBody>
                    <a:bodyPr/>
                    <a:lstStyle/>
                    <a:p>
                      <a:endParaRPr lang="es-EC"/>
                    </a:p>
                  </a:txBody>
                  <a:tcPr/>
                </a:tc>
                <a:tc>
                  <a:txBody>
                    <a:bodyPr/>
                    <a:lstStyle/>
                    <a:p>
                      <a:pPr algn="ctr" fontAlgn="ctr"/>
                      <a:r>
                        <a:rPr lang="es-EC" sz="1200" b="0" i="0" u="none" strike="noStrike">
                          <a:solidFill>
                            <a:srgbClr val="000000"/>
                          </a:solidFill>
                          <a:effectLst/>
                          <a:latin typeface="Times New Roman" panose="02020603050405020304" pitchFamily="18" charset="0"/>
                        </a:rPr>
                        <a:t>7</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Times New Roman" panose="02020603050405020304" pitchFamily="18" charset="0"/>
                        </a:rPr>
                        <a:t>¿Los </a:t>
                      </a:r>
                      <a:r>
                        <a:rPr lang="es-EC" sz="1600" b="0" i="0" u="none" strike="noStrike" dirty="0" smtClean="0">
                          <a:solidFill>
                            <a:srgbClr val="000000"/>
                          </a:solidFill>
                          <a:effectLst/>
                          <a:latin typeface="Times New Roman" panose="02020603050405020304" pitchFamily="18" charset="0"/>
                        </a:rPr>
                        <a:t>accionistas </a:t>
                      </a:r>
                      <a:r>
                        <a:rPr lang="es-EC" sz="1600" b="0" i="0" u="none" strike="noStrike" dirty="0">
                          <a:solidFill>
                            <a:srgbClr val="000000"/>
                          </a:solidFill>
                          <a:effectLst/>
                          <a:latin typeface="Times New Roman" panose="02020603050405020304" pitchFamily="18" charset="0"/>
                        </a:rPr>
                        <a:t>obtienen información relevante y sustantiva sobre la sociedad de forma puntual y periódica?</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Times New Roman" panose="02020603050405020304" pitchFamily="18" charset="0"/>
                        </a:rPr>
                        <a:t>158</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imes New Roman" panose="02020603050405020304" pitchFamily="18" charset="0"/>
                        </a:rPr>
                        <a:t>87,8</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1554506"/>
                  </a:ext>
                </a:extLst>
              </a:tr>
              <a:tr h="325531">
                <a:tc vMerge="1">
                  <a:txBody>
                    <a:bodyPr/>
                    <a:lstStyle/>
                    <a:p>
                      <a:endParaRPr lang="es-EC"/>
                    </a:p>
                  </a:txBody>
                  <a:tcPr/>
                </a:tc>
                <a:tc>
                  <a:txBody>
                    <a:bodyPr/>
                    <a:lstStyle/>
                    <a:p>
                      <a:pPr algn="ctr" fontAlgn="ctr"/>
                      <a:r>
                        <a:rPr lang="es-EC" sz="1200" b="0" i="0" u="none" strike="noStrike">
                          <a:solidFill>
                            <a:srgbClr val="000000"/>
                          </a:solidFill>
                          <a:effectLst/>
                          <a:latin typeface="Times New Roman" panose="02020603050405020304" pitchFamily="18" charset="0"/>
                        </a:rPr>
                        <a:t>8</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Times New Roman" panose="02020603050405020304" pitchFamily="18" charset="0"/>
                        </a:rPr>
                        <a:t>¿Los accionistas participan y votan en las juntas generales? </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imes New Roman" panose="02020603050405020304" pitchFamily="18" charset="0"/>
                        </a:rPr>
                        <a:t>163</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imes New Roman" panose="02020603050405020304" pitchFamily="18" charset="0"/>
                        </a:rPr>
                        <a:t>90,6</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3112593"/>
                  </a:ext>
                </a:extLst>
              </a:tr>
              <a:tr h="325531">
                <a:tc vMerge="1">
                  <a:txBody>
                    <a:bodyPr/>
                    <a:lstStyle/>
                    <a:p>
                      <a:endParaRPr lang="es-EC"/>
                    </a:p>
                  </a:txBody>
                  <a:tcPr/>
                </a:tc>
                <a:tc>
                  <a:txBody>
                    <a:bodyPr/>
                    <a:lstStyle/>
                    <a:p>
                      <a:pPr algn="ctr" fontAlgn="ctr"/>
                      <a:r>
                        <a:rPr lang="es-EC" sz="1200" b="0" i="0" u="none" strike="noStrike">
                          <a:solidFill>
                            <a:srgbClr val="000000"/>
                          </a:solidFill>
                          <a:effectLst/>
                          <a:latin typeface="Times New Roman" panose="02020603050405020304" pitchFamily="18" charset="0"/>
                        </a:rPr>
                        <a:t>9</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Times New Roman" panose="02020603050405020304" pitchFamily="18" charset="0"/>
                        </a:rPr>
                        <a:t>¿Los accionistas pueden elegir y revocar a los miembros del Consejo?</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imes New Roman" panose="02020603050405020304" pitchFamily="18" charset="0"/>
                        </a:rPr>
                        <a:t>163</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imes New Roman" panose="02020603050405020304" pitchFamily="18" charset="0"/>
                        </a:rPr>
                        <a:t>90,6</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7667339"/>
                  </a:ext>
                </a:extLst>
              </a:tr>
              <a:tr h="325531">
                <a:tc vMerge="1">
                  <a:txBody>
                    <a:bodyPr/>
                    <a:lstStyle/>
                    <a:p>
                      <a:endParaRPr lang="es-EC"/>
                    </a:p>
                  </a:txBody>
                  <a:tcPr/>
                </a:tc>
                <a:tc>
                  <a:txBody>
                    <a:bodyPr/>
                    <a:lstStyle/>
                    <a:p>
                      <a:pPr algn="ctr" fontAlgn="ctr"/>
                      <a:r>
                        <a:rPr lang="es-EC" sz="1200" b="0" i="0" u="none" strike="noStrike">
                          <a:solidFill>
                            <a:srgbClr val="000000"/>
                          </a:solidFill>
                          <a:effectLst/>
                          <a:latin typeface="Times New Roman" panose="02020603050405020304" pitchFamily="18" charset="0"/>
                        </a:rPr>
                        <a:t>10</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Times New Roman" panose="02020603050405020304" pitchFamily="18" charset="0"/>
                        </a:rPr>
                        <a:t>¿Los accionistas participan en los beneficios de la sociedad?</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imes New Roman" panose="02020603050405020304" pitchFamily="18" charset="0"/>
                        </a:rPr>
                        <a:t>155</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imes New Roman" panose="02020603050405020304" pitchFamily="18" charset="0"/>
                        </a:rPr>
                        <a:t>86,1</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9138683"/>
                  </a:ext>
                </a:extLst>
              </a:tr>
              <a:tr h="808559">
                <a:tc vMerge="1">
                  <a:txBody>
                    <a:bodyPr/>
                    <a:lstStyle/>
                    <a:p>
                      <a:endParaRPr lang="es-EC"/>
                    </a:p>
                  </a:txBody>
                  <a:tcPr/>
                </a:tc>
                <a:tc>
                  <a:txBody>
                    <a:bodyPr/>
                    <a:lstStyle/>
                    <a:p>
                      <a:pPr algn="ctr" fontAlgn="ctr"/>
                      <a:r>
                        <a:rPr lang="es-EC" sz="1200" b="0" i="0" u="none" strike="noStrike">
                          <a:solidFill>
                            <a:srgbClr val="000000"/>
                          </a:solidFill>
                          <a:effectLst/>
                          <a:latin typeface="Times New Roman" panose="02020603050405020304" pitchFamily="18" charset="0"/>
                        </a:rPr>
                        <a:t>11</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Times New Roman" panose="02020603050405020304" pitchFamily="18" charset="0"/>
                        </a:rPr>
                        <a:t>¿Los accionistas participan en decisiones que implican cambios fundamentales en la sociedad y son informados sobre los mismos? (Cambios en los estatutos, autorización para emitir nuevas acciones, </a:t>
                      </a:r>
                      <a:r>
                        <a:rPr lang="es-EC" sz="1600" b="0" i="0" u="none" strike="noStrike" dirty="0" smtClean="0">
                          <a:solidFill>
                            <a:srgbClr val="000000"/>
                          </a:solidFill>
                          <a:effectLst/>
                          <a:latin typeface="Times New Roman" panose="02020603050405020304" pitchFamily="18" charset="0"/>
                        </a:rPr>
                        <a:t>transacciones </a:t>
                      </a:r>
                      <a:r>
                        <a:rPr lang="es-EC" sz="1600" b="0" i="0" u="none" strike="noStrike" dirty="0">
                          <a:solidFill>
                            <a:srgbClr val="000000"/>
                          </a:solidFill>
                          <a:effectLst/>
                          <a:latin typeface="Times New Roman" panose="02020603050405020304" pitchFamily="18" charset="0"/>
                        </a:rPr>
                        <a:t>extraordinarias)</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imes New Roman" panose="02020603050405020304" pitchFamily="18" charset="0"/>
                        </a:rPr>
                        <a:t>168</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imes New Roman" panose="02020603050405020304" pitchFamily="18" charset="0"/>
                        </a:rPr>
                        <a:t>93,3</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6299702"/>
                  </a:ext>
                </a:extLst>
              </a:tr>
              <a:tr h="708059">
                <a:tc vMerge="1">
                  <a:txBody>
                    <a:bodyPr/>
                    <a:lstStyle/>
                    <a:p>
                      <a:endParaRPr lang="es-EC"/>
                    </a:p>
                  </a:txBody>
                  <a:tcPr/>
                </a:tc>
                <a:tc>
                  <a:txBody>
                    <a:bodyPr/>
                    <a:lstStyle/>
                    <a:p>
                      <a:pPr algn="ctr" fontAlgn="ctr"/>
                      <a:r>
                        <a:rPr lang="es-EC" sz="1200" b="0" i="0" u="none" strike="noStrike">
                          <a:solidFill>
                            <a:srgbClr val="000000"/>
                          </a:solidFill>
                          <a:effectLst/>
                          <a:latin typeface="Times New Roman" panose="02020603050405020304" pitchFamily="18" charset="0"/>
                        </a:rPr>
                        <a:t>12</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Times New Roman" panose="02020603050405020304" pitchFamily="18" charset="0"/>
                        </a:rPr>
                        <a:t>¿Los accionistas tienen la oportunidad de participar de forma efectiva y de votar en las juntas generales de accionistas, además, son informados sobre las normas que rigen dichas juntas, incluidos los procedimientos de votación?</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imes New Roman" panose="02020603050405020304" pitchFamily="18" charset="0"/>
                        </a:rPr>
                        <a:t>168</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imes New Roman" panose="02020603050405020304" pitchFamily="18" charset="0"/>
                        </a:rPr>
                        <a:t>93,3</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1998719"/>
                  </a:ext>
                </a:extLst>
              </a:tr>
              <a:tr h="909059">
                <a:tc vMerge="1">
                  <a:txBody>
                    <a:bodyPr/>
                    <a:lstStyle/>
                    <a:p>
                      <a:endParaRPr lang="es-EC"/>
                    </a:p>
                  </a:txBody>
                  <a:tcPr/>
                </a:tc>
                <a:tc>
                  <a:txBody>
                    <a:bodyPr/>
                    <a:lstStyle/>
                    <a:p>
                      <a:pPr algn="ctr" fontAlgn="ctr"/>
                      <a:r>
                        <a:rPr lang="es-EC" sz="1200" b="0" i="0" u="none" strike="noStrike">
                          <a:solidFill>
                            <a:srgbClr val="000000"/>
                          </a:solidFill>
                          <a:effectLst/>
                          <a:latin typeface="Times New Roman" panose="02020603050405020304" pitchFamily="18" charset="0"/>
                        </a:rPr>
                        <a:t>13</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Times New Roman" panose="02020603050405020304" pitchFamily="18" charset="0"/>
                        </a:rPr>
                        <a:t>¿Se facilita a los accionistas, con la debida antelación, información suficiente sobre la fecha, el lugar de celebración y el orden del día de las juntas generales, así como información completa y puntual acerca de las cuestiones que van a someterse a decisión en dichas juntas?</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imes New Roman" panose="02020603050405020304" pitchFamily="18" charset="0"/>
                        </a:rPr>
                        <a:t>161</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imes New Roman" panose="02020603050405020304" pitchFamily="18" charset="0"/>
                        </a:rPr>
                        <a:t>89,4</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1874424"/>
                  </a:ext>
                </a:extLst>
              </a:tr>
              <a:tr h="808559">
                <a:tc vMerge="1">
                  <a:txBody>
                    <a:bodyPr/>
                    <a:lstStyle/>
                    <a:p>
                      <a:endParaRPr lang="es-EC"/>
                    </a:p>
                  </a:txBody>
                  <a:tcPr/>
                </a:tc>
                <a:tc>
                  <a:txBody>
                    <a:bodyPr/>
                    <a:lstStyle/>
                    <a:p>
                      <a:pPr algn="ctr" fontAlgn="ctr"/>
                      <a:r>
                        <a:rPr lang="es-EC" sz="1200" b="0" i="0" u="none" strike="noStrike" dirty="0">
                          <a:solidFill>
                            <a:srgbClr val="000000"/>
                          </a:solidFill>
                          <a:effectLst/>
                          <a:latin typeface="Times New Roman" panose="02020603050405020304" pitchFamily="18" charset="0"/>
                        </a:rPr>
                        <a:t>14</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Times New Roman" panose="02020603050405020304" pitchFamily="18" charset="0"/>
                        </a:rPr>
                        <a:t>¿Los accionistas tienen la oportunidad de plantear preguntas al Consejo, incluidas las relativas a la auditoría externa anual, de incluir cuestiones en el orden del día de las juntas generales y de proponer resoluciones, únicamente sujetos a limitaciones razonables?</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imes New Roman" panose="02020603050405020304" pitchFamily="18" charset="0"/>
                        </a:rPr>
                        <a:t>149</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imes New Roman" panose="02020603050405020304" pitchFamily="18" charset="0"/>
                        </a:rPr>
                        <a:t>82,8</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2338277"/>
                  </a:ext>
                </a:extLst>
              </a:tr>
              <a:tr h="647407">
                <a:tc vMerge="1">
                  <a:txBody>
                    <a:bodyPr/>
                    <a:lstStyle/>
                    <a:p>
                      <a:endParaRPr lang="es-EC"/>
                    </a:p>
                  </a:txBody>
                  <a:tcPr/>
                </a:tc>
                <a:tc>
                  <a:txBody>
                    <a:bodyPr/>
                    <a:lstStyle/>
                    <a:p>
                      <a:pPr algn="ctr" fontAlgn="ctr"/>
                      <a:r>
                        <a:rPr lang="es-EC" sz="1200" b="0" i="0" u="none" strike="noStrike">
                          <a:solidFill>
                            <a:srgbClr val="000000"/>
                          </a:solidFill>
                          <a:effectLst/>
                          <a:latin typeface="Times New Roman" panose="02020603050405020304" pitchFamily="18" charset="0"/>
                        </a:rPr>
                        <a:t>15</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Times New Roman" panose="02020603050405020304" pitchFamily="18" charset="0"/>
                        </a:rPr>
                        <a:t>¿Se facilita la participación de los accionistas en las decisiones clave en materia de gobierno corporativo (nombramiento o la elección de los miembros del Consejo, política de remuneración) ?</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a:solidFill>
                            <a:srgbClr val="000000"/>
                          </a:solidFill>
                          <a:effectLst/>
                          <a:latin typeface="Times New Roman" panose="02020603050405020304" pitchFamily="18" charset="0"/>
                        </a:rPr>
                        <a:t>151</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200" b="0" i="0" u="none" strike="noStrike" dirty="0">
                          <a:solidFill>
                            <a:srgbClr val="000000"/>
                          </a:solidFill>
                          <a:effectLst/>
                          <a:latin typeface="Times New Roman" panose="02020603050405020304" pitchFamily="18" charset="0"/>
                        </a:rPr>
                        <a:t>83,9</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8366400"/>
                  </a:ext>
                </a:extLst>
              </a:tr>
            </a:tbl>
          </a:graphicData>
        </a:graphic>
      </p:graphicFrame>
    </p:spTree>
    <p:extLst>
      <p:ext uri="{BB962C8B-B14F-4D97-AF65-F5344CB8AC3E}">
        <p14:creationId xmlns:p14="http://schemas.microsoft.com/office/powerpoint/2010/main" val="36526151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368694775"/>
              </p:ext>
            </p:extLst>
          </p:nvPr>
        </p:nvGraphicFramePr>
        <p:xfrm>
          <a:off x="365760" y="718353"/>
          <a:ext cx="11456125" cy="5443394"/>
        </p:xfrm>
        <a:graphic>
          <a:graphicData uri="http://schemas.openxmlformats.org/drawingml/2006/table">
            <a:tbl>
              <a:tblPr/>
              <a:tblGrid>
                <a:gridCol w="353435">
                  <a:extLst>
                    <a:ext uri="{9D8B030D-6E8A-4147-A177-3AD203B41FA5}">
                      <a16:colId xmlns:a16="http://schemas.microsoft.com/office/drawing/2014/main" val="2107786700"/>
                    </a:ext>
                  </a:extLst>
                </a:gridCol>
                <a:gridCol w="9871125">
                  <a:extLst>
                    <a:ext uri="{9D8B030D-6E8A-4147-A177-3AD203B41FA5}">
                      <a16:colId xmlns:a16="http://schemas.microsoft.com/office/drawing/2014/main" val="151994160"/>
                    </a:ext>
                  </a:extLst>
                </a:gridCol>
                <a:gridCol w="667098">
                  <a:extLst>
                    <a:ext uri="{9D8B030D-6E8A-4147-A177-3AD203B41FA5}">
                      <a16:colId xmlns:a16="http://schemas.microsoft.com/office/drawing/2014/main" val="1764391908"/>
                    </a:ext>
                  </a:extLst>
                </a:gridCol>
                <a:gridCol w="564467">
                  <a:extLst>
                    <a:ext uri="{9D8B030D-6E8A-4147-A177-3AD203B41FA5}">
                      <a16:colId xmlns:a16="http://schemas.microsoft.com/office/drawing/2014/main" val="1317739400"/>
                    </a:ext>
                  </a:extLst>
                </a:gridCol>
              </a:tblGrid>
              <a:tr h="487471">
                <a:tc>
                  <a:txBody>
                    <a:bodyPr/>
                    <a:lstStyle/>
                    <a:p>
                      <a:pPr algn="ctr" fontAlgn="ctr"/>
                      <a:r>
                        <a:rPr lang="es-EC" sz="1600" b="0" i="0" u="none" strike="noStrike" dirty="0">
                          <a:solidFill>
                            <a:srgbClr val="000000"/>
                          </a:solidFill>
                          <a:effectLst/>
                          <a:latin typeface="Times New Roman" panose="02020603050405020304" pitchFamily="18" charset="0"/>
                        </a:rPr>
                        <a:t>16</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Times New Roman" panose="02020603050405020304" pitchFamily="18" charset="0"/>
                        </a:rPr>
                        <a:t>¿Los accionistas tienen la oportunidad de votar personalmente o por delegación (El valor del voto es el mismo en ambos casos)?</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156</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86,7</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5798429"/>
                  </a:ext>
                </a:extLst>
              </a:tr>
              <a:tr h="638794">
                <a:tc>
                  <a:txBody>
                    <a:bodyPr/>
                    <a:lstStyle/>
                    <a:p>
                      <a:pPr algn="ctr" fontAlgn="ctr"/>
                      <a:r>
                        <a:rPr lang="es-EC" sz="1600" b="0" i="0" u="none" strike="noStrike">
                          <a:solidFill>
                            <a:srgbClr val="000000"/>
                          </a:solidFill>
                          <a:effectLst/>
                          <a:latin typeface="Times New Roman" panose="02020603050405020304" pitchFamily="18" charset="0"/>
                        </a:rPr>
                        <a:t>17</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D4D1"/>
                    </a:solidFill>
                  </a:tcPr>
                </a:tc>
                <a:tc>
                  <a:txBody>
                    <a:bodyPr/>
                    <a:lstStyle/>
                    <a:p>
                      <a:pPr algn="l" fontAlgn="ctr"/>
                      <a:r>
                        <a:rPr lang="es-EC" sz="1600" b="0" i="0" u="none" strike="noStrike" dirty="0">
                          <a:solidFill>
                            <a:srgbClr val="000000"/>
                          </a:solidFill>
                          <a:effectLst/>
                          <a:latin typeface="Times New Roman" panose="02020603050405020304" pitchFamily="18" charset="0"/>
                        </a:rPr>
                        <a:t>¿Son públicos los convenios y agrupaciones de capital que permiten a determinados accionistas adquirir un grado de control desproporcionado en relación con las acciones de las que son titulares?</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D4D1"/>
                    </a:solidFill>
                  </a:tcPr>
                </a:tc>
                <a:tc>
                  <a:txBody>
                    <a:bodyPr/>
                    <a:lstStyle/>
                    <a:p>
                      <a:pPr algn="ctr" fontAlgn="ctr"/>
                      <a:r>
                        <a:rPr lang="es-EC" sz="1600" b="0" i="0" u="none" strike="noStrike" dirty="0">
                          <a:solidFill>
                            <a:srgbClr val="000000"/>
                          </a:solidFill>
                          <a:effectLst/>
                          <a:latin typeface="Times New Roman" panose="02020603050405020304" pitchFamily="18" charset="0"/>
                        </a:rPr>
                        <a:t>134</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D4D1"/>
                    </a:solidFill>
                  </a:tcPr>
                </a:tc>
                <a:tc>
                  <a:txBody>
                    <a:bodyPr/>
                    <a:lstStyle/>
                    <a:p>
                      <a:pPr algn="ctr" fontAlgn="ctr"/>
                      <a:r>
                        <a:rPr lang="es-EC" sz="1600" b="0" i="0" u="none" strike="noStrike" dirty="0">
                          <a:solidFill>
                            <a:srgbClr val="9C0006"/>
                          </a:solidFill>
                          <a:effectLst/>
                          <a:latin typeface="Times New Roman" panose="02020603050405020304" pitchFamily="18" charset="0"/>
                        </a:rPr>
                        <a:t>74,4</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396000158"/>
                  </a:ext>
                </a:extLst>
              </a:tr>
              <a:tr h="293686">
                <a:tc>
                  <a:txBody>
                    <a:bodyPr/>
                    <a:lstStyle/>
                    <a:p>
                      <a:pPr algn="ctr" fontAlgn="ctr"/>
                      <a:r>
                        <a:rPr lang="es-EC" sz="1600" b="0" i="0" u="none" strike="noStrike">
                          <a:solidFill>
                            <a:srgbClr val="000000"/>
                          </a:solidFill>
                          <a:effectLst/>
                          <a:latin typeface="Times New Roman" panose="02020603050405020304" pitchFamily="18" charset="0"/>
                        </a:rPr>
                        <a:t>18</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Times New Roman" panose="02020603050405020304" pitchFamily="18" charset="0"/>
                        </a:rPr>
                        <a:t>¿Los mercados de control societario funcionan de forma eficiente y transparente?</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143</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79,4</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98837"/>
                  </a:ext>
                </a:extLst>
              </a:tr>
              <a:tr h="1001467">
                <a:tc>
                  <a:txBody>
                    <a:bodyPr/>
                    <a:lstStyle/>
                    <a:p>
                      <a:pPr algn="ctr" fontAlgn="ctr"/>
                      <a:r>
                        <a:rPr lang="es-EC" sz="1600" b="0" i="0" u="none" strike="noStrike">
                          <a:solidFill>
                            <a:srgbClr val="000000"/>
                          </a:solidFill>
                          <a:effectLst/>
                          <a:latin typeface="Times New Roman" panose="02020603050405020304" pitchFamily="18" charset="0"/>
                        </a:rPr>
                        <a:t>19</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D4D1"/>
                    </a:solidFill>
                  </a:tcPr>
                </a:tc>
                <a:tc>
                  <a:txBody>
                    <a:bodyPr/>
                    <a:lstStyle/>
                    <a:p>
                      <a:pPr algn="l" fontAlgn="ctr"/>
                      <a:r>
                        <a:rPr lang="es-EC" sz="1600" b="0" i="0" u="none" strike="noStrike" dirty="0">
                          <a:solidFill>
                            <a:srgbClr val="000000"/>
                          </a:solidFill>
                          <a:effectLst/>
                          <a:latin typeface="Times New Roman" panose="02020603050405020304" pitchFamily="18" charset="0"/>
                        </a:rPr>
                        <a:t>¿Las normas y procedimientos aplicables a la adquisición de control societario en los mercados de capital, y las transacciones especiales (fusiones o la venta de partes sustanciales de activos de la sociedad) son articuladas de forma clara y reveladas a los inversores, de modo que éstos puedan comprender sus derechos y recursos?</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D4D1"/>
                    </a:solidFill>
                  </a:tcPr>
                </a:tc>
                <a:tc>
                  <a:txBody>
                    <a:bodyPr/>
                    <a:lstStyle/>
                    <a:p>
                      <a:pPr algn="ctr" fontAlgn="ctr"/>
                      <a:r>
                        <a:rPr lang="es-EC" sz="1600" b="0" i="0" u="none" strike="noStrike" dirty="0">
                          <a:solidFill>
                            <a:srgbClr val="000000"/>
                          </a:solidFill>
                          <a:effectLst/>
                          <a:latin typeface="Times New Roman" panose="02020603050405020304" pitchFamily="18" charset="0"/>
                        </a:rPr>
                        <a:t>133</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9D4D1"/>
                    </a:solidFill>
                  </a:tcPr>
                </a:tc>
                <a:tc>
                  <a:txBody>
                    <a:bodyPr/>
                    <a:lstStyle/>
                    <a:p>
                      <a:pPr algn="ctr" fontAlgn="ctr"/>
                      <a:r>
                        <a:rPr lang="es-EC" sz="1600" b="0" i="0" u="none" strike="noStrike">
                          <a:solidFill>
                            <a:srgbClr val="9C0006"/>
                          </a:solidFill>
                          <a:effectLst/>
                          <a:latin typeface="Times New Roman" panose="02020603050405020304" pitchFamily="18" charset="0"/>
                        </a:rPr>
                        <a:t>73,9</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2147730006"/>
                  </a:ext>
                </a:extLst>
              </a:tr>
              <a:tr h="487471">
                <a:tc>
                  <a:txBody>
                    <a:bodyPr/>
                    <a:lstStyle/>
                    <a:p>
                      <a:pPr algn="ctr" fontAlgn="ctr"/>
                      <a:r>
                        <a:rPr lang="es-EC" sz="1600" b="0" i="0" u="none" strike="noStrike">
                          <a:solidFill>
                            <a:srgbClr val="000000"/>
                          </a:solidFill>
                          <a:effectLst/>
                          <a:latin typeface="Times New Roman" panose="02020603050405020304" pitchFamily="18" charset="0"/>
                        </a:rPr>
                        <a:t>20</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Times New Roman" panose="02020603050405020304" pitchFamily="18" charset="0"/>
                        </a:rPr>
                        <a:t>¿Se recurre a ofertas públicas de adquisición de acciones con vistas a impedir la asunción de responsabilidades por parte de la Dirección y el Consejo?</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139</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77,2</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6563115"/>
                  </a:ext>
                </a:extLst>
              </a:tr>
              <a:tr h="487471">
                <a:tc>
                  <a:txBody>
                    <a:bodyPr/>
                    <a:lstStyle/>
                    <a:p>
                      <a:pPr algn="ctr" fontAlgn="ctr"/>
                      <a:r>
                        <a:rPr lang="es-EC" sz="1600" b="0" i="0" u="none" strike="noStrike">
                          <a:solidFill>
                            <a:srgbClr val="000000"/>
                          </a:solidFill>
                          <a:effectLst/>
                          <a:latin typeface="Times New Roman" panose="02020603050405020304" pitchFamily="18" charset="0"/>
                        </a:rPr>
                        <a:t>21</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Times New Roman" panose="02020603050405020304" pitchFamily="18" charset="0"/>
                        </a:rPr>
                        <a:t>¿Se facilita el ejercicio de los derechos de propiedad por parte de todos los accionistas, incluidos los inversores institucionales?</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145</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80,6</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58486568"/>
                  </a:ext>
                </a:extLst>
              </a:tr>
              <a:tr h="820131">
                <a:tc>
                  <a:txBody>
                    <a:bodyPr/>
                    <a:lstStyle/>
                    <a:p>
                      <a:pPr algn="ctr" fontAlgn="ctr"/>
                      <a:r>
                        <a:rPr lang="es-EC" sz="1600" b="0" i="0" u="none" strike="noStrike">
                          <a:solidFill>
                            <a:srgbClr val="000000"/>
                          </a:solidFill>
                          <a:effectLst/>
                          <a:latin typeface="Times New Roman" panose="02020603050405020304" pitchFamily="18" charset="0"/>
                        </a:rPr>
                        <a:t>22</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Times New Roman" panose="02020603050405020304" pitchFamily="18" charset="0"/>
                        </a:rPr>
                        <a:t>¿Los inversores institucionales que actúan en calidad de fiduciarios revelan sus políticas generales en materia de gobierno corporativo y de votación en lo relativo a sus inversiones, incluidos los procedimientos previstos para decidir sobre el uso de sus derechos de voto?</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154</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85,6</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7177273"/>
                  </a:ext>
                </a:extLst>
              </a:tr>
              <a:tr h="730288">
                <a:tc>
                  <a:txBody>
                    <a:bodyPr/>
                    <a:lstStyle/>
                    <a:p>
                      <a:pPr algn="ctr" fontAlgn="ctr"/>
                      <a:r>
                        <a:rPr lang="es-EC" sz="1600" b="0" i="0" u="none" strike="noStrike">
                          <a:solidFill>
                            <a:srgbClr val="000000"/>
                          </a:solidFill>
                          <a:effectLst/>
                          <a:latin typeface="Times New Roman" panose="02020603050405020304" pitchFamily="18" charset="0"/>
                        </a:rPr>
                        <a:t>23</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Times New Roman" panose="02020603050405020304" pitchFamily="18" charset="0"/>
                        </a:rPr>
                        <a:t>¿Los inversores institucionales que actúan en calidad de fiduciarios revelan el modo en que gestionan los conflictos de intereses que pudieran afectar al ejercicio de derechos de propiedad fundamentales relativos a sus inversiones?</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146</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81,1</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97142"/>
                  </a:ext>
                </a:extLst>
              </a:tr>
              <a:tr h="487471">
                <a:tc>
                  <a:txBody>
                    <a:bodyPr/>
                    <a:lstStyle/>
                    <a:p>
                      <a:pPr algn="ctr" fontAlgn="ctr"/>
                      <a:r>
                        <a:rPr lang="es-EC" sz="1600" b="0" i="0" u="none" strike="noStrike">
                          <a:solidFill>
                            <a:srgbClr val="000000"/>
                          </a:solidFill>
                          <a:effectLst/>
                          <a:latin typeface="Times New Roman" panose="02020603050405020304" pitchFamily="18" charset="0"/>
                        </a:rPr>
                        <a:t>24</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Times New Roman" panose="02020603050405020304" pitchFamily="18" charset="0"/>
                        </a:rPr>
                        <a:t>¿Todos los accionistas tienen la posibilidad de consultarse unos a otros en cuestiones que afecten a sus derechos fundamentales como accionistas?</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160</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88,9</a:t>
                      </a:r>
                    </a:p>
                  </a:txBody>
                  <a:tcPr marL="2077" marR="2077" marT="207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3340296"/>
                  </a:ext>
                </a:extLst>
              </a:tr>
            </a:tbl>
          </a:graphicData>
        </a:graphic>
      </p:graphicFrame>
    </p:spTree>
    <p:extLst>
      <p:ext uri="{BB962C8B-B14F-4D97-AF65-F5344CB8AC3E}">
        <p14:creationId xmlns:p14="http://schemas.microsoft.com/office/powerpoint/2010/main" val="25268017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161405065"/>
              </p:ext>
            </p:extLst>
          </p:nvPr>
        </p:nvGraphicFramePr>
        <p:xfrm>
          <a:off x="431071" y="470262"/>
          <a:ext cx="11390814" cy="6053507"/>
        </p:xfrm>
        <a:graphic>
          <a:graphicData uri="http://schemas.openxmlformats.org/drawingml/2006/table">
            <a:tbl>
              <a:tblPr/>
              <a:tblGrid>
                <a:gridCol w="470266">
                  <a:extLst>
                    <a:ext uri="{9D8B030D-6E8A-4147-A177-3AD203B41FA5}">
                      <a16:colId xmlns:a16="http://schemas.microsoft.com/office/drawing/2014/main" val="2968646204"/>
                    </a:ext>
                  </a:extLst>
                </a:gridCol>
                <a:gridCol w="431074">
                  <a:extLst>
                    <a:ext uri="{9D8B030D-6E8A-4147-A177-3AD203B41FA5}">
                      <a16:colId xmlns:a16="http://schemas.microsoft.com/office/drawing/2014/main" val="1457894079"/>
                    </a:ext>
                  </a:extLst>
                </a:gridCol>
                <a:gridCol w="8306382">
                  <a:extLst>
                    <a:ext uri="{9D8B030D-6E8A-4147-A177-3AD203B41FA5}">
                      <a16:colId xmlns:a16="http://schemas.microsoft.com/office/drawing/2014/main" val="117253947"/>
                    </a:ext>
                  </a:extLst>
                </a:gridCol>
                <a:gridCol w="1091546">
                  <a:extLst>
                    <a:ext uri="{9D8B030D-6E8A-4147-A177-3AD203B41FA5}">
                      <a16:colId xmlns:a16="http://schemas.microsoft.com/office/drawing/2014/main" val="2391620122"/>
                    </a:ext>
                  </a:extLst>
                </a:gridCol>
                <a:gridCol w="1091546">
                  <a:extLst>
                    <a:ext uri="{9D8B030D-6E8A-4147-A177-3AD203B41FA5}">
                      <a16:colId xmlns:a16="http://schemas.microsoft.com/office/drawing/2014/main" val="1582048712"/>
                    </a:ext>
                  </a:extLst>
                </a:gridCol>
              </a:tblGrid>
              <a:tr h="1030989">
                <a:tc rowSpan="8">
                  <a:txBody>
                    <a:bodyPr/>
                    <a:lstStyle/>
                    <a:p>
                      <a:pPr algn="ctr" fontAlgn="ctr"/>
                      <a:r>
                        <a:rPr lang="es-EC" sz="1600" b="0" i="0" u="none" strike="noStrike">
                          <a:solidFill>
                            <a:srgbClr val="000000"/>
                          </a:solidFill>
                          <a:effectLst/>
                          <a:latin typeface="Times New Roman" panose="02020603050405020304" pitchFamily="18" charset="0"/>
                        </a:rPr>
                        <a:t>Tratamiento Equitativo de los Accionistas</a:t>
                      </a:r>
                    </a:p>
                  </a:txBody>
                  <a:tcPr marL="5779" marR="5779" marT="577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1" i="0" u="none" strike="noStrike" dirty="0">
                          <a:solidFill>
                            <a:srgbClr val="000000"/>
                          </a:solidFill>
                          <a:effectLst/>
                          <a:latin typeface="Times New Roman" panose="02020603050405020304" pitchFamily="18" charset="0"/>
                        </a:rPr>
                        <a:t>3</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Times New Roman" panose="02020603050405020304" pitchFamily="18" charset="0"/>
                        </a:rPr>
                        <a:t>¿El marco para el gobierno corporativo garantiza un trato equitativo a todos los accionistas, incluidos los minoritarios y los extranjeros, tienen la oportunidad de realizar un recurso efectivo en caso de violación de sus derechos?</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 </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 </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2806518"/>
                  </a:ext>
                </a:extLst>
              </a:tr>
              <a:tr h="1030989">
                <a:tc vMerge="1">
                  <a:txBody>
                    <a:bodyPr/>
                    <a:lstStyle/>
                    <a:p>
                      <a:endParaRPr lang="es-EC"/>
                    </a:p>
                  </a:txBody>
                  <a:tcPr/>
                </a:tc>
                <a:tc>
                  <a:txBody>
                    <a:bodyPr/>
                    <a:lstStyle/>
                    <a:p>
                      <a:pPr algn="ctr" fontAlgn="ctr"/>
                      <a:r>
                        <a:rPr lang="es-EC" sz="1600" b="0" i="0" u="none" strike="noStrike" dirty="0">
                          <a:solidFill>
                            <a:srgbClr val="000000"/>
                          </a:solidFill>
                          <a:effectLst/>
                          <a:latin typeface="Times New Roman" panose="02020603050405020304" pitchFamily="18" charset="0"/>
                        </a:rPr>
                        <a:t>25</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Times New Roman" panose="02020603050405020304" pitchFamily="18" charset="0"/>
                        </a:rPr>
                        <a:t>¿Todas las acciones otorgan los mismos derechos, todos los inversores tienen la posibilidad de obtener información sobre los derechos asociados a cada acción, antes de realizar una operación de compra? </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162</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90,0</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7155420"/>
                  </a:ext>
                </a:extLst>
              </a:tr>
              <a:tr h="884695">
                <a:tc vMerge="1">
                  <a:txBody>
                    <a:bodyPr/>
                    <a:lstStyle/>
                    <a:p>
                      <a:endParaRPr lang="es-EC"/>
                    </a:p>
                  </a:txBody>
                  <a:tcPr/>
                </a:tc>
                <a:tc>
                  <a:txBody>
                    <a:bodyPr/>
                    <a:lstStyle/>
                    <a:p>
                      <a:pPr algn="ctr" fontAlgn="ctr"/>
                      <a:r>
                        <a:rPr lang="es-EC" sz="1600" b="0" i="0" u="none" strike="noStrike" dirty="0">
                          <a:solidFill>
                            <a:srgbClr val="000000"/>
                          </a:solidFill>
                          <a:effectLst/>
                          <a:latin typeface="Times New Roman" panose="02020603050405020304" pitchFamily="18" charset="0"/>
                        </a:rPr>
                        <a:t>26</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Times New Roman" panose="02020603050405020304" pitchFamily="18" charset="0"/>
                        </a:rPr>
                        <a:t>¿Los accionistas minoritarios son protegidos frente a actos abusivos por parte, o en interés de accionistas con poder de control, que actúan de forma directa o indirecta, además, disponen de medios efectivos de recurso?</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141</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78,3</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4505018"/>
                  </a:ext>
                </a:extLst>
              </a:tr>
              <a:tr h="738401">
                <a:tc vMerge="1">
                  <a:txBody>
                    <a:bodyPr/>
                    <a:lstStyle/>
                    <a:p>
                      <a:endParaRPr lang="es-EC"/>
                    </a:p>
                  </a:txBody>
                  <a:tcPr/>
                </a:tc>
                <a:tc>
                  <a:txBody>
                    <a:bodyPr/>
                    <a:lstStyle/>
                    <a:p>
                      <a:pPr algn="ctr" fontAlgn="ctr"/>
                      <a:r>
                        <a:rPr lang="es-EC" sz="1600" b="0" i="0" u="none" strike="noStrike" dirty="0">
                          <a:solidFill>
                            <a:srgbClr val="000000"/>
                          </a:solidFill>
                          <a:effectLst/>
                          <a:latin typeface="Times New Roman" panose="02020603050405020304" pitchFamily="18" charset="0"/>
                        </a:rPr>
                        <a:t>27</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Times New Roman" panose="02020603050405020304" pitchFamily="18" charset="0"/>
                        </a:rPr>
                        <a:t>¿Los encargados de la custodia o depositarios de las acciones emiten su voto con arreglo a lo acordado previamente con el titular beneficiario de la acción?</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136</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75,6</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1898891"/>
                  </a:ext>
                </a:extLst>
              </a:tr>
              <a:tr h="299521">
                <a:tc vMerge="1">
                  <a:txBody>
                    <a:bodyPr/>
                    <a:lstStyle/>
                    <a:p>
                      <a:endParaRPr lang="es-EC"/>
                    </a:p>
                  </a:txBody>
                  <a:tcPr/>
                </a:tc>
                <a:tc>
                  <a:txBody>
                    <a:bodyPr/>
                    <a:lstStyle/>
                    <a:p>
                      <a:pPr algn="ctr" fontAlgn="ctr"/>
                      <a:r>
                        <a:rPr lang="es-EC" sz="1600" b="0" i="0" u="none" strike="noStrike" dirty="0">
                          <a:solidFill>
                            <a:srgbClr val="000000"/>
                          </a:solidFill>
                          <a:effectLst/>
                          <a:latin typeface="Times New Roman" panose="02020603050405020304" pitchFamily="18" charset="0"/>
                        </a:rPr>
                        <a:t>28</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Times New Roman" panose="02020603050405020304" pitchFamily="18" charset="0"/>
                        </a:rPr>
                        <a:t>¿ Existen impedimentos para el voto transfronterizo?</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138</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76,7</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7087644"/>
                  </a:ext>
                </a:extLst>
              </a:tr>
              <a:tr h="592108">
                <a:tc vMerge="1">
                  <a:txBody>
                    <a:bodyPr/>
                    <a:lstStyle/>
                    <a:p>
                      <a:endParaRPr lang="es-EC"/>
                    </a:p>
                  </a:txBody>
                  <a:tcPr/>
                </a:tc>
                <a:tc>
                  <a:txBody>
                    <a:bodyPr/>
                    <a:lstStyle/>
                    <a:p>
                      <a:pPr algn="ctr" fontAlgn="ctr"/>
                      <a:r>
                        <a:rPr lang="es-EC" sz="1600" b="0" i="0" u="none" strike="noStrike" dirty="0">
                          <a:solidFill>
                            <a:srgbClr val="000000"/>
                          </a:solidFill>
                          <a:effectLst/>
                          <a:latin typeface="Times New Roman" panose="02020603050405020304" pitchFamily="18" charset="0"/>
                        </a:rPr>
                        <a:t>29</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Times New Roman" panose="02020603050405020304" pitchFamily="18" charset="0"/>
                        </a:rPr>
                        <a:t>¿Los procedimientos dentro de las juntas generales permiten que todos los accionistas tengan un trato equitativo?</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138</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76,7</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5576170"/>
                  </a:ext>
                </a:extLst>
              </a:tr>
              <a:tr h="445815">
                <a:tc vMerge="1">
                  <a:txBody>
                    <a:bodyPr/>
                    <a:lstStyle/>
                    <a:p>
                      <a:endParaRPr lang="es-EC"/>
                    </a:p>
                  </a:txBody>
                  <a:tcPr/>
                </a:tc>
                <a:tc>
                  <a:txBody>
                    <a:bodyPr/>
                    <a:lstStyle/>
                    <a:p>
                      <a:pPr algn="ctr" fontAlgn="ctr"/>
                      <a:r>
                        <a:rPr lang="es-EC" sz="1600" b="0" i="0" u="none" strike="noStrike" dirty="0">
                          <a:solidFill>
                            <a:srgbClr val="000000"/>
                          </a:solidFill>
                          <a:effectLst/>
                          <a:latin typeface="Times New Roman" panose="02020603050405020304" pitchFamily="18" charset="0"/>
                        </a:rPr>
                        <a:t>30</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Times New Roman" panose="02020603050405020304" pitchFamily="18" charset="0"/>
                        </a:rPr>
                        <a:t>¿La inexistencia de información privilegiada genera equidad entre los accionistas?</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137</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76,1</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8717970"/>
                  </a:ext>
                </a:extLst>
              </a:tr>
              <a:tr h="1030989">
                <a:tc vMerge="1">
                  <a:txBody>
                    <a:bodyPr/>
                    <a:lstStyle/>
                    <a:p>
                      <a:endParaRPr lang="es-EC"/>
                    </a:p>
                  </a:txBody>
                  <a:tcPr/>
                </a:tc>
                <a:tc>
                  <a:txBody>
                    <a:bodyPr/>
                    <a:lstStyle/>
                    <a:p>
                      <a:pPr algn="ctr" fontAlgn="ctr"/>
                      <a:r>
                        <a:rPr lang="es-EC" sz="1600" b="0" i="0" u="none" strike="noStrike" dirty="0">
                          <a:solidFill>
                            <a:srgbClr val="000000"/>
                          </a:solidFill>
                          <a:effectLst/>
                          <a:latin typeface="Times New Roman" panose="02020603050405020304" pitchFamily="18" charset="0"/>
                        </a:rPr>
                        <a:t>31</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Times New Roman" panose="02020603050405020304" pitchFamily="18" charset="0"/>
                        </a:rPr>
                        <a:t>¿El Consejo pone en conocimiento cualquier interés material que pudieran tener de forma directa, indirecta o por cuenta de terceros, en cualquiera de las transacciones o asuntos que afecten directamente a la sociedad?</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161</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89,4</a:t>
                      </a:r>
                    </a:p>
                  </a:txBody>
                  <a:tcPr marL="5779" marR="5779" marT="57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87398972"/>
                  </a:ext>
                </a:extLst>
              </a:tr>
            </a:tbl>
          </a:graphicData>
        </a:graphic>
      </p:graphicFrame>
    </p:spTree>
    <p:extLst>
      <p:ext uri="{BB962C8B-B14F-4D97-AF65-F5344CB8AC3E}">
        <p14:creationId xmlns:p14="http://schemas.microsoft.com/office/powerpoint/2010/main" val="88959622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881750" y="531357"/>
            <a:ext cx="3405050" cy="962706"/>
          </a:xfrm>
        </p:spPr>
        <p:txBody>
          <a:bodyPr/>
          <a:lstStyle/>
          <a:p>
            <a:r>
              <a:rPr lang="es-EC" dirty="0" smtClean="0">
                <a:ln w="0"/>
                <a:solidFill>
                  <a:srgbClr val="00B050"/>
                </a:solidFill>
                <a:effectLst>
                  <a:reflection blurRad="6350" stA="53000" endA="300" endPos="35500" dir="5400000" sy="-90000" algn="bl" rotWithShape="0"/>
                </a:effectLst>
              </a:rPr>
              <a:t>Contenido</a:t>
            </a:r>
            <a:endParaRPr lang="es-EC" dirty="0">
              <a:ln w="0"/>
              <a:solidFill>
                <a:srgbClr val="00B050"/>
              </a:solidFill>
              <a:effectLst>
                <a:reflection blurRad="6350" stA="53000" endA="300" endPos="35500" dir="5400000" sy="-90000" algn="bl" rotWithShape="0"/>
              </a:effectLst>
            </a:endParaRPr>
          </a:p>
        </p:txBody>
      </p:sp>
      <p:sp>
        <p:nvSpPr>
          <p:cNvPr id="4" name="Conector 3"/>
          <p:cNvSpPr/>
          <p:nvPr/>
        </p:nvSpPr>
        <p:spPr>
          <a:xfrm>
            <a:off x="1412979" y="2078749"/>
            <a:ext cx="309142" cy="286383"/>
          </a:xfrm>
          <a:prstGeom prst="flowChartConnector">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sz="2000" dirty="0"/>
          </a:p>
        </p:txBody>
      </p:sp>
      <p:sp>
        <p:nvSpPr>
          <p:cNvPr id="5" name="CuadroTexto 4"/>
          <p:cNvSpPr txBox="1"/>
          <p:nvPr/>
        </p:nvSpPr>
        <p:spPr>
          <a:xfrm>
            <a:off x="2018212" y="1912082"/>
            <a:ext cx="4331057" cy="523220"/>
          </a:xfrm>
          <a:prstGeom prst="rect">
            <a:avLst/>
          </a:prstGeom>
          <a:noFill/>
        </p:spPr>
        <p:txBody>
          <a:bodyPr wrap="none" rtlCol="0">
            <a:spAutoFit/>
          </a:bodyPr>
          <a:lstStyle/>
          <a:p>
            <a:r>
              <a:rPr lang="es-EC" sz="2800" dirty="0" smtClean="0">
                <a:effectLst>
                  <a:outerShdw blurRad="38100" dist="38100" dir="2700000" algn="tl">
                    <a:srgbClr val="000000">
                      <a:alpha val="43137"/>
                    </a:srgbClr>
                  </a:outerShdw>
                </a:effectLst>
              </a:rPr>
              <a:t>Planteamiento del problema</a:t>
            </a:r>
            <a:endParaRPr lang="es-EC" sz="2800" dirty="0">
              <a:effectLst>
                <a:outerShdw blurRad="38100" dist="38100" dir="2700000" algn="tl">
                  <a:srgbClr val="000000">
                    <a:alpha val="43137"/>
                  </a:srgbClr>
                </a:outerShdw>
              </a:effectLst>
            </a:endParaRPr>
          </a:p>
        </p:txBody>
      </p:sp>
      <p:sp>
        <p:nvSpPr>
          <p:cNvPr id="6" name="Conector 5"/>
          <p:cNvSpPr/>
          <p:nvPr/>
        </p:nvSpPr>
        <p:spPr>
          <a:xfrm>
            <a:off x="1412979" y="2884805"/>
            <a:ext cx="309142" cy="286383"/>
          </a:xfrm>
          <a:prstGeom prst="flowChartConnector">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sz="2000" dirty="0"/>
          </a:p>
        </p:txBody>
      </p:sp>
      <p:sp>
        <p:nvSpPr>
          <p:cNvPr id="7" name="CuadroTexto 6"/>
          <p:cNvSpPr txBox="1"/>
          <p:nvPr/>
        </p:nvSpPr>
        <p:spPr>
          <a:xfrm>
            <a:off x="2019804" y="2674268"/>
            <a:ext cx="1564403" cy="523220"/>
          </a:xfrm>
          <a:prstGeom prst="rect">
            <a:avLst/>
          </a:prstGeom>
          <a:noFill/>
        </p:spPr>
        <p:txBody>
          <a:bodyPr wrap="none" rtlCol="0">
            <a:spAutoFit/>
          </a:bodyPr>
          <a:lstStyle>
            <a:defPPr>
              <a:defRPr lang="es-EC"/>
            </a:defPPr>
            <a:lvl1pPr>
              <a:defRPr sz="2400">
                <a:effectLst>
                  <a:outerShdw blurRad="38100" dist="38100" dir="2700000" algn="tl">
                    <a:srgbClr val="000000">
                      <a:alpha val="43137"/>
                    </a:srgbClr>
                  </a:outerShdw>
                </a:effectLst>
              </a:defRPr>
            </a:lvl1pPr>
          </a:lstStyle>
          <a:p>
            <a:r>
              <a:rPr lang="es-EC" sz="2800" dirty="0"/>
              <a:t>Objetivos</a:t>
            </a:r>
          </a:p>
        </p:txBody>
      </p:sp>
      <p:sp>
        <p:nvSpPr>
          <p:cNvPr id="8" name="Conector 7"/>
          <p:cNvSpPr/>
          <p:nvPr/>
        </p:nvSpPr>
        <p:spPr>
          <a:xfrm>
            <a:off x="1430403" y="3662333"/>
            <a:ext cx="309142" cy="286383"/>
          </a:xfrm>
          <a:prstGeom prst="flowChartConnector">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sz="2000" dirty="0"/>
          </a:p>
        </p:txBody>
      </p:sp>
      <p:sp>
        <p:nvSpPr>
          <p:cNvPr id="9" name="CuadroTexto 8"/>
          <p:cNvSpPr txBox="1"/>
          <p:nvPr/>
        </p:nvSpPr>
        <p:spPr>
          <a:xfrm>
            <a:off x="2018212" y="3558357"/>
            <a:ext cx="1950599" cy="523220"/>
          </a:xfrm>
          <a:prstGeom prst="rect">
            <a:avLst/>
          </a:prstGeom>
          <a:noFill/>
        </p:spPr>
        <p:txBody>
          <a:bodyPr wrap="none" rtlCol="0">
            <a:spAutoFit/>
          </a:bodyPr>
          <a:lstStyle>
            <a:defPPr>
              <a:defRPr lang="es-EC"/>
            </a:defPPr>
            <a:lvl1pPr>
              <a:defRPr sz="2400">
                <a:effectLst>
                  <a:outerShdw blurRad="38100" dist="38100" dir="2700000" algn="tl">
                    <a:srgbClr val="000000">
                      <a:alpha val="43137"/>
                    </a:srgbClr>
                  </a:outerShdw>
                </a:effectLst>
              </a:defRPr>
            </a:lvl1pPr>
          </a:lstStyle>
          <a:p>
            <a:r>
              <a:rPr lang="es-EC" sz="2800" dirty="0"/>
              <a:t>Justificación</a:t>
            </a:r>
          </a:p>
        </p:txBody>
      </p:sp>
      <p:sp>
        <p:nvSpPr>
          <p:cNvPr id="10" name="Conector 9"/>
          <p:cNvSpPr/>
          <p:nvPr/>
        </p:nvSpPr>
        <p:spPr>
          <a:xfrm>
            <a:off x="1430403" y="4447270"/>
            <a:ext cx="309142" cy="286383"/>
          </a:xfrm>
          <a:prstGeom prst="flowChartConnector">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sz="2000" dirty="0"/>
          </a:p>
        </p:txBody>
      </p:sp>
      <p:sp>
        <p:nvSpPr>
          <p:cNvPr id="11" name="Conector 10"/>
          <p:cNvSpPr/>
          <p:nvPr/>
        </p:nvSpPr>
        <p:spPr>
          <a:xfrm>
            <a:off x="1412979" y="5127693"/>
            <a:ext cx="309142" cy="286383"/>
          </a:xfrm>
          <a:prstGeom prst="flowChartConnector">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sz="2000" dirty="0"/>
          </a:p>
        </p:txBody>
      </p:sp>
      <p:sp>
        <p:nvSpPr>
          <p:cNvPr id="12" name="Conector 11"/>
          <p:cNvSpPr/>
          <p:nvPr/>
        </p:nvSpPr>
        <p:spPr>
          <a:xfrm>
            <a:off x="6764411" y="2109011"/>
            <a:ext cx="309142" cy="286383"/>
          </a:xfrm>
          <a:prstGeom prst="flowChartConnector">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sz="2000" dirty="0"/>
          </a:p>
        </p:txBody>
      </p:sp>
      <p:sp>
        <p:nvSpPr>
          <p:cNvPr id="13" name="Conector 12"/>
          <p:cNvSpPr/>
          <p:nvPr/>
        </p:nvSpPr>
        <p:spPr>
          <a:xfrm>
            <a:off x="6777474" y="2880722"/>
            <a:ext cx="309142" cy="286383"/>
          </a:xfrm>
          <a:prstGeom prst="flowChartConnector">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sz="2000" dirty="0"/>
          </a:p>
        </p:txBody>
      </p:sp>
      <p:sp>
        <p:nvSpPr>
          <p:cNvPr id="14" name="Conector 13"/>
          <p:cNvSpPr/>
          <p:nvPr/>
        </p:nvSpPr>
        <p:spPr>
          <a:xfrm>
            <a:off x="6777474" y="3661665"/>
            <a:ext cx="309142" cy="286383"/>
          </a:xfrm>
          <a:prstGeom prst="flowChartConnector">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sz="2000" dirty="0"/>
          </a:p>
        </p:txBody>
      </p:sp>
      <p:sp>
        <p:nvSpPr>
          <p:cNvPr id="15" name="Conector 14"/>
          <p:cNvSpPr/>
          <p:nvPr/>
        </p:nvSpPr>
        <p:spPr>
          <a:xfrm>
            <a:off x="6764411" y="4447270"/>
            <a:ext cx="309142" cy="286383"/>
          </a:xfrm>
          <a:prstGeom prst="flowChartConnector">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C" sz="2000" dirty="0"/>
          </a:p>
        </p:txBody>
      </p:sp>
      <p:sp>
        <p:nvSpPr>
          <p:cNvPr id="16" name="CuadroTexto 15"/>
          <p:cNvSpPr txBox="1"/>
          <p:nvPr/>
        </p:nvSpPr>
        <p:spPr>
          <a:xfrm>
            <a:off x="2018212" y="4301086"/>
            <a:ext cx="2314480" cy="523220"/>
          </a:xfrm>
          <a:prstGeom prst="rect">
            <a:avLst/>
          </a:prstGeom>
          <a:noFill/>
        </p:spPr>
        <p:txBody>
          <a:bodyPr wrap="none" rtlCol="0">
            <a:spAutoFit/>
          </a:bodyPr>
          <a:lstStyle>
            <a:defPPr>
              <a:defRPr lang="es-EC"/>
            </a:defPPr>
            <a:lvl1pPr>
              <a:defRPr sz="2400">
                <a:effectLst>
                  <a:outerShdw blurRad="38100" dist="38100" dir="2700000" algn="tl">
                    <a:srgbClr val="000000">
                      <a:alpha val="43137"/>
                    </a:srgbClr>
                  </a:outerShdw>
                </a:effectLst>
              </a:defRPr>
            </a:lvl1pPr>
          </a:lstStyle>
          <a:p>
            <a:r>
              <a:rPr lang="es-EC" sz="2800" dirty="0" smtClean="0"/>
              <a:t>Marco teórico </a:t>
            </a:r>
            <a:endParaRPr lang="es-EC" sz="2800" dirty="0"/>
          </a:p>
        </p:txBody>
      </p:sp>
      <p:sp>
        <p:nvSpPr>
          <p:cNvPr id="17" name="CuadroTexto 16"/>
          <p:cNvSpPr txBox="1"/>
          <p:nvPr/>
        </p:nvSpPr>
        <p:spPr>
          <a:xfrm>
            <a:off x="2018212" y="5009274"/>
            <a:ext cx="2833533" cy="523220"/>
          </a:xfrm>
          <a:prstGeom prst="rect">
            <a:avLst/>
          </a:prstGeom>
          <a:noFill/>
        </p:spPr>
        <p:txBody>
          <a:bodyPr wrap="none" rtlCol="0">
            <a:spAutoFit/>
          </a:bodyPr>
          <a:lstStyle>
            <a:defPPr>
              <a:defRPr lang="es-EC"/>
            </a:defPPr>
            <a:lvl1pPr>
              <a:defRPr sz="2400">
                <a:effectLst>
                  <a:outerShdw blurRad="38100" dist="38100" dir="2700000" algn="tl">
                    <a:srgbClr val="000000">
                      <a:alpha val="43137"/>
                    </a:srgbClr>
                  </a:outerShdw>
                </a:effectLst>
              </a:defRPr>
            </a:lvl1pPr>
          </a:lstStyle>
          <a:p>
            <a:r>
              <a:rPr lang="es-EC" sz="2800" dirty="0" smtClean="0"/>
              <a:t>Marco referencial </a:t>
            </a:r>
            <a:endParaRPr lang="es-EC" sz="2800" dirty="0"/>
          </a:p>
        </p:txBody>
      </p:sp>
      <p:sp>
        <p:nvSpPr>
          <p:cNvPr id="18" name="CuadroTexto 17"/>
          <p:cNvSpPr txBox="1"/>
          <p:nvPr/>
        </p:nvSpPr>
        <p:spPr>
          <a:xfrm>
            <a:off x="7448018" y="1912082"/>
            <a:ext cx="2736327" cy="523220"/>
          </a:xfrm>
          <a:prstGeom prst="rect">
            <a:avLst/>
          </a:prstGeom>
          <a:noFill/>
        </p:spPr>
        <p:txBody>
          <a:bodyPr wrap="none" rtlCol="0">
            <a:spAutoFit/>
          </a:bodyPr>
          <a:lstStyle>
            <a:defPPr>
              <a:defRPr lang="es-EC"/>
            </a:defPPr>
            <a:lvl1pPr>
              <a:defRPr sz="2400">
                <a:effectLst>
                  <a:outerShdw blurRad="38100" dist="38100" dir="2700000" algn="tl">
                    <a:srgbClr val="000000">
                      <a:alpha val="43137"/>
                    </a:srgbClr>
                  </a:outerShdw>
                </a:effectLst>
              </a:defRPr>
            </a:lvl1pPr>
          </a:lstStyle>
          <a:p>
            <a:r>
              <a:rPr lang="es-EC" sz="2800" dirty="0" smtClean="0"/>
              <a:t>Marco contextual</a:t>
            </a:r>
            <a:endParaRPr lang="es-EC" sz="2800" dirty="0"/>
          </a:p>
        </p:txBody>
      </p:sp>
      <p:sp>
        <p:nvSpPr>
          <p:cNvPr id="19" name="CuadroTexto 18"/>
          <p:cNvSpPr txBox="1"/>
          <p:nvPr/>
        </p:nvSpPr>
        <p:spPr>
          <a:xfrm>
            <a:off x="7448018" y="2680983"/>
            <a:ext cx="3210559" cy="523220"/>
          </a:xfrm>
          <a:prstGeom prst="rect">
            <a:avLst/>
          </a:prstGeom>
          <a:noFill/>
        </p:spPr>
        <p:txBody>
          <a:bodyPr wrap="none" rtlCol="0">
            <a:spAutoFit/>
          </a:bodyPr>
          <a:lstStyle>
            <a:defPPr>
              <a:defRPr lang="es-EC"/>
            </a:defPPr>
            <a:lvl1pPr>
              <a:defRPr sz="2400">
                <a:effectLst>
                  <a:outerShdw blurRad="38100" dist="38100" dir="2700000" algn="tl">
                    <a:srgbClr val="000000">
                      <a:alpha val="43137"/>
                    </a:srgbClr>
                  </a:outerShdw>
                </a:effectLst>
              </a:defRPr>
            </a:lvl1pPr>
          </a:lstStyle>
          <a:p>
            <a:r>
              <a:rPr lang="es-EC" sz="2800" dirty="0" smtClean="0"/>
              <a:t>Marco metodológico</a:t>
            </a:r>
            <a:endParaRPr lang="es-EC" sz="2800" dirty="0"/>
          </a:p>
        </p:txBody>
      </p:sp>
      <p:sp>
        <p:nvSpPr>
          <p:cNvPr id="20" name="CuadroTexto 19"/>
          <p:cNvSpPr txBox="1"/>
          <p:nvPr/>
        </p:nvSpPr>
        <p:spPr>
          <a:xfrm>
            <a:off x="7443662" y="3558357"/>
            <a:ext cx="1770613" cy="523220"/>
          </a:xfrm>
          <a:prstGeom prst="rect">
            <a:avLst/>
          </a:prstGeom>
          <a:noFill/>
        </p:spPr>
        <p:txBody>
          <a:bodyPr wrap="none" rtlCol="0">
            <a:spAutoFit/>
          </a:bodyPr>
          <a:lstStyle>
            <a:defPPr>
              <a:defRPr lang="es-EC"/>
            </a:defPPr>
            <a:lvl1pPr>
              <a:defRPr sz="2400">
                <a:effectLst>
                  <a:outerShdw blurRad="38100" dist="38100" dir="2700000" algn="tl">
                    <a:srgbClr val="000000">
                      <a:alpha val="43137"/>
                    </a:srgbClr>
                  </a:outerShdw>
                </a:effectLst>
              </a:defRPr>
            </a:lvl1pPr>
          </a:lstStyle>
          <a:p>
            <a:r>
              <a:rPr lang="es-EC" sz="2800" dirty="0" smtClean="0"/>
              <a:t>Resultados</a:t>
            </a:r>
            <a:endParaRPr lang="es-EC" sz="2800" dirty="0"/>
          </a:p>
        </p:txBody>
      </p:sp>
      <p:sp>
        <p:nvSpPr>
          <p:cNvPr id="21" name="CuadroTexto 20"/>
          <p:cNvSpPr txBox="1"/>
          <p:nvPr/>
        </p:nvSpPr>
        <p:spPr>
          <a:xfrm>
            <a:off x="7443662" y="4338824"/>
            <a:ext cx="2836418" cy="954107"/>
          </a:xfrm>
          <a:prstGeom prst="rect">
            <a:avLst/>
          </a:prstGeom>
          <a:noFill/>
        </p:spPr>
        <p:txBody>
          <a:bodyPr wrap="none" rtlCol="0">
            <a:spAutoFit/>
          </a:bodyPr>
          <a:lstStyle>
            <a:defPPr>
              <a:defRPr lang="es-EC"/>
            </a:defPPr>
            <a:lvl1pPr>
              <a:defRPr sz="2400">
                <a:effectLst>
                  <a:outerShdw blurRad="38100" dist="38100" dir="2700000" algn="tl">
                    <a:srgbClr val="000000">
                      <a:alpha val="43137"/>
                    </a:srgbClr>
                  </a:outerShdw>
                </a:effectLst>
              </a:defRPr>
            </a:lvl1pPr>
          </a:lstStyle>
          <a:p>
            <a:r>
              <a:rPr lang="es-EC" sz="2800" dirty="0" smtClean="0"/>
              <a:t>Conclusiones y </a:t>
            </a:r>
          </a:p>
          <a:p>
            <a:r>
              <a:rPr lang="es-EC" sz="2800" dirty="0" smtClean="0"/>
              <a:t>Recomendaciones</a:t>
            </a:r>
            <a:endParaRPr lang="es-EC" sz="2800" dirty="0"/>
          </a:p>
        </p:txBody>
      </p:sp>
      <p:pic>
        <p:nvPicPr>
          <p:cNvPr id="3" name="Imagen 2"/>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40212"/>
            <a:ext cx="1871277" cy="483291"/>
          </a:xfrm>
          <a:prstGeom prst="rect">
            <a:avLst/>
          </a:prstGeom>
        </p:spPr>
      </p:pic>
      <p:pic>
        <p:nvPicPr>
          <p:cNvPr id="22" name="Imagen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5924" y="40212"/>
            <a:ext cx="946076" cy="785971"/>
          </a:xfrm>
          <a:prstGeom prst="rect">
            <a:avLst/>
          </a:prstGeom>
        </p:spPr>
      </p:pic>
    </p:spTree>
    <p:extLst>
      <p:ext uri="{BB962C8B-B14F-4D97-AF65-F5344CB8AC3E}">
        <p14:creationId xmlns:p14="http://schemas.microsoft.com/office/powerpoint/2010/main" val="2987651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038274816"/>
              </p:ext>
            </p:extLst>
          </p:nvPr>
        </p:nvGraphicFramePr>
        <p:xfrm>
          <a:off x="496390" y="444136"/>
          <a:ext cx="10933610" cy="6074229"/>
        </p:xfrm>
        <a:graphic>
          <a:graphicData uri="http://schemas.openxmlformats.org/drawingml/2006/table">
            <a:tbl>
              <a:tblPr/>
              <a:tblGrid>
                <a:gridCol w="561701">
                  <a:extLst>
                    <a:ext uri="{9D8B030D-6E8A-4147-A177-3AD203B41FA5}">
                      <a16:colId xmlns:a16="http://schemas.microsoft.com/office/drawing/2014/main" val="57836381"/>
                    </a:ext>
                  </a:extLst>
                </a:gridCol>
                <a:gridCol w="313509">
                  <a:extLst>
                    <a:ext uri="{9D8B030D-6E8A-4147-A177-3AD203B41FA5}">
                      <a16:colId xmlns:a16="http://schemas.microsoft.com/office/drawing/2014/main" val="3328686148"/>
                    </a:ext>
                  </a:extLst>
                </a:gridCol>
                <a:gridCol w="7962932">
                  <a:extLst>
                    <a:ext uri="{9D8B030D-6E8A-4147-A177-3AD203B41FA5}">
                      <a16:colId xmlns:a16="http://schemas.microsoft.com/office/drawing/2014/main" val="3028293170"/>
                    </a:ext>
                  </a:extLst>
                </a:gridCol>
                <a:gridCol w="1047734">
                  <a:extLst>
                    <a:ext uri="{9D8B030D-6E8A-4147-A177-3AD203B41FA5}">
                      <a16:colId xmlns:a16="http://schemas.microsoft.com/office/drawing/2014/main" val="2935558390"/>
                    </a:ext>
                  </a:extLst>
                </a:gridCol>
                <a:gridCol w="1047734">
                  <a:extLst>
                    <a:ext uri="{9D8B030D-6E8A-4147-A177-3AD203B41FA5}">
                      <a16:colId xmlns:a16="http://schemas.microsoft.com/office/drawing/2014/main" val="693578794"/>
                    </a:ext>
                  </a:extLst>
                </a:gridCol>
              </a:tblGrid>
              <a:tr h="1719606">
                <a:tc rowSpan="7">
                  <a:txBody>
                    <a:bodyPr/>
                    <a:lstStyle/>
                    <a:p>
                      <a:pPr algn="ctr" fontAlgn="ctr"/>
                      <a:r>
                        <a:rPr lang="es-EC" sz="1600" b="0" i="0" u="none" strike="noStrike" dirty="0">
                          <a:solidFill>
                            <a:srgbClr val="000000"/>
                          </a:solidFill>
                          <a:effectLst/>
                          <a:latin typeface="Times New Roman" panose="02020603050405020304" pitchFamily="18" charset="0"/>
                        </a:rPr>
                        <a:t>El Papel de las Partes Interesadas en el Ámbito del Gobierno Corporativo</a:t>
                      </a:r>
                    </a:p>
                  </a:txBody>
                  <a:tcPr marL="6129" marR="6129" marT="6129"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a:solidFill>
                            <a:srgbClr val="000000"/>
                          </a:solidFill>
                          <a:effectLst/>
                          <a:latin typeface="Times New Roman" panose="02020603050405020304" pitchFamily="18" charset="0"/>
                        </a:rPr>
                        <a:t>4</a:t>
                      </a:r>
                    </a:p>
                  </a:txBody>
                  <a:tcPr marL="6129" marR="6129" marT="6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Times New Roman" panose="02020603050405020304" pitchFamily="18" charset="0"/>
                        </a:rPr>
                        <a:t>¿El marco para el gobierno corporativo reconoce los derechos de las partes interesadas establecidos por ley o a través de acuerdos mutuos, y fomenta la cooperación activa entre sociedades y las partes interesadas con vistas a la creación de riqueza y empleo, y a facilitar la sostenibilidad de empresas sanas desde el punto de vista financiero?</a:t>
                      </a:r>
                    </a:p>
                  </a:txBody>
                  <a:tcPr marL="6129" marR="6129" marT="6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 </a:t>
                      </a:r>
                    </a:p>
                  </a:txBody>
                  <a:tcPr marL="6129" marR="6129" marT="6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 </a:t>
                      </a:r>
                    </a:p>
                  </a:txBody>
                  <a:tcPr marL="6129" marR="6129" marT="6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1397162"/>
                  </a:ext>
                </a:extLst>
              </a:tr>
              <a:tr h="521870">
                <a:tc vMerge="1">
                  <a:txBody>
                    <a:bodyPr/>
                    <a:lstStyle/>
                    <a:p>
                      <a:endParaRPr lang="es-EC"/>
                    </a:p>
                  </a:txBody>
                  <a:tcPr/>
                </a:tc>
                <a:tc>
                  <a:txBody>
                    <a:bodyPr/>
                    <a:lstStyle/>
                    <a:p>
                      <a:pPr algn="r" fontAlgn="ctr"/>
                      <a:r>
                        <a:rPr lang="es-EC" sz="1600" b="0" i="0" u="none" strike="noStrike">
                          <a:solidFill>
                            <a:srgbClr val="000000"/>
                          </a:solidFill>
                          <a:effectLst/>
                          <a:latin typeface="Times New Roman" panose="02020603050405020304" pitchFamily="18" charset="0"/>
                        </a:rPr>
                        <a:t>32</a:t>
                      </a:r>
                    </a:p>
                  </a:txBody>
                  <a:tcPr marL="6129" marR="6129" marT="6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Times New Roman" panose="02020603050405020304" pitchFamily="18" charset="0"/>
                        </a:rPr>
                        <a:t>¿Se respetan los derechos de las partes interesadas establecidos por ley o a través de acuerdos mutuos?</a:t>
                      </a:r>
                    </a:p>
                  </a:txBody>
                  <a:tcPr marL="6129" marR="6129" marT="6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151</a:t>
                      </a:r>
                    </a:p>
                  </a:txBody>
                  <a:tcPr marL="6129" marR="6129" marT="6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83,9</a:t>
                      </a:r>
                    </a:p>
                  </a:txBody>
                  <a:tcPr marL="6129" marR="6129" marT="6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2074573"/>
                  </a:ext>
                </a:extLst>
              </a:tr>
              <a:tr h="864081">
                <a:tc vMerge="1">
                  <a:txBody>
                    <a:bodyPr/>
                    <a:lstStyle/>
                    <a:p>
                      <a:endParaRPr lang="es-EC"/>
                    </a:p>
                  </a:txBody>
                  <a:tcPr/>
                </a:tc>
                <a:tc>
                  <a:txBody>
                    <a:bodyPr/>
                    <a:lstStyle/>
                    <a:p>
                      <a:pPr algn="r" fontAlgn="ctr"/>
                      <a:r>
                        <a:rPr lang="es-EC" sz="1600" b="0" i="0" u="none" strike="noStrike">
                          <a:solidFill>
                            <a:srgbClr val="000000"/>
                          </a:solidFill>
                          <a:effectLst/>
                          <a:latin typeface="Times New Roman" panose="02020603050405020304" pitchFamily="18" charset="0"/>
                        </a:rPr>
                        <a:t>33</a:t>
                      </a:r>
                    </a:p>
                  </a:txBody>
                  <a:tcPr marL="6129" marR="6129" marT="6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Times New Roman" panose="02020603050405020304" pitchFamily="18" charset="0"/>
                        </a:rPr>
                        <a:t>¿Si los derechos de las partes interesadas están amparados por una ley, éstas tienen la oportunidad de obtener una reparación efectiva en caso de violación de sus derechos?</a:t>
                      </a:r>
                    </a:p>
                  </a:txBody>
                  <a:tcPr marL="6129" marR="6129" marT="6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168</a:t>
                      </a:r>
                    </a:p>
                  </a:txBody>
                  <a:tcPr marL="6129" marR="6129" marT="6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93,3</a:t>
                      </a:r>
                    </a:p>
                  </a:txBody>
                  <a:tcPr marL="6129" marR="6129" marT="6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342420"/>
                  </a:ext>
                </a:extLst>
              </a:tr>
              <a:tr h="521870">
                <a:tc vMerge="1">
                  <a:txBody>
                    <a:bodyPr/>
                    <a:lstStyle/>
                    <a:p>
                      <a:endParaRPr lang="es-EC"/>
                    </a:p>
                  </a:txBody>
                  <a:tcPr/>
                </a:tc>
                <a:tc>
                  <a:txBody>
                    <a:bodyPr/>
                    <a:lstStyle/>
                    <a:p>
                      <a:pPr algn="r" fontAlgn="ctr"/>
                      <a:r>
                        <a:rPr lang="es-EC" sz="1600" b="0" i="0" u="none" strike="noStrike">
                          <a:solidFill>
                            <a:srgbClr val="000000"/>
                          </a:solidFill>
                          <a:effectLst/>
                          <a:latin typeface="Times New Roman" panose="02020603050405020304" pitchFamily="18" charset="0"/>
                        </a:rPr>
                        <a:t>34</a:t>
                      </a:r>
                    </a:p>
                  </a:txBody>
                  <a:tcPr marL="6129" marR="6129" marT="6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Times New Roman" panose="02020603050405020304" pitchFamily="18" charset="0"/>
                        </a:rPr>
                        <a:t>¿Se permite el desarrollo de mecanismos que favorezcan la participación de los empleados?</a:t>
                      </a:r>
                    </a:p>
                  </a:txBody>
                  <a:tcPr marL="6129" marR="6129" marT="6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136</a:t>
                      </a:r>
                    </a:p>
                  </a:txBody>
                  <a:tcPr marL="6129" marR="6129" marT="6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75,6</a:t>
                      </a:r>
                    </a:p>
                  </a:txBody>
                  <a:tcPr marL="6129" marR="6129" marT="6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152380"/>
                  </a:ext>
                </a:extLst>
              </a:tr>
              <a:tr h="864081">
                <a:tc vMerge="1">
                  <a:txBody>
                    <a:bodyPr/>
                    <a:lstStyle/>
                    <a:p>
                      <a:endParaRPr lang="es-EC"/>
                    </a:p>
                  </a:txBody>
                  <a:tcPr/>
                </a:tc>
                <a:tc>
                  <a:txBody>
                    <a:bodyPr/>
                    <a:lstStyle/>
                    <a:p>
                      <a:pPr algn="r" fontAlgn="ctr"/>
                      <a:r>
                        <a:rPr lang="es-EC" sz="1600" b="0" i="0" u="none" strike="noStrike">
                          <a:solidFill>
                            <a:srgbClr val="000000"/>
                          </a:solidFill>
                          <a:effectLst/>
                          <a:latin typeface="Times New Roman" panose="02020603050405020304" pitchFamily="18" charset="0"/>
                        </a:rPr>
                        <a:t>35</a:t>
                      </a:r>
                    </a:p>
                  </a:txBody>
                  <a:tcPr marL="6129" marR="6129" marT="6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Times New Roman" panose="02020603050405020304" pitchFamily="18" charset="0"/>
                        </a:rPr>
                        <a:t>¿Si las partes interesadas participan en el proceso de gobierno corporativo, tienen un acceso puntual y periódico a información relevante, suficiente y fiable?</a:t>
                      </a:r>
                    </a:p>
                  </a:txBody>
                  <a:tcPr marL="6129" marR="6129" marT="6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148</a:t>
                      </a:r>
                    </a:p>
                  </a:txBody>
                  <a:tcPr marL="6129" marR="6129" marT="6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82,2</a:t>
                      </a:r>
                    </a:p>
                  </a:txBody>
                  <a:tcPr marL="6129" marR="6129" marT="6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6108181"/>
                  </a:ext>
                </a:extLst>
              </a:tr>
              <a:tr h="1206291">
                <a:tc vMerge="1">
                  <a:txBody>
                    <a:bodyPr/>
                    <a:lstStyle/>
                    <a:p>
                      <a:endParaRPr lang="es-EC"/>
                    </a:p>
                  </a:txBody>
                  <a:tcPr/>
                </a:tc>
                <a:tc>
                  <a:txBody>
                    <a:bodyPr/>
                    <a:lstStyle/>
                    <a:p>
                      <a:pPr algn="r" fontAlgn="ctr"/>
                      <a:r>
                        <a:rPr lang="es-EC" sz="1600" b="0" i="0" u="none" strike="noStrike">
                          <a:solidFill>
                            <a:srgbClr val="000000"/>
                          </a:solidFill>
                          <a:effectLst/>
                          <a:latin typeface="Times New Roman" panose="02020603050405020304" pitchFamily="18" charset="0"/>
                        </a:rPr>
                        <a:t>36</a:t>
                      </a:r>
                    </a:p>
                  </a:txBody>
                  <a:tcPr marL="6129" marR="6129" marT="6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Times New Roman" panose="02020603050405020304" pitchFamily="18" charset="0"/>
                        </a:rPr>
                        <a:t>¿Las partes interesadas manifiestan libremente al Consejo sus preocupaciones en relación con posibles prácticas ilegales o no éticas, sin que sus derechos se vean comprometidos por realizar este tipo de manifestaciones?</a:t>
                      </a:r>
                    </a:p>
                  </a:txBody>
                  <a:tcPr marL="6129" marR="6129" marT="6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156</a:t>
                      </a:r>
                    </a:p>
                  </a:txBody>
                  <a:tcPr marL="6129" marR="6129" marT="6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86,7</a:t>
                      </a:r>
                    </a:p>
                  </a:txBody>
                  <a:tcPr marL="6129" marR="6129" marT="6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5336996"/>
                  </a:ext>
                </a:extLst>
              </a:tr>
              <a:tr h="376430">
                <a:tc vMerge="1">
                  <a:txBody>
                    <a:bodyPr/>
                    <a:lstStyle/>
                    <a:p>
                      <a:endParaRPr lang="es-EC"/>
                    </a:p>
                  </a:txBody>
                  <a:tcPr/>
                </a:tc>
                <a:tc>
                  <a:txBody>
                    <a:bodyPr/>
                    <a:lstStyle/>
                    <a:p>
                      <a:pPr algn="r" fontAlgn="ctr"/>
                      <a:r>
                        <a:rPr lang="es-EC" sz="1600" b="0" i="0" u="none" strike="noStrike">
                          <a:solidFill>
                            <a:srgbClr val="000000"/>
                          </a:solidFill>
                          <a:effectLst/>
                          <a:latin typeface="Times New Roman" panose="02020603050405020304" pitchFamily="18" charset="0"/>
                        </a:rPr>
                        <a:t>37</a:t>
                      </a:r>
                    </a:p>
                  </a:txBody>
                  <a:tcPr marL="6129" marR="6129" marT="6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s-EC" sz="1600" b="0" i="0" u="none" strike="noStrike" dirty="0">
                          <a:solidFill>
                            <a:srgbClr val="000000"/>
                          </a:solidFill>
                          <a:effectLst/>
                          <a:latin typeface="Times New Roman" panose="02020603050405020304" pitchFamily="18" charset="0"/>
                        </a:rPr>
                        <a:t>¿Existe un marco de gobierno corporativo para casos de insolvencia?</a:t>
                      </a:r>
                    </a:p>
                  </a:txBody>
                  <a:tcPr marL="6129" marR="6129" marT="6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EC" sz="1600" b="0" i="0" u="none" strike="noStrike">
                          <a:solidFill>
                            <a:srgbClr val="000000"/>
                          </a:solidFill>
                          <a:effectLst/>
                          <a:latin typeface="Times New Roman" panose="02020603050405020304" pitchFamily="18" charset="0"/>
                        </a:rPr>
                        <a:t>126</a:t>
                      </a:r>
                    </a:p>
                  </a:txBody>
                  <a:tcPr marL="6129" marR="6129" marT="6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EC" sz="1600" b="0" i="0" u="none" strike="noStrike" dirty="0">
                          <a:solidFill>
                            <a:srgbClr val="9C0006"/>
                          </a:solidFill>
                          <a:effectLst/>
                          <a:latin typeface="Times New Roman" panose="02020603050405020304" pitchFamily="18" charset="0"/>
                        </a:rPr>
                        <a:t>70,0</a:t>
                      </a:r>
                    </a:p>
                  </a:txBody>
                  <a:tcPr marL="6129" marR="6129" marT="612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317367090"/>
                  </a:ext>
                </a:extLst>
              </a:tr>
            </a:tbl>
          </a:graphicData>
        </a:graphic>
      </p:graphicFrame>
    </p:spTree>
    <p:extLst>
      <p:ext uri="{BB962C8B-B14F-4D97-AF65-F5344CB8AC3E}">
        <p14:creationId xmlns:p14="http://schemas.microsoft.com/office/powerpoint/2010/main" val="10756559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761689362"/>
              </p:ext>
            </p:extLst>
          </p:nvPr>
        </p:nvGraphicFramePr>
        <p:xfrm>
          <a:off x="339634" y="326569"/>
          <a:ext cx="11286309" cy="6309361"/>
        </p:xfrm>
        <a:graphic>
          <a:graphicData uri="http://schemas.openxmlformats.org/drawingml/2006/table">
            <a:tbl>
              <a:tblPr/>
              <a:tblGrid>
                <a:gridCol w="418012">
                  <a:extLst>
                    <a:ext uri="{9D8B030D-6E8A-4147-A177-3AD203B41FA5}">
                      <a16:colId xmlns:a16="http://schemas.microsoft.com/office/drawing/2014/main" val="2818900553"/>
                    </a:ext>
                  </a:extLst>
                </a:gridCol>
                <a:gridCol w="365760">
                  <a:extLst>
                    <a:ext uri="{9D8B030D-6E8A-4147-A177-3AD203B41FA5}">
                      <a16:colId xmlns:a16="http://schemas.microsoft.com/office/drawing/2014/main" val="1184266016"/>
                    </a:ext>
                  </a:extLst>
                </a:gridCol>
                <a:gridCol w="8339471">
                  <a:extLst>
                    <a:ext uri="{9D8B030D-6E8A-4147-A177-3AD203B41FA5}">
                      <a16:colId xmlns:a16="http://schemas.microsoft.com/office/drawing/2014/main" val="2653006398"/>
                    </a:ext>
                  </a:extLst>
                </a:gridCol>
                <a:gridCol w="1081533">
                  <a:extLst>
                    <a:ext uri="{9D8B030D-6E8A-4147-A177-3AD203B41FA5}">
                      <a16:colId xmlns:a16="http://schemas.microsoft.com/office/drawing/2014/main" val="3348713260"/>
                    </a:ext>
                  </a:extLst>
                </a:gridCol>
                <a:gridCol w="1081533">
                  <a:extLst>
                    <a:ext uri="{9D8B030D-6E8A-4147-A177-3AD203B41FA5}">
                      <a16:colId xmlns:a16="http://schemas.microsoft.com/office/drawing/2014/main" val="3874627390"/>
                    </a:ext>
                  </a:extLst>
                </a:gridCol>
              </a:tblGrid>
              <a:tr h="1002954">
                <a:tc rowSpan="7">
                  <a:txBody>
                    <a:bodyPr/>
                    <a:lstStyle/>
                    <a:p>
                      <a:pPr algn="ctr" fontAlgn="ctr"/>
                      <a:r>
                        <a:rPr lang="es-EC" sz="1600" b="0" i="0" u="none" strike="noStrike">
                          <a:solidFill>
                            <a:srgbClr val="000000"/>
                          </a:solidFill>
                          <a:effectLst/>
                          <a:latin typeface="Times New Roman" panose="02020603050405020304" pitchFamily="18" charset="0"/>
                        </a:rPr>
                        <a:t>Divulgación de Datos y Transparencia.</a:t>
                      </a:r>
                    </a:p>
                  </a:txBody>
                  <a:tcPr marL="4906" marR="4906" marT="4906"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a:solidFill>
                            <a:srgbClr val="000000"/>
                          </a:solidFill>
                          <a:effectLst/>
                          <a:latin typeface="Times New Roman" panose="02020603050405020304" pitchFamily="18" charset="0"/>
                        </a:rPr>
                        <a:t>5</a:t>
                      </a: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Times New Roman" panose="02020603050405020304" pitchFamily="18" charset="0"/>
                        </a:rPr>
                        <a:t>¿El marco para el gobierno corporativo garantiza la revelación oportuna y precisa de todas las cuestiones materiales relativas a la sociedad, incluida la situación financiera, los resultados, la titularidad y el gobierno de la empresa?</a:t>
                      </a: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 </a:t>
                      </a: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 </a:t>
                      </a: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6555189"/>
                  </a:ext>
                </a:extLst>
              </a:tr>
              <a:tr h="1287479">
                <a:tc vMerge="1">
                  <a:txBody>
                    <a:bodyPr/>
                    <a:lstStyle/>
                    <a:p>
                      <a:endParaRPr lang="es-EC"/>
                    </a:p>
                  </a:txBody>
                  <a:tcPr/>
                </a:tc>
                <a:tc>
                  <a:txBody>
                    <a:bodyPr/>
                    <a:lstStyle/>
                    <a:p>
                      <a:pPr algn="r" fontAlgn="ctr"/>
                      <a:r>
                        <a:rPr lang="es-EC" sz="1600" b="0" i="0" u="none" strike="noStrike">
                          <a:solidFill>
                            <a:srgbClr val="000000"/>
                          </a:solidFill>
                          <a:effectLst/>
                          <a:latin typeface="Times New Roman" panose="02020603050405020304" pitchFamily="18" charset="0"/>
                        </a:rPr>
                        <a:t>38</a:t>
                      </a: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dirty="0">
                          <a:solidFill>
                            <a:srgbClr val="000000"/>
                          </a:solidFill>
                          <a:effectLst/>
                          <a:latin typeface="Times New Roman" panose="02020603050405020304" pitchFamily="18" charset="0"/>
                        </a:rPr>
                        <a:t>¿La información a revelar incluye resultados financieros, objetivos de la sociedad, titularidad de acciones, derechos de voto, política de remuneraciones, operaciones con partes vinculadas, factores de riesgo, cuestiones relativas a los empleados u otras partes interesadas y estructura del gobierno corporativo?</a:t>
                      </a: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145</a:t>
                      </a: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80,6</a:t>
                      </a: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0874750"/>
                  </a:ext>
                </a:extLst>
              </a:tr>
              <a:tr h="576164">
                <a:tc vMerge="1">
                  <a:txBody>
                    <a:bodyPr/>
                    <a:lstStyle/>
                    <a:p>
                      <a:endParaRPr lang="es-EC"/>
                    </a:p>
                  </a:txBody>
                  <a:tcPr/>
                </a:tc>
                <a:tc>
                  <a:txBody>
                    <a:bodyPr/>
                    <a:lstStyle/>
                    <a:p>
                      <a:pPr algn="r" fontAlgn="ctr"/>
                      <a:r>
                        <a:rPr lang="es-EC" sz="1600" b="0" i="0" u="none" strike="noStrike">
                          <a:solidFill>
                            <a:srgbClr val="000000"/>
                          </a:solidFill>
                          <a:effectLst/>
                          <a:latin typeface="Times New Roman" panose="02020603050405020304" pitchFamily="18" charset="0"/>
                        </a:rPr>
                        <a:t>39</a:t>
                      </a: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Times New Roman" panose="02020603050405020304" pitchFamily="18" charset="0"/>
                        </a:rPr>
                        <a:t>¿La información se elabora y revela de acuerdo a normas de alta calidad en materia de contabilidad y revelación de información financiera?</a:t>
                      </a: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170</a:t>
                      </a: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94,4</a:t>
                      </a: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08078312"/>
                  </a:ext>
                </a:extLst>
              </a:tr>
              <a:tr h="1002954">
                <a:tc vMerge="1">
                  <a:txBody>
                    <a:bodyPr/>
                    <a:lstStyle/>
                    <a:p>
                      <a:endParaRPr lang="es-EC"/>
                    </a:p>
                  </a:txBody>
                  <a:tcPr/>
                </a:tc>
                <a:tc>
                  <a:txBody>
                    <a:bodyPr/>
                    <a:lstStyle/>
                    <a:p>
                      <a:pPr algn="r" fontAlgn="ctr"/>
                      <a:r>
                        <a:rPr lang="es-EC" sz="1600" b="0" i="0" u="none" strike="noStrike">
                          <a:solidFill>
                            <a:srgbClr val="000000"/>
                          </a:solidFill>
                          <a:effectLst/>
                          <a:latin typeface="Times New Roman" panose="02020603050405020304" pitchFamily="18" charset="0"/>
                        </a:rPr>
                        <a:t>40</a:t>
                      </a: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Times New Roman" panose="02020603050405020304" pitchFamily="18" charset="0"/>
                        </a:rPr>
                        <a:t>¿Se lleva a cabo una auditoría anual por parte de un auditor independiente que garantice que los estados financieros reflejan fielmente la situación financiera y los resultados de la empresa en todos sus aspectos materiales?</a:t>
                      </a: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172</a:t>
                      </a: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95,6</a:t>
                      </a: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1210126"/>
                  </a:ext>
                </a:extLst>
              </a:tr>
              <a:tr h="718428">
                <a:tc vMerge="1">
                  <a:txBody>
                    <a:bodyPr/>
                    <a:lstStyle/>
                    <a:p>
                      <a:endParaRPr lang="es-EC"/>
                    </a:p>
                  </a:txBody>
                  <a:tcPr/>
                </a:tc>
                <a:tc>
                  <a:txBody>
                    <a:bodyPr/>
                    <a:lstStyle/>
                    <a:p>
                      <a:pPr algn="r" fontAlgn="ctr"/>
                      <a:r>
                        <a:rPr lang="es-EC" sz="1600" b="0" i="0" u="none" strike="noStrike">
                          <a:solidFill>
                            <a:srgbClr val="000000"/>
                          </a:solidFill>
                          <a:effectLst/>
                          <a:latin typeface="Times New Roman" panose="02020603050405020304" pitchFamily="18" charset="0"/>
                        </a:rPr>
                        <a:t>41</a:t>
                      </a: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Times New Roman" panose="02020603050405020304" pitchFamily="18" charset="0"/>
                        </a:rPr>
                        <a:t>¿Los auditores externos responden ante los accionistas, y asumen frente a la sociedad el compromiso de aplicar la diligencia profesional debida en la realización de la auditoría? </a:t>
                      </a: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157</a:t>
                      </a: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87,2</a:t>
                      </a: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2879652"/>
                  </a:ext>
                </a:extLst>
              </a:tr>
              <a:tr h="718428">
                <a:tc vMerge="1">
                  <a:txBody>
                    <a:bodyPr/>
                    <a:lstStyle/>
                    <a:p>
                      <a:endParaRPr lang="es-EC"/>
                    </a:p>
                  </a:txBody>
                  <a:tcPr/>
                </a:tc>
                <a:tc>
                  <a:txBody>
                    <a:bodyPr/>
                    <a:lstStyle/>
                    <a:p>
                      <a:pPr algn="r" fontAlgn="ctr"/>
                      <a:r>
                        <a:rPr lang="es-EC" sz="1600" b="0" i="0" u="none" strike="noStrike">
                          <a:solidFill>
                            <a:srgbClr val="000000"/>
                          </a:solidFill>
                          <a:effectLst/>
                          <a:latin typeface="Times New Roman" panose="02020603050405020304" pitchFamily="18" charset="0"/>
                        </a:rPr>
                        <a:t>42</a:t>
                      </a: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Times New Roman" panose="02020603050405020304" pitchFamily="18" charset="0"/>
                        </a:rPr>
                        <a:t>¿Los canales utilizados para divulgar la información garantizan un acceso igualitario, puntual y asequible por parte de los usuarios a la información de interés?</a:t>
                      </a: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160</a:t>
                      </a: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88,9</a:t>
                      </a: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90610699"/>
                  </a:ext>
                </a:extLst>
              </a:tr>
              <a:tr h="1002954">
                <a:tc vMerge="1">
                  <a:txBody>
                    <a:bodyPr/>
                    <a:lstStyle/>
                    <a:p>
                      <a:endParaRPr lang="es-EC"/>
                    </a:p>
                  </a:txBody>
                  <a:tcPr/>
                </a:tc>
                <a:tc>
                  <a:txBody>
                    <a:bodyPr/>
                    <a:lstStyle/>
                    <a:p>
                      <a:pPr algn="r" fontAlgn="ctr"/>
                      <a:r>
                        <a:rPr lang="es-EC" sz="1600" b="0" i="0" u="none" strike="noStrike">
                          <a:solidFill>
                            <a:srgbClr val="000000"/>
                          </a:solidFill>
                          <a:effectLst/>
                          <a:latin typeface="Times New Roman" panose="02020603050405020304" pitchFamily="18" charset="0"/>
                        </a:rPr>
                        <a:t>43</a:t>
                      </a: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es-EC" sz="1600" b="0" i="0" u="none" strike="noStrike">
                          <a:solidFill>
                            <a:srgbClr val="000000"/>
                          </a:solidFill>
                          <a:effectLst/>
                          <a:latin typeface="Times New Roman" panose="02020603050405020304" pitchFamily="18" charset="0"/>
                        </a:rPr>
                        <a:t>¿El marco para el gobierno corporativo se complementa con un planteamiento efectivo que prevea y promueva la disponibilidad de asesoramiento que pudieran ser de interés para los inversores a la hora de adoptar decisiones?</a:t>
                      </a: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EC" sz="1600" b="0" i="0" u="none" strike="noStrike">
                          <a:solidFill>
                            <a:srgbClr val="000000"/>
                          </a:solidFill>
                          <a:effectLst/>
                          <a:latin typeface="Times New Roman" panose="02020603050405020304" pitchFamily="18" charset="0"/>
                        </a:rPr>
                        <a:t>132</a:t>
                      </a: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ctr" fontAlgn="ctr"/>
                      <a:r>
                        <a:rPr lang="es-EC" sz="1600" b="0" i="0" u="none" strike="noStrike" dirty="0">
                          <a:solidFill>
                            <a:srgbClr val="9C0006"/>
                          </a:solidFill>
                          <a:effectLst/>
                          <a:latin typeface="Times New Roman" panose="02020603050405020304" pitchFamily="18" charset="0"/>
                        </a:rPr>
                        <a:t>73,3</a:t>
                      </a:r>
                    </a:p>
                  </a:txBody>
                  <a:tcPr marL="4906" marR="4906" marT="490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7CE"/>
                    </a:solidFill>
                  </a:tcPr>
                </a:tc>
                <a:extLst>
                  <a:ext uri="{0D108BD9-81ED-4DB2-BD59-A6C34878D82A}">
                    <a16:rowId xmlns:a16="http://schemas.microsoft.com/office/drawing/2014/main" val="3731182728"/>
                  </a:ext>
                </a:extLst>
              </a:tr>
            </a:tbl>
          </a:graphicData>
        </a:graphic>
      </p:graphicFrame>
    </p:spTree>
    <p:extLst>
      <p:ext uri="{BB962C8B-B14F-4D97-AF65-F5344CB8AC3E}">
        <p14:creationId xmlns:p14="http://schemas.microsoft.com/office/powerpoint/2010/main" val="39800665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471660857"/>
              </p:ext>
            </p:extLst>
          </p:nvPr>
        </p:nvGraphicFramePr>
        <p:xfrm>
          <a:off x="182880" y="339635"/>
          <a:ext cx="11704319" cy="6021974"/>
        </p:xfrm>
        <a:graphic>
          <a:graphicData uri="http://schemas.openxmlformats.org/drawingml/2006/table">
            <a:tbl>
              <a:tblPr/>
              <a:tblGrid>
                <a:gridCol w="391886">
                  <a:extLst>
                    <a:ext uri="{9D8B030D-6E8A-4147-A177-3AD203B41FA5}">
                      <a16:colId xmlns:a16="http://schemas.microsoft.com/office/drawing/2014/main" val="1383779594"/>
                    </a:ext>
                  </a:extLst>
                </a:gridCol>
                <a:gridCol w="352697">
                  <a:extLst>
                    <a:ext uri="{9D8B030D-6E8A-4147-A177-3AD203B41FA5}">
                      <a16:colId xmlns:a16="http://schemas.microsoft.com/office/drawing/2014/main" val="2819377488"/>
                    </a:ext>
                  </a:extLst>
                </a:gridCol>
                <a:gridCol w="9562012">
                  <a:extLst>
                    <a:ext uri="{9D8B030D-6E8A-4147-A177-3AD203B41FA5}">
                      <a16:colId xmlns:a16="http://schemas.microsoft.com/office/drawing/2014/main" val="2781513759"/>
                    </a:ext>
                  </a:extLst>
                </a:gridCol>
                <a:gridCol w="705394">
                  <a:extLst>
                    <a:ext uri="{9D8B030D-6E8A-4147-A177-3AD203B41FA5}">
                      <a16:colId xmlns:a16="http://schemas.microsoft.com/office/drawing/2014/main" val="2145974644"/>
                    </a:ext>
                  </a:extLst>
                </a:gridCol>
                <a:gridCol w="692330">
                  <a:extLst>
                    <a:ext uri="{9D8B030D-6E8A-4147-A177-3AD203B41FA5}">
                      <a16:colId xmlns:a16="http://schemas.microsoft.com/office/drawing/2014/main" val="708587652"/>
                    </a:ext>
                  </a:extLst>
                </a:gridCol>
              </a:tblGrid>
              <a:tr h="707157">
                <a:tc rowSpan="8">
                  <a:txBody>
                    <a:bodyPr/>
                    <a:lstStyle/>
                    <a:p>
                      <a:pPr algn="ctr" fontAlgn="ctr"/>
                      <a:r>
                        <a:rPr lang="es-EC" sz="1600" b="0" i="0" u="none" strike="noStrike" dirty="0">
                          <a:solidFill>
                            <a:srgbClr val="000000"/>
                          </a:solidFill>
                          <a:effectLst/>
                          <a:latin typeface="Times New Roman" panose="02020603050405020304" pitchFamily="18" charset="0"/>
                        </a:rPr>
                        <a:t>Las Responsabilidades del Consejo</a:t>
                      </a:r>
                    </a:p>
                  </a:txBody>
                  <a:tcPr marL="2534" marR="2534" marT="253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600" b="1" i="0" u="none" strike="noStrike">
                          <a:solidFill>
                            <a:srgbClr val="000000"/>
                          </a:solidFill>
                          <a:effectLst/>
                          <a:latin typeface="Times New Roman" panose="02020603050405020304" pitchFamily="18" charset="0"/>
                        </a:rPr>
                        <a:t>6</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Times New Roman" panose="02020603050405020304" pitchFamily="18" charset="0"/>
                        </a:rPr>
                        <a:t>¿El marco para el gobierno corporativo garantiza la orientación estratégica de la empresa, el control efectivo de la dirección ejecutiva por parte del Consejo y la responsabilidad de éste frente a la empresa y los accionistas?</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 </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 </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54887219"/>
                  </a:ext>
                </a:extLst>
              </a:tr>
              <a:tr h="707157">
                <a:tc vMerge="1">
                  <a:txBody>
                    <a:bodyPr/>
                    <a:lstStyle/>
                    <a:p>
                      <a:endParaRPr lang="es-EC"/>
                    </a:p>
                  </a:txBody>
                  <a:tcPr/>
                </a:tc>
                <a:tc>
                  <a:txBody>
                    <a:bodyPr/>
                    <a:lstStyle/>
                    <a:p>
                      <a:pPr algn="r" fontAlgn="ctr"/>
                      <a:r>
                        <a:rPr lang="es-EC" sz="1600" b="0" i="0" u="none" strike="noStrike">
                          <a:solidFill>
                            <a:srgbClr val="000000"/>
                          </a:solidFill>
                          <a:effectLst/>
                          <a:latin typeface="Times New Roman" panose="02020603050405020304" pitchFamily="18" charset="0"/>
                        </a:rPr>
                        <a:t>44</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Times New Roman" panose="02020603050405020304" pitchFamily="18" charset="0"/>
                        </a:rPr>
                        <a:t>¿El Consejo actua disponiendo de la información completa, de buena fe, con la diligencia y atención debidas y en el más alto interés de la sociedad y de los accionistas?</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174</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96,7</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9204505"/>
                  </a:ext>
                </a:extLst>
              </a:tr>
              <a:tr h="707157">
                <a:tc vMerge="1">
                  <a:txBody>
                    <a:bodyPr/>
                    <a:lstStyle/>
                    <a:p>
                      <a:endParaRPr lang="es-EC"/>
                    </a:p>
                  </a:txBody>
                  <a:tcPr/>
                </a:tc>
                <a:tc>
                  <a:txBody>
                    <a:bodyPr/>
                    <a:lstStyle/>
                    <a:p>
                      <a:pPr algn="r" fontAlgn="ctr"/>
                      <a:r>
                        <a:rPr lang="es-EC" sz="1600" b="0" i="0" u="none" strike="noStrike">
                          <a:solidFill>
                            <a:srgbClr val="000000"/>
                          </a:solidFill>
                          <a:effectLst/>
                          <a:latin typeface="Times New Roman" panose="02020603050405020304" pitchFamily="18" charset="0"/>
                        </a:rPr>
                        <a:t>45</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Times New Roman" panose="02020603050405020304" pitchFamily="18" charset="0"/>
                        </a:rPr>
                        <a:t>¿Si las decisiones del Consejo afectan de forma diferente a distintos grupos de accionistas, el Consejo concede un trato justo a todos los accionistas?</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160</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88,9</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25927498"/>
                  </a:ext>
                </a:extLst>
              </a:tr>
              <a:tr h="355407">
                <a:tc vMerge="1">
                  <a:txBody>
                    <a:bodyPr/>
                    <a:lstStyle/>
                    <a:p>
                      <a:endParaRPr lang="es-EC"/>
                    </a:p>
                  </a:txBody>
                  <a:tcPr/>
                </a:tc>
                <a:tc>
                  <a:txBody>
                    <a:bodyPr/>
                    <a:lstStyle/>
                    <a:p>
                      <a:pPr algn="r" fontAlgn="ctr"/>
                      <a:r>
                        <a:rPr lang="es-EC" sz="1600" b="0" i="0" u="none" strike="noStrike">
                          <a:solidFill>
                            <a:srgbClr val="000000"/>
                          </a:solidFill>
                          <a:effectLst/>
                          <a:latin typeface="Times New Roman" panose="02020603050405020304" pitchFamily="18" charset="0"/>
                        </a:rPr>
                        <a:t>46</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Times New Roman" panose="02020603050405020304" pitchFamily="18" charset="0"/>
                        </a:rPr>
                        <a:t>¿El Consejo aplica niveles de ética elevados tomando en cuenta los intereses de las partes interesadas?</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140</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77,8</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8439865"/>
                  </a:ext>
                </a:extLst>
              </a:tr>
              <a:tr h="1423625">
                <a:tc vMerge="1">
                  <a:txBody>
                    <a:bodyPr/>
                    <a:lstStyle/>
                    <a:p>
                      <a:endParaRPr lang="es-EC"/>
                    </a:p>
                  </a:txBody>
                  <a:tcPr/>
                </a:tc>
                <a:tc>
                  <a:txBody>
                    <a:bodyPr/>
                    <a:lstStyle/>
                    <a:p>
                      <a:pPr algn="r" fontAlgn="ctr"/>
                      <a:r>
                        <a:rPr lang="es-EC" sz="1600" b="0" i="0" u="none" strike="noStrike">
                          <a:solidFill>
                            <a:srgbClr val="000000"/>
                          </a:solidFill>
                          <a:effectLst/>
                          <a:latin typeface="Times New Roman" panose="02020603050405020304" pitchFamily="18" charset="0"/>
                        </a:rPr>
                        <a:t>47</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Times New Roman" panose="02020603050405020304" pitchFamily="18" charset="0"/>
                        </a:rPr>
                        <a:t>El Consejo se encarga de la revisión y orientación de la estrategia de la empresa, de los principales planes de actuación, de la política de riesgos, de los presupuestos anuales y de los planes de la empresa; el establecimiento de objetivos en materia de resultados; el control del plan previsto y de los resultados obtenidos por la empresa; y la supervisión de los desembolsos de capital, las adquisiciones y desinversiones de mayor cuantía?</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156</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86,7</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67380340"/>
                  </a:ext>
                </a:extLst>
              </a:tr>
              <a:tr h="707157">
                <a:tc vMerge="1">
                  <a:txBody>
                    <a:bodyPr/>
                    <a:lstStyle/>
                    <a:p>
                      <a:endParaRPr lang="es-EC"/>
                    </a:p>
                  </a:txBody>
                  <a:tcPr/>
                </a:tc>
                <a:tc>
                  <a:txBody>
                    <a:bodyPr/>
                    <a:lstStyle/>
                    <a:p>
                      <a:pPr algn="r" fontAlgn="ctr"/>
                      <a:r>
                        <a:rPr lang="es-EC" sz="1600" b="0" i="0" u="none" strike="noStrike">
                          <a:solidFill>
                            <a:srgbClr val="000000"/>
                          </a:solidFill>
                          <a:effectLst/>
                          <a:latin typeface="Times New Roman" panose="02020603050405020304" pitchFamily="18" charset="0"/>
                        </a:rPr>
                        <a:t>48</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Times New Roman" panose="02020603050405020304" pitchFamily="18" charset="0"/>
                        </a:rPr>
                        <a:t>¿El Consejo controla la eficacia de las prácticas de gobierno de la sociedad, y la introducción de los cambios necesarios?</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150</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83,3</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2466032"/>
                  </a:ext>
                </a:extLst>
              </a:tr>
              <a:tr h="707157">
                <a:tc vMerge="1">
                  <a:txBody>
                    <a:bodyPr/>
                    <a:lstStyle/>
                    <a:p>
                      <a:endParaRPr lang="es-EC"/>
                    </a:p>
                  </a:txBody>
                  <a:tcPr/>
                </a:tc>
                <a:tc>
                  <a:txBody>
                    <a:bodyPr/>
                    <a:lstStyle/>
                    <a:p>
                      <a:pPr algn="r" fontAlgn="ctr"/>
                      <a:r>
                        <a:rPr lang="es-EC" sz="1600" b="0" i="0" u="none" strike="noStrike">
                          <a:solidFill>
                            <a:srgbClr val="000000"/>
                          </a:solidFill>
                          <a:effectLst/>
                          <a:latin typeface="Times New Roman" panose="02020603050405020304" pitchFamily="18" charset="0"/>
                        </a:rPr>
                        <a:t>49</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Times New Roman" panose="02020603050405020304" pitchFamily="18" charset="0"/>
                        </a:rPr>
                        <a:t>¿El Consejo se encarga de la selección, la retribución, el control y, en su caso, la sustitución de los directivos principales, y la supervisión de los planes de sucesión?</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154</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85,6</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96455000"/>
                  </a:ext>
                </a:extLst>
              </a:tr>
              <a:tr h="707157">
                <a:tc vMerge="1">
                  <a:txBody>
                    <a:bodyPr/>
                    <a:lstStyle/>
                    <a:p>
                      <a:endParaRPr lang="es-EC"/>
                    </a:p>
                  </a:txBody>
                  <a:tcPr/>
                </a:tc>
                <a:tc>
                  <a:txBody>
                    <a:bodyPr/>
                    <a:lstStyle/>
                    <a:p>
                      <a:pPr algn="r" fontAlgn="ctr"/>
                      <a:r>
                        <a:rPr lang="es-EC" sz="1600" b="0" i="0" u="none" strike="noStrike">
                          <a:solidFill>
                            <a:srgbClr val="000000"/>
                          </a:solidFill>
                          <a:effectLst/>
                          <a:latin typeface="Times New Roman" panose="02020603050405020304" pitchFamily="18" charset="0"/>
                        </a:rPr>
                        <a:t>50</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600" b="0" i="0" u="none" strike="noStrike">
                          <a:solidFill>
                            <a:srgbClr val="000000"/>
                          </a:solidFill>
                          <a:effectLst/>
                          <a:latin typeface="Times New Roman" panose="02020603050405020304" pitchFamily="18" charset="0"/>
                        </a:rPr>
                        <a:t>¿El Consejo esta acargo del alineamiento de la retribución a los directivos principales y miembros del Consejo con los intereses de la sociedad y de los accionistas a largo plazo?</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a:solidFill>
                            <a:srgbClr val="000000"/>
                          </a:solidFill>
                          <a:effectLst/>
                          <a:latin typeface="Times New Roman" panose="02020603050405020304" pitchFamily="18" charset="0"/>
                        </a:rPr>
                        <a:t>150</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600" b="0" i="0" u="none" strike="noStrike" dirty="0">
                          <a:solidFill>
                            <a:srgbClr val="000000"/>
                          </a:solidFill>
                          <a:effectLst/>
                          <a:latin typeface="Times New Roman" panose="02020603050405020304" pitchFamily="18" charset="0"/>
                        </a:rPr>
                        <a:t>83,3</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314633"/>
                  </a:ext>
                </a:extLst>
              </a:tr>
            </a:tbl>
          </a:graphicData>
        </a:graphic>
      </p:graphicFrame>
    </p:spTree>
    <p:extLst>
      <p:ext uri="{BB962C8B-B14F-4D97-AF65-F5344CB8AC3E}">
        <p14:creationId xmlns:p14="http://schemas.microsoft.com/office/powerpoint/2010/main" val="34836094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2626067015"/>
              </p:ext>
            </p:extLst>
          </p:nvPr>
        </p:nvGraphicFramePr>
        <p:xfrm>
          <a:off x="235133" y="352695"/>
          <a:ext cx="11691255" cy="6244044"/>
        </p:xfrm>
        <a:graphic>
          <a:graphicData uri="http://schemas.openxmlformats.org/drawingml/2006/table">
            <a:tbl>
              <a:tblPr/>
              <a:tblGrid>
                <a:gridCol w="418010">
                  <a:extLst>
                    <a:ext uri="{9D8B030D-6E8A-4147-A177-3AD203B41FA5}">
                      <a16:colId xmlns:a16="http://schemas.microsoft.com/office/drawing/2014/main" val="3238092642"/>
                    </a:ext>
                  </a:extLst>
                </a:gridCol>
                <a:gridCol w="404948">
                  <a:extLst>
                    <a:ext uri="{9D8B030D-6E8A-4147-A177-3AD203B41FA5}">
                      <a16:colId xmlns:a16="http://schemas.microsoft.com/office/drawing/2014/main" val="1255616300"/>
                    </a:ext>
                  </a:extLst>
                </a:gridCol>
                <a:gridCol w="9026435">
                  <a:extLst>
                    <a:ext uri="{9D8B030D-6E8A-4147-A177-3AD203B41FA5}">
                      <a16:colId xmlns:a16="http://schemas.microsoft.com/office/drawing/2014/main" val="1349224555"/>
                    </a:ext>
                  </a:extLst>
                </a:gridCol>
                <a:gridCol w="1005840">
                  <a:extLst>
                    <a:ext uri="{9D8B030D-6E8A-4147-A177-3AD203B41FA5}">
                      <a16:colId xmlns:a16="http://schemas.microsoft.com/office/drawing/2014/main" val="2946109527"/>
                    </a:ext>
                  </a:extLst>
                </a:gridCol>
                <a:gridCol w="836022">
                  <a:extLst>
                    <a:ext uri="{9D8B030D-6E8A-4147-A177-3AD203B41FA5}">
                      <a16:colId xmlns:a16="http://schemas.microsoft.com/office/drawing/2014/main" val="2415644848"/>
                    </a:ext>
                  </a:extLst>
                </a:gridCol>
              </a:tblGrid>
              <a:tr h="725873">
                <a:tc rowSpan="10">
                  <a:txBody>
                    <a:bodyPr/>
                    <a:lstStyle/>
                    <a:p>
                      <a:pPr algn="ctr" fontAlgn="ctr"/>
                      <a:r>
                        <a:rPr lang="es-EC" sz="1800" b="0" i="0" u="none" strike="noStrike" dirty="0">
                          <a:solidFill>
                            <a:srgbClr val="000000"/>
                          </a:solidFill>
                          <a:effectLst/>
                          <a:latin typeface="Times New Roman" panose="02020603050405020304" pitchFamily="18" charset="0"/>
                        </a:rPr>
                        <a:t>Las Responsabilidades del Consejo</a:t>
                      </a:r>
                    </a:p>
                  </a:txBody>
                  <a:tcPr marL="2534" marR="2534" marT="2534"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s-EC" sz="1800" b="0" i="0" u="none" strike="noStrike">
                          <a:solidFill>
                            <a:srgbClr val="000000"/>
                          </a:solidFill>
                          <a:effectLst/>
                          <a:latin typeface="Times New Roman" panose="02020603050405020304" pitchFamily="18" charset="0"/>
                        </a:rPr>
                        <a:t>50</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800" b="0" i="0" u="none" strike="noStrike">
                          <a:solidFill>
                            <a:srgbClr val="000000"/>
                          </a:solidFill>
                          <a:effectLst/>
                          <a:latin typeface="Times New Roman" panose="02020603050405020304" pitchFamily="18" charset="0"/>
                        </a:rPr>
                        <a:t>¿El Consejo esta acargo del alineamiento de la retribución a los directivos principales y miembros del Consejo con los intereses de la sociedad y de los accionistas a largo plazo?</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Times New Roman" panose="02020603050405020304" pitchFamily="18" charset="0"/>
                        </a:rPr>
                        <a:t>150</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Times New Roman" panose="02020603050405020304" pitchFamily="18" charset="0"/>
                        </a:rPr>
                        <a:t>83,3</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7539548"/>
                  </a:ext>
                </a:extLst>
              </a:tr>
              <a:tr h="725873">
                <a:tc vMerge="1">
                  <a:txBody>
                    <a:bodyPr/>
                    <a:lstStyle/>
                    <a:p>
                      <a:endParaRPr lang="es-EC"/>
                    </a:p>
                  </a:txBody>
                  <a:tcPr/>
                </a:tc>
                <a:tc>
                  <a:txBody>
                    <a:bodyPr/>
                    <a:lstStyle/>
                    <a:p>
                      <a:pPr algn="r" fontAlgn="ctr"/>
                      <a:r>
                        <a:rPr lang="es-EC" sz="1800" b="0" i="0" u="none" strike="noStrike">
                          <a:solidFill>
                            <a:srgbClr val="000000"/>
                          </a:solidFill>
                          <a:effectLst/>
                          <a:latin typeface="Times New Roman" panose="02020603050405020304" pitchFamily="18" charset="0"/>
                        </a:rPr>
                        <a:t>51</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800" b="0" i="0" u="none" strike="noStrike">
                          <a:solidFill>
                            <a:srgbClr val="000000"/>
                          </a:solidFill>
                          <a:effectLst/>
                          <a:latin typeface="Times New Roman" panose="02020603050405020304" pitchFamily="18" charset="0"/>
                        </a:rPr>
                        <a:t>¿El Consejo garantiza la formalidad y transparencia del proceso de propuesta y elección de los miembros del Consejo?</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Times New Roman" panose="02020603050405020304" pitchFamily="18" charset="0"/>
                        </a:rPr>
                        <a:t>158</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Times New Roman" panose="02020603050405020304" pitchFamily="18" charset="0"/>
                        </a:rPr>
                        <a:t>87,8</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71972994"/>
                  </a:ext>
                </a:extLst>
              </a:tr>
              <a:tr h="1086934">
                <a:tc vMerge="1">
                  <a:txBody>
                    <a:bodyPr/>
                    <a:lstStyle/>
                    <a:p>
                      <a:endParaRPr lang="es-EC"/>
                    </a:p>
                  </a:txBody>
                  <a:tcPr/>
                </a:tc>
                <a:tc>
                  <a:txBody>
                    <a:bodyPr/>
                    <a:lstStyle/>
                    <a:p>
                      <a:pPr algn="r" fontAlgn="ctr"/>
                      <a:r>
                        <a:rPr lang="es-EC" sz="1800" b="0" i="0" u="none" strike="noStrike">
                          <a:solidFill>
                            <a:srgbClr val="000000"/>
                          </a:solidFill>
                          <a:effectLst/>
                          <a:latin typeface="Times New Roman" panose="02020603050405020304" pitchFamily="18" charset="0"/>
                        </a:rPr>
                        <a:t>52</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800" b="0" i="0" u="none" strike="noStrike">
                          <a:solidFill>
                            <a:srgbClr val="000000"/>
                          </a:solidFill>
                          <a:effectLst/>
                          <a:latin typeface="Times New Roman" panose="02020603050405020304" pitchFamily="18" charset="0"/>
                        </a:rPr>
                        <a:t>¿El Consejo controla y gestiona los conflictos potenciales de interés entre directivo, miembros del Consejo y accionistas, incluida la utilización indebida de los activos de la empresa y los abusos en operaciones de partes vinculadas?</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Times New Roman" panose="02020603050405020304" pitchFamily="18" charset="0"/>
                        </a:rPr>
                        <a:t>152</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Times New Roman" panose="02020603050405020304" pitchFamily="18" charset="0"/>
                        </a:rPr>
                        <a:t>84,4</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294218"/>
                  </a:ext>
                </a:extLst>
              </a:tr>
              <a:tr h="1155431">
                <a:tc vMerge="1">
                  <a:txBody>
                    <a:bodyPr/>
                    <a:lstStyle/>
                    <a:p>
                      <a:endParaRPr lang="es-EC"/>
                    </a:p>
                  </a:txBody>
                  <a:tcPr/>
                </a:tc>
                <a:tc>
                  <a:txBody>
                    <a:bodyPr/>
                    <a:lstStyle/>
                    <a:p>
                      <a:pPr algn="r" fontAlgn="ctr"/>
                      <a:r>
                        <a:rPr lang="es-EC" sz="1800" b="0" i="0" u="none" strike="noStrike">
                          <a:solidFill>
                            <a:srgbClr val="000000"/>
                          </a:solidFill>
                          <a:effectLst/>
                          <a:latin typeface="Times New Roman" panose="02020603050405020304" pitchFamily="18" charset="0"/>
                        </a:rPr>
                        <a:t>53</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800" b="0" i="0" u="none" strike="noStrike">
                          <a:solidFill>
                            <a:srgbClr val="000000"/>
                          </a:solidFill>
                          <a:effectLst/>
                          <a:latin typeface="Times New Roman" panose="02020603050405020304" pitchFamily="18" charset="0"/>
                        </a:rPr>
                        <a:t>¿El Consejo garantiza la integridad de los sistemas de presentación de informes contables y financieros de la sociedad, incluida la auditoría independiente, y la disponibilidad de sistemas de control adecuados, además de  garantizar la adecuación de estos sistemas a la ley y a las normativas aplicables?</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Times New Roman" panose="02020603050405020304" pitchFamily="18" charset="0"/>
                        </a:rPr>
                        <a:t>164</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Times New Roman" panose="02020603050405020304" pitchFamily="18" charset="0"/>
                        </a:rPr>
                        <a:t>91,1</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08355771"/>
                  </a:ext>
                </a:extLst>
              </a:tr>
              <a:tr h="364812">
                <a:tc vMerge="1">
                  <a:txBody>
                    <a:bodyPr/>
                    <a:lstStyle/>
                    <a:p>
                      <a:endParaRPr lang="es-EC"/>
                    </a:p>
                  </a:txBody>
                  <a:tcPr/>
                </a:tc>
                <a:tc>
                  <a:txBody>
                    <a:bodyPr/>
                    <a:lstStyle/>
                    <a:p>
                      <a:pPr algn="r" fontAlgn="ctr"/>
                      <a:r>
                        <a:rPr lang="es-EC" sz="1800" b="0" i="0" u="none" strike="noStrike">
                          <a:solidFill>
                            <a:srgbClr val="000000"/>
                          </a:solidFill>
                          <a:effectLst/>
                          <a:latin typeface="Times New Roman" panose="02020603050405020304" pitchFamily="18" charset="0"/>
                        </a:rPr>
                        <a:t>54</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800" b="0" i="0" u="none" strike="noStrike">
                          <a:solidFill>
                            <a:srgbClr val="000000"/>
                          </a:solidFill>
                          <a:effectLst/>
                          <a:latin typeface="Times New Roman" panose="02020603050405020304" pitchFamily="18" charset="0"/>
                        </a:rPr>
                        <a:t>¿El Consejo supervisa el proceso de revelación de datos y de las comunicaciones?</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Times New Roman" panose="02020603050405020304" pitchFamily="18" charset="0"/>
                        </a:rPr>
                        <a:t>157</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Times New Roman" panose="02020603050405020304" pitchFamily="18" charset="0"/>
                        </a:rPr>
                        <a:t>87,2</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8503477"/>
                  </a:ext>
                </a:extLst>
              </a:tr>
              <a:tr h="364812">
                <a:tc vMerge="1">
                  <a:txBody>
                    <a:bodyPr/>
                    <a:lstStyle/>
                    <a:p>
                      <a:endParaRPr lang="es-EC"/>
                    </a:p>
                  </a:txBody>
                  <a:tcPr/>
                </a:tc>
                <a:tc>
                  <a:txBody>
                    <a:bodyPr/>
                    <a:lstStyle/>
                    <a:p>
                      <a:pPr algn="r" fontAlgn="ctr"/>
                      <a:r>
                        <a:rPr lang="es-EC" sz="1800" b="0" i="0" u="none" strike="noStrike">
                          <a:solidFill>
                            <a:srgbClr val="000000"/>
                          </a:solidFill>
                          <a:effectLst/>
                          <a:latin typeface="Times New Roman" panose="02020603050405020304" pitchFamily="18" charset="0"/>
                        </a:rPr>
                        <a:t>55</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800" b="0" i="0" u="none" strike="noStrike">
                          <a:solidFill>
                            <a:srgbClr val="000000"/>
                          </a:solidFill>
                          <a:effectLst/>
                          <a:latin typeface="Times New Roman" panose="02020603050405020304" pitchFamily="18" charset="0"/>
                        </a:rPr>
                        <a:t>¿El Consejo realiza juicios objetivos e independientes sobre cuestiones relativas a la sociedad?</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Times New Roman" panose="02020603050405020304" pitchFamily="18" charset="0"/>
                        </a:rPr>
                        <a:t>156</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Times New Roman" panose="02020603050405020304" pitchFamily="18" charset="0"/>
                        </a:rPr>
                        <a:t>86,7</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669003"/>
                  </a:ext>
                </a:extLst>
              </a:tr>
              <a:tr h="364812">
                <a:tc vMerge="1">
                  <a:txBody>
                    <a:bodyPr/>
                    <a:lstStyle/>
                    <a:p>
                      <a:endParaRPr lang="es-EC"/>
                    </a:p>
                  </a:txBody>
                  <a:tcPr/>
                </a:tc>
                <a:tc>
                  <a:txBody>
                    <a:bodyPr/>
                    <a:lstStyle/>
                    <a:p>
                      <a:pPr algn="r" fontAlgn="ctr"/>
                      <a:r>
                        <a:rPr lang="es-EC" sz="1800" b="0" i="0" u="none" strike="noStrike">
                          <a:solidFill>
                            <a:srgbClr val="000000"/>
                          </a:solidFill>
                          <a:effectLst/>
                          <a:latin typeface="Times New Roman" panose="02020603050405020304" pitchFamily="18" charset="0"/>
                        </a:rPr>
                        <a:t>56</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800" b="0" i="0" u="none" strike="noStrike">
                          <a:solidFill>
                            <a:srgbClr val="000000"/>
                          </a:solidFill>
                          <a:effectLst/>
                          <a:latin typeface="Times New Roman" panose="02020603050405020304" pitchFamily="18" charset="0"/>
                        </a:rPr>
                        <a:t>¿El Consejo designa un número suficiente de miembros no ejecutivos del Consejo?</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Times New Roman" panose="02020603050405020304" pitchFamily="18" charset="0"/>
                        </a:rPr>
                        <a:t>180</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Times New Roman" panose="02020603050405020304" pitchFamily="18" charset="0"/>
                        </a:rPr>
                        <a:t>100</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3314957"/>
                  </a:ext>
                </a:extLst>
              </a:tr>
              <a:tr h="725873">
                <a:tc vMerge="1">
                  <a:txBody>
                    <a:bodyPr/>
                    <a:lstStyle/>
                    <a:p>
                      <a:endParaRPr lang="es-EC"/>
                    </a:p>
                  </a:txBody>
                  <a:tcPr/>
                </a:tc>
                <a:tc>
                  <a:txBody>
                    <a:bodyPr/>
                    <a:lstStyle/>
                    <a:p>
                      <a:pPr algn="r" fontAlgn="ctr"/>
                      <a:r>
                        <a:rPr lang="es-EC" sz="1800" b="0" i="0" u="none" strike="noStrike">
                          <a:solidFill>
                            <a:srgbClr val="000000"/>
                          </a:solidFill>
                          <a:effectLst/>
                          <a:latin typeface="Times New Roman" panose="02020603050405020304" pitchFamily="18" charset="0"/>
                        </a:rPr>
                        <a:t>57</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800" b="0" i="0" u="none" strike="noStrike">
                          <a:solidFill>
                            <a:srgbClr val="000000"/>
                          </a:solidFill>
                          <a:effectLst/>
                          <a:latin typeface="Times New Roman" panose="02020603050405020304" pitchFamily="18" charset="0"/>
                        </a:rPr>
                        <a:t>¿En el caso de existencia de consejo dentro del Consejo, su composición y procedimientos de trabajo se encuentran establecidos claramente?</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Times New Roman" panose="02020603050405020304" pitchFamily="18" charset="0"/>
                        </a:rPr>
                        <a:t>180</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Times New Roman" panose="02020603050405020304" pitchFamily="18" charset="0"/>
                        </a:rPr>
                        <a:t>100</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7358279"/>
                  </a:ext>
                </a:extLst>
              </a:tr>
              <a:tr h="364812">
                <a:tc vMerge="1">
                  <a:txBody>
                    <a:bodyPr/>
                    <a:lstStyle/>
                    <a:p>
                      <a:endParaRPr lang="es-EC"/>
                    </a:p>
                  </a:txBody>
                  <a:tcPr/>
                </a:tc>
                <a:tc>
                  <a:txBody>
                    <a:bodyPr/>
                    <a:lstStyle/>
                    <a:p>
                      <a:pPr algn="r" fontAlgn="ctr"/>
                      <a:r>
                        <a:rPr lang="es-EC" sz="1800" b="0" i="0" u="none" strike="noStrike">
                          <a:solidFill>
                            <a:srgbClr val="000000"/>
                          </a:solidFill>
                          <a:effectLst/>
                          <a:latin typeface="Times New Roman" panose="02020603050405020304" pitchFamily="18" charset="0"/>
                        </a:rPr>
                        <a:t>58</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800" b="0" i="0" u="none" strike="noStrike">
                          <a:solidFill>
                            <a:srgbClr val="000000"/>
                          </a:solidFill>
                          <a:effectLst/>
                          <a:latin typeface="Times New Roman" panose="02020603050405020304" pitchFamily="18" charset="0"/>
                        </a:rPr>
                        <a:t>¿Se implementan programas de formación y autoevaluación para los miembros del Consejo?</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Times New Roman" panose="02020603050405020304" pitchFamily="18" charset="0"/>
                        </a:rPr>
                        <a:t>180</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Times New Roman" panose="02020603050405020304" pitchFamily="18" charset="0"/>
                        </a:rPr>
                        <a:t>100</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4509843"/>
                  </a:ext>
                </a:extLst>
              </a:tr>
              <a:tr h="364812">
                <a:tc vMerge="1">
                  <a:txBody>
                    <a:bodyPr/>
                    <a:lstStyle/>
                    <a:p>
                      <a:endParaRPr lang="es-EC"/>
                    </a:p>
                  </a:txBody>
                  <a:tcPr/>
                </a:tc>
                <a:tc>
                  <a:txBody>
                    <a:bodyPr/>
                    <a:lstStyle/>
                    <a:p>
                      <a:pPr algn="r" fontAlgn="ctr"/>
                      <a:r>
                        <a:rPr lang="es-EC" sz="1800" b="0" i="0" u="none" strike="noStrike">
                          <a:solidFill>
                            <a:srgbClr val="000000"/>
                          </a:solidFill>
                          <a:effectLst/>
                          <a:latin typeface="Times New Roman" panose="02020603050405020304" pitchFamily="18" charset="0"/>
                        </a:rPr>
                        <a:t>59</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s-EC" sz="1800" b="0" i="0" u="none" strike="noStrike" dirty="0">
                          <a:solidFill>
                            <a:srgbClr val="000000"/>
                          </a:solidFill>
                          <a:effectLst/>
                          <a:latin typeface="Times New Roman" panose="02020603050405020304" pitchFamily="18" charset="0"/>
                        </a:rPr>
                        <a:t>¿Los miembros del Consejo tienen acceso a una información precisa, relevante y oportuna?</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a:solidFill>
                            <a:srgbClr val="000000"/>
                          </a:solidFill>
                          <a:effectLst/>
                          <a:latin typeface="Times New Roman" panose="02020603050405020304" pitchFamily="18" charset="0"/>
                        </a:rPr>
                        <a:t>167</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C" sz="1800" b="0" i="0" u="none" strike="noStrike" dirty="0">
                          <a:solidFill>
                            <a:srgbClr val="000000"/>
                          </a:solidFill>
                          <a:effectLst/>
                          <a:latin typeface="Times New Roman" panose="02020603050405020304" pitchFamily="18" charset="0"/>
                        </a:rPr>
                        <a:t>92,8</a:t>
                      </a:r>
                    </a:p>
                  </a:txBody>
                  <a:tcPr marL="2534" marR="2534" marT="253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0541482"/>
                  </a:ext>
                </a:extLst>
              </a:tr>
            </a:tbl>
          </a:graphicData>
        </a:graphic>
      </p:graphicFrame>
    </p:spTree>
    <p:extLst>
      <p:ext uri="{BB962C8B-B14F-4D97-AF65-F5344CB8AC3E}">
        <p14:creationId xmlns:p14="http://schemas.microsoft.com/office/powerpoint/2010/main" val="30374483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46759" y="663028"/>
            <a:ext cx="4413069" cy="525690"/>
          </a:xfrm>
        </p:spPr>
        <p:txBody>
          <a:bodyPr>
            <a:normAutofit/>
          </a:bodyPr>
          <a:lstStyle/>
          <a:p>
            <a:r>
              <a:rPr lang="es-EC" dirty="0" smtClean="0"/>
              <a:t>Análisis descriptivo</a:t>
            </a:r>
            <a:endParaRPr lang="es-EC" dirty="0"/>
          </a:p>
        </p:txBody>
      </p:sp>
      <p:sp>
        <p:nvSpPr>
          <p:cNvPr id="4" name="Título 1"/>
          <p:cNvSpPr>
            <a:spLocks noGrp="1"/>
          </p:cNvSpPr>
          <p:nvPr>
            <p:ph type="title"/>
          </p:nvPr>
        </p:nvSpPr>
        <p:spPr>
          <a:xfrm>
            <a:off x="4187734" y="0"/>
            <a:ext cx="3816531" cy="815477"/>
          </a:xfrm>
        </p:spPr>
        <p:txBody>
          <a:bodyPr/>
          <a:lstStyle/>
          <a:p>
            <a:pPr algn="ctr"/>
            <a:r>
              <a:rPr lang="es-EC" dirty="0" smtClean="0">
                <a:ln w="0"/>
                <a:solidFill>
                  <a:srgbClr val="00B050"/>
                </a:solidFill>
                <a:effectLst>
                  <a:outerShdw blurRad="38100" dist="38100" dir="2700000" algn="tl">
                    <a:srgbClr val="000000">
                      <a:alpha val="43137"/>
                    </a:srgbClr>
                  </a:outerShdw>
                  <a:reflection blurRad="6350" stA="53000" endA="300" endPos="35500" dir="5400000" sy="-90000" algn="bl" rotWithShape="0"/>
                </a:effectLst>
              </a:rPr>
              <a:t>Resultados</a:t>
            </a:r>
            <a:endParaRPr lang="es-EC" dirty="0">
              <a:ln w="0"/>
              <a:solidFill>
                <a:srgbClr val="00B050"/>
              </a:solidFill>
              <a:effectLst>
                <a:outerShdw blurRad="38100" dist="38100" dir="2700000" algn="tl">
                  <a:srgbClr val="000000">
                    <a:alpha val="43137"/>
                  </a:srgbClr>
                </a:outerShdw>
                <a:reflection blurRad="6350" stA="53000" endA="300" endPos="35500" dir="5400000" sy="-90000" algn="bl" rotWithShape="0"/>
              </a:effectLst>
            </a:endParaRPr>
          </a:p>
        </p:txBody>
      </p:sp>
      <p:pic>
        <p:nvPicPr>
          <p:cNvPr id="5" name="Imagen 4"/>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40212"/>
            <a:ext cx="1871277" cy="483291"/>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5924" y="40212"/>
            <a:ext cx="946076" cy="785971"/>
          </a:xfrm>
          <a:prstGeom prst="rect">
            <a:avLst/>
          </a:prstGeom>
        </p:spPr>
      </p:pic>
      <p:graphicFrame>
        <p:nvGraphicFramePr>
          <p:cNvPr id="7" name="Gráfico 6"/>
          <p:cNvGraphicFramePr/>
          <p:nvPr>
            <p:extLst>
              <p:ext uri="{D42A27DB-BD31-4B8C-83A1-F6EECF244321}">
                <p14:modId xmlns:p14="http://schemas.microsoft.com/office/powerpoint/2010/main" val="2767823818"/>
              </p:ext>
            </p:extLst>
          </p:nvPr>
        </p:nvGraphicFramePr>
        <p:xfrm>
          <a:off x="746759" y="1101583"/>
          <a:ext cx="3858441" cy="21648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áfico 7"/>
          <p:cNvGraphicFramePr/>
          <p:nvPr>
            <p:extLst>
              <p:ext uri="{D42A27DB-BD31-4B8C-83A1-F6EECF244321}">
                <p14:modId xmlns:p14="http://schemas.microsoft.com/office/powerpoint/2010/main" val="3682865275"/>
              </p:ext>
            </p:extLst>
          </p:nvPr>
        </p:nvGraphicFramePr>
        <p:xfrm>
          <a:off x="4346122" y="1102852"/>
          <a:ext cx="3858441" cy="216349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Gráfico 8"/>
          <p:cNvGraphicFramePr/>
          <p:nvPr>
            <p:extLst>
              <p:ext uri="{D42A27DB-BD31-4B8C-83A1-F6EECF244321}">
                <p14:modId xmlns:p14="http://schemas.microsoft.com/office/powerpoint/2010/main" val="2736240998"/>
              </p:ext>
            </p:extLst>
          </p:nvPr>
        </p:nvGraphicFramePr>
        <p:xfrm>
          <a:off x="8133262" y="1102217"/>
          <a:ext cx="3858441" cy="216349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2836821618"/>
              </p:ext>
            </p:extLst>
          </p:nvPr>
        </p:nvGraphicFramePr>
        <p:xfrm>
          <a:off x="838198" y="3285644"/>
          <a:ext cx="10515602" cy="736092"/>
        </p:xfrm>
        <a:graphic>
          <a:graphicData uri="http://schemas.openxmlformats.org/drawingml/2006/table">
            <a:tbl>
              <a:tblPr firstRow="1" firstCol="1" bandRow="1">
                <a:tableStyleId>{5C22544A-7EE6-4342-B048-85BDC9FD1C3A}</a:tableStyleId>
              </a:tblPr>
              <a:tblGrid>
                <a:gridCol w="2134667">
                  <a:extLst>
                    <a:ext uri="{9D8B030D-6E8A-4147-A177-3AD203B41FA5}">
                      <a16:colId xmlns:a16="http://schemas.microsoft.com/office/drawing/2014/main" val="3578410155"/>
                    </a:ext>
                  </a:extLst>
                </a:gridCol>
                <a:gridCol w="1676187">
                  <a:extLst>
                    <a:ext uri="{9D8B030D-6E8A-4147-A177-3AD203B41FA5}">
                      <a16:colId xmlns:a16="http://schemas.microsoft.com/office/drawing/2014/main" val="2424824202"/>
                    </a:ext>
                  </a:extLst>
                </a:gridCol>
                <a:gridCol w="1676187">
                  <a:extLst>
                    <a:ext uri="{9D8B030D-6E8A-4147-A177-3AD203B41FA5}">
                      <a16:colId xmlns:a16="http://schemas.microsoft.com/office/drawing/2014/main" val="777634488"/>
                    </a:ext>
                  </a:extLst>
                </a:gridCol>
                <a:gridCol w="1676187">
                  <a:extLst>
                    <a:ext uri="{9D8B030D-6E8A-4147-A177-3AD203B41FA5}">
                      <a16:colId xmlns:a16="http://schemas.microsoft.com/office/drawing/2014/main" val="346348437"/>
                    </a:ext>
                  </a:extLst>
                </a:gridCol>
                <a:gridCol w="1676187">
                  <a:extLst>
                    <a:ext uri="{9D8B030D-6E8A-4147-A177-3AD203B41FA5}">
                      <a16:colId xmlns:a16="http://schemas.microsoft.com/office/drawing/2014/main" val="912537023"/>
                    </a:ext>
                  </a:extLst>
                </a:gridCol>
                <a:gridCol w="1676187">
                  <a:extLst>
                    <a:ext uri="{9D8B030D-6E8A-4147-A177-3AD203B41FA5}">
                      <a16:colId xmlns:a16="http://schemas.microsoft.com/office/drawing/2014/main" val="1843631433"/>
                    </a:ext>
                  </a:extLst>
                </a:gridCol>
              </a:tblGrid>
              <a:tr h="210312">
                <a:tc>
                  <a:txBody>
                    <a:bodyPr/>
                    <a:lstStyle/>
                    <a:p>
                      <a:pPr>
                        <a:lnSpc>
                          <a:spcPct val="115000"/>
                        </a:lnSpc>
                        <a:spcAft>
                          <a:spcPts val="0"/>
                        </a:spcAft>
                      </a:pPr>
                      <a:r>
                        <a:rPr lang="es-EC" sz="14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Media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Mediana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Moda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Desviación estándar</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Varianza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641338565"/>
                  </a:ext>
                </a:extLst>
              </a:tr>
              <a:tr h="210312">
                <a:tc>
                  <a:txBody>
                    <a:bodyPr/>
                    <a:lstStyle/>
                    <a:p>
                      <a:pPr>
                        <a:lnSpc>
                          <a:spcPct val="115000"/>
                        </a:lnSpc>
                        <a:spcAft>
                          <a:spcPts val="0"/>
                        </a:spcAft>
                      </a:pPr>
                      <a:r>
                        <a:rPr lang="es-EC" sz="1400">
                          <a:effectLst/>
                        </a:rPr>
                        <a:t>Edad</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a:effectLst/>
                        </a:rPr>
                        <a:t>36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400">
                          <a:effectLst/>
                        </a:rPr>
                        <a:t>34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400">
                          <a:effectLst/>
                        </a:rPr>
                        <a:t>33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400">
                          <a:effectLst/>
                        </a:rPr>
                        <a:t>11,709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400">
                          <a:effectLst/>
                        </a:rPr>
                        <a:t>137,093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402121947"/>
                  </a:ext>
                </a:extLst>
              </a:tr>
              <a:tr h="210312">
                <a:tc>
                  <a:txBody>
                    <a:bodyPr/>
                    <a:lstStyle/>
                    <a:p>
                      <a:pPr>
                        <a:lnSpc>
                          <a:spcPct val="115000"/>
                        </a:lnSpc>
                        <a:spcAft>
                          <a:spcPts val="0"/>
                        </a:spcAft>
                      </a:pPr>
                      <a:r>
                        <a:rPr lang="es-EC" sz="1400">
                          <a:effectLst/>
                        </a:rPr>
                        <a:t>Años de experiencia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400">
                          <a:effectLst/>
                        </a:rPr>
                        <a:t>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4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4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400">
                          <a:effectLst/>
                        </a:rPr>
                        <a:t>7,536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r">
                        <a:lnSpc>
                          <a:spcPct val="115000"/>
                        </a:lnSpc>
                        <a:spcAft>
                          <a:spcPts val="0"/>
                        </a:spcAft>
                      </a:pPr>
                      <a:r>
                        <a:rPr lang="es-EC" sz="1400" dirty="0">
                          <a:effectLst/>
                        </a:rPr>
                        <a:t>56,797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43626491"/>
                  </a:ext>
                </a:extLst>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3302641166"/>
              </p:ext>
            </p:extLst>
          </p:nvPr>
        </p:nvGraphicFramePr>
        <p:xfrm>
          <a:off x="106081" y="4101736"/>
          <a:ext cx="11885621" cy="2586447"/>
        </p:xfrm>
        <a:graphic>
          <a:graphicData uri="http://schemas.openxmlformats.org/drawingml/2006/table">
            <a:tbl>
              <a:tblPr firstRow="1" firstCol="1" bandRow="1">
                <a:tableStyleId>{93296810-A885-4BE3-A3E7-6D5BEEA58F35}</a:tableStyleId>
              </a:tblPr>
              <a:tblGrid>
                <a:gridCol w="3491666">
                  <a:extLst>
                    <a:ext uri="{9D8B030D-6E8A-4147-A177-3AD203B41FA5}">
                      <a16:colId xmlns:a16="http://schemas.microsoft.com/office/drawing/2014/main" val="1419102349"/>
                    </a:ext>
                  </a:extLst>
                </a:gridCol>
                <a:gridCol w="1162977">
                  <a:extLst>
                    <a:ext uri="{9D8B030D-6E8A-4147-A177-3AD203B41FA5}">
                      <a16:colId xmlns:a16="http://schemas.microsoft.com/office/drawing/2014/main" val="2609774601"/>
                    </a:ext>
                  </a:extLst>
                </a:gridCol>
                <a:gridCol w="1358630">
                  <a:extLst>
                    <a:ext uri="{9D8B030D-6E8A-4147-A177-3AD203B41FA5}">
                      <a16:colId xmlns:a16="http://schemas.microsoft.com/office/drawing/2014/main" val="1914891373"/>
                    </a:ext>
                  </a:extLst>
                </a:gridCol>
                <a:gridCol w="1721207">
                  <a:extLst>
                    <a:ext uri="{9D8B030D-6E8A-4147-A177-3AD203B41FA5}">
                      <a16:colId xmlns:a16="http://schemas.microsoft.com/office/drawing/2014/main" val="1309658296"/>
                    </a:ext>
                  </a:extLst>
                </a:gridCol>
                <a:gridCol w="1381889">
                  <a:extLst>
                    <a:ext uri="{9D8B030D-6E8A-4147-A177-3AD203B41FA5}">
                      <a16:colId xmlns:a16="http://schemas.microsoft.com/office/drawing/2014/main" val="3137937587"/>
                    </a:ext>
                  </a:extLst>
                </a:gridCol>
                <a:gridCol w="1357262">
                  <a:extLst>
                    <a:ext uri="{9D8B030D-6E8A-4147-A177-3AD203B41FA5}">
                      <a16:colId xmlns:a16="http://schemas.microsoft.com/office/drawing/2014/main" val="3027672845"/>
                    </a:ext>
                  </a:extLst>
                </a:gridCol>
                <a:gridCol w="1411990">
                  <a:extLst>
                    <a:ext uri="{9D8B030D-6E8A-4147-A177-3AD203B41FA5}">
                      <a16:colId xmlns:a16="http://schemas.microsoft.com/office/drawing/2014/main" val="2164615221"/>
                    </a:ext>
                  </a:extLst>
                </a:gridCol>
              </a:tblGrid>
              <a:tr h="258645">
                <a:tc>
                  <a:txBody>
                    <a:bodyPr/>
                    <a:lstStyle/>
                    <a:p>
                      <a:pPr>
                        <a:lnSpc>
                          <a:spcPct val="115000"/>
                        </a:lnSpc>
                        <a:spcAft>
                          <a:spcPts val="0"/>
                        </a:spcAft>
                      </a:pPr>
                      <a:r>
                        <a:rPr lang="es-EC" sz="1400" dirty="0">
                          <a:effectLst/>
                        </a:rPr>
                        <a:t> </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00B050"/>
                    </a:solidFill>
                  </a:tcPr>
                </a:tc>
                <a:tc>
                  <a:txBody>
                    <a:bodyPr/>
                    <a:lstStyle/>
                    <a:p>
                      <a:pPr algn="ctr">
                        <a:lnSpc>
                          <a:spcPct val="115000"/>
                        </a:lnSpc>
                        <a:spcAft>
                          <a:spcPts val="0"/>
                        </a:spcAft>
                      </a:pPr>
                      <a:r>
                        <a:rPr lang="es-EC" sz="1400" dirty="0">
                          <a:effectLst/>
                        </a:rPr>
                        <a:t>Media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00B050"/>
                    </a:solidFill>
                  </a:tcPr>
                </a:tc>
                <a:tc>
                  <a:txBody>
                    <a:bodyPr/>
                    <a:lstStyle/>
                    <a:p>
                      <a:pPr algn="ctr">
                        <a:lnSpc>
                          <a:spcPct val="115000"/>
                        </a:lnSpc>
                        <a:spcAft>
                          <a:spcPts val="0"/>
                        </a:spcAft>
                      </a:pPr>
                      <a:r>
                        <a:rPr lang="es-EC" sz="1400" dirty="0">
                          <a:effectLst/>
                        </a:rPr>
                        <a:t>Mediana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00B050"/>
                    </a:solidFill>
                  </a:tcPr>
                </a:tc>
                <a:tc>
                  <a:txBody>
                    <a:bodyPr/>
                    <a:lstStyle/>
                    <a:p>
                      <a:pPr algn="ctr">
                        <a:lnSpc>
                          <a:spcPct val="115000"/>
                        </a:lnSpc>
                        <a:spcAft>
                          <a:spcPts val="0"/>
                        </a:spcAft>
                      </a:pPr>
                      <a:r>
                        <a:rPr lang="es-EC" sz="1400" dirty="0">
                          <a:effectLst/>
                        </a:rPr>
                        <a:t>Desviación estándar</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00B050"/>
                    </a:solidFill>
                  </a:tcPr>
                </a:tc>
                <a:tc>
                  <a:txBody>
                    <a:bodyPr/>
                    <a:lstStyle/>
                    <a:p>
                      <a:pPr algn="ctr">
                        <a:lnSpc>
                          <a:spcPct val="115000"/>
                        </a:lnSpc>
                        <a:spcAft>
                          <a:spcPts val="0"/>
                        </a:spcAft>
                      </a:pPr>
                      <a:r>
                        <a:rPr lang="es-EC" sz="1400">
                          <a:effectLst/>
                        </a:rPr>
                        <a:t>Varianza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00B050"/>
                    </a:solidFill>
                  </a:tcPr>
                </a:tc>
                <a:tc>
                  <a:txBody>
                    <a:bodyPr/>
                    <a:lstStyle/>
                    <a:p>
                      <a:pPr algn="ctr">
                        <a:lnSpc>
                          <a:spcPct val="115000"/>
                        </a:lnSpc>
                        <a:spcAft>
                          <a:spcPts val="0"/>
                        </a:spcAft>
                      </a:pPr>
                      <a:r>
                        <a:rPr lang="es-EC" sz="1400" dirty="0">
                          <a:effectLst/>
                        </a:rPr>
                        <a:t>Mínimo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00B050"/>
                    </a:solidFill>
                  </a:tcPr>
                </a:tc>
                <a:tc>
                  <a:txBody>
                    <a:bodyPr/>
                    <a:lstStyle/>
                    <a:p>
                      <a:pPr algn="ctr">
                        <a:lnSpc>
                          <a:spcPct val="115000"/>
                        </a:lnSpc>
                        <a:spcAft>
                          <a:spcPts val="0"/>
                        </a:spcAft>
                      </a:pPr>
                      <a:r>
                        <a:rPr lang="es-EC" sz="1400" dirty="0">
                          <a:effectLst/>
                        </a:rPr>
                        <a:t>Máximo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rgbClr val="00B050"/>
                    </a:solidFill>
                  </a:tcPr>
                </a:tc>
                <a:extLst>
                  <a:ext uri="{0D108BD9-81ED-4DB2-BD59-A6C34878D82A}">
                    <a16:rowId xmlns:a16="http://schemas.microsoft.com/office/drawing/2014/main" val="3966206581"/>
                  </a:ext>
                </a:extLst>
              </a:tr>
              <a:tr h="517289">
                <a:tc>
                  <a:txBody>
                    <a:bodyPr/>
                    <a:lstStyle/>
                    <a:p>
                      <a:pPr>
                        <a:lnSpc>
                          <a:spcPct val="115000"/>
                        </a:lnSpc>
                        <a:spcAft>
                          <a:spcPts val="0"/>
                        </a:spcAft>
                      </a:pPr>
                      <a:r>
                        <a:rPr lang="es-EC" sz="1400" dirty="0">
                          <a:effectLst/>
                        </a:rPr>
                        <a:t>Garantizar la base de un marco eficaz para el gobierno corporativo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00B050"/>
                    </a:solidFill>
                  </a:tcPr>
                </a:tc>
                <a:tc>
                  <a:txBody>
                    <a:bodyPr/>
                    <a:lstStyle/>
                    <a:p>
                      <a:pPr algn="ctr">
                        <a:lnSpc>
                          <a:spcPct val="115000"/>
                        </a:lnSpc>
                        <a:spcAft>
                          <a:spcPts val="0"/>
                        </a:spcAft>
                      </a:pPr>
                      <a:r>
                        <a:rPr lang="es-EC" sz="1400">
                          <a:effectLst/>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dirty="0">
                          <a:effectLst/>
                        </a:rPr>
                        <a:t>,761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dirty="0">
                          <a:effectLst/>
                        </a:rPr>
                        <a:t>,580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dirty="0">
                          <a:effectLst/>
                        </a:rPr>
                        <a:t>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133915400"/>
                  </a:ext>
                </a:extLst>
              </a:tr>
              <a:tr h="517289">
                <a:tc>
                  <a:txBody>
                    <a:bodyPr/>
                    <a:lstStyle/>
                    <a:p>
                      <a:pPr>
                        <a:lnSpc>
                          <a:spcPct val="115000"/>
                        </a:lnSpc>
                        <a:spcAft>
                          <a:spcPts val="0"/>
                        </a:spcAft>
                      </a:pPr>
                      <a:r>
                        <a:rPr lang="es-EC" sz="1400" dirty="0">
                          <a:effectLst/>
                        </a:rPr>
                        <a:t>Los derechos de los accionistas y funciones clave en el ámbito de la propiedad</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00B050"/>
                    </a:solidFill>
                  </a:tcPr>
                </a:tc>
                <a:tc>
                  <a:txBody>
                    <a:bodyPr/>
                    <a:lstStyle/>
                    <a:p>
                      <a:pPr algn="ctr">
                        <a:lnSpc>
                          <a:spcPct val="115000"/>
                        </a:lnSpc>
                        <a:spcAft>
                          <a:spcPts val="0"/>
                        </a:spcAft>
                      </a:pPr>
                      <a:r>
                        <a:rPr lang="es-EC" sz="1400">
                          <a:effectLst/>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,718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,515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93460792"/>
                  </a:ext>
                </a:extLst>
              </a:tr>
              <a:tr h="258645">
                <a:tc>
                  <a:txBody>
                    <a:bodyPr/>
                    <a:lstStyle/>
                    <a:p>
                      <a:pPr>
                        <a:lnSpc>
                          <a:spcPct val="115000"/>
                        </a:lnSpc>
                        <a:spcAft>
                          <a:spcPts val="0"/>
                        </a:spcAft>
                      </a:pPr>
                      <a:r>
                        <a:rPr lang="es-EC" sz="1400">
                          <a:effectLst/>
                        </a:rPr>
                        <a:t>Tratamiento equitativo de los accionistas</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00B050"/>
                    </a:solidFill>
                  </a:tcPr>
                </a:tc>
                <a:tc>
                  <a:txBody>
                    <a:bodyPr/>
                    <a:lstStyle/>
                    <a:p>
                      <a:pPr algn="ctr">
                        <a:lnSpc>
                          <a:spcPct val="115000"/>
                        </a:lnSpc>
                        <a:spcAft>
                          <a:spcPts val="0"/>
                        </a:spcAft>
                      </a:pPr>
                      <a:r>
                        <a:rPr lang="es-EC" sz="1400">
                          <a:effectLst/>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,712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,507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91519134"/>
                  </a:ext>
                </a:extLst>
              </a:tr>
              <a:tr h="517289">
                <a:tc>
                  <a:txBody>
                    <a:bodyPr/>
                    <a:lstStyle/>
                    <a:p>
                      <a:pPr>
                        <a:lnSpc>
                          <a:spcPct val="115000"/>
                        </a:lnSpc>
                        <a:spcAft>
                          <a:spcPts val="0"/>
                        </a:spcAft>
                      </a:pPr>
                      <a:r>
                        <a:rPr lang="es-EC" sz="1400">
                          <a:effectLst/>
                        </a:rPr>
                        <a:t>El papel de las partes interesadas en el ámbito de gobierno corporativo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00B050"/>
                    </a:solidFill>
                  </a:tcPr>
                </a:tc>
                <a:tc>
                  <a:txBody>
                    <a:bodyPr/>
                    <a:lstStyle/>
                    <a:p>
                      <a:pPr algn="ctr">
                        <a:lnSpc>
                          <a:spcPct val="115000"/>
                        </a:lnSpc>
                        <a:spcAft>
                          <a:spcPts val="0"/>
                        </a:spcAft>
                      </a:pPr>
                      <a:r>
                        <a:rPr lang="es-EC" sz="1400">
                          <a:effectLst/>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,683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,467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16865794"/>
                  </a:ext>
                </a:extLst>
              </a:tr>
              <a:tr h="258645">
                <a:tc>
                  <a:txBody>
                    <a:bodyPr/>
                    <a:lstStyle/>
                    <a:p>
                      <a:pPr>
                        <a:lnSpc>
                          <a:spcPct val="115000"/>
                        </a:lnSpc>
                        <a:spcAft>
                          <a:spcPts val="0"/>
                        </a:spcAft>
                      </a:pPr>
                      <a:r>
                        <a:rPr lang="es-EC" sz="1400">
                          <a:effectLst/>
                        </a:rPr>
                        <a:t>Divulgación de datos y transparencia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00B050"/>
                    </a:solidFill>
                  </a:tcPr>
                </a:tc>
                <a:tc>
                  <a:txBody>
                    <a:bodyPr/>
                    <a:lstStyle/>
                    <a:p>
                      <a:pPr algn="ctr">
                        <a:lnSpc>
                          <a:spcPct val="115000"/>
                        </a:lnSpc>
                        <a:spcAft>
                          <a:spcPts val="0"/>
                        </a:spcAft>
                      </a:pPr>
                      <a:r>
                        <a:rPr lang="es-EC" sz="1400">
                          <a:effectLst/>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,738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,544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27882057"/>
                  </a:ext>
                </a:extLst>
              </a:tr>
              <a:tr h="258645">
                <a:tc>
                  <a:txBody>
                    <a:bodyPr/>
                    <a:lstStyle/>
                    <a:p>
                      <a:pPr>
                        <a:lnSpc>
                          <a:spcPct val="115000"/>
                        </a:lnSpc>
                        <a:spcAft>
                          <a:spcPts val="0"/>
                        </a:spcAft>
                      </a:pPr>
                      <a:r>
                        <a:rPr lang="es-EC" sz="1400" dirty="0">
                          <a:effectLst/>
                        </a:rPr>
                        <a:t>Responsabilidades del consejo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00B050"/>
                    </a:solidFill>
                  </a:tcPr>
                </a:tc>
                <a:tc>
                  <a:txBody>
                    <a:bodyPr/>
                    <a:lstStyle/>
                    <a:p>
                      <a:pPr algn="ctr">
                        <a:lnSpc>
                          <a:spcPct val="115000"/>
                        </a:lnSpc>
                        <a:spcAft>
                          <a:spcPts val="0"/>
                        </a:spcAft>
                      </a:pPr>
                      <a:r>
                        <a:rPr lang="es-EC" sz="1400">
                          <a:effectLst/>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,683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,467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dirty="0">
                          <a:effectLst/>
                        </a:rPr>
                        <a:t>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05811013"/>
                  </a:ext>
                </a:extLst>
              </a:tr>
            </a:tbl>
          </a:graphicData>
        </a:graphic>
      </p:graphicFrame>
    </p:spTree>
    <p:extLst>
      <p:ext uri="{BB962C8B-B14F-4D97-AF65-F5344CB8AC3E}">
        <p14:creationId xmlns:p14="http://schemas.microsoft.com/office/powerpoint/2010/main" val="258859758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7937" y="581905"/>
            <a:ext cx="4177936" cy="447312"/>
          </a:xfrm>
        </p:spPr>
        <p:txBody>
          <a:bodyPr>
            <a:normAutofit fontScale="92500" lnSpcReduction="10000"/>
          </a:bodyPr>
          <a:lstStyle/>
          <a:p>
            <a:r>
              <a:rPr lang="es-EC" dirty="0" smtClean="0"/>
              <a:t>Análisis Inferencial OCDE</a:t>
            </a:r>
            <a:endParaRPr lang="es-EC" dirty="0"/>
          </a:p>
        </p:txBody>
      </p:sp>
      <p:sp>
        <p:nvSpPr>
          <p:cNvPr id="4" name="Título 1"/>
          <p:cNvSpPr>
            <a:spLocks noGrp="1"/>
          </p:cNvSpPr>
          <p:nvPr>
            <p:ph type="title"/>
          </p:nvPr>
        </p:nvSpPr>
        <p:spPr>
          <a:xfrm>
            <a:off x="4187734" y="0"/>
            <a:ext cx="3816531" cy="815477"/>
          </a:xfrm>
        </p:spPr>
        <p:txBody>
          <a:bodyPr/>
          <a:lstStyle/>
          <a:p>
            <a:pPr algn="ctr"/>
            <a:r>
              <a:rPr lang="es-EC" dirty="0" smtClean="0">
                <a:ln w="0"/>
                <a:solidFill>
                  <a:srgbClr val="00B050"/>
                </a:solidFill>
                <a:effectLst>
                  <a:outerShdw blurRad="38100" dist="38100" dir="2700000" algn="tl">
                    <a:srgbClr val="000000">
                      <a:alpha val="43137"/>
                    </a:srgbClr>
                  </a:outerShdw>
                  <a:reflection blurRad="6350" stA="53000" endA="300" endPos="35500" dir="5400000" sy="-90000" algn="bl" rotWithShape="0"/>
                </a:effectLst>
              </a:rPr>
              <a:t>Resultados</a:t>
            </a:r>
            <a:endParaRPr lang="es-EC" dirty="0">
              <a:ln w="0"/>
              <a:solidFill>
                <a:srgbClr val="00B050"/>
              </a:solidFill>
              <a:effectLst>
                <a:outerShdw blurRad="38100" dist="38100" dir="2700000" algn="tl">
                  <a:srgbClr val="000000">
                    <a:alpha val="43137"/>
                  </a:srgbClr>
                </a:outerShdw>
                <a:reflection blurRad="6350" stA="53000" endA="300" endPos="35500" dir="5400000" sy="-90000" algn="bl" rotWithShape="0"/>
              </a:effectLst>
            </a:endParaRPr>
          </a:p>
        </p:txBody>
      </p:sp>
      <p:pic>
        <p:nvPicPr>
          <p:cNvPr id="5" name="Imagen 4"/>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40212"/>
            <a:ext cx="1871277" cy="483291"/>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5924" y="40212"/>
            <a:ext cx="946076" cy="785971"/>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1785076123"/>
              </p:ext>
            </p:extLst>
          </p:nvPr>
        </p:nvGraphicFramePr>
        <p:xfrm>
          <a:off x="117583" y="1039923"/>
          <a:ext cx="11939460" cy="6240920"/>
        </p:xfrm>
        <a:graphic>
          <a:graphicData uri="http://schemas.openxmlformats.org/drawingml/2006/table">
            <a:tbl>
              <a:tblPr>
                <a:tableStyleId>{5C22544A-7EE6-4342-B048-85BDC9FD1C3A}</a:tableStyleId>
              </a:tblPr>
              <a:tblGrid>
                <a:gridCol w="369190">
                  <a:extLst>
                    <a:ext uri="{9D8B030D-6E8A-4147-A177-3AD203B41FA5}">
                      <a16:colId xmlns:a16="http://schemas.microsoft.com/office/drawing/2014/main" val="263672613"/>
                    </a:ext>
                  </a:extLst>
                </a:gridCol>
                <a:gridCol w="28792">
                  <a:extLst>
                    <a:ext uri="{9D8B030D-6E8A-4147-A177-3AD203B41FA5}">
                      <a16:colId xmlns:a16="http://schemas.microsoft.com/office/drawing/2014/main" val="327086545"/>
                    </a:ext>
                  </a:extLst>
                </a:gridCol>
                <a:gridCol w="198991">
                  <a:extLst>
                    <a:ext uri="{9D8B030D-6E8A-4147-A177-3AD203B41FA5}">
                      <a16:colId xmlns:a16="http://schemas.microsoft.com/office/drawing/2014/main" val="2817771317"/>
                    </a:ext>
                  </a:extLst>
                </a:gridCol>
                <a:gridCol w="198991">
                  <a:extLst>
                    <a:ext uri="{9D8B030D-6E8A-4147-A177-3AD203B41FA5}">
                      <a16:colId xmlns:a16="http://schemas.microsoft.com/office/drawing/2014/main" val="2868578796"/>
                    </a:ext>
                  </a:extLst>
                </a:gridCol>
                <a:gridCol w="198991">
                  <a:extLst>
                    <a:ext uri="{9D8B030D-6E8A-4147-A177-3AD203B41FA5}">
                      <a16:colId xmlns:a16="http://schemas.microsoft.com/office/drawing/2014/main" val="2343236400"/>
                    </a:ext>
                  </a:extLst>
                </a:gridCol>
                <a:gridCol w="198991">
                  <a:extLst>
                    <a:ext uri="{9D8B030D-6E8A-4147-A177-3AD203B41FA5}">
                      <a16:colId xmlns:a16="http://schemas.microsoft.com/office/drawing/2014/main" val="1711864331"/>
                    </a:ext>
                  </a:extLst>
                </a:gridCol>
                <a:gridCol w="198991">
                  <a:extLst>
                    <a:ext uri="{9D8B030D-6E8A-4147-A177-3AD203B41FA5}">
                      <a16:colId xmlns:a16="http://schemas.microsoft.com/office/drawing/2014/main" val="2314733813"/>
                    </a:ext>
                  </a:extLst>
                </a:gridCol>
                <a:gridCol w="198991">
                  <a:extLst>
                    <a:ext uri="{9D8B030D-6E8A-4147-A177-3AD203B41FA5}">
                      <a16:colId xmlns:a16="http://schemas.microsoft.com/office/drawing/2014/main" val="494083431"/>
                    </a:ext>
                  </a:extLst>
                </a:gridCol>
                <a:gridCol w="198991">
                  <a:extLst>
                    <a:ext uri="{9D8B030D-6E8A-4147-A177-3AD203B41FA5}">
                      <a16:colId xmlns:a16="http://schemas.microsoft.com/office/drawing/2014/main" val="3315322736"/>
                    </a:ext>
                  </a:extLst>
                </a:gridCol>
                <a:gridCol w="198991">
                  <a:extLst>
                    <a:ext uri="{9D8B030D-6E8A-4147-A177-3AD203B41FA5}">
                      <a16:colId xmlns:a16="http://schemas.microsoft.com/office/drawing/2014/main" val="2550207756"/>
                    </a:ext>
                  </a:extLst>
                </a:gridCol>
                <a:gridCol w="198991">
                  <a:extLst>
                    <a:ext uri="{9D8B030D-6E8A-4147-A177-3AD203B41FA5}">
                      <a16:colId xmlns:a16="http://schemas.microsoft.com/office/drawing/2014/main" val="3484931632"/>
                    </a:ext>
                  </a:extLst>
                </a:gridCol>
                <a:gridCol w="198991">
                  <a:extLst>
                    <a:ext uri="{9D8B030D-6E8A-4147-A177-3AD203B41FA5}">
                      <a16:colId xmlns:a16="http://schemas.microsoft.com/office/drawing/2014/main" val="1522844492"/>
                    </a:ext>
                  </a:extLst>
                </a:gridCol>
                <a:gridCol w="198991">
                  <a:extLst>
                    <a:ext uri="{9D8B030D-6E8A-4147-A177-3AD203B41FA5}">
                      <a16:colId xmlns:a16="http://schemas.microsoft.com/office/drawing/2014/main" val="3769941242"/>
                    </a:ext>
                  </a:extLst>
                </a:gridCol>
                <a:gridCol w="198991">
                  <a:extLst>
                    <a:ext uri="{9D8B030D-6E8A-4147-A177-3AD203B41FA5}">
                      <a16:colId xmlns:a16="http://schemas.microsoft.com/office/drawing/2014/main" val="1160631917"/>
                    </a:ext>
                  </a:extLst>
                </a:gridCol>
                <a:gridCol w="198991">
                  <a:extLst>
                    <a:ext uri="{9D8B030D-6E8A-4147-A177-3AD203B41FA5}">
                      <a16:colId xmlns:a16="http://schemas.microsoft.com/office/drawing/2014/main" val="2717220501"/>
                    </a:ext>
                  </a:extLst>
                </a:gridCol>
                <a:gridCol w="198991">
                  <a:extLst>
                    <a:ext uri="{9D8B030D-6E8A-4147-A177-3AD203B41FA5}">
                      <a16:colId xmlns:a16="http://schemas.microsoft.com/office/drawing/2014/main" val="1630561876"/>
                    </a:ext>
                  </a:extLst>
                </a:gridCol>
                <a:gridCol w="198991">
                  <a:extLst>
                    <a:ext uri="{9D8B030D-6E8A-4147-A177-3AD203B41FA5}">
                      <a16:colId xmlns:a16="http://schemas.microsoft.com/office/drawing/2014/main" val="4039719098"/>
                    </a:ext>
                  </a:extLst>
                </a:gridCol>
                <a:gridCol w="198991">
                  <a:extLst>
                    <a:ext uri="{9D8B030D-6E8A-4147-A177-3AD203B41FA5}">
                      <a16:colId xmlns:a16="http://schemas.microsoft.com/office/drawing/2014/main" val="3227327912"/>
                    </a:ext>
                  </a:extLst>
                </a:gridCol>
                <a:gridCol w="198991">
                  <a:extLst>
                    <a:ext uri="{9D8B030D-6E8A-4147-A177-3AD203B41FA5}">
                      <a16:colId xmlns:a16="http://schemas.microsoft.com/office/drawing/2014/main" val="351238870"/>
                    </a:ext>
                  </a:extLst>
                </a:gridCol>
                <a:gridCol w="198991">
                  <a:extLst>
                    <a:ext uri="{9D8B030D-6E8A-4147-A177-3AD203B41FA5}">
                      <a16:colId xmlns:a16="http://schemas.microsoft.com/office/drawing/2014/main" val="3598718278"/>
                    </a:ext>
                  </a:extLst>
                </a:gridCol>
                <a:gridCol w="198991">
                  <a:extLst>
                    <a:ext uri="{9D8B030D-6E8A-4147-A177-3AD203B41FA5}">
                      <a16:colId xmlns:a16="http://schemas.microsoft.com/office/drawing/2014/main" val="631640601"/>
                    </a:ext>
                  </a:extLst>
                </a:gridCol>
                <a:gridCol w="198991">
                  <a:extLst>
                    <a:ext uri="{9D8B030D-6E8A-4147-A177-3AD203B41FA5}">
                      <a16:colId xmlns:a16="http://schemas.microsoft.com/office/drawing/2014/main" val="727416476"/>
                    </a:ext>
                  </a:extLst>
                </a:gridCol>
                <a:gridCol w="198991">
                  <a:extLst>
                    <a:ext uri="{9D8B030D-6E8A-4147-A177-3AD203B41FA5}">
                      <a16:colId xmlns:a16="http://schemas.microsoft.com/office/drawing/2014/main" val="988616690"/>
                    </a:ext>
                  </a:extLst>
                </a:gridCol>
                <a:gridCol w="198991">
                  <a:extLst>
                    <a:ext uri="{9D8B030D-6E8A-4147-A177-3AD203B41FA5}">
                      <a16:colId xmlns:a16="http://schemas.microsoft.com/office/drawing/2014/main" val="2101197937"/>
                    </a:ext>
                  </a:extLst>
                </a:gridCol>
                <a:gridCol w="198991">
                  <a:extLst>
                    <a:ext uri="{9D8B030D-6E8A-4147-A177-3AD203B41FA5}">
                      <a16:colId xmlns:a16="http://schemas.microsoft.com/office/drawing/2014/main" val="3290360271"/>
                    </a:ext>
                  </a:extLst>
                </a:gridCol>
                <a:gridCol w="198991">
                  <a:extLst>
                    <a:ext uri="{9D8B030D-6E8A-4147-A177-3AD203B41FA5}">
                      <a16:colId xmlns:a16="http://schemas.microsoft.com/office/drawing/2014/main" val="2855876781"/>
                    </a:ext>
                  </a:extLst>
                </a:gridCol>
                <a:gridCol w="198991">
                  <a:extLst>
                    <a:ext uri="{9D8B030D-6E8A-4147-A177-3AD203B41FA5}">
                      <a16:colId xmlns:a16="http://schemas.microsoft.com/office/drawing/2014/main" val="449368619"/>
                    </a:ext>
                  </a:extLst>
                </a:gridCol>
                <a:gridCol w="198991">
                  <a:extLst>
                    <a:ext uri="{9D8B030D-6E8A-4147-A177-3AD203B41FA5}">
                      <a16:colId xmlns:a16="http://schemas.microsoft.com/office/drawing/2014/main" val="1265816653"/>
                    </a:ext>
                  </a:extLst>
                </a:gridCol>
                <a:gridCol w="198991">
                  <a:extLst>
                    <a:ext uri="{9D8B030D-6E8A-4147-A177-3AD203B41FA5}">
                      <a16:colId xmlns:a16="http://schemas.microsoft.com/office/drawing/2014/main" val="728221862"/>
                    </a:ext>
                  </a:extLst>
                </a:gridCol>
                <a:gridCol w="198991">
                  <a:extLst>
                    <a:ext uri="{9D8B030D-6E8A-4147-A177-3AD203B41FA5}">
                      <a16:colId xmlns:a16="http://schemas.microsoft.com/office/drawing/2014/main" val="2442630425"/>
                    </a:ext>
                  </a:extLst>
                </a:gridCol>
                <a:gridCol w="198991">
                  <a:extLst>
                    <a:ext uri="{9D8B030D-6E8A-4147-A177-3AD203B41FA5}">
                      <a16:colId xmlns:a16="http://schemas.microsoft.com/office/drawing/2014/main" val="2904168775"/>
                    </a:ext>
                  </a:extLst>
                </a:gridCol>
                <a:gridCol w="198991">
                  <a:extLst>
                    <a:ext uri="{9D8B030D-6E8A-4147-A177-3AD203B41FA5}">
                      <a16:colId xmlns:a16="http://schemas.microsoft.com/office/drawing/2014/main" val="152444556"/>
                    </a:ext>
                  </a:extLst>
                </a:gridCol>
                <a:gridCol w="198991">
                  <a:extLst>
                    <a:ext uri="{9D8B030D-6E8A-4147-A177-3AD203B41FA5}">
                      <a16:colId xmlns:a16="http://schemas.microsoft.com/office/drawing/2014/main" val="3360784691"/>
                    </a:ext>
                  </a:extLst>
                </a:gridCol>
                <a:gridCol w="198991">
                  <a:extLst>
                    <a:ext uri="{9D8B030D-6E8A-4147-A177-3AD203B41FA5}">
                      <a16:colId xmlns:a16="http://schemas.microsoft.com/office/drawing/2014/main" val="3913692982"/>
                    </a:ext>
                  </a:extLst>
                </a:gridCol>
                <a:gridCol w="198991">
                  <a:extLst>
                    <a:ext uri="{9D8B030D-6E8A-4147-A177-3AD203B41FA5}">
                      <a16:colId xmlns:a16="http://schemas.microsoft.com/office/drawing/2014/main" val="3889412315"/>
                    </a:ext>
                  </a:extLst>
                </a:gridCol>
                <a:gridCol w="198991">
                  <a:extLst>
                    <a:ext uri="{9D8B030D-6E8A-4147-A177-3AD203B41FA5}">
                      <a16:colId xmlns:a16="http://schemas.microsoft.com/office/drawing/2014/main" val="2016823142"/>
                    </a:ext>
                  </a:extLst>
                </a:gridCol>
                <a:gridCol w="198991">
                  <a:extLst>
                    <a:ext uri="{9D8B030D-6E8A-4147-A177-3AD203B41FA5}">
                      <a16:colId xmlns:a16="http://schemas.microsoft.com/office/drawing/2014/main" val="63811420"/>
                    </a:ext>
                  </a:extLst>
                </a:gridCol>
                <a:gridCol w="198991">
                  <a:extLst>
                    <a:ext uri="{9D8B030D-6E8A-4147-A177-3AD203B41FA5}">
                      <a16:colId xmlns:a16="http://schemas.microsoft.com/office/drawing/2014/main" val="1733853373"/>
                    </a:ext>
                  </a:extLst>
                </a:gridCol>
                <a:gridCol w="198991">
                  <a:extLst>
                    <a:ext uri="{9D8B030D-6E8A-4147-A177-3AD203B41FA5}">
                      <a16:colId xmlns:a16="http://schemas.microsoft.com/office/drawing/2014/main" val="3068616238"/>
                    </a:ext>
                  </a:extLst>
                </a:gridCol>
                <a:gridCol w="198991">
                  <a:extLst>
                    <a:ext uri="{9D8B030D-6E8A-4147-A177-3AD203B41FA5}">
                      <a16:colId xmlns:a16="http://schemas.microsoft.com/office/drawing/2014/main" val="1521406401"/>
                    </a:ext>
                  </a:extLst>
                </a:gridCol>
                <a:gridCol w="198991">
                  <a:extLst>
                    <a:ext uri="{9D8B030D-6E8A-4147-A177-3AD203B41FA5}">
                      <a16:colId xmlns:a16="http://schemas.microsoft.com/office/drawing/2014/main" val="2694617115"/>
                    </a:ext>
                  </a:extLst>
                </a:gridCol>
                <a:gridCol w="198991">
                  <a:extLst>
                    <a:ext uri="{9D8B030D-6E8A-4147-A177-3AD203B41FA5}">
                      <a16:colId xmlns:a16="http://schemas.microsoft.com/office/drawing/2014/main" val="2780689049"/>
                    </a:ext>
                  </a:extLst>
                </a:gridCol>
                <a:gridCol w="198991">
                  <a:extLst>
                    <a:ext uri="{9D8B030D-6E8A-4147-A177-3AD203B41FA5}">
                      <a16:colId xmlns:a16="http://schemas.microsoft.com/office/drawing/2014/main" val="2145835578"/>
                    </a:ext>
                  </a:extLst>
                </a:gridCol>
                <a:gridCol w="198991">
                  <a:extLst>
                    <a:ext uri="{9D8B030D-6E8A-4147-A177-3AD203B41FA5}">
                      <a16:colId xmlns:a16="http://schemas.microsoft.com/office/drawing/2014/main" val="1753272189"/>
                    </a:ext>
                  </a:extLst>
                </a:gridCol>
                <a:gridCol w="198991">
                  <a:extLst>
                    <a:ext uri="{9D8B030D-6E8A-4147-A177-3AD203B41FA5}">
                      <a16:colId xmlns:a16="http://schemas.microsoft.com/office/drawing/2014/main" val="3096822597"/>
                    </a:ext>
                  </a:extLst>
                </a:gridCol>
                <a:gridCol w="198991">
                  <a:extLst>
                    <a:ext uri="{9D8B030D-6E8A-4147-A177-3AD203B41FA5}">
                      <a16:colId xmlns:a16="http://schemas.microsoft.com/office/drawing/2014/main" val="905536629"/>
                    </a:ext>
                  </a:extLst>
                </a:gridCol>
                <a:gridCol w="198991">
                  <a:extLst>
                    <a:ext uri="{9D8B030D-6E8A-4147-A177-3AD203B41FA5}">
                      <a16:colId xmlns:a16="http://schemas.microsoft.com/office/drawing/2014/main" val="2641984935"/>
                    </a:ext>
                  </a:extLst>
                </a:gridCol>
                <a:gridCol w="198991">
                  <a:extLst>
                    <a:ext uri="{9D8B030D-6E8A-4147-A177-3AD203B41FA5}">
                      <a16:colId xmlns:a16="http://schemas.microsoft.com/office/drawing/2014/main" val="2656948749"/>
                    </a:ext>
                  </a:extLst>
                </a:gridCol>
                <a:gridCol w="198991">
                  <a:extLst>
                    <a:ext uri="{9D8B030D-6E8A-4147-A177-3AD203B41FA5}">
                      <a16:colId xmlns:a16="http://schemas.microsoft.com/office/drawing/2014/main" val="3133583978"/>
                    </a:ext>
                  </a:extLst>
                </a:gridCol>
                <a:gridCol w="198991">
                  <a:extLst>
                    <a:ext uri="{9D8B030D-6E8A-4147-A177-3AD203B41FA5}">
                      <a16:colId xmlns:a16="http://schemas.microsoft.com/office/drawing/2014/main" val="2761733059"/>
                    </a:ext>
                  </a:extLst>
                </a:gridCol>
                <a:gridCol w="198991">
                  <a:extLst>
                    <a:ext uri="{9D8B030D-6E8A-4147-A177-3AD203B41FA5}">
                      <a16:colId xmlns:a16="http://schemas.microsoft.com/office/drawing/2014/main" val="2501649696"/>
                    </a:ext>
                  </a:extLst>
                </a:gridCol>
                <a:gridCol w="198991">
                  <a:extLst>
                    <a:ext uri="{9D8B030D-6E8A-4147-A177-3AD203B41FA5}">
                      <a16:colId xmlns:a16="http://schemas.microsoft.com/office/drawing/2014/main" val="2234325784"/>
                    </a:ext>
                  </a:extLst>
                </a:gridCol>
                <a:gridCol w="198991">
                  <a:extLst>
                    <a:ext uri="{9D8B030D-6E8A-4147-A177-3AD203B41FA5}">
                      <a16:colId xmlns:a16="http://schemas.microsoft.com/office/drawing/2014/main" val="3837257479"/>
                    </a:ext>
                  </a:extLst>
                </a:gridCol>
                <a:gridCol w="198991">
                  <a:extLst>
                    <a:ext uri="{9D8B030D-6E8A-4147-A177-3AD203B41FA5}">
                      <a16:colId xmlns:a16="http://schemas.microsoft.com/office/drawing/2014/main" val="258244525"/>
                    </a:ext>
                  </a:extLst>
                </a:gridCol>
                <a:gridCol w="198991">
                  <a:extLst>
                    <a:ext uri="{9D8B030D-6E8A-4147-A177-3AD203B41FA5}">
                      <a16:colId xmlns:a16="http://schemas.microsoft.com/office/drawing/2014/main" val="272757402"/>
                    </a:ext>
                  </a:extLst>
                </a:gridCol>
                <a:gridCol w="198991">
                  <a:extLst>
                    <a:ext uri="{9D8B030D-6E8A-4147-A177-3AD203B41FA5}">
                      <a16:colId xmlns:a16="http://schemas.microsoft.com/office/drawing/2014/main" val="2222512701"/>
                    </a:ext>
                  </a:extLst>
                </a:gridCol>
                <a:gridCol w="198991">
                  <a:extLst>
                    <a:ext uri="{9D8B030D-6E8A-4147-A177-3AD203B41FA5}">
                      <a16:colId xmlns:a16="http://schemas.microsoft.com/office/drawing/2014/main" val="1153954112"/>
                    </a:ext>
                  </a:extLst>
                </a:gridCol>
                <a:gridCol w="198991">
                  <a:extLst>
                    <a:ext uri="{9D8B030D-6E8A-4147-A177-3AD203B41FA5}">
                      <a16:colId xmlns:a16="http://schemas.microsoft.com/office/drawing/2014/main" val="907090150"/>
                    </a:ext>
                  </a:extLst>
                </a:gridCol>
                <a:gridCol w="198991">
                  <a:extLst>
                    <a:ext uri="{9D8B030D-6E8A-4147-A177-3AD203B41FA5}">
                      <a16:colId xmlns:a16="http://schemas.microsoft.com/office/drawing/2014/main" val="104466978"/>
                    </a:ext>
                  </a:extLst>
                </a:gridCol>
                <a:gridCol w="198991">
                  <a:extLst>
                    <a:ext uri="{9D8B030D-6E8A-4147-A177-3AD203B41FA5}">
                      <a16:colId xmlns:a16="http://schemas.microsoft.com/office/drawing/2014/main" val="3723297333"/>
                    </a:ext>
                  </a:extLst>
                </a:gridCol>
              </a:tblGrid>
              <a:tr h="1089323">
                <a:tc gridSpan="5">
                  <a:txBody>
                    <a:bodyPr/>
                    <a:lstStyle/>
                    <a:p>
                      <a:pPr algn="ctr" fontAlgn="b"/>
                      <a:r>
                        <a:rPr lang="es-EC" sz="1000" u="none" strike="noStrike" dirty="0">
                          <a:effectLst/>
                        </a:rPr>
                        <a:t>Garantizar la base de un marco eficaz para el gobierno corporativo</a:t>
                      </a:r>
                      <a:endParaRPr lang="es-EC" sz="1000" b="0" i="0" u="none" strike="noStrike" dirty="0">
                        <a:solidFill>
                          <a:srgbClr val="000000"/>
                        </a:solidFill>
                        <a:effectLst/>
                        <a:latin typeface="Calibri" panose="020F0502020204030204" pitchFamily="34" charset="0"/>
                      </a:endParaRPr>
                    </a:p>
                  </a:txBody>
                  <a:tcPr marL="1696" marR="1696" marT="1696" marB="0" anchor="ctr">
                    <a:solidFill>
                      <a:schemeClr val="accent5">
                        <a:lumMod val="60000"/>
                        <a:lumOff val="4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18">
                  <a:txBody>
                    <a:bodyPr/>
                    <a:lstStyle/>
                    <a:p>
                      <a:pPr algn="ctr" fontAlgn="b"/>
                      <a:r>
                        <a:rPr lang="es-EC" sz="1000" u="none" strike="noStrike">
                          <a:effectLst/>
                        </a:rPr>
                        <a:t>Derechos de los accionistas y funciones clave en el ámbito de la propiedad </a:t>
                      </a:r>
                      <a:endParaRPr lang="es-EC" sz="1000" b="0" i="0" u="none" strike="noStrike">
                        <a:solidFill>
                          <a:srgbClr val="000000"/>
                        </a:solidFill>
                        <a:effectLst/>
                        <a:latin typeface="Calibri" panose="020F0502020204030204" pitchFamily="34" charset="0"/>
                      </a:endParaRPr>
                    </a:p>
                  </a:txBody>
                  <a:tcPr marL="1696" marR="1696" marT="1696" marB="0" anchor="ctr">
                    <a:solidFill>
                      <a:schemeClr val="accent5">
                        <a:lumMod val="60000"/>
                        <a:lumOff val="4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8">
                  <a:txBody>
                    <a:bodyPr/>
                    <a:lstStyle/>
                    <a:p>
                      <a:pPr algn="ctr" fontAlgn="b"/>
                      <a:r>
                        <a:rPr lang="es-EC" sz="1000" u="none" strike="noStrike">
                          <a:effectLst/>
                        </a:rPr>
                        <a:t>Tratamiento equitativo de los accionistas</a:t>
                      </a:r>
                      <a:endParaRPr lang="es-EC" sz="1000" b="0" i="0" u="none" strike="noStrike">
                        <a:solidFill>
                          <a:srgbClr val="000000"/>
                        </a:solidFill>
                        <a:effectLst/>
                        <a:latin typeface="Calibri" panose="020F0502020204030204" pitchFamily="34" charset="0"/>
                      </a:endParaRPr>
                    </a:p>
                  </a:txBody>
                  <a:tcPr marL="1696" marR="1696" marT="1696" marB="0" anchor="ctr">
                    <a:solidFill>
                      <a:schemeClr val="accent5">
                        <a:lumMod val="60000"/>
                        <a:lumOff val="4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6">
                  <a:txBody>
                    <a:bodyPr/>
                    <a:lstStyle/>
                    <a:p>
                      <a:pPr algn="ctr" fontAlgn="b"/>
                      <a:r>
                        <a:rPr lang="es-EC" sz="1000" u="none" strike="noStrike">
                          <a:effectLst/>
                        </a:rPr>
                        <a:t>El papel de las partes interesadas en el ámbito de gobierno corporativo</a:t>
                      </a:r>
                      <a:endParaRPr lang="es-EC" sz="1000" b="0" i="0" u="none" strike="noStrike">
                        <a:solidFill>
                          <a:srgbClr val="000000"/>
                        </a:solidFill>
                        <a:effectLst/>
                        <a:latin typeface="Calibri" panose="020F0502020204030204" pitchFamily="34" charset="0"/>
                      </a:endParaRPr>
                    </a:p>
                  </a:txBody>
                  <a:tcPr marL="1696" marR="1696" marT="1696" marB="0" anchor="ctr">
                    <a:solidFill>
                      <a:schemeClr val="accent5">
                        <a:lumMod val="60000"/>
                        <a:lumOff val="4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6">
                  <a:txBody>
                    <a:bodyPr/>
                    <a:lstStyle/>
                    <a:p>
                      <a:pPr algn="ctr" fontAlgn="b"/>
                      <a:r>
                        <a:rPr lang="es-EC" sz="1000" u="none" strike="noStrike">
                          <a:effectLst/>
                        </a:rPr>
                        <a:t>Divulgación de datos y transparencia</a:t>
                      </a:r>
                      <a:endParaRPr lang="es-EC" sz="1000" b="0" i="0" u="none" strike="noStrike">
                        <a:solidFill>
                          <a:srgbClr val="000000"/>
                        </a:solidFill>
                        <a:effectLst/>
                        <a:latin typeface="Calibri" panose="020F0502020204030204" pitchFamily="34" charset="0"/>
                      </a:endParaRPr>
                    </a:p>
                  </a:txBody>
                  <a:tcPr marL="1696" marR="1696" marT="1696" marB="0" anchor="ctr">
                    <a:solidFill>
                      <a:schemeClr val="accent5">
                        <a:lumMod val="60000"/>
                        <a:lumOff val="4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gridSpan="17">
                  <a:txBody>
                    <a:bodyPr/>
                    <a:lstStyle/>
                    <a:p>
                      <a:pPr algn="ctr" fontAlgn="b"/>
                      <a:r>
                        <a:rPr lang="es-EC" sz="1000" u="none" strike="noStrike" dirty="0">
                          <a:effectLst/>
                        </a:rPr>
                        <a:t>Responsabilidades del consejo</a:t>
                      </a:r>
                      <a:endParaRPr lang="es-EC" sz="1000" b="0" i="0" u="none" strike="noStrike" dirty="0">
                        <a:solidFill>
                          <a:srgbClr val="000000"/>
                        </a:solidFill>
                        <a:effectLst/>
                        <a:latin typeface="Calibri" panose="020F0502020204030204" pitchFamily="34" charset="0"/>
                      </a:endParaRPr>
                    </a:p>
                  </a:txBody>
                  <a:tcPr marL="1696" marR="1696" marT="1696" marB="0" anchor="ctr">
                    <a:solidFill>
                      <a:schemeClr val="accent5">
                        <a:lumMod val="60000"/>
                        <a:lumOff val="40000"/>
                      </a:schemeClr>
                    </a:solidFill>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3276721616"/>
                  </a:ext>
                </a:extLst>
              </a:tr>
              <a:tr h="156109">
                <a:tc>
                  <a:txBody>
                    <a:bodyPr/>
                    <a:lstStyle/>
                    <a:p>
                      <a:pPr algn="ctr" fontAlgn="b"/>
                      <a:r>
                        <a:rPr lang="es-EC" sz="500" u="none" strike="noStrike">
                          <a:effectLst/>
                        </a:rPr>
                        <a:t>G1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G2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G3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G4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G5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D1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D2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D3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D4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D5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D6</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D7</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D8</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D9</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D10</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D11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D12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D13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D14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D15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D16</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D17</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D18</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T6</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T7</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T8</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P1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P2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P3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P4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P5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P6</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I1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I2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I3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I4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I5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I6</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C1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C2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C3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C4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C5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C6</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C7</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C8</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C9</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C10</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C11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C12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C13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C14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C15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C16</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C17</a:t>
                      </a:r>
                      <a:endParaRPr lang="es-EC" sz="500" b="0" i="0" u="none" strike="noStrike">
                        <a:solidFill>
                          <a:srgbClr val="000000"/>
                        </a:solidFill>
                        <a:effectLst/>
                        <a:latin typeface="Calibri" panose="020F0502020204030204" pitchFamily="34" charset="0"/>
                      </a:endParaRPr>
                    </a:p>
                  </a:txBody>
                  <a:tcPr marL="1696" marR="1696" marT="1696" marB="0" anchor="ctr"/>
                </a:tc>
                <a:extLst>
                  <a:ext uri="{0D108BD9-81ED-4DB2-BD59-A6C34878D82A}">
                    <a16:rowId xmlns:a16="http://schemas.microsoft.com/office/drawing/2014/main" val="1547466261"/>
                  </a:ext>
                </a:extLst>
              </a:tr>
              <a:tr h="156109">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extLst>
                  <a:ext uri="{0D108BD9-81ED-4DB2-BD59-A6C34878D82A}">
                    <a16:rowId xmlns:a16="http://schemas.microsoft.com/office/drawing/2014/main" val="1815820827"/>
                  </a:ext>
                </a:extLst>
              </a:tr>
              <a:tr h="156109">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extLst>
                  <a:ext uri="{0D108BD9-81ED-4DB2-BD59-A6C34878D82A}">
                    <a16:rowId xmlns:a16="http://schemas.microsoft.com/office/drawing/2014/main" val="1637419322"/>
                  </a:ext>
                </a:extLst>
              </a:tr>
              <a:tr h="156109">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extLst>
                  <a:ext uri="{0D108BD9-81ED-4DB2-BD59-A6C34878D82A}">
                    <a16:rowId xmlns:a16="http://schemas.microsoft.com/office/drawing/2014/main" val="172559008"/>
                  </a:ext>
                </a:extLst>
              </a:tr>
              <a:tr h="156109">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extLst>
                  <a:ext uri="{0D108BD9-81ED-4DB2-BD59-A6C34878D82A}">
                    <a16:rowId xmlns:a16="http://schemas.microsoft.com/office/drawing/2014/main" val="1858927725"/>
                  </a:ext>
                </a:extLst>
              </a:tr>
              <a:tr h="156109">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extLst>
                  <a:ext uri="{0D108BD9-81ED-4DB2-BD59-A6C34878D82A}">
                    <a16:rowId xmlns:a16="http://schemas.microsoft.com/office/drawing/2014/main" val="3066257173"/>
                  </a:ext>
                </a:extLst>
              </a:tr>
              <a:tr h="156109">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extLst>
                  <a:ext uri="{0D108BD9-81ED-4DB2-BD59-A6C34878D82A}">
                    <a16:rowId xmlns:a16="http://schemas.microsoft.com/office/drawing/2014/main" val="2788217312"/>
                  </a:ext>
                </a:extLst>
              </a:tr>
              <a:tr h="156109">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extLst>
                  <a:ext uri="{0D108BD9-81ED-4DB2-BD59-A6C34878D82A}">
                    <a16:rowId xmlns:a16="http://schemas.microsoft.com/office/drawing/2014/main" val="1107307054"/>
                  </a:ext>
                </a:extLst>
              </a:tr>
              <a:tr h="156109">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extLst>
                  <a:ext uri="{0D108BD9-81ED-4DB2-BD59-A6C34878D82A}">
                    <a16:rowId xmlns:a16="http://schemas.microsoft.com/office/drawing/2014/main" val="2040550624"/>
                  </a:ext>
                </a:extLst>
              </a:tr>
              <a:tr h="156109">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extLst>
                  <a:ext uri="{0D108BD9-81ED-4DB2-BD59-A6C34878D82A}">
                    <a16:rowId xmlns:a16="http://schemas.microsoft.com/office/drawing/2014/main" val="907290957"/>
                  </a:ext>
                </a:extLst>
              </a:tr>
              <a:tr h="156109">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extLst>
                  <a:ext uri="{0D108BD9-81ED-4DB2-BD59-A6C34878D82A}">
                    <a16:rowId xmlns:a16="http://schemas.microsoft.com/office/drawing/2014/main" val="613043298"/>
                  </a:ext>
                </a:extLst>
              </a:tr>
              <a:tr h="156109">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extLst>
                  <a:ext uri="{0D108BD9-81ED-4DB2-BD59-A6C34878D82A}">
                    <a16:rowId xmlns:a16="http://schemas.microsoft.com/office/drawing/2014/main" val="3875256238"/>
                  </a:ext>
                </a:extLst>
              </a:tr>
              <a:tr h="156109">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extLst>
                  <a:ext uri="{0D108BD9-81ED-4DB2-BD59-A6C34878D82A}">
                    <a16:rowId xmlns:a16="http://schemas.microsoft.com/office/drawing/2014/main" val="3638915898"/>
                  </a:ext>
                </a:extLst>
              </a:tr>
              <a:tr h="156109">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extLst>
                  <a:ext uri="{0D108BD9-81ED-4DB2-BD59-A6C34878D82A}">
                    <a16:rowId xmlns:a16="http://schemas.microsoft.com/office/drawing/2014/main" val="2100015242"/>
                  </a:ext>
                </a:extLst>
              </a:tr>
              <a:tr h="156109">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extLst>
                  <a:ext uri="{0D108BD9-81ED-4DB2-BD59-A6C34878D82A}">
                    <a16:rowId xmlns:a16="http://schemas.microsoft.com/office/drawing/2014/main" val="3092478648"/>
                  </a:ext>
                </a:extLst>
              </a:tr>
              <a:tr h="156109">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extLst>
                  <a:ext uri="{0D108BD9-81ED-4DB2-BD59-A6C34878D82A}">
                    <a16:rowId xmlns:a16="http://schemas.microsoft.com/office/drawing/2014/main" val="4254303018"/>
                  </a:ext>
                </a:extLst>
              </a:tr>
              <a:tr h="156109">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extLst>
                  <a:ext uri="{0D108BD9-81ED-4DB2-BD59-A6C34878D82A}">
                    <a16:rowId xmlns:a16="http://schemas.microsoft.com/office/drawing/2014/main" val="1820875424"/>
                  </a:ext>
                </a:extLst>
              </a:tr>
              <a:tr h="156109">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extLst>
                  <a:ext uri="{0D108BD9-81ED-4DB2-BD59-A6C34878D82A}">
                    <a16:rowId xmlns:a16="http://schemas.microsoft.com/office/drawing/2014/main" val="4799746"/>
                  </a:ext>
                </a:extLst>
              </a:tr>
              <a:tr h="156109">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extLst>
                  <a:ext uri="{0D108BD9-81ED-4DB2-BD59-A6C34878D82A}">
                    <a16:rowId xmlns:a16="http://schemas.microsoft.com/office/drawing/2014/main" val="1914975201"/>
                  </a:ext>
                </a:extLst>
              </a:tr>
              <a:tr h="156109">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extLst>
                  <a:ext uri="{0D108BD9-81ED-4DB2-BD59-A6C34878D82A}">
                    <a16:rowId xmlns:a16="http://schemas.microsoft.com/office/drawing/2014/main" val="3080946787"/>
                  </a:ext>
                </a:extLst>
              </a:tr>
              <a:tr h="156109">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extLst>
                  <a:ext uri="{0D108BD9-81ED-4DB2-BD59-A6C34878D82A}">
                    <a16:rowId xmlns:a16="http://schemas.microsoft.com/office/drawing/2014/main" val="1102453288"/>
                  </a:ext>
                </a:extLst>
              </a:tr>
              <a:tr h="156109">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extLst>
                  <a:ext uri="{0D108BD9-81ED-4DB2-BD59-A6C34878D82A}">
                    <a16:rowId xmlns:a16="http://schemas.microsoft.com/office/drawing/2014/main" val="2001812054"/>
                  </a:ext>
                </a:extLst>
              </a:tr>
              <a:tr h="156109">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extLst>
                  <a:ext uri="{0D108BD9-81ED-4DB2-BD59-A6C34878D82A}">
                    <a16:rowId xmlns:a16="http://schemas.microsoft.com/office/drawing/2014/main" val="3124639810"/>
                  </a:ext>
                </a:extLst>
              </a:tr>
              <a:tr h="156109">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extLst>
                  <a:ext uri="{0D108BD9-81ED-4DB2-BD59-A6C34878D82A}">
                    <a16:rowId xmlns:a16="http://schemas.microsoft.com/office/drawing/2014/main" val="244489604"/>
                  </a:ext>
                </a:extLst>
              </a:tr>
              <a:tr h="156109">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extLst>
                  <a:ext uri="{0D108BD9-81ED-4DB2-BD59-A6C34878D82A}">
                    <a16:rowId xmlns:a16="http://schemas.microsoft.com/office/drawing/2014/main" val="4224283802"/>
                  </a:ext>
                </a:extLst>
              </a:tr>
              <a:tr h="156109">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extLst>
                  <a:ext uri="{0D108BD9-81ED-4DB2-BD59-A6C34878D82A}">
                    <a16:rowId xmlns:a16="http://schemas.microsoft.com/office/drawing/2014/main" val="2536455510"/>
                  </a:ext>
                </a:extLst>
              </a:tr>
              <a:tr h="156109">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extLst>
                  <a:ext uri="{0D108BD9-81ED-4DB2-BD59-A6C34878D82A}">
                    <a16:rowId xmlns:a16="http://schemas.microsoft.com/office/drawing/2014/main" val="4158216939"/>
                  </a:ext>
                </a:extLst>
              </a:tr>
              <a:tr h="156109">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extLst>
                  <a:ext uri="{0D108BD9-81ED-4DB2-BD59-A6C34878D82A}">
                    <a16:rowId xmlns:a16="http://schemas.microsoft.com/office/drawing/2014/main" val="1363149807"/>
                  </a:ext>
                </a:extLst>
              </a:tr>
              <a:tr h="156109">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extLst>
                  <a:ext uri="{0D108BD9-81ED-4DB2-BD59-A6C34878D82A}">
                    <a16:rowId xmlns:a16="http://schemas.microsoft.com/office/drawing/2014/main" val="3722484802"/>
                  </a:ext>
                </a:extLst>
              </a:tr>
              <a:tr h="156109">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extLst>
                  <a:ext uri="{0D108BD9-81ED-4DB2-BD59-A6C34878D82A}">
                    <a16:rowId xmlns:a16="http://schemas.microsoft.com/office/drawing/2014/main" val="217555055"/>
                  </a:ext>
                </a:extLst>
              </a:tr>
              <a:tr h="156109">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extLst>
                  <a:ext uri="{0D108BD9-81ED-4DB2-BD59-A6C34878D82A}">
                    <a16:rowId xmlns:a16="http://schemas.microsoft.com/office/drawing/2014/main" val="2769932273"/>
                  </a:ext>
                </a:extLst>
              </a:tr>
              <a:tr h="156109">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1</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2</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extLst>
                  <a:ext uri="{0D108BD9-81ED-4DB2-BD59-A6C34878D82A}">
                    <a16:rowId xmlns:a16="http://schemas.microsoft.com/office/drawing/2014/main" val="1661694218"/>
                  </a:ext>
                </a:extLst>
              </a:tr>
              <a:tr h="156109">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dirty="0">
                          <a:effectLst/>
                        </a:rPr>
                        <a:t>3</a:t>
                      </a:r>
                      <a:endParaRPr lang="es-EC" sz="500" b="0" i="0" u="none" strike="noStrike" dirty="0">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dirty="0">
                          <a:effectLst/>
                        </a:rPr>
                        <a:t>3</a:t>
                      </a:r>
                      <a:endParaRPr lang="es-EC" sz="500" b="0" i="0" u="none" strike="noStrike" dirty="0">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dirty="0">
                          <a:effectLst/>
                        </a:rPr>
                        <a:t>3</a:t>
                      </a:r>
                      <a:endParaRPr lang="es-EC" sz="500" b="0" i="0" u="none" strike="noStrike" dirty="0">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5</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3</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a:effectLst/>
                        </a:rPr>
                        <a:t>4</a:t>
                      </a:r>
                      <a:endParaRPr lang="es-EC" sz="500" b="0" i="0" u="none" strike="noStrike">
                        <a:solidFill>
                          <a:srgbClr val="000000"/>
                        </a:solidFill>
                        <a:effectLst/>
                        <a:latin typeface="Calibri" panose="020F0502020204030204" pitchFamily="34" charset="0"/>
                      </a:endParaRPr>
                    </a:p>
                  </a:txBody>
                  <a:tcPr marL="1696" marR="1696" marT="1696" marB="0" anchor="ctr"/>
                </a:tc>
                <a:tc>
                  <a:txBody>
                    <a:bodyPr/>
                    <a:lstStyle/>
                    <a:p>
                      <a:pPr algn="ctr" fontAlgn="b"/>
                      <a:r>
                        <a:rPr lang="es-EC" sz="500" u="none" strike="noStrike" dirty="0">
                          <a:effectLst/>
                        </a:rPr>
                        <a:t>5</a:t>
                      </a:r>
                      <a:endParaRPr lang="es-EC" sz="500" b="0" i="0" u="none" strike="noStrike" dirty="0">
                        <a:solidFill>
                          <a:srgbClr val="000000"/>
                        </a:solidFill>
                        <a:effectLst/>
                        <a:latin typeface="Calibri" panose="020F0502020204030204" pitchFamily="34" charset="0"/>
                      </a:endParaRPr>
                    </a:p>
                  </a:txBody>
                  <a:tcPr marL="1696" marR="1696" marT="1696" marB="0" anchor="ctr"/>
                </a:tc>
                <a:extLst>
                  <a:ext uri="{0D108BD9-81ED-4DB2-BD59-A6C34878D82A}">
                    <a16:rowId xmlns:a16="http://schemas.microsoft.com/office/drawing/2014/main" val="219732925"/>
                  </a:ext>
                </a:extLst>
              </a:tr>
            </a:tbl>
          </a:graphicData>
        </a:graphic>
      </p:graphicFrame>
      <p:sp>
        <p:nvSpPr>
          <p:cNvPr id="2" name="Rectángulo 1"/>
          <p:cNvSpPr/>
          <p:nvPr/>
        </p:nvSpPr>
        <p:spPr>
          <a:xfrm>
            <a:off x="117583" y="3647805"/>
            <a:ext cx="927463" cy="646331"/>
          </a:xfrm>
          <a:prstGeom prst="rect">
            <a:avLst/>
          </a:prstGeom>
          <a:noFill/>
        </p:spPr>
        <p:txBody>
          <a:bodyPr wrap="square" lIns="91440" tIns="45720" rIns="91440" bIns="45720">
            <a:spAutoFit/>
          </a:bodyPr>
          <a:lstStyle/>
          <a:p>
            <a:pPr algn="ctr"/>
            <a:r>
              <a:rPr lang="es-ES" sz="3600" b="0" cap="none" spc="0" dirty="0" smtClean="0">
                <a:ln w="0"/>
                <a:solidFill>
                  <a:srgbClr val="00B050"/>
                </a:solidFill>
                <a:effectLst>
                  <a:outerShdw blurRad="38100" dist="25400" dir="5400000" algn="ctr" rotWithShape="0">
                    <a:srgbClr val="6E747A">
                      <a:alpha val="43000"/>
                    </a:srgbClr>
                  </a:outerShdw>
                </a:effectLst>
              </a:rPr>
              <a:t>MG</a:t>
            </a:r>
            <a:endParaRPr lang="es-ES" sz="3600" b="0" cap="none" spc="0" dirty="0">
              <a:ln w="0"/>
              <a:solidFill>
                <a:srgbClr val="00B050"/>
              </a:solidFill>
              <a:effectLst>
                <a:outerShdw blurRad="38100" dist="25400" dir="5400000" algn="ctr" rotWithShape="0">
                  <a:srgbClr val="6E747A">
                    <a:alpha val="43000"/>
                  </a:srgbClr>
                </a:outerShdw>
              </a:effectLst>
            </a:endParaRPr>
          </a:p>
        </p:txBody>
      </p:sp>
      <p:sp>
        <p:nvSpPr>
          <p:cNvPr id="9" name="Rectángulo 8"/>
          <p:cNvSpPr/>
          <p:nvPr/>
        </p:nvSpPr>
        <p:spPr>
          <a:xfrm>
            <a:off x="2268601" y="3647805"/>
            <a:ext cx="927463" cy="646331"/>
          </a:xfrm>
          <a:prstGeom prst="rect">
            <a:avLst/>
          </a:prstGeom>
          <a:noFill/>
        </p:spPr>
        <p:txBody>
          <a:bodyPr wrap="square" lIns="91440" tIns="45720" rIns="91440" bIns="45720">
            <a:spAutoFit/>
          </a:bodyPr>
          <a:lstStyle/>
          <a:p>
            <a:pPr algn="ctr"/>
            <a:r>
              <a:rPr lang="es-ES" sz="3600" dirty="0" smtClean="0">
                <a:ln w="0"/>
                <a:solidFill>
                  <a:srgbClr val="00B050"/>
                </a:solidFill>
                <a:effectLst>
                  <a:outerShdw blurRad="38100" dist="25400" dir="5400000" algn="ctr" rotWithShape="0">
                    <a:srgbClr val="6E747A">
                      <a:alpha val="43000"/>
                    </a:srgbClr>
                  </a:outerShdw>
                </a:effectLst>
              </a:rPr>
              <a:t>DF</a:t>
            </a:r>
            <a:endParaRPr lang="es-ES" sz="3600" b="0" cap="none" spc="0" dirty="0">
              <a:ln w="0"/>
              <a:solidFill>
                <a:srgbClr val="00B050"/>
              </a:solidFill>
              <a:effectLst>
                <a:outerShdw blurRad="38100" dist="25400" dir="5400000" algn="ctr" rotWithShape="0">
                  <a:srgbClr val="6E747A">
                    <a:alpha val="43000"/>
                  </a:srgbClr>
                </a:outerShdw>
              </a:effectLst>
            </a:endParaRPr>
          </a:p>
        </p:txBody>
      </p:sp>
      <p:sp>
        <p:nvSpPr>
          <p:cNvPr id="10" name="Rectángulo 9"/>
          <p:cNvSpPr/>
          <p:nvPr/>
        </p:nvSpPr>
        <p:spPr>
          <a:xfrm>
            <a:off x="4981342" y="3647804"/>
            <a:ext cx="927463" cy="646331"/>
          </a:xfrm>
          <a:prstGeom prst="rect">
            <a:avLst/>
          </a:prstGeom>
          <a:noFill/>
        </p:spPr>
        <p:txBody>
          <a:bodyPr wrap="square" lIns="91440" tIns="45720" rIns="91440" bIns="45720">
            <a:spAutoFit/>
          </a:bodyPr>
          <a:lstStyle/>
          <a:p>
            <a:pPr algn="ctr"/>
            <a:r>
              <a:rPr lang="es-ES" sz="3600" dirty="0" smtClean="0">
                <a:ln w="0"/>
                <a:solidFill>
                  <a:srgbClr val="00B050"/>
                </a:solidFill>
                <a:effectLst>
                  <a:outerShdw blurRad="38100" dist="25400" dir="5400000" algn="ctr" rotWithShape="0">
                    <a:srgbClr val="6E747A">
                      <a:alpha val="43000"/>
                    </a:srgbClr>
                  </a:outerShdw>
                </a:effectLst>
              </a:rPr>
              <a:t>TE</a:t>
            </a:r>
            <a:endParaRPr lang="es-ES" sz="3600" b="0" cap="none" spc="0" dirty="0">
              <a:ln w="0"/>
              <a:solidFill>
                <a:srgbClr val="00B050"/>
              </a:solidFill>
              <a:effectLst>
                <a:outerShdw blurRad="38100" dist="25400" dir="5400000" algn="ctr" rotWithShape="0">
                  <a:srgbClr val="6E747A">
                    <a:alpha val="43000"/>
                  </a:srgbClr>
                </a:outerShdw>
              </a:effectLst>
            </a:endParaRPr>
          </a:p>
        </p:txBody>
      </p:sp>
      <p:sp>
        <p:nvSpPr>
          <p:cNvPr id="11" name="Rectángulo 10"/>
          <p:cNvSpPr/>
          <p:nvPr/>
        </p:nvSpPr>
        <p:spPr>
          <a:xfrm>
            <a:off x="6348588" y="3647803"/>
            <a:ext cx="927463" cy="646331"/>
          </a:xfrm>
          <a:prstGeom prst="rect">
            <a:avLst/>
          </a:prstGeom>
          <a:noFill/>
        </p:spPr>
        <p:txBody>
          <a:bodyPr wrap="square" lIns="91440" tIns="45720" rIns="91440" bIns="45720">
            <a:spAutoFit/>
          </a:bodyPr>
          <a:lstStyle/>
          <a:p>
            <a:pPr algn="ctr"/>
            <a:r>
              <a:rPr lang="es-ES" sz="3600" dirty="0" smtClean="0">
                <a:ln w="0"/>
                <a:solidFill>
                  <a:srgbClr val="00B050"/>
                </a:solidFill>
                <a:effectLst>
                  <a:outerShdw blurRad="38100" dist="25400" dir="5400000" algn="ctr" rotWithShape="0">
                    <a:srgbClr val="6E747A">
                      <a:alpha val="43000"/>
                    </a:srgbClr>
                  </a:outerShdw>
                </a:effectLst>
              </a:rPr>
              <a:t>PI</a:t>
            </a:r>
            <a:endParaRPr lang="es-ES" sz="3600" b="0" cap="none" spc="0" dirty="0">
              <a:ln w="0"/>
              <a:solidFill>
                <a:srgbClr val="00B050"/>
              </a:solidFill>
              <a:effectLst>
                <a:outerShdw blurRad="38100" dist="25400" dir="5400000" algn="ctr" rotWithShape="0">
                  <a:srgbClr val="6E747A">
                    <a:alpha val="43000"/>
                  </a:srgbClr>
                </a:outerShdw>
              </a:effectLst>
            </a:endParaRPr>
          </a:p>
        </p:txBody>
      </p:sp>
      <p:sp>
        <p:nvSpPr>
          <p:cNvPr id="12" name="Rectángulo 11"/>
          <p:cNvSpPr/>
          <p:nvPr/>
        </p:nvSpPr>
        <p:spPr>
          <a:xfrm>
            <a:off x="7572143" y="3647803"/>
            <a:ext cx="927463" cy="646331"/>
          </a:xfrm>
          <a:prstGeom prst="rect">
            <a:avLst/>
          </a:prstGeom>
          <a:noFill/>
        </p:spPr>
        <p:txBody>
          <a:bodyPr wrap="square" lIns="91440" tIns="45720" rIns="91440" bIns="45720">
            <a:spAutoFit/>
          </a:bodyPr>
          <a:lstStyle/>
          <a:p>
            <a:pPr algn="ctr"/>
            <a:r>
              <a:rPr lang="es-ES" sz="3600" b="0" cap="none" spc="0" dirty="0" err="1" smtClean="0">
                <a:ln w="0"/>
                <a:solidFill>
                  <a:srgbClr val="00B050"/>
                </a:solidFill>
                <a:effectLst>
                  <a:outerShdw blurRad="38100" dist="25400" dir="5400000" algn="ctr" rotWithShape="0">
                    <a:srgbClr val="6E747A">
                      <a:alpha val="43000"/>
                    </a:srgbClr>
                  </a:outerShdw>
                </a:effectLst>
              </a:rPr>
              <a:t>DT</a:t>
            </a:r>
            <a:endParaRPr lang="es-ES" sz="3600" b="0" cap="none" spc="0" dirty="0">
              <a:ln w="0"/>
              <a:solidFill>
                <a:srgbClr val="00B050"/>
              </a:solidFill>
              <a:effectLst>
                <a:outerShdw blurRad="38100" dist="25400" dir="5400000" algn="ctr" rotWithShape="0">
                  <a:srgbClr val="6E747A">
                    <a:alpha val="43000"/>
                  </a:srgbClr>
                </a:outerShdw>
              </a:effectLst>
            </a:endParaRPr>
          </a:p>
        </p:txBody>
      </p:sp>
      <p:sp>
        <p:nvSpPr>
          <p:cNvPr id="13" name="Rectángulo 12"/>
          <p:cNvSpPr/>
          <p:nvPr/>
        </p:nvSpPr>
        <p:spPr>
          <a:xfrm>
            <a:off x="9964843" y="3647802"/>
            <a:ext cx="927463" cy="646331"/>
          </a:xfrm>
          <a:prstGeom prst="rect">
            <a:avLst/>
          </a:prstGeom>
          <a:noFill/>
        </p:spPr>
        <p:txBody>
          <a:bodyPr wrap="square" lIns="91440" tIns="45720" rIns="91440" bIns="45720">
            <a:spAutoFit/>
          </a:bodyPr>
          <a:lstStyle/>
          <a:p>
            <a:pPr algn="ctr"/>
            <a:r>
              <a:rPr lang="es-ES" sz="3600" dirty="0" err="1" smtClean="0">
                <a:ln w="0"/>
                <a:solidFill>
                  <a:srgbClr val="00B050"/>
                </a:solidFill>
                <a:effectLst>
                  <a:outerShdw blurRad="38100" dist="25400" dir="5400000" algn="ctr" rotWithShape="0">
                    <a:srgbClr val="6E747A">
                      <a:alpha val="43000"/>
                    </a:srgbClr>
                  </a:outerShdw>
                </a:effectLst>
              </a:rPr>
              <a:t>RC</a:t>
            </a:r>
            <a:endParaRPr lang="es-ES" sz="3600" b="0" cap="none" spc="0" dirty="0">
              <a:ln w="0"/>
              <a:solidFill>
                <a:srgbClr val="00B050"/>
              </a:solidFill>
              <a:effectLst>
                <a:outerShdw blurRad="38100" dist="25400" dir="5400000" algn="ctr" rotWithShape="0">
                  <a:srgbClr val="6E747A">
                    <a:alpha val="43000"/>
                  </a:srgbClr>
                </a:outerShdw>
              </a:effectLst>
            </a:endParaRPr>
          </a:p>
        </p:txBody>
      </p:sp>
    </p:spTree>
    <p:extLst>
      <p:ext uri="{BB962C8B-B14F-4D97-AF65-F5344CB8AC3E}">
        <p14:creationId xmlns:p14="http://schemas.microsoft.com/office/powerpoint/2010/main" val="33922517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40212"/>
            <a:ext cx="1871277" cy="483291"/>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5924" y="40212"/>
            <a:ext cx="946076" cy="785971"/>
          </a:xfrm>
          <a:prstGeom prst="rect">
            <a:avLst/>
          </a:prstGeom>
        </p:spPr>
      </p:pic>
      <p:graphicFrame>
        <p:nvGraphicFramePr>
          <p:cNvPr id="4" name="Marcador de contenido 3"/>
          <p:cNvGraphicFramePr>
            <a:graphicFrameLocks noGrp="1"/>
          </p:cNvGraphicFramePr>
          <p:nvPr>
            <p:ph idx="1"/>
            <p:extLst>
              <p:ext uri="{D42A27DB-BD31-4B8C-83A1-F6EECF244321}">
                <p14:modId xmlns:p14="http://schemas.microsoft.com/office/powerpoint/2010/main" val="3272380749"/>
              </p:ext>
            </p:extLst>
          </p:nvPr>
        </p:nvGraphicFramePr>
        <p:xfrm>
          <a:off x="243840" y="141388"/>
          <a:ext cx="11704317" cy="6940296"/>
        </p:xfrm>
        <a:graphic>
          <a:graphicData uri="http://schemas.openxmlformats.org/drawingml/2006/table">
            <a:tbl>
              <a:tblPr firstRow="1" firstCol="1" bandRow="1">
                <a:tableStyleId>{5C22544A-7EE6-4342-B048-85BDC9FD1C3A}</a:tableStyleId>
              </a:tblPr>
              <a:tblGrid>
                <a:gridCol w="1375954">
                  <a:extLst>
                    <a:ext uri="{9D8B030D-6E8A-4147-A177-3AD203B41FA5}">
                      <a16:colId xmlns:a16="http://schemas.microsoft.com/office/drawing/2014/main" val="3971726398"/>
                    </a:ext>
                  </a:extLst>
                </a:gridCol>
                <a:gridCol w="2156643">
                  <a:extLst>
                    <a:ext uri="{9D8B030D-6E8A-4147-A177-3AD203B41FA5}">
                      <a16:colId xmlns:a16="http://schemas.microsoft.com/office/drawing/2014/main" val="523481746"/>
                    </a:ext>
                  </a:extLst>
                </a:gridCol>
                <a:gridCol w="1634344">
                  <a:extLst>
                    <a:ext uri="{9D8B030D-6E8A-4147-A177-3AD203B41FA5}">
                      <a16:colId xmlns:a16="http://schemas.microsoft.com/office/drawing/2014/main" val="62478189"/>
                    </a:ext>
                  </a:extLst>
                </a:gridCol>
                <a:gridCol w="1634344">
                  <a:extLst>
                    <a:ext uri="{9D8B030D-6E8A-4147-A177-3AD203B41FA5}">
                      <a16:colId xmlns:a16="http://schemas.microsoft.com/office/drawing/2014/main" val="3612339655"/>
                    </a:ext>
                  </a:extLst>
                </a:gridCol>
                <a:gridCol w="1634344">
                  <a:extLst>
                    <a:ext uri="{9D8B030D-6E8A-4147-A177-3AD203B41FA5}">
                      <a16:colId xmlns:a16="http://schemas.microsoft.com/office/drawing/2014/main" val="1350379779"/>
                    </a:ext>
                  </a:extLst>
                </a:gridCol>
                <a:gridCol w="1634344">
                  <a:extLst>
                    <a:ext uri="{9D8B030D-6E8A-4147-A177-3AD203B41FA5}">
                      <a16:colId xmlns:a16="http://schemas.microsoft.com/office/drawing/2014/main" val="949021261"/>
                    </a:ext>
                  </a:extLst>
                </a:gridCol>
                <a:gridCol w="1634344">
                  <a:extLst>
                    <a:ext uri="{9D8B030D-6E8A-4147-A177-3AD203B41FA5}">
                      <a16:colId xmlns:a16="http://schemas.microsoft.com/office/drawing/2014/main" val="3790751128"/>
                    </a:ext>
                  </a:extLst>
                </a:gridCol>
              </a:tblGrid>
              <a:tr h="200367">
                <a:tc>
                  <a:txBody>
                    <a:bodyPr/>
                    <a:lstStyle/>
                    <a:p>
                      <a:pPr algn="ctr">
                        <a:lnSpc>
                          <a:spcPct val="115000"/>
                        </a:lnSpc>
                        <a:spcAft>
                          <a:spcPts val="0"/>
                        </a:spcAft>
                      </a:pPr>
                      <a:r>
                        <a:rPr lang="es-EC" sz="1200">
                          <a:effectLst/>
                        </a:rPr>
                        <a:t>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MG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DF</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PI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DT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RC</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3645509670"/>
                  </a:ext>
                </a:extLst>
              </a:tr>
              <a:tr h="200367">
                <a:tc>
                  <a:txBody>
                    <a:bodyPr/>
                    <a:lstStyle/>
                    <a:p>
                      <a:pPr algn="ctr">
                        <a:lnSpc>
                          <a:spcPct val="115000"/>
                        </a:lnSpc>
                        <a:spcAft>
                          <a:spcPts val="0"/>
                        </a:spcAft>
                      </a:pPr>
                      <a:r>
                        <a:rPr lang="es-EC" sz="1200">
                          <a:effectLst/>
                        </a:rPr>
                        <a:t>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3673376810"/>
                  </a:ext>
                </a:extLst>
              </a:tr>
              <a:tr h="200367">
                <a:tc>
                  <a:txBody>
                    <a:bodyPr/>
                    <a:lstStyle/>
                    <a:p>
                      <a:pPr algn="ctr">
                        <a:lnSpc>
                          <a:spcPct val="115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2618124767"/>
                  </a:ext>
                </a:extLst>
              </a:tr>
              <a:tr h="200367">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1578831182"/>
                  </a:ext>
                </a:extLst>
              </a:tr>
              <a:tr h="200367">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2294133393"/>
                  </a:ext>
                </a:extLst>
              </a:tr>
              <a:tr h="200367">
                <a:tc>
                  <a:txBody>
                    <a:bodyPr/>
                    <a:lstStyle/>
                    <a:p>
                      <a:pPr algn="ctr">
                        <a:lnSpc>
                          <a:spcPct val="115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1560562020"/>
                  </a:ext>
                </a:extLst>
              </a:tr>
              <a:tr h="200367">
                <a:tc>
                  <a:txBody>
                    <a:bodyPr/>
                    <a:lstStyle/>
                    <a:p>
                      <a:pPr algn="ctr">
                        <a:lnSpc>
                          <a:spcPct val="115000"/>
                        </a:lnSpc>
                        <a:spcAft>
                          <a:spcPts val="0"/>
                        </a:spcAft>
                      </a:pPr>
                      <a:r>
                        <a:rPr lang="es-EC" sz="1200">
                          <a:effectLst/>
                        </a:rPr>
                        <a:t>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2571676772"/>
                  </a:ext>
                </a:extLst>
              </a:tr>
              <a:tr h="200367">
                <a:tc>
                  <a:txBody>
                    <a:bodyPr/>
                    <a:lstStyle/>
                    <a:p>
                      <a:pPr algn="ctr">
                        <a:lnSpc>
                          <a:spcPct val="115000"/>
                        </a:lnSpc>
                        <a:spcAft>
                          <a:spcPts val="0"/>
                        </a:spcAft>
                      </a:pPr>
                      <a:r>
                        <a:rPr lang="es-EC" sz="1200">
                          <a:effectLst/>
                        </a:rPr>
                        <a:t>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521872737"/>
                  </a:ext>
                </a:extLst>
              </a:tr>
              <a:tr h="200367">
                <a:tc>
                  <a:txBody>
                    <a:bodyPr/>
                    <a:lstStyle/>
                    <a:p>
                      <a:pPr algn="ctr">
                        <a:lnSpc>
                          <a:spcPct val="115000"/>
                        </a:lnSpc>
                        <a:spcAft>
                          <a:spcPts val="0"/>
                        </a:spcAft>
                      </a:pPr>
                      <a:r>
                        <a:rPr lang="es-EC" sz="1200">
                          <a:effectLst/>
                        </a:rPr>
                        <a:t>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3310510668"/>
                  </a:ext>
                </a:extLst>
              </a:tr>
              <a:tr h="200367">
                <a:tc>
                  <a:txBody>
                    <a:bodyPr/>
                    <a:lstStyle/>
                    <a:p>
                      <a:pPr algn="ctr">
                        <a:lnSpc>
                          <a:spcPct val="115000"/>
                        </a:lnSpc>
                        <a:spcAft>
                          <a:spcPts val="0"/>
                        </a:spcAft>
                      </a:pPr>
                      <a:r>
                        <a:rPr lang="es-EC" sz="1200">
                          <a:effectLst/>
                        </a:rPr>
                        <a:t>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3515600895"/>
                  </a:ext>
                </a:extLst>
              </a:tr>
              <a:tr h="200367">
                <a:tc>
                  <a:txBody>
                    <a:bodyPr/>
                    <a:lstStyle/>
                    <a:p>
                      <a:pPr algn="ctr">
                        <a:lnSpc>
                          <a:spcPct val="115000"/>
                        </a:lnSpc>
                        <a:spcAft>
                          <a:spcPts val="0"/>
                        </a:spcAft>
                      </a:pPr>
                      <a:r>
                        <a:rPr lang="es-EC" sz="1200">
                          <a:effectLst/>
                        </a:rPr>
                        <a:t>10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2789450819"/>
                  </a:ext>
                </a:extLst>
              </a:tr>
              <a:tr h="200367">
                <a:tc>
                  <a:txBody>
                    <a:bodyPr/>
                    <a:lstStyle/>
                    <a:p>
                      <a:pPr algn="ctr">
                        <a:lnSpc>
                          <a:spcPct val="115000"/>
                        </a:lnSpc>
                        <a:spcAft>
                          <a:spcPts val="0"/>
                        </a:spcAft>
                      </a:pPr>
                      <a:r>
                        <a:rPr lang="es-EC" sz="1200">
                          <a:effectLst/>
                        </a:rPr>
                        <a:t>11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2214842086"/>
                  </a:ext>
                </a:extLst>
              </a:tr>
              <a:tr h="200367">
                <a:tc>
                  <a:txBody>
                    <a:bodyPr/>
                    <a:lstStyle/>
                    <a:p>
                      <a:pPr algn="ctr">
                        <a:lnSpc>
                          <a:spcPct val="115000"/>
                        </a:lnSpc>
                        <a:spcAft>
                          <a:spcPts val="0"/>
                        </a:spcAft>
                      </a:pPr>
                      <a:r>
                        <a:rPr lang="es-EC" sz="1200">
                          <a:effectLst/>
                        </a:rPr>
                        <a:t>12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3633716553"/>
                  </a:ext>
                </a:extLst>
              </a:tr>
              <a:tr h="200367">
                <a:tc>
                  <a:txBody>
                    <a:bodyPr/>
                    <a:lstStyle/>
                    <a:p>
                      <a:pPr algn="ctr">
                        <a:lnSpc>
                          <a:spcPct val="115000"/>
                        </a:lnSpc>
                        <a:spcAft>
                          <a:spcPts val="0"/>
                        </a:spcAft>
                      </a:pPr>
                      <a:r>
                        <a:rPr lang="es-EC" sz="1200">
                          <a:effectLst/>
                        </a:rPr>
                        <a:t>13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1039362018"/>
                  </a:ext>
                </a:extLst>
              </a:tr>
              <a:tr h="200367">
                <a:tc>
                  <a:txBody>
                    <a:bodyPr/>
                    <a:lstStyle/>
                    <a:p>
                      <a:pPr algn="ctr">
                        <a:lnSpc>
                          <a:spcPct val="115000"/>
                        </a:lnSpc>
                        <a:spcAft>
                          <a:spcPts val="0"/>
                        </a:spcAft>
                      </a:pPr>
                      <a:r>
                        <a:rPr lang="es-EC" sz="1200">
                          <a:effectLst/>
                        </a:rPr>
                        <a:t>14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2117218252"/>
                  </a:ext>
                </a:extLst>
              </a:tr>
              <a:tr h="200367">
                <a:tc>
                  <a:txBody>
                    <a:bodyPr/>
                    <a:lstStyle/>
                    <a:p>
                      <a:pPr algn="ctr">
                        <a:lnSpc>
                          <a:spcPct val="115000"/>
                        </a:lnSpc>
                        <a:spcAft>
                          <a:spcPts val="0"/>
                        </a:spcAft>
                      </a:pPr>
                      <a:r>
                        <a:rPr lang="es-EC" sz="1200">
                          <a:effectLst/>
                        </a:rPr>
                        <a:t>15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2709455636"/>
                  </a:ext>
                </a:extLst>
              </a:tr>
              <a:tr h="200367">
                <a:tc>
                  <a:txBody>
                    <a:bodyPr/>
                    <a:lstStyle/>
                    <a:p>
                      <a:pPr algn="ctr">
                        <a:lnSpc>
                          <a:spcPct val="115000"/>
                        </a:lnSpc>
                        <a:spcAft>
                          <a:spcPts val="0"/>
                        </a:spcAft>
                      </a:pPr>
                      <a:r>
                        <a:rPr lang="es-EC" sz="1200">
                          <a:effectLst/>
                        </a:rPr>
                        <a:t>16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409013066"/>
                  </a:ext>
                </a:extLst>
              </a:tr>
              <a:tr h="200367">
                <a:tc>
                  <a:txBody>
                    <a:bodyPr/>
                    <a:lstStyle/>
                    <a:p>
                      <a:pPr algn="ctr">
                        <a:lnSpc>
                          <a:spcPct val="115000"/>
                        </a:lnSpc>
                        <a:spcAft>
                          <a:spcPts val="0"/>
                        </a:spcAft>
                      </a:pPr>
                      <a:r>
                        <a:rPr lang="es-EC" sz="1200">
                          <a:effectLst/>
                        </a:rPr>
                        <a:t>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833238218"/>
                  </a:ext>
                </a:extLst>
              </a:tr>
              <a:tr h="200367">
                <a:tc>
                  <a:txBody>
                    <a:bodyPr/>
                    <a:lstStyle/>
                    <a:p>
                      <a:pPr algn="ctr">
                        <a:lnSpc>
                          <a:spcPct val="115000"/>
                        </a:lnSpc>
                        <a:spcAft>
                          <a:spcPts val="0"/>
                        </a:spcAft>
                      </a:pPr>
                      <a:r>
                        <a:rPr lang="es-EC" sz="1200">
                          <a:effectLst/>
                        </a:rPr>
                        <a:t>18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3991090937"/>
                  </a:ext>
                </a:extLst>
              </a:tr>
              <a:tr h="200367">
                <a:tc>
                  <a:txBody>
                    <a:bodyPr/>
                    <a:lstStyle/>
                    <a:p>
                      <a:pPr algn="ctr">
                        <a:lnSpc>
                          <a:spcPct val="115000"/>
                        </a:lnSpc>
                        <a:spcAft>
                          <a:spcPts val="0"/>
                        </a:spcAft>
                      </a:pPr>
                      <a:r>
                        <a:rPr lang="es-EC" sz="1200">
                          <a:effectLst/>
                        </a:rPr>
                        <a:t>19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3323898560"/>
                  </a:ext>
                </a:extLst>
              </a:tr>
              <a:tr h="200367">
                <a:tc>
                  <a:txBody>
                    <a:bodyPr/>
                    <a:lstStyle/>
                    <a:p>
                      <a:pPr algn="ctr">
                        <a:lnSpc>
                          <a:spcPct val="115000"/>
                        </a:lnSpc>
                        <a:spcAft>
                          <a:spcPts val="0"/>
                        </a:spcAft>
                      </a:pPr>
                      <a:r>
                        <a:rPr lang="es-EC" sz="1200">
                          <a:effectLst/>
                        </a:rPr>
                        <a:t>20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3395479346"/>
                  </a:ext>
                </a:extLst>
              </a:tr>
              <a:tr h="200367">
                <a:tc>
                  <a:txBody>
                    <a:bodyPr/>
                    <a:lstStyle/>
                    <a:p>
                      <a:pPr algn="ctr">
                        <a:lnSpc>
                          <a:spcPct val="115000"/>
                        </a:lnSpc>
                        <a:spcAft>
                          <a:spcPts val="0"/>
                        </a:spcAft>
                      </a:pPr>
                      <a:r>
                        <a:rPr lang="es-EC" sz="1200">
                          <a:effectLst/>
                        </a:rPr>
                        <a:t>21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2666520403"/>
                  </a:ext>
                </a:extLst>
              </a:tr>
              <a:tr h="200367">
                <a:tc>
                  <a:txBody>
                    <a:bodyPr/>
                    <a:lstStyle/>
                    <a:p>
                      <a:pPr algn="ctr">
                        <a:lnSpc>
                          <a:spcPct val="115000"/>
                        </a:lnSpc>
                        <a:spcAft>
                          <a:spcPts val="0"/>
                        </a:spcAft>
                      </a:pPr>
                      <a:r>
                        <a:rPr lang="es-EC" sz="1200">
                          <a:effectLst/>
                        </a:rPr>
                        <a:t>22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2565604889"/>
                  </a:ext>
                </a:extLst>
              </a:tr>
              <a:tr h="200367">
                <a:tc>
                  <a:txBody>
                    <a:bodyPr/>
                    <a:lstStyle/>
                    <a:p>
                      <a:pPr algn="ctr">
                        <a:lnSpc>
                          <a:spcPct val="115000"/>
                        </a:lnSpc>
                        <a:spcAft>
                          <a:spcPts val="0"/>
                        </a:spcAft>
                      </a:pPr>
                      <a:r>
                        <a:rPr lang="es-EC" sz="1200">
                          <a:effectLst/>
                        </a:rPr>
                        <a:t>23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3159764153"/>
                  </a:ext>
                </a:extLst>
              </a:tr>
              <a:tr h="200367">
                <a:tc>
                  <a:txBody>
                    <a:bodyPr/>
                    <a:lstStyle/>
                    <a:p>
                      <a:pPr algn="ctr">
                        <a:lnSpc>
                          <a:spcPct val="115000"/>
                        </a:lnSpc>
                        <a:spcAft>
                          <a:spcPts val="0"/>
                        </a:spcAft>
                      </a:pPr>
                      <a:r>
                        <a:rPr lang="es-EC" sz="1200">
                          <a:effectLst/>
                        </a:rPr>
                        <a:t>24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2869525752"/>
                  </a:ext>
                </a:extLst>
              </a:tr>
              <a:tr h="200367">
                <a:tc>
                  <a:txBody>
                    <a:bodyPr/>
                    <a:lstStyle/>
                    <a:p>
                      <a:pPr algn="ctr">
                        <a:lnSpc>
                          <a:spcPct val="115000"/>
                        </a:lnSpc>
                        <a:spcAft>
                          <a:spcPts val="0"/>
                        </a:spcAft>
                      </a:pPr>
                      <a:r>
                        <a:rPr lang="es-EC" sz="1200">
                          <a:effectLst/>
                        </a:rPr>
                        <a:t>25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1004933451"/>
                  </a:ext>
                </a:extLst>
              </a:tr>
              <a:tr h="200367">
                <a:tc>
                  <a:txBody>
                    <a:bodyPr/>
                    <a:lstStyle/>
                    <a:p>
                      <a:pPr algn="ctr">
                        <a:lnSpc>
                          <a:spcPct val="115000"/>
                        </a:lnSpc>
                        <a:spcAft>
                          <a:spcPts val="0"/>
                        </a:spcAft>
                      </a:pPr>
                      <a:r>
                        <a:rPr lang="es-EC" sz="1200">
                          <a:effectLst/>
                        </a:rPr>
                        <a:t>26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1773383976"/>
                  </a:ext>
                </a:extLst>
              </a:tr>
              <a:tr h="200367">
                <a:tc>
                  <a:txBody>
                    <a:bodyPr/>
                    <a:lstStyle/>
                    <a:p>
                      <a:pPr algn="ctr">
                        <a:lnSpc>
                          <a:spcPct val="115000"/>
                        </a:lnSpc>
                        <a:spcAft>
                          <a:spcPts val="0"/>
                        </a:spcAft>
                      </a:pPr>
                      <a:r>
                        <a:rPr lang="es-EC" sz="1200">
                          <a:effectLst/>
                        </a:rPr>
                        <a:t>27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3814992960"/>
                  </a:ext>
                </a:extLst>
              </a:tr>
              <a:tr h="200367">
                <a:tc>
                  <a:txBody>
                    <a:bodyPr/>
                    <a:lstStyle/>
                    <a:p>
                      <a:pPr algn="ctr">
                        <a:lnSpc>
                          <a:spcPct val="115000"/>
                        </a:lnSpc>
                        <a:spcAft>
                          <a:spcPts val="0"/>
                        </a:spcAft>
                      </a:pPr>
                      <a:r>
                        <a:rPr lang="es-EC" sz="1200">
                          <a:effectLst/>
                        </a:rPr>
                        <a:t>28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2458870366"/>
                  </a:ext>
                </a:extLst>
              </a:tr>
              <a:tr h="200367">
                <a:tc>
                  <a:txBody>
                    <a:bodyPr/>
                    <a:lstStyle/>
                    <a:p>
                      <a:pPr algn="ctr">
                        <a:lnSpc>
                          <a:spcPct val="115000"/>
                        </a:lnSpc>
                        <a:spcAft>
                          <a:spcPts val="0"/>
                        </a:spcAft>
                      </a:pPr>
                      <a:r>
                        <a:rPr lang="es-EC" sz="1200">
                          <a:effectLst/>
                        </a:rPr>
                        <a:t>29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dirty="0">
                          <a:effectLst/>
                        </a:rPr>
                        <a:t>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4190381300"/>
                  </a:ext>
                </a:extLst>
              </a:tr>
              <a:tr h="200367">
                <a:tc>
                  <a:txBody>
                    <a:bodyPr/>
                    <a:lstStyle/>
                    <a:p>
                      <a:pPr algn="ctr">
                        <a:lnSpc>
                          <a:spcPct val="115000"/>
                        </a:lnSpc>
                        <a:spcAft>
                          <a:spcPts val="0"/>
                        </a:spcAft>
                      </a:pPr>
                      <a:r>
                        <a:rPr lang="es-EC" sz="1200">
                          <a:effectLst/>
                        </a:rPr>
                        <a:t>30</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3646116694"/>
                  </a:ext>
                </a:extLst>
              </a:tr>
              <a:tr h="200367">
                <a:tc>
                  <a:txBody>
                    <a:bodyPr/>
                    <a:lstStyle/>
                    <a:p>
                      <a:pPr algn="ctr">
                        <a:lnSpc>
                          <a:spcPct val="115000"/>
                        </a:lnSpc>
                        <a:spcAft>
                          <a:spcPts val="0"/>
                        </a:spcAft>
                      </a:pPr>
                      <a:r>
                        <a:rPr lang="es-EC" sz="1200">
                          <a:effectLst/>
                        </a:rPr>
                        <a:t>31</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2156353029"/>
                  </a:ext>
                </a:extLst>
              </a:tr>
              <a:tr h="200367">
                <a:tc>
                  <a:txBody>
                    <a:bodyPr/>
                    <a:lstStyle/>
                    <a:p>
                      <a:pPr algn="ctr">
                        <a:lnSpc>
                          <a:spcPct val="115000"/>
                        </a:lnSpc>
                        <a:spcAft>
                          <a:spcPts val="0"/>
                        </a:spcAft>
                      </a:pPr>
                      <a:r>
                        <a:rPr lang="es-EC" sz="1200">
                          <a:effectLst/>
                        </a:rPr>
                        <a:t>32</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a:effectLst/>
                        </a:rPr>
                        <a:t>4</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200" dirty="0">
                          <a:effectLst/>
                        </a:rPr>
                        <a:t>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2909827553"/>
                  </a:ext>
                </a:extLst>
              </a:tr>
            </a:tbl>
          </a:graphicData>
        </a:graphic>
      </p:graphicFrame>
    </p:spTree>
    <p:extLst>
      <p:ext uri="{BB962C8B-B14F-4D97-AF65-F5344CB8AC3E}">
        <p14:creationId xmlns:p14="http://schemas.microsoft.com/office/powerpoint/2010/main" val="13814558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45868" y="826183"/>
            <a:ext cx="6908074" cy="486501"/>
          </a:xfrm>
        </p:spPr>
        <p:txBody>
          <a:bodyPr/>
          <a:lstStyle/>
          <a:p>
            <a:r>
              <a:rPr lang="es-EC" dirty="0" smtClean="0"/>
              <a:t>Análisis factorial de los principios de la OCDE</a:t>
            </a:r>
            <a:endParaRPr lang="es-EC" dirty="0"/>
          </a:p>
        </p:txBody>
      </p:sp>
      <p:sp>
        <p:nvSpPr>
          <p:cNvPr id="4" name="Título 1"/>
          <p:cNvSpPr>
            <a:spLocks noGrp="1"/>
          </p:cNvSpPr>
          <p:nvPr>
            <p:ph type="title"/>
          </p:nvPr>
        </p:nvSpPr>
        <p:spPr>
          <a:xfrm>
            <a:off x="4187734" y="0"/>
            <a:ext cx="3816531" cy="815477"/>
          </a:xfrm>
        </p:spPr>
        <p:txBody>
          <a:bodyPr/>
          <a:lstStyle/>
          <a:p>
            <a:pPr algn="ctr"/>
            <a:r>
              <a:rPr lang="es-EC" dirty="0" smtClean="0">
                <a:ln w="0"/>
                <a:solidFill>
                  <a:srgbClr val="00B050"/>
                </a:solidFill>
                <a:effectLst>
                  <a:outerShdw blurRad="38100" dist="38100" dir="2700000" algn="tl">
                    <a:srgbClr val="000000">
                      <a:alpha val="43137"/>
                    </a:srgbClr>
                  </a:outerShdw>
                  <a:reflection blurRad="6350" stA="53000" endA="300" endPos="35500" dir="5400000" sy="-90000" algn="bl" rotWithShape="0"/>
                </a:effectLst>
              </a:rPr>
              <a:t>Resultados</a:t>
            </a:r>
            <a:endParaRPr lang="es-EC" dirty="0">
              <a:ln w="0"/>
              <a:solidFill>
                <a:srgbClr val="00B050"/>
              </a:solidFill>
              <a:effectLst>
                <a:outerShdw blurRad="38100" dist="38100" dir="2700000" algn="tl">
                  <a:srgbClr val="000000">
                    <a:alpha val="43137"/>
                  </a:srgbClr>
                </a:outerShdw>
                <a:reflection blurRad="6350" stA="53000" endA="300" endPos="35500" dir="5400000" sy="-90000" algn="bl" rotWithShape="0"/>
              </a:effectLst>
            </a:endParaRPr>
          </a:p>
        </p:txBody>
      </p:sp>
      <p:pic>
        <p:nvPicPr>
          <p:cNvPr id="5" name="Imagen 4"/>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40212"/>
            <a:ext cx="1871277" cy="483291"/>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5924" y="40212"/>
            <a:ext cx="946076" cy="785971"/>
          </a:xfrm>
          <a:prstGeom prst="rect">
            <a:avLst/>
          </a:prstGeom>
        </p:spPr>
      </p:pic>
      <p:graphicFrame>
        <p:nvGraphicFramePr>
          <p:cNvPr id="7" name="Tabla 6"/>
          <p:cNvGraphicFramePr>
            <a:graphicFrameLocks noGrp="1"/>
          </p:cNvGraphicFramePr>
          <p:nvPr>
            <p:extLst>
              <p:ext uri="{D42A27DB-BD31-4B8C-83A1-F6EECF244321}">
                <p14:modId xmlns:p14="http://schemas.microsoft.com/office/powerpoint/2010/main" val="3440815612"/>
              </p:ext>
            </p:extLst>
          </p:nvPr>
        </p:nvGraphicFramePr>
        <p:xfrm>
          <a:off x="1135279" y="1327431"/>
          <a:ext cx="10110645" cy="1929263"/>
        </p:xfrm>
        <a:graphic>
          <a:graphicData uri="http://schemas.openxmlformats.org/drawingml/2006/table">
            <a:tbl>
              <a:tblPr firstRow="1" firstCol="1" bandRow="1">
                <a:tableStyleId>{21E4AEA4-8DFA-4A89-87EB-49C32662AFE0}</a:tableStyleId>
              </a:tblPr>
              <a:tblGrid>
                <a:gridCol w="1512856">
                  <a:extLst>
                    <a:ext uri="{9D8B030D-6E8A-4147-A177-3AD203B41FA5}">
                      <a16:colId xmlns:a16="http://schemas.microsoft.com/office/drawing/2014/main" val="2940515384"/>
                    </a:ext>
                  </a:extLst>
                </a:gridCol>
                <a:gridCol w="1433976">
                  <a:extLst>
                    <a:ext uri="{9D8B030D-6E8A-4147-A177-3AD203B41FA5}">
                      <a16:colId xmlns:a16="http://schemas.microsoft.com/office/drawing/2014/main" val="2379835688"/>
                    </a:ext>
                  </a:extLst>
                </a:gridCol>
                <a:gridCol w="1433976">
                  <a:extLst>
                    <a:ext uri="{9D8B030D-6E8A-4147-A177-3AD203B41FA5}">
                      <a16:colId xmlns:a16="http://schemas.microsoft.com/office/drawing/2014/main" val="2486434924"/>
                    </a:ext>
                  </a:extLst>
                </a:gridCol>
                <a:gridCol w="1433976">
                  <a:extLst>
                    <a:ext uri="{9D8B030D-6E8A-4147-A177-3AD203B41FA5}">
                      <a16:colId xmlns:a16="http://schemas.microsoft.com/office/drawing/2014/main" val="1208423048"/>
                    </a:ext>
                  </a:extLst>
                </a:gridCol>
                <a:gridCol w="1433976">
                  <a:extLst>
                    <a:ext uri="{9D8B030D-6E8A-4147-A177-3AD203B41FA5}">
                      <a16:colId xmlns:a16="http://schemas.microsoft.com/office/drawing/2014/main" val="2867365305"/>
                    </a:ext>
                  </a:extLst>
                </a:gridCol>
                <a:gridCol w="1433976">
                  <a:extLst>
                    <a:ext uri="{9D8B030D-6E8A-4147-A177-3AD203B41FA5}">
                      <a16:colId xmlns:a16="http://schemas.microsoft.com/office/drawing/2014/main" val="2166604672"/>
                    </a:ext>
                  </a:extLst>
                </a:gridCol>
                <a:gridCol w="1427909">
                  <a:extLst>
                    <a:ext uri="{9D8B030D-6E8A-4147-A177-3AD203B41FA5}">
                      <a16:colId xmlns:a16="http://schemas.microsoft.com/office/drawing/2014/main" val="3041598001"/>
                    </a:ext>
                  </a:extLst>
                </a:gridCol>
              </a:tblGrid>
              <a:tr h="275609">
                <a:tc>
                  <a:txBody>
                    <a:bodyPr/>
                    <a:lstStyle/>
                    <a:p>
                      <a:pPr algn="ctr">
                        <a:lnSpc>
                          <a:spcPct val="115000"/>
                        </a:lnSpc>
                        <a:spcAft>
                          <a:spcPts val="0"/>
                        </a:spcAft>
                      </a:pPr>
                      <a:r>
                        <a:rPr lang="es-EC" sz="1400">
                          <a:effectLst/>
                        </a:rPr>
                        <a:t>Correlación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MG</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DF</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TE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PI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DT</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400">
                          <a:effectLst/>
                        </a:rPr>
                        <a:t>RC</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799155472"/>
                  </a:ext>
                </a:extLst>
              </a:tr>
              <a:tr h="275609">
                <a:tc>
                  <a:txBody>
                    <a:bodyPr/>
                    <a:lstStyle/>
                    <a:p>
                      <a:pPr algn="ctr">
                        <a:lnSpc>
                          <a:spcPct val="115000"/>
                        </a:lnSpc>
                        <a:spcAft>
                          <a:spcPts val="0"/>
                        </a:spcAft>
                      </a:pPr>
                      <a:r>
                        <a:rPr lang="es-EC" sz="1400">
                          <a:effectLst/>
                        </a:rPr>
                        <a:t>MG</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C" sz="1400" dirty="0">
                          <a:effectLst/>
                        </a:rPr>
                        <a:t>1,000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,884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,768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dirty="0">
                          <a:effectLst/>
                        </a:rPr>
                        <a:t>,731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,592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,421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72709765"/>
                  </a:ext>
                </a:extLst>
              </a:tr>
              <a:tr h="275609">
                <a:tc>
                  <a:txBody>
                    <a:bodyPr/>
                    <a:lstStyle/>
                    <a:p>
                      <a:pPr algn="ctr">
                        <a:lnSpc>
                          <a:spcPct val="115000"/>
                        </a:lnSpc>
                        <a:spcAft>
                          <a:spcPts val="0"/>
                        </a:spcAft>
                      </a:pPr>
                      <a:r>
                        <a:rPr lang="es-EC" sz="1400">
                          <a:effectLst/>
                        </a:rPr>
                        <a:t>DF</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C" sz="1400">
                          <a:effectLst/>
                        </a:rPr>
                        <a:t>,884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1,000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,752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,709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,567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,380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45066220"/>
                  </a:ext>
                </a:extLst>
              </a:tr>
              <a:tr h="275609">
                <a:tc>
                  <a:txBody>
                    <a:bodyPr/>
                    <a:lstStyle/>
                    <a:p>
                      <a:pPr algn="ctr">
                        <a:lnSpc>
                          <a:spcPct val="115000"/>
                        </a:lnSpc>
                        <a:spcAft>
                          <a:spcPts val="0"/>
                        </a:spcAft>
                      </a:pPr>
                      <a:r>
                        <a:rPr lang="es-EC" sz="1400">
                          <a:effectLst/>
                        </a:rPr>
                        <a:t>TE</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C" sz="1400">
                          <a:effectLst/>
                        </a:rPr>
                        <a:t>,768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,752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1,000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,885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,733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,620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28983472"/>
                  </a:ext>
                </a:extLst>
              </a:tr>
              <a:tr h="275609">
                <a:tc>
                  <a:txBody>
                    <a:bodyPr/>
                    <a:lstStyle/>
                    <a:p>
                      <a:pPr algn="ctr">
                        <a:lnSpc>
                          <a:spcPct val="115000"/>
                        </a:lnSpc>
                        <a:spcAft>
                          <a:spcPts val="0"/>
                        </a:spcAft>
                      </a:pPr>
                      <a:r>
                        <a:rPr lang="es-EC" sz="1400">
                          <a:effectLst/>
                        </a:rPr>
                        <a:t>PI</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C" sz="1400">
                          <a:effectLst/>
                        </a:rPr>
                        <a:t>,731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,709</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,885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1,000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,716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,585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28713841"/>
                  </a:ext>
                </a:extLst>
              </a:tr>
              <a:tr h="275609">
                <a:tc>
                  <a:txBody>
                    <a:bodyPr/>
                    <a:lstStyle/>
                    <a:p>
                      <a:pPr algn="ctr">
                        <a:lnSpc>
                          <a:spcPct val="115000"/>
                        </a:lnSpc>
                        <a:spcAft>
                          <a:spcPts val="0"/>
                        </a:spcAft>
                      </a:pPr>
                      <a:r>
                        <a:rPr lang="es-EC" sz="1400">
                          <a:effectLst/>
                        </a:rPr>
                        <a:t>DT</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C" sz="1400">
                          <a:effectLst/>
                        </a:rPr>
                        <a:t>,592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,567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,733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,716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1,000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,844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62057091"/>
                  </a:ext>
                </a:extLst>
              </a:tr>
              <a:tr h="275609">
                <a:tc>
                  <a:txBody>
                    <a:bodyPr/>
                    <a:lstStyle/>
                    <a:p>
                      <a:pPr algn="ctr">
                        <a:lnSpc>
                          <a:spcPct val="115000"/>
                        </a:lnSpc>
                        <a:spcAft>
                          <a:spcPts val="0"/>
                        </a:spcAft>
                      </a:pPr>
                      <a:r>
                        <a:rPr lang="es-EC" sz="1400">
                          <a:effectLst/>
                        </a:rPr>
                        <a:t>RC</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15000"/>
                        </a:lnSpc>
                        <a:spcAft>
                          <a:spcPts val="0"/>
                        </a:spcAft>
                      </a:pPr>
                      <a:r>
                        <a:rPr lang="es-EC" sz="1400">
                          <a:effectLst/>
                        </a:rPr>
                        <a:t>,421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dirty="0">
                          <a:effectLst/>
                        </a:rPr>
                        <a:t>,380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,620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,585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,844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dirty="0">
                          <a:effectLst/>
                        </a:rPr>
                        <a:t>1,000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91012736"/>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390892991"/>
              </p:ext>
            </p:extLst>
          </p:nvPr>
        </p:nvGraphicFramePr>
        <p:xfrm>
          <a:off x="2028009" y="3849872"/>
          <a:ext cx="3850277" cy="2720744"/>
        </p:xfrm>
        <a:graphic>
          <a:graphicData uri="http://schemas.openxmlformats.org/drawingml/2006/table">
            <a:tbl>
              <a:tblPr firstRow="1" firstCol="1" bandRow="1">
                <a:tableStyleId>{93296810-A885-4BE3-A3E7-6D5BEEA58F35}</a:tableStyleId>
              </a:tblPr>
              <a:tblGrid>
                <a:gridCol w="1905117">
                  <a:extLst>
                    <a:ext uri="{9D8B030D-6E8A-4147-A177-3AD203B41FA5}">
                      <a16:colId xmlns:a16="http://schemas.microsoft.com/office/drawing/2014/main" val="1933625758"/>
                    </a:ext>
                  </a:extLst>
                </a:gridCol>
                <a:gridCol w="1119660">
                  <a:extLst>
                    <a:ext uri="{9D8B030D-6E8A-4147-A177-3AD203B41FA5}">
                      <a16:colId xmlns:a16="http://schemas.microsoft.com/office/drawing/2014/main" val="1016976571"/>
                    </a:ext>
                  </a:extLst>
                </a:gridCol>
                <a:gridCol w="825500">
                  <a:extLst>
                    <a:ext uri="{9D8B030D-6E8A-4147-A177-3AD203B41FA5}">
                      <a16:colId xmlns:a16="http://schemas.microsoft.com/office/drawing/2014/main" val="273867203"/>
                    </a:ext>
                  </a:extLst>
                </a:gridCol>
              </a:tblGrid>
              <a:tr h="878880">
                <a:tc gridSpan="2">
                  <a:txBody>
                    <a:bodyPr/>
                    <a:lstStyle/>
                    <a:p>
                      <a:pPr>
                        <a:lnSpc>
                          <a:spcPct val="115000"/>
                        </a:lnSpc>
                        <a:spcAft>
                          <a:spcPts val="0"/>
                        </a:spcAft>
                      </a:pPr>
                      <a:r>
                        <a:rPr lang="es-EC" sz="1600" dirty="0">
                          <a:effectLst/>
                        </a:rPr>
                        <a:t>Medida </a:t>
                      </a:r>
                      <a:r>
                        <a:rPr lang="es-EC" sz="1600" dirty="0" err="1">
                          <a:effectLst/>
                        </a:rPr>
                        <a:t>Kaiser</a:t>
                      </a:r>
                      <a:r>
                        <a:rPr lang="es-EC" sz="1600" dirty="0">
                          <a:effectLst/>
                        </a:rPr>
                        <a:t>-Meyer-</a:t>
                      </a:r>
                      <a:r>
                        <a:rPr lang="es-EC" sz="1600" dirty="0" err="1">
                          <a:effectLst/>
                        </a:rPr>
                        <a:t>Olkin</a:t>
                      </a:r>
                      <a:r>
                        <a:rPr lang="es-EC" sz="1600" dirty="0">
                          <a:effectLst/>
                        </a:rPr>
                        <a:t> de adecuación de muestreo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00B050"/>
                    </a:solidFill>
                  </a:tcPr>
                </a:tc>
                <a:tc hMerge="1">
                  <a:txBody>
                    <a:bodyPr/>
                    <a:lstStyle/>
                    <a:p>
                      <a:endParaRPr lang="es-EC"/>
                    </a:p>
                  </a:txBody>
                  <a:tcPr/>
                </a:tc>
                <a:tc>
                  <a:txBody>
                    <a:bodyPr/>
                    <a:lstStyle/>
                    <a:p>
                      <a:pPr algn="r">
                        <a:lnSpc>
                          <a:spcPct val="115000"/>
                        </a:lnSpc>
                        <a:spcAft>
                          <a:spcPts val="0"/>
                        </a:spcAft>
                      </a:pPr>
                      <a:r>
                        <a:rPr lang="es-EC" sz="1600" dirty="0">
                          <a:effectLst/>
                        </a:rPr>
                        <a:t>,819</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00B050"/>
                    </a:solidFill>
                  </a:tcPr>
                </a:tc>
                <a:extLst>
                  <a:ext uri="{0D108BD9-81ED-4DB2-BD59-A6C34878D82A}">
                    <a16:rowId xmlns:a16="http://schemas.microsoft.com/office/drawing/2014/main" val="1195389451"/>
                  </a:ext>
                </a:extLst>
              </a:tr>
              <a:tr h="878880">
                <a:tc rowSpan="3">
                  <a:txBody>
                    <a:bodyPr/>
                    <a:lstStyle/>
                    <a:p>
                      <a:pPr>
                        <a:lnSpc>
                          <a:spcPct val="115000"/>
                        </a:lnSpc>
                        <a:spcAft>
                          <a:spcPts val="0"/>
                        </a:spcAft>
                      </a:pPr>
                      <a:r>
                        <a:rPr lang="es-EC" sz="1600" dirty="0">
                          <a:effectLst/>
                        </a:rPr>
                        <a:t>Prueba de esfericidad de Bartlett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00B050"/>
                    </a:solidFill>
                  </a:tcPr>
                </a:tc>
                <a:tc>
                  <a:txBody>
                    <a:bodyPr/>
                    <a:lstStyle/>
                    <a:p>
                      <a:pPr>
                        <a:lnSpc>
                          <a:spcPct val="115000"/>
                        </a:lnSpc>
                        <a:spcAft>
                          <a:spcPts val="0"/>
                        </a:spcAft>
                      </a:pPr>
                      <a:r>
                        <a:rPr lang="es-EC" sz="1600">
                          <a:effectLst/>
                        </a:rPr>
                        <a:t>Aprox. Chi-cuadrado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600">
                          <a:effectLst/>
                        </a:rPr>
                        <a:t>174,010</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0326752"/>
                  </a:ext>
                </a:extLst>
              </a:tr>
              <a:tr h="481492">
                <a:tc vMerge="1">
                  <a:txBody>
                    <a:bodyPr/>
                    <a:lstStyle/>
                    <a:p>
                      <a:endParaRPr lang="es-EC"/>
                    </a:p>
                  </a:txBody>
                  <a:tcPr/>
                </a:tc>
                <a:tc>
                  <a:txBody>
                    <a:bodyPr/>
                    <a:lstStyle/>
                    <a:p>
                      <a:pPr>
                        <a:lnSpc>
                          <a:spcPct val="115000"/>
                        </a:lnSpc>
                        <a:spcAft>
                          <a:spcPts val="0"/>
                        </a:spcAft>
                      </a:pPr>
                      <a:r>
                        <a:rPr lang="es-EC" sz="1600">
                          <a:effectLst/>
                        </a:rPr>
                        <a:t>Gl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600">
                          <a:effectLst/>
                        </a:rPr>
                        <a:t>15</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28066727"/>
                  </a:ext>
                </a:extLst>
              </a:tr>
              <a:tr h="481492">
                <a:tc vMerge="1">
                  <a:txBody>
                    <a:bodyPr/>
                    <a:lstStyle/>
                    <a:p>
                      <a:endParaRPr lang="es-EC"/>
                    </a:p>
                  </a:txBody>
                  <a:tcPr/>
                </a:tc>
                <a:tc>
                  <a:txBody>
                    <a:bodyPr/>
                    <a:lstStyle/>
                    <a:p>
                      <a:pPr>
                        <a:lnSpc>
                          <a:spcPct val="115000"/>
                        </a:lnSpc>
                        <a:spcAft>
                          <a:spcPts val="0"/>
                        </a:spcAft>
                      </a:pPr>
                      <a:r>
                        <a:rPr lang="es-EC" sz="1600">
                          <a:effectLst/>
                        </a:rPr>
                        <a:t>Sig.</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600" dirty="0">
                          <a:effectLst/>
                        </a:rPr>
                        <a:t>,000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84443983"/>
                  </a:ext>
                </a:extLst>
              </a:tr>
            </a:tbl>
          </a:graphicData>
        </a:graphic>
      </p:graphicFrame>
      <p:sp>
        <p:nvSpPr>
          <p:cNvPr id="9" name="Elipse 8"/>
          <p:cNvSpPr/>
          <p:nvPr/>
        </p:nvSpPr>
        <p:spPr>
          <a:xfrm>
            <a:off x="154588" y="5217931"/>
            <a:ext cx="1562099" cy="1293223"/>
          </a:xfrm>
          <a:prstGeom prst="ellipse">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err="1" smtClean="0"/>
              <a:t>Kaiser</a:t>
            </a:r>
            <a:r>
              <a:rPr lang="es-EC" dirty="0" smtClean="0"/>
              <a:t> Meyer </a:t>
            </a:r>
            <a:r>
              <a:rPr lang="es-EC" dirty="0" err="1" smtClean="0"/>
              <a:t>Olkin</a:t>
            </a:r>
            <a:endParaRPr lang="es-EC" dirty="0"/>
          </a:p>
        </p:txBody>
      </p:sp>
      <p:sp>
        <p:nvSpPr>
          <p:cNvPr id="10" name="Elipse 9"/>
          <p:cNvSpPr/>
          <p:nvPr/>
        </p:nvSpPr>
        <p:spPr>
          <a:xfrm>
            <a:off x="154588" y="3701736"/>
            <a:ext cx="1562099" cy="1293223"/>
          </a:xfrm>
          <a:prstGeom prst="ellipse">
            <a:avLst/>
          </a:prstGeom>
          <a:solidFill>
            <a:srgbClr val="E2AC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Test de Bartlett</a:t>
            </a:r>
            <a:endParaRPr lang="es-EC" dirty="0"/>
          </a:p>
        </p:txBody>
      </p:sp>
      <p:graphicFrame>
        <p:nvGraphicFramePr>
          <p:cNvPr id="11" name="Tabla 10"/>
          <p:cNvGraphicFramePr>
            <a:graphicFrameLocks noGrp="1"/>
          </p:cNvGraphicFramePr>
          <p:nvPr>
            <p:extLst>
              <p:ext uri="{D42A27DB-BD31-4B8C-83A1-F6EECF244321}">
                <p14:modId xmlns:p14="http://schemas.microsoft.com/office/powerpoint/2010/main" val="2988200347"/>
              </p:ext>
            </p:extLst>
          </p:nvPr>
        </p:nvGraphicFramePr>
        <p:xfrm>
          <a:off x="6095999" y="3714528"/>
          <a:ext cx="5802086" cy="2991432"/>
        </p:xfrm>
        <a:graphic>
          <a:graphicData uri="http://schemas.openxmlformats.org/drawingml/2006/table">
            <a:tbl>
              <a:tblPr firstRow="1" firstCol="1" bandRow="1">
                <a:tableStyleId>{5C22544A-7EE6-4342-B048-85BDC9FD1C3A}</a:tableStyleId>
              </a:tblPr>
              <a:tblGrid>
                <a:gridCol w="483894">
                  <a:extLst>
                    <a:ext uri="{9D8B030D-6E8A-4147-A177-3AD203B41FA5}">
                      <a16:colId xmlns:a16="http://schemas.microsoft.com/office/drawing/2014/main" val="2111096011"/>
                    </a:ext>
                  </a:extLst>
                </a:gridCol>
                <a:gridCol w="870313">
                  <a:extLst>
                    <a:ext uri="{9D8B030D-6E8A-4147-A177-3AD203B41FA5}">
                      <a16:colId xmlns:a16="http://schemas.microsoft.com/office/drawing/2014/main" val="1607689081"/>
                    </a:ext>
                  </a:extLst>
                </a:gridCol>
                <a:gridCol w="3386097">
                  <a:extLst>
                    <a:ext uri="{9D8B030D-6E8A-4147-A177-3AD203B41FA5}">
                      <a16:colId xmlns:a16="http://schemas.microsoft.com/office/drawing/2014/main" val="4015307128"/>
                    </a:ext>
                  </a:extLst>
                </a:gridCol>
                <a:gridCol w="1061782">
                  <a:extLst>
                    <a:ext uri="{9D8B030D-6E8A-4147-A177-3AD203B41FA5}">
                      <a16:colId xmlns:a16="http://schemas.microsoft.com/office/drawing/2014/main" val="3551162677"/>
                    </a:ext>
                  </a:extLst>
                </a:gridCol>
              </a:tblGrid>
              <a:tr h="526354">
                <a:tc>
                  <a:txBody>
                    <a:bodyPr/>
                    <a:lstStyle/>
                    <a:p>
                      <a:pPr algn="ctr">
                        <a:lnSpc>
                          <a:spcPct val="115000"/>
                        </a:lnSpc>
                        <a:spcAft>
                          <a:spcPts val="0"/>
                        </a:spcAft>
                      </a:pPr>
                      <a:r>
                        <a:rPr lang="es-EC" sz="1200">
                          <a:effectLst/>
                        </a:rPr>
                        <a:t>Áreas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solidFill>
                  </a:tcPr>
                </a:tc>
                <a:tc>
                  <a:txBody>
                    <a:bodyPr/>
                    <a:lstStyle/>
                    <a:p>
                      <a:pPr algn="ctr">
                        <a:lnSpc>
                          <a:spcPct val="115000"/>
                        </a:lnSpc>
                        <a:spcAft>
                          <a:spcPts val="0"/>
                        </a:spcAft>
                      </a:pPr>
                      <a:r>
                        <a:rPr lang="es-EC" sz="1200">
                          <a:effectLst/>
                        </a:rPr>
                        <a:t>Descripción</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solidFill>
                  </a:tcPr>
                </a:tc>
                <a:tc>
                  <a:txBody>
                    <a:bodyPr/>
                    <a:lstStyle/>
                    <a:p>
                      <a:pPr algn="ctr">
                        <a:lnSpc>
                          <a:spcPct val="115000"/>
                        </a:lnSpc>
                        <a:spcAft>
                          <a:spcPts val="0"/>
                        </a:spcAft>
                      </a:pPr>
                      <a:r>
                        <a:rPr lang="es-EC" sz="1200">
                          <a:effectLst/>
                        </a:rPr>
                        <a:t>Ítems</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solidFill>
                  </a:tcPr>
                </a:tc>
                <a:tc>
                  <a:txBody>
                    <a:bodyPr/>
                    <a:lstStyle/>
                    <a:p>
                      <a:pPr algn="ctr">
                        <a:lnSpc>
                          <a:spcPct val="115000"/>
                        </a:lnSpc>
                        <a:spcAft>
                          <a:spcPts val="0"/>
                        </a:spcAft>
                      </a:pPr>
                      <a:r>
                        <a:rPr lang="es-EC" sz="1200" dirty="0">
                          <a:effectLst/>
                        </a:rPr>
                        <a:t>Alpha de Cronbach</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solidFill>
                  </a:tcPr>
                </a:tc>
                <a:extLst>
                  <a:ext uri="{0D108BD9-81ED-4DB2-BD59-A6C34878D82A}">
                    <a16:rowId xmlns:a16="http://schemas.microsoft.com/office/drawing/2014/main" val="2715690605"/>
                  </a:ext>
                </a:extLst>
              </a:tr>
              <a:tr h="282474">
                <a:tc>
                  <a:txBody>
                    <a:bodyPr/>
                    <a:lstStyle/>
                    <a:p>
                      <a:pPr algn="ctr">
                        <a:lnSpc>
                          <a:spcPct val="115000"/>
                        </a:lnSpc>
                        <a:spcAft>
                          <a:spcPts val="0"/>
                        </a:spcAft>
                      </a:pPr>
                      <a:r>
                        <a:rPr lang="es-EC" sz="1200" dirty="0">
                          <a:effectLst/>
                        </a:rPr>
                        <a:t>1</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solidFill>
                  </a:tcPr>
                </a:tc>
                <a:tc>
                  <a:txBody>
                    <a:bodyPr/>
                    <a:lstStyle/>
                    <a:p>
                      <a:pPr algn="ctr">
                        <a:lnSpc>
                          <a:spcPct val="115000"/>
                        </a:lnSpc>
                        <a:spcAft>
                          <a:spcPts val="0"/>
                        </a:spcAft>
                      </a:pPr>
                      <a:r>
                        <a:rPr lang="es-EC" sz="1200">
                          <a:effectLst/>
                        </a:rPr>
                        <a:t>MG</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EC" sz="1200">
                          <a:effectLst/>
                        </a:rPr>
                        <a:t>G1,G2,G3,G4,G5</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a:effectLst/>
                        </a:rPr>
                        <a:t>0,757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49469688"/>
                  </a:ext>
                </a:extLst>
              </a:tr>
              <a:tr h="526354">
                <a:tc>
                  <a:txBody>
                    <a:bodyPr/>
                    <a:lstStyle/>
                    <a:p>
                      <a:pPr algn="ctr">
                        <a:lnSpc>
                          <a:spcPct val="115000"/>
                        </a:lnSpc>
                        <a:spcAft>
                          <a:spcPts val="0"/>
                        </a:spcAft>
                      </a:pPr>
                      <a:r>
                        <a:rPr lang="es-EC" sz="1200" dirty="0">
                          <a:effectLst/>
                        </a:rPr>
                        <a:t>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solidFill>
                  </a:tcPr>
                </a:tc>
                <a:tc>
                  <a:txBody>
                    <a:bodyPr/>
                    <a:lstStyle/>
                    <a:p>
                      <a:pPr algn="ctr">
                        <a:lnSpc>
                          <a:spcPct val="115000"/>
                        </a:lnSpc>
                        <a:spcAft>
                          <a:spcPts val="0"/>
                        </a:spcAft>
                      </a:pPr>
                      <a:r>
                        <a:rPr lang="es-EC" sz="1200">
                          <a:effectLst/>
                        </a:rPr>
                        <a:t>DF</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EC" sz="1200">
                          <a:effectLst/>
                        </a:rPr>
                        <a:t>D1,D2,D3,D4,D5,D6,D7,D8,D9,D10,D11,D12,D13,D14,D15,D16,D17,D18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a:effectLst/>
                        </a:rPr>
                        <a:t>0,848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96546608"/>
                  </a:ext>
                </a:extLst>
              </a:tr>
              <a:tr h="282474">
                <a:tc>
                  <a:txBody>
                    <a:bodyPr/>
                    <a:lstStyle/>
                    <a:p>
                      <a:pPr algn="ctr">
                        <a:lnSpc>
                          <a:spcPct val="115000"/>
                        </a:lnSpc>
                        <a:spcAft>
                          <a:spcPts val="0"/>
                        </a:spcAft>
                      </a:pPr>
                      <a:r>
                        <a:rPr lang="es-EC" sz="1200" dirty="0">
                          <a:effectLst/>
                        </a:rPr>
                        <a:t>3</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solidFill>
                  </a:tcPr>
                </a:tc>
                <a:tc>
                  <a:txBody>
                    <a:bodyPr/>
                    <a:lstStyle/>
                    <a:p>
                      <a:pPr algn="ctr">
                        <a:lnSpc>
                          <a:spcPct val="115000"/>
                        </a:lnSpc>
                        <a:spcAft>
                          <a:spcPts val="0"/>
                        </a:spcAft>
                      </a:pPr>
                      <a:r>
                        <a:rPr lang="es-EC" sz="1200">
                          <a:effectLst/>
                        </a:rPr>
                        <a:t>TE</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EC" sz="1200">
                          <a:effectLst/>
                        </a:rPr>
                        <a:t>T1,T2,T3,T4,T5,T6,T7,T8</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a:effectLst/>
                        </a:rPr>
                        <a:t>0,83</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88976978"/>
                  </a:ext>
                </a:extLst>
              </a:tr>
              <a:tr h="282474">
                <a:tc>
                  <a:txBody>
                    <a:bodyPr/>
                    <a:lstStyle/>
                    <a:p>
                      <a:pPr algn="ctr">
                        <a:lnSpc>
                          <a:spcPct val="115000"/>
                        </a:lnSpc>
                        <a:spcAft>
                          <a:spcPts val="0"/>
                        </a:spcAft>
                      </a:pPr>
                      <a:r>
                        <a:rPr lang="es-EC" sz="1200" dirty="0">
                          <a:effectLst/>
                        </a:rPr>
                        <a:t>4</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solidFill>
                  </a:tcPr>
                </a:tc>
                <a:tc>
                  <a:txBody>
                    <a:bodyPr/>
                    <a:lstStyle/>
                    <a:p>
                      <a:pPr algn="ctr">
                        <a:lnSpc>
                          <a:spcPct val="115000"/>
                        </a:lnSpc>
                        <a:spcAft>
                          <a:spcPts val="0"/>
                        </a:spcAft>
                      </a:pPr>
                      <a:r>
                        <a:rPr lang="es-EC" sz="1200">
                          <a:effectLst/>
                        </a:rPr>
                        <a:t>PI</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EC" sz="1200">
                          <a:effectLst/>
                        </a:rPr>
                        <a:t>P1,P2,P3,P4,P5,P6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a:effectLst/>
                        </a:rPr>
                        <a:t>0,757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17709934"/>
                  </a:ext>
                </a:extLst>
              </a:tr>
              <a:tr h="282474">
                <a:tc>
                  <a:txBody>
                    <a:bodyPr/>
                    <a:lstStyle/>
                    <a:p>
                      <a:pPr algn="ctr">
                        <a:lnSpc>
                          <a:spcPct val="115000"/>
                        </a:lnSpc>
                        <a:spcAft>
                          <a:spcPts val="0"/>
                        </a:spcAft>
                      </a:pPr>
                      <a:r>
                        <a:rPr lang="es-EC" sz="1200" dirty="0">
                          <a:effectLst/>
                        </a:rPr>
                        <a:t>5</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solidFill>
                  </a:tcPr>
                </a:tc>
                <a:tc>
                  <a:txBody>
                    <a:bodyPr/>
                    <a:lstStyle/>
                    <a:p>
                      <a:pPr algn="ctr">
                        <a:lnSpc>
                          <a:spcPct val="115000"/>
                        </a:lnSpc>
                        <a:spcAft>
                          <a:spcPts val="0"/>
                        </a:spcAft>
                      </a:pPr>
                      <a:r>
                        <a:rPr lang="es-EC" sz="1200">
                          <a:effectLst/>
                        </a:rPr>
                        <a:t>DT</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EC" sz="1200">
                          <a:effectLst/>
                        </a:rPr>
                        <a:t>I1,I2,I3,I4,I5,I6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a:effectLst/>
                        </a:rPr>
                        <a:t>0,696</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629467844"/>
                  </a:ext>
                </a:extLst>
              </a:tr>
              <a:tr h="526354">
                <a:tc>
                  <a:txBody>
                    <a:bodyPr/>
                    <a:lstStyle/>
                    <a:p>
                      <a:pPr algn="ctr">
                        <a:lnSpc>
                          <a:spcPct val="115000"/>
                        </a:lnSpc>
                        <a:spcAft>
                          <a:spcPts val="0"/>
                        </a:spcAft>
                      </a:pPr>
                      <a:r>
                        <a:rPr lang="es-EC" sz="1200" dirty="0">
                          <a:effectLst/>
                        </a:rPr>
                        <a:t>6</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solidFill>
                  </a:tcPr>
                </a:tc>
                <a:tc>
                  <a:txBody>
                    <a:bodyPr/>
                    <a:lstStyle/>
                    <a:p>
                      <a:pPr algn="ctr">
                        <a:lnSpc>
                          <a:spcPct val="115000"/>
                        </a:lnSpc>
                        <a:spcAft>
                          <a:spcPts val="0"/>
                        </a:spcAft>
                      </a:pPr>
                      <a:r>
                        <a:rPr lang="es-EC" sz="1200">
                          <a:effectLst/>
                        </a:rPr>
                        <a:t>RC</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15000"/>
                        </a:lnSpc>
                        <a:spcAft>
                          <a:spcPts val="0"/>
                        </a:spcAft>
                      </a:pPr>
                      <a:r>
                        <a:rPr lang="es-EC" sz="1200">
                          <a:effectLst/>
                        </a:rPr>
                        <a:t>C1,C2,C3,C4,C5,C6,C7,C8,C9,C10,C11,C12,C13,C14,C15,C16,C17</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200">
                          <a:effectLst/>
                        </a:rPr>
                        <a:t>0,859</a:t>
                      </a:r>
                      <a:endParaRPr lang="es-EC"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985444131"/>
                  </a:ext>
                </a:extLst>
              </a:tr>
              <a:tr h="282474">
                <a:tc gridSpan="3">
                  <a:txBody>
                    <a:bodyPr/>
                    <a:lstStyle/>
                    <a:p>
                      <a:pPr algn="r">
                        <a:lnSpc>
                          <a:spcPct val="115000"/>
                        </a:lnSpc>
                        <a:spcAft>
                          <a:spcPts val="0"/>
                        </a:spcAft>
                      </a:pPr>
                      <a:r>
                        <a:rPr lang="es-EC" sz="1200" dirty="0">
                          <a:effectLst/>
                        </a:rPr>
                        <a:t>Alpha de Cronbach del instrumento</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solidFill>
                  </a:tcPr>
                </a:tc>
                <a:tc hMerge="1">
                  <a:txBody>
                    <a:bodyPr/>
                    <a:lstStyle/>
                    <a:p>
                      <a:endParaRPr lang="es-EC"/>
                    </a:p>
                  </a:txBody>
                  <a:tcPr/>
                </a:tc>
                <a:tc hMerge="1">
                  <a:txBody>
                    <a:bodyPr/>
                    <a:lstStyle/>
                    <a:p>
                      <a:endParaRPr lang="es-EC"/>
                    </a:p>
                  </a:txBody>
                  <a:tcPr/>
                </a:tc>
                <a:tc>
                  <a:txBody>
                    <a:bodyPr/>
                    <a:lstStyle/>
                    <a:p>
                      <a:pPr algn="ctr">
                        <a:lnSpc>
                          <a:spcPct val="115000"/>
                        </a:lnSpc>
                        <a:spcAft>
                          <a:spcPts val="0"/>
                        </a:spcAft>
                      </a:pPr>
                      <a:r>
                        <a:rPr lang="es-EC" sz="1200" dirty="0">
                          <a:effectLst/>
                        </a:rPr>
                        <a:t>0,92</a:t>
                      </a:r>
                      <a:endParaRPr lang="es-EC"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9426687"/>
                  </a:ext>
                </a:extLst>
              </a:tr>
            </a:tbl>
          </a:graphicData>
        </a:graphic>
      </p:graphicFrame>
    </p:spTree>
    <p:extLst>
      <p:ext uri="{BB962C8B-B14F-4D97-AF65-F5344CB8AC3E}">
        <p14:creationId xmlns:p14="http://schemas.microsoft.com/office/powerpoint/2010/main" val="37669695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0167" y="-1"/>
            <a:ext cx="5552622" cy="3581381"/>
          </a:xfrm>
          <a:prstGeom prst="rect">
            <a:avLst/>
          </a:prstGeom>
          <a:noFill/>
          <a:ln>
            <a:noFill/>
          </a:ln>
        </p:spPr>
      </p:pic>
      <p:graphicFrame>
        <p:nvGraphicFramePr>
          <p:cNvPr id="5" name="Tabla 4"/>
          <p:cNvGraphicFramePr>
            <a:graphicFrameLocks noGrp="1"/>
          </p:cNvGraphicFramePr>
          <p:nvPr>
            <p:extLst>
              <p:ext uri="{D42A27DB-BD31-4B8C-83A1-F6EECF244321}">
                <p14:modId xmlns:p14="http://schemas.microsoft.com/office/powerpoint/2010/main" val="2726621212"/>
              </p:ext>
            </p:extLst>
          </p:nvPr>
        </p:nvGraphicFramePr>
        <p:xfrm>
          <a:off x="198125" y="3505160"/>
          <a:ext cx="6176550" cy="3321415"/>
        </p:xfrm>
        <a:graphic>
          <a:graphicData uri="http://schemas.openxmlformats.org/drawingml/2006/table">
            <a:tbl>
              <a:tblPr firstRow="1" firstCol="1" bandRow="1">
                <a:tableStyleId>{5C22544A-7EE6-4342-B048-85BDC9FD1C3A}</a:tableStyleId>
              </a:tblPr>
              <a:tblGrid>
                <a:gridCol w="477288">
                  <a:extLst>
                    <a:ext uri="{9D8B030D-6E8A-4147-A177-3AD203B41FA5}">
                      <a16:colId xmlns:a16="http://schemas.microsoft.com/office/drawing/2014/main" val="2121961498"/>
                    </a:ext>
                  </a:extLst>
                </a:gridCol>
                <a:gridCol w="677140">
                  <a:extLst>
                    <a:ext uri="{9D8B030D-6E8A-4147-A177-3AD203B41FA5}">
                      <a16:colId xmlns:a16="http://schemas.microsoft.com/office/drawing/2014/main" val="1006310350"/>
                    </a:ext>
                  </a:extLst>
                </a:gridCol>
                <a:gridCol w="917089">
                  <a:extLst>
                    <a:ext uri="{9D8B030D-6E8A-4147-A177-3AD203B41FA5}">
                      <a16:colId xmlns:a16="http://schemas.microsoft.com/office/drawing/2014/main" val="1548796383"/>
                    </a:ext>
                  </a:extLst>
                </a:gridCol>
                <a:gridCol w="1071870">
                  <a:extLst>
                    <a:ext uri="{9D8B030D-6E8A-4147-A177-3AD203B41FA5}">
                      <a16:colId xmlns:a16="http://schemas.microsoft.com/office/drawing/2014/main" val="1396972833"/>
                    </a:ext>
                  </a:extLst>
                </a:gridCol>
                <a:gridCol w="957841">
                  <a:extLst>
                    <a:ext uri="{9D8B030D-6E8A-4147-A177-3AD203B41FA5}">
                      <a16:colId xmlns:a16="http://schemas.microsoft.com/office/drawing/2014/main" val="899617392"/>
                    </a:ext>
                  </a:extLst>
                </a:gridCol>
                <a:gridCol w="1049063">
                  <a:extLst>
                    <a:ext uri="{9D8B030D-6E8A-4147-A177-3AD203B41FA5}">
                      <a16:colId xmlns:a16="http://schemas.microsoft.com/office/drawing/2014/main" val="3417383538"/>
                    </a:ext>
                  </a:extLst>
                </a:gridCol>
                <a:gridCol w="1026259">
                  <a:extLst>
                    <a:ext uri="{9D8B030D-6E8A-4147-A177-3AD203B41FA5}">
                      <a16:colId xmlns:a16="http://schemas.microsoft.com/office/drawing/2014/main" val="1408174620"/>
                    </a:ext>
                  </a:extLst>
                </a:gridCol>
              </a:tblGrid>
              <a:tr h="329018">
                <a:tc rowSpan="2">
                  <a:txBody>
                    <a:bodyPr/>
                    <a:lstStyle/>
                    <a:p>
                      <a:pPr algn="ctr">
                        <a:lnSpc>
                          <a:spcPct val="115000"/>
                        </a:lnSpc>
                        <a:spcAft>
                          <a:spcPts val="0"/>
                        </a:spcAft>
                      </a:pPr>
                      <a:r>
                        <a:rPr lang="es-EC" sz="1400" dirty="0">
                          <a:effectLst/>
                        </a:rPr>
                        <a:t>Componente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solidFill>
                      <a:schemeClr val="accent5"/>
                    </a:solidFill>
                  </a:tcPr>
                </a:tc>
                <a:tc gridSpan="3">
                  <a:txBody>
                    <a:bodyPr/>
                    <a:lstStyle/>
                    <a:p>
                      <a:pPr algn="ctr">
                        <a:lnSpc>
                          <a:spcPct val="115000"/>
                        </a:lnSpc>
                        <a:spcAft>
                          <a:spcPts val="0"/>
                        </a:spcAft>
                      </a:pPr>
                      <a:r>
                        <a:rPr lang="es-EC" sz="1400" dirty="0" err="1">
                          <a:effectLst/>
                        </a:rPr>
                        <a:t>Autovalores</a:t>
                      </a:r>
                      <a:r>
                        <a:rPr lang="es-EC" sz="1400" dirty="0">
                          <a:effectLst/>
                        </a:rPr>
                        <a:t> iniciales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solidFill>
                  </a:tcP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1400" dirty="0">
                          <a:effectLst/>
                        </a:rPr>
                        <a:t>Sumas de extracción de cargas al cuadrado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solidFill>
                  </a:tcP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1935430862"/>
                  </a:ext>
                </a:extLst>
              </a:tr>
              <a:tr h="1194316">
                <a:tc vMerge="1">
                  <a:txBody>
                    <a:bodyPr/>
                    <a:lstStyle/>
                    <a:p>
                      <a:endParaRPr lang="es-EC"/>
                    </a:p>
                  </a:txBody>
                  <a:tcPr/>
                </a:tc>
                <a:tc>
                  <a:txBody>
                    <a:bodyPr/>
                    <a:lstStyle/>
                    <a:p>
                      <a:pPr algn="ctr">
                        <a:lnSpc>
                          <a:spcPct val="115000"/>
                        </a:lnSpc>
                        <a:spcAft>
                          <a:spcPts val="0"/>
                        </a:spcAft>
                      </a:pPr>
                      <a:r>
                        <a:rPr lang="es-EC" sz="1400" dirty="0">
                          <a:effectLst/>
                        </a:rPr>
                        <a:t>Total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solidFill>
                      <a:schemeClr val="accent5">
                        <a:lumMod val="60000"/>
                        <a:lumOff val="40000"/>
                      </a:schemeClr>
                    </a:solidFill>
                  </a:tcPr>
                </a:tc>
                <a:tc>
                  <a:txBody>
                    <a:bodyPr/>
                    <a:lstStyle/>
                    <a:p>
                      <a:pPr algn="ctr">
                        <a:lnSpc>
                          <a:spcPct val="115000"/>
                        </a:lnSpc>
                        <a:spcAft>
                          <a:spcPts val="0"/>
                        </a:spcAft>
                      </a:pPr>
                      <a:r>
                        <a:rPr lang="es-EC" sz="1400" dirty="0">
                          <a:effectLst/>
                        </a:rPr>
                        <a:t>% de varianza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solidFill>
                      <a:schemeClr val="accent5">
                        <a:lumMod val="60000"/>
                        <a:lumOff val="40000"/>
                      </a:schemeClr>
                    </a:solidFill>
                  </a:tcPr>
                </a:tc>
                <a:tc>
                  <a:txBody>
                    <a:bodyPr/>
                    <a:lstStyle/>
                    <a:p>
                      <a:pPr algn="ctr">
                        <a:lnSpc>
                          <a:spcPct val="115000"/>
                        </a:lnSpc>
                        <a:spcAft>
                          <a:spcPts val="0"/>
                        </a:spcAft>
                      </a:pPr>
                      <a:r>
                        <a:rPr lang="es-EC" sz="1400" dirty="0">
                          <a:effectLst/>
                        </a:rPr>
                        <a:t>% acumulado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solidFill>
                      <a:schemeClr val="accent5">
                        <a:lumMod val="60000"/>
                        <a:lumOff val="40000"/>
                      </a:schemeClr>
                    </a:solidFill>
                  </a:tcPr>
                </a:tc>
                <a:tc>
                  <a:txBody>
                    <a:bodyPr/>
                    <a:lstStyle/>
                    <a:p>
                      <a:pPr algn="ctr">
                        <a:lnSpc>
                          <a:spcPct val="115000"/>
                        </a:lnSpc>
                        <a:spcAft>
                          <a:spcPts val="0"/>
                        </a:spcAft>
                      </a:pPr>
                      <a:r>
                        <a:rPr lang="es-EC" sz="1400" dirty="0">
                          <a:effectLst/>
                        </a:rPr>
                        <a:t>Total</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solidFill>
                      <a:schemeClr val="accent5">
                        <a:lumMod val="60000"/>
                        <a:lumOff val="40000"/>
                      </a:schemeClr>
                    </a:solidFill>
                  </a:tcPr>
                </a:tc>
                <a:tc>
                  <a:txBody>
                    <a:bodyPr/>
                    <a:lstStyle/>
                    <a:p>
                      <a:pPr algn="ctr">
                        <a:lnSpc>
                          <a:spcPct val="115000"/>
                        </a:lnSpc>
                        <a:spcAft>
                          <a:spcPts val="0"/>
                        </a:spcAft>
                      </a:pPr>
                      <a:r>
                        <a:rPr lang="es-EC" sz="1400" dirty="0">
                          <a:effectLst/>
                        </a:rPr>
                        <a:t>% de varianza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solidFill>
                      <a:schemeClr val="accent5">
                        <a:lumMod val="60000"/>
                        <a:lumOff val="40000"/>
                      </a:schemeClr>
                    </a:solidFill>
                  </a:tcPr>
                </a:tc>
                <a:tc>
                  <a:txBody>
                    <a:bodyPr/>
                    <a:lstStyle/>
                    <a:p>
                      <a:pPr algn="ctr">
                        <a:lnSpc>
                          <a:spcPct val="115000"/>
                        </a:lnSpc>
                        <a:spcAft>
                          <a:spcPts val="0"/>
                        </a:spcAft>
                      </a:pPr>
                      <a:r>
                        <a:rPr lang="es-EC" sz="1400" dirty="0">
                          <a:effectLst/>
                        </a:rPr>
                        <a:t>% acumulado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solidFill>
                      <a:schemeClr val="accent5">
                        <a:lumMod val="60000"/>
                        <a:lumOff val="40000"/>
                      </a:schemeClr>
                    </a:solidFill>
                  </a:tcPr>
                </a:tc>
                <a:extLst>
                  <a:ext uri="{0D108BD9-81ED-4DB2-BD59-A6C34878D82A}">
                    <a16:rowId xmlns:a16="http://schemas.microsoft.com/office/drawing/2014/main" val="1405175798"/>
                  </a:ext>
                </a:extLst>
              </a:tr>
              <a:tr h="310659">
                <a:tc>
                  <a:txBody>
                    <a:bodyPr/>
                    <a:lstStyle/>
                    <a:p>
                      <a:pPr algn="ctr">
                        <a:lnSpc>
                          <a:spcPct val="115000"/>
                        </a:lnSpc>
                        <a:spcAft>
                          <a:spcPts val="0"/>
                        </a:spcAft>
                      </a:pPr>
                      <a:r>
                        <a:rPr lang="es-EC" sz="14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solidFill>
                  </a:tcPr>
                </a:tc>
                <a:tc>
                  <a:txBody>
                    <a:bodyPr/>
                    <a:lstStyle/>
                    <a:p>
                      <a:pPr algn="ctr">
                        <a:lnSpc>
                          <a:spcPct val="115000"/>
                        </a:lnSpc>
                        <a:spcAft>
                          <a:spcPts val="0"/>
                        </a:spcAft>
                      </a:pPr>
                      <a:r>
                        <a:rPr lang="es-EC" sz="1400">
                          <a:effectLst/>
                        </a:rPr>
                        <a:t>4,416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73,600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dirty="0">
                          <a:effectLst/>
                        </a:rPr>
                        <a:t>73,600</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4,416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73,600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73,600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174875140"/>
                  </a:ext>
                </a:extLst>
              </a:tr>
              <a:tr h="294810">
                <a:tc>
                  <a:txBody>
                    <a:bodyPr/>
                    <a:lstStyle/>
                    <a:p>
                      <a:pPr algn="ctr">
                        <a:lnSpc>
                          <a:spcPct val="115000"/>
                        </a:lnSpc>
                        <a:spcAft>
                          <a:spcPts val="0"/>
                        </a:spcAft>
                      </a:pPr>
                      <a:r>
                        <a:rPr lang="es-EC" sz="1400" dirty="0">
                          <a:effectLst/>
                        </a:rPr>
                        <a:t>2</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solidFill>
                  </a:tcPr>
                </a:tc>
                <a:tc>
                  <a:txBody>
                    <a:bodyPr/>
                    <a:lstStyle/>
                    <a:p>
                      <a:pPr algn="ctr">
                        <a:lnSpc>
                          <a:spcPct val="115000"/>
                        </a:lnSpc>
                        <a:spcAft>
                          <a:spcPts val="0"/>
                        </a:spcAft>
                      </a:pPr>
                      <a:r>
                        <a:rPr lang="es-EC" sz="1400">
                          <a:effectLst/>
                        </a:rPr>
                        <a:t>,912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15,197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88,797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2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2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200">
                        <a:effectLst/>
                        <a:latin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84386"/>
                  </a:ext>
                </a:extLst>
              </a:tr>
              <a:tr h="184905">
                <a:tc>
                  <a:txBody>
                    <a:bodyPr/>
                    <a:lstStyle/>
                    <a:p>
                      <a:pPr algn="ctr">
                        <a:lnSpc>
                          <a:spcPct val="115000"/>
                        </a:lnSpc>
                        <a:spcAft>
                          <a:spcPts val="0"/>
                        </a:spcAft>
                      </a:pPr>
                      <a:r>
                        <a:rPr lang="es-EC" sz="1400" dirty="0">
                          <a:effectLst/>
                        </a:rPr>
                        <a:t>3</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solidFill>
                  </a:tcPr>
                </a:tc>
                <a:tc>
                  <a:txBody>
                    <a:bodyPr/>
                    <a:lstStyle/>
                    <a:p>
                      <a:pPr algn="ctr">
                        <a:lnSpc>
                          <a:spcPct val="115000"/>
                        </a:lnSpc>
                        <a:spcAft>
                          <a:spcPts val="0"/>
                        </a:spcAft>
                      </a:pPr>
                      <a:r>
                        <a:rPr lang="es-EC" sz="1400">
                          <a:effectLst/>
                        </a:rPr>
                        <a:t>,318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5,298</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94,095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2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2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200">
                        <a:effectLst/>
                        <a:latin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57194227"/>
                  </a:ext>
                </a:extLst>
              </a:tr>
              <a:tr h="184905">
                <a:tc>
                  <a:txBody>
                    <a:bodyPr/>
                    <a:lstStyle/>
                    <a:p>
                      <a:pPr algn="ctr">
                        <a:lnSpc>
                          <a:spcPct val="115000"/>
                        </a:lnSpc>
                        <a:spcAft>
                          <a:spcPts val="0"/>
                        </a:spcAft>
                      </a:pPr>
                      <a:r>
                        <a:rPr lang="es-EC" sz="1400" dirty="0">
                          <a:effectLst/>
                        </a:rPr>
                        <a:t>4</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solidFill>
                  </a:tcPr>
                </a:tc>
                <a:tc>
                  <a:txBody>
                    <a:bodyPr/>
                    <a:lstStyle/>
                    <a:p>
                      <a:pPr algn="ctr">
                        <a:lnSpc>
                          <a:spcPct val="115000"/>
                        </a:lnSpc>
                        <a:spcAft>
                          <a:spcPts val="0"/>
                        </a:spcAft>
                      </a:pPr>
                      <a:r>
                        <a:rPr lang="es-EC" sz="1400">
                          <a:effectLst/>
                        </a:rPr>
                        <a:t>,134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2,235</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96,330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2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2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200">
                        <a:effectLst/>
                        <a:latin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60368807"/>
                  </a:ext>
                </a:extLst>
              </a:tr>
              <a:tr h="184905">
                <a:tc>
                  <a:txBody>
                    <a:bodyPr/>
                    <a:lstStyle/>
                    <a:p>
                      <a:pPr algn="ctr">
                        <a:lnSpc>
                          <a:spcPct val="115000"/>
                        </a:lnSpc>
                        <a:spcAft>
                          <a:spcPts val="0"/>
                        </a:spcAft>
                      </a:pPr>
                      <a:r>
                        <a:rPr lang="es-EC" sz="1400" dirty="0">
                          <a:effectLst/>
                        </a:rPr>
                        <a:t>5</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solidFill>
                  </a:tcPr>
                </a:tc>
                <a:tc>
                  <a:txBody>
                    <a:bodyPr/>
                    <a:lstStyle/>
                    <a:p>
                      <a:pPr algn="ctr">
                        <a:lnSpc>
                          <a:spcPct val="115000"/>
                        </a:lnSpc>
                        <a:spcAft>
                          <a:spcPts val="0"/>
                        </a:spcAft>
                      </a:pPr>
                      <a:r>
                        <a:rPr lang="es-EC" sz="1400">
                          <a:effectLst/>
                        </a:rPr>
                        <a:t>,116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1,934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98,263</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2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2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200">
                        <a:effectLst/>
                        <a:latin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06914690"/>
                  </a:ext>
                </a:extLst>
              </a:tr>
              <a:tr h="294810">
                <a:tc>
                  <a:txBody>
                    <a:bodyPr/>
                    <a:lstStyle/>
                    <a:p>
                      <a:pPr algn="ctr">
                        <a:lnSpc>
                          <a:spcPct val="115000"/>
                        </a:lnSpc>
                        <a:spcAft>
                          <a:spcPts val="0"/>
                        </a:spcAft>
                      </a:pPr>
                      <a:r>
                        <a:rPr lang="es-EC" sz="1400" dirty="0">
                          <a:effectLst/>
                        </a:rPr>
                        <a:t>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solidFill>
                  </a:tcPr>
                </a:tc>
                <a:tc>
                  <a:txBody>
                    <a:bodyPr/>
                    <a:lstStyle/>
                    <a:p>
                      <a:pPr algn="ctr">
                        <a:lnSpc>
                          <a:spcPct val="115000"/>
                        </a:lnSpc>
                        <a:spcAft>
                          <a:spcPts val="0"/>
                        </a:spcAft>
                      </a:pPr>
                      <a:r>
                        <a:rPr lang="es-EC" sz="1400">
                          <a:effectLst/>
                        </a:rPr>
                        <a:t>,104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1,737</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a:effectLst/>
                        </a:rPr>
                        <a:t>100,000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2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200">
                        <a:effectLst/>
                        <a:latin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200" dirty="0">
                        <a:effectLst/>
                        <a:latin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60801809"/>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566947853"/>
              </p:ext>
            </p:extLst>
          </p:nvPr>
        </p:nvGraphicFramePr>
        <p:xfrm>
          <a:off x="6766561" y="261254"/>
          <a:ext cx="5138057" cy="6374676"/>
        </p:xfrm>
        <a:graphic>
          <a:graphicData uri="http://schemas.openxmlformats.org/drawingml/2006/table">
            <a:tbl>
              <a:tblPr firstRow="1" firstCol="1" bandRow="1">
                <a:tableStyleId>{00A15C55-8517-42AA-B614-E9B94910E393}</a:tableStyleId>
              </a:tblPr>
              <a:tblGrid>
                <a:gridCol w="187543">
                  <a:extLst>
                    <a:ext uri="{9D8B030D-6E8A-4147-A177-3AD203B41FA5}">
                      <a16:colId xmlns:a16="http://schemas.microsoft.com/office/drawing/2014/main" val="2560825806"/>
                    </a:ext>
                  </a:extLst>
                </a:gridCol>
                <a:gridCol w="3752319">
                  <a:extLst>
                    <a:ext uri="{9D8B030D-6E8A-4147-A177-3AD203B41FA5}">
                      <a16:colId xmlns:a16="http://schemas.microsoft.com/office/drawing/2014/main" val="704572601"/>
                    </a:ext>
                  </a:extLst>
                </a:gridCol>
                <a:gridCol w="1198195">
                  <a:extLst>
                    <a:ext uri="{9D8B030D-6E8A-4147-A177-3AD203B41FA5}">
                      <a16:colId xmlns:a16="http://schemas.microsoft.com/office/drawing/2014/main" val="2394588345"/>
                    </a:ext>
                  </a:extLst>
                </a:gridCol>
              </a:tblGrid>
              <a:tr h="193172">
                <a:tc>
                  <a:txBody>
                    <a:bodyPr/>
                    <a:lstStyle/>
                    <a:p>
                      <a:pPr>
                        <a:lnSpc>
                          <a:spcPct val="115000"/>
                        </a:lnSpc>
                        <a:spcAft>
                          <a:spcPts val="0"/>
                        </a:spcAft>
                      </a:pPr>
                      <a:r>
                        <a:rPr lang="es-EC" sz="1000">
                          <a:effectLst/>
                        </a:rPr>
                        <a:t>N°</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nSpc>
                          <a:spcPct val="115000"/>
                        </a:lnSpc>
                        <a:spcAft>
                          <a:spcPts val="0"/>
                        </a:spcAft>
                      </a:pPr>
                      <a:r>
                        <a:rPr lang="es-EC" sz="1000">
                          <a:effectLst/>
                        </a:rPr>
                        <a:t>Entidad</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gn="ctr">
                        <a:lnSpc>
                          <a:spcPct val="115000"/>
                        </a:lnSpc>
                        <a:spcAft>
                          <a:spcPts val="0"/>
                        </a:spcAft>
                      </a:pPr>
                      <a:r>
                        <a:rPr lang="es-EC" sz="1000">
                          <a:effectLst/>
                        </a:rPr>
                        <a:t>Índice De Gc</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95970793"/>
                  </a:ext>
                </a:extLst>
              </a:tr>
              <a:tr h="193172">
                <a:tc>
                  <a:txBody>
                    <a:bodyPr/>
                    <a:lstStyle/>
                    <a:p>
                      <a:pPr algn="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nSpc>
                          <a:spcPct val="115000"/>
                        </a:lnSpc>
                        <a:spcAft>
                          <a:spcPts val="0"/>
                        </a:spcAft>
                      </a:pPr>
                      <a:r>
                        <a:rPr lang="es-EC" sz="1000">
                          <a:effectLst/>
                        </a:rPr>
                        <a:t>Bancodesarrollo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gn="ctr">
                        <a:lnSpc>
                          <a:spcPct val="115000"/>
                        </a:lnSpc>
                        <a:spcAft>
                          <a:spcPts val="0"/>
                        </a:spcAft>
                      </a:pPr>
                      <a:r>
                        <a:rPr lang="es-EC" sz="1000">
                          <a:effectLst/>
                        </a:rPr>
                        <a:t>-0,06002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84965843"/>
                  </a:ext>
                </a:extLst>
              </a:tr>
              <a:tr h="193172">
                <a:tc>
                  <a:txBody>
                    <a:bodyPr/>
                    <a:lstStyle/>
                    <a:p>
                      <a:pPr algn="r">
                        <a:lnSpc>
                          <a:spcPct val="115000"/>
                        </a:lnSpc>
                        <a:spcAft>
                          <a:spcPts val="0"/>
                        </a:spcAft>
                      </a:pPr>
                      <a:r>
                        <a:rPr lang="es-EC" sz="1000" dirty="0">
                          <a:effectLst/>
                        </a:rPr>
                        <a:t>2</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nSpc>
                          <a:spcPct val="115000"/>
                        </a:lnSpc>
                        <a:spcAft>
                          <a:spcPts val="0"/>
                        </a:spcAft>
                      </a:pPr>
                      <a:r>
                        <a:rPr lang="es-EC" sz="1000">
                          <a:effectLst/>
                        </a:rPr>
                        <a:t>COAC Cotocollao Ltda.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tc>
                <a:tc>
                  <a:txBody>
                    <a:bodyPr/>
                    <a:lstStyle/>
                    <a:p>
                      <a:pPr algn="ctr">
                        <a:lnSpc>
                          <a:spcPct val="115000"/>
                        </a:lnSpc>
                        <a:spcAft>
                          <a:spcPts val="0"/>
                        </a:spcAft>
                      </a:pPr>
                      <a:r>
                        <a:rPr lang="es-EC" sz="1000">
                          <a:effectLst/>
                        </a:rPr>
                        <a:t>0,51732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3423299553"/>
                  </a:ext>
                </a:extLst>
              </a:tr>
              <a:tr h="193172">
                <a:tc>
                  <a:txBody>
                    <a:bodyPr/>
                    <a:lstStyle/>
                    <a:p>
                      <a:pPr algn="r">
                        <a:lnSpc>
                          <a:spcPct val="115000"/>
                        </a:lnSpc>
                        <a:spcAft>
                          <a:spcPts val="0"/>
                        </a:spcAft>
                      </a:pPr>
                      <a:r>
                        <a:rPr lang="es-EC" sz="1000">
                          <a:effectLst/>
                        </a:rPr>
                        <a:t>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nSpc>
                          <a:spcPct val="115000"/>
                        </a:lnSpc>
                        <a:spcAft>
                          <a:spcPts val="0"/>
                        </a:spcAft>
                      </a:pPr>
                      <a:r>
                        <a:rPr lang="es-EC" sz="1000">
                          <a:effectLst/>
                        </a:rPr>
                        <a:t>COAC Pilahuin Tio Ltda.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tc>
                <a:tc>
                  <a:txBody>
                    <a:bodyPr/>
                    <a:lstStyle/>
                    <a:p>
                      <a:pPr algn="ctr">
                        <a:lnSpc>
                          <a:spcPct val="115000"/>
                        </a:lnSpc>
                        <a:spcAft>
                          <a:spcPts val="0"/>
                        </a:spcAft>
                      </a:pPr>
                      <a:r>
                        <a:rPr lang="es-EC" sz="1000">
                          <a:effectLst/>
                        </a:rPr>
                        <a:t>0,72502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3344963984"/>
                  </a:ext>
                </a:extLst>
              </a:tr>
              <a:tr h="193172">
                <a:tc>
                  <a:txBody>
                    <a:bodyPr/>
                    <a:lstStyle/>
                    <a:p>
                      <a:pPr algn="r">
                        <a:lnSpc>
                          <a:spcPct val="115000"/>
                        </a:lnSpc>
                        <a:spcAft>
                          <a:spcPts val="0"/>
                        </a:spcAft>
                      </a:pPr>
                      <a:r>
                        <a:rPr lang="es-EC" sz="1000">
                          <a:effectLst/>
                        </a:rPr>
                        <a:t>4</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nSpc>
                          <a:spcPct val="115000"/>
                        </a:lnSpc>
                        <a:spcAft>
                          <a:spcPts val="0"/>
                        </a:spcAft>
                      </a:pPr>
                      <a:r>
                        <a:rPr lang="es-EC" sz="1000">
                          <a:effectLst/>
                        </a:rPr>
                        <a:t>COAC San Francisco De Asís Ltda.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tc>
                <a:tc>
                  <a:txBody>
                    <a:bodyPr/>
                    <a:lstStyle/>
                    <a:p>
                      <a:pPr algn="ctr">
                        <a:lnSpc>
                          <a:spcPct val="115000"/>
                        </a:lnSpc>
                        <a:spcAft>
                          <a:spcPts val="0"/>
                        </a:spcAft>
                      </a:pPr>
                      <a:r>
                        <a:rPr lang="es-EC" sz="1000">
                          <a:effectLst/>
                        </a:rPr>
                        <a:t>-1,10815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1125940840"/>
                  </a:ext>
                </a:extLst>
              </a:tr>
              <a:tr h="193172">
                <a:tc>
                  <a:txBody>
                    <a:bodyPr/>
                    <a:lstStyle/>
                    <a:p>
                      <a:pPr algn="r">
                        <a:lnSpc>
                          <a:spcPct val="115000"/>
                        </a:lnSpc>
                        <a:spcAft>
                          <a:spcPts val="0"/>
                        </a:spcAft>
                      </a:pPr>
                      <a:r>
                        <a:rPr lang="es-EC" sz="10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nSpc>
                          <a:spcPct val="115000"/>
                        </a:lnSpc>
                        <a:spcAft>
                          <a:spcPts val="0"/>
                        </a:spcAft>
                      </a:pPr>
                      <a:r>
                        <a:rPr lang="es-EC" sz="1000">
                          <a:effectLst/>
                        </a:rPr>
                        <a:t>COAC Cooprogreso Ltda.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tc>
                <a:tc>
                  <a:txBody>
                    <a:bodyPr/>
                    <a:lstStyle/>
                    <a:p>
                      <a:pPr algn="ctr">
                        <a:lnSpc>
                          <a:spcPct val="115000"/>
                        </a:lnSpc>
                        <a:spcAft>
                          <a:spcPts val="0"/>
                        </a:spcAft>
                      </a:pPr>
                      <a:r>
                        <a:rPr lang="es-EC" sz="1000">
                          <a:effectLst/>
                        </a:rPr>
                        <a:t>-0,07911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3031056340"/>
                  </a:ext>
                </a:extLst>
              </a:tr>
              <a:tr h="193172">
                <a:tc>
                  <a:txBody>
                    <a:bodyPr/>
                    <a:lstStyle/>
                    <a:p>
                      <a:pPr algn="r">
                        <a:lnSpc>
                          <a:spcPct val="115000"/>
                        </a:lnSpc>
                        <a:spcAft>
                          <a:spcPts val="0"/>
                        </a:spcAft>
                      </a:pPr>
                      <a:r>
                        <a:rPr lang="es-EC" sz="1000">
                          <a:effectLst/>
                        </a:rPr>
                        <a:t>6</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nSpc>
                          <a:spcPct val="115000"/>
                        </a:lnSpc>
                        <a:spcAft>
                          <a:spcPts val="0"/>
                        </a:spcAft>
                      </a:pPr>
                      <a:r>
                        <a:rPr lang="es-EC" sz="1000">
                          <a:effectLst/>
                        </a:rPr>
                        <a:t>COAC  Luz Del Valle</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tc>
                <a:tc>
                  <a:txBody>
                    <a:bodyPr/>
                    <a:lstStyle/>
                    <a:p>
                      <a:pPr algn="ctr">
                        <a:lnSpc>
                          <a:spcPct val="115000"/>
                        </a:lnSpc>
                        <a:spcAft>
                          <a:spcPts val="0"/>
                        </a:spcAft>
                      </a:pPr>
                      <a:r>
                        <a:rPr lang="es-EC" sz="1000">
                          <a:effectLst/>
                        </a:rPr>
                        <a:t>-0,07911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196419006"/>
                  </a:ext>
                </a:extLst>
              </a:tr>
              <a:tr h="193172">
                <a:tc>
                  <a:txBody>
                    <a:bodyPr/>
                    <a:lstStyle/>
                    <a:p>
                      <a:pPr algn="r">
                        <a:lnSpc>
                          <a:spcPct val="115000"/>
                        </a:lnSpc>
                        <a:spcAft>
                          <a:spcPts val="0"/>
                        </a:spcAft>
                      </a:pPr>
                      <a:r>
                        <a:rPr lang="es-EC" sz="1000">
                          <a:effectLst/>
                        </a:rPr>
                        <a:t>7</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nSpc>
                          <a:spcPct val="115000"/>
                        </a:lnSpc>
                        <a:spcAft>
                          <a:spcPts val="0"/>
                        </a:spcAft>
                      </a:pPr>
                      <a:r>
                        <a:rPr lang="es-EC" sz="1000">
                          <a:effectLst/>
                        </a:rPr>
                        <a:t>COAC Artesanos Ltda.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tc>
                <a:tc>
                  <a:txBody>
                    <a:bodyPr/>
                    <a:lstStyle/>
                    <a:p>
                      <a:pPr algn="ctr">
                        <a:lnSpc>
                          <a:spcPct val="115000"/>
                        </a:lnSpc>
                        <a:spcAft>
                          <a:spcPts val="0"/>
                        </a:spcAft>
                      </a:pPr>
                      <a:r>
                        <a:rPr lang="es-EC" sz="1000">
                          <a:effectLst/>
                        </a:rPr>
                        <a:t>1,02535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582637703"/>
                  </a:ext>
                </a:extLst>
              </a:tr>
              <a:tr h="193172">
                <a:tc>
                  <a:txBody>
                    <a:bodyPr/>
                    <a:lstStyle/>
                    <a:p>
                      <a:pPr algn="r">
                        <a:lnSpc>
                          <a:spcPct val="115000"/>
                        </a:lnSpc>
                        <a:spcAft>
                          <a:spcPts val="0"/>
                        </a:spcAft>
                      </a:pPr>
                      <a:r>
                        <a:rPr lang="es-EC" sz="1000">
                          <a:effectLst/>
                        </a:rPr>
                        <a:t>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nSpc>
                          <a:spcPct val="115000"/>
                        </a:lnSpc>
                        <a:spcAft>
                          <a:spcPts val="0"/>
                        </a:spcAft>
                      </a:pPr>
                      <a:r>
                        <a:rPr lang="es-EC" sz="1000">
                          <a:effectLst/>
                        </a:rPr>
                        <a:t>Produbanco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gn="ctr">
                        <a:lnSpc>
                          <a:spcPct val="115000"/>
                        </a:lnSpc>
                        <a:spcAft>
                          <a:spcPts val="0"/>
                        </a:spcAft>
                      </a:pPr>
                      <a:r>
                        <a:rPr lang="es-EC" sz="1000">
                          <a:effectLst/>
                        </a:rPr>
                        <a:t>0,51732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2821595731"/>
                  </a:ext>
                </a:extLst>
              </a:tr>
              <a:tr h="193172">
                <a:tc>
                  <a:txBody>
                    <a:bodyPr/>
                    <a:lstStyle/>
                    <a:p>
                      <a:pPr algn="r">
                        <a:lnSpc>
                          <a:spcPct val="115000"/>
                        </a:lnSpc>
                        <a:spcAft>
                          <a:spcPts val="0"/>
                        </a:spcAft>
                      </a:pPr>
                      <a:r>
                        <a:rPr lang="es-EC" sz="1000">
                          <a:effectLst/>
                        </a:rPr>
                        <a:t>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nSpc>
                          <a:spcPct val="115000"/>
                        </a:lnSpc>
                        <a:spcAft>
                          <a:spcPts val="0"/>
                        </a:spcAft>
                      </a:pPr>
                      <a:r>
                        <a:rPr lang="es-EC" sz="1000">
                          <a:effectLst/>
                        </a:rPr>
                        <a:t>B. General Rumiñahui</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gn="ctr">
                        <a:lnSpc>
                          <a:spcPct val="115000"/>
                        </a:lnSpc>
                        <a:spcAft>
                          <a:spcPts val="0"/>
                        </a:spcAft>
                      </a:pPr>
                      <a:r>
                        <a:rPr lang="es-EC" sz="1000">
                          <a:effectLst/>
                        </a:rPr>
                        <a:t>0,21698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2348737045"/>
                  </a:ext>
                </a:extLst>
              </a:tr>
              <a:tr h="193172">
                <a:tc>
                  <a:txBody>
                    <a:bodyPr/>
                    <a:lstStyle/>
                    <a:p>
                      <a:pPr algn="r">
                        <a:lnSpc>
                          <a:spcPct val="115000"/>
                        </a:lnSpc>
                        <a:spcAft>
                          <a:spcPts val="0"/>
                        </a:spcAft>
                      </a:pPr>
                      <a:r>
                        <a:rPr lang="es-EC" sz="1000">
                          <a:effectLst/>
                        </a:rPr>
                        <a:t>10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nSpc>
                          <a:spcPct val="115000"/>
                        </a:lnSpc>
                        <a:spcAft>
                          <a:spcPts val="0"/>
                        </a:spcAft>
                      </a:pPr>
                      <a:r>
                        <a:rPr lang="es-EC" sz="1000">
                          <a:effectLst/>
                        </a:rPr>
                        <a:t>COAC 29 De Octubre Ltda.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tc>
                <a:tc>
                  <a:txBody>
                    <a:bodyPr/>
                    <a:lstStyle/>
                    <a:p>
                      <a:pPr algn="ctr">
                        <a:lnSpc>
                          <a:spcPct val="115000"/>
                        </a:lnSpc>
                        <a:spcAft>
                          <a:spcPts val="0"/>
                        </a:spcAft>
                      </a:pPr>
                      <a:r>
                        <a:rPr lang="es-EC" sz="1000">
                          <a:effectLst/>
                        </a:rPr>
                        <a:t>-2,22558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1222641230"/>
                  </a:ext>
                </a:extLst>
              </a:tr>
              <a:tr h="193172">
                <a:tc>
                  <a:txBody>
                    <a:bodyPr/>
                    <a:lstStyle/>
                    <a:p>
                      <a:pPr algn="r">
                        <a:lnSpc>
                          <a:spcPct val="115000"/>
                        </a:lnSpc>
                        <a:spcAft>
                          <a:spcPts val="0"/>
                        </a:spcAft>
                      </a:pPr>
                      <a:r>
                        <a:rPr lang="es-EC" sz="1000">
                          <a:effectLst/>
                        </a:rPr>
                        <a:t>11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nSpc>
                          <a:spcPct val="115000"/>
                        </a:lnSpc>
                        <a:spcAft>
                          <a:spcPts val="0"/>
                        </a:spcAft>
                      </a:pPr>
                      <a:r>
                        <a:rPr lang="es-EC" sz="1000">
                          <a:effectLst/>
                        </a:rPr>
                        <a:t>B. Del Austro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gn="ctr">
                        <a:lnSpc>
                          <a:spcPct val="115000"/>
                        </a:lnSpc>
                        <a:spcAft>
                          <a:spcPts val="0"/>
                        </a:spcAft>
                      </a:pPr>
                      <a:r>
                        <a:rPr lang="es-EC" sz="1000">
                          <a:effectLst/>
                        </a:rPr>
                        <a:t>-0,60011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48155492"/>
                  </a:ext>
                </a:extLst>
              </a:tr>
              <a:tr h="193172">
                <a:tc>
                  <a:txBody>
                    <a:bodyPr/>
                    <a:lstStyle/>
                    <a:p>
                      <a:pPr algn="r">
                        <a:lnSpc>
                          <a:spcPct val="115000"/>
                        </a:lnSpc>
                        <a:spcAft>
                          <a:spcPts val="0"/>
                        </a:spcAft>
                      </a:pPr>
                      <a:r>
                        <a:rPr lang="es-EC" sz="1000">
                          <a:effectLst/>
                        </a:rPr>
                        <a:t>12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nSpc>
                          <a:spcPct val="115000"/>
                        </a:lnSpc>
                        <a:spcAft>
                          <a:spcPts val="0"/>
                        </a:spcAft>
                      </a:pPr>
                      <a:r>
                        <a:rPr lang="es-EC" sz="1000">
                          <a:effectLst/>
                        </a:rPr>
                        <a:t>COAC Pablo Muñoz Vega Ltda.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tc>
                <a:tc>
                  <a:txBody>
                    <a:bodyPr/>
                    <a:lstStyle/>
                    <a:p>
                      <a:pPr algn="ctr">
                        <a:lnSpc>
                          <a:spcPct val="115000"/>
                        </a:lnSpc>
                        <a:spcAft>
                          <a:spcPts val="0"/>
                        </a:spcAft>
                      </a:pPr>
                      <a:r>
                        <a:rPr lang="es-EC" sz="1000">
                          <a:effectLst/>
                        </a:rPr>
                        <a:t>1,02535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2258489076"/>
                  </a:ext>
                </a:extLst>
              </a:tr>
              <a:tr h="193172">
                <a:tc>
                  <a:txBody>
                    <a:bodyPr/>
                    <a:lstStyle/>
                    <a:p>
                      <a:pPr algn="r">
                        <a:lnSpc>
                          <a:spcPct val="115000"/>
                        </a:lnSpc>
                        <a:spcAft>
                          <a:spcPts val="0"/>
                        </a:spcAft>
                      </a:pPr>
                      <a:r>
                        <a:rPr lang="es-EC" sz="1000">
                          <a:effectLst/>
                        </a:rPr>
                        <a:t>13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nSpc>
                          <a:spcPct val="115000"/>
                        </a:lnSpc>
                        <a:spcAft>
                          <a:spcPts val="0"/>
                        </a:spcAft>
                      </a:pPr>
                      <a:r>
                        <a:rPr lang="es-EC" sz="1000">
                          <a:effectLst/>
                        </a:rPr>
                        <a:t>COAC Andalucía Ltda.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tc>
                <a:tc>
                  <a:txBody>
                    <a:bodyPr/>
                    <a:lstStyle/>
                    <a:p>
                      <a:pPr algn="ctr">
                        <a:lnSpc>
                          <a:spcPct val="115000"/>
                        </a:lnSpc>
                        <a:spcAft>
                          <a:spcPts val="0"/>
                        </a:spcAft>
                      </a:pPr>
                      <a:r>
                        <a:rPr lang="es-EC" sz="1000">
                          <a:effectLst/>
                        </a:rPr>
                        <a:t>-1,71754</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1764037087"/>
                  </a:ext>
                </a:extLst>
              </a:tr>
              <a:tr h="193172">
                <a:tc>
                  <a:txBody>
                    <a:bodyPr/>
                    <a:lstStyle/>
                    <a:p>
                      <a:pPr algn="r">
                        <a:lnSpc>
                          <a:spcPct val="115000"/>
                        </a:lnSpc>
                        <a:spcAft>
                          <a:spcPts val="0"/>
                        </a:spcAft>
                      </a:pPr>
                      <a:r>
                        <a:rPr lang="es-EC" sz="1000">
                          <a:effectLst/>
                        </a:rPr>
                        <a:t>14</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nSpc>
                          <a:spcPct val="115000"/>
                        </a:lnSpc>
                        <a:spcAft>
                          <a:spcPts val="0"/>
                        </a:spcAft>
                      </a:pPr>
                      <a:r>
                        <a:rPr lang="es-EC" sz="1000">
                          <a:effectLst/>
                        </a:rPr>
                        <a:t>COAC Tulcán Ltda.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tc>
                <a:tc>
                  <a:txBody>
                    <a:bodyPr/>
                    <a:lstStyle/>
                    <a:p>
                      <a:pPr algn="ctr">
                        <a:lnSpc>
                          <a:spcPct val="115000"/>
                        </a:lnSpc>
                        <a:spcAft>
                          <a:spcPts val="0"/>
                        </a:spcAft>
                      </a:pPr>
                      <a:r>
                        <a:rPr lang="es-EC" sz="1000">
                          <a:effectLst/>
                        </a:rPr>
                        <a:t>-0,60011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2493713445"/>
                  </a:ext>
                </a:extLst>
              </a:tr>
              <a:tr h="193172">
                <a:tc>
                  <a:txBody>
                    <a:bodyPr/>
                    <a:lstStyle/>
                    <a:p>
                      <a:pPr algn="r">
                        <a:lnSpc>
                          <a:spcPct val="115000"/>
                        </a:lnSpc>
                        <a:spcAft>
                          <a:spcPts val="0"/>
                        </a:spcAft>
                      </a:pPr>
                      <a:r>
                        <a:rPr lang="es-EC" sz="1000">
                          <a:effectLst/>
                        </a:rPr>
                        <a:t>15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nSpc>
                          <a:spcPct val="115000"/>
                        </a:lnSpc>
                        <a:spcAft>
                          <a:spcPts val="0"/>
                        </a:spcAft>
                      </a:pPr>
                      <a:r>
                        <a:rPr lang="es-EC" sz="1000">
                          <a:effectLst/>
                        </a:rPr>
                        <a:t>Pichincha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gn="ctr">
                        <a:lnSpc>
                          <a:spcPct val="115000"/>
                        </a:lnSpc>
                        <a:spcAft>
                          <a:spcPts val="0"/>
                        </a:spcAft>
                      </a:pPr>
                      <a:r>
                        <a:rPr lang="es-EC" sz="1000">
                          <a:effectLst/>
                        </a:rPr>
                        <a:t>0,76022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3877942363"/>
                  </a:ext>
                </a:extLst>
              </a:tr>
              <a:tr h="193172">
                <a:tc>
                  <a:txBody>
                    <a:bodyPr/>
                    <a:lstStyle/>
                    <a:p>
                      <a:pPr algn="r">
                        <a:lnSpc>
                          <a:spcPct val="115000"/>
                        </a:lnSpc>
                        <a:spcAft>
                          <a:spcPts val="0"/>
                        </a:spcAft>
                      </a:pPr>
                      <a:r>
                        <a:rPr lang="es-EC" sz="1000">
                          <a:effectLst/>
                        </a:rPr>
                        <a:t>16</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nSpc>
                          <a:spcPct val="115000"/>
                        </a:lnSpc>
                        <a:spcAft>
                          <a:spcPts val="0"/>
                        </a:spcAft>
                      </a:pPr>
                      <a:r>
                        <a:rPr lang="es-EC" sz="1000">
                          <a:effectLst/>
                        </a:rPr>
                        <a:t>COAC Alianza Del Valle Ltda.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tc>
                <a:tc>
                  <a:txBody>
                    <a:bodyPr/>
                    <a:lstStyle/>
                    <a:p>
                      <a:pPr algn="ctr">
                        <a:lnSpc>
                          <a:spcPct val="115000"/>
                        </a:lnSpc>
                        <a:spcAft>
                          <a:spcPts val="0"/>
                        </a:spcAft>
                      </a:pPr>
                      <a:r>
                        <a:rPr lang="es-EC" sz="1000">
                          <a:effectLst/>
                        </a:rPr>
                        <a:t>2,40681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2563431025"/>
                  </a:ext>
                </a:extLst>
              </a:tr>
              <a:tr h="193172">
                <a:tc>
                  <a:txBody>
                    <a:bodyPr/>
                    <a:lstStyle/>
                    <a:p>
                      <a:pPr algn="r">
                        <a:lnSpc>
                          <a:spcPct val="115000"/>
                        </a:lnSpc>
                        <a:spcAft>
                          <a:spcPts val="0"/>
                        </a:spcAft>
                      </a:pPr>
                      <a:r>
                        <a:rPr lang="es-EC" sz="1000">
                          <a:effectLst/>
                        </a:rPr>
                        <a:t>17</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nSpc>
                          <a:spcPct val="115000"/>
                        </a:lnSpc>
                        <a:spcAft>
                          <a:spcPts val="0"/>
                        </a:spcAft>
                      </a:pPr>
                      <a:r>
                        <a:rPr lang="es-EC" sz="1000">
                          <a:effectLst/>
                        </a:rPr>
                        <a:t>COAC 23 De Julio Ltda.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tc>
                <a:tc>
                  <a:txBody>
                    <a:bodyPr/>
                    <a:lstStyle/>
                    <a:p>
                      <a:pPr algn="ctr">
                        <a:lnSpc>
                          <a:spcPct val="115000"/>
                        </a:lnSpc>
                        <a:spcAft>
                          <a:spcPts val="0"/>
                        </a:spcAft>
                      </a:pPr>
                      <a:r>
                        <a:rPr lang="es-EC" sz="1000">
                          <a:effectLst/>
                        </a:rPr>
                        <a:t>-0,09208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4045360657"/>
                  </a:ext>
                </a:extLst>
              </a:tr>
              <a:tr h="193172">
                <a:tc>
                  <a:txBody>
                    <a:bodyPr/>
                    <a:lstStyle/>
                    <a:p>
                      <a:pPr algn="r">
                        <a:lnSpc>
                          <a:spcPct val="115000"/>
                        </a:lnSpc>
                        <a:spcAft>
                          <a:spcPts val="0"/>
                        </a:spcAft>
                      </a:pPr>
                      <a:r>
                        <a:rPr lang="es-EC" sz="1000">
                          <a:effectLst/>
                        </a:rPr>
                        <a:t>18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nSpc>
                          <a:spcPct val="115000"/>
                        </a:lnSpc>
                        <a:spcAft>
                          <a:spcPts val="0"/>
                        </a:spcAft>
                      </a:pPr>
                      <a:r>
                        <a:rPr lang="es-EC" sz="1000">
                          <a:effectLst/>
                        </a:rPr>
                        <a:t>COAC Atuntaqui Ltda.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tc>
                <a:tc>
                  <a:txBody>
                    <a:bodyPr/>
                    <a:lstStyle/>
                    <a:p>
                      <a:pPr algn="ctr">
                        <a:lnSpc>
                          <a:spcPct val="115000"/>
                        </a:lnSpc>
                        <a:spcAft>
                          <a:spcPts val="0"/>
                        </a:spcAft>
                      </a:pPr>
                      <a:r>
                        <a:rPr lang="es-EC" sz="1000">
                          <a:effectLst/>
                        </a:rPr>
                        <a:t>-0,33498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507749330"/>
                  </a:ext>
                </a:extLst>
              </a:tr>
              <a:tr h="193172">
                <a:tc>
                  <a:txBody>
                    <a:bodyPr/>
                    <a:lstStyle/>
                    <a:p>
                      <a:pPr algn="r">
                        <a:lnSpc>
                          <a:spcPct val="115000"/>
                        </a:lnSpc>
                        <a:spcAft>
                          <a:spcPts val="0"/>
                        </a:spcAft>
                      </a:pPr>
                      <a:r>
                        <a:rPr lang="es-EC" sz="1000">
                          <a:effectLst/>
                        </a:rPr>
                        <a:t>19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nSpc>
                          <a:spcPct val="115000"/>
                        </a:lnSpc>
                        <a:spcAft>
                          <a:spcPts val="0"/>
                        </a:spcAft>
                      </a:pPr>
                      <a:r>
                        <a:rPr lang="es-EC" sz="1000">
                          <a:effectLst/>
                        </a:rPr>
                        <a:t>B. Amazonas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gn="ctr">
                        <a:lnSpc>
                          <a:spcPct val="115000"/>
                        </a:lnSpc>
                        <a:spcAft>
                          <a:spcPts val="0"/>
                        </a:spcAft>
                      </a:pPr>
                      <a:r>
                        <a:rPr lang="es-EC" sz="1000">
                          <a:effectLst/>
                        </a:rPr>
                        <a:t>0,76948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1536831015"/>
                  </a:ext>
                </a:extLst>
              </a:tr>
              <a:tr h="193172">
                <a:tc>
                  <a:txBody>
                    <a:bodyPr/>
                    <a:lstStyle/>
                    <a:p>
                      <a:pPr algn="r">
                        <a:lnSpc>
                          <a:spcPct val="115000"/>
                        </a:lnSpc>
                        <a:spcAft>
                          <a:spcPts val="0"/>
                        </a:spcAft>
                      </a:pPr>
                      <a:r>
                        <a:rPr lang="es-EC" sz="1000">
                          <a:effectLst/>
                        </a:rPr>
                        <a:t>20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nSpc>
                          <a:spcPct val="115000"/>
                        </a:lnSpc>
                        <a:spcAft>
                          <a:spcPts val="0"/>
                        </a:spcAft>
                      </a:pPr>
                      <a:r>
                        <a:rPr lang="es-EC" sz="1000">
                          <a:effectLst/>
                        </a:rPr>
                        <a:t>B. Capital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gn="ctr">
                        <a:lnSpc>
                          <a:spcPct val="115000"/>
                        </a:lnSpc>
                        <a:spcAft>
                          <a:spcPts val="0"/>
                        </a:spcAft>
                      </a:pPr>
                      <a:r>
                        <a:rPr lang="es-EC" sz="1000">
                          <a:effectLst/>
                        </a:rPr>
                        <a:t>0,50434</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527180167"/>
                  </a:ext>
                </a:extLst>
              </a:tr>
              <a:tr h="193172">
                <a:tc>
                  <a:txBody>
                    <a:bodyPr/>
                    <a:lstStyle/>
                    <a:p>
                      <a:pPr algn="r">
                        <a:lnSpc>
                          <a:spcPct val="115000"/>
                        </a:lnSpc>
                        <a:spcAft>
                          <a:spcPts val="0"/>
                        </a:spcAft>
                      </a:pPr>
                      <a:r>
                        <a:rPr lang="es-EC" sz="1000">
                          <a:effectLst/>
                        </a:rPr>
                        <a:t>21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nSpc>
                          <a:spcPct val="115000"/>
                        </a:lnSpc>
                        <a:spcAft>
                          <a:spcPts val="0"/>
                        </a:spcAft>
                      </a:pPr>
                      <a:r>
                        <a:rPr lang="es-EC" sz="1000">
                          <a:effectLst/>
                        </a:rPr>
                        <a:t>COAC De Los Servidores Públicos Del Ministerio De Educación Y Cultura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tc>
                <a:tc>
                  <a:txBody>
                    <a:bodyPr/>
                    <a:lstStyle/>
                    <a:p>
                      <a:pPr algn="ctr">
                        <a:lnSpc>
                          <a:spcPct val="115000"/>
                        </a:lnSpc>
                        <a:spcAft>
                          <a:spcPts val="0"/>
                        </a:spcAft>
                      </a:pPr>
                      <a:r>
                        <a:rPr lang="es-EC" sz="1000">
                          <a:effectLst/>
                        </a:rPr>
                        <a:t>-1,10815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1998976977"/>
                  </a:ext>
                </a:extLst>
              </a:tr>
              <a:tr h="193172">
                <a:tc>
                  <a:txBody>
                    <a:bodyPr/>
                    <a:lstStyle/>
                    <a:p>
                      <a:pPr algn="r">
                        <a:lnSpc>
                          <a:spcPct val="115000"/>
                        </a:lnSpc>
                        <a:spcAft>
                          <a:spcPts val="0"/>
                        </a:spcAft>
                      </a:pPr>
                      <a:r>
                        <a:rPr lang="es-EC" sz="1000">
                          <a:effectLst/>
                        </a:rPr>
                        <a:t>22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nSpc>
                          <a:spcPct val="115000"/>
                        </a:lnSpc>
                        <a:spcAft>
                          <a:spcPts val="0"/>
                        </a:spcAft>
                      </a:pPr>
                      <a:r>
                        <a:rPr lang="es-EC" sz="1000">
                          <a:effectLst/>
                        </a:rPr>
                        <a:t>Solidario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gn="ctr">
                        <a:lnSpc>
                          <a:spcPct val="115000"/>
                        </a:lnSpc>
                        <a:spcAft>
                          <a:spcPts val="0"/>
                        </a:spcAft>
                      </a:pPr>
                      <a:r>
                        <a:rPr lang="es-EC" sz="1000">
                          <a:effectLst/>
                        </a:rPr>
                        <a:t>-0,07911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3207194095"/>
                  </a:ext>
                </a:extLst>
              </a:tr>
              <a:tr h="193172">
                <a:tc>
                  <a:txBody>
                    <a:bodyPr/>
                    <a:lstStyle/>
                    <a:p>
                      <a:pPr algn="r">
                        <a:lnSpc>
                          <a:spcPct val="115000"/>
                        </a:lnSpc>
                        <a:spcAft>
                          <a:spcPts val="0"/>
                        </a:spcAft>
                      </a:pPr>
                      <a:r>
                        <a:rPr lang="es-EC" sz="1000">
                          <a:effectLst/>
                        </a:rPr>
                        <a:t>23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nSpc>
                          <a:spcPct val="115000"/>
                        </a:lnSpc>
                        <a:spcAft>
                          <a:spcPts val="0"/>
                        </a:spcAft>
                      </a:pPr>
                      <a:r>
                        <a:rPr lang="es-EC" sz="1000">
                          <a:effectLst/>
                        </a:rPr>
                        <a:t>B. Guayaquil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gn="ctr">
                        <a:lnSpc>
                          <a:spcPct val="115000"/>
                        </a:lnSpc>
                        <a:spcAft>
                          <a:spcPts val="0"/>
                        </a:spcAft>
                      </a:pPr>
                      <a:r>
                        <a:rPr lang="es-EC" sz="1000">
                          <a:effectLst/>
                        </a:rPr>
                        <a:t>1,28123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3857600242"/>
                  </a:ext>
                </a:extLst>
              </a:tr>
              <a:tr h="193172">
                <a:tc>
                  <a:txBody>
                    <a:bodyPr/>
                    <a:lstStyle/>
                    <a:p>
                      <a:pPr algn="r">
                        <a:lnSpc>
                          <a:spcPct val="115000"/>
                        </a:lnSpc>
                        <a:spcAft>
                          <a:spcPts val="0"/>
                        </a:spcAft>
                      </a:pPr>
                      <a:r>
                        <a:rPr lang="es-EC" sz="1000">
                          <a:effectLst/>
                        </a:rPr>
                        <a:t>24</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nSpc>
                          <a:spcPct val="115000"/>
                        </a:lnSpc>
                        <a:spcAft>
                          <a:spcPts val="0"/>
                        </a:spcAft>
                      </a:pPr>
                      <a:r>
                        <a:rPr lang="es-EC" sz="1000">
                          <a:effectLst/>
                        </a:rPr>
                        <a:t>B. Internacional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gn="ctr">
                        <a:lnSpc>
                          <a:spcPct val="115000"/>
                        </a:lnSpc>
                        <a:spcAft>
                          <a:spcPts val="0"/>
                        </a:spcAft>
                      </a:pPr>
                      <a:r>
                        <a:rPr lang="es-EC" sz="1000">
                          <a:effectLst/>
                        </a:rPr>
                        <a:t>1,02535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3150097621"/>
                  </a:ext>
                </a:extLst>
              </a:tr>
              <a:tr h="193172">
                <a:tc>
                  <a:txBody>
                    <a:bodyPr/>
                    <a:lstStyle/>
                    <a:p>
                      <a:pPr algn="r">
                        <a:lnSpc>
                          <a:spcPct val="115000"/>
                        </a:lnSpc>
                        <a:spcAft>
                          <a:spcPts val="0"/>
                        </a:spcAft>
                      </a:pPr>
                      <a:r>
                        <a:rPr lang="es-EC" sz="1000">
                          <a:effectLst/>
                        </a:rPr>
                        <a:t>25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nSpc>
                          <a:spcPct val="115000"/>
                        </a:lnSpc>
                        <a:spcAft>
                          <a:spcPts val="0"/>
                        </a:spcAft>
                      </a:pPr>
                      <a:r>
                        <a:rPr lang="es-EC" sz="1000">
                          <a:effectLst/>
                        </a:rPr>
                        <a:t>B. Loja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gn="ctr">
                        <a:lnSpc>
                          <a:spcPct val="115000"/>
                        </a:lnSpc>
                        <a:spcAft>
                          <a:spcPts val="0"/>
                        </a:spcAft>
                      </a:pPr>
                      <a:r>
                        <a:rPr lang="es-EC" sz="1000">
                          <a:effectLst/>
                        </a:rPr>
                        <a:t>1,02535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501282808"/>
                  </a:ext>
                </a:extLst>
              </a:tr>
              <a:tr h="193172">
                <a:tc>
                  <a:txBody>
                    <a:bodyPr/>
                    <a:lstStyle/>
                    <a:p>
                      <a:pPr algn="r">
                        <a:lnSpc>
                          <a:spcPct val="115000"/>
                        </a:lnSpc>
                        <a:spcAft>
                          <a:spcPts val="0"/>
                        </a:spcAft>
                      </a:pPr>
                      <a:r>
                        <a:rPr lang="es-EC" sz="1000">
                          <a:effectLst/>
                        </a:rPr>
                        <a:t>26</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nSpc>
                          <a:spcPct val="115000"/>
                        </a:lnSpc>
                        <a:spcAft>
                          <a:spcPts val="0"/>
                        </a:spcAft>
                      </a:pPr>
                      <a:r>
                        <a:rPr lang="es-EC" sz="1000">
                          <a:effectLst/>
                        </a:rPr>
                        <a:t>B. Procredit</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gn="ctr">
                        <a:lnSpc>
                          <a:spcPct val="115000"/>
                        </a:lnSpc>
                        <a:spcAft>
                          <a:spcPts val="0"/>
                        </a:spcAft>
                      </a:pPr>
                      <a:r>
                        <a:rPr lang="es-EC" sz="1000">
                          <a:effectLst/>
                        </a:rPr>
                        <a:t>-0,09208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1507501448"/>
                  </a:ext>
                </a:extLst>
              </a:tr>
              <a:tr h="193172">
                <a:tc>
                  <a:txBody>
                    <a:bodyPr/>
                    <a:lstStyle/>
                    <a:p>
                      <a:pPr algn="r">
                        <a:lnSpc>
                          <a:spcPct val="115000"/>
                        </a:lnSpc>
                        <a:spcAft>
                          <a:spcPts val="0"/>
                        </a:spcAft>
                      </a:pPr>
                      <a:r>
                        <a:rPr lang="es-EC" sz="1000">
                          <a:effectLst/>
                        </a:rPr>
                        <a:t>27</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nSpc>
                          <a:spcPct val="115000"/>
                        </a:lnSpc>
                        <a:spcAft>
                          <a:spcPts val="0"/>
                        </a:spcAft>
                      </a:pPr>
                      <a:r>
                        <a:rPr lang="es-EC" sz="1000">
                          <a:effectLst/>
                        </a:rPr>
                        <a:t>COAC Maquita Cushunchic Ltda.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tc>
                <a:tc>
                  <a:txBody>
                    <a:bodyPr/>
                    <a:lstStyle/>
                    <a:p>
                      <a:pPr algn="ctr">
                        <a:lnSpc>
                          <a:spcPct val="115000"/>
                        </a:lnSpc>
                        <a:spcAft>
                          <a:spcPts val="0"/>
                        </a:spcAft>
                      </a:pPr>
                      <a:r>
                        <a:rPr lang="es-EC" sz="1000">
                          <a:effectLst/>
                        </a:rPr>
                        <a:t>-1,98157</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1441510763"/>
                  </a:ext>
                </a:extLst>
              </a:tr>
              <a:tr h="193172">
                <a:tc>
                  <a:txBody>
                    <a:bodyPr/>
                    <a:lstStyle/>
                    <a:p>
                      <a:pPr algn="r">
                        <a:lnSpc>
                          <a:spcPct val="115000"/>
                        </a:lnSpc>
                        <a:spcAft>
                          <a:spcPts val="0"/>
                        </a:spcAft>
                      </a:pPr>
                      <a:r>
                        <a:rPr lang="es-EC" sz="1000">
                          <a:effectLst/>
                        </a:rPr>
                        <a:t>28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nSpc>
                          <a:spcPct val="115000"/>
                        </a:lnSpc>
                        <a:spcAft>
                          <a:spcPts val="0"/>
                        </a:spcAft>
                      </a:pPr>
                      <a:r>
                        <a:rPr lang="es-EC" sz="1000">
                          <a:effectLst/>
                        </a:rPr>
                        <a:t>B. Pacífico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gn="ctr">
                        <a:lnSpc>
                          <a:spcPct val="115000"/>
                        </a:lnSpc>
                        <a:spcAft>
                          <a:spcPts val="0"/>
                        </a:spcAft>
                      </a:pPr>
                      <a:r>
                        <a:rPr lang="es-EC" sz="1000">
                          <a:effectLst/>
                        </a:rPr>
                        <a:t>-0,07911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4142764021"/>
                  </a:ext>
                </a:extLst>
              </a:tr>
              <a:tr h="193172">
                <a:tc>
                  <a:txBody>
                    <a:bodyPr/>
                    <a:lstStyle/>
                    <a:p>
                      <a:pPr algn="r">
                        <a:lnSpc>
                          <a:spcPct val="115000"/>
                        </a:lnSpc>
                        <a:spcAft>
                          <a:spcPts val="0"/>
                        </a:spcAft>
                      </a:pPr>
                      <a:r>
                        <a:rPr lang="es-EC" sz="1000">
                          <a:effectLst/>
                        </a:rPr>
                        <a:t>29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nSpc>
                          <a:spcPct val="115000"/>
                        </a:lnSpc>
                        <a:spcAft>
                          <a:spcPts val="0"/>
                        </a:spcAft>
                      </a:pPr>
                      <a:r>
                        <a:rPr lang="es-EC" sz="1000">
                          <a:effectLst/>
                        </a:rPr>
                        <a:t>COAC Policía Nacional Ltda.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tc>
                <a:tc>
                  <a:txBody>
                    <a:bodyPr/>
                    <a:lstStyle/>
                    <a:p>
                      <a:pPr algn="ctr">
                        <a:lnSpc>
                          <a:spcPct val="115000"/>
                        </a:lnSpc>
                        <a:spcAft>
                          <a:spcPts val="0"/>
                        </a:spcAft>
                      </a:pPr>
                      <a:r>
                        <a:rPr lang="es-EC" sz="1000">
                          <a:effectLst/>
                        </a:rPr>
                        <a:t>-0,60011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889015365"/>
                  </a:ext>
                </a:extLst>
              </a:tr>
              <a:tr h="193172">
                <a:tc>
                  <a:txBody>
                    <a:bodyPr/>
                    <a:lstStyle/>
                    <a:p>
                      <a:pPr algn="r">
                        <a:lnSpc>
                          <a:spcPct val="115000"/>
                        </a:lnSpc>
                        <a:spcAft>
                          <a:spcPts val="0"/>
                        </a:spcAft>
                      </a:pPr>
                      <a:r>
                        <a:rPr lang="es-EC" sz="1000">
                          <a:effectLst/>
                        </a:rPr>
                        <a:t>30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nSpc>
                          <a:spcPct val="115000"/>
                        </a:lnSpc>
                        <a:spcAft>
                          <a:spcPts val="0"/>
                        </a:spcAft>
                      </a:pPr>
                      <a:r>
                        <a:rPr lang="es-EC" sz="1000">
                          <a:effectLst/>
                        </a:rPr>
                        <a:t>COAC Textil 14 De Marzo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tc>
                <a:tc>
                  <a:txBody>
                    <a:bodyPr/>
                    <a:lstStyle/>
                    <a:p>
                      <a:pPr algn="ctr">
                        <a:lnSpc>
                          <a:spcPct val="115000"/>
                        </a:lnSpc>
                        <a:spcAft>
                          <a:spcPts val="0"/>
                        </a:spcAft>
                      </a:pPr>
                      <a:r>
                        <a:rPr lang="es-EC" sz="1000">
                          <a:effectLst/>
                        </a:rPr>
                        <a:t>-0,60011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1078821167"/>
                  </a:ext>
                </a:extLst>
              </a:tr>
              <a:tr h="193172">
                <a:tc>
                  <a:txBody>
                    <a:bodyPr/>
                    <a:lstStyle/>
                    <a:p>
                      <a:pPr algn="r">
                        <a:lnSpc>
                          <a:spcPct val="115000"/>
                        </a:lnSpc>
                        <a:spcAft>
                          <a:spcPts val="0"/>
                        </a:spcAft>
                      </a:pPr>
                      <a:r>
                        <a:rPr lang="es-EC" sz="1000">
                          <a:effectLst/>
                        </a:rPr>
                        <a:t>31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nSpc>
                          <a:spcPct val="115000"/>
                        </a:lnSpc>
                        <a:spcAft>
                          <a:spcPts val="0"/>
                        </a:spcAft>
                      </a:pPr>
                      <a:r>
                        <a:rPr lang="es-EC" sz="1000">
                          <a:effectLst/>
                        </a:rPr>
                        <a:t>COAC Construcción Comercio Y Producción Ltda.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tc>
                <a:tc>
                  <a:txBody>
                    <a:bodyPr/>
                    <a:lstStyle/>
                    <a:p>
                      <a:pPr algn="ctr">
                        <a:lnSpc>
                          <a:spcPct val="115000"/>
                        </a:lnSpc>
                        <a:spcAft>
                          <a:spcPts val="0"/>
                        </a:spcAft>
                      </a:pPr>
                      <a:r>
                        <a:rPr lang="es-EC" sz="1000">
                          <a:effectLst/>
                        </a:rPr>
                        <a:t>-0,84411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2631952357"/>
                  </a:ext>
                </a:extLst>
              </a:tr>
              <a:tr h="193172">
                <a:tc>
                  <a:txBody>
                    <a:bodyPr/>
                    <a:lstStyle/>
                    <a:p>
                      <a:pPr algn="r">
                        <a:lnSpc>
                          <a:spcPct val="115000"/>
                        </a:lnSpc>
                        <a:spcAft>
                          <a:spcPts val="0"/>
                        </a:spcAft>
                      </a:pPr>
                      <a:r>
                        <a:rPr lang="es-EC" sz="1000" dirty="0">
                          <a:effectLst/>
                        </a:rPr>
                        <a:t>32</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nSpc>
                          <a:spcPct val="115000"/>
                        </a:lnSpc>
                        <a:spcAft>
                          <a:spcPts val="0"/>
                        </a:spcAft>
                      </a:pPr>
                      <a:r>
                        <a:rPr lang="es-EC" sz="1000">
                          <a:effectLst/>
                        </a:rPr>
                        <a:t>B. Bolivariano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tc>
                  <a:txBody>
                    <a:bodyPr/>
                    <a:lstStyle/>
                    <a:p>
                      <a:pPr algn="ctr">
                        <a:lnSpc>
                          <a:spcPct val="115000"/>
                        </a:lnSpc>
                        <a:spcAft>
                          <a:spcPts val="0"/>
                        </a:spcAft>
                      </a:pPr>
                      <a:r>
                        <a:rPr lang="es-EC" sz="1000" dirty="0">
                          <a:effectLst/>
                        </a:rPr>
                        <a:t>0,48101</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599914890"/>
                  </a:ext>
                </a:extLst>
              </a:tr>
            </a:tbl>
          </a:graphicData>
        </a:graphic>
      </p:graphicFrame>
    </p:spTree>
    <p:extLst>
      <p:ext uri="{BB962C8B-B14F-4D97-AF65-F5344CB8AC3E}">
        <p14:creationId xmlns:p14="http://schemas.microsoft.com/office/powerpoint/2010/main" val="1213266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477937" y="581905"/>
            <a:ext cx="4177936" cy="447312"/>
          </a:xfrm>
        </p:spPr>
        <p:txBody>
          <a:bodyPr>
            <a:normAutofit fontScale="77500" lnSpcReduction="20000"/>
          </a:bodyPr>
          <a:lstStyle/>
          <a:p>
            <a:r>
              <a:rPr lang="es-EC" dirty="0" smtClean="0"/>
              <a:t>Análisis Inferencial Rentabilidad</a:t>
            </a:r>
            <a:endParaRPr lang="es-EC" dirty="0"/>
          </a:p>
        </p:txBody>
      </p:sp>
      <p:sp>
        <p:nvSpPr>
          <p:cNvPr id="5" name="Título 1"/>
          <p:cNvSpPr>
            <a:spLocks noGrp="1"/>
          </p:cNvSpPr>
          <p:nvPr>
            <p:ph type="title"/>
          </p:nvPr>
        </p:nvSpPr>
        <p:spPr>
          <a:xfrm>
            <a:off x="4187734" y="0"/>
            <a:ext cx="3816531" cy="815477"/>
          </a:xfrm>
        </p:spPr>
        <p:txBody>
          <a:bodyPr/>
          <a:lstStyle/>
          <a:p>
            <a:pPr algn="ctr"/>
            <a:r>
              <a:rPr lang="es-EC" dirty="0" smtClean="0">
                <a:ln w="0"/>
                <a:solidFill>
                  <a:srgbClr val="00B050"/>
                </a:solidFill>
                <a:effectLst>
                  <a:outerShdw blurRad="38100" dist="38100" dir="2700000" algn="tl">
                    <a:srgbClr val="000000">
                      <a:alpha val="43137"/>
                    </a:srgbClr>
                  </a:outerShdw>
                  <a:reflection blurRad="6350" stA="53000" endA="300" endPos="35500" dir="5400000" sy="-90000" algn="bl" rotWithShape="0"/>
                </a:effectLst>
              </a:rPr>
              <a:t>Resultados</a:t>
            </a:r>
            <a:endParaRPr lang="es-EC" dirty="0">
              <a:ln w="0"/>
              <a:solidFill>
                <a:srgbClr val="00B050"/>
              </a:solidFill>
              <a:effectLst>
                <a:outerShdw blurRad="38100" dist="38100" dir="2700000" algn="tl">
                  <a:srgbClr val="000000">
                    <a:alpha val="43137"/>
                  </a:srgbClr>
                </a:outerShdw>
                <a:reflection blurRad="6350" stA="53000" endA="300" endPos="35500" dir="5400000" sy="-90000" algn="bl" rotWithShape="0"/>
              </a:effectLst>
            </a:endParaRPr>
          </a:p>
        </p:txBody>
      </p:sp>
      <p:pic>
        <p:nvPicPr>
          <p:cNvPr id="6" name="Imagen 5"/>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40212"/>
            <a:ext cx="1871277" cy="483291"/>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5924" y="40212"/>
            <a:ext cx="946076" cy="785971"/>
          </a:xfrm>
          <a:prstGeom prst="rect">
            <a:avLst/>
          </a:prstGeom>
        </p:spPr>
      </p:pic>
      <p:graphicFrame>
        <p:nvGraphicFramePr>
          <p:cNvPr id="8" name="Tabla 7"/>
          <p:cNvGraphicFramePr>
            <a:graphicFrameLocks noGrp="1"/>
          </p:cNvGraphicFramePr>
          <p:nvPr>
            <p:extLst>
              <p:ext uri="{D42A27DB-BD31-4B8C-83A1-F6EECF244321}">
                <p14:modId xmlns:p14="http://schemas.microsoft.com/office/powerpoint/2010/main" val="4204522693"/>
              </p:ext>
            </p:extLst>
          </p:nvPr>
        </p:nvGraphicFramePr>
        <p:xfrm>
          <a:off x="130629" y="826173"/>
          <a:ext cx="11900261" cy="5959245"/>
        </p:xfrm>
        <a:graphic>
          <a:graphicData uri="http://schemas.openxmlformats.org/drawingml/2006/table">
            <a:tbl>
              <a:tblPr firstRow="1" firstCol="1" bandRow="1">
                <a:tableStyleId>{5C22544A-7EE6-4342-B048-85BDC9FD1C3A}</a:tableStyleId>
              </a:tblPr>
              <a:tblGrid>
                <a:gridCol w="595251">
                  <a:extLst>
                    <a:ext uri="{9D8B030D-6E8A-4147-A177-3AD203B41FA5}">
                      <a16:colId xmlns:a16="http://schemas.microsoft.com/office/drawing/2014/main" val="2909002554"/>
                    </a:ext>
                  </a:extLst>
                </a:gridCol>
                <a:gridCol w="2576247">
                  <a:extLst>
                    <a:ext uri="{9D8B030D-6E8A-4147-A177-3AD203B41FA5}">
                      <a16:colId xmlns:a16="http://schemas.microsoft.com/office/drawing/2014/main" val="989103736"/>
                    </a:ext>
                  </a:extLst>
                </a:gridCol>
                <a:gridCol w="2183381">
                  <a:extLst>
                    <a:ext uri="{9D8B030D-6E8A-4147-A177-3AD203B41FA5}">
                      <a16:colId xmlns:a16="http://schemas.microsoft.com/office/drawing/2014/main" val="2801803600"/>
                    </a:ext>
                  </a:extLst>
                </a:gridCol>
                <a:gridCol w="2381003">
                  <a:extLst>
                    <a:ext uri="{9D8B030D-6E8A-4147-A177-3AD203B41FA5}">
                      <a16:colId xmlns:a16="http://schemas.microsoft.com/office/drawing/2014/main" val="725574037"/>
                    </a:ext>
                  </a:extLst>
                </a:gridCol>
                <a:gridCol w="2183381">
                  <a:extLst>
                    <a:ext uri="{9D8B030D-6E8A-4147-A177-3AD203B41FA5}">
                      <a16:colId xmlns:a16="http://schemas.microsoft.com/office/drawing/2014/main" val="1655388346"/>
                    </a:ext>
                  </a:extLst>
                </a:gridCol>
                <a:gridCol w="990499">
                  <a:extLst>
                    <a:ext uri="{9D8B030D-6E8A-4147-A177-3AD203B41FA5}">
                      <a16:colId xmlns:a16="http://schemas.microsoft.com/office/drawing/2014/main" val="2712276586"/>
                    </a:ext>
                  </a:extLst>
                </a:gridCol>
                <a:gridCol w="990499">
                  <a:extLst>
                    <a:ext uri="{9D8B030D-6E8A-4147-A177-3AD203B41FA5}">
                      <a16:colId xmlns:a16="http://schemas.microsoft.com/office/drawing/2014/main" val="2639278418"/>
                    </a:ext>
                  </a:extLst>
                </a:gridCol>
              </a:tblGrid>
              <a:tr h="261551">
                <a:tc>
                  <a:txBody>
                    <a:bodyPr/>
                    <a:lstStyle/>
                    <a:p>
                      <a:pPr algn="ctr">
                        <a:lnSpc>
                          <a:spcPct val="115000"/>
                        </a:lnSpc>
                        <a:spcAft>
                          <a:spcPts val="0"/>
                        </a:spcAft>
                      </a:pPr>
                      <a:r>
                        <a:rPr lang="es-EC" sz="1600" dirty="0">
                          <a:effectLst/>
                        </a:rPr>
                        <a:t>N°</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1600">
                          <a:effectLst/>
                        </a:rPr>
                        <a:t>Entidad</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1600">
                          <a:effectLst/>
                        </a:rPr>
                        <a:t> RESULTADOS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1600">
                          <a:effectLst/>
                        </a:rPr>
                        <a:t> ACTIVO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1600">
                          <a:effectLst/>
                        </a:rPr>
                        <a:t> PATRIMONIO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1600" dirty="0">
                          <a:effectLst/>
                        </a:rPr>
                        <a:t>ROE</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1600" dirty="0">
                          <a:effectLst/>
                        </a:rPr>
                        <a:t>ROA</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extLst>
                  <a:ext uri="{0D108BD9-81ED-4DB2-BD59-A6C34878D82A}">
                    <a16:rowId xmlns:a16="http://schemas.microsoft.com/office/drawing/2014/main" val="3701158105"/>
                  </a:ext>
                </a:extLst>
              </a:tr>
              <a:tr h="169082">
                <a:tc>
                  <a:txBody>
                    <a:bodyPr/>
                    <a:lstStyle/>
                    <a:p>
                      <a:pPr algn="ctr">
                        <a:lnSpc>
                          <a:spcPct val="115000"/>
                        </a:lnSpc>
                        <a:spcAft>
                          <a:spcPts val="0"/>
                        </a:spcAft>
                      </a:pPr>
                      <a:r>
                        <a:rPr lang="es-EC" sz="900" dirty="0">
                          <a:effectLst/>
                        </a:rPr>
                        <a:t>1</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nSpc>
                          <a:spcPct val="115000"/>
                        </a:lnSpc>
                        <a:spcAft>
                          <a:spcPts val="0"/>
                        </a:spcAft>
                      </a:pPr>
                      <a:r>
                        <a:rPr lang="es-EC" sz="900" dirty="0" err="1">
                          <a:effectLst/>
                        </a:rPr>
                        <a:t>Bancodesarrollo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1.683.112,32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dirty="0">
                          <a:effectLst/>
                        </a:rPr>
                        <a:t> $     168.202.840,60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dirty="0">
                          <a:effectLst/>
                        </a:rPr>
                        <a:t> $     17.630.485,63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dirty="0">
                          <a:effectLst/>
                        </a:rPr>
                        <a:t>9,55%</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1,00%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extLst>
                  <a:ext uri="{0D108BD9-81ED-4DB2-BD59-A6C34878D82A}">
                    <a16:rowId xmlns:a16="http://schemas.microsoft.com/office/drawing/2014/main" val="691826636"/>
                  </a:ext>
                </a:extLst>
              </a:tr>
              <a:tr h="169082">
                <a:tc>
                  <a:txBody>
                    <a:bodyPr/>
                    <a:lstStyle/>
                    <a:p>
                      <a:pPr algn="ctr">
                        <a:lnSpc>
                          <a:spcPct val="115000"/>
                        </a:lnSpc>
                        <a:spcAft>
                          <a:spcPts val="0"/>
                        </a:spcAft>
                      </a:pPr>
                      <a:r>
                        <a:rPr lang="es-EC" sz="900">
                          <a:effectLst/>
                        </a:rPr>
                        <a:t>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nSpc>
                          <a:spcPct val="115000"/>
                        </a:lnSpc>
                        <a:spcAft>
                          <a:spcPts val="0"/>
                        </a:spcAft>
                      </a:pPr>
                      <a:r>
                        <a:rPr lang="es-EC" sz="900" dirty="0" err="1">
                          <a:effectLst/>
                        </a:rPr>
                        <a:t>COAC</a:t>
                      </a:r>
                      <a:r>
                        <a:rPr lang="es-EC" sz="900" dirty="0">
                          <a:effectLst/>
                        </a:rPr>
                        <a:t> </a:t>
                      </a:r>
                      <a:r>
                        <a:rPr lang="es-EC" sz="900" dirty="0" err="1">
                          <a:effectLst/>
                        </a:rPr>
                        <a:t>Cotocollao</a:t>
                      </a:r>
                      <a:r>
                        <a:rPr lang="es-EC" sz="900" dirty="0">
                          <a:effectLst/>
                        </a:rPr>
                        <a:t> Ltda.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334.427,97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dirty="0">
                          <a:effectLst/>
                        </a:rPr>
                        <a:t> $       27.607.280,23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3.973.859,27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8,42%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1,21%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extLst>
                  <a:ext uri="{0D108BD9-81ED-4DB2-BD59-A6C34878D82A}">
                    <a16:rowId xmlns:a16="http://schemas.microsoft.com/office/drawing/2014/main" val="2190048518"/>
                  </a:ext>
                </a:extLst>
              </a:tr>
              <a:tr h="169082">
                <a:tc>
                  <a:txBody>
                    <a:bodyPr/>
                    <a:lstStyle/>
                    <a:p>
                      <a:pPr algn="ctr">
                        <a:lnSpc>
                          <a:spcPct val="115000"/>
                        </a:lnSpc>
                        <a:spcAft>
                          <a:spcPts val="0"/>
                        </a:spcAft>
                      </a:pPr>
                      <a:r>
                        <a:rPr lang="es-EC" sz="900">
                          <a:effectLst/>
                        </a:rPr>
                        <a:t>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nSpc>
                          <a:spcPct val="115000"/>
                        </a:lnSpc>
                        <a:spcAft>
                          <a:spcPts val="0"/>
                        </a:spcAft>
                      </a:pPr>
                      <a:r>
                        <a:rPr lang="es-EC" sz="900" dirty="0" err="1">
                          <a:effectLst/>
                        </a:rPr>
                        <a:t>COAC</a:t>
                      </a:r>
                      <a:r>
                        <a:rPr lang="es-EC" sz="900" dirty="0">
                          <a:effectLst/>
                        </a:rPr>
                        <a:t> </a:t>
                      </a:r>
                      <a:r>
                        <a:rPr lang="es-EC" sz="900" dirty="0" err="1">
                          <a:effectLst/>
                        </a:rPr>
                        <a:t>Pilahuin</a:t>
                      </a:r>
                      <a:r>
                        <a:rPr lang="es-EC" sz="900" dirty="0">
                          <a:effectLst/>
                        </a:rPr>
                        <a:t> </a:t>
                      </a:r>
                      <a:r>
                        <a:rPr lang="es-EC" sz="900" dirty="0" err="1">
                          <a:effectLst/>
                        </a:rPr>
                        <a:t>Tio</a:t>
                      </a:r>
                      <a:r>
                        <a:rPr lang="es-EC" sz="900" dirty="0">
                          <a:effectLst/>
                        </a:rPr>
                        <a:t> Ltda.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206.648,15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108.517.172,41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13.754.701,79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1,50%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0,19%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extLst>
                  <a:ext uri="{0D108BD9-81ED-4DB2-BD59-A6C34878D82A}">
                    <a16:rowId xmlns:a16="http://schemas.microsoft.com/office/drawing/2014/main" val="4293308832"/>
                  </a:ext>
                </a:extLst>
              </a:tr>
              <a:tr h="169082">
                <a:tc>
                  <a:txBody>
                    <a:bodyPr/>
                    <a:lstStyle/>
                    <a:p>
                      <a:pPr algn="ctr">
                        <a:lnSpc>
                          <a:spcPct val="115000"/>
                        </a:lnSpc>
                        <a:spcAft>
                          <a:spcPts val="0"/>
                        </a:spcAft>
                      </a:pPr>
                      <a:r>
                        <a:rPr lang="es-EC" sz="900">
                          <a:effectLst/>
                        </a:rPr>
                        <a:t>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nSpc>
                          <a:spcPct val="115000"/>
                        </a:lnSpc>
                        <a:spcAft>
                          <a:spcPts val="0"/>
                        </a:spcAft>
                      </a:pPr>
                      <a:r>
                        <a:rPr lang="es-EC" sz="900" dirty="0" err="1">
                          <a:effectLst/>
                        </a:rPr>
                        <a:t>COAC</a:t>
                      </a:r>
                      <a:r>
                        <a:rPr lang="es-EC" sz="900" dirty="0">
                          <a:effectLst/>
                        </a:rPr>
                        <a:t> San Francisco De Asís Ltda.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-2.260.593,47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22.430.814,89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5.947.929,02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-38,01%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-10,08%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extLst>
                  <a:ext uri="{0D108BD9-81ED-4DB2-BD59-A6C34878D82A}">
                    <a16:rowId xmlns:a16="http://schemas.microsoft.com/office/drawing/2014/main" val="18396636"/>
                  </a:ext>
                </a:extLst>
              </a:tr>
              <a:tr h="169082">
                <a:tc>
                  <a:txBody>
                    <a:bodyPr/>
                    <a:lstStyle/>
                    <a:p>
                      <a:pPr algn="ctr">
                        <a:lnSpc>
                          <a:spcPct val="115000"/>
                        </a:lnSpc>
                        <a:spcAft>
                          <a:spcPts val="0"/>
                        </a:spcAft>
                      </a:pPr>
                      <a:r>
                        <a:rPr lang="es-EC" sz="900">
                          <a:effectLst/>
                        </a:rPr>
                        <a:t>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nSpc>
                          <a:spcPct val="115000"/>
                        </a:lnSpc>
                        <a:spcAft>
                          <a:spcPts val="0"/>
                        </a:spcAft>
                      </a:pPr>
                      <a:r>
                        <a:rPr lang="es-EC" sz="900" dirty="0" err="1">
                          <a:effectLst/>
                        </a:rPr>
                        <a:t>COAC</a:t>
                      </a:r>
                      <a:r>
                        <a:rPr lang="es-EC" sz="900" dirty="0">
                          <a:effectLst/>
                        </a:rPr>
                        <a:t> </a:t>
                      </a:r>
                      <a:r>
                        <a:rPr lang="es-EC" sz="900" dirty="0" err="1">
                          <a:effectLst/>
                        </a:rPr>
                        <a:t>Cooprogreso</a:t>
                      </a:r>
                      <a:r>
                        <a:rPr lang="es-EC" sz="900" dirty="0">
                          <a:effectLst/>
                        </a:rPr>
                        <a:t> Ltda.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1.223.694,32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427.848.654,66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45.360.477,38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2,70%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0,29%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extLst>
                  <a:ext uri="{0D108BD9-81ED-4DB2-BD59-A6C34878D82A}">
                    <a16:rowId xmlns:a16="http://schemas.microsoft.com/office/drawing/2014/main" val="23603126"/>
                  </a:ext>
                </a:extLst>
              </a:tr>
              <a:tr h="169082">
                <a:tc>
                  <a:txBody>
                    <a:bodyPr/>
                    <a:lstStyle/>
                    <a:p>
                      <a:pPr algn="ctr">
                        <a:lnSpc>
                          <a:spcPct val="115000"/>
                        </a:lnSpc>
                        <a:spcAft>
                          <a:spcPts val="0"/>
                        </a:spcAft>
                      </a:pPr>
                      <a:r>
                        <a:rPr lang="es-EC" sz="900">
                          <a:effectLst/>
                        </a:rPr>
                        <a:t>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nSpc>
                          <a:spcPct val="115000"/>
                        </a:lnSpc>
                        <a:spcAft>
                          <a:spcPts val="0"/>
                        </a:spcAft>
                      </a:pPr>
                      <a:r>
                        <a:rPr lang="es-EC" sz="900" dirty="0" err="1">
                          <a:effectLst/>
                        </a:rPr>
                        <a:t>COAC</a:t>
                      </a:r>
                      <a:r>
                        <a:rPr lang="es-EC" sz="900" dirty="0">
                          <a:effectLst/>
                        </a:rPr>
                        <a:t>  Luz Del Valle</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360.391,19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52.263.183,96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8.183.311,90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4,40%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0,69%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extLst>
                  <a:ext uri="{0D108BD9-81ED-4DB2-BD59-A6C34878D82A}">
                    <a16:rowId xmlns:a16="http://schemas.microsoft.com/office/drawing/2014/main" val="2810129742"/>
                  </a:ext>
                </a:extLst>
              </a:tr>
              <a:tr h="169082">
                <a:tc>
                  <a:txBody>
                    <a:bodyPr/>
                    <a:lstStyle/>
                    <a:p>
                      <a:pPr algn="ctr">
                        <a:lnSpc>
                          <a:spcPct val="115000"/>
                        </a:lnSpc>
                        <a:spcAft>
                          <a:spcPts val="0"/>
                        </a:spcAft>
                      </a:pPr>
                      <a:r>
                        <a:rPr lang="es-EC" sz="900">
                          <a:effectLst/>
                        </a:rPr>
                        <a:t>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nSpc>
                          <a:spcPct val="115000"/>
                        </a:lnSpc>
                        <a:spcAft>
                          <a:spcPts val="0"/>
                        </a:spcAft>
                      </a:pPr>
                      <a:r>
                        <a:rPr lang="es-EC" sz="900" dirty="0" err="1">
                          <a:effectLst/>
                        </a:rPr>
                        <a:t>COAC</a:t>
                      </a:r>
                      <a:r>
                        <a:rPr lang="es-EC" sz="900" dirty="0">
                          <a:effectLst/>
                        </a:rPr>
                        <a:t> Artesanos Ltda.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167.323,64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32.677.310,37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4.920.085,88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3,40%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0,51%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extLst>
                  <a:ext uri="{0D108BD9-81ED-4DB2-BD59-A6C34878D82A}">
                    <a16:rowId xmlns:a16="http://schemas.microsoft.com/office/drawing/2014/main" val="3788288879"/>
                  </a:ext>
                </a:extLst>
              </a:tr>
              <a:tr h="169082">
                <a:tc>
                  <a:txBody>
                    <a:bodyPr/>
                    <a:lstStyle/>
                    <a:p>
                      <a:pPr algn="ctr">
                        <a:lnSpc>
                          <a:spcPct val="115000"/>
                        </a:lnSpc>
                        <a:spcAft>
                          <a:spcPts val="0"/>
                        </a:spcAft>
                      </a:pPr>
                      <a:r>
                        <a:rPr lang="es-EC" sz="900">
                          <a:effectLst/>
                        </a:rPr>
                        <a:t>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nSpc>
                          <a:spcPct val="115000"/>
                        </a:lnSpc>
                        <a:spcAft>
                          <a:spcPts val="0"/>
                        </a:spcAft>
                      </a:pPr>
                      <a:r>
                        <a:rPr lang="es-EC" sz="900" dirty="0" err="1">
                          <a:effectLst/>
                        </a:rPr>
                        <a:t>Produbanco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dirty="0">
                          <a:effectLst/>
                        </a:rPr>
                        <a:t> $  40.239.203,68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4.271.783.494,40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373.473.756,70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10,77%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0,94%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extLst>
                  <a:ext uri="{0D108BD9-81ED-4DB2-BD59-A6C34878D82A}">
                    <a16:rowId xmlns:a16="http://schemas.microsoft.com/office/drawing/2014/main" val="2770874565"/>
                  </a:ext>
                </a:extLst>
              </a:tr>
              <a:tr h="169082">
                <a:tc>
                  <a:txBody>
                    <a:bodyPr/>
                    <a:lstStyle/>
                    <a:p>
                      <a:pPr algn="ctr">
                        <a:lnSpc>
                          <a:spcPct val="115000"/>
                        </a:lnSpc>
                        <a:spcAft>
                          <a:spcPts val="0"/>
                        </a:spcAft>
                      </a:pPr>
                      <a:r>
                        <a:rPr lang="es-EC" sz="900">
                          <a:effectLst/>
                        </a:rPr>
                        <a:t>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nSpc>
                          <a:spcPct val="115000"/>
                        </a:lnSpc>
                        <a:spcAft>
                          <a:spcPts val="0"/>
                        </a:spcAft>
                      </a:pPr>
                      <a:r>
                        <a:rPr lang="es-EC" sz="900">
                          <a:effectLst/>
                        </a:rPr>
                        <a:t>B. General Rumiñahui</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dirty="0">
                          <a:effectLst/>
                        </a:rPr>
                        <a:t> $    9.724.160,71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829.859.263,00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62.663.834,29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15,52%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1,17%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extLst>
                  <a:ext uri="{0D108BD9-81ED-4DB2-BD59-A6C34878D82A}">
                    <a16:rowId xmlns:a16="http://schemas.microsoft.com/office/drawing/2014/main" val="3552052139"/>
                  </a:ext>
                </a:extLst>
              </a:tr>
              <a:tr h="169082">
                <a:tc>
                  <a:txBody>
                    <a:bodyPr/>
                    <a:lstStyle/>
                    <a:p>
                      <a:pPr algn="ctr">
                        <a:lnSpc>
                          <a:spcPct val="115000"/>
                        </a:lnSpc>
                        <a:spcAft>
                          <a:spcPts val="0"/>
                        </a:spcAft>
                      </a:pPr>
                      <a:r>
                        <a:rPr lang="es-EC" sz="900">
                          <a:effectLst/>
                        </a:rPr>
                        <a:t>10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nSpc>
                          <a:spcPct val="115000"/>
                        </a:lnSpc>
                        <a:spcAft>
                          <a:spcPts val="0"/>
                        </a:spcAft>
                      </a:pPr>
                      <a:r>
                        <a:rPr lang="es-EC" sz="900">
                          <a:effectLst/>
                        </a:rPr>
                        <a:t>COAC 29 De Octubre Ltda.</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dirty="0">
                          <a:effectLst/>
                        </a:rPr>
                        <a:t> $    4.904.402,76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427.334.478,18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56.366.005,50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8,70%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1,15%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extLst>
                  <a:ext uri="{0D108BD9-81ED-4DB2-BD59-A6C34878D82A}">
                    <a16:rowId xmlns:a16="http://schemas.microsoft.com/office/drawing/2014/main" val="3294343475"/>
                  </a:ext>
                </a:extLst>
              </a:tr>
              <a:tr h="169082">
                <a:tc>
                  <a:txBody>
                    <a:bodyPr/>
                    <a:lstStyle/>
                    <a:p>
                      <a:pPr algn="ctr">
                        <a:lnSpc>
                          <a:spcPct val="115000"/>
                        </a:lnSpc>
                        <a:spcAft>
                          <a:spcPts val="0"/>
                        </a:spcAft>
                      </a:pPr>
                      <a:r>
                        <a:rPr lang="es-EC" sz="900">
                          <a:effectLst/>
                        </a:rPr>
                        <a:t>11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nSpc>
                          <a:spcPct val="115000"/>
                        </a:lnSpc>
                        <a:spcAft>
                          <a:spcPts val="0"/>
                        </a:spcAft>
                      </a:pPr>
                      <a:r>
                        <a:rPr lang="es-EC" sz="900">
                          <a:effectLst/>
                        </a:rPr>
                        <a:t>B. Del Austro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dirty="0">
                          <a:effectLst/>
                        </a:rPr>
                        <a:t> $    8.736.087,52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169.287.079,13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174.451.297,52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5,01%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5,16%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extLst>
                  <a:ext uri="{0D108BD9-81ED-4DB2-BD59-A6C34878D82A}">
                    <a16:rowId xmlns:a16="http://schemas.microsoft.com/office/drawing/2014/main" val="2507991223"/>
                  </a:ext>
                </a:extLst>
              </a:tr>
              <a:tr h="169082">
                <a:tc>
                  <a:txBody>
                    <a:bodyPr/>
                    <a:lstStyle/>
                    <a:p>
                      <a:pPr algn="ctr">
                        <a:lnSpc>
                          <a:spcPct val="115000"/>
                        </a:lnSpc>
                        <a:spcAft>
                          <a:spcPts val="0"/>
                        </a:spcAft>
                      </a:pPr>
                      <a:r>
                        <a:rPr lang="es-EC" sz="900">
                          <a:effectLst/>
                        </a:rPr>
                        <a:t>12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nSpc>
                          <a:spcPct val="115000"/>
                        </a:lnSpc>
                        <a:spcAft>
                          <a:spcPts val="0"/>
                        </a:spcAft>
                      </a:pPr>
                      <a:r>
                        <a:rPr lang="es-EC" sz="900">
                          <a:effectLst/>
                        </a:rPr>
                        <a:t>COAC Pablo Muñoz Vega Ltda.</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dirty="0">
                          <a:effectLst/>
                        </a:rPr>
                        <a:t> $    1.573.005,29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145.030.303,87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22.140.222,10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7,10%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1,08%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extLst>
                  <a:ext uri="{0D108BD9-81ED-4DB2-BD59-A6C34878D82A}">
                    <a16:rowId xmlns:a16="http://schemas.microsoft.com/office/drawing/2014/main" val="3958986789"/>
                  </a:ext>
                </a:extLst>
              </a:tr>
              <a:tr h="169082">
                <a:tc>
                  <a:txBody>
                    <a:bodyPr/>
                    <a:lstStyle/>
                    <a:p>
                      <a:pPr algn="ctr">
                        <a:lnSpc>
                          <a:spcPct val="115000"/>
                        </a:lnSpc>
                        <a:spcAft>
                          <a:spcPts val="0"/>
                        </a:spcAft>
                      </a:pPr>
                      <a:r>
                        <a:rPr lang="es-EC" sz="900">
                          <a:effectLst/>
                        </a:rPr>
                        <a:t>13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nSpc>
                          <a:spcPct val="115000"/>
                        </a:lnSpc>
                        <a:spcAft>
                          <a:spcPts val="0"/>
                        </a:spcAft>
                      </a:pPr>
                      <a:r>
                        <a:rPr lang="es-EC" sz="900" dirty="0" err="1">
                          <a:effectLst/>
                        </a:rPr>
                        <a:t>COAC</a:t>
                      </a:r>
                      <a:r>
                        <a:rPr lang="es-EC" sz="900" dirty="0">
                          <a:effectLst/>
                        </a:rPr>
                        <a:t> Andalucía Ltda.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dirty="0">
                          <a:effectLst/>
                        </a:rPr>
                        <a:t> $    2.397.945,17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225.629.704,88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31.635.995,07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7,58%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1,06%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extLst>
                  <a:ext uri="{0D108BD9-81ED-4DB2-BD59-A6C34878D82A}">
                    <a16:rowId xmlns:a16="http://schemas.microsoft.com/office/drawing/2014/main" val="2159677995"/>
                  </a:ext>
                </a:extLst>
              </a:tr>
              <a:tr h="169082">
                <a:tc>
                  <a:txBody>
                    <a:bodyPr/>
                    <a:lstStyle/>
                    <a:p>
                      <a:pPr algn="ctr">
                        <a:lnSpc>
                          <a:spcPct val="115000"/>
                        </a:lnSpc>
                        <a:spcAft>
                          <a:spcPts val="0"/>
                        </a:spcAft>
                      </a:pPr>
                      <a:r>
                        <a:rPr lang="es-EC" sz="900">
                          <a:effectLst/>
                        </a:rPr>
                        <a:t>14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nSpc>
                          <a:spcPct val="115000"/>
                        </a:lnSpc>
                        <a:spcAft>
                          <a:spcPts val="0"/>
                        </a:spcAft>
                      </a:pPr>
                      <a:r>
                        <a:rPr lang="es-EC" sz="900">
                          <a:effectLst/>
                        </a:rPr>
                        <a:t>COAC Tulcán Ltda.</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dirty="0">
                          <a:effectLst/>
                        </a:rPr>
                        <a:t> $    2.703.128,56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160.412.369,02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24.561.419,91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11,01%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1,69%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extLst>
                  <a:ext uri="{0D108BD9-81ED-4DB2-BD59-A6C34878D82A}">
                    <a16:rowId xmlns:a16="http://schemas.microsoft.com/office/drawing/2014/main" val="1083873213"/>
                  </a:ext>
                </a:extLst>
              </a:tr>
              <a:tr h="169082">
                <a:tc>
                  <a:txBody>
                    <a:bodyPr/>
                    <a:lstStyle/>
                    <a:p>
                      <a:pPr algn="ctr">
                        <a:lnSpc>
                          <a:spcPct val="115000"/>
                        </a:lnSpc>
                        <a:spcAft>
                          <a:spcPts val="0"/>
                        </a:spcAft>
                      </a:pPr>
                      <a:r>
                        <a:rPr lang="es-EC" sz="900">
                          <a:effectLst/>
                        </a:rPr>
                        <a:t>15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nSpc>
                          <a:spcPct val="115000"/>
                        </a:lnSpc>
                        <a:spcAft>
                          <a:spcPts val="0"/>
                        </a:spcAft>
                      </a:pPr>
                      <a:r>
                        <a:rPr lang="es-EC" sz="900" dirty="0">
                          <a:effectLst/>
                        </a:rPr>
                        <a:t>Pichincha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79.257.036,12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dirty="0">
                          <a:effectLst/>
                        </a:rPr>
                        <a:t> $10.615.390.884,62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$1.066.835.169,13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7,43%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0,75%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extLst>
                  <a:ext uri="{0D108BD9-81ED-4DB2-BD59-A6C34878D82A}">
                    <a16:rowId xmlns:a16="http://schemas.microsoft.com/office/drawing/2014/main" val="3770462512"/>
                  </a:ext>
                </a:extLst>
              </a:tr>
              <a:tr h="169082">
                <a:tc>
                  <a:txBody>
                    <a:bodyPr/>
                    <a:lstStyle/>
                    <a:p>
                      <a:pPr algn="ctr">
                        <a:lnSpc>
                          <a:spcPct val="115000"/>
                        </a:lnSpc>
                        <a:spcAft>
                          <a:spcPts val="0"/>
                        </a:spcAft>
                      </a:pPr>
                      <a:r>
                        <a:rPr lang="es-EC" sz="900">
                          <a:effectLst/>
                        </a:rPr>
                        <a:t>16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nSpc>
                          <a:spcPct val="115000"/>
                        </a:lnSpc>
                        <a:spcAft>
                          <a:spcPts val="0"/>
                        </a:spcAft>
                      </a:pPr>
                      <a:r>
                        <a:rPr lang="es-EC" sz="900" dirty="0" err="1">
                          <a:effectLst/>
                        </a:rPr>
                        <a:t>COAC</a:t>
                      </a:r>
                      <a:r>
                        <a:rPr lang="es-EC" sz="900" dirty="0">
                          <a:effectLst/>
                        </a:rPr>
                        <a:t> Alianza Del Valle Ltda.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5.011.650,79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244.238.162,43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35.750.712,62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14,02%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2,05%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extLst>
                  <a:ext uri="{0D108BD9-81ED-4DB2-BD59-A6C34878D82A}">
                    <a16:rowId xmlns:a16="http://schemas.microsoft.com/office/drawing/2014/main" val="1243610409"/>
                  </a:ext>
                </a:extLst>
              </a:tr>
              <a:tr h="169082">
                <a:tc>
                  <a:txBody>
                    <a:bodyPr/>
                    <a:lstStyle/>
                    <a:p>
                      <a:pPr algn="ctr">
                        <a:lnSpc>
                          <a:spcPct val="115000"/>
                        </a:lnSpc>
                        <a:spcAft>
                          <a:spcPts val="0"/>
                        </a:spcAft>
                      </a:pPr>
                      <a:r>
                        <a:rPr lang="es-EC" sz="900">
                          <a:effectLst/>
                        </a:rPr>
                        <a:t>17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nSpc>
                          <a:spcPct val="115000"/>
                        </a:lnSpc>
                        <a:spcAft>
                          <a:spcPts val="0"/>
                        </a:spcAft>
                      </a:pPr>
                      <a:r>
                        <a:rPr lang="es-EC" sz="900" dirty="0" err="1">
                          <a:effectLst/>
                        </a:rPr>
                        <a:t>COAC</a:t>
                      </a:r>
                      <a:r>
                        <a:rPr lang="es-EC" sz="900" dirty="0">
                          <a:effectLst/>
                        </a:rPr>
                        <a:t> 23 De Julio Ltda.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2.107.979,68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dirty="0">
                          <a:effectLst/>
                        </a:rPr>
                        <a:t> $     138.284.615,88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28.134.779,06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7,49%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1,52%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extLst>
                  <a:ext uri="{0D108BD9-81ED-4DB2-BD59-A6C34878D82A}">
                    <a16:rowId xmlns:a16="http://schemas.microsoft.com/office/drawing/2014/main" val="4059106048"/>
                  </a:ext>
                </a:extLst>
              </a:tr>
              <a:tr h="169082">
                <a:tc>
                  <a:txBody>
                    <a:bodyPr/>
                    <a:lstStyle/>
                    <a:p>
                      <a:pPr algn="ctr">
                        <a:lnSpc>
                          <a:spcPct val="115000"/>
                        </a:lnSpc>
                        <a:spcAft>
                          <a:spcPts val="0"/>
                        </a:spcAft>
                      </a:pPr>
                      <a:r>
                        <a:rPr lang="es-EC" sz="900">
                          <a:effectLst/>
                        </a:rPr>
                        <a:t>18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nSpc>
                          <a:spcPct val="115000"/>
                        </a:lnSpc>
                        <a:spcAft>
                          <a:spcPts val="0"/>
                        </a:spcAft>
                      </a:pPr>
                      <a:r>
                        <a:rPr lang="es-EC" sz="900" dirty="0" err="1">
                          <a:effectLst/>
                        </a:rPr>
                        <a:t>COAC</a:t>
                      </a:r>
                      <a:r>
                        <a:rPr lang="es-EC" sz="900" dirty="0">
                          <a:effectLst/>
                        </a:rPr>
                        <a:t> Atuntaqui Ltda.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2.451.259,33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dirty="0">
                          <a:effectLst/>
                        </a:rPr>
                        <a:t> $     172.569.686,12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26.683.789,96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9,19%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1,42%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extLst>
                  <a:ext uri="{0D108BD9-81ED-4DB2-BD59-A6C34878D82A}">
                    <a16:rowId xmlns:a16="http://schemas.microsoft.com/office/drawing/2014/main" val="3814956419"/>
                  </a:ext>
                </a:extLst>
              </a:tr>
              <a:tr h="169082">
                <a:tc>
                  <a:txBody>
                    <a:bodyPr/>
                    <a:lstStyle/>
                    <a:p>
                      <a:pPr algn="ctr">
                        <a:lnSpc>
                          <a:spcPct val="115000"/>
                        </a:lnSpc>
                        <a:spcAft>
                          <a:spcPts val="0"/>
                        </a:spcAft>
                      </a:pPr>
                      <a:r>
                        <a:rPr lang="es-EC" sz="900">
                          <a:effectLst/>
                        </a:rPr>
                        <a:t>19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nSpc>
                          <a:spcPct val="115000"/>
                        </a:lnSpc>
                        <a:spcAft>
                          <a:spcPts val="0"/>
                        </a:spcAft>
                      </a:pPr>
                      <a:r>
                        <a:rPr lang="es-EC" sz="900" dirty="0">
                          <a:effectLst/>
                        </a:rPr>
                        <a:t>B. Amazonas</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369.380,04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dirty="0">
                          <a:effectLst/>
                        </a:rPr>
                        <a:t> $     165.431.219,47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20.374.060,32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1,81%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0,22%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extLst>
                  <a:ext uri="{0D108BD9-81ED-4DB2-BD59-A6C34878D82A}">
                    <a16:rowId xmlns:a16="http://schemas.microsoft.com/office/drawing/2014/main" val="3496909962"/>
                  </a:ext>
                </a:extLst>
              </a:tr>
              <a:tr h="169082">
                <a:tc>
                  <a:txBody>
                    <a:bodyPr/>
                    <a:lstStyle/>
                    <a:p>
                      <a:pPr algn="ctr">
                        <a:lnSpc>
                          <a:spcPct val="115000"/>
                        </a:lnSpc>
                        <a:spcAft>
                          <a:spcPts val="0"/>
                        </a:spcAft>
                      </a:pPr>
                      <a:r>
                        <a:rPr lang="es-EC" sz="900">
                          <a:effectLst/>
                        </a:rPr>
                        <a:t>20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nSpc>
                          <a:spcPct val="115000"/>
                        </a:lnSpc>
                        <a:spcAft>
                          <a:spcPts val="0"/>
                        </a:spcAft>
                      </a:pPr>
                      <a:r>
                        <a:rPr lang="es-EC" sz="900" dirty="0">
                          <a:effectLst/>
                        </a:rPr>
                        <a:t>B. Capital</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-7.607.465,89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dirty="0">
                          <a:effectLst/>
                        </a:rPr>
                        <a:t> $       42.386.254,30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11.585.404,82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-65,66%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-17,95%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extLst>
                  <a:ext uri="{0D108BD9-81ED-4DB2-BD59-A6C34878D82A}">
                    <a16:rowId xmlns:a16="http://schemas.microsoft.com/office/drawing/2014/main" val="3149803929"/>
                  </a:ext>
                </a:extLst>
              </a:tr>
              <a:tr h="338165">
                <a:tc>
                  <a:txBody>
                    <a:bodyPr/>
                    <a:lstStyle/>
                    <a:p>
                      <a:pPr algn="ctr">
                        <a:lnSpc>
                          <a:spcPct val="115000"/>
                        </a:lnSpc>
                        <a:spcAft>
                          <a:spcPts val="0"/>
                        </a:spcAft>
                      </a:pPr>
                      <a:r>
                        <a:rPr lang="es-EC" sz="900">
                          <a:effectLst/>
                        </a:rPr>
                        <a:t>21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nSpc>
                          <a:spcPct val="115000"/>
                        </a:lnSpc>
                        <a:spcAft>
                          <a:spcPts val="0"/>
                        </a:spcAft>
                      </a:pPr>
                      <a:r>
                        <a:rPr lang="es-EC" sz="900" dirty="0" err="1">
                          <a:effectLst/>
                        </a:rPr>
                        <a:t>COAC</a:t>
                      </a:r>
                      <a:r>
                        <a:rPr lang="es-EC" sz="900" dirty="0">
                          <a:effectLst/>
                        </a:rPr>
                        <a:t> De Los Servidores Públicos Del Ministerio De Educación Y Cultura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2.563.566,69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128.933.489,35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dirty="0">
                          <a:effectLst/>
                        </a:rPr>
                        <a:t> $     33.679.334,21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7,61%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1,99%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extLst>
                  <a:ext uri="{0D108BD9-81ED-4DB2-BD59-A6C34878D82A}">
                    <a16:rowId xmlns:a16="http://schemas.microsoft.com/office/drawing/2014/main" val="4217490396"/>
                  </a:ext>
                </a:extLst>
              </a:tr>
              <a:tr h="169082">
                <a:tc>
                  <a:txBody>
                    <a:bodyPr/>
                    <a:lstStyle/>
                    <a:p>
                      <a:pPr algn="ctr">
                        <a:lnSpc>
                          <a:spcPct val="115000"/>
                        </a:lnSpc>
                        <a:spcAft>
                          <a:spcPts val="0"/>
                        </a:spcAft>
                      </a:pPr>
                      <a:r>
                        <a:rPr lang="es-EC" sz="900">
                          <a:effectLst/>
                        </a:rPr>
                        <a:t>22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nSpc>
                          <a:spcPct val="115000"/>
                        </a:lnSpc>
                        <a:spcAft>
                          <a:spcPts val="0"/>
                        </a:spcAft>
                      </a:pPr>
                      <a:r>
                        <a:rPr lang="es-EC" sz="900" dirty="0">
                          <a:effectLst/>
                        </a:rPr>
                        <a:t>Solidario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10.525.725,49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720.162.201,42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dirty="0">
                          <a:effectLst/>
                        </a:rPr>
                        <a:t> $   122.098.654,88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8,62%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1,46%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extLst>
                  <a:ext uri="{0D108BD9-81ED-4DB2-BD59-A6C34878D82A}">
                    <a16:rowId xmlns:a16="http://schemas.microsoft.com/office/drawing/2014/main" val="1197182568"/>
                  </a:ext>
                </a:extLst>
              </a:tr>
              <a:tr h="169082">
                <a:tc>
                  <a:txBody>
                    <a:bodyPr/>
                    <a:lstStyle/>
                    <a:p>
                      <a:pPr algn="ctr">
                        <a:lnSpc>
                          <a:spcPct val="115000"/>
                        </a:lnSpc>
                        <a:spcAft>
                          <a:spcPts val="0"/>
                        </a:spcAft>
                      </a:pPr>
                      <a:r>
                        <a:rPr lang="es-EC" sz="900">
                          <a:effectLst/>
                        </a:rPr>
                        <a:t>23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nSpc>
                          <a:spcPct val="115000"/>
                        </a:lnSpc>
                        <a:spcAft>
                          <a:spcPts val="0"/>
                        </a:spcAft>
                      </a:pPr>
                      <a:r>
                        <a:rPr lang="es-EC" sz="900" dirty="0">
                          <a:effectLst/>
                        </a:rPr>
                        <a:t>B. Guayaquil</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43.244.848,70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4.023.542.090,06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dirty="0">
                          <a:effectLst/>
                        </a:rPr>
                        <a:t> $   454.888.415,06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9,51%</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1,07%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extLst>
                  <a:ext uri="{0D108BD9-81ED-4DB2-BD59-A6C34878D82A}">
                    <a16:rowId xmlns:a16="http://schemas.microsoft.com/office/drawing/2014/main" val="1568209055"/>
                  </a:ext>
                </a:extLst>
              </a:tr>
              <a:tr h="169082">
                <a:tc>
                  <a:txBody>
                    <a:bodyPr/>
                    <a:lstStyle/>
                    <a:p>
                      <a:pPr algn="ctr">
                        <a:lnSpc>
                          <a:spcPct val="115000"/>
                        </a:lnSpc>
                        <a:spcAft>
                          <a:spcPts val="0"/>
                        </a:spcAft>
                      </a:pPr>
                      <a:r>
                        <a:rPr lang="es-EC" sz="900">
                          <a:effectLst/>
                        </a:rPr>
                        <a:t>24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nSpc>
                          <a:spcPct val="115000"/>
                        </a:lnSpc>
                        <a:spcAft>
                          <a:spcPts val="0"/>
                        </a:spcAft>
                      </a:pPr>
                      <a:r>
                        <a:rPr lang="es-EC" sz="900">
                          <a:effectLst/>
                        </a:rPr>
                        <a:t>B. Internacional</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45.047.727,19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3.558.412.076,62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dirty="0">
                          <a:effectLst/>
                        </a:rPr>
                        <a:t> $   313.136.225,19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14,39%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1,27%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extLst>
                  <a:ext uri="{0D108BD9-81ED-4DB2-BD59-A6C34878D82A}">
                    <a16:rowId xmlns:a16="http://schemas.microsoft.com/office/drawing/2014/main" val="3171155293"/>
                  </a:ext>
                </a:extLst>
              </a:tr>
              <a:tr h="169082">
                <a:tc>
                  <a:txBody>
                    <a:bodyPr/>
                    <a:lstStyle/>
                    <a:p>
                      <a:pPr algn="ctr">
                        <a:lnSpc>
                          <a:spcPct val="115000"/>
                        </a:lnSpc>
                        <a:spcAft>
                          <a:spcPts val="0"/>
                        </a:spcAft>
                      </a:pPr>
                      <a:r>
                        <a:rPr lang="es-EC" sz="900">
                          <a:effectLst/>
                        </a:rPr>
                        <a:t>25</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nSpc>
                          <a:spcPct val="115000"/>
                        </a:lnSpc>
                        <a:spcAft>
                          <a:spcPts val="0"/>
                        </a:spcAft>
                      </a:pPr>
                      <a:r>
                        <a:rPr lang="es-EC" sz="900" dirty="0">
                          <a:effectLst/>
                        </a:rPr>
                        <a:t>B. Loja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6.403.524,20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446.942.848,25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dirty="0">
                          <a:effectLst/>
                        </a:rPr>
                        <a:t> $     50.428.815,39 </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12,70%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1,43%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extLst>
                  <a:ext uri="{0D108BD9-81ED-4DB2-BD59-A6C34878D82A}">
                    <a16:rowId xmlns:a16="http://schemas.microsoft.com/office/drawing/2014/main" val="3251134651"/>
                  </a:ext>
                </a:extLst>
              </a:tr>
              <a:tr h="169082">
                <a:tc>
                  <a:txBody>
                    <a:bodyPr/>
                    <a:lstStyle/>
                    <a:p>
                      <a:pPr algn="ctr">
                        <a:lnSpc>
                          <a:spcPct val="115000"/>
                        </a:lnSpc>
                        <a:spcAft>
                          <a:spcPts val="0"/>
                        </a:spcAft>
                      </a:pPr>
                      <a:r>
                        <a:rPr lang="es-EC" sz="900">
                          <a:effectLst/>
                        </a:rPr>
                        <a:t>26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nSpc>
                          <a:spcPct val="115000"/>
                        </a:lnSpc>
                        <a:spcAft>
                          <a:spcPts val="0"/>
                        </a:spcAft>
                      </a:pPr>
                      <a:r>
                        <a:rPr lang="es-EC" sz="900">
                          <a:effectLst/>
                        </a:rPr>
                        <a:t>B. Procredit</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1.124.683,94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326.280.802,61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59.295.158,23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dirty="0">
                          <a:effectLst/>
                        </a:rPr>
                        <a:t>1,90%</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0,34%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extLst>
                  <a:ext uri="{0D108BD9-81ED-4DB2-BD59-A6C34878D82A}">
                    <a16:rowId xmlns:a16="http://schemas.microsoft.com/office/drawing/2014/main" val="4001335609"/>
                  </a:ext>
                </a:extLst>
              </a:tr>
              <a:tr h="169082">
                <a:tc>
                  <a:txBody>
                    <a:bodyPr/>
                    <a:lstStyle/>
                    <a:p>
                      <a:pPr algn="ctr">
                        <a:lnSpc>
                          <a:spcPct val="115000"/>
                        </a:lnSpc>
                        <a:spcAft>
                          <a:spcPts val="0"/>
                        </a:spcAft>
                      </a:pPr>
                      <a:r>
                        <a:rPr lang="es-EC" sz="900">
                          <a:effectLst/>
                        </a:rPr>
                        <a:t>27</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nSpc>
                          <a:spcPct val="115000"/>
                        </a:lnSpc>
                        <a:spcAft>
                          <a:spcPts val="0"/>
                        </a:spcAft>
                      </a:pPr>
                      <a:r>
                        <a:rPr lang="es-EC" sz="900" dirty="0" err="1">
                          <a:effectLst/>
                        </a:rPr>
                        <a:t>COAC</a:t>
                      </a:r>
                      <a:r>
                        <a:rPr lang="es-EC" sz="900" dirty="0">
                          <a:effectLst/>
                        </a:rPr>
                        <a:t> Maquita </a:t>
                      </a:r>
                      <a:r>
                        <a:rPr lang="es-EC" sz="900" dirty="0" err="1">
                          <a:effectLst/>
                        </a:rPr>
                        <a:t>Cushunchic</a:t>
                      </a:r>
                      <a:r>
                        <a:rPr lang="es-EC" sz="900" dirty="0">
                          <a:effectLst/>
                        </a:rPr>
                        <a:t> Ltda.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331.427,73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35.337.731,42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7.898.096,00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dirty="0">
                          <a:effectLst/>
                        </a:rPr>
                        <a:t>4,20%</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0,94%</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extLst>
                  <a:ext uri="{0D108BD9-81ED-4DB2-BD59-A6C34878D82A}">
                    <a16:rowId xmlns:a16="http://schemas.microsoft.com/office/drawing/2014/main" val="4111796559"/>
                  </a:ext>
                </a:extLst>
              </a:tr>
              <a:tr h="169082">
                <a:tc>
                  <a:txBody>
                    <a:bodyPr/>
                    <a:lstStyle/>
                    <a:p>
                      <a:pPr algn="ctr">
                        <a:lnSpc>
                          <a:spcPct val="115000"/>
                        </a:lnSpc>
                        <a:spcAft>
                          <a:spcPts val="0"/>
                        </a:spcAft>
                      </a:pPr>
                      <a:r>
                        <a:rPr lang="es-EC" sz="900">
                          <a:effectLst/>
                        </a:rPr>
                        <a:t>28</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nSpc>
                          <a:spcPct val="115000"/>
                        </a:lnSpc>
                        <a:spcAft>
                          <a:spcPts val="0"/>
                        </a:spcAft>
                      </a:pPr>
                      <a:r>
                        <a:rPr lang="es-EC" sz="900">
                          <a:effectLst/>
                        </a:rPr>
                        <a:t>B. Pacífico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75.832.951,32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5.451.933.881,01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627.871.368,64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dirty="0">
                          <a:effectLst/>
                        </a:rPr>
                        <a:t>12,08%</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1,39%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extLst>
                  <a:ext uri="{0D108BD9-81ED-4DB2-BD59-A6C34878D82A}">
                    <a16:rowId xmlns:a16="http://schemas.microsoft.com/office/drawing/2014/main" val="2950923232"/>
                  </a:ext>
                </a:extLst>
              </a:tr>
              <a:tr h="169082">
                <a:tc>
                  <a:txBody>
                    <a:bodyPr/>
                    <a:lstStyle/>
                    <a:p>
                      <a:pPr algn="ctr">
                        <a:lnSpc>
                          <a:spcPct val="115000"/>
                        </a:lnSpc>
                        <a:spcAft>
                          <a:spcPts val="0"/>
                        </a:spcAft>
                      </a:pPr>
                      <a:r>
                        <a:rPr lang="es-EC" sz="900">
                          <a:effectLst/>
                        </a:rPr>
                        <a:t>29</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nSpc>
                          <a:spcPct val="115000"/>
                        </a:lnSpc>
                        <a:spcAft>
                          <a:spcPts val="0"/>
                        </a:spcAft>
                      </a:pPr>
                      <a:r>
                        <a:rPr lang="es-EC" sz="900" dirty="0" err="1">
                          <a:effectLst/>
                        </a:rPr>
                        <a:t>COAC</a:t>
                      </a:r>
                      <a:r>
                        <a:rPr lang="es-EC" sz="900" dirty="0">
                          <a:effectLst/>
                        </a:rPr>
                        <a:t> Policía Nacional Ltda.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5.729.791,23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689.614.432,86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123.169.693,87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dirty="0">
                          <a:effectLst/>
                        </a:rPr>
                        <a:t>4,65%</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0,83%</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extLst>
                  <a:ext uri="{0D108BD9-81ED-4DB2-BD59-A6C34878D82A}">
                    <a16:rowId xmlns:a16="http://schemas.microsoft.com/office/drawing/2014/main" val="598013152"/>
                  </a:ext>
                </a:extLst>
              </a:tr>
              <a:tr h="169082">
                <a:tc>
                  <a:txBody>
                    <a:bodyPr/>
                    <a:lstStyle/>
                    <a:p>
                      <a:pPr algn="ctr">
                        <a:lnSpc>
                          <a:spcPct val="115000"/>
                        </a:lnSpc>
                        <a:spcAft>
                          <a:spcPts val="0"/>
                        </a:spcAft>
                      </a:pPr>
                      <a:r>
                        <a:rPr lang="es-EC" sz="900">
                          <a:effectLst/>
                        </a:rPr>
                        <a:t>30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nSpc>
                          <a:spcPct val="115000"/>
                        </a:lnSpc>
                        <a:spcAft>
                          <a:spcPts val="0"/>
                        </a:spcAft>
                      </a:pPr>
                      <a:r>
                        <a:rPr lang="es-EC" sz="900" dirty="0" err="1">
                          <a:effectLst/>
                        </a:rPr>
                        <a:t>COAC</a:t>
                      </a:r>
                      <a:r>
                        <a:rPr lang="es-EC" sz="900" dirty="0">
                          <a:effectLst/>
                        </a:rPr>
                        <a:t> Textil 14 De Marzo</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400.000,38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36.060.945,94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7.273.501,43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5,50%</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dirty="0">
                          <a:effectLst/>
                        </a:rPr>
                        <a:t>1,11%</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extLst>
                  <a:ext uri="{0D108BD9-81ED-4DB2-BD59-A6C34878D82A}">
                    <a16:rowId xmlns:a16="http://schemas.microsoft.com/office/drawing/2014/main" val="1083271965"/>
                  </a:ext>
                </a:extLst>
              </a:tr>
              <a:tr h="268204">
                <a:tc>
                  <a:txBody>
                    <a:bodyPr/>
                    <a:lstStyle/>
                    <a:p>
                      <a:pPr algn="ctr">
                        <a:lnSpc>
                          <a:spcPct val="115000"/>
                        </a:lnSpc>
                        <a:spcAft>
                          <a:spcPts val="0"/>
                        </a:spcAft>
                      </a:pPr>
                      <a:r>
                        <a:rPr lang="es-EC" sz="900" dirty="0">
                          <a:effectLst/>
                        </a:rPr>
                        <a:t>31</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nSpc>
                          <a:spcPct val="115000"/>
                        </a:lnSpc>
                        <a:spcAft>
                          <a:spcPts val="0"/>
                        </a:spcAft>
                      </a:pPr>
                      <a:r>
                        <a:rPr lang="es-EC" sz="900" dirty="0" err="1">
                          <a:effectLst/>
                        </a:rPr>
                        <a:t>COAC</a:t>
                      </a:r>
                      <a:r>
                        <a:rPr lang="es-EC" sz="900" dirty="0">
                          <a:effectLst/>
                        </a:rPr>
                        <a:t> Construcción Comercio Y Producción Ltda.</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21.682,52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81.572.487,51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9.954.031,99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0,22%</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dirty="0">
                          <a:effectLst/>
                        </a:rPr>
                        <a:t>0,03%</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extLst>
                  <a:ext uri="{0D108BD9-81ED-4DB2-BD59-A6C34878D82A}">
                    <a16:rowId xmlns:a16="http://schemas.microsoft.com/office/drawing/2014/main" val="1084961547"/>
                  </a:ext>
                </a:extLst>
              </a:tr>
              <a:tr h="169082">
                <a:tc>
                  <a:txBody>
                    <a:bodyPr/>
                    <a:lstStyle/>
                    <a:p>
                      <a:pPr algn="ctr">
                        <a:lnSpc>
                          <a:spcPct val="115000"/>
                        </a:lnSpc>
                        <a:spcAft>
                          <a:spcPts val="0"/>
                        </a:spcAft>
                      </a:pPr>
                      <a:r>
                        <a:rPr lang="es-EC" sz="900" dirty="0">
                          <a:effectLst/>
                        </a:rPr>
                        <a:t>32</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nSpc>
                          <a:spcPct val="115000"/>
                        </a:lnSpc>
                        <a:spcAft>
                          <a:spcPts val="0"/>
                        </a:spcAft>
                      </a:pPr>
                      <a:r>
                        <a:rPr lang="es-EC" sz="900">
                          <a:effectLst/>
                        </a:rPr>
                        <a:t>B. Bolivariano</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27.824.771,92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3.114.918.929,83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 $   276.591.658,45 </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a:effectLst/>
                        </a:rPr>
                        <a:t>10,06%</a:t>
                      </a:r>
                      <a:endParaRPr lang="es-EC" sz="100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tc>
                  <a:txBody>
                    <a:bodyPr/>
                    <a:lstStyle/>
                    <a:p>
                      <a:pPr algn="ctr">
                        <a:lnSpc>
                          <a:spcPct val="115000"/>
                        </a:lnSpc>
                        <a:spcAft>
                          <a:spcPts val="0"/>
                        </a:spcAft>
                      </a:pPr>
                      <a:r>
                        <a:rPr lang="es-EC" sz="900" dirty="0">
                          <a:effectLst/>
                        </a:rPr>
                        <a:t>0,89%</a:t>
                      </a:r>
                      <a:endParaRPr lang="es-EC"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28559" marR="28559" marT="0" marB="0" anchor="ctr"/>
                </a:tc>
                <a:extLst>
                  <a:ext uri="{0D108BD9-81ED-4DB2-BD59-A6C34878D82A}">
                    <a16:rowId xmlns:a16="http://schemas.microsoft.com/office/drawing/2014/main" val="3983666367"/>
                  </a:ext>
                </a:extLst>
              </a:tr>
            </a:tbl>
          </a:graphicData>
        </a:graphic>
      </p:graphicFrame>
    </p:spTree>
    <p:extLst>
      <p:ext uri="{BB962C8B-B14F-4D97-AF65-F5344CB8AC3E}">
        <p14:creationId xmlns:p14="http://schemas.microsoft.com/office/powerpoint/2010/main" val="14577213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36181" y="406431"/>
            <a:ext cx="6044838" cy="544326"/>
          </a:xfrm>
        </p:spPr>
        <p:txBody>
          <a:bodyPr>
            <a:noAutofit/>
          </a:bodyPr>
          <a:lstStyle/>
          <a:p>
            <a:r>
              <a:rPr lang="es-EC" sz="3600" dirty="0" smtClean="0">
                <a:ln w="0"/>
                <a:solidFill>
                  <a:srgbClr val="00B050"/>
                </a:solidFill>
                <a:effectLst>
                  <a:outerShdw blurRad="38100" dist="38100" dir="2700000" algn="tl">
                    <a:srgbClr val="000000">
                      <a:alpha val="43137"/>
                    </a:srgbClr>
                  </a:outerShdw>
                  <a:reflection blurRad="6350" stA="53000" endA="300" endPos="35500" dir="5400000" sy="-90000" algn="bl" rotWithShape="0"/>
                </a:effectLst>
              </a:rPr>
              <a:t>Planteamiento del Problema</a:t>
            </a:r>
            <a:endParaRPr lang="es-EC" sz="3600" dirty="0">
              <a:ln w="0"/>
              <a:solidFill>
                <a:srgbClr val="00B050"/>
              </a:solidFill>
              <a:effectLst>
                <a:outerShdw blurRad="38100" dist="38100" dir="2700000" algn="tl">
                  <a:srgbClr val="000000">
                    <a:alpha val="43137"/>
                  </a:srgbClr>
                </a:outerShdw>
                <a:reflection blurRad="6350" stA="53000" endA="300" endPos="35500" dir="5400000" sy="-90000" algn="bl" rotWithShape="0"/>
              </a:effectLst>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08454163"/>
              </p:ext>
            </p:extLst>
          </p:nvPr>
        </p:nvGraphicFramePr>
        <p:xfrm>
          <a:off x="-607967" y="1338941"/>
          <a:ext cx="7212874" cy="4988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0" y="40212"/>
            <a:ext cx="1871277" cy="483291"/>
          </a:xfrm>
          <a:prstGeom prst="rect">
            <a:avLst/>
          </a:prstGeom>
        </p:spPr>
      </p:pic>
      <p:pic>
        <p:nvPicPr>
          <p:cNvPr id="6" name="Imagen 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45924" y="40212"/>
            <a:ext cx="946076" cy="785971"/>
          </a:xfrm>
          <a:prstGeom prst="rect">
            <a:avLst/>
          </a:prstGeom>
        </p:spPr>
      </p:pic>
      <p:sp>
        <p:nvSpPr>
          <p:cNvPr id="7" name="Igual que 6"/>
          <p:cNvSpPr/>
          <p:nvPr/>
        </p:nvSpPr>
        <p:spPr>
          <a:xfrm>
            <a:off x="5220244" y="3606225"/>
            <a:ext cx="1384663" cy="74458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solidFill>
                <a:schemeClr val="tx1"/>
              </a:solidFill>
            </a:endParaRPr>
          </a:p>
        </p:txBody>
      </p:sp>
      <p:graphicFrame>
        <p:nvGraphicFramePr>
          <p:cNvPr id="8" name="Diagrama 7"/>
          <p:cNvGraphicFramePr/>
          <p:nvPr>
            <p:extLst>
              <p:ext uri="{D42A27DB-BD31-4B8C-83A1-F6EECF244321}">
                <p14:modId xmlns:p14="http://schemas.microsoft.com/office/powerpoint/2010/main" val="652646965"/>
              </p:ext>
            </p:extLst>
          </p:nvPr>
        </p:nvGraphicFramePr>
        <p:xfrm>
          <a:off x="6604907" y="2758700"/>
          <a:ext cx="5518204" cy="243963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34837836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40212"/>
            <a:ext cx="1871277" cy="483291"/>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5924" y="40212"/>
            <a:ext cx="946076" cy="785971"/>
          </a:xfrm>
          <a:prstGeom prst="rect">
            <a:avLst/>
          </a:prstGeom>
        </p:spPr>
      </p:pic>
      <p:graphicFrame>
        <p:nvGraphicFramePr>
          <p:cNvPr id="4" name="Tabla 3"/>
          <p:cNvGraphicFramePr>
            <a:graphicFrameLocks noGrp="1"/>
          </p:cNvGraphicFramePr>
          <p:nvPr>
            <p:extLst>
              <p:ext uri="{D42A27DB-BD31-4B8C-83A1-F6EECF244321}">
                <p14:modId xmlns:p14="http://schemas.microsoft.com/office/powerpoint/2010/main" val="2707655737"/>
              </p:ext>
            </p:extLst>
          </p:nvPr>
        </p:nvGraphicFramePr>
        <p:xfrm>
          <a:off x="222070" y="175566"/>
          <a:ext cx="6021976" cy="1464803"/>
        </p:xfrm>
        <a:graphic>
          <a:graphicData uri="http://schemas.openxmlformats.org/drawingml/2006/table">
            <a:tbl>
              <a:tblPr firstRow="1" firstCol="1" bandRow="1">
                <a:tableStyleId>{93296810-A885-4BE3-A3E7-6D5BEEA58F35}</a:tableStyleId>
              </a:tblPr>
              <a:tblGrid>
                <a:gridCol w="2721933">
                  <a:extLst>
                    <a:ext uri="{9D8B030D-6E8A-4147-A177-3AD203B41FA5}">
                      <a16:colId xmlns:a16="http://schemas.microsoft.com/office/drawing/2014/main" val="656795706"/>
                    </a:ext>
                  </a:extLst>
                </a:gridCol>
                <a:gridCol w="2721933">
                  <a:extLst>
                    <a:ext uri="{9D8B030D-6E8A-4147-A177-3AD203B41FA5}">
                      <a16:colId xmlns:a16="http://schemas.microsoft.com/office/drawing/2014/main" val="3711943318"/>
                    </a:ext>
                  </a:extLst>
                </a:gridCol>
                <a:gridCol w="578110">
                  <a:extLst>
                    <a:ext uri="{9D8B030D-6E8A-4147-A177-3AD203B41FA5}">
                      <a16:colId xmlns:a16="http://schemas.microsoft.com/office/drawing/2014/main" val="4287889420"/>
                    </a:ext>
                  </a:extLst>
                </a:gridCol>
              </a:tblGrid>
              <a:tr h="301195">
                <a:tc gridSpan="2">
                  <a:txBody>
                    <a:bodyPr/>
                    <a:lstStyle/>
                    <a:p>
                      <a:pPr>
                        <a:lnSpc>
                          <a:spcPct val="115000"/>
                        </a:lnSpc>
                        <a:spcAft>
                          <a:spcPts val="0"/>
                        </a:spcAft>
                      </a:pPr>
                      <a:r>
                        <a:rPr lang="es-EC" sz="1600" dirty="0">
                          <a:effectLst/>
                        </a:rPr>
                        <a:t>Medida </a:t>
                      </a:r>
                      <a:r>
                        <a:rPr lang="es-EC" sz="1600" dirty="0" err="1">
                          <a:effectLst/>
                        </a:rPr>
                        <a:t>Kaiser</a:t>
                      </a:r>
                      <a:r>
                        <a:rPr lang="es-EC" sz="1600" dirty="0">
                          <a:effectLst/>
                        </a:rPr>
                        <a:t>-Meyer-</a:t>
                      </a:r>
                      <a:r>
                        <a:rPr lang="es-EC" sz="1600" dirty="0" err="1">
                          <a:effectLst/>
                        </a:rPr>
                        <a:t>Olkin</a:t>
                      </a:r>
                      <a:r>
                        <a:rPr lang="es-EC" sz="1600" dirty="0">
                          <a:effectLst/>
                        </a:rPr>
                        <a:t> de adecuación de muestreo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00B050"/>
                    </a:solidFill>
                  </a:tcPr>
                </a:tc>
                <a:tc hMerge="1">
                  <a:txBody>
                    <a:bodyPr/>
                    <a:lstStyle/>
                    <a:p>
                      <a:endParaRPr lang="es-EC"/>
                    </a:p>
                  </a:txBody>
                  <a:tcPr/>
                </a:tc>
                <a:tc>
                  <a:txBody>
                    <a:bodyPr/>
                    <a:lstStyle/>
                    <a:p>
                      <a:pPr algn="r">
                        <a:lnSpc>
                          <a:spcPct val="115000"/>
                        </a:lnSpc>
                        <a:spcAft>
                          <a:spcPts val="0"/>
                        </a:spcAft>
                      </a:pPr>
                      <a:r>
                        <a:rPr lang="es-EC" sz="1600" dirty="0">
                          <a:effectLst/>
                        </a:rPr>
                        <a:t>,500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00B050"/>
                    </a:solidFill>
                  </a:tcPr>
                </a:tc>
                <a:extLst>
                  <a:ext uri="{0D108BD9-81ED-4DB2-BD59-A6C34878D82A}">
                    <a16:rowId xmlns:a16="http://schemas.microsoft.com/office/drawing/2014/main" val="1831069021"/>
                  </a:ext>
                </a:extLst>
              </a:tr>
              <a:tr h="440491">
                <a:tc rowSpan="3">
                  <a:txBody>
                    <a:bodyPr/>
                    <a:lstStyle/>
                    <a:p>
                      <a:pPr>
                        <a:lnSpc>
                          <a:spcPct val="115000"/>
                        </a:lnSpc>
                        <a:spcAft>
                          <a:spcPts val="0"/>
                        </a:spcAft>
                      </a:pPr>
                      <a:r>
                        <a:rPr lang="es-EC" sz="1600" dirty="0">
                          <a:effectLst/>
                        </a:rPr>
                        <a:t>Prueba de esfericidad de Bartlett</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rgbClr val="00B050"/>
                    </a:solidFill>
                  </a:tcPr>
                </a:tc>
                <a:tc>
                  <a:txBody>
                    <a:bodyPr/>
                    <a:lstStyle/>
                    <a:p>
                      <a:pPr>
                        <a:lnSpc>
                          <a:spcPct val="115000"/>
                        </a:lnSpc>
                        <a:spcAft>
                          <a:spcPts val="0"/>
                        </a:spcAft>
                      </a:pPr>
                      <a:r>
                        <a:rPr lang="es-EC" sz="1600">
                          <a:effectLst/>
                        </a:rPr>
                        <a:t>Aprox. Chi-cuadrado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600">
                          <a:effectLst/>
                        </a:rPr>
                        <a:t>72,614</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16977089"/>
                  </a:ext>
                </a:extLst>
              </a:tr>
              <a:tr h="301388">
                <a:tc vMerge="1">
                  <a:txBody>
                    <a:bodyPr/>
                    <a:lstStyle/>
                    <a:p>
                      <a:endParaRPr lang="es-EC"/>
                    </a:p>
                  </a:txBody>
                  <a:tcPr/>
                </a:tc>
                <a:tc>
                  <a:txBody>
                    <a:bodyPr/>
                    <a:lstStyle/>
                    <a:p>
                      <a:pPr>
                        <a:lnSpc>
                          <a:spcPct val="115000"/>
                        </a:lnSpc>
                        <a:spcAft>
                          <a:spcPts val="0"/>
                        </a:spcAft>
                      </a:pPr>
                      <a:r>
                        <a:rPr lang="es-EC" sz="1600">
                          <a:effectLst/>
                        </a:rPr>
                        <a:t>Gl</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600">
                          <a:effectLst/>
                        </a:rPr>
                        <a:t>1</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36344199"/>
                  </a:ext>
                </a:extLst>
              </a:tr>
              <a:tr h="301388">
                <a:tc vMerge="1">
                  <a:txBody>
                    <a:bodyPr/>
                    <a:lstStyle/>
                    <a:p>
                      <a:endParaRPr lang="es-EC"/>
                    </a:p>
                  </a:txBody>
                  <a:tcPr/>
                </a:tc>
                <a:tc>
                  <a:txBody>
                    <a:bodyPr/>
                    <a:lstStyle/>
                    <a:p>
                      <a:pPr>
                        <a:lnSpc>
                          <a:spcPct val="115000"/>
                        </a:lnSpc>
                        <a:spcAft>
                          <a:spcPts val="0"/>
                        </a:spcAft>
                      </a:pPr>
                      <a:r>
                        <a:rPr lang="es-EC" sz="1600">
                          <a:effectLst/>
                        </a:rPr>
                        <a:t>Sig.</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r">
                        <a:lnSpc>
                          <a:spcPct val="115000"/>
                        </a:lnSpc>
                        <a:spcAft>
                          <a:spcPts val="0"/>
                        </a:spcAft>
                      </a:pPr>
                      <a:r>
                        <a:rPr lang="es-EC" sz="1600" dirty="0">
                          <a:effectLst/>
                        </a:rPr>
                        <a:t>,000</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159139403"/>
                  </a:ext>
                </a:extLst>
              </a:tr>
            </a:tbl>
          </a:graphicData>
        </a:graphic>
      </p:graphicFrame>
      <p:pic>
        <p:nvPicPr>
          <p:cNvPr id="8" name="Imagen 7"/>
          <p:cNvPicPr/>
          <p:nvPr/>
        </p:nvPicPr>
        <p:blipFill>
          <a:blip r:embed="rId4">
            <a:extLst>
              <a:ext uri="{28A0092B-C50C-407E-A947-70E740481C1C}">
                <a14:useLocalDpi xmlns:a14="http://schemas.microsoft.com/office/drawing/2010/main" val="0"/>
              </a:ext>
            </a:extLst>
          </a:blip>
          <a:srcRect/>
          <a:stretch>
            <a:fillRect/>
          </a:stretch>
        </p:blipFill>
        <p:spPr bwMode="auto">
          <a:xfrm>
            <a:off x="222070" y="1723128"/>
            <a:ext cx="3628390" cy="2901950"/>
          </a:xfrm>
          <a:prstGeom prst="rect">
            <a:avLst/>
          </a:prstGeom>
          <a:noFill/>
          <a:ln>
            <a:noFill/>
          </a:ln>
        </p:spPr>
      </p:pic>
      <p:graphicFrame>
        <p:nvGraphicFramePr>
          <p:cNvPr id="9" name="Tabla 8"/>
          <p:cNvGraphicFramePr>
            <a:graphicFrameLocks noGrp="1"/>
          </p:cNvGraphicFramePr>
          <p:nvPr>
            <p:extLst>
              <p:ext uri="{D42A27DB-BD31-4B8C-83A1-F6EECF244321}">
                <p14:modId xmlns:p14="http://schemas.microsoft.com/office/powerpoint/2010/main" val="473083378"/>
              </p:ext>
            </p:extLst>
          </p:nvPr>
        </p:nvGraphicFramePr>
        <p:xfrm>
          <a:off x="0" y="4744503"/>
          <a:ext cx="6500949" cy="2038799"/>
        </p:xfrm>
        <a:graphic>
          <a:graphicData uri="http://schemas.openxmlformats.org/drawingml/2006/table">
            <a:tbl>
              <a:tblPr firstRow="1" firstCol="1" bandRow="1">
                <a:tableStyleId>{21E4AEA4-8DFA-4A89-87EB-49C32662AFE0}</a:tableStyleId>
              </a:tblPr>
              <a:tblGrid>
                <a:gridCol w="483326">
                  <a:extLst>
                    <a:ext uri="{9D8B030D-6E8A-4147-A177-3AD203B41FA5}">
                      <a16:colId xmlns:a16="http://schemas.microsoft.com/office/drawing/2014/main" val="3340089506"/>
                    </a:ext>
                  </a:extLst>
                </a:gridCol>
                <a:gridCol w="1018903">
                  <a:extLst>
                    <a:ext uri="{9D8B030D-6E8A-4147-A177-3AD203B41FA5}">
                      <a16:colId xmlns:a16="http://schemas.microsoft.com/office/drawing/2014/main" val="763419513"/>
                    </a:ext>
                  </a:extLst>
                </a:gridCol>
                <a:gridCol w="1293222">
                  <a:extLst>
                    <a:ext uri="{9D8B030D-6E8A-4147-A177-3AD203B41FA5}">
                      <a16:colId xmlns:a16="http://schemas.microsoft.com/office/drawing/2014/main" val="4256481098"/>
                    </a:ext>
                  </a:extLst>
                </a:gridCol>
                <a:gridCol w="1162595">
                  <a:extLst>
                    <a:ext uri="{9D8B030D-6E8A-4147-A177-3AD203B41FA5}">
                      <a16:colId xmlns:a16="http://schemas.microsoft.com/office/drawing/2014/main" val="687438695"/>
                    </a:ext>
                  </a:extLst>
                </a:gridCol>
                <a:gridCol w="692331">
                  <a:extLst>
                    <a:ext uri="{9D8B030D-6E8A-4147-A177-3AD203B41FA5}">
                      <a16:colId xmlns:a16="http://schemas.microsoft.com/office/drawing/2014/main" val="2658947968"/>
                    </a:ext>
                  </a:extLst>
                </a:gridCol>
                <a:gridCol w="783772">
                  <a:extLst>
                    <a:ext uri="{9D8B030D-6E8A-4147-A177-3AD203B41FA5}">
                      <a16:colId xmlns:a16="http://schemas.microsoft.com/office/drawing/2014/main" val="4201359558"/>
                    </a:ext>
                  </a:extLst>
                </a:gridCol>
                <a:gridCol w="1066800">
                  <a:extLst>
                    <a:ext uri="{9D8B030D-6E8A-4147-A177-3AD203B41FA5}">
                      <a16:colId xmlns:a16="http://schemas.microsoft.com/office/drawing/2014/main" val="4016730646"/>
                    </a:ext>
                  </a:extLst>
                </a:gridCol>
              </a:tblGrid>
              <a:tr h="481358">
                <a:tc rowSpan="2">
                  <a:txBody>
                    <a:bodyPr/>
                    <a:lstStyle/>
                    <a:p>
                      <a:pPr algn="ctr">
                        <a:lnSpc>
                          <a:spcPct val="115000"/>
                        </a:lnSpc>
                        <a:spcAft>
                          <a:spcPts val="0"/>
                        </a:spcAft>
                      </a:pPr>
                      <a:r>
                        <a:rPr lang="es-EC" sz="1400" dirty="0">
                          <a:effectLst/>
                        </a:rPr>
                        <a:t>Componente</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5" marR="44445" marT="0" marB="0" vert="vert270" anchor="ctr"/>
                </a:tc>
                <a:tc gridSpan="3">
                  <a:txBody>
                    <a:bodyPr/>
                    <a:lstStyle/>
                    <a:p>
                      <a:pPr algn="ctr">
                        <a:lnSpc>
                          <a:spcPct val="115000"/>
                        </a:lnSpc>
                        <a:spcAft>
                          <a:spcPts val="0"/>
                        </a:spcAft>
                      </a:pPr>
                      <a:r>
                        <a:rPr lang="es-EC" sz="1400" dirty="0" err="1">
                          <a:effectLst/>
                        </a:rPr>
                        <a:t>Autovalores</a:t>
                      </a:r>
                      <a:r>
                        <a:rPr lang="es-EC" sz="1400" dirty="0">
                          <a:effectLst/>
                        </a:rPr>
                        <a:t> iniciales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5" marR="44445" marT="0" marB="0" anchor="ctr"/>
                </a:tc>
                <a:tc hMerge="1">
                  <a:txBody>
                    <a:bodyPr/>
                    <a:lstStyle/>
                    <a:p>
                      <a:endParaRPr lang="es-EC"/>
                    </a:p>
                  </a:txBody>
                  <a:tcPr/>
                </a:tc>
                <a:tc hMerge="1">
                  <a:txBody>
                    <a:bodyPr/>
                    <a:lstStyle/>
                    <a:p>
                      <a:endParaRPr lang="es-EC"/>
                    </a:p>
                  </a:txBody>
                  <a:tcPr/>
                </a:tc>
                <a:tc gridSpan="3">
                  <a:txBody>
                    <a:bodyPr/>
                    <a:lstStyle/>
                    <a:p>
                      <a:pPr algn="ctr">
                        <a:lnSpc>
                          <a:spcPct val="115000"/>
                        </a:lnSpc>
                        <a:spcAft>
                          <a:spcPts val="0"/>
                        </a:spcAft>
                      </a:pPr>
                      <a:r>
                        <a:rPr lang="es-EC" sz="1400">
                          <a:effectLst/>
                        </a:rPr>
                        <a:t>Sumas de extracción de cargas al cuadrado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45" marR="44445" marT="0" marB="0" anchor="ctr"/>
                </a:tc>
                <a:tc hMerge="1">
                  <a:txBody>
                    <a:bodyPr/>
                    <a:lstStyle/>
                    <a:p>
                      <a:endParaRPr lang="es-EC"/>
                    </a:p>
                  </a:txBody>
                  <a:tcPr/>
                </a:tc>
                <a:tc hMerge="1">
                  <a:txBody>
                    <a:bodyPr/>
                    <a:lstStyle/>
                    <a:p>
                      <a:endParaRPr lang="es-EC"/>
                    </a:p>
                  </a:txBody>
                  <a:tcPr/>
                </a:tc>
                <a:extLst>
                  <a:ext uri="{0D108BD9-81ED-4DB2-BD59-A6C34878D82A}">
                    <a16:rowId xmlns:a16="http://schemas.microsoft.com/office/drawing/2014/main" val="2340871763"/>
                  </a:ext>
                </a:extLst>
              </a:tr>
              <a:tr h="821349">
                <a:tc vMerge="1">
                  <a:txBody>
                    <a:bodyPr/>
                    <a:lstStyle/>
                    <a:p>
                      <a:endParaRPr lang="es-EC"/>
                    </a:p>
                  </a:txBody>
                  <a:tcPr/>
                </a:tc>
                <a:tc>
                  <a:txBody>
                    <a:bodyPr/>
                    <a:lstStyle/>
                    <a:p>
                      <a:pPr algn="ctr">
                        <a:lnSpc>
                          <a:spcPct val="115000"/>
                        </a:lnSpc>
                        <a:spcAft>
                          <a:spcPts val="0"/>
                        </a:spcAft>
                      </a:pPr>
                      <a:r>
                        <a:rPr lang="es-EC" sz="14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45" marR="44445" marT="0" marB="0" anchor="ctr"/>
                </a:tc>
                <a:tc>
                  <a:txBody>
                    <a:bodyPr/>
                    <a:lstStyle/>
                    <a:p>
                      <a:pPr algn="ctr">
                        <a:lnSpc>
                          <a:spcPct val="115000"/>
                        </a:lnSpc>
                        <a:spcAft>
                          <a:spcPts val="0"/>
                        </a:spcAft>
                      </a:pPr>
                      <a:r>
                        <a:rPr lang="es-EC" sz="1400" dirty="0">
                          <a:effectLst/>
                        </a:rPr>
                        <a:t>% de varianza</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5" marR="44445" marT="0" marB="0" anchor="ctr"/>
                </a:tc>
                <a:tc>
                  <a:txBody>
                    <a:bodyPr/>
                    <a:lstStyle/>
                    <a:p>
                      <a:pPr algn="ctr">
                        <a:lnSpc>
                          <a:spcPct val="115000"/>
                        </a:lnSpc>
                        <a:spcAft>
                          <a:spcPts val="0"/>
                        </a:spcAft>
                      </a:pPr>
                      <a:r>
                        <a:rPr lang="es-EC" sz="1400" dirty="0">
                          <a:effectLst/>
                        </a:rPr>
                        <a:t>% acumulado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45" marR="44445" marT="0" marB="0" anchor="ctr"/>
                </a:tc>
                <a:tc>
                  <a:txBody>
                    <a:bodyPr/>
                    <a:lstStyle/>
                    <a:p>
                      <a:pPr algn="ctr">
                        <a:lnSpc>
                          <a:spcPct val="115000"/>
                        </a:lnSpc>
                        <a:spcAft>
                          <a:spcPts val="0"/>
                        </a:spcAft>
                      </a:pPr>
                      <a:r>
                        <a:rPr lang="es-EC" sz="1400">
                          <a:effectLst/>
                        </a:rPr>
                        <a:t>Total</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45" marR="44445" marT="0" marB="0" anchor="ctr"/>
                </a:tc>
                <a:tc>
                  <a:txBody>
                    <a:bodyPr/>
                    <a:lstStyle/>
                    <a:p>
                      <a:pPr algn="ctr">
                        <a:lnSpc>
                          <a:spcPct val="115000"/>
                        </a:lnSpc>
                        <a:spcAft>
                          <a:spcPts val="0"/>
                        </a:spcAft>
                      </a:pPr>
                      <a:r>
                        <a:rPr lang="es-EC" sz="1400">
                          <a:effectLst/>
                        </a:rPr>
                        <a:t>% de varianza</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45" marR="44445" marT="0" marB="0" anchor="ctr"/>
                </a:tc>
                <a:tc>
                  <a:txBody>
                    <a:bodyPr/>
                    <a:lstStyle/>
                    <a:p>
                      <a:pPr algn="ctr">
                        <a:lnSpc>
                          <a:spcPct val="115000"/>
                        </a:lnSpc>
                        <a:spcAft>
                          <a:spcPts val="0"/>
                        </a:spcAft>
                      </a:pPr>
                      <a:r>
                        <a:rPr lang="es-EC" sz="1400">
                          <a:effectLst/>
                        </a:rPr>
                        <a:t>% acumulado</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45" marR="44445" marT="0" marB="0" anchor="ctr"/>
                </a:tc>
                <a:extLst>
                  <a:ext uri="{0D108BD9-81ED-4DB2-BD59-A6C34878D82A}">
                    <a16:rowId xmlns:a16="http://schemas.microsoft.com/office/drawing/2014/main" val="1914533214"/>
                  </a:ext>
                </a:extLst>
              </a:tr>
              <a:tr h="481358">
                <a:tc>
                  <a:txBody>
                    <a:bodyPr/>
                    <a:lstStyle/>
                    <a:p>
                      <a:pPr algn="ctr">
                        <a:lnSpc>
                          <a:spcPct val="115000"/>
                        </a:lnSpc>
                        <a:spcAft>
                          <a:spcPts val="0"/>
                        </a:spcAft>
                      </a:pPr>
                      <a:r>
                        <a:rPr lang="es-EC" sz="1400">
                          <a:effectLst/>
                        </a:rPr>
                        <a:t>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45" marR="44445" marT="0" marB="0" anchor="ctr"/>
                </a:tc>
                <a:tc>
                  <a:txBody>
                    <a:bodyPr/>
                    <a:lstStyle/>
                    <a:p>
                      <a:pPr algn="ctr">
                        <a:lnSpc>
                          <a:spcPct val="115000"/>
                        </a:lnSpc>
                        <a:spcAft>
                          <a:spcPts val="0"/>
                        </a:spcAft>
                      </a:pPr>
                      <a:r>
                        <a:rPr lang="es-EC" sz="1400">
                          <a:effectLst/>
                        </a:rPr>
                        <a:t>1,956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45" marR="44445" marT="0" marB="0" anchor="ctr"/>
                </a:tc>
                <a:tc>
                  <a:txBody>
                    <a:bodyPr/>
                    <a:lstStyle/>
                    <a:p>
                      <a:pPr algn="ctr">
                        <a:lnSpc>
                          <a:spcPct val="115000"/>
                        </a:lnSpc>
                        <a:spcAft>
                          <a:spcPts val="0"/>
                        </a:spcAft>
                      </a:pPr>
                      <a:r>
                        <a:rPr lang="es-EC" sz="1400">
                          <a:effectLst/>
                        </a:rPr>
                        <a:t>97,820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45" marR="44445" marT="0" marB="0" anchor="ctr"/>
                </a:tc>
                <a:tc>
                  <a:txBody>
                    <a:bodyPr/>
                    <a:lstStyle/>
                    <a:p>
                      <a:pPr algn="ctr">
                        <a:lnSpc>
                          <a:spcPct val="115000"/>
                        </a:lnSpc>
                        <a:spcAft>
                          <a:spcPts val="0"/>
                        </a:spcAft>
                      </a:pPr>
                      <a:r>
                        <a:rPr lang="es-EC" sz="1400">
                          <a:effectLst/>
                        </a:rPr>
                        <a:t>97,820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45" marR="44445" marT="0" marB="0" anchor="ctr"/>
                </a:tc>
                <a:tc>
                  <a:txBody>
                    <a:bodyPr/>
                    <a:lstStyle/>
                    <a:p>
                      <a:pPr algn="ctr">
                        <a:lnSpc>
                          <a:spcPct val="115000"/>
                        </a:lnSpc>
                        <a:spcAft>
                          <a:spcPts val="0"/>
                        </a:spcAft>
                      </a:pPr>
                      <a:r>
                        <a:rPr lang="es-EC" sz="1400">
                          <a:effectLst/>
                        </a:rPr>
                        <a:t>1,956</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45" marR="44445" marT="0" marB="0" anchor="ctr"/>
                </a:tc>
                <a:tc>
                  <a:txBody>
                    <a:bodyPr/>
                    <a:lstStyle/>
                    <a:p>
                      <a:pPr algn="ctr">
                        <a:lnSpc>
                          <a:spcPct val="115000"/>
                        </a:lnSpc>
                        <a:spcAft>
                          <a:spcPts val="0"/>
                        </a:spcAft>
                      </a:pPr>
                      <a:r>
                        <a:rPr lang="es-EC" sz="1400">
                          <a:effectLst/>
                        </a:rPr>
                        <a:t>97,820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45" marR="44445" marT="0" marB="0" anchor="ctr"/>
                </a:tc>
                <a:tc>
                  <a:txBody>
                    <a:bodyPr/>
                    <a:lstStyle/>
                    <a:p>
                      <a:pPr algn="ctr">
                        <a:lnSpc>
                          <a:spcPct val="115000"/>
                        </a:lnSpc>
                        <a:spcAft>
                          <a:spcPts val="0"/>
                        </a:spcAft>
                      </a:pPr>
                      <a:r>
                        <a:rPr lang="es-EC" sz="1400">
                          <a:effectLst/>
                        </a:rPr>
                        <a:t>97,820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45" marR="44445" marT="0" marB="0" anchor="ctr"/>
                </a:tc>
                <a:extLst>
                  <a:ext uri="{0D108BD9-81ED-4DB2-BD59-A6C34878D82A}">
                    <a16:rowId xmlns:a16="http://schemas.microsoft.com/office/drawing/2014/main" val="92340086"/>
                  </a:ext>
                </a:extLst>
              </a:tr>
              <a:tr h="240679">
                <a:tc>
                  <a:txBody>
                    <a:bodyPr/>
                    <a:lstStyle/>
                    <a:p>
                      <a:pPr algn="ctr">
                        <a:lnSpc>
                          <a:spcPct val="115000"/>
                        </a:lnSpc>
                        <a:spcAft>
                          <a:spcPts val="0"/>
                        </a:spcAft>
                      </a:pPr>
                      <a:r>
                        <a:rPr lang="es-EC" sz="1400">
                          <a:effectLst/>
                        </a:rPr>
                        <a:t>2</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45" marR="44445" marT="0" marB="0" anchor="ctr"/>
                </a:tc>
                <a:tc>
                  <a:txBody>
                    <a:bodyPr/>
                    <a:lstStyle/>
                    <a:p>
                      <a:pPr algn="ctr">
                        <a:lnSpc>
                          <a:spcPct val="115000"/>
                        </a:lnSpc>
                        <a:spcAft>
                          <a:spcPts val="0"/>
                        </a:spcAft>
                      </a:pPr>
                      <a:r>
                        <a:rPr lang="es-EC" sz="1400">
                          <a:effectLst/>
                        </a:rPr>
                        <a:t>,044</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45" marR="44445" marT="0" marB="0" anchor="ctr"/>
                </a:tc>
                <a:tc>
                  <a:txBody>
                    <a:bodyPr/>
                    <a:lstStyle/>
                    <a:p>
                      <a:pPr algn="ctr">
                        <a:lnSpc>
                          <a:spcPct val="115000"/>
                        </a:lnSpc>
                        <a:spcAft>
                          <a:spcPts val="0"/>
                        </a:spcAft>
                      </a:pPr>
                      <a:r>
                        <a:rPr lang="es-EC" sz="1400">
                          <a:effectLst/>
                        </a:rPr>
                        <a:t>2,180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45" marR="44445" marT="0" marB="0" anchor="ctr"/>
                </a:tc>
                <a:tc>
                  <a:txBody>
                    <a:bodyPr/>
                    <a:lstStyle/>
                    <a:p>
                      <a:pPr algn="ctr">
                        <a:lnSpc>
                          <a:spcPct val="115000"/>
                        </a:lnSpc>
                        <a:spcAft>
                          <a:spcPts val="0"/>
                        </a:spcAft>
                      </a:pPr>
                      <a:r>
                        <a:rPr lang="es-EC" sz="1400">
                          <a:effectLst/>
                        </a:rPr>
                        <a:t>100,000</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45" marR="44445" marT="0" marB="0" anchor="ctr"/>
                </a:tc>
                <a:tc>
                  <a:txBody>
                    <a:bodyPr/>
                    <a:lstStyle/>
                    <a:p>
                      <a:pPr>
                        <a:lnSpc>
                          <a:spcPct val="107000"/>
                        </a:lnSpc>
                      </a:pPr>
                      <a:endParaRPr lang="es-EC" sz="1200">
                        <a:effectLst/>
                        <a:latin typeface="Calibri" panose="020F0502020204030204" pitchFamily="34" charset="0"/>
                        <a:cs typeface="Times New Roman" panose="02020603050405020304" pitchFamily="18" charset="0"/>
                      </a:endParaRPr>
                    </a:p>
                  </a:txBody>
                  <a:tcPr marL="44445" marR="44445" marT="0" marB="0" anchor="ctr"/>
                </a:tc>
                <a:tc>
                  <a:txBody>
                    <a:bodyPr/>
                    <a:lstStyle/>
                    <a:p>
                      <a:pPr>
                        <a:lnSpc>
                          <a:spcPct val="107000"/>
                        </a:lnSpc>
                      </a:pPr>
                      <a:endParaRPr lang="es-EC" sz="1200">
                        <a:effectLst/>
                        <a:latin typeface="Calibri" panose="020F0502020204030204" pitchFamily="34" charset="0"/>
                        <a:cs typeface="Times New Roman" panose="02020603050405020304" pitchFamily="18" charset="0"/>
                      </a:endParaRPr>
                    </a:p>
                  </a:txBody>
                  <a:tcPr marL="44445" marR="44445" marT="0" marB="0" anchor="ctr"/>
                </a:tc>
                <a:tc>
                  <a:txBody>
                    <a:bodyPr/>
                    <a:lstStyle/>
                    <a:p>
                      <a:pPr>
                        <a:lnSpc>
                          <a:spcPct val="107000"/>
                        </a:lnSpc>
                      </a:pPr>
                      <a:endParaRPr lang="es-EC" sz="1200" dirty="0">
                        <a:effectLst/>
                        <a:latin typeface="Calibri" panose="020F0502020204030204" pitchFamily="34" charset="0"/>
                        <a:cs typeface="Times New Roman" panose="02020603050405020304" pitchFamily="18" charset="0"/>
                      </a:endParaRPr>
                    </a:p>
                  </a:txBody>
                  <a:tcPr marL="44445" marR="44445" marT="0" marB="0" anchor="ctr"/>
                </a:tc>
                <a:extLst>
                  <a:ext uri="{0D108BD9-81ED-4DB2-BD59-A6C34878D82A}">
                    <a16:rowId xmlns:a16="http://schemas.microsoft.com/office/drawing/2014/main" val="1007307721"/>
                  </a:ext>
                </a:extLst>
              </a:tr>
            </a:tbl>
          </a:graphicData>
        </a:graphic>
      </p:graphicFrame>
      <p:graphicFrame>
        <p:nvGraphicFramePr>
          <p:cNvPr id="10" name="Tabla 9"/>
          <p:cNvGraphicFramePr>
            <a:graphicFrameLocks noGrp="1"/>
          </p:cNvGraphicFramePr>
          <p:nvPr>
            <p:extLst>
              <p:ext uri="{D42A27DB-BD31-4B8C-83A1-F6EECF244321}">
                <p14:modId xmlns:p14="http://schemas.microsoft.com/office/powerpoint/2010/main" val="246185891"/>
              </p:ext>
            </p:extLst>
          </p:nvPr>
        </p:nvGraphicFramePr>
        <p:xfrm>
          <a:off x="6596743" y="40212"/>
          <a:ext cx="5499463" cy="6733720"/>
        </p:xfrm>
        <a:graphic>
          <a:graphicData uri="http://schemas.openxmlformats.org/drawingml/2006/table">
            <a:tbl>
              <a:tblPr firstRow="1" firstCol="1" bandRow="1">
                <a:tableStyleId>{00A15C55-8517-42AA-B614-E9B94910E393}</a:tableStyleId>
              </a:tblPr>
              <a:tblGrid>
                <a:gridCol w="642337">
                  <a:extLst>
                    <a:ext uri="{9D8B030D-6E8A-4147-A177-3AD203B41FA5}">
                      <a16:colId xmlns:a16="http://schemas.microsoft.com/office/drawing/2014/main" val="1662593579"/>
                    </a:ext>
                  </a:extLst>
                </a:gridCol>
                <a:gridCol w="3115996">
                  <a:extLst>
                    <a:ext uri="{9D8B030D-6E8A-4147-A177-3AD203B41FA5}">
                      <a16:colId xmlns:a16="http://schemas.microsoft.com/office/drawing/2014/main" val="98765870"/>
                    </a:ext>
                  </a:extLst>
                </a:gridCol>
                <a:gridCol w="1741130">
                  <a:extLst>
                    <a:ext uri="{9D8B030D-6E8A-4147-A177-3AD203B41FA5}">
                      <a16:colId xmlns:a16="http://schemas.microsoft.com/office/drawing/2014/main" val="2827243715"/>
                    </a:ext>
                  </a:extLst>
                </a:gridCol>
              </a:tblGrid>
              <a:tr h="199475">
                <a:tc>
                  <a:txBody>
                    <a:bodyPr/>
                    <a:lstStyle/>
                    <a:p>
                      <a:pPr algn="ctr">
                        <a:lnSpc>
                          <a:spcPct val="115000"/>
                        </a:lnSpc>
                        <a:spcAft>
                          <a:spcPts val="0"/>
                        </a:spcAft>
                      </a:pPr>
                      <a:r>
                        <a:rPr lang="es-EC" sz="1000">
                          <a:effectLst/>
                        </a:rPr>
                        <a:t>N°</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000">
                          <a:effectLst/>
                        </a:rPr>
                        <a:t>Entidad</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ctr">
                        <a:lnSpc>
                          <a:spcPct val="115000"/>
                        </a:lnSpc>
                        <a:spcAft>
                          <a:spcPts val="0"/>
                        </a:spcAft>
                      </a:pPr>
                      <a:r>
                        <a:rPr lang="es-EC" sz="1000">
                          <a:effectLst/>
                        </a:rPr>
                        <a:t>Índice de rentabilidad</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3975645243"/>
                  </a:ext>
                </a:extLst>
              </a:tr>
              <a:tr h="199475">
                <a:tc>
                  <a:txBody>
                    <a:bodyPr/>
                    <a:lstStyle/>
                    <a:p>
                      <a:pPr algn="ctr">
                        <a:lnSpc>
                          <a:spcPct val="115000"/>
                        </a:lnSpc>
                        <a:spcAft>
                          <a:spcPts val="0"/>
                        </a:spcAft>
                      </a:pPr>
                      <a:r>
                        <a:rPr lang="es-EC" sz="1000">
                          <a:effectLst/>
                        </a:rPr>
                        <a:t>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nSpc>
                          <a:spcPct val="115000"/>
                        </a:lnSpc>
                        <a:spcAft>
                          <a:spcPts val="0"/>
                        </a:spcAft>
                      </a:pPr>
                      <a:r>
                        <a:rPr lang="es-EC" sz="1000">
                          <a:effectLst/>
                        </a:rPr>
                        <a:t>Bancodesarrollo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r">
                        <a:lnSpc>
                          <a:spcPct val="115000"/>
                        </a:lnSpc>
                        <a:spcAft>
                          <a:spcPts val="0"/>
                        </a:spcAft>
                      </a:pPr>
                      <a:r>
                        <a:rPr lang="es-EC" sz="1000">
                          <a:effectLst/>
                        </a:rPr>
                        <a:t>0,30645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extLst>
                  <a:ext uri="{0D108BD9-81ED-4DB2-BD59-A6C34878D82A}">
                    <a16:rowId xmlns:a16="http://schemas.microsoft.com/office/drawing/2014/main" val="3237707233"/>
                  </a:ext>
                </a:extLst>
              </a:tr>
              <a:tr h="199475">
                <a:tc>
                  <a:txBody>
                    <a:bodyPr/>
                    <a:lstStyle/>
                    <a:p>
                      <a:pPr algn="ctr">
                        <a:lnSpc>
                          <a:spcPct val="115000"/>
                        </a:lnSpc>
                        <a:spcAft>
                          <a:spcPts val="0"/>
                        </a:spcAft>
                      </a:pPr>
                      <a:r>
                        <a:rPr lang="es-EC" sz="1000">
                          <a:effectLst/>
                        </a:rPr>
                        <a:t>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nSpc>
                          <a:spcPct val="115000"/>
                        </a:lnSpc>
                        <a:spcAft>
                          <a:spcPts val="0"/>
                        </a:spcAft>
                      </a:pPr>
                      <a:r>
                        <a:rPr lang="es-EC" sz="1000">
                          <a:effectLst/>
                        </a:rPr>
                        <a:t>COAC Cotocollao Ltda.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r">
                        <a:lnSpc>
                          <a:spcPct val="115000"/>
                        </a:lnSpc>
                        <a:spcAft>
                          <a:spcPts val="0"/>
                        </a:spcAft>
                      </a:pPr>
                      <a:r>
                        <a:rPr lang="es-EC" sz="1000">
                          <a:effectLst/>
                        </a:rPr>
                        <a:t>0,24163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extLst>
                  <a:ext uri="{0D108BD9-81ED-4DB2-BD59-A6C34878D82A}">
                    <a16:rowId xmlns:a16="http://schemas.microsoft.com/office/drawing/2014/main" val="546464247"/>
                  </a:ext>
                </a:extLst>
              </a:tr>
              <a:tr h="199475">
                <a:tc>
                  <a:txBody>
                    <a:bodyPr/>
                    <a:lstStyle/>
                    <a:p>
                      <a:pPr algn="ctr">
                        <a:lnSpc>
                          <a:spcPct val="115000"/>
                        </a:lnSpc>
                        <a:spcAft>
                          <a:spcPts val="0"/>
                        </a:spcAft>
                      </a:pPr>
                      <a:r>
                        <a:rPr lang="es-EC" sz="1000">
                          <a:effectLst/>
                        </a:rPr>
                        <a:t>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nSpc>
                          <a:spcPct val="115000"/>
                        </a:lnSpc>
                        <a:spcAft>
                          <a:spcPts val="0"/>
                        </a:spcAft>
                      </a:pPr>
                      <a:r>
                        <a:rPr lang="es-EC" sz="1000">
                          <a:effectLst/>
                        </a:rPr>
                        <a:t>COAC Pilahuin Tio Ltda.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r">
                        <a:lnSpc>
                          <a:spcPct val="115000"/>
                        </a:lnSpc>
                        <a:spcAft>
                          <a:spcPts val="0"/>
                        </a:spcAft>
                      </a:pPr>
                      <a:r>
                        <a:rPr lang="es-EC" sz="1000">
                          <a:effectLst/>
                        </a:rPr>
                        <a:t>-0,08076</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extLst>
                  <a:ext uri="{0D108BD9-81ED-4DB2-BD59-A6C34878D82A}">
                    <a16:rowId xmlns:a16="http://schemas.microsoft.com/office/drawing/2014/main" val="307929569"/>
                  </a:ext>
                </a:extLst>
              </a:tr>
              <a:tr h="199475">
                <a:tc>
                  <a:txBody>
                    <a:bodyPr/>
                    <a:lstStyle/>
                    <a:p>
                      <a:pPr algn="ctr">
                        <a:lnSpc>
                          <a:spcPct val="115000"/>
                        </a:lnSpc>
                        <a:spcAft>
                          <a:spcPts val="0"/>
                        </a:spcAft>
                      </a:pPr>
                      <a:r>
                        <a:rPr lang="es-EC" sz="1000">
                          <a:effectLst/>
                        </a:rPr>
                        <a:t>4</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nSpc>
                          <a:spcPct val="115000"/>
                        </a:lnSpc>
                        <a:spcAft>
                          <a:spcPts val="0"/>
                        </a:spcAft>
                      </a:pPr>
                      <a:r>
                        <a:rPr lang="es-EC" sz="1000">
                          <a:effectLst/>
                        </a:rPr>
                        <a:t>COAC San Francisco De Asís Ltda.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r">
                        <a:lnSpc>
                          <a:spcPct val="115000"/>
                        </a:lnSpc>
                        <a:spcAft>
                          <a:spcPts val="0"/>
                        </a:spcAft>
                      </a:pPr>
                      <a:r>
                        <a:rPr lang="es-EC" sz="1000">
                          <a:effectLst/>
                        </a:rPr>
                        <a:t>-2,65638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extLst>
                  <a:ext uri="{0D108BD9-81ED-4DB2-BD59-A6C34878D82A}">
                    <a16:rowId xmlns:a16="http://schemas.microsoft.com/office/drawing/2014/main" val="492197838"/>
                  </a:ext>
                </a:extLst>
              </a:tr>
              <a:tr h="199475">
                <a:tc>
                  <a:txBody>
                    <a:bodyPr/>
                    <a:lstStyle/>
                    <a:p>
                      <a:pPr algn="ctr">
                        <a:lnSpc>
                          <a:spcPct val="115000"/>
                        </a:lnSpc>
                        <a:spcAft>
                          <a:spcPts val="0"/>
                        </a:spcAft>
                      </a:pPr>
                      <a:r>
                        <a:rPr lang="es-EC" sz="1000">
                          <a:effectLst/>
                        </a:rPr>
                        <a:t>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nSpc>
                          <a:spcPct val="115000"/>
                        </a:lnSpc>
                        <a:spcAft>
                          <a:spcPts val="0"/>
                        </a:spcAft>
                      </a:pPr>
                      <a:r>
                        <a:rPr lang="es-EC" sz="1000">
                          <a:effectLst/>
                        </a:rPr>
                        <a:t>COAC Cooprogreso Ltda.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r">
                        <a:lnSpc>
                          <a:spcPct val="115000"/>
                        </a:lnSpc>
                        <a:spcAft>
                          <a:spcPts val="0"/>
                        </a:spcAft>
                      </a:pPr>
                      <a:r>
                        <a:rPr lang="es-EC" sz="1000">
                          <a:effectLst/>
                        </a:rPr>
                        <a:t>-0,04835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extLst>
                  <a:ext uri="{0D108BD9-81ED-4DB2-BD59-A6C34878D82A}">
                    <a16:rowId xmlns:a16="http://schemas.microsoft.com/office/drawing/2014/main" val="747484002"/>
                  </a:ext>
                </a:extLst>
              </a:tr>
              <a:tr h="199475">
                <a:tc>
                  <a:txBody>
                    <a:bodyPr/>
                    <a:lstStyle/>
                    <a:p>
                      <a:pPr algn="ctr">
                        <a:lnSpc>
                          <a:spcPct val="115000"/>
                        </a:lnSpc>
                        <a:spcAft>
                          <a:spcPts val="0"/>
                        </a:spcAft>
                      </a:pPr>
                      <a:r>
                        <a:rPr lang="es-EC" sz="1000">
                          <a:effectLst/>
                        </a:rPr>
                        <a:t>6</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nSpc>
                          <a:spcPct val="115000"/>
                        </a:lnSpc>
                        <a:spcAft>
                          <a:spcPts val="0"/>
                        </a:spcAft>
                      </a:pPr>
                      <a:r>
                        <a:rPr lang="es-EC" sz="1000">
                          <a:effectLst/>
                        </a:rPr>
                        <a:t>COAC  Luz Del Valle</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r">
                        <a:lnSpc>
                          <a:spcPct val="115000"/>
                        </a:lnSpc>
                        <a:spcAft>
                          <a:spcPts val="0"/>
                        </a:spcAft>
                      </a:pPr>
                      <a:r>
                        <a:rPr lang="es-EC" sz="1000">
                          <a:effectLst/>
                        </a:rPr>
                        <a:t>0,11198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extLst>
                  <a:ext uri="{0D108BD9-81ED-4DB2-BD59-A6C34878D82A}">
                    <a16:rowId xmlns:a16="http://schemas.microsoft.com/office/drawing/2014/main" val="2680295168"/>
                  </a:ext>
                </a:extLst>
              </a:tr>
              <a:tr h="199475">
                <a:tc>
                  <a:txBody>
                    <a:bodyPr/>
                    <a:lstStyle/>
                    <a:p>
                      <a:pPr algn="ctr">
                        <a:lnSpc>
                          <a:spcPct val="115000"/>
                        </a:lnSpc>
                        <a:spcAft>
                          <a:spcPts val="0"/>
                        </a:spcAft>
                      </a:pPr>
                      <a:r>
                        <a:rPr lang="es-EC" sz="1000">
                          <a:effectLst/>
                        </a:rPr>
                        <a:t>7</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nSpc>
                          <a:spcPct val="115000"/>
                        </a:lnSpc>
                        <a:spcAft>
                          <a:spcPts val="0"/>
                        </a:spcAft>
                      </a:pPr>
                      <a:r>
                        <a:rPr lang="es-EC" sz="1000">
                          <a:effectLst/>
                        </a:rPr>
                        <a:t>COAC Artesanos Ltda.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r">
                        <a:lnSpc>
                          <a:spcPct val="115000"/>
                        </a:lnSpc>
                        <a:spcAft>
                          <a:spcPts val="0"/>
                        </a:spcAft>
                      </a:pPr>
                      <a:r>
                        <a:rPr lang="es-EC" sz="1000">
                          <a:effectLst/>
                        </a:rPr>
                        <a:t>0,07957</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extLst>
                  <a:ext uri="{0D108BD9-81ED-4DB2-BD59-A6C34878D82A}">
                    <a16:rowId xmlns:a16="http://schemas.microsoft.com/office/drawing/2014/main" val="1585902401"/>
                  </a:ext>
                </a:extLst>
              </a:tr>
              <a:tr h="199475">
                <a:tc>
                  <a:txBody>
                    <a:bodyPr/>
                    <a:lstStyle/>
                    <a:p>
                      <a:pPr algn="ctr">
                        <a:lnSpc>
                          <a:spcPct val="115000"/>
                        </a:lnSpc>
                        <a:spcAft>
                          <a:spcPts val="0"/>
                        </a:spcAft>
                      </a:pPr>
                      <a:r>
                        <a:rPr lang="es-EC" sz="1000">
                          <a:effectLst/>
                        </a:rPr>
                        <a:t>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nSpc>
                          <a:spcPct val="115000"/>
                        </a:lnSpc>
                        <a:spcAft>
                          <a:spcPts val="0"/>
                        </a:spcAft>
                      </a:pPr>
                      <a:r>
                        <a:rPr lang="es-EC" sz="1000">
                          <a:effectLst/>
                        </a:rPr>
                        <a:t>Produbanco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r">
                        <a:lnSpc>
                          <a:spcPct val="115000"/>
                        </a:lnSpc>
                        <a:spcAft>
                          <a:spcPts val="0"/>
                        </a:spcAft>
                      </a:pPr>
                      <a:r>
                        <a:rPr lang="es-EC" sz="1000">
                          <a:effectLst/>
                        </a:rPr>
                        <a:t>0,33886</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extLst>
                  <a:ext uri="{0D108BD9-81ED-4DB2-BD59-A6C34878D82A}">
                    <a16:rowId xmlns:a16="http://schemas.microsoft.com/office/drawing/2014/main" val="4023680829"/>
                  </a:ext>
                </a:extLst>
              </a:tr>
              <a:tr h="199475">
                <a:tc>
                  <a:txBody>
                    <a:bodyPr/>
                    <a:lstStyle/>
                    <a:p>
                      <a:pPr algn="ctr">
                        <a:lnSpc>
                          <a:spcPct val="115000"/>
                        </a:lnSpc>
                        <a:spcAft>
                          <a:spcPts val="0"/>
                        </a:spcAft>
                      </a:pPr>
                      <a:r>
                        <a:rPr lang="es-EC" sz="1000">
                          <a:effectLst/>
                        </a:rPr>
                        <a:t>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nSpc>
                          <a:spcPct val="115000"/>
                        </a:lnSpc>
                        <a:spcAft>
                          <a:spcPts val="0"/>
                        </a:spcAft>
                      </a:pPr>
                      <a:r>
                        <a:rPr lang="es-EC" sz="1000">
                          <a:effectLst/>
                        </a:rPr>
                        <a:t>B. General Rumiñahui</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r">
                        <a:lnSpc>
                          <a:spcPct val="115000"/>
                        </a:lnSpc>
                        <a:spcAft>
                          <a:spcPts val="0"/>
                        </a:spcAft>
                      </a:pPr>
                      <a:r>
                        <a:rPr lang="es-EC" sz="1000">
                          <a:effectLst/>
                        </a:rPr>
                        <a:t>0,50093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extLst>
                  <a:ext uri="{0D108BD9-81ED-4DB2-BD59-A6C34878D82A}">
                    <a16:rowId xmlns:a16="http://schemas.microsoft.com/office/drawing/2014/main" val="86853247"/>
                  </a:ext>
                </a:extLst>
              </a:tr>
              <a:tr h="199475">
                <a:tc>
                  <a:txBody>
                    <a:bodyPr/>
                    <a:lstStyle/>
                    <a:p>
                      <a:pPr algn="ctr">
                        <a:lnSpc>
                          <a:spcPct val="115000"/>
                        </a:lnSpc>
                        <a:spcAft>
                          <a:spcPts val="0"/>
                        </a:spcAft>
                      </a:pPr>
                      <a:r>
                        <a:rPr lang="es-EC" sz="1000">
                          <a:effectLst/>
                        </a:rPr>
                        <a:t>10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nSpc>
                          <a:spcPct val="115000"/>
                        </a:lnSpc>
                        <a:spcAft>
                          <a:spcPts val="0"/>
                        </a:spcAft>
                      </a:pPr>
                      <a:r>
                        <a:rPr lang="es-EC" sz="1000">
                          <a:effectLst/>
                        </a:rPr>
                        <a:t>COAC 29 De Octubre Ltda.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r">
                        <a:lnSpc>
                          <a:spcPct val="115000"/>
                        </a:lnSpc>
                        <a:spcAft>
                          <a:spcPts val="0"/>
                        </a:spcAft>
                      </a:pPr>
                      <a:r>
                        <a:rPr lang="es-EC" sz="1000">
                          <a:effectLst/>
                        </a:rPr>
                        <a:t>0,27404</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extLst>
                  <a:ext uri="{0D108BD9-81ED-4DB2-BD59-A6C34878D82A}">
                    <a16:rowId xmlns:a16="http://schemas.microsoft.com/office/drawing/2014/main" val="2489947452"/>
                  </a:ext>
                </a:extLst>
              </a:tr>
              <a:tr h="199475">
                <a:tc>
                  <a:txBody>
                    <a:bodyPr/>
                    <a:lstStyle/>
                    <a:p>
                      <a:pPr algn="ctr">
                        <a:lnSpc>
                          <a:spcPct val="115000"/>
                        </a:lnSpc>
                        <a:spcAft>
                          <a:spcPts val="0"/>
                        </a:spcAft>
                      </a:pPr>
                      <a:r>
                        <a:rPr lang="es-EC" sz="1000">
                          <a:effectLst/>
                        </a:rPr>
                        <a:t>11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nSpc>
                          <a:spcPct val="115000"/>
                        </a:lnSpc>
                        <a:spcAft>
                          <a:spcPts val="0"/>
                        </a:spcAft>
                      </a:pPr>
                      <a:r>
                        <a:rPr lang="es-EC" sz="1000">
                          <a:effectLst/>
                        </a:rPr>
                        <a:t>B. Del Austro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r">
                        <a:lnSpc>
                          <a:spcPct val="115000"/>
                        </a:lnSpc>
                        <a:spcAft>
                          <a:spcPts val="0"/>
                        </a:spcAft>
                      </a:pPr>
                      <a:r>
                        <a:rPr lang="es-EC" sz="1000">
                          <a:effectLst/>
                        </a:rPr>
                        <a:t>0,65605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extLst>
                  <a:ext uri="{0D108BD9-81ED-4DB2-BD59-A6C34878D82A}">
                    <a16:rowId xmlns:a16="http://schemas.microsoft.com/office/drawing/2014/main" val="1855978837"/>
                  </a:ext>
                </a:extLst>
              </a:tr>
              <a:tr h="199475">
                <a:tc>
                  <a:txBody>
                    <a:bodyPr/>
                    <a:lstStyle/>
                    <a:p>
                      <a:pPr algn="ctr">
                        <a:lnSpc>
                          <a:spcPct val="115000"/>
                        </a:lnSpc>
                        <a:spcAft>
                          <a:spcPts val="0"/>
                        </a:spcAft>
                      </a:pPr>
                      <a:r>
                        <a:rPr lang="es-EC" sz="1000">
                          <a:effectLst/>
                        </a:rPr>
                        <a:t>12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nSpc>
                          <a:spcPct val="115000"/>
                        </a:lnSpc>
                        <a:spcAft>
                          <a:spcPts val="0"/>
                        </a:spcAft>
                      </a:pPr>
                      <a:r>
                        <a:rPr lang="es-EC" sz="1000">
                          <a:effectLst/>
                        </a:rPr>
                        <a:t>COAC Pablo Muñoz Vega Ltda.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r">
                        <a:lnSpc>
                          <a:spcPct val="115000"/>
                        </a:lnSpc>
                        <a:spcAft>
                          <a:spcPts val="0"/>
                        </a:spcAft>
                      </a:pPr>
                      <a:r>
                        <a:rPr lang="es-EC" sz="1000">
                          <a:effectLst/>
                        </a:rPr>
                        <a:t>0,20922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extLst>
                  <a:ext uri="{0D108BD9-81ED-4DB2-BD59-A6C34878D82A}">
                    <a16:rowId xmlns:a16="http://schemas.microsoft.com/office/drawing/2014/main" val="1147447512"/>
                  </a:ext>
                </a:extLst>
              </a:tr>
              <a:tr h="199475">
                <a:tc>
                  <a:txBody>
                    <a:bodyPr/>
                    <a:lstStyle/>
                    <a:p>
                      <a:pPr algn="ctr">
                        <a:lnSpc>
                          <a:spcPct val="115000"/>
                        </a:lnSpc>
                        <a:spcAft>
                          <a:spcPts val="0"/>
                        </a:spcAft>
                      </a:pPr>
                      <a:r>
                        <a:rPr lang="es-EC" sz="1000">
                          <a:effectLst/>
                        </a:rPr>
                        <a:t>13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nSpc>
                          <a:spcPct val="115000"/>
                        </a:lnSpc>
                        <a:spcAft>
                          <a:spcPts val="0"/>
                        </a:spcAft>
                      </a:pPr>
                      <a:r>
                        <a:rPr lang="es-EC" sz="1000">
                          <a:effectLst/>
                        </a:rPr>
                        <a:t>COAC Andalucía Ltda.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r">
                        <a:lnSpc>
                          <a:spcPct val="115000"/>
                        </a:lnSpc>
                        <a:spcAft>
                          <a:spcPts val="0"/>
                        </a:spcAft>
                      </a:pPr>
                      <a:r>
                        <a:rPr lang="es-EC" sz="1000">
                          <a:effectLst/>
                        </a:rPr>
                        <a:t>0,24163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extLst>
                  <a:ext uri="{0D108BD9-81ED-4DB2-BD59-A6C34878D82A}">
                    <a16:rowId xmlns:a16="http://schemas.microsoft.com/office/drawing/2014/main" val="1256641964"/>
                  </a:ext>
                </a:extLst>
              </a:tr>
              <a:tr h="199475">
                <a:tc>
                  <a:txBody>
                    <a:bodyPr/>
                    <a:lstStyle/>
                    <a:p>
                      <a:pPr algn="ctr">
                        <a:lnSpc>
                          <a:spcPct val="115000"/>
                        </a:lnSpc>
                        <a:spcAft>
                          <a:spcPts val="0"/>
                        </a:spcAft>
                      </a:pPr>
                      <a:r>
                        <a:rPr lang="es-EC" sz="1000">
                          <a:effectLst/>
                        </a:rPr>
                        <a:t>14</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nSpc>
                          <a:spcPct val="115000"/>
                        </a:lnSpc>
                        <a:spcAft>
                          <a:spcPts val="0"/>
                        </a:spcAft>
                      </a:pPr>
                      <a:r>
                        <a:rPr lang="es-EC" sz="1000">
                          <a:effectLst/>
                        </a:rPr>
                        <a:t>COAC Tulcán Ltda.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r">
                        <a:lnSpc>
                          <a:spcPct val="115000"/>
                        </a:lnSpc>
                        <a:spcAft>
                          <a:spcPts val="0"/>
                        </a:spcAft>
                      </a:pPr>
                      <a:r>
                        <a:rPr lang="es-EC" sz="1000">
                          <a:effectLst/>
                        </a:rPr>
                        <a:t>0,46678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extLst>
                  <a:ext uri="{0D108BD9-81ED-4DB2-BD59-A6C34878D82A}">
                    <a16:rowId xmlns:a16="http://schemas.microsoft.com/office/drawing/2014/main" val="982504218"/>
                  </a:ext>
                </a:extLst>
              </a:tr>
              <a:tr h="199475">
                <a:tc>
                  <a:txBody>
                    <a:bodyPr/>
                    <a:lstStyle/>
                    <a:p>
                      <a:pPr algn="ctr">
                        <a:lnSpc>
                          <a:spcPct val="115000"/>
                        </a:lnSpc>
                        <a:spcAft>
                          <a:spcPts val="0"/>
                        </a:spcAft>
                      </a:pPr>
                      <a:r>
                        <a:rPr lang="es-EC" sz="1000">
                          <a:effectLst/>
                        </a:rPr>
                        <a:t>15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nSpc>
                          <a:spcPct val="115000"/>
                        </a:lnSpc>
                        <a:spcAft>
                          <a:spcPts val="0"/>
                        </a:spcAft>
                      </a:pPr>
                      <a:r>
                        <a:rPr lang="es-EC" sz="1000">
                          <a:effectLst/>
                        </a:rPr>
                        <a:t>Pichincha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r">
                        <a:lnSpc>
                          <a:spcPct val="115000"/>
                        </a:lnSpc>
                        <a:spcAft>
                          <a:spcPts val="0"/>
                        </a:spcAft>
                      </a:pPr>
                      <a:r>
                        <a:rPr lang="es-EC" sz="1000">
                          <a:effectLst/>
                        </a:rPr>
                        <a:t>0,20922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extLst>
                  <a:ext uri="{0D108BD9-81ED-4DB2-BD59-A6C34878D82A}">
                    <a16:rowId xmlns:a16="http://schemas.microsoft.com/office/drawing/2014/main" val="927520553"/>
                  </a:ext>
                </a:extLst>
              </a:tr>
              <a:tr h="199475">
                <a:tc>
                  <a:txBody>
                    <a:bodyPr/>
                    <a:lstStyle/>
                    <a:p>
                      <a:pPr algn="ctr">
                        <a:lnSpc>
                          <a:spcPct val="115000"/>
                        </a:lnSpc>
                        <a:spcAft>
                          <a:spcPts val="0"/>
                        </a:spcAft>
                      </a:pPr>
                      <a:r>
                        <a:rPr lang="es-EC" sz="1000">
                          <a:effectLst/>
                        </a:rPr>
                        <a:t>16</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nSpc>
                          <a:spcPct val="115000"/>
                        </a:lnSpc>
                        <a:spcAft>
                          <a:spcPts val="0"/>
                        </a:spcAft>
                      </a:pPr>
                      <a:r>
                        <a:rPr lang="es-EC" sz="1000">
                          <a:effectLst/>
                        </a:rPr>
                        <a:t>COAC Alianza Del Valle Ltda.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r">
                        <a:lnSpc>
                          <a:spcPct val="115000"/>
                        </a:lnSpc>
                        <a:spcAft>
                          <a:spcPts val="0"/>
                        </a:spcAft>
                      </a:pPr>
                      <a:r>
                        <a:rPr lang="es-EC" sz="1000">
                          <a:effectLst/>
                        </a:rPr>
                        <a:t>0,56401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extLst>
                  <a:ext uri="{0D108BD9-81ED-4DB2-BD59-A6C34878D82A}">
                    <a16:rowId xmlns:a16="http://schemas.microsoft.com/office/drawing/2014/main" val="370553915"/>
                  </a:ext>
                </a:extLst>
              </a:tr>
              <a:tr h="199475">
                <a:tc>
                  <a:txBody>
                    <a:bodyPr/>
                    <a:lstStyle/>
                    <a:p>
                      <a:pPr algn="ctr">
                        <a:lnSpc>
                          <a:spcPct val="115000"/>
                        </a:lnSpc>
                        <a:spcAft>
                          <a:spcPts val="0"/>
                        </a:spcAft>
                      </a:pPr>
                      <a:r>
                        <a:rPr lang="es-EC" sz="1000">
                          <a:effectLst/>
                        </a:rPr>
                        <a:t>17</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nSpc>
                          <a:spcPct val="115000"/>
                        </a:lnSpc>
                        <a:spcAft>
                          <a:spcPts val="0"/>
                        </a:spcAft>
                      </a:pPr>
                      <a:r>
                        <a:rPr lang="es-EC" sz="1000">
                          <a:effectLst/>
                        </a:rPr>
                        <a:t>COAC 23 De Julio Ltda.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r">
                        <a:lnSpc>
                          <a:spcPct val="115000"/>
                        </a:lnSpc>
                        <a:spcAft>
                          <a:spcPts val="0"/>
                        </a:spcAft>
                      </a:pPr>
                      <a:r>
                        <a:rPr lang="es-EC" sz="1000">
                          <a:effectLst/>
                        </a:rPr>
                        <a:t>0,33713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extLst>
                  <a:ext uri="{0D108BD9-81ED-4DB2-BD59-A6C34878D82A}">
                    <a16:rowId xmlns:a16="http://schemas.microsoft.com/office/drawing/2014/main" val="4099112031"/>
                  </a:ext>
                </a:extLst>
              </a:tr>
              <a:tr h="199475">
                <a:tc>
                  <a:txBody>
                    <a:bodyPr/>
                    <a:lstStyle/>
                    <a:p>
                      <a:pPr algn="ctr">
                        <a:lnSpc>
                          <a:spcPct val="115000"/>
                        </a:lnSpc>
                        <a:spcAft>
                          <a:spcPts val="0"/>
                        </a:spcAft>
                      </a:pPr>
                      <a:r>
                        <a:rPr lang="es-EC" sz="1000">
                          <a:effectLst/>
                        </a:rPr>
                        <a:t>18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nSpc>
                          <a:spcPct val="115000"/>
                        </a:lnSpc>
                        <a:spcAft>
                          <a:spcPts val="0"/>
                        </a:spcAft>
                      </a:pPr>
                      <a:r>
                        <a:rPr lang="es-EC" sz="1000">
                          <a:effectLst/>
                        </a:rPr>
                        <a:t>COAC Atuntaqui Ltda.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r">
                        <a:lnSpc>
                          <a:spcPct val="115000"/>
                        </a:lnSpc>
                        <a:spcAft>
                          <a:spcPts val="0"/>
                        </a:spcAft>
                      </a:pPr>
                      <a:r>
                        <a:rPr lang="es-EC" sz="1000">
                          <a:effectLst/>
                        </a:rPr>
                        <a:t>0,27404</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extLst>
                  <a:ext uri="{0D108BD9-81ED-4DB2-BD59-A6C34878D82A}">
                    <a16:rowId xmlns:a16="http://schemas.microsoft.com/office/drawing/2014/main" val="2717565059"/>
                  </a:ext>
                </a:extLst>
              </a:tr>
              <a:tr h="199475">
                <a:tc>
                  <a:txBody>
                    <a:bodyPr/>
                    <a:lstStyle/>
                    <a:p>
                      <a:pPr algn="ctr">
                        <a:lnSpc>
                          <a:spcPct val="115000"/>
                        </a:lnSpc>
                        <a:spcAft>
                          <a:spcPts val="0"/>
                        </a:spcAft>
                      </a:pPr>
                      <a:r>
                        <a:rPr lang="es-EC" sz="1000">
                          <a:effectLst/>
                        </a:rPr>
                        <a:t>19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nSpc>
                          <a:spcPct val="115000"/>
                        </a:lnSpc>
                        <a:spcAft>
                          <a:spcPts val="0"/>
                        </a:spcAft>
                      </a:pPr>
                      <a:r>
                        <a:rPr lang="es-EC" sz="1000">
                          <a:effectLst/>
                        </a:rPr>
                        <a:t>B. Amazonas</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r">
                        <a:lnSpc>
                          <a:spcPct val="115000"/>
                        </a:lnSpc>
                        <a:spcAft>
                          <a:spcPts val="0"/>
                        </a:spcAft>
                      </a:pPr>
                      <a:r>
                        <a:rPr lang="es-EC" sz="1000">
                          <a:effectLst/>
                        </a:rPr>
                        <a:t>-0,08076</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extLst>
                  <a:ext uri="{0D108BD9-81ED-4DB2-BD59-A6C34878D82A}">
                    <a16:rowId xmlns:a16="http://schemas.microsoft.com/office/drawing/2014/main" val="2944243315"/>
                  </a:ext>
                </a:extLst>
              </a:tr>
              <a:tr h="199475">
                <a:tc>
                  <a:txBody>
                    <a:bodyPr/>
                    <a:lstStyle/>
                    <a:p>
                      <a:pPr algn="ctr">
                        <a:lnSpc>
                          <a:spcPct val="115000"/>
                        </a:lnSpc>
                        <a:spcAft>
                          <a:spcPts val="0"/>
                        </a:spcAft>
                      </a:pPr>
                      <a:r>
                        <a:rPr lang="es-EC" sz="1000">
                          <a:effectLst/>
                        </a:rPr>
                        <a:t>20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nSpc>
                          <a:spcPct val="115000"/>
                        </a:lnSpc>
                        <a:spcAft>
                          <a:spcPts val="0"/>
                        </a:spcAft>
                      </a:pPr>
                      <a:r>
                        <a:rPr lang="es-EC" sz="1000">
                          <a:effectLst/>
                        </a:rPr>
                        <a:t>B. Capital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r">
                        <a:lnSpc>
                          <a:spcPct val="115000"/>
                        </a:lnSpc>
                        <a:spcAft>
                          <a:spcPts val="0"/>
                        </a:spcAft>
                      </a:pPr>
                      <a:r>
                        <a:rPr lang="es-EC" sz="1000">
                          <a:effectLst/>
                        </a:rPr>
                        <a:t>-4,58723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extLst>
                  <a:ext uri="{0D108BD9-81ED-4DB2-BD59-A6C34878D82A}">
                    <a16:rowId xmlns:a16="http://schemas.microsoft.com/office/drawing/2014/main" val="4155187555"/>
                  </a:ext>
                </a:extLst>
              </a:tr>
              <a:tr h="199475">
                <a:tc>
                  <a:txBody>
                    <a:bodyPr/>
                    <a:lstStyle/>
                    <a:p>
                      <a:pPr algn="ctr">
                        <a:lnSpc>
                          <a:spcPct val="115000"/>
                        </a:lnSpc>
                        <a:spcAft>
                          <a:spcPts val="0"/>
                        </a:spcAft>
                      </a:pPr>
                      <a:r>
                        <a:rPr lang="es-EC" sz="1000">
                          <a:effectLst/>
                        </a:rPr>
                        <a:t>21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nSpc>
                          <a:spcPct val="115000"/>
                        </a:lnSpc>
                        <a:spcAft>
                          <a:spcPts val="0"/>
                        </a:spcAft>
                      </a:pPr>
                      <a:r>
                        <a:rPr lang="es-EC" sz="1000">
                          <a:effectLst/>
                        </a:rPr>
                        <a:t>COAC De Los Servidores Públicos Del Ministerio De Educación Y Cultura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r">
                        <a:lnSpc>
                          <a:spcPct val="115000"/>
                        </a:lnSpc>
                        <a:spcAft>
                          <a:spcPts val="0"/>
                        </a:spcAft>
                      </a:pPr>
                      <a:r>
                        <a:rPr lang="es-EC" sz="1000">
                          <a:effectLst/>
                        </a:rPr>
                        <a:t>0,36954</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extLst>
                  <a:ext uri="{0D108BD9-81ED-4DB2-BD59-A6C34878D82A}">
                    <a16:rowId xmlns:a16="http://schemas.microsoft.com/office/drawing/2014/main" val="1515352335"/>
                  </a:ext>
                </a:extLst>
              </a:tr>
              <a:tr h="199475">
                <a:tc>
                  <a:txBody>
                    <a:bodyPr/>
                    <a:lstStyle/>
                    <a:p>
                      <a:pPr algn="ctr">
                        <a:lnSpc>
                          <a:spcPct val="115000"/>
                        </a:lnSpc>
                        <a:spcAft>
                          <a:spcPts val="0"/>
                        </a:spcAft>
                      </a:pPr>
                      <a:r>
                        <a:rPr lang="es-EC" sz="1000">
                          <a:effectLst/>
                        </a:rPr>
                        <a:t>22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nSpc>
                          <a:spcPct val="115000"/>
                        </a:lnSpc>
                        <a:spcAft>
                          <a:spcPts val="0"/>
                        </a:spcAft>
                      </a:pPr>
                      <a:r>
                        <a:rPr lang="es-EC" sz="1000">
                          <a:effectLst/>
                        </a:rPr>
                        <a:t>Solidario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r">
                        <a:lnSpc>
                          <a:spcPct val="115000"/>
                        </a:lnSpc>
                        <a:spcAft>
                          <a:spcPts val="0"/>
                        </a:spcAft>
                      </a:pPr>
                      <a:r>
                        <a:rPr lang="es-EC" sz="1000">
                          <a:effectLst/>
                        </a:rPr>
                        <a:t>0,27404</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extLst>
                  <a:ext uri="{0D108BD9-81ED-4DB2-BD59-A6C34878D82A}">
                    <a16:rowId xmlns:a16="http://schemas.microsoft.com/office/drawing/2014/main" val="3628907975"/>
                  </a:ext>
                </a:extLst>
              </a:tr>
              <a:tr h="199475">
                <a:tc>
                  <a:txBody>
                    <a:bodyPr/>
                    <a:lstStyle/>
                    <a:p>
                      <a:pPr algn="ctr">
                        <a:lnSpc>
                          <a:spcPct val="115000"/>
                        </a:lnSpc>
                        <a:spcAft>
                          <a:spcPts val="0"/>
                        </a:spcAft>
                      </a:pPr>
                      <a:r>
                        <a:rPr lang="es-EC" sz="1000">
                          <a:effectLst/>
                        </a:rPr>
                        <a:t>23</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nSpc>
                          <a:spcPct val="115000"/>
                        </a:lnSpc>
                        <a:spcAft>
                          <a:spcPts val="0"/>
                        </a:spcAft>
                      </a:pPr>
                      <a:r>
                        <a:rPr lang="es-EC" sz="1000">
                          <a:effectLst/>
                        </a:rPr>
                        <a:t>B. Guayaquil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r">
                        <a:lnSpc>
                          <a:spcPct val="115000"/>
                        </a:lnSpc>
                        <a:spcAft>
                          <a:spcPts val="0"/>
                        </a:spcAft>
                      </a:pPr>
                      <a:r>
                        <a:rPr lang="es-EC" sz="1000">
                          <a:effectLst/>
                        </a:rPr>
                        <a:t>0,30645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extLst>
                  <a:ext uri="{0D108BD9-81ED-4DB2-BD59-A6C34878D82A}">
                    <a16:rowId xmlns:a16="http://schemas.microsoft.com/office/drawing/2014/main" val="2260716810"/>
                  </a:ext>
                </a:extLst>
              </a:tr>
              <a:tr h="199475">
                <a:tc>
                  <a:txBody>
                    <a:bodyPr/>
                    <a:lstStyle/>
                    <a:p>
                      <a:pPr algn="ctr">
                        <a:lnSpc>
                          <a:spcPct val="115000"/>
                        </a:lnSpc>
                        <a:spcAft>
                          <a:spcPts val="0"/>
                        </a:spcAft>
                      </a:pPr>
                      <a:r>
                        <a:rPr lang="es-EC" sz="1000">
                          <a:effectLst/>
                        </a:rPr>
                        <a:t>24</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nSpc>
                          <a:spcPct val="115000"/>
                        </a:lnSpc>
                        <a:spcAft>
                          <a:spcPts val="0"/>
                        </a:spcAft>
                      </a:pPr>
                      <a:r>
                        <a:rPr lang="es-EC" sz="1000">
                          <a:effectLst/>
                        </a:rPr>
                        <a:t>B. Internacional</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r">
                        <a:lnSpc>
                          <a:spcPct val="115000"/>
                        </a:lnSpc>
                        <a:spcAft>
                          <a:spcPts val="0"/>
                        </a:spcAft>
                      </a:pPr>
                      <a:r>
                        <a:rPr lang="es-EC" sz="1000">
                          <a:effectLst/>
                        </a:rPr>
                        <a:t>0,4361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extLst>
                  <a:ext uri="{0D108BD9-81ED-4DB2-BD59-A6C34878D82A}">
                    <a16:rowId xmlns:a16="http://schemas.microsoft.com/office/drawing/2014/main" val="128418968"/>
                  </a:ext>
                </a:extLst>
              </a:tr>
              <a:tr h="199475">
                <a:tc>
                  <a:txBody>
                    <a:bodyPr/>
                    <a:lstStyle/>
                    <a:p>
                      <a:pPr algn="ctr">
                        <a:lnSpc>
                          <a:spcPct val="115000"/>
                        </a:lnSpc>
                        <a:spcAft>
                          <a:spcPts val="0"/>
                        </a:spcAft>
                      </a:pPr>
                      <a:r>
                        <a:rPr lang="es-EC" sz="1000">
                          <a:effectLst/>
                        </a:rPr>
                        <a:t>25</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nSpc>
                          <a:spcPct val="115000"/>
                        </a:lnSpc>
                        <a:spcAft>
                          <a:spcPts val="0"/>
                        </a:spcAft>
                      </a:pPr>
                      <a:r>
                        <a:rPr lang="es-EC" sz="1000">
                          <a:effectLst/>
                        </a:rPr>
                        <a:t>B. Loja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r">
                        <a:lnSpc>
                          <a:spcPct val="115000"/>
                        </a:lnSpc>
                        <a:spcAft>
                          <a:spcPts val="0"/>
                        </a:spcAft>
                      </a:pPr>
                      <a:r>
                        <a:rPr lang="es-EC" sz="1000">
                          <a:effectLst/>
                        </a:rPr>
                        <a:t>0,40369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extLst>
                  <a:ext uri="{0D108BD9-81ED-4DB2-BD59-A6C34878D82A}">
                    <a16:rowId xmlns:a16="http://schemas.microsoft.com/office/drawing/2014/main" val="2353080256"/>
                  </a:ext>
                </a:extLst>
              </a:tr>
              <a:tr h="199475">
                <a:tc>
                  <a:txBody>
                    <a:bodyPr/>
                    <a:lstStyle/>
                    <a:p>
                      <a:pPr algn="ctr">
                        <a:lnSpc>
                          <a:spcPct val="115000"/>
                        </a:lnSpc>
                        <a:spcAft>
                          <a:spcPts val="0"/>
                        </a:spcAft>
                      </a:pPr>
                      <a:r>
                        <a:rPr lang="es-EC" sz="1000">
                          <a:effectLst/>
                        </a:rPr>
                        <a:t>26</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nSpc>
                          <a:spcPct val="115000"/>
                        </a:lnSpc>
                        <a:spcAft>
                          <a:spcPts val="0"/>
                        </a:spcAft>
                      </a:pPr>
                      <a:r>
                        <a:rPr lang="es-EC" sz="1000">
                          <a:effectLst/>
                        </a:rPr>
                        <a:t>B. Procredit</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r">
                        <a:lnSpc>
                          <a:spcPct val="115000"/>
                        </a:lnSpc>
                        <a:spcAft>
                          <a:spcPts val="0"/>
                        </a:spcAft>
                      </a:pPr>
                      <a:r>
                        <a:rPr lang="es-EC" sz="1000">
                          <a:effectLst/>
                        </a:rPr>
                        <a:t>-0,08076</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extLst>
                  <a:ext uri="{0D108BD9-81ED-4DB2-BD59-A6C34878D82A}">
                    <a16:rowId xmlns:a16="http://schemas.microsoft.com/office/drawing/2014/main" val="3006600477"/>
                  </a:ext>
                </a:extLst>
              </a:tr>
              <a:tr h="199475">
                <a:tc>
                  <a:txBody>
                    <a:bodyPr/>
                    <a:lstStyle/>
                    <a:p>
                      <a:pPr algn="ctr">
                        <a:lnSpc>
                          <a:spcPct val="115000"/>
                        </a:lnSpc>
                        <a:spcAft>
                          <a:spcPts val="0"/>
                        </a:spcAft>
                      </a:pPr>
                      <a:r>
                        <a:rPr lang="es-EC" sz="1000">
                          <a:effectLst/>
                        </a:rPr>
                        <a:t>27</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nSpc>
                          <a:spcPct val="115000"/>
                        </a:lnSpc>
                        <a:spcAft>
                          <a:spcPts val="0"/>
                        </a:spcAft>
                      </a:pPr>
                      <a:r>
                        <a:rPr lang="es-EC" sz="1000">
                          <a:effectLst/>
                        </a:rPr>
                        <a:t>COAC Maquita Cushunchic Ltda.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r">
                        <a:lnSpc>
                          <a:spcPct val="115000"/>
                        </a:lnSpc>
                        <a:spcAft>
                          <a:spcPts val="0"/>
                        </a:spcAft>
                      </a:pPr>
                      <a:r>
                        <a:rPr lang="es-EC" sz="1000">
                          <a:effectLst/>
                        </a:rPr>
                        <a:t>0,11198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extLst>
                  <a:ext uri="{0D108BD9-81ED-4DB2-BD59-A6C34878D82A}">
                    <a16:rowId xmlns:a16="http://schemas.microsoft.com/office/drawing/2014/main" val="4233275842"/>
                  </a:ext>
                </a:extLst>
              </a:tr>
              <a:tr h="199475">
                <a:tc>
                  <a:txBody>
                    <a:bodyPr/>
                    <a:lstStyle/>
                    <a:p>
                      <a:pPr algn="ctr">
                        <a:lnSpc>
                          <a:spcPct val="115000"/>
                        </a:lnSpc>
                        <a:spcAft>
                          <a:spcPts val="0"/>
                        </a:spcAft>
                      </a:pPr>
                      <a:r>
                        <a:rPr lang="es-EC" sz="1000">
                          <a:effectLst/>
                        </a:rPr>
                        <a:t>28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nSpc>
                          <a:spcPct val="115000"/>
                        </a:lnSpc>
                        <a:spcAft>
                          <a:spcPts val="0"/>
                        </a:spcAft>
                      </a:pPr>
                      <a:r>
                        <a:rPr lang="es-EC" sz="1000">
                          <a:effectLst/>
                        </a:rPr>
                        <a:t>B. Pacífico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r">
                        <a:lnSpc>
                          <a:spcPct val="115000"/>
                        </a:lnSpc>
                        <a:spcAft>
                          <a:spcPts val="0"/>
                        </a:spcAft>
                      </a:pPr>
                      <a:r>
                        <a:rPr lang="es-EC" sz="1000">
                          <a:effectLst/>
                        </a:rPr>
                        <a:t>0,37128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extLst>
                  <a:ext uri="{0D108BD9-81ED-4DB2-BD59-A6C34878D82A}">
                    <a16:rowId xmlns:a16="http://schemas.microsoft.com/office/drawing/2014/main" val="2951216240"/>
                  </a:ext>
                </a:extLst>
              </a:tr>
              <a:tr h="199475">
                <a:tc>
                  <a:txBody>
                    <a:bodyPr/>
                    <a:lstStyle/>
                    <a:p>
                      <a:pPr algn="ctr">
                        <a:lnSpc>
                          <a:spcPct val="115000"/>
                        </a:lnSpc>
                        <a:spcAft>
                          <a:spcPts val="0"/>
                        </a:spcAft>
                      </a:pPr>
                      <a:r>
                        <a:rPr lang="es-EC" sz="1000">
                          <a:effectLst/>
                        </a:rPr>
                        <a:t>29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nSpc>
                          <a:spcPct val="115000"/>
                        </a:lnSpc>
                        <a:spcAft>
                          <a:spcPts val="0"/>
                        </a:spcAft>
                      </a:pPr>
                      <a:r>
                        <a:rPr lang="es-EC" sz="1000">
                          <a:effectLst/>
                        </a:rPr>
                        <a:t>COAC Policía Nacional Ltda.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r">
                        <a:lnSpc>
                          <a:spcPct val="115000"/>
                        </a:lnSpc>
                        <a:spcAft>
                          <a:spcPts val="0"/>
                        </a:spcAft>
                      </a:pPr>
                      <a:r>
                        <a:rPr lang="es-EC" sz="1000">
                          <a:effectLst/>
                        </a:rPr>
                        <a:t>0,14439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extLst>
                  <a:ext uri="{0D108BD9-81ED-4DB2-BD59-A6C34878D82A}">
                    <a16:rowId xmlns:a16="http://schemas.microsoft.com/office/drawing/2014/main" val="737424904"/>
                  </a:ext>
                </a:extLst>
              </a:tr>
              <a:tr h="199475">
                <a:tc>
                  <a:txBody>
                    <a:bodyPr/>
                    <a:lstStyle/>
                    <a:p>
                      <a:pPr algn="ctr">
                        <a:lnSpc>
                          <a:spcPct val="115000"/>
                        </a:lnSpc>
                        <a:spcAft>
                          <a:spcPts val="0"/>
                        </a:spcAft>
                      </a:pPr>
                      <a:r>
                        <a:rPr lang="es-EC" sz="1000">
                          <a:effectLst/>
                        </a:rPr>
                        <a:t>30</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nSpc>
                          <a:spcPct val="115000"/>
                        </a:lnSpc>
                        <a:spcAft>
                          <a:spcPts val="0"/>
                        </a:spcAft>
                      </a:pPr>
                      <a:r>
                        <a:rPr lang="es-EC" sz="1000">
                          <a:effectLst/>
                        </a:rPr>
                        <a:t>COAC Textil 14 De Marzo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r">
                        <a:lnSpc>
                          <a:spcPct val="115000"/>
                        </a:lnSpc>
                        <a:spcAft>
                          <a:spcPts val="0"/>
                        </a:spcAft>
                      </a:pPr>
                      <a:r>
                        <a:rPr lang="es-EC" sz="1000">
                          <a:effectLst/>
                        </a:rPr>
                        <a:t>0,14439</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extLst>
                  <a:ext uri="{0D108BD9-81ED-4DB2-BD59-A6C34878D82A}">
                    <a16:rowId xmlns:a16="http://schemas.microsoft.com/office/drawing/2014/main" val="3967593253"/>
                  </a:ext>
                </a:extLst>
              </a:tr>
              <a:tr h="199475">
                <a:tc>
                  <a:txBody>
                    <a:bodyPr/>
                    <a:lstStyle/>
                    <a:p>
                      <a:pPr algn="ctr">
                        <a:lnSpc>
                          <a:spcPct val="115000"/>
                        </a:lnSpc>
                        <a:spcAft>
                          <a:spcPts val="0"/>
                        </a:spcAft>
                      </a:pPr>
                      <a:r>
                        <a:rPr lang="es-EC" sz="1000">
                          <a:effectLst/>
                        </a:rPr>
                        <a:t>31</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nSpc>
                          <a:spcPct val="115000"/>
                        </a:lnSpc>
                        <a:spcAft>
                          <a:spcPts val="0"/>
                        </a:spcAft>
                      </a:pPr>
                      <a:r>
                        <a:rPr lang="es-EC" sz="1000">
                          <a:effectLst/>
                        </a:rPr>
                        <a:t>COAC Construcción Comercio Y Producción Ltda.</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r">
                        <a:lnSpc>
                          <a:spcPct val="115000"/>
                        </a:lnSpc>
                        <a:spcAft>
                          <a:spcPts val="0"/>
                        </a:spcAft>
                      </a:pPr>
                      <a:r>
                        <a:rPr lang="es-EC" sz="1000">
                          <a:effectLst/>
                        </a:rPr>
                        <a:t>-0,14558</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b"/>
                </a:tc>
                <a:extLst>
                  <a:ext uri="{0D108BD9-81ED-4DB2-BD59-A6C34878D82A}">
                    <a16:rowId xmlns:a16="http://schemas.microsoft.com/office/drawing/2014/main" val="4190584598"/>
                  </a:ext>
                </a:extLst>
              </a:tr>
              <a:tr h="199475">
                <a:tc>
                  <a:txBody>
                    <a:bodyPr/>
                    <a:lstStyle/>
                    <a:p>
                      <a:pPr algn="ctr">
                        <a:lnSpc>
                          <a:spcPct val="115000"/>
                        </a:lnSpc>
                        <a:spcAft>
                          <a:spcPts val="0"/>
                        </a:spcAft>
                      </a:pPr>
                      <a:r>
                        <a:rPr lang="es-EC" sz="1000">
                          <a:effectLst/>
                        </a:rPr>
                        <a:t>32</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nSpc>
                          <a:spcPct val="115000"/>
                        </a:lnSpc>
                        <a:spcAft>
                          <a:spcPts val="0"/>
                        </a:spcAft>
                      </a:pPr>
                      <a:r>
                        <a:rPr lang="es-EC" sz="1000">
                          <a:effectLst/>
                        </a:rPr>
                        <a:t>B. Bolivariano</a:t>
                      </a:r>
                      <a:endParaRPr lang="es-EC" sz="90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tc>
                  <a:txBody>
                    <a:bodyPr/>
                    <a:lstStyle/>
                    <a:p>
                      <a:pPr algn="r">
                        <a:lnSpc>
                          <a:spcPct val="115000"/>
                        </a:lnSpc>
                        <a:spcAft>
                          <a:spcPts val="0"/>
                        </a:spcAft>
                      </a:pPr>
                      <a:r>
                        <a:rPr lang="es-EC" sz="1000" dirty="0">
                          <a:effectLst/>
                        </a:rPr>
                        <a:t>0,30645</a:t>
                      </a:r>
                      <a:endParaRPr lang="es-EC" sz="900" dirty="0">
                        <a:effectLst/>
                        <a:latin typeface="Calibri" panose="020F0502020204030204" pitchFamily="34" charset="0"/>
                        <a:ea typeface="Calibri" panose="020F0502020204030204" pitchFamily="34" charset="0"/>
                        <a:cs typeface="Times New Roman" panose="02020603050405020304" pitchFamily="18" charset="0"/>
                      </a:endParaRPr>
                    </a:p>
                  </a:txBody>
                  <a:tcPr marL="27869" marR="27869" marT="0" marB="0" anchor="ctr"/>
                </a:tc>
                <a:extLst>
                  <a:ext uri="{0D108BD9-81ED-4DB2-BD59-A6C34878D82A}">
                    <a16:rowId xmlns:a16="http://schemas.microsoft.com/office/drawing/2014/main" val="370872676"/>
                  </a:ext>
                </a:extLst>
              </a:tr>
            </a:tbl>
          </a:graphicData>
        </a:graphic>
      </p:graphicFrame>
      <p:sp>
        <p:nvSpPr>
          <p:cNvPr id="3" name="Rectángulo 2"/>
          <p:cNvSpPr/>
          <p:nvPr/>
        </p:nvSpPr>
        <p:spPr>
          <a:xfrm>
            <a:off x="4607132" y="2730771"/>
            <a:ext cx="1480160" cy="92333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a:spAutoFit/>
          </a:bodyPr>
          <a:lstStyle/>
          <a:p>
            <a:pPr algn="ctr"/>
            <a:r>
              <a:rPr lang="es-EC" dirty="0"/>
              <a:t>Alpha de </a:t>
            </a:r>
            <a:r>
              <a:rPr lang="es-EC" dirty="0" smtClean="0"/>
              <a:t>Cronbach</a:t>
            </a:r>
          </a:p>
          <a:p>
            <a:pPr algn="ctr"/>
            <a:r>
              <a:rPr lang="es-EC" dirty="0" smtClean="0"/>
              <a:t>0,62</a:t>
            </a:r>
            <a:endParaRPr lang="es-EC" dirty="0"/>
          </a:p>
        </p:txBody>
      </p:sp>
    </p:spTree>
    <p:extLst>
      <p:ext uri="{BB962C8B-B14F-4D97-AF65-F5344CB8AC3E}">
        <p14:creationId xmlns:p14="http://schemas.microsoft.com/office/powerpoint/2010/main" val="15779378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Marcador de contenido 6"/>
          <p:cNvGraphicFramePr>
            <a:graphicFrameLocks noGrp="1"/>
          </p:cNvGraphicFramePr>
          <p:nvPr>
            <p:ph idx="1"/>
            <p:extLst>
              <p:ext uri="{D42A27DB-BD31-4B8C-83A1-F6EECF244321}">
                <p14:modId xmlns:p14="http://schemas.microsoft.com/office/powerpoint/2010/main" val="1995789733"/>
              </p:ext>
            </p:extLst>
          </p:nvPr>
        </p:nvGraphicFramePr>
        <p:xfrm>
          <a:off x="2990882" y="1064366"/>
          <a:ext cx="7731035" cy="2208276"/>
        </p:xfrm>
        <a:graphic>
          <a:graphicData uri="http://schemas.openxmlformats.org/drawingml/2006/table">
            <a:tbl>
              <a:tblPr firstRow="1" firstCol="1" bandRow="1">
                <a:tableStyleId>{EB344D84-9AFB-497E-A393-DC336BA19D2E}</a:tableStyleId>
              </a:tblPr>
              <a:tblGrid>
                <a:gridCol w="2577527">
                  <a:extLst>
                    <a:ext uri="{9D8B030D-6E8A-4147-A177-3AD203B41FA5}">
                      <a16:colId xmlns:a16="http://schemas.microsoft.com/office/drawing/2014/main" val="429906802"/>
                    </a:ext>
                  </a:extLst>
                </a:gridCol>
                <a:gridCol w="2577527">
                  <a:extLst>
                    <a:ext uri="{9D8B030D-6E8A-4147-A177-3AD203B41FA5}">
                      <a16:colId xmlns:a16="http://schemas.microsoft.com/office/drawing/2014/main" val="686187229"/>
                    </a:ext>
                  </a:extLst>
                </a:gridCol>
                <a:gridCol w="2575981">
                  <a:extLst>
                    <a:ext uri="{9D8B030D-6E8A-4147-A177-3AD203B41FA5}">
                      <a16:colId xmlns:a16="http://schemas.microsoft.com/office/drawing/2014/main" val="3092936075"/>
                    </a:ext>
                  </a:extLst>
                </a:gridCol>
              </a:tblGrid>
              <a:tr h="294921">
                <a:tc>
                  <a:txBody>
                    <a:bodyPr/>
                    <a:lstStyle/>
                    <a:p>
                      <a:pPr>
                        <a:lnSpc>
                          <a:spcPct val="115000"/>
                        </a:lnSpc>
                        <a:spcAft>
                          <a:spcPts val="0"/>
                        </a:spcAft>
                      </a:pPr>
                      <a:r>
                        <a:rPr lang="es-EC" sz="1800" dirty="0">
                          <a:effectLst/>
                        </a:rPr>
                        <a:t> </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bg1">
                        <a:lumMod val="85000"/>
                      </a:schemeClr>
                    </a:solidFill>
                  </a:tcPr>
                </a:tc>
                <a:tc>
                  <a:txBody>
                    <a:bodyPr/>
                    <a:lstStyle/>
                    <a:p>
                      <a:pPr algn="ctr">
                        <a:lnSpc>
                          <a:spcPct val="115000"/>
                        </a:lnSpc>
                        <a:spcAft>
                          <a:spcPts val="0"/>
                        </a:spcAft>
                      </a:pPr>
                      <a:r>
                        <a:rPr lang="es-EC" sz="1800" dirty="0">
                          <a:solidFill>
                            <a:schemeClr val="tx1"/>
                          </a:solidFill>
                          <a:effectLst/>
                        </a:rPr>
                        <a:t>ROE</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lumMod val="85000"/>
                      </a:schemeClr>
                    </a:solidFill>
                  </a:tcPr>
                </a:tc>
                <a:tc>
                  <a:txBody>
                    <a:bodyPr/>
                    <a:lstStyle/>
                    <a:p>
                      <a:pPr algn="ctr">
                        <a:lnSpc>
                          <a:spcPct val="115000"/>
                        </a:lnSpc>
                        <a:spcAft>
                          <a:spcPts val="0"/>
                        </a:spcAft>
                      </a:pPr>
                      <a:r>
                        <a:rPr lang="es-EC" sz="1800" dirty="0">
                          <a:solidFill>
                            <a:schemeClr val="tx1"/>
                          </a:solidFill>
                          <a:effectLst/>
                        </a:rPr>
                        <a:t>ROA</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bg1">
                        <a:lumMod val="85000"/>
                      </a:schemeClr>
                    </a:solidFill>
                  </a:tcPr>
                </a:tc>
                <a:extLst>
                  <a:ext uri="{0D108BD9-81ED-4DB2-BD59-A6C34878D82A}">
                    <a16:rowId xmlns:a16="http://schemas.microsoft.com/office/drawing/2014/main" val="1678832064"/>
                  </a:ext>
                </a:extLst>
              </a:tr>
              <a:tr h="294921">
                <a:tc>
                  <a:txBody>
                    <a:bodyPr/>
                    <a:lstStyle/>
                    <a:p>
                      <a:pPr>
                        <a:lnSpc>
                          <a:spcPct val="115000"/>
                        </a:lnSpc>
                        <a:spcAft>
                          <a:spcPts val="0"/>
                        </a:spcAft>
                      </a:pPr>
                      <a:r>
                        <a:rPr lang="es-EC" sz="1800" dirty="0">
                          <a:solidFill>
                            <a:schemeClr val="tx1"/>
                          </a:solidFill>
                          <a:effectLst/>
                        </a:rPr>
                        <a:t>MG</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bg1">
                        <a:lumMod val="85000"/>
                      </a:schemeClr>
                    </a:solidFill>
                  </a:tcPr>
                </a:tc>
                <a:tc>
                  <a:txBody>
                    <a:bodyPr/>
                    <a:lstStyle/>
                    <a:p>
                      <a:pPr algn="ctr">
                        <a:lnSpc>
                          <a:spcPct val="115000"/>
                        </a:lnSpc>
                        <a:spcAft>
                          <a:spcPts val="0"/>
                        </a:spcAft>
                      </a:pPr>
                      <a:r>
                        <a:rPr lang="es-EC" sz="1800" dirty="0">
                          <a:effectLst/>
                        </a:rPr>
                        <a:t>0,4</a:t>
                      </a:r>
                      <a:r>
                        <a:rPr lang="es-EC" sz="1800" baseline="30000" dirty="0">
                          <a:effectLst/>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00B050"/>
                    </a:solidFill>
                  </a:tcPr>
                </a:tc>
                <a:tc>
                  <a:txBody>
                    <a:bodyPr/>
                    <a:lstStyle/>
                    <a:p>
                      <a:pPr algn="ctr">
                        <a:lnSpc>
                          <a:spcPct val="115000"/>
                        </a:lnSpc>
                        <a:spcAft>
                          <a:spcPts val="0"/>
                        </a:spcAft>
                      </a:pPr>
                      <a:r>
                        <a:rPr lang="es-EC" sz="1800">
                          <a:effectLst/>
                        </a:rPr>
                        <a:t>0,06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904176463"/>
                  </a:ext>
                </a:extLst>
              </a:tr>
              <a:tr h="294921">
                <a:tc>
                  <a:txBody>
                    <a:bodyPr/>
                    <a:lstStyle/>
                    <a:p>
                      <a:pPr>
                        <a:lnSpc>
                          <a:spcPct val="115000"/>
                        </a:lnSpc>
                        <a:spcAft>
                          <a:spcPts val="0"/>
                        </a:spcAft>
                      </a:pPr>
                      <a:r>
                        <a:rPr lang="es-EC" sz="1800" dirty="0">
                          <a:solidFill>
                            <a:schemeClr val="tx1"/>
                          </a:solidFill>
                          <a:effectLst/>
                        </a:rPr>
                        <a:t>DF</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bg1">
                        <a:lumMod val="85000"/>
                      </a:schemeClr>
                    </a:solidFill>
                  </a:tcPr>
                </a:tc>
                <a:tc>
                  <a:txBody>
                    <a:bodyPr/>
                    <a:lstStyle/>
                    <a:p>
                      <a:pPr algn="ctr">
                        <a:lnSpc>
                          <a:spcPct val="115000"/>
                        </a:lnSpc>
                        <a:spcAft>
                          <a:spcPts val="0"/>
                        </a:spcAft>
                      </a:pPr>
                      <a:r>
                        <a:rPr lang="es-EC" sz="1800" dirty="0">
                          <a:effectLst/>
                        </a:rPr>
                        <a:t>0,4</a:t>
                      </a:r>
                      <a:r>
                        <a:rPr lang="es-EC" sz="1800" baseline="30000" dirty="0">
                          <a:effectLst/>
                        </a:rPr>
                        <a:t>*</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00B050"/>
                    </a:solidFill>
                  </a:tcPr>
                </a:tc>
                <a:tc>
                  <a:txBody>
                    <a:bodyPr/>
                    <a:lstStyle/>
                    <a:p>
                      <a:pPr algn="ctr">
                        <a:lnSpc>
                          <a:spcPct val="115000"/>
                        </a:lnSpc>
                        <a:spcAft>
                          <a:spcPts val="0"/>
                        </a:spcAft>
                      </a:pPr>
                      <a:r>
                        <a:rPr lang="es-EC" sz="1800">
                          <a:effectLst/>
                        </a:rPr>
                        <a:t>-0,01</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19227295"/>
                  </a:ext>
                </a:extLst>
              </a:tr>
              <a:tr h="294921">
                <a:tc>
                  <a:txBody>
                    <a:bodyPr/>
                    <a:lstStyle/>
                    <a:p>
                      <a:pPr>
                        <a:lnSpc>
                          <a:spcPct val="115000"/>
                        </a:lnSpc>
                        <a:spcAft>
                          <a:spcPts val="0"/>
                        </a:spcAft>
                      </a:pPr>
                      <a:r>
                        <a:rPr lang="es-EC" sz="1800" dirty="0">
                          <a:solidFill>
                            <a:schemeClr val="tx1"/>
                          </a:solidFill>
                          <a:effectLst/>
                        </a:rPr>
                        <a:t>TE</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bg1">
                        <a:lumMod val="85000"/>
                      </a:schemeClr>
                    </a:solidFill>
                  </a:tcPr>
                </a:tc>
                <a:tc>
                  <a:txBody>
                    <a:bodyPr/>
                    <a:lstStyle/>
                    <a:p>
                      <a:pPr algn="ctr">
                        <a:lnSpc>
                          <a:spcPct val="115000"/>
                        </a:lnSpc>
                        <a:spcAft>
                          <a:spcPts val="0"/>
                        </a:spcAft>
                      </a:pPr>
                      <a:r>
                        <a:rPr lang="es-EC" sz="1800" dirty="0">
                          <a:effectLst/>
                        </a:rPr>
                        <a:t>0,3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4"/>
                    </a:solidFill>
                  </a:tcPr>
                </a:tc>
                <a:tc>
                  <a:txBody>
                    <a:bodyPr/>
                    <a:lstStyle/>
                    <a:p>
                      <a:pPr algn="ctr">
                        <a:lnSpc>
                          <a:spcPct val="115000"/>
                        </a:lnSpc>
                        <a:spcAft>
                          <a:spcPts val="0"/>
                        </a:spcAft>
                      </a:pPr>
                      <a:r>
                        <a:rPr lang="es-EC" sz="1800">
                          <a:effectLst/>
                        </a:rPr>
                        <a:t>-0,06</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94520617"/>
                  </a:ext>
                </a:extLst>
              </a:tr>
              <a:tr h="294921">
                <a:tc>
                  <a:txBody>
                    <a:bodyPr/>
                    <a:lstStyle/>
                    <a:p>
                      <a:pPr>
                        <a:lnSpc>
                          <a:spcPct val="115000"/>
                        </a:lnSpc>
                        <a:spcAft>
                          <a:spcPts val="0"/>
                        </a:spcAft>
                      </a:pPr>
                      <a:r>
                        <a:rPr lang="es-EC" sz="1800" dirty="0">
                          <a:solidFill>
                            <a:schemeClr val="tx1"/>
                          </a:solidFill>
                          <a:effectLst/>
                        </a:rPr>
                        <a:t>PI</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bg1">
                        <a:lumMod val="85000"/>
                      </a:schemeClr>
                    </a:solidFill>
                  </a:tcPr>
                </a:tc>
                <a:tc>
                  <a:txBody>
                    <a:bodyPr/>
                    <a:lstStyle/>
                    <a:p>
                      <a:pPr algn="ctr">
                        <a:lnSpc>
                          <a:spcPct val="115000"/>
                        </a:lnSpc>
                        <a:spcAft>
                          <a:spcPts val="0"/>
                        </a:spcAft>
                      </a:pPr>
                      <a:r>
                        <a:rPr lang="es-EC" sz="1800" dirty="0">
                          <a:effectLst/>
                        </a:rPr>
                        <a:t>0,2</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4"/>
                    </a:solidFill>
                  </a:tcPr>
                </a:tc>
                <a:tc>
                  <a:txBody>
                    <a:bodyPr/>
                    <a:lstStyle/>
                    <a:p>
                      <a:pPr algn="ctr">
                        <a:lnSpc>
                          <a:spcPct val="115000"/>
                        </a:lnSpc>
                        <a:spcAft>
                          <a:spcPts val="0"/>
                        </a:spcAft>
                      </a:pPr>
                      <a:r>
                        <a:rPr lang="es-EC" sz="1800">
                          <a:effectLst/>
                        </a:rPr>
                        <a:t>-0,02</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964840763"/>
                  </a:ext>
                </a:extLst>
              </a:tr>
              <a:tr h="294921">
                <a:tc>
                  <a:txBody>
                    <a:bodyPr/>
                    <a:lstStyle/>
                    <a:p>
                      <a:pPr>
                        <a:lnSpc>
                          <a:spcPct val="115000"/>
                        </a:lnSpc>
                        <a:spcAft>
                          <a:spcPts val="0"/>
                        </a:spcAft>
                      </a:pPr>
                      <a:r>
                        <a:rPr lang="es-EC" sz="1800" dirty="0" err="1">
                          <a:solidFill>
                            <a:schemeClr val="tx1"/>
                          </a:solidFill>
                          <a:effectLst/>
                        </a:rPr>
                        <a:t>DT</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bg1">
                        <a:lumMod val="85000"/>
                      </a:schemeClr>
                    </a:solidFill>
                  </a:tcPr>
                </a:tc>
                <a:tc>
                  <a:txBody>
                    <a:bodyPr/>
                    <a:lstStyle/>
                    <a:p>
                      <a:pPr algn="ctr">
                        <a:lnSpc>
                          <a:spcPct val="115000"/>
                        </a:lnSpc>
                        <a:spcAft>
                          <a:spcPts val="0"/>
                        </a:spcAft>
                      </a:pPr>
                      <a:r>
                        <a:rPr lang="es-EC" sz="1800" dirty="0">
                          <a:effectLst/>
                        </a:rPr>
                        <a:t>0,1</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C00000"/>
                    </a:solidFill>
                  </a:tcPr>
                </a:tc>
                <a:tc>
                  <a:txBody>
                    <a:bodyPr/>
                    <a:lstStyle/>
                    <a:p>
                      <a:pPr algn="ctr">
                        <a:lnSpc>
                          <a:spcPct val="115000"/>
                        </a:lnSpc>
                        <a:spcAft>
                          <a:spcPts val="0"/>
                        </a:spcAft>
                      </a:pPr>
                      <a:r>
                        <a:rPr lang="es-EC" sz="1800">
                          <a:effectLst/>
                        </a:rPr>
                        <a:t>-0,07</a:t>
                      </a:r>
                      <a:endParaRPr lang="es-EC" sz="16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152765484"/>
                  </a:ext>
                </a:extLst>
              </a:tr>
              <a:tr h="294921">
                <a:tc>
                  <a:txBody>
                    <a:bodyPr/>
                    <a:lstStyle/>
                    <a:p>
                      <a:pPr>
                        <a:lnSpc>
                          <a:spcPct val="115000"/>
                        </a:lnSpc>
                        <a:spcAft>
                          <a:spcPts val="0"/>
                        </a:spcAft>
                      </a:pPr>
                      <a:r>
                        <a:rPr lang="es-EC" sz="1800" dirty="0" err="1">
                          <a:solidFill>
                            <a:schemeClr val="tx1"/>
                          </a:solidFill>
                          <a:effectLst/>
                        </a:rPr>
                        <a:t>RC</a:t>
                      </a:r>
                      <a:endParaRPr lang="es-EC"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solidFill>
                      <a:schemeClr val="bg1">
                        <a:lumMod val="85000"/>
                      </a:schemeClr>
                    </a:solidFill>
                  </a:tcPr>
                </a:tc>
                <a:tc>
                  <a:txBody>
                    <a:bodyPr/>
                    <a:lstStyle/>
                    <a:p>
                      <a:pPr algn="ctr">
                        <a:lnSpc>
                          <a:spcPct val="115000"/>
                        </a:lnSpc>
                        <a:spcAft>
                          <a:spcPts val="0"/>
                        </a:spcAft>
                      </a:pPr>
                      <a:r>
                        <a:rPr lang="es-EC" sz="1800" dirty="0">
                          <a:effectLst/>
                        </a:rPr>
                        <a:t>0,03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rgbClr val="C00000"/>
                    </a:solidFill>
                  </a:tcPr>
                </a:tc>
                <a:tc>
                  <a:txBody>
                    <a:bodyPr/>
                    <a:lstStyle/>
                    <a:p>
                      <a:pPr algn="ctr">
                        <a:lnSpc>
                          <a:spcPct val="115000"/>
                        </a:lnSpc>
                        <a:spcAft>
                          <a:spcPts val="0"/>
                        </a:spcAft>
                      </a:pPr>
                      <a:r>
                        <a:rPr lang="es-EC" sz="1800" dirty="0">
                          <a:effectLst/>
                        </a:rPr>
                        <a:t>-0,06</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723902706"/>
                  </a:ext>
                </a:extLst>
              </a:tr>
            </a:tbl>
          </a:graphicData>
        </a:graphic>
      </p:graphicFrame>
      <p:sp>
        <p:nvSpPr>
          <p:cNvPr id="4" name="Título 1"/>
          <p:cNvSpPr>
            <a:spLocks noGrp="1"/>
          </p:cNvSpPr>
          <p:nvPr>
            <p:ph type="title"/>
          </p:nvPr>
        </p:nvSpPr>
        <p:spPr>
          <a:xfrm>
            <a:off x="3409406" y="0"/>
            <a:ext cx="4963885" cy="815477"/>
          </a:xfrm>
        </p:spPr>
        <p:txBody>
          <a:bodyPr>
            <a:normAutofit/>
          </a:bodyPr>
          <a:lstStyle/>
          <a:p>
            <a:pPr algn="ctr"/>
            <a:r>
              <a:rPr lang="es-EC" dirty="0" smtClean="0">
                <a:ln w="0"/>
                <a:solidFill>
                  <a:srgbClr val="00B050"/>
                </a:solidFill>
                <a:effectLst>
                  <a:outerShdw blurRad="38100" dist="38100" dir="2700000" algn="tl">
                    <a:srgbClr val="000000">
                      <a:alpha val="43137"/>
                    </a:srgbClr>
                  </a:outerShdw>
                  <a:reflection blurRad="6350" stA="53000" endA="300" endPos="35500" dir="5400000" sy="-90000" algn="bl" rotWithShape="0"/>
                </a:effectLst>
              </a:rPr>
              <a:t>Prueba de hipótesis</a:t>
            </a:r>
            <a:endParaRPr lang="es-EC" dirty="0">
              <a:ln w="0"/>
              <a:solidFill>
                <a:srgbClr val="00B050"/>
              </a:solidFill>
              <a:effectLst>
                <a:outerShdw blurRad="38100" dist="38100" dir="2700000" algn="tl">
                  <a:srgbClr val="000000">
                    <a:alpha val="43137"/>
                  </a:srgbClr>
                </a:outerShdw>
                <a:reflection blurRad="6350" stA="53000" endA="300" endPos="35500" dir="5400000" sy="-90000" algn="bl" rotWithShape="0"/>
              </a:effectLst>
            </a:endParaRPr>
          </a:p>
        </p:txBody>
      </p:sp>
      <p:pic>
        <p:nvPicPr>
          <p:cNvPr id="5" name="Imagen 4"/>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40212"/>
            <a:ext cx="1871277" cy="483291"/>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5924" y="40212"/>
            <a:ext cx="946076" cy="785971"/>
          </a:xfrm>
          <a:prstGeom prst="rect">
            <a:avLst/>
          </a:prstGeom>
        </p:spPr>
      </p:pic>
      <p:sp>
        <p:nvSpPr>
          <p:cNvPr id="8" name="Elipse 7"/>
          <p:cNvSpPr/>
          <p:nvPr/>
        </p:nvSpPr>
        <p:spPr>
          <a:xfrm>
            <a:off x="485503" y="1410788"/>
            <a:ext cx="1766774" cy="1110343"/>
          </a:xfrm>
          <a:prstGeom prst="ellipse">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t>Correlación </a:t>
            </a:r>
            <a:r>
              <a:rPr lang="es-EC" sz="1600" dirty="0" err="1" smtClean="0"/>
              <a:t>Sperman</a:t>
            </a:r>
            <a:endParaRPr lang="es-EC" sz="1600" dirty="0"/>
          </a:p>
        </p:txBody>
      </p:sp>
      <p:graphicFrame>
        <p:nvGraphicFramePr>
          <p:cNvPr id="9" name="Tabla 8"/>
          <p:cNvGraphicFramePr>
            <a:graphicFrameLocks noGrp="1"/>
          </p:cNvGraphicFramePr>
          <p:nvPr>
            <p:extLst>
              <p:ext uri="{D42A27DB-BD31-4B8C-83A1-F6EECF244321}">
                <p14:modId xmlns:p14="http://schemas.microsoft.com/office/powerpoint/2010/main" val="3739427641"/>
              </p:ext>
            </p:extLst>
          </p:nvPr>
        </p:nvGraphicFramePr>
        <p:xfrm>
          <a:off x="485503" y="3813505"/>
          <a:ext cx="8397240" cy="2612430"/>
        </p:xfrm>
        <a:graphic>
          <a:graphicData uri="http://schemas.openxmlformats.org/drawingml/2006/table">
            <a:tbl>
              <a:tblPr firstRow="1" firstCol="1" bandRow="1">
                <a:tableStyleId>{5C22544A-7EE6-4342-B048-85BDC9FD1C3A}</a:tableStyleId>
              </a:tblPr>
              <a:tblGrid>
                <a:gridCol w="5680166">
                  <a:extLst>
                    <a:ext uri="{9D8B030D-6E8A-4147-A177-3AD203B41FA5}">
                      <a16:colId xmlns:a16="http://schemas.microsoft.com/office/drawing/2014/main" val="3568376650"/>
                    </a:ext>
                  </a:extLst>
                </a:gridCol>
                <a:gridCol w="2717074">
                  <a:extLst>
                    <a:ext uri="{9D8B030D-6E8A-4147-A177-3AD203B41FA5}">
                      <a16:colId xmlns:a16="http://schemas.microsoft.com/office/drawing/2014/main" val="1981008432"/>
                    </a:ext>
                  </a:extLst>
                </a:gridCol>
              </a:tblGrid>
              <a:tr h="435405">
                <a:tc gridSpan="2">
                  <a:txBody>
                    <a:bodyPr/>
                    <a:lstStyle/>
                    <a:p>
                      <a:pPr algn="ctr">
                        <a:lnSpc>
                          <a:spcPct val="115000"/>
                        </a:lnSpc>
                        <a:spcAft>
                          <a:spcPts val="0"/>
                        </a:spcAft>
                      </a:pPr>
                      <a:r>
                        <a:rPr lang="es-EC" sz="1600">
                          <a:effectLst/>
                        </a:rPr>
                        <a:t>Estadísticas de la regresión</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5"/>
                    </a:solidFill>
                  </a:tcPr>
                </a:tc>
                <a:tc hMerge="1">
                  <a:txBody>
                    <a:bodyPr/>
                    <a:lstStyle/>
                    <a:p>
                      <a:endParaRPr lang="es-EC"/>
                    </a:p>
                  </a:txBody>
                  <a:tcPr/>
                </a:tc>
                <a:extLst>
                  <a:ext uri="{0D108BD9-81ED-4DB2-BD59-A6C34878D82A}">
                    <a16:rowId xmlns:a16="http://schemas.microsoft.com/office/drawing/2014/main" val="1440474307"/>
                  </a:ext>
                </a:extLst>
              </a:tr>
              <a:tr h="435405">
                <a:tc>
                  <a:txBody>
                    <a:bodyPr/>
                    <a:lstStyle/>
                    <a:p>
                      <a:pPr>
                        <a:lnSpc>
                          <a:spcPct val="115000"/>
                        </a:lnSpc>
                        <a:spcAft>
                          <a:spcPts val="0"/>
                        </a:spcAft>
                      </a:pPr>
                      <a:r>
                        <a:rPr lang="es-EC" sz="1600">
                          <a:effectLst/>
                        </a:rPr>
                        <a:t>Coeficiente de correlación múltiple</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5"/>
                    </a:solidFill>
                  </a:tcPr>
                </a:tc>
                <a:tc>
                  <a:txBody>
                    <a:bodyPr/>
                    <a:lstStyle/>
                    <a:p>
                      <a:pPr algn="ctr">
                        <a:lnSpc>
                          <a:spcPct val="115000"/>
                        </a:lnSpc>
                        <a:spcAft>
                          <a:spcPts val="0"/>
                        </a:spcAft>
                      </a:pPr>
                      <a:r>
                        <a:rPr lang="es-EC" sz="1600" dirty="0">
                          <a:effectLst/>
                        </a:rPr>
                        <a:t>0,0503793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626968568"/>
                  </a:ext>
                </a:extLst>
              </a:tr>
              <a:tr h="435405">
                <a:tc>
                  <a:txBody>
                    <a:bodyPr/>
                    <a:lstStyle/>
                    <a:p>
                      <a:pPr>
                        <a:lnSpc>
                          <a:spcPct val="115000"/>
                        </a:lnSpc>
                        <a:spcAft>
                          <a:spcPts val="0"/>
                        </a:spcAft>
                      </a:pPr>
                      <a:r>
                        <a:rPr lang="es-EC" sz="1600">
                          <a:effectLst/>
                        </a:rPr>
                        <a:t>Coeficiente de determinación R^2</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5"/>
                    </a:solidFill>
                  </a:tcPr>
                </a:tc>
                <a:tc>
                  <a:txBody>
                    <a:bodyPr/>
                    <a:lstStyle/>
                    <a:p>
                      <a:pPr algn="ctr">
                        <a:lnSpc>
                          <a:spcPct val="115000"/>
                        </a:lnSpc>
                        <a:spcAft>
                          <a:spcPts val="0"/>
                        </a:spcAft>
                      </a:pPr>
                      <a:r>
                        <a:rPr lang="es-EC" sz="1600" dirty="0">
                          <a:effectLst/>
                        </a:rPr>
                        <a:t>0,0025381</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203885508"/>
                  </a:ext>
                </a:extLst>
              </a:tr>
              <a:tr h="435405">
                <a:tc>
                  <a:txBody>
                    <a:bodyPr/>
                    <a:lstStyle/>
                    <a:p>
                      <a:pPr>
                        <a:lnSpc>
                          <a:spcPct val="115000"/>
                        </a:lnSpc>
                        <a:spcAft>
                          <a:spcPts val="0"/>
                        </a:spcAft>
                      </a:pPr>
                      <a:r>
                        <a:rPr lang="es-EC" sz="1600">
                          <a:effectLst/>
                        </a:rPr>
                        <a:t>R^2  ajustado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5"/>
                    </a:solidFill>
                  </a:tcPr>
                </a:tc>
                <a:tc>
                  <a:txBody>
                    <a:bodyPr/>
                    <a:lstStyle/>
                    <a:p>
                      <a:pPr algn="ctr">
                        <a:lnSpc>
                          <a:spcPct val="115000"/>
                        </a:lnSpc>
                        <a:spcAft>
                          <a:spcPts val="0"/>
                        </a:spcAft>
                      </a:pPr>
                      <a:r>
                        <a:rPr lang="es-EC" sz="1600" dirty="0">
                          <a:effectLst/>
                        </a:rPr>
                        <a:t>-0,0307107</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68239639"/>
                  </a:ext>
                </a:extLst>
              </a:tr>
              <a:tr h="435405">
                <a:tc>
                  <a:txBody>
                    <a:bodyPr/>
                    <a:lstStyle/>
                    <a:p>
                      <a:pPr>
                        <a:lnSpc>
                          <a:spcPct val="115000"/>
                        </a:lnSpc>
                        <a:spcAft>
                          <a:spcPts val="0"/>
                        </a:spcAft>
                      </a:pPr>
                      <a:r>
                        <a:rPr lang="es-EC" sz="1600">
                          <a:effectLst/>
                        </a:rPr>
                        <a:t>Error típico</a:t>
                      </a:r>
                      <a:endParaRPr lang="es-EC"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5"/>
                    </a:solidFill>
                  </a:tcPr>
                </a:tc>
                <a:tc>
                  <a:txBody>
                    <a:bodyPr/>
                    <a:lstStyle/>
                    <a:p>
                      <a:pPr algn="ctr">
                        <a:lnSpc>
                          <a:spcPct val="115000"/>
                        </a:lnSpc>
                        <a:spcAft>
                          <a:spcPts val="0"/>
                        </a:spcAft>
                      </a:pPr>
                      <a:r>
                        <a:rPr lang="es-EC" sz="1600" dirty="0">
                          <a:effectLst/>
                        </a:rPr>
                        <a:t>1,0152383</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513187714"/>
                  </a:ext>
                </a:extLst>
              </a:tr>
              <a:tr h="435405">
                <a:tc>
                  <a:txBody>
                    <a:bodyPr/>
                    <a:lstStyle/>
                    <a:p>
                      <a:pPr>
                        <a:lnSpc>
                          <a:spcPct val="115000"/>
                        </a:lnSpc>
                        <a:spcAft>
                          <a:spcPts val="0"/>
                        </a:spcAft>
                      </a:pPr>
                      <a:r>
                        <a:rPr lang="es-EC" sz="1600" dirty="0">
                          <a:effectLst/>
                        </a:rPr>
                        <a:t>Observaciones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5"/>
                    </a:solidFill>
                  </a:tcPr>
                </a:tc>
                <a:tc>
                  <a:txBody>
                    <a:bodyPr/>
                    <a:lstStyle/>
                    <a:p>
                      <a:pPr algn="ctr">
                        <a:lnSpc>
                          <a:spcPct val="115000"/>
                        </a:lnSpc>
                        <a:spcAft>
                          <a:spcPts val="0"/>
                        </a:spcAft>
                      </a:pPr>
                      <a:r>
                        <a:rPr lang="es-EC" sz="1600" dirty="0">
                          <a:effectLst/>
                        </a:rPr>
                        <a:t>32</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95513253"/>
                  </a:ext>
                </a:extLst>
              </a:tr>
            </a:tbl>
          </a:graphicData>
        </a:graphic>
      </p:graphicFrame>
      <p:sp>
        <p:nvSpPr>
          <p:cNvPr id="10" name="Elipse 9"/>
          <p:cNvSpPr/>
          <p:nvPr/>
        </p:nvSpPr>
        <p:spPr>
          <a:xfrm>
            <a:off x="9838530" y="4564548"/>
            <a:ext cx="1766774" cy="1110343"/>
          </a:xfrm>
          <a:prstGeom prst="ellipse">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dirty="0" smtClean="0"/>
              <a:t>Análisis de regresión lineal</a:t>
            </a:r>
            <a:endParaRPr lang="es-EC" sz="1600" dirty="0"/>
          </a:p>
        </p:txBody>
      </p:sp>
    </p:spTree>
    <p:extLst>
      <p:ext uri="{BB962C8B-B14F-4D97-AF65-F5344CB8AC3E}">
        <p14:creationId xmlns:p14="http://schemas.microsoft.com/office/powerpoint/2010/main" val="32221795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07126" y="152399"/>
            <a:ext cx="1826623" cy="588464"/>
          </a:xfrm>
        </p:spPr>
        <p:txBody>
          <a:bodyPr>
            <a:normAutofit fontScale="90000"/>
          </a:bodyPr>
          <a:lstStyle/>
          <a:p>
            <a:r>
              <a:rPr lang="es-EC" dirty="0" smtClean="0">
                <a:ln w="0"/>
                <a:solidFill>
                  <a:srgbClr val="00B050"/>
                </a:solidFill>
                <a:effectLst>
                  <a:outerShdw blurRad="38100" dist="38100" dir="2700000" algn="tl">
                    <a:srgbClr val="000000">
                      <a:alpha val="43137"/>
                    </a:srgbClr>
                  </a:outerShdw>
                  <a:reflection blurRad="6350" stA="53000" endA="300" endPos="35500" dir="5400000" sy="-90000" algn="bl" rotWithShape="0"/>
                </a:effectLst>
              </a:rPr>
              <a:t>Fisher</a:t>
            </a:r>
            <a:endParaRPr lang="es-EC" dirty="0">
              <a:ln w="0"/>
              <a:solidFill>
                <a:srgbClr val="00B050"/>
              </a:solidFill>
              <a:effectLst>
                <a:outerShdw blurRad="38100" dist="38100" dir="2700000" algn="tl">
                  <a:srgbClr val="000000">
                    <a:alpha val="43137"/>
                  </a:srgbClr>
                </a:outerShdw>
                <a:reflection blurRad="6350" stA="53000" endA="300" endPos="35500" dir="5400000" sy="-90000" algn="bl" rotWithShape="0"/>
              </a:effectLst>
            </a:endParaRPr>
          </a:p>
        </p:txBody>
      </p:sp>
      <p:pic>
        <p:nvPicPr>
          <p:cNvPr id="4" name="Imagen 3"/>
          <p:cNvPicPr/>
          <p:nvPr/>
        </p:nvPicPr>
        <p:blipFill>
          <a:blip r:embed="rId2"/>
          <a:stretch>
            <a:fillRect/>
          </a:stretch>
        </p:blipFill>
        <p:spPr>
          <a:xfrm>
            <a:off x="6884126" y="152399"/>
            <a:ext cx="5307874" cy="6574971"/>
          </a:xfrm>
          <a:prstGeom prst="rect">
            <a:avLst/>
          </a:prstGeom>
        </p:spPr>
      </p:pic>
      <p:sp>
        <p:nvSpPr>
          <p:cNvPr id="6" name="Elipse 5"/>
          <p:cNvSpPr/>
          <p:nvPr/>
        </p:nvSpPr>
        <p:spPr>
          <a:xfrm>
            <a:off x="7458891" y="6505303"/>
            <a:ext cx="470263" cy="222067"/>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cxnSp>
        <p:nvCxnSpPr>
          <p:cNvPr id="8" name="Conector recto de flecha 7"/>
          <p:cNvCxnSpPr/>
          <p:nvPr/>
        </p:nvCxnSpPr>
        <p:spPr>
          <a:xfrm flipH="1">
            <a:off x="7641771" y="1254034"/>
            <a:ext cx="13063" cy="5133703"/>
          </a:xfrm>
          <a:prstGeom prst="straightConnector1">
            <a:avLst/>
          </a:prstGeom>
          <a:ln>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11" name="Conector recto de flecha 10"/>
          <p:cNvCxnSpPr/>
          <p:nvPr/>
        </p:nvCxnSpPr>
        <p:spPr>
          <a:xfrm>
            <a:off x="6766560" y="6596743"/>
            <a:ext cx="32657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2" name="Tabla 11"/>
          <p:cNvGraphicFramePr>
            <a:graphicFrameLocks noGrp="1"/>
          </p:cNvGraphicFramePr>
          <p:nvPr>
            <p:extLst>
              <p:ext uri="{D42A27DB-BD31-4B8C-83A1-F6EECF244321}">
                <p14:modId xmlns:p14="http://schemas.microsoft.com/office/powerpoint/2010/main" val="284726074"/>
              </p:ext>
            </p:extLst>
          </p:nvPr>
        </p:nvGraphicFramePr>
        <p:xfrm>
          <a:off x="138248" y="740863"/>
          <a:ext cx="6745878" cy="1233847"/>
        </p:xfrm>
        <a:graphic>
          <a:graphicData uri="http://schemas.openxmlformats.org/drawingml/2006/table">
            <a:tbl>
              <a:tblPr firstRow="1" firstCol="1" bandRow="1">
                <a:tableStyleId>{5C22544A-7EE6-4342-B048-85BDC9FD1C3A}</a:tableStyleId>
              </a:tblPr>
              <a:tblGrid>
                <a:gridCol w="935166">
                  <a:extLst>
                    <a:ext uri="{9D8B030D-6E8A-4147-A177-3AD203B41FA5}">
                      <a16:colId xmlns:a16="http://schemas.microsoft.com/office/drawing/2014/main" val="1140417478"/>
                    </a:ext>
                  </a:extLst>
                </a:gridCol>
                <a:gridCol w="770627">
                  <a:extLst>
                    <a:ext uri="{9D8B030D-6E8A-4147-A177-3AD203B41FA5}">
                      <a16:colId xmlns:a16="http://schemas.microsoft.com/office/drawing/2014/main" val="4028741001"/>
                    </a:ext>
                  </a:extLst>
                </a:gridCol>
                <a:gridCol w="1254034">
                  <a:extLst>
                    <a:ext uri="{9D8B030D-6E8A-4147-A177-3AD203B41FA5}">
                      <a16:colId xmlns:a16="http://schemas.microsoft.com/office/drawing/2014/main" val="3590923682"/>
                    </a:ext>
                  </a:extLst>
                </a:gridCol>
                <a:gridCol w="1410789">
                  <a:extLst>
                    <a:ext uri="{9D8B030D-6E8A-4147-A177-3AD203B41FA5}">
                      <a16:colId xmlns:a16="http://schemas.microsoft.com/office/drawing/2014/main" val="358624253"/>
                    </a:ext>
                  </a:extLst>
                </a:gridCol>
                <a:gridCol w="927462">
                  <a:extLst>
                    <a:ext uri="{9D8B030D-6E8A-4147-A177-3AD203B41FA5}">
                      <a16:colId xmlns:a16="http://schemas.microsoft.com/office/drawing/2014/main" val="1429816560"/>
                    </a:ext>
                  </a:extLst>
                </a:gridCol>
                <a:gridCol w="1447800">
                  <a:extLst>
                    <a:ext uri="{9D8B030D-6E8A-4147-A177-3AD203B41FA5}">
                      <a16:colId xmlns:a16="http://schemas.microsoft.com/office/drawing/2014/main" val="3437790887"/>
                    </a:ext>
                  </a:extLst>
                </a:gridCol>
              </a:tblGrid>
              <a:tr h="259863">
                <a:tc>
                  <a:txBody>
                    <a:bodyPr/>
                    <a:lstStyle/>
                    <a:p>
                      <a:pPr algn="ctr">
                        <a:lnSpc>
                          <a:spcPct val="115000"/>
                        </a:lnSpc>
                        <a:spcAft>
                          <a:spcPts val="0"/>
                        </a:spcAft>
                      </a:pPr>
                      <a:r>
                        <a:rPr lang="es-EC" sz="12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Grados de libertad</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Suma de cuadrados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Promedio de los cuadrados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F</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Valor crítico de F</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250474536"/>
                  </a:ext>
                </a:extLst>
              </a:tr>
              <a:tr h="259863">
                <a:tc>
                  <a:txBody>
                    <a:bodyPr/>
                    <a:lstStyle/>
                    <a:p>
                      <a:pPr algn="ctr">
                        <a:lnSpc>
                          <a:spcPct val="115000"/>
                        </a:lnSpc>
                        <a:spcAft>
                          <a:spcPts val="0"/>
                        </a:spcAft>
                      </a:pPr>
                      <a:r>
                        <a:rPr lang="es-EC" sz="1200">
                          <a:effectLst/>
                        </a:rPr>
                        <a:t>Regresión</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0,078680193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0,078680193</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dirty="0">
                          <a:effectLst/>
                        </a:rPr>
                        <a:t>0,076336</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dirty="0">
                          <a:effectLst/>
                        </a:rPr>
                        <a:t>0,784220103</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4171760267"/>
                  </a:ext>
                </a:extLst>
              </a:tr>
              <a:tr h="259863">
                <a:tc>
                  <a:txBody>
                    <a:bodyPr/>
                    <a:lstStyle/>
                    <a:p>
                      <a:pPr algn="ctr">
                        <a:lnSpc>
                          <a:spcPct val="115000"/>
                        </a:lnSpc>
                        <a:spcAft>
                          <a:spcPts val="0"/>
                        </a:spcAft>
                      </a:pPr>
                      <a:r>
                        <a:rPr lang="es-EC" sz="1200">
                          <a:effectLst/>
                        </a:rPr>
                        <a:t>Residuos</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30</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30,92126698</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1,030708899</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es-EC" sz="18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pPr>
                      <a:endParaRPr lang="es-EC" sz="1800" dirty="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1418155870"/>
                  </a:ext>
                </a:extLst>
              </a:tr>
              <a:tr h="259863">
                <a:tc>
                  <a:txBody>
                    <a:bodyPr/>
                    <a:lstStyle/>
                    <a:p>
                      <a:pPr algn="ctr">
                        <a:lnSpc>
                          <a:spcPct val="115000"/>
                        </a:lnSpc>
                        <a:spcAft>
                          <a:spcPts val="0"/>
                        </a:spcAft>
                      </a:pPr>
                      <a:r>
                        <a:rPr lang="es-EC" sz="1200">
                          <a:effectLst/>
                        </a:rPr>
                        <a:t>Total</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31</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dirty="0">
                          <a:effectLst/>
                        </a:rPr>
                        <a:t>30,99994717</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a:effectLst/>
                        </a:rPr>
                        <a:t> </a:t>
                      </a:r>
                      <a:endParaRPr lang="es-EC"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C" sz="1200" dirty="0">
                          <a:effectLst/>
                        </a:rPr>
                        <a:t> </a:t>
                      </a:r>
                      <a:endParaRPr lang="es-EC"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val="358014522"/>
                  </a:ext>
                </a:extLst>
              </a:tr>
            </a:tbl>
          </a:graphicData>
        </a:graphic>
      </p:graphicFrame>
      <p:sp>
        <p:nvSpPr>
          <p:cNvPr id="13" name="CuadroTexto 12"/>
          <p:cNvSpPr txBox="1"/>
          <p:nvPr/>
        </p:nvSpPr>
        <p:spPr>
          <a:xfrm>
            <a:off x="952501" y="2677053"/>
            <a:ext cx="1784168"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s-EC" dirty="0" smtClean="0">
                <a:solidFill>
                  <a:schemeClr val="tx1"/>
                </a:solidFill>
              </a:rPr>
              <a:t>F &gt; Valor crítico F</a:t>
            </a:r>
          </a:p>
          <a:p>
            <a:r>
              <a:rPr lang="es-EC" dirty="0" smtClean="0">
                <a:solidFill>
                  <a:schemeClr val="tx1"/>
                </a:solidFill>
              </a:rPr>
              <a:t>F &gt; Fisher</a:t>
            </a:r>
            <a:endParaRPr lang="es-EC" dirty="0">
              <a:solidFill>
                <a:schemeClr val="tx1"/>
              </a:solidFill>
            </a:endParaRPr>
          </a:p>
        </p:txBody>
      </p:sp>
      <p:sp>
        <p:nvSpPr>
          <p:cNvPr id="14" name="CuadroTexto 13"/>
          <p:cNvSpPr txBox="1"/>
          <p:nvPr/>
        </p:nvSpPr>
        <p:spPr>
          <a:xfrm>
            <a:off x="4451296" y="2647957"/>
            <a:ext cx="1784168"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s-EC" dirty="0" smtClean="0">
                <a:solidFill>
                  <a:schemeClr val="tx1"/>
                </a:solidFill>
              </a:rPr>
              <a:t>F &lt; Valor crítico F</a:t>
            </a:r>
          </a:p>
          <a:p>
            <a:r>
              <a:rPr lang="es-EC" dirty="0" smtClean="0">
                <a:solidFill>
                  <a:schemeClr val="tx1"/>
                </a:solidFill>
              </a:rPr>
              <a:t>F &lt; Fisher</a:t>
            </a:r>
            <a:endParaRPr lang="es-EC" dirty="0">
              <a:solidFill>
                <a:schemeClr val="tx1"/>
              </a:solidFill>
            </a:endParaRPr>
          </a:p>
        </p:txBody>
      </p:sp>
      <p:sp>
        <p:nvSpPr>
          <p:cNvPr id="15" name="CuadroTexto 14"/>
          <p:cNvSpPr txBox="1"/>
          <p:nvPr/>
        </p:nvSpPr>
        <p:spPr>
          <a:xfrm>
            <a:off x="280937" y="2226738"/>
            <a:ext cx="553998" cy="1546962"/>
          </a:xfrm>
          <a:prstGeom prst="rect">
            <a:avLst/>
          </a:prstGeom>
          <a:noFill/>
        </p:spPr>
        <p:txBody>
          <a:bodyPr vert="vert270" wrap="none" rtlCol="0">
            <a:spAutoFit/>
          </a:bodyPr>
          <a:lstStyle/>
          <a:p>
            <a:r>
              <a:rPr lang="es-EC" sz="2400" dirty="0" smtClean="0"/>
              <a:t>Rechazo Ho</a:t>
            </a:r>
            <a:endParaRPr lang="es-EC" sz="2400" dirty="0"/>
          </a:p>
        </p:txBody>
      </p:sp>
      <p:sp>
        <p:nvSpPr>
          <p:cNvPr id="16" name="CuadroTexto 15"/>
          <p:cNvSpPr txBox="1"/>
          <p:nvPr/>
        </p:nvSpPr>
        <p:spPr>
          <a:xfrm>
            <a:off x="3441646" y="2374470"/>
            <a:ext cx="553998" cy="1399229"/>
          </a:xfrm>
          <a:prstGeom prst="rect">
            <a:avLst/>
          </a:prstGeom>
          <a:noFill/>
        </p:spPr>
        <p:txBody>
          <a:bodyPr vert="vert270" wrap="none" rtlCol="0">
            <a:spAutoFit/>
          </a:bodyPr>
          <a:lstStyle/>
          <a:p>
            <a:r>
              <a:rPr lang="es-EC" sz="2400" dirty="0" smtClean="0"/>
              <a:t>Acepto Ho</a:t>
            </a:r>
            <a:endParaRPr lang="es-EC" sz="2400" dirty="0"/>
          </a:p>
        </p:txBody>
      </p:sp>
      <p:sp>
        <p:nvSpPr>
          <p:cNvPr id="17" name="Rectángulo 16"/>
          <p:cNvSpPr/>
          <p:nvPr/>
        </p:nvSpPr>
        <p:spPr>
          <a:xfrm>
            <a:off x="1149336" y="4618363"/>
            <a:ext cx="1350050" cy="492122"/>
          </a:xfrm>
          <a:prstGeom prst="rect">
            <a:avLst/>
          </a:prstGeom>
        </p:spPr>
        <p:txBody>
          <a:bodyPr wrap="none">
            <a:spAutoFit/>
          </a:bodyPr>
          <a:lstStyle/>
          <a:p>
            <a:pPr algn="ctr">
              <a:lnSpc>
                <a:spcPct val="115000"/>
              </a:lnSpc>
              <a:spcAft>
                <a:spcPts val="0"/>
              </a:spcAft>
            </a:pPr>
            <a:r>
              <a:rPr lang="es-EC" sz="2400" dirty="0"/>
              <a:t>0,076336</a:t>
            </a:r>
            <a:endParaRPr lang="es-EC"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ángulo 18"/>
          <p:cNvSpPr/>
          <p:nvPr/>
        </p:nvSpPr>
        <p:spPr>
          <a:xfrm>
            <a:off x="3659539" y="4393526"/>
            <a:ext cx="2362057" cy="941796"/>
          </a:xfrm>
          <a:prstGeom prst="rect">
            <a:avLst/>
          </a:prstGeom>
        </p:spPr>
        <p:txBody>
          <a:bodyPr wrap="none">
            <a:spAutoFit/>
          </a:bodyPr>
          <a:lstStyle/>
          <a:p>
            <a:pPr>
              <a:lnSpc>
                <a:spcPct val="115000"/>
              </a:lnSpc>
              <a:spcAft>
                <a:spcPts val="0"/>
              </a:spcAft>
            </a:pPr>
            <a:r>
              <a:rPr lang="es-EC" sz="2400" dirty="0" smtClean="0"/>
              <a:t>0,784220103 </a:t>
            </a:r>
            <a:r>
              <a:rPr lang="es-EC" sz="2400" dirty="0" err="1" smtClean="0"/>
              <a:t>VCF</a:t>
            </a:r>
            <a:endParaRPr lang="es-EC" sz="2400" dirty="0" smtClean="0"/>
          </a:p>
          <a:p>
            <a:pPr>
              <a:lnSpc>
                <a:spcPct val="115000"/>
              </a:lnSpc>
              <a:spcAft>
                <a:spcPts val="0"/>
              </a:spcAft>
            </a:pPr>
            <a:r>
              <a:rPr lang="es-EC" sz="2400" dirty="0" smtClean="0">
                <a:latin typeface="Calibri" panose="020F0502020204030204" pitchFamily="34" charset="0"/>
                <a:ea typeface="Calibri" panose="020F0502020204030204" pitchFamily="34" charset="0"/>
                <a:cs typeface="Times New Roman" panose="02020603050405020304" pitchFamily="18" charset="0"/>
              </a:rPr>
              <a:t>4,171 F</a:t>
            </a:r>
            <a:endParaRPr lang="es-EC"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CuadroTexto 19"/>
          <p:cNvSpPr txBox="1"/>
          <p:nvPr/>
        </p:nvSpPr>
        <p:spPr>
          <a:xfrm>
            <a:off x="2925438" y="4319659"/>
            <a:ext cx="567784" cy="1015663"/>
          </a:xfrm>
          <a:prstGeom prst="rect">
            <a:avLst/>
          </a:prstGeom>
          <a:noFill/>
        </p:spPr>
        <p:txBody>
          <a:bodyPr wrap="none" rtlCol="0">
            <a:spAutoFit/>
          </a:bodyPr>
          <a:lstStyle/>
          <a:p>
            <a:r>
              <a:rPr lang="es-EC" sz="60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&lt;</a:t>
            </a:r>
            <a:endParaRPr lang="es-EC" sz="60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endParaRPr>
          </a:p>
        </p:txBody>
      </p:sp>
      <p:sp>
        <p:nvSpPr>
          <p:cNvPr id="22" name="Rectángulo 21"/>
          <p:cNvSpPr/>
          <p:nvPr/>
        </p:nvSpPr>
        <p:spPr>
          <a:xfrm>
            <a:off x="349319" y="5578701"/>
            <a:ext cx="6382732" cy="1200329"/>
          </a:xfrm>
          <a:prstGeom prst="rect">
            <a:avLst/>
          </a:prstGeom>
          <a:solidFill>
            <a:srgbClr val="00B050"/>
          </a:solidFill>
        </p:spPr>
        <p:txBody>
          <a:bodyPr wrap="square">
            <a:spAutoFit/>
          </a:bodyPr>
          <a:lstStyle/>
          <a:p>
            <a:r>
              <a:rPr lang="es-EC" dirty="0" err="1">
                <a:solidFill>
                  <a:schemeClr val="bg1"/>
                </a:solidFill>
                <a:effectLst>
                  <a:outerShdw blurRad="38100" dist="38100" dir="2700000" algn="tl">
                    <a:srgbClr val="000000">
                      <a:alpha val="43137"/>
                    </a:srgbClr>
                  </a:outerShdw>
                </a:effectLst>
              </a:rPr>
              <a:t>H°</a:t>
            </a:r>
            <a:r>
              <a:rPr lang="es-EC" dirty="0">
                <a:solidFill>
                  <a:schemeClr val="bg1"/>
                </a:solidFill>
                <a:effectLst>
                  <a:outerShdw blurRad="38100" dist="38100" dir="2700000" algn="tl">
                    <a:srgbClr val="000000">
                      <a:alpha val="43137"/>
                    </a:srgbClr>
                  </a:outerShdw>
                </a:effectLst>
              </a:rPr>
              <a:t> Nula: Los principios de la OCDE como medida de control no influye en la rentabilidad.</a:t>
            </a:r>
          </a:p>
          <a:p>
            <a:r>
              <a:rPr lang="es-EC" dirty="0">
                <a:solidFill>
                  <a:schemeClr val="bg1"/>
                </a:solidFill>
                <a:effectLst>
                  <a:outerShdw blurRad="38100" dist="38100" dir="2700000" algn="tl">
                    <a:srgbClr val="000000">
                      <a:alpha val="43137"/>
                    </a:srgbClr>
                  </a:outerShdw>
                </a:effectLst>
              </a:rPr>
              <a:t>H1 Alternativa: Los principios de la OCDE como medida de control si influye en la rentabilidad.</a:t>
            </a:r>
          </a:p>
        </p:txBody>
      </p:sp>
    </p:spTree>
    <p:extLst>
      <p:ext uri="{BB962C8B-B14F-4D97-AF65-F5344CB8AC3E}">
        <p14:creationId xmlns:p14="http://schemas.microsoft.com/office/powerpoint/2010/main" val="42664672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5685" y="234498"/>
            <a:ext cx="2806337" cy="653776"/>
          </a:xfrm>
        </p:spPr>
        <p:txBody>
          <a:bodyPr>
            <a:normAutofit/>
          </a:bodyPr>
          <a:lstStyle/>
          <a:p>
            <a:r>
              <a:rPr lang="es-EC" sz="4000" dirty="0" smtClean="0">
                <a:ln w="0"/>
                <a:solidFill>
                  <a:srgbClr val="00B050"/>
                </a:solidFill>
                <a:effectLst>
                  <a:outerShdw blurRad="38100" dist="38100" dir="2700000" algn="tl">
                    <a:srgbClr val="000000">
                      <a:alpha val="43137"/>
                    </a:srgbClr>
                  </a:outerShdw>
                  <a:reflection blurRad="6350" stA="53000" endA="300" endPos="35500" dir="5400000" sy="-90000" algn="bl" rotWithShape="0"/>
                </a:effectLst>
              </a:rPr>
              <a:t>T-</a:t>
            </a:r>
            <a:r>
              <a:rPr lang="es-EC" sz="4000" dirty="0" err="1" smtClean="0">
                <a:ln w="0"/>
                <a:solidFill>
                  <a:srgbClr val="00B050"/>
                </a:solidFill>
                <a:effectLst>
                  <a:outerShdw blurRad="38100" dist="38100" dir="2700000" algn="tl">
                    <a:srgbClr val="000000">
                      <a:alpha val="43137"/>
                    </a:srgbClr>
                  </a:outerShdw>
                  <a:reflection blurRad="6350" stA="53000" endA="300" endPos="35500" dir="5400000" sy="-90000" algn="bl" rotWithShape="0"/>
                </a:effectLst>
              </a:rPr>
              <a:t>student</a:t>
            </a:r>
            <a:endParaRPr lang="es-EC" sz="4000" dirty="0">
              <a:ln w="0"/>
              <a:solidFill>
                <a:srgbClr val="00B050"/>
              </a:solidFill>
              <a:effectLst>
                <a:outerShdw blurRad="38100" dist="38100" dir="2700000" algn="tl">
                  <a:srgbClr val="000000">
                    <a:alpha val="43137"/>
                  </a:srgbClr>
                </a:outerShdw>
                <a:reflection blurRad="6350" stA="53000" endA="300" endPos="35500" dir="5400000" sy="-90000" algn="bl" rotWithShape="0"/>
              </a:effectLst>
            </a:endParaRPr>
          </a:p>
        </p:txBody>
      </p:sp>
      <p:pic>
        <p:nvPicPr>
          <p:cNvPr id="4" name="Imagen 3"/>
          <p:cNvPicPr>
            <a:picLocks noChangeAspect="1"/>
          </p:cNvPicPr>
          <p:nvPr/>
        </p:nvPicPr>
        <p:blipFill>
          <a:blip r:embed="rId2"/>
          <a:stretch>
            <a:fillRect/>
          </a:stretch>
        </p:blipFill>
        <p:spPr>
          <a:xfrm>
            <a:off x="6660952" y="0"/>
            <a:ext cx="5401524" cy="5289703"/>
          </a:xfrm>
          <a:prstGeom prst="rect">
            <a:avLst/>
          </a:prstGeom>
        </p:spPr>
      </p:pic>
      <p:cxnSp>
        <p:nvCxnSpPr>
          <p:cNvPr id="5" name="Conector recto de flecha 4"/>
          <p:cNvCxnSpPr/>
          <p:nvPr/>
        </p:nvCxnSpPr>
        <p:spPr>
          <a:xfrm>
            <a:off x="6505304" y="5184767"/>
            <a:ext cx="326571"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Elipse 5"/>
          <p:cNvSpPr/>
          <p:nvPr/>
        </p:nvSpPr>
        <p:spPr>
          <a:xfrm>
            <a:off x="8974182" y="5109656"/>
            <a:ext cx="2468880" cy="176349"/>
          </a:xfrm>
          <a:prstGeom prst="ellipse">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EC"/>
          </a:p>
        </p:txBody>
      </p:sp>
      <p:sp>
        <p:nvSpPr>
          <p:cNvPr id="7" name="Rectángulo 6"/>
          <p:cNvSpPr/>
          <p:nvPr/>
        </p:nvSpPr>
        <p:spPr>
          <a:xfrm>
            <a:off x="6815527" y="5410079"/>
            <a:ext cx="5246949" cy="50783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lnSpc>
                <a:spcPct val="150000"/>
              </a:lnSpc>
              <a:spcAft>
                <a:spcPts val="1000"/>
              </a:spcAft>
            </a:pPr>
            <a:r>
              <a:rPr lang="es-EC" dirty="0">
                <a:latin typeface="Cambria Math" panose="02040503050406030204" pitchFamily="18" charset="0"/>
                <a:ea typeface="Calibri" panose="020F0502020204030204" pitchFamily="34" charset="0"/>
                <a:cs typeface="Cambria Math" panose="02040503050406030204" pitchFamily="18" charset="0"/>
              </a:rPr>
              <a:t>∝</a:t>
            </a:r>
            <a:r>
              <a:rPr lang="es-EC" dirty="0">
                <a:latin typeface="Times New Roman" panose="02020603050405020304" pitchFamily="18" charset="0"/>
                <a:ea typeface="Calibri" panose="020F0502020204030204" pitchFamily="34" charset="0"/>
                <a:cs typeface="Times New Roman" panose="02020603050405020304" pitchFamily="18" charset="0"/>
              </a:rPr>
              <a:t>: 0,01 = 2,4573; </a:t>
            </a:r>
            <a:r>
              <a:rPr lang="es-EC" dirty="0">
                <a:latin typeface="Cambria Math" panose="02040503050406030204" pitchFamily="18" charset="0"/>
                <a:ea typeface="Calibri" panose="020F0502020204030204" pitchFamily="34" charset="0"/>
                <a:cs typeface="Cambria Math" panose="02040503050406030204" pitchFamily="18" charset="0"/>
              </a:rPr>
              <a:t>∝</a:t>
            </a:r>
            <a:r>
              <a:rPr lang="es-EC" dirty="0">
                <a:latin typeface="Times New Roman" panose="02020603050405020304" pitchFamily="18" charset="0"/>
                <a:ea typeface="Calibri" panose="020F0502020204030204" pitchFamily="34" charset="0"/>
                <a:cs typeface="Times New Roman" panose="02020603050405020304" pitchFamily="18" charset="0"/>
              </a:rPr>
              <a:t>: 0,025 = 2,0423; </a:t>
            </a:r>
            <a:r>
              <a:rPr lang="es-EC" dirty="0">
                <a:latin typeface="Cambria Math" panose="02040503050406030204" pitchFamily="18" charset="0"/>
                <a:ea typeface="Calibri" panose="020F0502020204030204" pitchFamily="34" charset="0"/>
                <a:cs typeface="Cambria Math" panose="02040503050406030204" pitchFamily="18" charset="0"/>
              </a:rPr>
              <a:t>∝</a:t>
            </a:r>
            <a:r>
              <a:rPr lang="es-EC" dirty="0">
                <a:latin typeface="Times New Roman" panose="02020603050405020304" pitchFamily="18" charset="0"/>
                <a:ea typeface="Calibri" panose="020F0502020204030204" pitchFamily="34" charset="0"/>
                <a:cs typeface="Times New Roman" panose="02020603050405020304" pitchFamily="18" charset="0"/>
              </a:rPr>
              <a:t>: 0,05 = 1,6973</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8" name="Tabla 7"/>
          <p:cNvGraphicFramePr>
            <a:graphicFrameLocks noGrp="1"/>
          </p:cNvGraphicFramePr>
          <p:nvPr>
            <p:extLst>
              <p:ext uri="{D42A27DB-BD31-4B8C-83A1-F6EECF244321}">
                <p14:modId xmlns:p14="http://schemas.microsoft.com/office/powerpoint/2010/main" val="3752603384"/>
              </p:ext>
            </p:extLst>
          </p:nvPr>
        </p:nvGraphicFramePr>
        <p:xfrm>
          <a:off x="195943" y="987000"/>
          <a:ext cx="6309361" cy="998553"/>
        </p:xfrm>
        <a:graphic>
          <a:graphicData uri="http://schemas.openxmlformats.org/drawingml/2006/table">
            <a:tbl>
              <a:tblPr firstRow="1" firstCol="1" bandRow="1">
                <a:tableStyleId>{5C22544A-7EE6-4342-B048-85BDC9FD1C3A}</a:tableStyleId>
              </a:tblPr>
              <a:tblGrid>
                <a:gridCol w="2073256">
                  <a:extLst>
                    <a:ext uri="{9D8B030D-6E8A-4147-A177-3AD203B41FA5}">
                      <a16:colId xmlns:a16="http://schemas.microsoft.com/office/drawing/2014/main" val="885610016"/>
                    </a:ext>
                  </a:extLst>
                </a:gridCol>
                <a:gridCol w="1222754">
                  <a:extLst>
                    <a:ext uri="{9D8B030D-6E8A-4147-A177-3AD203B41FA5}">
                      <a16:colId xmlns:a16="http://schemas.microsoft.com/office/drawing/2014/main" val="2808468463"/>
                    </a:ext>
                  </a:extLst>
                </a:gridCol>
                <a:gridCol w="1261872">
                  <a:extLst>
                    <a:ext uri="{9D8B030D-6E8A-4147-A177-3AD203B41FA5}">
                      <a16:colId xmlns:a16="http://schemas.microsoft.com/office/drawing/2014/main" val="1261665576"/>
                    </a:ext>
                  </a:extLst>
                </a:gridCol>
                <a:gridCol w="1751479">
                  <a:extLst>
                    <a:ext uri="{9D8B030D-6E8A-4147-A177-3AD203B41FA5}">
                      <a16:colId xmlns:a16="http://schemas.microsoft.com/office/drawing/2014/main" val="753789453"/>
                    </a:ext>
                  </a:extLst>
                </a:gridCol>
              </a:tblGrid>
              <a:tr h="332851">
                <a:tc>
                  <a:txBody>
                    <a:bodyPr/>
                    <a:lstStyle/>
                    <a:p>
                      <a:pPr algn="ctr">
                        <a:lnSpc>
                          <a:spcPct val="115000"/>
                        </a:lnSpc>
                        <a:spcAft>
                          <a:spcPts val="0"/>
                        </a:spcAft>
                      </a:pPr>
                      <a:r>
                        <a:rPr lang="es-EC" sz="1400">
                          <a:effectLst/>
                        </a:rPr>
                        <a:t> </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solidFill>
                  </a:tcPr>
                </a:tc>
                <a:tc>
                  <a:txBody>
                    <a:bodyPr/>
                    <a:lstStyle/>
                    <a:p>
                      <a:pPr algn="ctr">
                        <a:lnSpc>
                          <a:spcPct val="115000"/>
                        </a:lnSpc>
                        <a:spcAft>
                          <a:spcPts val="0"/>
                        </a:spcAft>
                      </a:pPr>
                      <a:r>
                        <a:rPr lang="es-EC" sz="1400" dirty="0">
                          <a:effectLst/>
                        </a:rPr>
                        <a:t>Coeficientes</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solidFill>
                  </a:tcPr>
                </a:tc>
                <a:tc>
                  <a:txBody>
                    <a:bodyPr/>
                    <a:lstStyle/>
                    <a:p>
                      <a:pPr algn="ctr">
                        <a:lnSpc>
                          <a:spcPct val="115000"/>
                        </a:lnSpc>
                        <a:spcAft>
                          <a:spcPts val="0"/>
                        </a:spcAft>
                      </a:pPr>
                      <a:r>
                        <a:rPr lang="es-EC" sz="1400" dirty="0">
                          <a:effectLst/>
                        </a:rPr>
                        <a:t>Error típico</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solidFill>
                  </a:tcPr>
                </a:tc>
                <a:tc>
                  <a:txBody>
                    <a:bodyPr/>
                    <a:lstStyle/>
                    <a:p>
                      <a:pPr algn="ctr">
                        <a:lnSpc>
                          <a:spcPct val="115000"/>
                        </a:lnSpc>
                        <a:spcAft>
                          <a:spcPts val="0"/>
                        </a:spcAft>
                      </a:pPr>
                      <a:r>
                        <a:rPr lang="es-EC" sz="1400" dirty="0">
                          <a:effectLst/>
                        </a:rPr>
                        <a:t>Estadístico t</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solidFill>
                  </a:tcPr>
                </a:tc>
                <a:extLst>
                  <a:ext uri="{0D108BD9-81ED-4DB2-BD59-A6C34878D82A}">
                    <a16:rowId xmlns:a16="http://schemas.microsoft.com/office/drawing/2014/main" val="1984544009"/>
                  </a:ext>
                </a:extLst>
              </a:tr>
              <a:tr h="332851">
                <a:tc>
                  <a:txBody>
                    <a:bodyPr/>
                    <a:lstStyle/>
                    <a:p>
                      <a:pPr algn="ctr">
                        <a:lnSpc>
                          <a:spcPct val="115000"/>
                        </a:lnSpc>
                        <a:spcAft>
                          <a:spcPts val="0"/>
                        </a:spcAft>
                      </a:pPr>
                      <a:r>
                        <a:rPr lang="es-EC" sz="1400">
                          <a:effectLst/>
                        </a:rPr>
                        <a:t>Intercepción</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solidFill>
                  </a:tcPr>
                </a:tc>
                <a:tc>
                  <a:txBody>
                    <a:bodyPr/>
                    <a:lstStyle/>
                    <a:p>
                      <a:pPr algn="ctr">
                        <a:lnSpc>
                          <a:spcPct val="115000"/>
                        </a:lnSpc>
                        <a:spcAft>
                          <a:spcPts val="0"/>
                        </a:spcAft>
                      </a:pPr>
                      <a:r>
                        <a:rPr lang="es-EC" sz="1400" dirty="0">
                          <a:effectLst/>
                        </a:rPr>
                        <a:t>9,53244E-07</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dirty="0">
                          <a:effectLst/>
                        </a:rPr>
                        <a:t>0,17947048</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dirty="0">
                          <a:effectLst/>
                        </a:rPr>
                        <a:t>5,31142E-06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497403267"/>
                  </a:ext>
                </a:extLst>
              </a:tr>
              <a:tr h="332851">
                <a:tc>
                  <a:txBody>
                    <a:bodyPr/>
                    <a:lstStyle/>
                    <a:p>
                      <a:pPr algn="ctr">
                        <a:lnSpc>
                          <a:spcPct val="115000"/>
                        </a:lnSpc>
                        <a:spcAft>
                          <a:spcPts val="0"/>
                        </a:spcAft>
                      </a:pPr>
                      <a:r>
                        <a:rPr lang="es-EC" sz="1400" dirty="0">
                          <a:effectLst/>
                        </a:rPr>
                        <a:t>Índice de </a:t>
                      </a:r>
                      <a:r>
                        <a:rPr lang="es-EC" sz="1400" dirty="0" err="1">
                          <a:effectLst/>
                        </a:rPr>
                        <a:t>GC</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5"/>
                    </a:solidFill>
                  </a:tcPr>
                </a:tc>
                <a:tc>
                  <a:txBody>
                    <a:bodyPr/>
                    <a:lstStyle/>
                    <a:p>
                      <a:pPr algn="ctr">
                        <a:lnSpc>
                          <a:spcPct val="115000"/>
                        </a:lnSpc>
                        <a:spcAft>
                          <a:spcPts val="0"/>
                        </a:spcAft>
                      </a:pPr>
                      <a:r>
                        <a:rPr lang="es-EC" sz="1400">
                          <a:effectLst/>
                        </a:rPr>
                        <a:t>0,050379261</a:t>
                      </a:r>
                      <a:endParaRPr lang="es-EC"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dirty="0">
                          <a:effectLst/>
                        </a:rPr>
                        <a:t>0,18234216</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C" sz="1400" dirty="0">
                          <a:effectLst/>
                        </a:rPr>
                        <a:t>0,276289701</a:t>
                      </a:r>
                      <a:endParaRPr lang="es-EC"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509601452"/>
                  </a:ext>
                </a:extLst>
              </a:tr>
            </a:tbl>
          </a:graphicData>
        </a:graphic>
      </p:graphicFrame>
      <mc:AlternateContent xmlns:mc="http://schemas.openxmlformats.org/markup-compatibility/2006" xmlns:a14="http://schemas.microsoft.com/office/drawing/2010/main">
        <mc:Choice Requires="a14">
          <p:sp>
            <p:nvSpPr>
              <p:cNvPr id="10" name="Rectángulo 9"/>
              <p:cNvSpPr/>
              <p:nvPr/>
            </p:nvSpPr>
            <p:spPr>
              <a:xfrm>
                <a:off x="301552" y="2252586"/>
                <a:ext cx="6203752" cy="1882567"/>
              </a:xfrm>
              <a:prstGeom prst="rect">
                <a:avLst/>
              </a:prstGeom>
            </p:spPr>
            <p:txBody>
              <a:bodyPr wrap="square">
                <a:spAutoFit/>
              </a:bodyPr>
              <a:lstStyle/>
              <a:p>
                <a:pPr algn="just">
                  <a:lnSpc>
                    <a:spcPct val="150000"/>
                  </a:lnSpc>
                  <a:spcAft>
                    <a:spcPts val="1000"/>
                  </a:spcAft>
                  <a:tabLst>
                    <a:tab pos="2291080" algn="l"/>
                  </a:tabLst>
                </a:pPr>
                <a14:m>
                  <m:oMath xmlns:m="http://schemas.openxmlformats.org/officeDocument/2006/math">
                    <m:sSub>
                      <m:sSubPr>
                        <m:ctrlPr>
                          <a:rPr lang="es-EC" i="1">
                            <a:latin typeface="Cambria Math" panose="02040503050406030204" pitchFamily="18" charset="0"/>
                            <a:ea typeface="Calibri" panose="020F0502020204030204" pitchFamily="34" charset="0"/>
                            <a:cs typeface="Times New Roman" panose="02020603050405020304" pitchFamily="18" charset="0"/>
                          </a:rPr>
                        </m:ctrlPr>
                      </m:sSubPr>
                      <m:e>
                        <m:r>
                          <a:rPr lang="es-ES" i="1">
                            <a:latin typeface="Cambria Math" panose="02040503050406030204" pitchFamily="18" charset="0"/>
                            <a:ea typeface="Calibri" panose="020F0502020204030204" pitchFamily="34" charset="0"/>
                            <a:cs typeface="Times New Roman" panose="02020603050405020304" pitchFamily="18" charset="0"/>
                          </a:rPr>
                          <m:t>𝛽</m:t>
                        </m:r>
                      </m:e>
                      <m:sub>
                        <m:r>
                          <a:rPr lang="es-ES" i="1">
                            <a:latin typeface="Cambria Math" panose="02040503050406030204" pitchFamily="18" charset="0"/>
                            <a:ea typeface="Calibri" panose="020F0502020204030204" pitchFamily="34" charset="0"/>
                            <a:cs typeface="Times New Roman" panose="02020603050405020304" pitchFamily="18" charset="0"/>
                          </a:rPr>
                          <m:t>𝑜</m:t>
                        </m:r>
                      </m:sub>
                    </m:sSub>
                    <m:r>
                      <a:rPr lang="es-ES" i="1">
                        <a:latin typeface="Cambria Math" panose="02040503050406030204" pitchFamily="18" charset="0"/>
                        <a:ea typeface="Calibri" panose="020F0502020204030204" pitchFamily="34" charset="0"/>
                        <a:cs typeface="Times New Roman" panose="02020603050405020304" pitchFamily="18" charset="0"/>
                      </a:rPr>
                      <m:t>= 9,53</m:t>
                    </m:r>
                    <m:r>
                      <a:rPr lang="es-ES" i="1">
                        <a:latin typeface="Cambria Math" panose="02040503050406030204" pitchFamily="18" charset="0"/>
                        <a:ea typeface="Calibri" panose="020F0502020204030204" pitchFamily="34" charset="0"/>
                        <a:cs typeface="Times New Roman" panose="02020603050405020304" pitchFamily="18" charset="0"/>
                      </a:rPr>
                      <m:t>𝑒</m:t>
                    </m:r>
                    <m:r>
                      <a:rPr lang="es-ES" i="1">
                        <a:latin typeface="Cambria Math" panose="02040503050406030204" pitchFamily="18" charset="0"/>
                        <a:ea typeface="Calibri" panose="020F0502020204030204" pitchFamily="34" charset="0"/>
                        <a:cs typeface="Times New Roman" panose="02020603050405020304" pitchFamily="18" charset="0"/>
                      </a:rPr>
                      <m:t>−07</m:t>
                    </m:r>
                  </m:oMath>
                </a14:m>
                <a:r>
                  <a:rPr lang="es-ES" dirty="0">
                    <a:latin typeface="Times New Roman" panose="02020603050405020304" pitchFamily="18" charset="0"/>
                    <a:ea typeface="Calibri" panose="020F0502020204030204" pitchFamily="34" charset="0"/>
                    <a:cs typeface="Times New Roman" panose="02020603050405020304" pitchFamily="18" charset="0"/>
                  </a:rPr>
                  <a:t>  Es la intercepción de la ecuación lineal con el eje (Y) cuando X es cero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1000"/>
                  </a:spcAft>
                  <a:tabLst>
                    <a:tab pos="2291080" algn="l"/>
                  </a:tabLst>
                </a:pPr>
                <a14:m>
                  <m:oMath xmlns:m="http://schemas.openxmlformats.org/officeDocument/2006/math">
                    <m:sSub>
                      <m:sSubPr>
                        <m:ctrlPr>
                          <a:rPr lang="es-EC" i="1">
                            <a:latin typeface="Cambria Math" panose="02040503050406030204" pitchFamily="18" charset="0"/>
                            <a:ea typeface="Calibri" panose="020F0502020204030204" pitchFamily="34" charset="0"/>
                            <a:cs typeface="Times New Roman" panose="02020603050405020304" pitchFamily="18" charset="0"/>
                          </a:rPr>
                        </m:ctrlPr>
                      </m:sSubPr>
                      <m:e>
                        <m:r>
                          <a:rPr lang="es-ES" i="1">
                            <a:latin typeface="Cambria Math" panose="02040503050406030204" pitchFamily="18" charset="0"/>
                            <a:ea typeface="Calibri" panose="020F0502020204030204" pitchFamily="34" charset="0"/>
                            <a:cs typeface="Times New Roman" panose="02020603050405020304" pitchFamily="18" charset="0"/>
                          </a:rPr>
                          <m:t>𝛽</m:t>
                        </m:r>
                      </m:e>
                      <m:sub>
                        <m:r>
                          <a:rPr lang="es-ES" i="1">
                            <a:latin typeface="Cambria Math" panose="02040503050406030204" pitchFamily="18" charset="0"/>
                            <a:ea typeface="Calibri" panose="020F0502020204030204" pitchFamily="34" charset="0"/>
                            <a:cs typeface="Times New Roman" panose="02020603050405020304" pitchFamily="18" charset="0"/>
                          </a:rPr>
                          <m:t>1</m:t>
                        </m:r>
                      </m:sub>
                    </m:sSub>
                    <m:r>
                      <a:rPr lang="es-ES" i="1">
                        <a:latin typeface="Cambria Math" panose="02040503050406030204" pitchFamily="18" charset="0"/>
                        <a:ea typeface="Calibri" panose="020F0502020204030204" pitchFamily="34" charset="0"/>
                        <a:cs typeface="Times New Roman" panose="02020603050405020304" pitchFamily="18" charset="0"/>
                      </a:rPr>
                      <m:t>=0,05</m:t>
                    </m:r>
                  </m:oMath>
                </a14:m>
                <a:r>
                  <a:rPr lang="es-ES" dirty="0">
                    <a:latin typeface="Times New Roman" panose="02020603050405020304" pitchFamily="18" charset="0"/>
                    <a:ea typeface="Calibri" panose="020F0502020204030204" pitchFamily="34" charset="0"/>
                    <a:cs typeface="Times New Roman" panose="02020603050405020304" pitchFamily="18" charset="0"/>
                  </a:rPr>
                  <a:t> Es el coeficiente de la variable independiente gobierno corporativo.</a:t>
                </a:r>
                <a:endParaRPr lang="es-EC" sz="1600" dirty="0">
                  <a:effectLst/>
                  <a:latin typeface="Calibri" panose="020F0502020204030204" pitchFamily="34" charset="0"/>
                  <a:ea typeface="Calibri" panose="020F0502020204030204" pitchFamily="34" charset="0"/>
                  <a:cs typeface="Times New Roman" panose="02020603050405020304" pitchFamily="18" charset="0"/>
                </a:endParaRPr>
              </a:p>
            </p:txBody>
          </p:sp>
        </mc:Choice>
        <mc:Fallback xmlns="">
          <p:sp>
            <p:nvSpPr>
              <p:cNvPr id="10" name="Rectángulo 9"/>
              <p:cNvSpPr>
                <a:spLocks noRot="1" noChangeAspect="1" noMove="1" noResize="1" noEditPoints="1" noAdjustHandles="1" noChangeArrowheads="1" noChangeShapeType="1" noTextEdit="1"/>
              </p:cNvSpPr>
              <p:nvPr/>
            </p:nvSpPr>
            <p:spPr>
              <a:xfrm>
                <a:off x="301552" y="2252586"/>
                <a:ext cx="6203752" cy="1882567"/>
              </a:xfrm>
              <a:prstGeom prst="rect">
                <a:avLst/>
              </a:prstGeom>
              <a:blipFill>
                <a:blip r:embed="rId3"/>
                <a:stretch>
                  <a:fillRect l="-786" r="-884" b="-1948"/>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1718853" y="4135153"/>
                <a:ext cx="3622585" cy="72244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14:m>
                  <m:oMathPara xmlns:m="http://schemas.openxmlformats.org/officeDocument/2006/math">
                    <m:oMathParaPr>
                      <m:jc m:val="centerGroup"/>
                    </m:oMathParaPr>
                    <m:oMath xmlns:m="http://schemas.openxmlformats.org/officeDocument/2006/math">
                      <m:r>
                        <a:rPr lang="es-E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𝑦</m:t>
                      </m:r>
                      <m:r>
                        <a:rPr lang="es-E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=9,53</m:t>
                      </m:r>
                      <m:r>
                        <a:rPr lang="es-E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𝑒</m:t>
                      </m:r>
                      <m:r>
                        <a:rPr lang="es-ES" sz="2400" i="1" smtClean="0">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−07+0,05</m:t>
                      </m:r>
                      <m:sSub>
                        <m:sSubPr>
                          <m:ctrlPr>
                            <a:rPr lang="es-EC"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ctrlPr>
                        </m:sSubPr>
                        <m:e>
                          <m:r>
                            <a:rPr lang="es-E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𝑋</m:t>
                          </m:r>
                        </m:e>
                        <m:sub>
                          <m:r>
                            <a:rPr lang="es-ES" sz="2400" i="1">
                              <a:solidFill>
                                <a:schemeClr val="tx1"/>
                              </a:solidFill>
                              <a:effectLst/>
                              <a:latin typeface="Cambria Math" panose="02040503050406030204" pitchFamily="18" charset="0"/>
                              <a:ea typeface="Calibri" panose="020F0502020204030204" pitchFamily="34" charset="0"/>
                              <a:cs typeface="Times New Roman" panose="02020603050405020304" pitchFamily="18" charset="0"/>
                            </a:rPr>
                            <m:t>1</m:t>
                          </m:r>
                        </m:sub>
                      </m:sSub>
                    </m:oMath>
                  </m:oMathPara>
                </a14:m>
                <a:endParaRPr lang="es-EC" sz="2000">
                  <a:solidFill>
                    <a:schemeClr val="tx1"/>
                  </a:solidFill>
                  <a:effectLst/>
                  <a:ea typeface="Calibri" panose="020F0502020204030204" pitchFamily="34" charset="0"/>
                  <a:cs typeface="Times New Roman" panose="02020603050405020304" pitchFamily="18" charset="0"/>
                </a:endParaRPr>
              </a:p>
            </p:txBody>
          </p:sp>
        </mc:Choice>
        <mc:Fallback xmlns="">
          <p:sp>
            <p:nvSpPr>
              <p:cNvPr id="11" name="Rectángulo 10"/>
              <p:cNvSpPr>
                <a:spLocks noRot="1" noChangeAspect="1" noMove="1" noResize="1" noEditPoints="1" noAdjustHandles="1" noChangeArrowheads="1" noChangeShapeType="1" noTextEdit="1"/>
              </p:cNvSpPr>
              <p:nvPr/>
            </p:nvSpPr>
            <p:spPr>
              <a:xfrm>
                <a:off x="1718853" y="4135153"/>
                <a:ext cx="3622585" cy="722445"/>
              </a:xfrm>
              <a:prstGeom prst="rect">
                <a:avLst/>
              </a:prstGeom>
              <a:blipFill>
                <a:blip r:embed="rId4"/>
                <a:stretch>
                  <a:fillRect/>
                </a:stretch>
              </a:blipFill>
            </p:spPr>
            <p:txBody>
              <a:bodyPr/>
              <a:lstStyle/>
              <a:p>
                <a:r>
                  <a:rPr lang="es-EC">
                    <a:noFill/>
                  </a:rPr>
                  <a:t> </a:t>
                </a:r>
              </a:p>
            </p:txBody>
          </p:sp>
        </mc:Fallback>
      </mc:AlternateContent>
      <p:sp>
        <p:nvSpPr>
          <p:cNvPr id="14" name="CuadroTexto 13"/>
          <p:cNvSpPr txBox="1"/>
          <p:nvPr/>
        </p:nvSpPr>
        <p:spPr>
          <a:xfrm>
            <a:off x="987249" y="5451428"/>
            <a:ext cx="1784168"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s-EC" dirty="0" smtClean="0">
                <a:solidFill>
                  <a:schemeClr val="tx1"/>
                </a:solidFill>
              </a:rPr>
              <a:t>t &gt; Valor estadístico t</a:t>
            </a:r>
          </a:p>
        </p:txBody>
      </p:sp>
      <p:sp>
        <p:nvSpPr>
          <p:cNvPr id="15" name="CuadroTexto 14"/>
          <p:cNvSpPr txBox="1"/>
          <p:nvPr/>
        </p:nvSpPr>
        <p:spPr>
          <a:xfrm>
            <a:off x="4486044" y="5422332"/>
            <a:ext cx="1784168"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s-EC" dirty="0">
                <a:solidFill>
                  <a:schemeClr val="tx1"/>
                </a:solidFill>
              </a:rPr>
              <a:t>t &lt;</a:t>
            </a:r>
            <a:r>
              <a:rPr lang="es-EC" dirty="0" smtClean="0">
                <a:solidFill>
                  <a:schemeClr val="tx1"/>
                </a:solidFill>
              </a:rPr>
              <a:t> </a:t>
            </a:r>
            <a:r>
              <a:rPr lang="es-EC" dirty="0">
                <a:solidFill>
                  <a:schemeClr val="tx1"/>
                </a:solidFill>
              </a:rPr>
              <a:t>Valor estadístico t</a:t>
            </a:r>
          </a:p>
        </p:txBody>
      </p:sp>
      <p:sp>
        <p:nvSpPr>
          <p:cNvPr id="16" name="CuadroTexto 15"/>
          <p:cNvSpPr txBox="1"/>
          <p:nvPr/>
        </p:nvSpPr>
        <p:spPr>
          <a:xfrm>
            <a:off x="315685" y="5001113"/>
            <a:ext cx="553998" cy="1546962"/>
          </a:xfrm>
          <a:prstGeom prst="rect">
            <a:avLst/>
          </a:prstGeom>
          <a:noFill/>
        </p:spPr>
        <p:txBody>
          <a:bodyPr vert="vert270" wrap="none" rtlCol="0">
            <a:spAutoFit/>
          </a:bodyPr>
          <a:lstStyle/>
          <a:p>
            <a:r>
              <a:rPr lang="es-EC" sz="2400" dirty="0" smtClean="0"/>
              <a:t>Rechazo Ho</a:t>
            </a:r>
            <a:endParaRPr lang="es-EC" sz="2400" dirty="0"/>
          </a:p>
        </p:txBody>
      </p:sp>
      <p:sp>
        <p:nvSpPr>
          <p:cNvPr id="17" name="CuadroTexto 16"/>
          <p:cNvSpPr txBox="1"/>
          <p:nvPr/>
        </p:nvSpPr>
        <p:spPr>
          <a:xfrm>
            <a:off x="3476394" y="5148845"/>
            <a:ext cx="553998" cy="1399229"/>
          </a:xfrm>
          <a:prstGeom prst="rect">
            <a:avLst/>
          </a:prstGeom>
          <a:noFill/>
        </p:spPr>
        <p:txBody>
          <a:bodyPr vert="vert270" wrap="none" rtlCol="0">
            <a:spAutoFit/>
          </a:bodyPr>
          <a:lstStyle/>
          <a:p>
            <a:r>
              <a:rPr lang="es-EC" sz="2400" dirty="0" smtClean="0"/>
              <a:t>Acepto Ho</a:t>
            </a:r>
            <a:endParaRPr lang="es-EC" sz="2400" dirty="0"/>
          </a:p>
        </p:txBody>
      </p:sp>
      <p:sp>
        <p:nvSpPr>
          <p:cNvPr id="19" name="Elipse 18"/>
          <p:cNvSpPr/>
          <p:nvPr/>
        </p:nvSpPr>
        <p:spPr>
          <a:xfrm>
            <a:off x="7594940" y="6026879"/>
            <a:ext cx="1766774" cy="614644"/>
          </a:xfrm>
          <a:prstGeom prst="ellipse">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15000"/>
              </a:lnSpc>
              <a:spcAft>
                <a:spcPts val="0"/>
              </a:spcAft>
            </a:pPr>
            <a:r>
              <a:rPr lang="es-EC" sz="1600" dirty="0"/>
              <a:t>5,31142E-06</a:t>
            </a:r>
            <a:endParaRPr lang="es-EC"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0" name="CuadroTexto 19"/>
          <p:cNvSpPr txBox="1"/>
          <p:nvPr/>
        </p:nvSpPr>
        <p:spPr>
          <a:xfrm>
            <a:off x="9623137" y="5786764"/>
            <a:ext cx="567784" cy="1015663"/>
          </a:xfrm>
          <a:prstGeom prst="rect">
            <a:avLst/>
          </a:prstGeom>
          <a:noFill/>
        </p:spPr>
        <p:txBody>
          <a:bodyPr wrap="none" rtlCol="0">
            <a:spAutoFit/>
          </a:bodyPr>
          <a:lstStyle/>
          <a:p>
            <a:r>
              <a:rPr lang="es-EC" sz="6000" b="1" dirty="0" smtClean="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rPr>
              <a:t>&lt;</a:t>
            </a:r>
            <a:endParaRPr lang="es-EC" sz="6000" b="1" dirty="0">
              <a:ln w="9525">
                <a:solidFill>
                  <a:schemeClr val="bg1"/>
                </a:solidFill>
                <a:prstDash val="solid"/>
              </a:ln>
              <a:solidFill>
                <a:srgbClr val="C00000"/>
              </a:solidFill>
              <a:effectLst>
                <a:outerShdw blurRad="12700" dist="38100" dir="2700000" algn="tl" rotWithShape="0">
                  <a:schemeClr val="accent5">
                    <a:lumMod val="60000"/>
                    <a:lumOff val="40000"/>
                  </a:schemeClr>
                </a:outerShdw>
              </a:effectLst>
            </a:endParaRPr>
          </a:p>
        </p:txBody>
      </p:sp>
    </p:spTree>
    <p:extLst>
      <p:ext uri="{BB962C8B-B14F-4D97-AF65-F5344CB8AC3E}">
        <p14:creationId xmlns:p14="http://schemas.microsoft.com/office/powerpoint/2010/main" val="221349262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8193" y="1201784"/>
            <a:ext cx="11717384" cy="5656216"/>
          </a:xfrm>
        </p:spPr>
        <p:txBody>
          <a:bodyPr>
            <a:normAutofit fontScale="92500" lnSpcReduction="10000"/>
          </a:bodyPr>
          <a:lstStyle/>
          <a:p>
            <a:pPr algn="just"/>
            <a:r>
              <a:rPr lang="es-EC" dirty="0"/>
              <a:t>Se cumplió con los objetivos planteados en la investigación, una vez diagnosticado el nivel de gobierno corporativo en los Bancos y </a:t>
            </a:r>
            <a:r>
              <a:rPr lang="es-EC" dirty="0" err="1"/>
              <a:t>COAC´s</a:t>
            </a:r>
            <a:r>
              <a:rPr lang="es-EC" dirty="0"/>
              <a:t> se evidencia que todos los Bancos privados nacionales aplican de manera obligatoria un modelo de gobierno corporativo que se encuentra basado en las normas del comité de Basilea el cual se encuentra detallado en la resolución N° JB-2011-2073, Con respecto a las </a:t>
            </a:r>
            <a:r>
              <a:rPr lang="es-EC" dirty="0" err="1"/>
              <a:t>COAC´s</a:t>
            </a:r>
            <a:r>
              <a:rPr lang="es-EC" dirty="0"/>
              <a:t> se evidencia que son pocas las que aplican un modelo de gobierno corporativo mientras que otras lo confunden con la aplicación de la </a:t>
            </a:r>
            <a:r>
              <a:rPr lang="es-EC" dirty="0" err="1"/>
              <a:t>LOEPS</a:t>
            </a:r>
            <a:r>
              <a:rPr lang="es-EC" dirty="0"/>
              <a:t>. Por lo tanto, en base al resultado de esta investigación, se propone un nuevo modelo de gobierno corporativo basado en los principios de la OCDE que se encuentra adaptado a las necesidades y características del sistema financiero nacional. </a:t>
            </a:r>
          </a:p>
          <a:p>
            <a:pPr algn="just"/>
            <a:r>
              <a:rPr lang="es-EC" dirty="0"/>
              <a:t>Se concluye que la aplicación de los principios de la OCDE como una medida de control en el sistema financiero no influye en la rentabilidad, aceptándose así la hipótesis nula de la investigación con un nivel de confianza del 95%. La comprobación de la misma se la realizo mediante el modelo de regresión lineal en el programa Microsoft Excel, utilizando el valor F y el valor crítico de F como determinantes para aceptar o rechazar la hipótesis, en este caso se acepta la hipótesis nula.</a:t>
            </a:r>
          </a:p>
          <a:p>
            <a:pPr algn="just"/>
            <a:endParaRPr lang="es-EC" dirty="0"/>
          </a:p>
        </p:txBody>
      </p:sp>
      <p:sp>
        <p:nvSpPr>
          <p:cNvPr id="5" name="Título 1"/>
          <p:cNvSpPr>
            <a:spLocks noGrp="1"/>
          </p:cNvSpPr>
          <p:nvPr>
            <p:ph type="title"/>
          </p:nvPr>
        </p:nvSpPr>
        <p:spPr>
          <a:xfrm>
            <a:off x="3409406" y="0"/>
            <a:ext cx="4963885" cy="815477"/>
          </a:xfrm>
        </p:spPr>
        <p:txBody>
          <a:bodyPr>
            <a:normAutofit/>
          </a:bodyPr>
          <a:lstStyle/>
          <a:p>
            <a:pPr algn="ctr"/>
            <a:r>
              <a:rPr lang="es-EC" dirty="0" smtClean="0">
                <a:ln w="0"/>
                <a:solidFill>
                  <a:srgbClr val="00B050"/>
                </a:solidFill>
                <a:effectLst>
                  <a:outerShdw blurRad="38100" dist="38100" dir="2700000" algn="tl">
                    <a:srgbClr val="000000">
                      <a:alpha val="43137"/>
                    </a:srgbClr>
                  </a:outerShdw>
                  <a:reflection blurRad="6350" stA="53000" endA="300" endPos="35500" dir="5400000" sy="-90000" algn="bl" rotWithShape="0"/>
                </a:effectLst>
              </a:rPr>
              <a:t>Conclusiones</a:t>
            </a:r>
            <a:endParaRPr lang="es-EC" dirty="0">
              <a:ln w="0"/>
              <a:solidFill>
                <a:srgbClr val="00B050"/>
              </a:solidFill>
              <a:effectLst>
                <a:outerShdw blurRad="38100" dist="38100" dir="2700000" algn="tl">
                  <a:srgbClr val="000000">
                    <a:alpha val="43137"/>
                  </a:srgbClr>
                </a:outerShdw>
                <a:reflection blurRad="6350" stA="53000" endA="300" endPos="35500" dir="5400000" sy="-90000" algn="bl" rotWithShape="0"/>
              </a:effectLst>
            </a:endParaRPr>
          </a:p>
        </p:txBody>
      </p:sp>
      <p:pic>
        <p:nvPicPr>
          <p:cNvPr id="6" name="Imagen 5"/>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40212"/>
            <a:ext cx="1871277" cy="483291"/>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5924" y="40212"/>
            <a:ext cx="946076" cy="785971"/>
          </a:xfrm>
          <a:prstGeom prst="rect">
            <a:avLst/>
          </a:prstGeom>
        </p:spPr>
      </p:pic>
    </p:spTree>
    <p:extLst>
      <p:ext uri="{BB962C8B-B14F-4D97-AF65-F5344CB8AC3E}">
        <p14:creationId xmlns:p14="http://schemas.microsoft.com/office/powerpoint/2010/main" val="31621609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6754" y="1071154"/>
            <a:ext cx="12035246" cy="5484632"/>
          </a:xfrm>
        </p:spPr>
        <p:txBody>
          <a:bodyPr>
            <a:noAutofit/>
          </a:bodyPr>
          <a:lstStyle/>
          <a:p>
            <a:pPr algn="just"/>
            <a:r>
              <a:rPr lang="es-EC" sz="2400" dirty="0"/>
              <a:t>Mediante el uso del programa SPSS </a:t>
            </a:r>
            <a:r>
              <a:rPr lang="es-EC" sz="2400" dirty="0" err="1"/>
              <a:t>Statistics</a:t>
            </a:r>
            <a:r>
              <a:rPr lang="es-EC" sz="2400" dirty="0"/>
              <a:t> 23 se realizó un análisis de correlación entre las variables de gobierno corporativo y rentabilidad, evidenciándose una correlación muy baja con el ROA, y una correlación modera con el ROE. Por lo tanto, se aplicó el modelo de regresión lineal múltiple con las puntuaciones factoriales del ROE y de los principios de gobierno corporativo de la OCDE obteniéndose una correlación extremadamente baja de 5%. Se evidencia de esta manera que la aplicación de los principios de la OCDE influye de manera muy baja en el ROE de la entidad financiera, siendo indiferente su aplicación.</a:t>
            </a:r>
          </a:p>
          <a:p>
            <a:pPr algn="just"/>
            <a:r>
              <a:rPr lang="es-EC" sz="2400" dirty="0"/>
              <a:t> El instrumento utilizado para elaborar el modelo de gobierno corporativo es confiable debido a que se calculó el Alpha de Cronbach, indicándose que es confiable en un 92%, reafirmando que los principios de la OCDE si sirven para medir el gobierno corporativo, igualmente se calculó la confiabilidad por cada área en las que se encuentran agrupadas las preguntas y de igual manera son confiables con más del 69%. </a:t>
            </a:r>
          </a:p>
          <a:p>
            <a:pPr algn="just"/>
            <a:r>
              <a:rPr lang="es-EC" sz="2400" dirty="0"/>
              <a:t>En base a la construcción del estado del arte, se identifica que la aplicación de los principios de la OCDE incide de manera positiva en la rentabilidad de empresas distintas a Bancos y </a:t>
            </a:r>
            <a:r>
              <a:rPr lang="es-EC" sz="2400" dirty="0" err="1"/>
              <a:t>COAC’s</a:t>
            </a:r>
            <a:r>
              <a:rPr lang="es-EC" sz="2400" dirty="0"/>
              <a:t>, pero al momento de aplicar el modelo de la OCDE en el sistema financiero nacional su incidencia es mínima.</a:t>
            </a:r>
          </a:p>
          <a:p>
            <a:pPr algn="just"/>
            <a:endParaRPr lang="es-EC" sz="2400" dirty="0"/>
          </a:p>
        </p:txBody>
      </p:sp>
      <p:sp>
        <p:nvSpPr>
          <p:cNvPr id="4" name="Título 1"/>
          <p:cNvSpPr>
            <a:spLocks noGrp="1"/>
          </p:cNvSpPr>
          <p:nvPr>
            <p:ph type="title"/>
          </p:nvPr>
        </p:nvSpPr>
        <p:spPr>
          <a:xfrm>
            <a:off x="3409406" y="0"/>
            <a:ext cx="4963885" cy="815477"/>
          </a:xfrm>
        </p:spPr>
        <p:txBody>
          <a:bodyPr>
            <a:normAutofit/>
          </a:bodyPr>
          <a:lstStyle/>
          <a:p>
            <a:pPr algn="ctr"/>
            <a:r>
              <a:rPr lang="es-EC" dirty="0" smtClean="0">
                <a:ln w="0"/>
                <a:solidFill>
                  <a:srgbClr val="00B050"/>
                </a:solidFill>
                <a:effectLst>
                  <a:outerShdw blurRad="38100" dist="38100" dir="2700000" algn="tl">
                    <a:srgbClr val="000000">
                      <a:alpha val="43137"/>
                    </a:srgbClr>
                  </a:outerShdw>
                  <a:reflection blurRad="6350" stA="53000" endA="300" endPos="35500" dir="5400000" sy="-90000" algn="bl" rotWithShape="0"/>
                </a:effectLst>
              </a:rPr>
              <a:t>Conclusiones</a:t>
            </a:r>
            <a:endParaRPr lang="es-EC" dirty="0">
              <a:ln w="0"/>
              <a:solidFill>
                <a:srgbClr val="00B050"/>
              </a:solidFill>
              <a:effectLst>
                <a:outerShdw blurRad="38100" dist="38100" dir="2700000" algn="tl">
                  <a:srgbClr val="000000">
                    <a:alpha val="43137"/>
                  </a:srgbClr>
                </a:outerShdw>
                <a:reflection blurRad="6350" stA="53000" endA="300" endPos="35500" dir="5400000" sy="-90000" algn="bl" rotWithShape="0"/>
              </a:effectLst>
            </a:endParaRPr>
          </a:p>
        </p:txBody>
      </p:sp>
      <p:pic>
        <p:nvPicPr>
          <p:cNvPr id="5" name="Imagen 4"/>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40212"/>
            <a:ext cx="1871277" cy="483291"/>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5924" y="40212"/>
            <a:ext cx="946076" cy="785971"/>
          </a:xfrm>
          <a:prstGeom prst="rect">
            <a:avLst/>
          </a:prstGeom>
        </p:spPr>
      </p:pic>
    </p:spTree>
    <p:extLst>
      <p:ext uri="{BB962C8B-B14F-4D97-AF65-F5344CB8AC3E}">
        <p14:creationId xmlns:p14="http://schemas.microsoft.com/office/powerpoint/2010/main" val="373633513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82880" y="1136469"/>
            <a:ext cx="11704320" cy="5486400"/>
          </a:xfrm>
        </p:spPr>
        <p:txBody>
          <a:bodyPr>
            <a:normAutofit lnSpcReduction="10000"/>
          </a:bodyPr>
          <a:lstStyle/>
          <a:p>
            <a:pPr algn="just"/>
            <a:r>
              <a:rPr lang="es-EC" dirty="0"/>
              <a:t>El modelo de la OCDE tiene una incidencia mínima en la rentabilidad del sistema financiero nacional, se recomienda que se sigan realizando investigaciones con distintos modelos de gobierno corporativo con el fin de encontrar aquel que tenga incidencia con la rentabilidad.</a:t>
            </a:r>
          </a:p>
          <a:p>
            <a:pPr algn="just"/>
            <a:r>
              <a:rPr lang="es-EC" dirty="0"/>
              <a:t>Tomando en cuenta la importancia del gobierno corporativo en los diversos tipos de organizaciones y basándose en las investigaciones anteriormente realizadas, se recomienda aplicarse el modelo de los principios de gobierno corporativo de la OCDE ya que su aplicación ayudará a mejorar la gestión de la empresa, reduciendo así los conflictos de intereses entre los stakeholders.</a:t>
            </a:r>
          </a:p>
          <a:p>
            <a:pPr algn="just"/>
            <a:r>
              <a:rPr lang="es-EC" dirty="0"/>
              <a:t>Durante el desarrollo de la investigación se identificó el nivel de gobierno corporativo, presentándose varios inconvenientes, como el no poder determinar exactamente el estado en el que se encuentran las entidades financieras. Por lo anteriormente expuesto se recomienda diseñar un rango de valores para poder identificar la situación real del sistema financiera.</a:t>
            </a:r>
          </a:p>
          <a:p>
            <a:pPr algn="just"/>
            <a:endParaRPr lang="es-EC" dirty="0"/>
          </a:p>
        </p:txBody>
      </p:sp>
      <p:sp>
        <p:nvSpPr>
          <p:cNvPr id="5" name="Título 1"/>
          <p:cNvSpPr>
            <a:spLocks noGrp="1"/>
          </p:cNvSpPr>
          <p:nvPr>
            <p:ph type="title"/>
          </p:nvPr>
        </p:nvSpPr>
        <p:spPr>
          <a:xfrm>
            <a:off x="3409406" y="0"/>
            <a:ext cx="4963885" cy="815477"/>
          </a:xfrm>
        </p:spPr>
        <p:txBody>
          <a:bodyPr>
            <a:normAutofit/>
          </a:bodyPr>
          <a:lstStyle/>
          <a:p>
            <a:pPr algn="ctr"/>
            <a:r>
              <a:rPr lang="es-EC" dirty="0" smtClean="0">
                <a:ln w="0"/>
                <a:solidFill>
                  <a:srgbClr val="00B050"/>
                </a:solidFill>
                <a:effectLst>
                  <a:outerShdw blurRad="38100" dist="38100" dir="2700000" algn="tl">
                    <a:srgbClr val="000000">
                      <a:alpha val="43137"/>
                    </a:srgbClr>
                  </a:outerShdw>
                  <a:reflection blurRad="6350" stA="53000" endA="300" endPos="35500" dir="5400000" sy="-90000" algn="bl" rotWithShape="0"/>
                </a:effectLst>
              </a:rPr>
              <a:t>Recomendaciones</a:t>
            </a:r>
            <a:endParaRPr lang="es-EC" dirty="0">
              <a:ln w="0"/>
              <a:solidFill>
                <a:srgbClr val="00B050"/>
              </a:solidFill>
              <a:effectLst>
                <a:outerShdw blurRad="38100" dist="38100" dir="2700000" algn="tl">
                  <a:srgbClr val="000000">
                    <a:alpha val="43137"/>
                  </a:srgbClr>
                </a:outerShdw>
                <a:reflection blurRad="6350" stA="53000" endA="300" endPos="35500" dir="5400000" sy="-90000" algn="bl" rotWithShape="0"/>
              </a:effectLst>
            </a:endParaRPr>
          </a:p>
        </p:txBody>
      </p:sp>
      <p:pic>
        <p:nvPicPr>
          <p:cNvPr id="6" name="Imagen 5"/>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40212"/>
            <a:ext cx="1871277" cy="483291"/>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5924" y="40212"/>
            <a:ext cx="946076" cy="785971"/>
          </a:xfrm>
          <a:prstGeom prst="rect">
            <a:avLst/>
          </a:prstGeom>
        </p:spPr>
      </p:pic>
    </p:spTree>
    <p:extLst>
      <p:ext uri="{BB962C8B-B14F-4D97-AF65-F5344CB8AC3E}">
        <p14:creationId xmlns:p14="http://schemas.microsoft.com/office/powerpoint/2010/main" val="2815995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3685075182"/>
              </p:ext>
            </p:extLst>
          </p:nvPr>
        </p:nvGraphicFramePr>
        <p:xfrm>
          <a:off x="-1640541" y="826184"/>
          <a:ext cx="15382667" cy="5744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a:spLocks noGrp="1"/>
          </p:cNvSpPr>
          <p:nvPr>
            <p:ph type="title"/>
          </p:nvPr>
        </p:nvSpPr>
        <p:spPr>
          <a:xfrm>
            <a:off x="3536181" y="406431"/>
            <a:ext cx="6044838" cy="544326"/>
          </a:xfrm>
        </p:spPr>
        <p:txBody>
          <a:bodyPr>
            <a:noAutofit/>
          </a:bodyPr>
          <a:lstStyle/>
          <a:p>
            <a:r>
              <a:rPr lang="es-EC" sz="3600" dirty="0" smtClean="0">
                <a:ln w="0"/>
                <a:solidFill>
                  <a:srgbClr val="00B050"/>
                </a:solidFill>
                <a:effectLst>
                  <a:outerShdw blurRad="38100" dist="38100" dir="2700000" algn="tl">
                    <a:srgbClr val="000000">
                      <a:alpha val="43137"/>
                    </a:srgbClr>
                  </a:outerShdw>
                  <a:reflection blurRad="6350" stA="53000" endA="300" endPos="35500" dir="5400000" sy="-90000" algn="bl" rotWithShape="0"/>
                </a:effectLst>
              </a:rPr>
              <a:t>Planteamiento del Problema</a:t>
            </a:r>
            <a:endParaRPr lang="es-EC" sz="3600" dirty="0">
              <a:ln w="0"/>
              <a:solidFill>
                <a:srgbClr val="00B050"/>
              </a:solidFill>
              <a:effectLst>
                <a:outerShdw blurRad="38100" dist="38100" dir="2700000" algn="tl">
                  <a:srgbClr val="000000">
                    <a:alpha val="43137"/>
                  </a:srgbClr>
                </a:outerShdw>
                <a:reflection blurRad="6350" stA="53000" endA="300" endPos="35500" dir="5400000" sy="-90000" algn="bl" rotWithShape="0"/>
              </a:effectLst>
            </a:endParaRPr>
          </a:p>
        </p:txBody>
      </p:sp>
      <p:pic>
        <p:nvPicPr>
          <p:cNvPr id="6" name="Imagen 5"/>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0" y="40212"/>
            <a:ext cx="1871277" cy="483291"/>
          </a:xfrm>
          <a:prstGeom prst="rect">
            <a:avLst/>
          </a:prstGeom>
        </p:spPr>
      </p:pic>
      <p:pic>
        <p:nvPicPr>
          <p:cNvPr id="7" name="Imagen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45924" y="40212"/>
            <a:ext cx="946076" cy="785971"/>
          </a:xfrm>
          <a:prstGeom prst="rect">
            <a:avLst/>
          </a:prstGeom>
        </p:spPr>
      </p:pic>
      <p:sp>
        <p:nvSpPr>
          <p:cNvPr id="8" name="Rectángulo redondeado 7"/>
          <p:cNvSpPr/>
          <p:nvPr/>
        </p:nvSpPr>
        <p:spPr>
          <a:xfrm>
            <a:off x="2918012" y="5822577"/>
            <a:ext cx="2299447" cy="524436"/>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Informe Cadbury</a:t>
            </a:r>
          </a:p>
        </p:txBody>
      </p:sp>
      <p:sp>
        <p:nvSpPr>
          <p:cNvPr id="9" name="Rectángulo redondeado 8"/>
          <p:cNvSpPr/>
          <p:nvPr/>
        </p:nvSpPr>
        <p:spPr>
          <a:xfrm>
            <a:off x="4259153" y="4627891"/>
            <a:ext cx="2299447" cy="524436"/>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Informe Greenbury</a:t>
            </a:r>
          </a:p>
        </p:txBody>
      </p:sp>
      <p:sp>
        <p:nvSpPr>
          <p:cNvPr id="10" name="Rectángulo redondeado 9"/>
          <p:cNvSpPr/>
          <p:nvPr/>
        </p:nvSpPr>
        <p:spPr>
          <a:xfrm>
            <a:off x="6240353" y="3698401"/>
            <a:ext cx="2299447" cy="524436"/>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Código Olivencia</a:t>
            </a:r>
          </a:p>
        </p:txBody>
      </p:sp>
      <p:sp>
        <p:nvSpPr>
          <p:cNvPr id="11" name="Rectángulo redondeado 10"/>
          <p:cNvSpPr/>
          <p:nvPr/>
        </p:nvSpPr>
        <p:spPr>
          <a:xfrm>
            <a:off x="8732541" y="2974033"/>
            <a:ext cx="2299447" cy="524436"/>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Informe Hampel</a:t>
            </a:r>
          </a:p>
        </p:txBody>
      </p:sp>
      <p:sp>
        <p:nvSpPr>
          <p:cNvPr id="12" name="Rectángulo redondeado 11"/>
          <p:cNvSpPr/>
          <p:nvPr/>
        </p:nvSpPr>
        <p:spPr>
          <a:xfrm>
            <a:off x="5408876" y="6347013"/>
            <a:ext cx="1981200" cy="41685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Inglaterra</a:t>
            </a:r>
            <a:endParaRPr lang="es-EC" dirty="0"/>
          </a:p>
        </p:txBody>
      </p:sp>
      <p:sp>
        <p:nvSpPr>
          <p:cNvPr id="13" name="Rectángulo redondeado 12"/>
          <p:cNvSpPr/>
          <p:nvPr/>
        </p:nvSpPr>
        <p:spPr>
          <a:xfrm>
            <a:off x="6116703" y="5332812"/>
            <a:ext cx="1981200" cy="41685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Inglaterra</a:t>
            </a:r>
            <a:endParaRPr lang="es-EC" dirty="0"/>
          </a:p>
        </p:txBody>
      </p:sp>
      <p:sp>
        <p:nvSpPr>
          <p:cNvPr id="14" name="Rectángulo redondeado 13"/>
          <p:cNvSpPr/>
          <p:nvPr/>
        </p:nvSpPr>
        <p:spPr>
          <a:xfrm>
            <a:off x="9581019" y="3698401"/>
            <a:ext cx="1981200" cy="41685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Inglaterra</a:t>
            </a:r>
            <a:endParaRPr lang="es-EC" dirty="0"/>
          </a:p>
        </p:txBody>
      </p:sp>
      <p:sp>
        <p:nvSpPr>
          <p:cNvPr id="15" name="Rectángulo redondeado 14"/>
          <p:cNvSpPr/>
          <p:nvPr/>
        </p:nvSpPr>
        <p:spPr>
          <a:xfrm>
            <a:off x="7178563" y="4354473"/>
            <a:ext cx="1981200" cy="41685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España</a:t>
            </a:r>
            <a:endParaRPr lang="es-EC" dirty="0"/>
          </a:p>
        </p:txBody>
      </p:sp>
    </p:spTree>
    <p:extLst>
      <p:ext uri="{BB962C8B-B14F-4D97-AF65-F5344CB8AC3E}">
        <p14:creationId xmlns:p14="http://schemas.microsoft.com/office/powerpoint/2010/main" val="26820760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105223959"/>
              </p:ext>
            </p:extLst>
          </p:nvPr>
        </p:nvGraphicFramePr>
        <p:xfrm>
          <a:off x="-1640541" y="826184"/>
          <a:ext cx="15382667" cy="5744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a:spLocks noGrp="1"/>
          </p:cNvSpPr>
          <p:nvPr>
            <p:ph type="title"/>
          </p:nvPr>
        </p:nvSpPr>
        <p:spPr>
          <a:xfrm>
            <a:off x="3536181" y="406431"/>
            <a:ext cx="6044838" cy="544326"/>
          </a:xfrm>
        </p:spPr>
        <p:txBody>
          <a:bodyPr>
            <a:noAutofit/>
          </a:bodyPr>
          <a:lstStyle/>
          <a:p>
            <a:r>
              <a:rPr lang="es-EC" sz="3600" dirty="0" smtClean="0">
                <a:ln w="0"/>
                <a:solidFill>
                  <a:srgbClr val="00B050"/>
                </a:solidFill>
                <a:effectLst>
                  <a:outerShdw blurRad="38100" dist="38100" dir="2700000" algn="tl">
                    <a:srgbClr val="000000">
                      <a:alpha val="43137"/>
                    </a:srgbClr>
                  </a:outerShdw>
                  <a:reflection blurRad="6350" stA="53000" endA="300" endPos="35500" dir="5400000" sy="-90000" algn="bl" rotWithShape="0"/>
                </a:effectLst>
              </a:rPr>
              <a:t>Planteamiento del Problema</a:t>
            </a:r>
            <a:endParaRPr lang="es-EC" sz="3600" dirty="0">
              <a:ln w="0"/>
              <a:solidFill>
                <a:srgbClr val="00B050"/>
              </a:solidFill>
              <a:effectLst>
                <a:outerShdw blurRad="38100" dist="38100" dir="2700000" algn="tl">
                  <a:srgbClr val="000000">
                    <a:alpha val="43137"/>
                  </a:srgbClr>
                </a:outerShdw>
                <a:reflection blurRad="6350" stA="53000" endA="300" endPos="35500" dir="5400000" sy="-90000" algn="bl" rotWithShape="0"/>
              </a:effectLst>
            </a:endParaRPr>
          </a:p>
        </p:txBody>
      </p:sp>
      <p:pic>
        <p:nvPicPr>
          <p:cNvPr id="6" name="Imagen 5"/>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0" y="40212"/>
            <a:ext cx="1871277" cy="483291"/>
          </a:xfrm>
          <a:prstGeom prst="rect">
            <a:avLst/>
          </a:prstGeom>
        </p:spPr>
      </p:pic>
      <p:pic>
        <p:nvPicPr>
          <p:cNvPr id="7" name="Imagen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45924" y="40212"/>
            <a:ext cx="946076" cy="785971"/>
          </a:xfrm>
          <a:prstGeom prst="rect">
            <a:avLst/>
          </a:prstGeom>
        </p:spPr>
      </p:pic>
      <p:sp>
        <p:nvSpPr>
          <p:cNvPr id="8" name="Rectángulo redondeado 7"/>
          <p:cNvSpPr/>
          <p:nvPr/>
        </p:nvSpPr>
        <p:spPr>
          <a:xfrm>
            <a:off x="2918012" y="5822577"/>
            <a:ext cx="2299447" cy="524436"/>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Supercode</a:t>
            </a:r>
          </a:p>
        </p:txBody>
      </p:sp>
      <p:sp>
        <p:nvSpPr>
          <p:cNvPr id="9" name="Rectángulo redondeado 8"/>
          <p:cNvSpPr/>
          <p:nvPr/>
        </p:nvSpPr>
        <p:spPr>
          <a:xfrm>
            <a:off x="4259153" y="4627891"/>
            <a:ext cx="2299447" cy="524436"/>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Principios de la OCDE de 1999</a:t>
            </a:r>
          </a:p>
        </p:txBody>
      </p:sp>
      <p:sp>
        <p:nvSpPr>
          <p:cNvPr id="10" name="Rectángulo redondeado 9"/>
          <p:cNvSpPr/>
          <p:nvPr/>
        </p:nvSpPr>
        <p:spPr>
          <a:xfrm>
            <a:off x="6240353" y="3698401"/>
            <a:ext cx="2299447" cy="524436"/>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Ley Sarbanes-Oxley</a:t>
            </a:r>
          </a:p>
        </p:txBody>
      </p:sp>
      <p:sp>
        <p:nvSpPr>
          <p:cNvPr id="11" name="Rectángulo redondeado 10"/>
          <p:cNvSpPr/>
          <p:nvPr/>
        </p:nvSpPr>
        <p:spPr>
          <a:xfrm>
            <a:off x="8732541" y="2974033"/>
            <a:ext cx="2299447" cy="524436"/>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Informe Winter</a:t>
            </a:r>
          </a:p>
        </p:txBody>
      </p:sp>
      <p:sp>
        <p:nvSpPr>
          <p:cNvPr id="12" name="Rectángulo redondeado 11"/>
          <p:cNvSpPr/>
          <p:nvPr/>
        </p:nvSpPr>
        <p:spPr>
          <a:xfrm>
            <a:off x="5408876" y="6347013"/>
            <a:ext cx="1981200" cy="41685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Inglaterra</a:t>
            </a:r>
            <a:endParaRPr lang="es-EC" dirty="0"/>
          </a:p>
        </p:txBody>
      </p:sp>
      <p:sp>
        <p:nvSpPr>
          <p:cNvPr id="13" name="Rectángulo redondeado 12"/>
          <p:cNvSpPr/>
          <p:nvPr/>
        </p:nvSpPr>
        <p:spPr>
          <a:xfrm>
            <a:off x="6116703" y="5332812"/>
            <a:ext cx="1981200" cy="41685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Supra-Nacional</a:t>
            </a:r>
            <a:endParaRPr lang="es-EC" dirty="0"/>
          </a:p>
        </p:txBody>
      </p:sp>
      <p:sp>
        <p:nvSpPr>
          <p:cNvPr id="14" name="Rectángulo redondeado 13"/>
          <p:cNvSpPr/>
          <p:nvPr/>
        </p:nvSpPr>
        <p:spPr>
          <a:xfrm>
            <a:off x="9581019" y="3698401"/>
            <a:ext cx="1981200" cy="41685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Supra-Nacional</a:t>
            </a:r>
            <a:endParaRPr lang="es-EC" dirty="0"/>
          </a:p>
        </p:txBody>
      </p:sp>
      <p:sp>
        <p:nvSpPr>
          <p:cNvPr id="15" name="Rectángulo redondeado 14"/>
          <p:cNvSpPr/>
          <p:nvPr/>
        </p:nvSpPr>
        <p:spPr>
          <a:xfrm>
            <a:off x="7178563" y="4354473"/>
            <a:ext cx="1981200" cy="41685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Estados Unidos</a:t>
            </a:r>
            <a:endParaRPr lang="es-EC" dirty="0"/>
          </a:p>
        </p:txBody>
      </p:sp>
    </p:spTree>
    <p:extLst>
      <p:ext uri="{BB962C8B-B14F-4D97-AF65-F5344CB8AC3E}">
        <p14:creationId xmlns:p14="http://schemas.microsoft.com/office/powerpoint/2010/main" val="18790715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135531354"/>
              </p:ext>
            </p:extLst>
          </p:nvPr>
        </p:nvGraphicFramePr>
        <p:xfrm>
          <a:off x="-1640541" y="826184"/>
          <a:ext cx="15382667" cy="57444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ítulo 1"/>
          <p:cNvSpPr>
            <a:spLocks noGrp="1"/>
          </p:cNvSpPr>
          <p:nvPr>
            <p:ph type="title"/>
          </p:nvPr>
        </p:nvSpPr>
        <p:spPr>
          <a:xfrm>
            <a:off x="3536181" y="406431"/>
            <a:ext cx="6044838" cy="544326"/>
          </a:xfrm>
        </p:spPr>
        <p:txBody>
          <a:bodyPr>
            <a:noAutofit/>
          </a:bodyPr>
          <a:lstStyle/>
          <a:p>
            <a:r>
              <a:rPr lang="es-EC" sz="3600" dirty="0" smtClean="0">
                <a:ln w="0"/>
                <a:solidFill>
                  <a:srgbClr val="00B050"/>
                </a:solidFill>
                <a:effectLst>
                  <a:outerShdw blurRad="38100" dist="38100" dir="2700000" algn="tl">
                    <a:srgbClr val="000000">
                      <a:alpha val="43137"/>
                    </a:srgbClr>
                  </a:outerShdw>
                  <a:reflection blurRad="6350" stA="53000" endA="300" endPos="35500" dir="5400000" sy="-90000" algn="bl" rotWithShape="0"/>
                </a:effectLst>
              </a:rPr>
              <a:t>Planteamiento del Problema</a:t>
            </a:r>
            <a:endParaRPr lang="es-EC" sz="3600" dirty="0">
              <a:ln w="0"/>
              <a:solidFill>
                <a:srgbClr val="00B050"/>
              </a:solidFill>
              <a:effectLst>
                <a:outerShdw blurRad="38100" dist="38100" dir="2700000" algn="tl">
                  <a:srgbClr val="000000">
                    <a:alpha val="43137"/>
                  </a:srgbClr>
                </a:outerShdw>
                <a:reflection blurRad="6350" stA="53000" endA="300" endPos="35500" dir="5400000" sy="-90000" algn="bl" rotWithShape="0"/>
              </a:effectLst>
            </a:endParaRPr>
          </a:p>
        </p:txBody>
      </p:sp>
      <p:pic>
        <p:nvPicPr>
          <p:cNvPr id="6" name="Imagen 5"/>
          <p:cNvPicPr>
            <a:picLocks noChangeAspect="1"/>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a:xfrm>
            <a:off x="0" y="40212"/>
            <a:ext cx="1871277" cy="483291"/>
          </a:xfrm>
          <a:prstGeom prst="rect">
            <a:avLst/>
          </a:prstGeom>
        </p:spPr>
      </p:pic>
      <p:pic>
        <p:nvPicPr>
          <p:cNvPr id="7" name="Imagen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45924" y="40212"/>
            <a:ext cx="946076" cy="785971"/>
          </a:xfrm>
          <a:prstGeom prst="rect">
            <a:avLst/>
          </a:prstGeom>
        </p:spPr>
      </p:pic>
      <p:sp>
        <p:nvSpPr>
          <p:cNvPr id="8" name="Rectángulo redondeado 7"/>
          <p:cNvSpPr/>
          <p:nvPr/>
        </p:nvSpPr>
        <p:spPr>
          <a:xfrm>
            <a:off x="2918012" y="5822577"/>
            <a:ext cx="2299447" cy="524436"/>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Combined Code</a:t>
            </a:r>
          </a:p>
        </p:txBody>
      </p:sp>
      <p:sp>
        <p:nvSpPr>
          <p:cNvPr id="9" name="Rectángulo redondeado 8"/>
          <p:cNvSpPr/>
          <p:nvPr/>
        </p:nvSpPr>
        <p:spPr>
          <a:xfrm>
            <a:off x="4259153" y="4627891"/>
            <a:ext cx="2299447" cy="524436"/>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Informe Aldama</a:t>
            </a:r>
          </a:p>
        </p:txBody>
      </p:sp>
      <p:sp>
        <p:nvSpPr>
          <p:cNvPr id="10" name="Rectángulo redondeado 9"/>
          <p:cNvSpPr/>
          <p:nvPr/>
        </p:nvSpPr>
        <p:spPr>
          <a:xfrm>
            <a:off x="6240353" y="3698401"/>
            <a:ext cx="2299447" cy="524436"/>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OCDE: Revisión de los principios</a:t>
            </a:r>
          </a:p>
        </p:txBody>
      </p:sp>
      <p:sp>
        <p:nvSpPr>
          <p:cNvPr id="11" name="Rectángulo redondeado 10"/>
          <p:cNvSpPr/>
          <p:nvPr/>
        </p:nvSpPr>
        <p:spPr>
          <a:xfrm>
            <a:off x="8732541" y="2974033"/>
            <a:ext cx="2299447" cy="524436"/>
          </a:xfrm>
          <a:prstGeom prst="roundRect">
            <a:avLst/>
          </a:prstGeom>
          <a:solidFill>
            <a:schemeClr val="accent6">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s-EC" dirty="0"/>
              <a:t>Código Unificado </a:t>
            </a:r>
          </a:p>
        </p:txBody>
      </p:sp>
      <p:sp>
        <p:nvSpPr>
          <p:cNvPr id="12" name="Rectángulo redondeado 11"/>
          <p:cNvSpPr/>
          <p:nvPr/>
        </p:nvSpPr>
        <p:spPr>
          <a:xfrm>
            <a:off x="5408876" y="6347013"/>
            <a:ext cx="1981200" cy="41685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Inglaterra</a:t>
            </a:r>
            <a:endParaRPr lang="es-EC" dirty="0"/>
          </a:p>
        </p:txBody>
      </p:sp>
      <p:sp>
        <p:nvSpPr>
          <p:cNvPr id="13" name="Rectángulo redondeado 12"/>
          <p:cNvSpPr/>
          <p:nvPr/>
        </p:nvSpPr>
        <p:spPr>
          <a:xfrm>
            <a:off x="6116703" y="5332812"/>
            <a:ext cx="1981200" cy="41685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España</a:t>
            </a:r>
            <a:endParaRPr lang="es-EC" dirty="0"/>
          </a:p>
        </p:txBody>
      </p:sp>
      <p:sp>
        <p:nvSpPr>
          <p:cNvPr id="14" name="Rectángulo redondeado 13"/>
          <p:cNvSpPr/>
          <p:nvPr/>
        </p:nvSpPr>
        <p:spPr>
          <a:xfrm>
            <a:off x="9581019" y="3698401"/>
            <a:ext cx="1981200" cy="41685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España</a:t>
            </a:r>
            <a:endParaRPr lang="es-EC" dirty="0"/>
          </a:p>
        </p:txBody>
      </p:sp>
      <p:sp>
        <p:nvSpPr>
          <p:cNvPr id="15" name="Rectángulo redondeado 14"/>
          <p:cNvSpPr/>
          <p:nvPr/>
        </p:nvSpPr>
        <p:spPr>
          <a:xfrm>
            <a:off x="7178563" y="4354473"/>
            <a:ext cx="1981200" cy="41685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EC" dirty="0" smtClean="0"/>
              <a:t>Supra- Nacional</a:t>
            </a:r>
            <a:endParaRPr lang="es-EC" dirty="0"/>
          </a:p>
        </p:txBody>
      </p:sp>
    </p:spTree>
    <p:extLst>
      <p:ext uri="{BB962C8B-B14F-4D97-AF65-F5344CB8AC3E}">
        <p14:creationId xmlns:p14="http://schemas.microsoft.com/office/powerpoint/2010/main" val="40689024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3801835" y="96744"/>
            <a:ext cx="6044838" cy="544326"/>
          </a:xfrm>
        </p:spPr>
        <p:txBody>
          <a:bodyPr>
            <a:noAutofit/>
          </a:bodyPr>
          <a:lstStyle/>
          <a:p>
            <a:r>
              <a:rPr lang="es-EC" sz="3600" dirty="0" smtClean="0">
                <a:ln w="0"/>
                <a:solidFill>
                  <a:srgbClr val="00B050"/>
                </a:solidFill>
                <a:effectLst>
                  <a:outerShdw blurRad="38100" dist="38100" dir="2700000" algn="tl">
                    <a:srgbClr val="000000">
                      <a:alpha val="43137"/>
                    </a:srgbClr>
                  </a:outerShdw>
                  <a:reflection blurRad="6350" stA="53000" endA="300" endPos="35500" dir="5400000" sy="-90000" algn="bl" rotWithShape="0"/>
                </a:effectLst>
              </a:rPr>
              <a:t>Planteamiento del Problema</a:t>
            </a:r>
            <a:endParaRPr lang="es-EC" sz="3600" dirty="0">
              <a:ln w="0"/>
              <a:solidFill>
                <a:srgbClr val="00B050"/>
              </a:solidFill>
              <a:effectLst>
                <a:outerShdw blurRad="38100" dist="38100" dir="2700000" algn="tl">
                  <a:srgbClr val="000000">
                    <a:alpha val="43137"/>
                  </a:srgbClr>
                </a:outerShdw>
                <a:reflection blurRad="6350" stA="53000" endA="300" endPos="35500" dir="5400000" sy="-90000" algn="bl" rotWithShape="0"/>
              </a:effectLst>
            </a:endParaRPr>
          </a:p>
        </p:txBody>
      </p:sp>
      <p:pic>
        <p:nvPicPr>
          <p:cNvPr id="5" name="Imagen 4"/>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40212"/>
            <a:ext cx="1871277" cy="483291"/>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5924" y="40212"/>
            <a:ext cx="946076" cy="785971"/>
          </a:xfrm>
          <a:prstGeom prst="rect">
            <a:avLst/>
          </a:prstGeom>
        </p:spPr>
      </p:pic>
      <p:graphicFrame>
        <p:nvGraphicFramePr>
          <p:cNvPr id="7" name="Diagrama 6"/>
          <p:cNvGraphicFramePr/>
          <p:nvPr>
            <p:extLst>
              <p:ext uri="{D42A27DB-BD31-4B8C-83A1-F6EECF244321}">
                <p14:modId xmlns:p14="http://schemas.microsoft.com/office/powerpoint/2010/main" val="3531752332"/>
              </p:ext>
            </p:extLst>
          </p:nvPr>
        </p:nvGraphicFramePr>
        <p:xfrm>
          <a:off x="2573391" y="826183"/>
          <a:ext cx="11038114" cy="59685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Rectángulo redondeado 9"/>
          <p:cNvSpPr/>
          <p:nvPr/>
        </p:nvSpPr>
        <p:spPr>
          <a:xfrm>
            <a:off x="2391049" y="1227893"/>
            <a:ext cx="1436914" cy="4049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t>Argentina</a:t>
            </a:r>
            <a:endParaRPr lang="es-EC" dirty="0"/>
          </a:p>
        </p:txBody>
      </p:sp>
      <p:sp>
        <p:nvSpPr>
          <p:cNvPr id="11" name="Rectángulo redondeado 10"/>
          <p:cNvSpPr/>
          <p:nvPr/>
        </p:nvSpPr>
        <p:spPr>
          <a:xfrm>
            <a:off x="2391049" y="2585363"/>
            <a:ext cx="1436914" cy="4049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a:t> </a:t>
            </a:r>
            <a:r>
              <a:rPr lang="es-EC" dirty="0" smtClean="0"/>
              <a:t>Bolivia</a:t>
            </a:r>
            <a:endParaRPr lang="es-EC" dirty="0"/>
          </a:p>
        </p:txBody>
      </p:sp>
      <p:sp>
        <p:nvSpPr>
          <p:cNvPr id="12" name="Rectángulo redondeado 11"/>
          <p:cNvSpPr/>
          <p:nvPr/>
        </p:nvSpPr>
        <p:spPr>
          <a:xfrm>
            <a:off x="2391049" y="3729469"/>
            <a:ext cx="1436914" cy="4049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t>Colombia</a:t>
            </a:r>
            <a:endParaRPr lang="es-EC" dirty="0"/>
          </a:p>
        </p:txBody>
      </p:sp>
      <p:sp>
        <p:nvSpPr>
          <p:cNvPr id="13" name="Rectángulo redondeado 12"/>
          <p:cNvSpPr/>
          <p:nvPr/>
        </p:nvSpPr>
        <p:spPr>
          <a:xfrm>
            <a:off x="2391049" y="4894325"/>
            <a:ext cx="1436914" cy="4049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t>Chile</a:t>
            </a:r>
            <a:endParaRPr lang="es-EC" dirty="0"/>
          </a:p>
        </p:txBody>
      </p:sp>
      <p:sp>
        <p:nvSpPr>
          <p:cNvPr id="14" name="Rectángulo redondeado 13"/>
          <p:cNvSpPr/>
          <p:nvPr/>
        </p:nvSpPr>
        <p:spPr>
          <a:xfrm>
            <a:off x="2391049" y="5983085"/>
            <a:ext cx="1436914" cy="40494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s-EC" dirty="0" smtClean="0"/>
              <a:t>Ecuador</a:t>
            </a:r>
            <a:endParaRPr lang="es-EC" dirty="0"/>
          </a:p>
        </p:txBody>
      </p:sp>
      <p:sp>
        <p:nvSpPr>
          <p:cNvPr id="15" name="Rectángulo 14"/>
          <p:cNvSpPr/>
          <p:nvPr/>
        </p:nvSpPr>
        <p:spPr>
          <a:xfrm>
            <a:off x="0" y="783020"/>
            <a:ext cx="2246811" cy="1200329"/>
          </a:xfrm>
          <a:prstGeom prst="rect">
            <a:avLst/>
          </a:prstGeom>
        </p:spPr>
        <p:txBody>
          <a:bodyPr wrap="square">
            <a:spAutoFit/>
          </a:bodyPr>
          <a:lstStyle/>
          <a:p>
            <a:r>
              <a:rPr lang="es-EC" dirty="0">
                <a:ea typeface="Calibri" panose="020F0502020204030204" pitchFamily="34" charset="0"/>
              </a:rPr>
              <a:t>Código de buenas prácticas de gobierno societario y Código de prácticas bancarias</a:t>
            </a:r>
            <a:endParaRPr lang="es-EC" dirty="0"/>
          </a:p>
        </p:txBody>
      </p:sp>
      <p:sp>
        <p:nvSpPr>
          <p:cNvPr id="16" name="Rectángulo 15"/>
          <p:cNvSpPr/>
          <p:nvPr/>
        </p:nvSpPr>
        <p:spPr>
          <a:xfrm>
            <a:off x="-426237" y="2356622"/>
            <a:ext cx="3483491" cy="923330"/>
          </a:xfrm>
          <a:prstGeom prst="rect">
            <a:avLst/>
          </a:prstGeom>
        </p:spPr>
        <p:txBody>
          <a:bodyPr wrap="square">
            <a:spAutoFit/>
          </a:bodyPr>
          <a:lstStyle/>
          <a:p>
            <a:pPr lvl="1"/>
            <a:r>
              <a:rPr lang="es-EC" dirty="0"/>
              <a:t>Código de ética para entidades del sector financiero</a:t>
            </a:r>
          </a:p>
        </p:txBody>
      </p:sp>
      <p:sp>
        <p:nvSpPr>
          <p:cNvPr id="17" name="Rectángulo 16"/>
          <p:cNvSpPr/>
          <p:nvPr/>
        </p:nvSpPr>
        <p:spPr>
          <a:xfrm>
            <a:off x="94159" y="3706326"/>
            <a:ext cx="1253741" cy="369332"/>
          </a:xfrm>
          <a:prstGeom prst="rect">
            <a:avLst/>
          </a:prstGeom>
        </p:spPr>
        <p:txBody>
          <a:bodyPr wrap="square">
            <a:spAutoFit/>
          </a:bodyPr>
          <a:lstStyle/>
          <a:p>
            <a:r>
              <a:rPr lang="es-EC" dirty="0"/>
              <a:t>Código País</a:t>
            </a:r>
          </a:p>
        </p:txBody>
      </p:sp>
      <p:sp>
        <p:nvSpPr>
          <p:cNvPr id="18" name="Rectángulo 17"/>
          <p:cNvSpPr/>
          <p:nvPr/>
        </p:nvSpPr>
        <p:spPr>
          <a:xfrm>
            <a:off x="107229" y="4289147"/>
            <a:ext cx="2035080" cy="1477328"/>
          </a:xfrm>
          <a:prstGeom prst="rect">
            <a:avLst/>
          </a:prstGeom>
        </p:spPr>
        <p:txBody>
          <a:bodyPr wrap="square">
            <a:spAutoFit/>
          </a:bodyPr>
          <a:lstStyle/>
          <a:p>
            <a:r>
              <a:rPr lang="es-EC" dirty="0"/>
              <a:t>Código de Conducta y buenas prácticas de Bancos e instituciones financieras</a:t>
            </a:r>
          </a:p>
        </p:txBody>
      </p:sp>
    </p:spTree>
    <p:extLst>
      <p:ext uri="{BB962C8B-B14F-4D97-AF65-F5344CB8AC3E}">
        <p14:creationId xmlns:p14="http://schemas.microsoft.com/office/powerpoint/2010/main" val="2374687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1976152602"/>
              </p:ext>
            </p:extLst>
          </p:nvPr>
        </p:nvGraphicFramePr>
        <p:xfrm>
          <a:off x="679268" y="731523"/>
          <a:ext cx="10698481" cy="5891347"/>
        </p:xfrm>
        <a:graphic>
          <a:graphicData uri="http://schemas.openxmlformats.org/drawingml/2006/table">
            <a:tbl>
              <a:tblPr firstRow="1" firstCol="1" bandRow="1">
                <a:tableStyleId>{2A488322-F2BA-4B5B-9748-0D474271808F}</a:tableStyleId>
              </a:tblPr>
              <a:tblGrid>
                <a:gridCol w="2081036">
                  <a:extLst>
                    <a:ext uri="{9D8B030D-6E8A-4147-A177-3AD203B41FA5}">
                      <a16:colId xmlns:a16="http://schemas.microsoft.com/office/drawing/2014/main" val="2714045849"/>
                    </a:ext>
                  </a:extLst>
                </a:gridCol>
                <a:gridCol w="1634102">
                  <a:extLst>
                    <a:ext uri="{9D8B030D-6E8A-4147-A177-3AD203B41FA5}">
                      <a16:colId xmlns:a16="http://schemas.microsoft.com/office/drawing/2014/main" val="2885918848"/>
                    </a:ext>
                  </a:extLst>
                </a:gridCol>
                <a:gridCol w="2025170">
                  <a:extLst>
                    <a:ext uri="{9D8B030D-6E8A-4147-A177-3AD203B41FA5}">
                      <a16:colId xmlns:a16="http://schemas.microsoft.com/office/drawing/2014/main" val="39519657"/>
                    </a:ext>
                  </a:extLst>
                </a:gridCol>
                <a:gridCol w="4958173">
                  <a:extLst>
                    <a:ext uri="{9D8B030D-6E8A-4147-A177-3AD203B41FA5}">
                      <a16:colId xmlns:a16="http://schemas.microsoft.com/office/drawing/2014/main" val="4042456429"/>
                    </a:ext>
                  </a:extLst>
                </a:gridCol>
              </a:tblGrid>
              <a:tr h="585360">
                <a:tc>
                  <a:txBody>
                    <a:bodyPr/>
                    <a:lstStyle/>
                    <a:p>
                      <a:pPr algn="ctr">
                        <a:lnSpc>
                          <a:spcPct val="150000"/>
                        </a:lnSpc>
                        <a:spcAft>
                          <a:spcPts val="0"/>
                        </a:spcAft>
                      </a:pPr>
                      <a:r>
                        <a:rPr lang="es-EC" sz="1600" dirty="0">
                          <a:effectLst/>
                        </a:rPr>
                        <a:t>Dependientes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16" marR="28616" marT="0" marB="0" anchor="ctr">
                    <a:solidFill>
                      <a:srgbClr val="00B050"/>
                    </a:solidFill>
                  </a:tcPr>
                </a:tc>
                <a:tc>
                  <a:txBody>
                    <a:bodyPr/>
                    <a:lstStyle/>
                    <a:p>
                      <a:pPr algn="ctr">
                        <a:lnSpc>
                          <a:spcPct val="150000"/>
                        </a:lnSpc>
                        <a:spcAft>
                          <a:spcPts val="0"/>
                        </a:spcAft>
                      </a:pPr>
                      <a:r>
                        <a:rPr lang="es-EC" sz="1600" dirty="0">
                          <a:effectLst/>
                        </a:rPr>
                        <a:t>Independientes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16" marR="28616" marT="0" marB="0" anchor="ctr">
                    <a:solidFill>
                      <a:srgbClr val="00B050"/>
                    </a:solidFill>
                  </a:tcPr>
                </a:tc>
                <a:tc>
                  <a:txBody>
                    <a:bodyPr/>
                    <a:lstStyle/>
                    <a:p>
                      <a:pPr algn="ctr">
                        <a:lnSpc>
                          <a:spcPct val="150000"/>
                        </a:lnSpc>
                        <a:spcAft>
                          <a:spcPts val="0"/>
                        </a:spcAft>
                      </a:pPr>
                      <a:r>
                        <a:rPr lang="es-EC" sz="1600" dirty="0">
                          <a:effectLst/>
                        </a:rPr>
                        <a:t>Covariables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16" marR="28616" marT="0" marB="0" anchor="ctr">
                    <a:solidFill>
                      <a:srgbClr val="00B050"/>
                    </a:solidFill>
                  </a:tcPr>
                </a:tc>
                <a:tc>
                  <a:txBody>
                    <a:bodyPr/>
                    <a:lstStyle/>
                    <a:p>
                      <a:pPr algn="ctr">
                        <a:lnSpc>
                          <a:spcPct val="150000"/>
                        </a:lnSpc>
                        <a:spcAft>
                          <a:spcPts val="0"/>
                        </a:spcAft>
                      </a:pPr>
                      <a:r>
                        <a:rPr lang="es-EC" sz="1600" dirty="0">
                          <a:effectLst/>
                        </a:rPr>
                        <a:t>Elegir tipo de variables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16" marR="28616" marT="0" marB="0" anchor="ctr">
                    <a:solidFill>
                      <a:srgbClr val="00B050"/>
                    </a:solidFill>
                  </a:tcPr>
                </a:tc>
                <a:extLst>
                  <a:ext uri="{0D108BD9-81ED-4DB2-BD59-A6C34878D82A}">
                    <a16:rowId xmlns:a16="http://schemas.microsoft.com/office/drawing/2014/main" val="262859566"/>
                  </a:ext>
                </a:extLst>
              </a:tr>
              <a:tr h="755083">
                <a:tc rowSpan="10">
                  <a:txBody>
                    <a:bodyPr/>
                    <a:lstStyle/>
                    <a:p>
                      <a:pPr algn="ctr">
                        <a:lnSpc>
                          <a:spcPct val="150000"/>
                        </a:lnSpc>
                        <a:spcAft>
                          <a:spcPts val="0"/>
                        </a:spcAft>
                      </a:pPr>
                      <a:r>
                        <a:rPr lang="es-EC" sz="1600" dirty="0">
                          <a:effectLst/>
                        </a:rPr>
                        <a:t>Rentabilidad</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16" marR="28616" marT="0" marB="0" anchor="ctr">
                    <a:solidFill>
                      <a:srgbClr val="00B050"/>
                    </a:solidFill>
                  </a:tcPr>
                </a:tc>
                <a:tc rowSpan="10">
                  <a:txBody>
                    <a:bodyPr/>
                    <a:lstStyle/>
                    <a:p>
                      <a:pPr algn="ctr">
                        <a:lnSpc>
                          <a:spcPct val="150000"/>
                        </a:lnSpc>
                        <a:spcAft>
                          <a:spcPts val="0"/>
                        </a:spcAft>
                      </a:pPr>
                      <a:r>
                        <a:rPr lang="es-EC" sz="1600" dirty="0">
                          <a:effectLst/>
                        </a:rPr>
                        <a:t>Control</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16" marR="28616" marT="0" marB="0" anchor="ctr"/>
                </a:tc>
                <a:tc rowSpan="6">
                  <a:txBody>
                    <a:bodyPr/>
                    <a:lstStyle/>
                    <a:p>
                      <a:pPr algn="ctr">
                        <a:lnSpc>
                          <a:spcPct val="150000"/>
                        </a:lnSpc>
                        <a:spcAft>
                          <a:spcPts val="0"/>
                        </a:spcAft>
                      </a:pPr>
                      <a:r>
                        <a:rPr lang="es-EC" sz="1600" dirty="0">
                          <a:effectLst/>
                        </a:rPr>
                        <a:t>Principios de gobierno corporativo de la OCDE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16" marR="28616" marT="0" marB="0" anchor="ctr"/>
                </a:tc>
                <a:tc>
                  <a:txBody>
                    <a:bodyPr/>
                    <a:lstStyle/>
                    <a:p>
                      <a:pPr algn="just">
                        <a:lnSpc>
                          <a:spcPct val="150000"/>
                        </a:lnSpc>
                        <a:spcAft>
                          <a:spcPts val="0"/>
                        </a:spcAft>
                      </a:pPr>
                      <a:r>
                        <a:rPr lang="es-EC" sz="1600" dirty="0">
                          <a:effectLst/>
                        </a:rPr>
                        <a:t>-Garantizar la base de un marco eficaz para el gobierno corporativo.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16" marR="28616" marT="0" marB="0" anchor="ctr"/>
                </a:tc>
                <a:extLst>
                  <a:ext uri="{0D108BD9-81ED-4DB2-BD59-A6C34878D82A}">
                    <a16:rowId xmlns:a16="http://schemas.microsoft.com/office/drawing/2014/main" val="661242234"/>
                  </a:ext>
                </a:extLst>
              </a:tr>
              <a:tr h="878041">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just">
                        <a:lnSpc>
                          <a:spcPct val="150000"/>
                        </a:lnSpc>
                        <a:spcAft>
                          <a:spcPts val="0"/>
                        </a:spcAft>
                      </a:pPr>
                      <a:r>
                        <a:rPr lang="es-EC" sz="1600" dirty="0">
                          <a:effectLst/>
                        </a:rPr>
                        <a:t>-Los derechos de los accionistas y funciones clave en el ámbito de la propiedad.</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16" marR="28616" marT="0" marB="0" anchor="ctr"/>
                </a:tc>
                <a:extLst>
                  <a:ext uri="{0D108BD9-81ED-4DB2-BD59-A6C34878D82A}">
                    <a16:rowId xmlns:a16="http://schemas.microsoft.com/office/drawing/2014/main" val="559005041"/>
                  </a:ext>
                </a:extLst>
              </a:tr>
              <a:tr h="585360">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just">
                        <a:lnSpc>
                          <a:spcPct val="150000"/>
                        </a:lnSpc>
                        <a:spcAft>
                          <a:spcPts val="0"/>
                        </a:spcAft>
                      </a:pPr>
                      <a:r>
                        <a:rPr lang="es-EC" sz="1600" dirty="0">
                          <a:effectLst/>
                        </a:rPr>
                        <a:t>-Tratamiento equitativo de los accionistas.</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16" marR="28616" marT="0" marB="0" anchor="ctr"/>
                </a:tc>
                <a:extLst>
                  <a:ext uri="{0D108BD9-81ED-4DB2-BD59-A6C34878D82A}">
                    <a16:rowId xmlns:a16="http://schemas.microsoft.com/office/drawing/2014/main" val="1552513035"/>
                  </a:ext>
                </a:extLst>
              </a:tr>
              <a:tr h="755083">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just">
                        <a:lnSpc>
                          <a:spcPct val="150000"/>
                        </a:lnSpc>
                        <a:spcAft>
                          <a:spcPts val="0"/>
                        </a:spcAft>
                      </a:pPr>
                      <a:r>
                        <a:rPr lang="es-EC" sz="1600" dirty="0">
                          <a:effectLst/>
                        </a:rPr>
                        <a:t>-El papel de las partes interesadas en el gobierno corporativo.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16" marR="28616" marT="0" marB="0" anchor="ctr"/>
                </a:tc>
                <a:extLst>
                  <a:ext uri="{0D108BD9-81ED-4DB2-BD59-A6C34878D82A}">
                    <a16:rowId xmlns:a16="http://schemas.microsoft.com/office/drawing/2014/main" val="3036902628"/>
                  </a:ext>
                </a:extLst>
              </a:tr>
              <a:tr h="585360">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just">
                        <a:lnSpc>
                          <a:spcPct val="150000"/>
                        </a:lnSpc>
                        <a:spcAft>
                          <a:spcPts val="0"/>
                        </a:spcAft>
                      </a:pPr>
                      <a:r>
                        <a:rPr lang="es-EC" sz="1600" dirty="0">
                          <a:effectLst/>
                        </a:rPr>
                        <a:t>-Revelación de datos y transparencia.</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16" marR="28616" marT="0" marB="0" anchor="ctr"/>
                </a:tc>
                <a:extLst>
                  <a:ext uri="{0D108BD9-81ED-4DB2-BD59-A6C34878D82A}">
                    <a16:rowId xmlns:a16="http://schemas.microsoft.com/office/drawing/2014/main" val="1433772652"/>
                  </a:ext>
                </a:extLst>
              </a:tr>
              <a:tr h="425993">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just">
                        <a:lnSpc>
                          <a:spcPct val="150000"/>
                        </a:lnSpc>
                        <a:spcAft>
                          <a:spcPts val="0"/>
                        </a:spcAft>
                      </a:pPr>
                      <a:r>
                        <a:rPr lang="es-EC" sz="1600" dirty="0">
                          <a:effectLst/>
                        </a:rPr>
                        <a:t>-Las responsabilidades del consejo</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16" marR="28616" marT="0" marB="0" anchor="ctr"/>
                </a:tc>
                <a:extLst>
                  <a:ext uri="{0D108BD9-81ED-4DB2-BD59-A6C34878D82A}">
                    <a16:rowId xmlns:a16="http://schemas.microsoft.com/office/drawing/2014/main" val="864797283"/>
                  </a:ext>
                </a:extLst>
              </a:tr>
              <a:tr h="235636">
                <a:tc vMerge="1">
                  <a:txBody>
                    <a:bodyPr/>
                    <a:lstStyle/>
                    <a:p>
                      <a:endParaRPr lang="es-EC"/>
                    </a:p>
                  </a:txBody>
                  <a:tcPr/>
                </a:tc>
                <a:tc vMerge="1">
                  <a:txBody>
                    <a:bodyPr/>
                    <a:lstStyle/>
                    <a:p>
                      <a:endParaRPr lang="es-EC"/>
                    </a:p>
                  </a:txBody>
                  <a:tcPr/>
                </a:tc>
                <a:tc rowSpan="4">
                  <a:txBody>
                    <a:bodyPr/>
                    <a:lstStyle/>
                    <a:p>
                      <a:pPr algn="ctr">
                        <a:lnSpc>
                          <a:spcPct val="150000"/>
                        </a:lnSpc>
                        <a:spcAft>
                          <a:spcPts val="0"/>
                        </a:spcAft>
                      </a:pPr>
                      <a:r>
                        <a:rPr lang="es-EC" sz="1600" dirty="0">
                          <a:effectLst/>
                        </a:rPr>
                        <a:t>Indicadores de rentabilidad</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16" marR="28616" marT="0" marB="0" anchor="ctr"/>
                </a:tc>
                <a:tc>
                  <a:txBody>
                    <a:bodyPr/>
                    <a:lstStyle/>
                    <a:p>
                      <a:pPr>
                        <a:lnSpc>
                          <a:spcPct val="107000"/>
                        </a:lnSpc>
                      </a:pPr>
                      <a:endParaRPr lang="es-EC" sz="1400" dirty="0">
                        <a:effectLst/>
                        <a:latin typeface="Calibri" panose="020F0502020204030204" pitchFamily="34" charset="0"/>
                        <a:cs typeface="Times New Roman" panose="02020603050405020304" pitchFamily="18" charset="0"/>
                      </a:endParaRPr>
                    </a:p>
                  </a:txBody>
                  <a:tcPr marL="28616" marR="28616" marT="0" marB="0" anchor="ctr"/>
                </a:tc>
                <a:extLst>
                  <a:ext uri="{0D108BD9-81ED-4DB2-BD59-A6C34878D82A}">
                    <a16:rowId xmlns:a16="http://schemas.microsoft.com/office/drawing/2014/main" val="479865907"/>
                  </a:ext>
                </a:extLst>
              </a:tr>
              <a:tr h="377541">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just">
                        <a:lnSpc>
                          <a:spcPct val="150000"/>
                        </a:lnSpc>
                        <a:spcAft>
                          <a:spcPts val="0"/>
                        </a:spcAft>
                      </a:pPr>
                      <a:r>
                        <a:rPr lang="es-EC" sz="1600" dirty="0">
                          <a:effectLst/>
                        </a:rPr>
                        <a:t>-Roa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16" marR="28616" marT="0" marB="0" anchor="ctr"/>
                </a:tc>
                <a:extLst>
                  <a:ext uri="{0D108BD9-81ED-4DB2-BD59-A6C34878D82A}">
                    <a16:rowId xmlns:a16="http://schemas.microsoft.com/office/drawing/2014/main" val="4025927152"/>
                  </a:ext>
                </a:extLst>
              </a:tr>
              <a:tr h="377541">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gn="just">
                        <a:lnSpc>
                          <a:spcPct val="150000"/>
                        </a:lnSpc>
                        <a:spcAft>
                          <a:spcPts val="0"/>
                        </a:spcAft>
                      </a:pPr>
                      <a:r>
                        <a:rPr lang="es-EC" sz="1600" dirty="0">
                          <a:effectLst/>
                        </a:rPr>
                        <a:t>-Roe</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16" marR="28616" marT="0" marB="0" anchor="ctr"/>
                </a:tc>
                <a:extLst>
                  <a:ext uri="{0D108BD9-81ED-4DB2-BD59-A6C34878D82A}">
                    <a16:rowId xmlns:a16="http://schemas.microsoft.com/office/drawing/2014/main" val="1300634228"/>
                  </a:ext>
                </a:extLst>
              </a:tr>
              <a:tr h="330349">
                <a:tc vMerge="1">
                  <a:txBody>
                    <a:bodyPr/>
                    <a:lstStyle/>
                    <a:p>
                      <a:endParaRPr lang="es-EC"/>
                    </a:p>
                  </a:txBody>
                  <a:tcPr/>
                </a:tc>
                <a:tc vMerge="1">
                  <a:txBody>
                    <a:bodyPr/>
                    <a:lstStyle/>
                    <a:p>
                      <a:endParaRPr lang="es-EC"/>
                    </a:p>
                  </a:txBody>
                  <a:tcPr/>
                </a:tc>
                <a:tc vMerge="1">
                  <a:txBody>
                    <a:bodyPr/>
                    <a:lstStyle/>
                    <a:p>
                      <a:endParaRPr lang="es-EC"/>
                    </a:p>
                  </a:txBody>
                  <a:tcPr/>
                </a:tc>
                <a:tc>
                  <a:txBody>
                    <a:bodyPr/>
                    <a:lstStyle/>
                    <a:p>
                      <a:pPr>
                        <a:lnSpc>
                          <a:spcPct val="150000"/>
                        </a:lnSpc>
                        <a:spcAft>
                          <a:spcPts val="0"/>
                        </a:spcAft>
                      </a:pPr>
                      <a:r>
                        <a:rPr lang="es-EC" sz="1400" dirty="0">
                          <a:effectLst/>
                        </a:rPr>
                        <a:t> </a:t>
                      </a:r>
                      <a:endParaRPr lang="es-EC"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28616" marR="28616" marT="0" marB="0"/>
                </a:tc>
                <a:extLst>
                  <a:ext uri="{0D108BD9-81ED-4DB2-BD59-A6C34878D82A}">
                    <a16:rowId xmlns:a16="http://schemas.microsoft.com/office/drawing/2014/main" val="1888041525"/>
                  </a:ext>
                </a:extLst>
              </a:tr>
            </a:tbl>
          </a:graphicData>
        </a:graphic>
      </p:graphicFrame>
      <p:sp>
        <p:nvSpPr>
          <p:cNvPr id="5" name="Título 1"/>
          <p:cNvSpPr>
            <a:spLocks noGrp="1"/>
          </p:cNvSpPr>
          <p:nvPr>
            <p:ph type="title"/>
          </p:nvPr>
        </p:nvSpPr>
        <p:spPr>
          <a:xfrm>
            <a:off x="3801835" y="96744"/>
            <a:ext cx="6044838" cy="544326"/>
          </a:xfrm>
        </p:spPr>
        <p:txBody>
          <a:bodyPr>
            <a:noAutofit/>
          </a:bodyPr>
          <a:lstStyle/>
          <a:p>
            <a:r>
              <a:rPr lang="es-EC" sz="3600" dirty="0" smtClean="0">
                <a:ln w="0"/>
                <a:solidFill>
                  <a:srgbClr val="00B050"/>
                </a:solidFill>
                <a:effectLst>
                  <a:outerShdw blurRad="38100" dist="38100" dir="2700000" algn="tl">
                    <a:srgbClr val="000000">
                      <a:alpha val="43137"/>
                    </a:srgbClr>
                  </a:outerShdw>
                  <a:reflection blurRad="6350" stA="53000" endA="300" endPos="35500" dir="5400000" sy="-90000" algn="bl" rotWithShape="0"/>
                </a:effectLst>
              </a:rPr>
              <a:t>Planteamiento del Problema</a:t>
            </a:r>
            <a:endParaRPr lang="es-EC" sz="3600" dirty="0">
              <a:ln w="0"/>
              <a:solidFill>
                <a:srgbClr val="00B050"/>
              </a:solidFill>
              <a:effectLst>
                <a:outerShdw blurRad="38100" dist="38100" dir="2700000" algn="tl">
                  <a:srgbClr val="000000">
                    <a:alpha val="43137"/>
                  </a:srgbClr>
                </a:outerShdw>
                <a:reflection blurRad="6350" stA="53000" endA="300" endPos="35500" dir="5400000" sy="-90000" algn="bl" rotWithShape="0"/>
              </a:effectLst>
            </a:endParaRPr>
          </a:p>
        </p:txBody>
      </p:sp>
      <p:pic>
        <p:nvPicPr>
          <p:cNvPr id="6" name="Imagen 5"/>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40212"/>
            <a:ext cx="1871277" cy="483291"/>
          </a:xfrm>
          <a:prstGeom prst="rect">
            <a:avLst/>
          </a:prstGeom>
        </p:spPr>
      </p:pic>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5924" y="40212"/>
            <a:ext cx="946076" cy="785971"/>
          </a:xfrm>
          <a:prstGeom prst="rect">
            <a:avLst/>
          </a:prstGeom>
        </p:spPr>
      </p:pic>
    </p:spTree>
    <p:extLst>
      <p:ext uri="{BB962C8B-B14F-4D97-AF65-F5344CB8AC3E}">
        <p14:creationId xmlns:p14="http://schemas.microsoft.com/office/powerpoint/2010/main" val="586140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187734" y="0"/>
            <a:ext cx="3816531" cy="815477"/>
          </a:xfrm>
        </p:spPr>
        <p:txBody>
          <a:bodyPr/>
          <a:lstStyle/>
          <a:p>
            <a:pPr algn="ctr"/>
            <a:r>
              <a:rPr lang="es-EC" dirty="0" smtClean="0">
                <a:ln w="0"/>
                <a:solidFill>
                  <a:srgbClr val="00B050"/>
                </a:solidFill>
                <a:effectLst>
                  <a:outerShdw blurRad="38100" dist="38100" dir="2700000" algn="tl">
                    <a:srgbClr val="000000">
                      <a:alpha val="43137"/>
                    </a:srgbClr>
                  </a:outerShdw>
                  <a:reflection blurRad="6350" stA="53000" endA="300" endPos="35500" dir="5400000" sy="-90000" algn="bl" rotWithShape="0"/>
                </a:effectLst>
              </a:rPr>
              <a:t>Objetivos</a:t>
            </a:r>
            <a:endParaRPr lang="es-EC" dirty="0">
              <a:ln w="0"/>
              <a:solidFill>
                <a:srgbClr val="00B050"/>
              </a:solidFill>
              <a:effectLst>
                <a:outerShdw blurRad="38100" dist="38100" dir="2700000" algn="tl">
                  <a:srgbClr val="000000">
                    <a:alpha val="43137"/>
                  </a:srgbClr>
                </a:outerShdw>
                <a:reflection blurRad="6350" stA="53000" endA="300" endPos="35500" dir="5400000" sy="-90000" algn="bl" rotWithShape="0"/>
              </a:effectLst>
            </a:endParaRPr>
          </a:p>
        </p:txBody>
      </p:sp>
      <p:sp>
        <p:nvSpPr>
          <p:cNvPr id="3" name="Marcador de contenido 2"/>
          <p:cNvSpPr>
            <a:spLocks noGrp="1"/>
          </p:cNvSpPr>
          <p:nvPr>
            <p:ph idx="1"/>
          </p:nvPr>
        </p:nvSpPr>
        <p:spPr>
          <a:xfrm>
            <a:off x="1203362" y="1114877"/>
            <a:ext cx="10515600" cy="1244146"/>
          </a:xfrm>
        </p:spPr>
        <p:style>
          <a:lnRef idx="1">
            <a:schemeClr val="accent3"/>
          </a:lnRef>
          <a:fillRef idx="2">
            <a:schemeClr val="accent3"/>
          </a:fillRef>
          <a:effectRef idx="1">
            <a:schemeClr val="accent3"/>
          </a:effectRef>
          <a:fontRef idx="minor">
            <a:schemeClr val="dk1"/>
          </a:fontRef>
        </p:style>
        <p:txBody>
          <a:bodyPr/>
          <a:lstStyle/>
          <a:p>
            <a:pPr algn="ctr"/>
            <a:r>
              <a:rPr lang="es-EC" dirty="0"/>
              <a:t>Proponer una herramienta de control, partiendo de los principios de la OCDE para mejorar la rentabilidad de las instituciones del sector financiero.</a:t>
            </a:r>
          </a:p>
          <a:p>
            <a:pPr algn="ctr"/>
            <a:endParaRPr lang="es-EC" dirty="0"/>
          </a:p>
        </p:txBody>
      </p:sp>
      <p:pic>
        <p:nvPicPr>
          <p:cNvPr id="4" name="Imagen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40212"/>
            <a:ext cx="1871277" cy="483291"/>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45924" y="40212"/>
            <a:ext cx="946076" cy="785971"/>
          </a:xfrm>
          <a:prstGeom prst="rect">
            <a:avLst/>
          </a:prstGeom>
        </p:spPr>
      </p:pic>
      <p:graphicFrame>
        <p:nvGraphicFramePr>
          <p:cNvPr id="6" name="Diagrama 5"/>
          <p:cNvGraphicFramePr/>
          <p:nvPr>
            <p:extLst>
              <p:ext uri="{D42A27DB-BD31-4B8C-83A1-F6EECF244321}">
                <p14:modId xmlns:p14="http://schemas.microsoft.com/office/powerpoint/2010/main" val="3544198912"/>
              </p:ext>
            </p:extLst>
          </p:nvPr>
        </p:nvGraphicFramePr>
        <p:xfrm>
          <a:off x="0" y="2825886"/>
          <a:ext cx="12192000" cy="40321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Rectángulo 6"/>
          <p:cNvSpPr/>
          <p:nvPr/>
        </p:nvSpPr>
        <p:spPr>
          <a:xfrm>
            <a:off x="651171" y="2431893"/>
            <a:ext cx="3418996" cy="646331"/>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s-ES" sz="3600" b="1" cap="none" spc="0" dirty="0" smtClean="0">
                <a:ln/>
                <a:solidFill>
                  <a:srgbClr val="00B050"/>
                </a:solidFill>
                <a:effectLst/>
              </a:rPr>
              <a:t>Específicos</a:t>
            </a:r>
            <a:endParaRPr lang="es-ES" sz="3600" b="1" cap="none" spc="0" dirty="0">
              <a:ln/>
              <a:solidFill>
                <a:srgbClr val="00B050"/>
              </a:solidFill>
              <a:effectLst/>
            </a:endParaRPr>
          </a:p>
        </p:txBody>
      </p:sp>
    </p:spTree>
    <p:extLst>
      <p:ext uri="{BB962C8B-B14F-4D97-AF65-F5344CB8AC3E}">
        <p14:creationId xmlns:p14="http://schemas.microsoft.com/office/powerpoint/2010/main" val="1430874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2625</TotalTime>
  <Words>7663</Words>
  <Application>Microsoft Office PowerPoint</Application>
  <PresentationFormat>Panorámica</PresentationFormat>
  <Paragraphs>3531</Paragraphs>
  <Slides>36</Slides>
  <Notes>0</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36</vt:i4>
      </vt:variant>
    </vt:vector>
  </HeadingPairs>
  <TitlesOfParts>
    <vt:vector size="43" baseType="lpstr">
      <vt:lpstr>Arial</vt:lpstr>
      <vt:lpstr>Calibri</vt:lpstr>
      <vt:lpstr>Calibri Light</vt:lpstr>
      <vt:lpstr>Cambria Math</vt:lpstr>
      <vt:lpstr>Times New Roman</vt:lpstr>
      <vt:lpstr>Tema de Office</vt:lpstr>
      <vt:lpstr>CorelDRAW</vt:lpstr>
      <vt:lpstr>Presentación de PowerPoint</vt:lpstr>
      <vt:lpstr>Contenido</vt:lpstr>
      <vt:lpstr>Planteamiento del Problema</vt:lpstr>
      <vt:lpstr>Planteamiento del Problema</vt:lpstr>
      <vt:lpstr>Planteamiento del Problema</vt:lpstr>
      <vt:lpstr>Planteamiento del Problema</vt:lpstr>
      <vt:lpstr>Planteamiento del Problema</vt:lpstr>
      <vt:lpstr>Planteamiento del Problema</vt:lpstr>
      <vt:lpstr>Objetivos</vt:lpstr>
      <vt:lpstr>Justificación</vt:lpstr>
      <vt:lpstr>Marco teórico</vt:lpstr>
      <vt:lpstr>OCDE</vt:lpstr>
      <vt:lpstr>Marco Referencial</vt:lpstr>
      <vt:lpstr>Marco contextual</vt:lpstr>
      <vt:lpstr>Marco metodológico</vt:lpstr>
      <vt:lpstr>Validación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Resultados</vt:lpstr>
      <vt:lpstr>Resultados</vt:lpstr>
      <vt:lpstr>Presentación de PowerPoint</vt:lpstr>
      <vt:lpstr>Resultados</vt:lpstr>
      <vt:lpstr>Presentación de PowerPoint</vt:lpstr>
      <vt:lpstr>Resultados</vt:lpstr>
      <vt:lpstr>Presentación de PowerPoint</vt:lpstr>
      <vt:lpstr>Prueba de hipótesis</vt:lpstr>
      <vt:lpstr>Fisher</vt:lpstr>
      <vt:lpstr>T-student</vt:lpstr>
      <vt:lpstr>Conclusiones</vt:lpstr>
      <vt:lpstr>Conclusiones</vt:lpstr>
      <vt:lpstr>Recomendaciones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☺♫Tamyto_O♫☺ Checa Arellano</dc:creator>
  <cp:lastModifiedBy>Stanley"elRodillo"Mosquera</cp:lastModifiedBy>
  <cp:revision>71</cp:revision>
  <dcterms:created xsi:type="dcterms:W3CDTF">2018-02-08T07:10:05Z</dcterms:created>
  <dcterms:modified xsi:type="dcterms:W3CDTF">2018-03-07T14:54:03Z</dcterms:modified>
</cp:coreProperties>
</file>