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91" r:id="rId26"/>
    <p:sldId id="280" r:id="rId27"/>
    <p:sldId id="283" r:id="rId28"/>
    <p:sldId id="282" r:id="rId29"/>
    <p:sldId id="286" r:id="rId30"/>
    <p:sldId id="285" r:id="rId31"/>
    <p:sldId id="287" r:id="rId32"/>
    <p:sldId id="288" r:id="rId33"/>
    <p:sldId id="290" r:id="rId3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5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4" Type="http://schemas.openxmlformats.org/officeDocument/2006/relationships/image" Target="../media/image28.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 Id="rId4"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E0822-0C12-4803-B33E-E99CDFC80D98}" type="doc">
      <dgm:prSet loTypeId="urn:microsoft.com/office/officeart/2005/8/layout/process4" loCatId="list" qsTypeId="urn:microsoft.com/office/officeart/2005/8/quickstyle/simple5" qsCatId="simple" csTypeId="urn:microsoft.com/office/officeart/2005/8/colors/accent1_2" csCatId="accent1" phldr="1"/>
      <dgm:spPr/>
      <dgm:t>
        <a:bodyPr/>
        <a:lstStyle/>
        <a:p>
          <a:endParaRPr lang="es-EC"/>
        </a:p>
      </dgm:t>
    </dgm:pt>
    <dgm:pt modelId="{6CCF5C2B-1471-45D6-8ED0-41DBA2A1602C}">
      <dgm:prSet phldrT="[Text]">
        <dgm:style>
          <a:lnRef idx="3">
            <a:schemeClr val="lt1"/>
          </a:lnRef>
          <a:fillRef idx="1">
            <a:schemeClr val="accent3"/>
          </a:fillRef>
          <a:effectRef idx="1">
            <a:schemeClr val="accent3"/>
          </a:effectRef>
          <a:fontRef idx="minor">
            <a:schemeClr val="lt1"/>
          </a:fontRef>
        </dgm:style>
      </dgm:prSet>
      <dgm:spPr/>
      <dgm:t>
        <a:bodyPr/>
        <a:lstStyle/>
        <a:p>
          <a:r>
            <a:rPr lang="es-EC" b="1" dirty="0" smtClean="0">
              <a:solidFill>
                <a:schemeClr val="tx1"/>
              </a:solidFill>
            </a:rPr>
            <a:t>OBJETIVO GENERAL</a:t>
          </a:r>
          <a:endParaRPr lang="es-EC" b="1" dirty="0">
            <a:solidFill>
              <a:schemeClr val="tx1"/>
            </a:solidFill>
          </a:endParaRPr>
        </a:p>
      </dgm:t>
    </dgm:pt>
    <dgm:pt modelId="{C3A65BEE-CD2B-402A-97DC-09EEF1FBE32F}" type="parTrans" cxnId="{0D5B3A69-33E3-443C-B4BE-94451BC983BF}">
      <dgm:prSet/>
      <dgm:spPr/>
      <dgm:t>
        <a:bodyPr/>
        <a:lstStyle/>
        <a:p>
          <a:endParaRPr lang="es-EC"/>
        </a:p>
      </dgm:t>
    </dgm:pt>
    <dgm:pt modelId="{70C1C58B-8AF0-4105-AA25-6E14485C8527}" type="sibTrans" cxnId="{0D5B3A69-33E3-443C-B4BE-94451BC983BF}">
      <dgm:prSet/>
      <dgm:spPr/>
      <dgm:t>
        <a:bodyPr/>
        <a:lstStyle/>
        <a:p>
          <a:endParaRPr lang="es-EC"/>
        </a:p>
      </dgm:t>
    </dgm:pt>
    <dgm:pt modelId="{857A2884-8C86-4BE3-8E33-D7ACAB1ACA4A}">
      <dgm:prSet phldrT="[Text]" custT="1"/>
      <dgm:spPr>
        <a:solidFill>
          <a:srgbClr val="92D050">
            <a:alpha val="90000"/>
          </a:srgbClr>
        </a:solidFill>
      </dgm:spPr>
      <dgm:t>
        <a:bodyPr/>
        <a:lstStyle/>
        <a:p>
          <a:r>
            <a:rPr lang="es-EC" sz="2000" b="1" dirty="0" smtClean="0"/>
            <a:t>Determinar la incidencia de las actividades recreativas para evitar la caída brusca de los niveles de rendimiento físico en la etapa de transición en el Club de Alto Rendimiento “El Nacional” sub – 12</a:t>
          </a:r>
          <a:endParaRPr lang="es-EC" sz="2000" b="1" dirty="0"/>
        </a:p>
      </dgm:t>
    </dgm:pt>
    <dgm:pt modelId="{4C37038F-140E-43C2-8756-FF61A0AFF81C}" type="parTrans" cxnId="{9504AF1D-CA3A-4184-9101-98FB4BBAB3D5}">
      <dgm:prSet/>
      <dgm:spPr/>
      <dgm:t>
        <a:bodyPr/>
        <a:lstStyle/>
        <a:p>
          <a:endParaRPr lang="es-EC"/>
        </a:p>
      </dgm:t>
    </dgm:pt>
    <dgm:pt modelId="{3F10786A-8086-46EC-B5C8-89AFBEFA8380}" type="sibTrans" cxnId="{9504AF1D-CA3A-4184-9101-98FB4BBAB3D5}">
      <dgm:prSet/>
      <dgm:spPr/>
      <dgm:t>
        <a:bodyPr/>
        <a:lstStyle/>
        <a:p>
          <a:endParaRPr lang="es-EC"/>
        </a:p>
      </dgm:t>
    </dgm:pt>
    <dgm:pt modelId="{78BC00AC-FA33-457D-8F7C-0F0CA0225110}">
      <dgm:prSet phldrT="[Text]" custT="1">
        <dgm:style>
          <a:lnRef idx="3">
            <a:schemeClr val="lt1"/>
          </a:lnRef>
          <a:fillRef idx="1">
            <a:schemeClr val="accent3"/>
          </a:fillRef>
          <a:effectRef idx="1">
            <a:schemeClr val="accent3"/>
          </a:effectRef>
          <a:fontRef idx="minor">
            <a:schemeClr val="lt1"/>
          </a:fontRef>
        </dgm:style>
      </dgm:prSet>
      <dgm:spPr/>
      <dgm:t>
        <a:bodyPr/>
        <a:lstStyle/>
        <a:p>
          <a:endParaRPr lang="es-EC" sz="2500" b="1" dirty="0" smtClean="0"/>
        </a:p>
        <a:p>
          <a:endParaRPr lang="es-EC" sz="2500" b="1" dirty="0" smtClean="0"/>
        </a:p>
        <a:p>
          <a:endParaRPr lang="es-EC" sz="2500" b="1" dirty="0" smtClean="0"/>
        </a:p>
        <a:p>
          <a:r>
            <a:rPr lang="es-EC" sz="3200" b="1" dirty="0" smtClean="0">
              <a:solidFill>
                <a:schemeClr val="tx1"/>
              </a:solidFill>
            </a:rPr>
            <a:t>OBJETIVOS ESPECIFICOS</a:t>
          </a:r>
          <a:endParaRPr lang="es-EC" sz="3200" b="1" dirty="0">
            <a:solidFill>
              <a:schemeClr val="tx1"/>
            </a:solidFill>
          </a:endParaRPr>
        </a:p>
      </dgm:t>
    </dgm:pt>
    <dgm:pt modelId="{5D92BEF7-AD15-4482-AFC0-4D1DC5F3D3E2}" type="parTrans" cxnId="{48CAEC10-325A-47E3-9C63-0EB3A1C8C3D6}">
      <dgm:prSet/>
      <dgm:spPr/>
      <dgm:t>
        <a:bodyPr/>
        <a:lstStyle/>
        <a:p>
          <a:endParaRPr lang="es-EC"/>
        </a:p>
      </dgm:t>
    </dgm:pt>
    <dgm:pt modelId="{2316C22F-5B8E-4D67-AAA6-EB0B67A5D936}" type="sibTrans" cxnId="{48CAEC10-325A-47E3-9C63-0EB3A1C8C3D6}">
      <dgm:prSet/>
      <dgm:spPr/>
      <dgm:t>
        <a:bodyPr/>
        <a:lstStyle/>
        <a:p>
          <a:endParaRPr lang="es-EC"/>
        </a:p>
      </dgm:t>
    </dgm:pt>
    <dgm:pt modelId="{FED906B1-AFE9-484D-94DE-7D23D9C9D96D}">
      <dgm:prSet phldrT="[Text]" custT="1"/>
      <dgm:spPr>
        <a:solidFill>
          <a:srgbClr val="92D050">
            <a:alpha val="90000"/>
          </a:srgbClr>
        </a:solidFill>
      </dgm:spPr>
      <dgm:t>
        <a:bodyPr/>
        <a:lstStyle/>
        <a:p>
          <a:r>
            <a:rPr lang="es-EC" sz="1800" b="1" dirty="0" smtClean="0"/>
            <a:t>Describir las actividades recreativas, capacidades físicas condicionales y etapa de transición en un programa de futbol. </a:t>
          </a:r>
          <a:endParaRPr lang="es-EC" sz="1800" b="1" dirty="0"/>
        </a:p>
      </dgm:t>
    </dgm:pt>
    <dgm:pt modelId="{281FB578-FC2C-4A31-A816-31990E618C55}" type="parTrans" cxnId="{CE3B51A8-1767-4A25-89ED-4F7514A54874}">
      <dgm:prSet/>
      <dgm:spPr/>
      <dgm:t>
        <a:bodyPr/>
        <a:lstStyle/>
        <a:p>
          <a:endParaRPr lang="es-EC"/>
        </a:p>
      </dgm:t>
    </dgm:pt>
    <dgm:pt modelId="{935C56EA-8A07-4511-B219-AAB9FC260041}" type="sibTrans" cxnId="{CE3B51A8-1767-4A25-89ED-4F7514A54874}">
      <dgm:prSet/>
      <dgm:spPr/>
      <dgm:t>
        <a:bodyPr/>
        <a:lstStyle/>
        <a:p>
          <a:endParaRPr lang="es-EC"/>
        </a:p>
      </dgm:t>
    </dgm:pt>
    <dgm:pt modelId="{CC455371-1AB7-42A5-8A32-1A0CE9661D72}">
      <dgm:prSet phldrT="[Text]" custT="1"/>
      <dgm:spPr>
        <a:solidFill>
          <a:srgbClr val="92D050">
            <a:alpha val="90000"/>
          </a:srgbClr>
        </a:solidFill>
      </dgm:spPr>
      <dgm:t>
        <a:bodyPr/>
        <a:lstStyle/>
        <a:p>
          <a:r>
            <a:rPr lang="es-EC" sz="2000" b="1" dirty="0" smtClean="0"/>
            <a:t>Determinar el rendimiento físico antes y después de la etapa de transición en una planificación.</a:t>
          </a:r>
          <a:endParaRPr lang="es-EC" sz="2000" b="1" dirty="0"/>
        </a:p>
      </dgm:t>
    </dgm:pt>
    <dgm:pt modelId="{8B973181-82FA-4AE8-801D-7887E422E385}" type="parTrans" cxnId="{AFA1DC3C-915B-40F5-840E-8C0797C3C364}">
      <dgm:prSet/>
      <dgm:spPr/>
      <dgm:t>
        <a:bodyPr/>
        <a:lstStyle/>
        <a:p>
          <a:endParaRPr lang="es-EC"/>
        </a:p>
      </dgm:t>
    </dgm:pt>
    <dgm:pt modelId="{953849E9-F27A-4AFF-841E-FA9CFC6615DB}" type="sibTrans" cxnId="{AFA1DC3C-915B-40F5-840E-8C0797C3C364}">
      <dgm:prSet/>
      <dgm:spPr/>
      <dgm:t>
        <a:bodyPr/>
        <a:lstStyle/>
        <a:p>
          <a:endParaRPr lang="es-EC"/>
        </a:p>
      </dgm:t>
    </dgm:pt>
    <dgm:pt modelId="{5228DC04-ADBE-4C9E-8BC0-778548657EE1}">
      <dgm:prSet phldrT="[Text]" custT="1"/>
      <dgm:spPr>
        <a:solidFill>
          <a:srgbClr val="92D050">
            <a:alpha val="90000"/>
          </a:srgbClr>
        </a:solidFill>
      </dgm:spPr>
      <dgm:t>
        <a:bodyPr/>
        <a:lstStyle/>
        <a:p>
          <a:r>
            <a:rPr lang="es-EC" sz="2000" b="1" dirty="0" smtClean="0"/>
            <a:t>Aplicar un programa recreativo para evitar la caída brusca de niveles de rendimiento físico en la etapa de transición..</a:t>
          </a:r>
          <a:endParaRPr lang="es-EC" sz="2000" b="1" dirty="0"/>
        </a:p>
      </dgm:t>
    </dgm:pt>
    <dgm:pt modelId="{3F3EF4FD-FCC4-4998-B6E3-990B4544E66A}" type="parTrans" cxnId="{3C341712-AEDF-4549-AA56-42A055F3C51A}">
      <dgm:prSet/>
      <dgm:spPr/>
      <dgm:t>
        <a:bodyPr/>
        <a:lstStyle/>
        <a:p>
          <a:endParaRPr lang="es-EC"/>
        </a:p>
      </dgm:t>
    </dgm:pt>
    <dgm:pt modelId="{10BA4E34-C3A1-42CE-80A0-B7119E52E772}" type="sibTrans" cxnId="{3C341712-AEDF-4549-AA56-42A055F3C51A}">
      <dgm:prSet/>
      <dgm:spPr/>
      <dgm:t>
        <a:bodyPr/>
        <a:lstStyle/>
        <a:p>
          <a:endParaRPr lang="es-EC"/>
        </a:p>
      </dgm:t>
    </dgm:pt>
    <dgm:pt modelId="{2D3B744B-0ADB-4CE2-8375-0E723F167178}">
      <dgm:prSet phldrT="[Text]" custT="1"/>
      <dgm:spPr>
        <a:solidFill>
          <a:srgbClr val="92D050">
            <a:alpha val="90000"/>
          </a:srgbClr>
        </a:solidFill>
      </dgm:spPr>
      <dgm:t>
        <a:bodyPr/>
        <a:lstStyle/>
        <a:p>
          <a:r>
            <a:rPr lang="es-EC" sz="1800" b="1" dirty="0" smtClean="0"/>
            <a:t>Comparar y analizar los resultados  obtenidos de las capacidades físicas condicionales posteriormente al programa recreativo</a:t>
          </a:r>
          <a:endParaRPr lang="es-EC" sz="1800" b="1" dirty="0"/>
        </a:p>
      </dgm:t>
    </dgm:pt>
    <dgm:pt modelId="{1121A6E9-1518-4E9D-9104-DE2BDE4F4479}" type="parTrans" cxnId="{F824B27F-93CA-4171-A1DC-12C2419B5E1C}">
      <dgm:prSet/>
      <dgm:spPr/>
      <dgm:t>
        <a:bodyPr/>
        <a:lstStyle/>
        <a:p>
          <a:endParaRPr lang="es-EC"/>
        </a:p>
      </dgm:t>
    </dgm:pt>
    <dgm:pt modelId="{613ED084-F0B2-4033-B524-07DC9E3B80B6}" type="sibTrans" cxnId="{F824B27F-93CA-4171-A1DC-12C2419B5E1C}">
      <dgm:prSet/>
      <dgm:spPr/>
      <dgm:t>
        <a:bodyPr/>
        <a:lstStyle/>
        <a:p>
          <a:endParaRPr lang="es-EC"/>
        </a:p>
      </dgm:t>
    </dgm:pt>
    <dgm:pt modelId="{4C071D03-0BD2-4663-B91F-56DFF9249264}" type="pres">
      <dgm:prSet presAssocID="{139E0822-0C12-4803-B33E-E99CDFC80D98}" presName="Name0" presStyleCnt="0">
        <dgm:presLayoutVars>
          <dgm:dir/>
          <dgm:animLvl val="lvl"/>
          <dgm:resizeHandles val="exact"/>
        </dgm:presLayoutVars>
      </dgm:prSet>
      <dgm:spPr/>
      <dgm:t>
        <a:bodyPr/>
        <a:lstStyle/>
        <a:p>
          <a:endParaRPr lang="es-EC"/>
        </a:p>
      </dgm:t>
    </dgm:pt>
    <dgm:pt modelId="{5E1B3FB2-23C0-4854-B2BA-2EEE4E7969EA}" type="pres">
      <dgm:prSet presAssocID="{78BC00AC-FA33-457D-8F7C-0F0CA0225110}" presName="boxAndChildren" presStyleCnt="0"/>
      <dgm:spPr/>
    </dgm:pt>
    <dgm:pt modelId="{18DD50B9-FDB2-4935-B33C-E714B366E786}" type="pres">
      <dgm:prSet presAssocID="{78BC00AC-FA33-457D-8F7C-0F0CA0225110}" presName="parentTextBox" presStyleLbl="node1" presStyleIdx="0" presStyleCnt="2"/>
      <dgm:spPr/>
      <dgm:t>
        <a:bodyPr/>
        <a:lstStyle/>
        <a:p>
          <a:endParaRPr lang="es-EC"/>
        </a:p>
      </dgm:t>
    </dgm:pt>
    <dgm:pt modelId="{C31D285F-8F65-438C-9E93-C871A71E7F73}" type="pres">
      <dgm:prSet presAssocID="{78BC00AC-FA33-457D-8F7C-0F0CA0225110}" presName="entireBox" presStyleLbl="node1" presStyleIdx="0" presStyleCnt="2" custLinFactNeighborX="1213" custLinFactNeighborY="9"/>
      <dgm:spPr/>
      <dgm:t>
        <a:bodyPr/>
        <a:lstStyle/>
        <a:p>
          <a:endParaRPr lang="es-EC"/>
        </a:p>
      </dgm:t>
    </dgm:pt>
    <dgm:pt modelId="{36E35385-5C68-4CBC-810C-AA39D83B1F51}" type="pres">
      <dgm:prSet presAssocID="{78BC00AC-FA33-457D-8F7C-0F0CA0225110}" presName="descendantBox" presStyleCnt="0"/>
      <dgm:spPr/>
    </dgm:pt>
    <dgm:pt modelId="{2E223383-9B41-4A09-87B1-0C4923CD5AC3}" type="pres">
      <dgm:prSet presAssocID="{FED906B1-AFE9-484D-94DE-7D23D9C9D96D}" presName="childTextBox" presStyleLbl="fgAccFollowNode1" presStyleIdx="0" presStyleCnt="5" custAng="10800000" custFlipVert="1" custScaleX="2000000" custScaleY="66457" custLinFactX="114083" custLinFactY="-13220" custLinFactNeighborX="200000" custLinFactNeighborY="-100000">
        <dgm:presLayoutVars>
          <dgm:bulletEnabled val="1"/>
        </dgm:presLayoutVars>
      </dgm:prSet>
      <dgm:spPr/>
      <dgm:t>
        <a:bodyPr/>
        <a:lstStyle/>
        <a:p>
          <a:endParaRPr lang="es-EC"/>
        </a:p>
      </dgm:t>
    </dgm:pt>
    <dgm:pt modelId="{4E4B8632-3FE9-4AAE-A457-FFFBDDC8DC1A}" type="pres">
      <dgm:prSet presAssocID="{5228DC04-ADBE-4C9E-8BC0-778548657EE1}" presName="childTextBox" presStyleLbl="fgAccFollowNode1" presStyleIdx="1" presStyleCnt="5" custAng="10800000" custFlipVert="1" custScaleX="2000000" custScaleY="93471" custLinFactX="-800627" custLinFactNeighborX="-900000" custLinFactNeighborY="-3743">
        <dgm:presLayoutVars>
          <dgm:bulletEnabled val="1"/>
        </dgm:presLayoutVars>
      </dgm:prSet>
      <dgm:spPr/>
      <dgm:t>
        <a:bodyPr/>
        <a:lstStyle/>
        <a:p>
          <a:endParaRPr lang="es-EC"/>
        </a:p>
      </dgm:t>
    </dgm:pt>
    <dgm:pt modelId="{8BA9C75D-16B9-4B13-93D9-F9D9BDA4054B}" type="pres">
      <dgm:prSet presAssocID="{CC455371-1AB7-42A5-8A32-1A0CE9661D72}" presName="childTextBox" presStyleLbl="fgAccFollowNode1" presStyleIdx="2" presStyleCnt="5" custAng="10800000" custFlipVert="1" custScaleX="2000000" custScaleY="100578" custLinFactX="786143" custLinFactY="-8243" custLinFactNeighborX="800000" custLinFactNeighborY="-100000">
        <dgm:presLayoutVars>
          <dgm:bulletEnabled val="1"/>
        </dgm:presLayoutVars>
      </dgm:prSet>
      <dgm:spPr/>
      <dgm:t>
        <a:bodyPr/>
        <a:lstStyle/>
        <a:p>
          <a:endParaRPr lang="es-EC"/>
        </a:p>
      </dgm:t>
    </dgm:pt>
    <dgm:pt modelId="{E90C85CB-CD7D-495F-BE88-E0D592A6B720}" type="pres">
      <dgm:prSet presAssocID="{2D3B744B-0ADB-4CE2-8375-0E723F167178}" presName="childTextBox" presStyleLbl="fgAccFollowNode1" presStyleIdx="3" presStyleCnt="5" custAng="10800000" custFlipVert="1" custScaleX="2000000" custScaleY="82094" custLinFactX="-200000" custLinFactNeighborX="-207975" custLinFactNeighborY="-9429">
        <dgm:presLayoutVars>
          <dgm:bulletEnabled val="1"/>
        </dgm:presLayoutVars>
      </dgm:prSet>
      <dgm:spPr/>
      <dgm:t>
        <a:bodyPr/>
        <a:lstStyle/>
        <a:p>
          <a:endParaRPr lang="es-EC"/>
        </a:p>
      </dgm:t>
    </dgm:pt>
    <dgm:pt modelId="{3271875A-4003-43FD-A3E3-99C771BC1711}" type="pres">
      <dgm:prSet presAssocID="{70C1C58B-8AF0-4105-AA25-6E14485C8527}" presName="sp" presStyleCnt="0"/>
      <dgm:spPr/>
    </dgm:pt>
    <dgm:pt modelId="{B1C694EA-B31F-4C38-942E-8A684EA711AA}" type="pres">
      <dgm:prSet presAssocID="{6CCF5C2B-1471-45D6-8ED0-41DBA2A1602C}" presName="arrowAndChildren" presStyleCnt="0"/>
      <dgm:spPr/>
    </dgm:pt>
    <dgm:pt modelId="{58A41332-80A0-4C0E-84A8-34402C82BE36}" type="pres">
      <dgm:prSet presAssocID="{6CCF5C2B-1471-45D6-8ED0-41DBA2A1602C}" presName="parentTextArrow" presStyleLbl="node1" presStyleIdx="0" presStyleCnt="2"/>
      <dgm:spPr/>
      <dgm:t>
        <a:bodyPr/>
        <a:lstStyle/>
        <a:p>
          <a:endParaRPr lang="es-EC"/>
        </a:p>
      </dgm:t>
    </dgm:pt>
    <dgm:pt modelId="{E430F110-27C4-4AF5-813E-E4B83C342E0F}" type="pres">
      <dgm:prSet presAssocID="{6CCF5C2B-1471-45D6-8ED0-41DBA2A1602C}" presName="arrow" presStyleLbl="node1" presStyleIdx="1" presStyleCnt="2" custScaleY="44381" custLinFactNeighborX="-414" custLinFactNeighborY="-66713"/>
      <dgm:spPr/>
      <dgm:t>
        <a:bodyPr/>
        <a:lstStyle/>
        <a:p>
          <a:endParaRPr lang="es-EC"/>
        </a:p>
      </dgm:t>
    </dgm:pt>
    <dgm:pt modelId="{9B176DD8-CB96-477F-9A8F-7885F4668C91}" type="pres">
      <dgm:prSet presAssocID="{6CCF5C2B-1471-45D6-8ED0-41DBA2A1602C}" presName="descendantArrow" presStyleCnt="0"/>
      <dgm:spPr/>
    </dgm:pt>
    <dgm:pt modelId="{C70C1EF2-454D-4150-BA50-D56FAED016BC}" type="pres">
      <dgm:prSet presAssocID="{857A2884-8C86-4BE3-8E33-D7ACAB1ACA4A}" presName="childTextArrow" presStyleLbl="fgAccFollowNode1" presStyleIdx="4" presStyleCnt="5" custScaleY="53259" custLinFactNeighborX="128" custLinFactNeighborY="-4312">
        <dgm:presLayoutVars>
          <dgm:bulletEnabled val="1"/>
        </dgm:presLayoutVars>
      </dgm:prSet>
      <dgm:spPr/>
      <dgm:t>
        <a:bodyPr/>
        <a:lstStyle/>
        <a:p>
          <a:endParaRPr lang="es-EC"/>
        </a:p>
      </dgm:t>
    </dgm:pt>
  </dgm:ptLst>
  <dgm:cxnLst>
    <dgm:cxn modelId="{5147259B-D444-4024-93A9-4F8A9E0823D9}" type="presOf" srcId="{2D3B744B-0ADB-4CE2-8375-0E723F167178}" destId="{E90C85CB-CD7D-495F-BE88-E0D592A6B720}" srcOrd="0" destOrd="0" presId="urn:microsoft.com/office/officeart/2005/8/layout/process4"/>
    <dgm:cxn modelId="{F824B27F-93CA-4171-A1DC-12C2419B5E1C}" srcId="{78BC00AC-FA33-457D-8F7C-0F0CA0225110}" destId="{2D3B744B-0ADB-4CE2-8375-0E723F167178}" srcOrd="3" destOrd="0" parTransId="{1121A6E9-1518-4E9D-9104-DE2BDE4F4479}" sibTransId="{613ED084-F0B2-4033-B524-07DC9E3B80B6}"/>
    <dgm:cxn modelId="{4D0E9499-127B-453C-83A8-132B99624ED0}" type="presOf" srcId="{6CCF5C2B-1471-45D6-8ED0-41DBA2A1602C}" destId="{58A41332-80A0-4C0E-84A8-34402C82BE36}" srcOrd="0" destOrd="0" presId="urn:microsoft.com/office/officeart/2005/8/layout/process4"/>
    <dgm:cxn modelId="{CE3B51A8-1767-4A25-89ED-4F7514A54874}" srcId="{78BC00AC-FA33-457D-8F7C-0F0CA0225110}" destId="{FED906B1-AFE9-484D-94DE-7D23D9C9D96D}" srcOrd="0" destOrd="0" parTransId="{281FB578-FC2C-4A31-A816-31990E618C55}" sibTransId="{935C56EA-8A07-4511-B219-AAB9FC260041}"/>
    <dgm:cxn modelId="{A174DF41-E42B-4677-9192-ECE1FB0B1965}" type="presOf" srcId="{6CCF5C2B-1471-45D6-8ED0-41DBA2A1602C}" destId="{E430F110-27C4-4AF5-813E-E4B83C342E0F}" srcOrd="1" destOrd="0" presId="urn:microsoft.com/office/officeart/2005/8/layout/process4"/>
    <dgm:cxn modelId="{F8EC0C25-995F-44CE-A14D-66D3C4A7485C}" type="presOf" srcId="{CC455371-1AB7-42A5-8A32-1A0CE9661D72}" destId="{8BA9C75D-16B9-4B13-93D9-F9D9BDA4054B}" srcOrd="0" destOrd="0" presId="urn:microsoft.com/office/officeart/2005/8/layout/process4"/>
    <dgm:cxn modelId="{23269C36-C211-4DCD-807B-73D8DD05B817}" type="presOf" srcId="{857A2884-8C86-4BE3-8E33-D7ACAB1ACA4A}" destId="{C70C1EF2-454D-4150-BA50-D56FAED016BC}" srcOrd="0" destOrd="0" presId="urn:microsoft.com/office/officeart/2005/8/layout/process4"/>
    <dgm:cxn modelId="{2BFCA8DF-50FE-4BE5-AF44-A0C37BBCB5C3}" type="presOf" srcId="{139E0822-0C12-4803-B33E-E99CDFC80D98}" destId="{4C071D03-0BD2-4663-B91F-56DFF9249264}" srcOrd="0" destOrd="0" presId="urn:microsoft.com/office/officeart/2005/8/layout/process4"/>
    <dgm:cxn modelId="{0D5B3A69-33E3-443C-B4BE-94451BC983BF}" srcId="{139E0822-0C12-4803-B33E-E99CDFC80D98}" destId="{6CCF5C2B-1471-45D6-8ED0-41DBA2A1602C}" srcOrd="0" destOrd="0" parTransId="{C3A65BEE-CD2B-402A-97DC-09EEF1FBE32F}" sibTransId="{70C1C58B-8AF0-4105-AA25-6E14485C8527}"/>
    <dgm:cxn modelId="{9504AF1D-CA3A-4184-9101-98FB4BBAB3D5}" srcId="{6CCF5C2B-1471-45D6-8ED0-41DBA2A1602C}" destId="{857A2884-8C86-4BE3-8E33-D7ACAB1ACA4A}" srcOrd="0" destOrd="0" parTransId="{4C37038F-140E-43C2-8756-FF61A0AFF81C}" sibTransId="{3F10786A-8086-46EC-B5C8-89AFBEFA8380}"/>
    <dgm:cxn modelId="{DFD2AC03-8676-4944-AEFE-9F00E99A6BBB}" type="presOf" srcId="{FED906B1-AFE9-484D-94DE-7D23D9C9D96D}" destId="{2E223383-9B41-4A09-87B1-0C4923CD5AC3}" srcOrd="0" destOrd="0" presId="urn:microsoft.com/office/officeart/2005/8/layout/process4"/>
    <dgm:cxn modelId="{EEB4AD4A-9F6D-4F91-A946-38663117074F}" type="presOf" srcId="{5228DC04-ADBE-4C9E-8BC0-778548657EE1}" destId="{4E4B8632-3FE9-4AAE-A457-FFFBDDC8DC1A}" srcOrd="0" destOrd="0" presId="urn:microsoft.com/office/officeart/2005/8/layout/process4"/>
    <dgm:cxn modelId="{48CAEC10-325A-47E3-9C63-0EB3A1C8C3D6}" srcId="{139E0822-0C12-4803-B33E-E99CDFC80D98}" destId="{78BC00AC-FA33-457D-8F7C-0F0CA0225110}" srcOrd="1" destOrd="0" parTransId="{5D92BEF7-AD15-4482-AFC0-4D1DC5F3D3E2}" sibTransId="{2316C22F-5B8E-4D67-AAA6-EB0B67A5D936}"/>
    <dgm:cxn modelId="{3C341712-AEDF-4549-AA56-42A055F3C51A}" srcId="{78BC00AC-FA33-457D-8F7C-0F0CA0225110}" destId="{5228DC04-ADBE-4C9E-8BC0-778548657EE1}" srcOrd="1" destOrd="0" parTransId="{3F3EF4FD-FCC4-4998-B6E3-990B4544E66A}" sibTransId="{10BA4E34-C3A1-42CE-80A0-B7119E52E772}"/>
    <dgm:cxn modelId="{A867BF4D-B608-41B2-99F9-47ED5C8D107A}" type="presOf" srcId="{78BC00AC-FA33-457D-8F7C-0F0CA0225110}" destId="{18DD50B9-FDB2-4935-B33C-E714B366E786}" srcOrd="0" destOrd="0" presId="urn:microsoft.com/office/officeart/2005/8/layout/process4"/>
    <dgm:cxn modelId="{AFA1DC3C-915B-40F5-840E-8C0797C3C364}" srcId="{78BC00AC-FA33-457D-8F7C-0F0CA0225110}" destId="{CC455371-1AB7-42A5-8A32-1A0CE9661D72}" srcOrd="2" destOrd="0" parTransId="{8B973181-82FA-4AE8-801D-7887E422E385}" sibTransId="{953849E9-F27A-4AFF-841E-FA9CFC6615DB}"/>
    <dgm:cxn modelId="{A8C777C9-E707-4E43-A04C-E24A78C925CE}" type="presOf" srcId="{78BC00AC-FA33-457D-8F7C-0F0CA0225110}" destId="{C31D285F-8F65-438C-9E93-C871A71E7F73}" srcOrd="1" destOrd="0" presId="urn:microsoft.com/office/officeart/2005/8/layout/process4"/>
    <dgm:cxn modelId="{0046B4EE-B72B-4103-B2B9-DAC16B54613C}" type="presParOf" srcId="{4C071D03-0BD2-4663-B91F-56DFF9249264}" destId="{5E1B3FB2-23C0-4854-B2BA-2EEE4E7969EA}" srcOrd="0" destOrd="0" presId="urn:microsoft.com/office/officeart/2005/8/layout/process4"/>
    <dgm:cxn modelId="{770E1035-90E7-4103-BDEF-354C092D0E2D}" type="presParOf" srcId="{5E1B3FB2-23C0-4854-B2BA-2EEE4E7969EA}" destId="{18DD50B9-FDB2-4935-B33C-E714B366E786}" srcOrd="0" destOrd="0" presId="urn:microsoft.com/office/officeart/2005/8/layout/process4"/>
    <dgm:cxn modelId="{FA44CF82-1214-4BC4-A249-2C1A1AF37C69}" type="presParOf" srcId="{5E1B3FB2-23C0-4854-B2BA-2EEE4E7969EA}" destId="{C31D285F-8F65-438C-9E93-C871A71E7F73}" srcOrd="1" destOrd="0" presId="urn:microsoft.com/office/officeart/2005/8/layout/process4"/>
    <dgm:cxn modelId="{8905274A-7CB6-4CB0-B634-C7503315C18C}" type="presParOf" srcId="{5E1B3FB2-23C0-4854-B2BA-2EEE4E7969EA}" destId="{36E35385-5C68-4CBC-810C-AA39D83B1F51}" srcOrd="2" destOrd="0" presId="urn:microsoft.com/office/officeart/2005/8/layout/process4"/>
    <dgm:cxn modelId="{E8EB7DD2-D595-4A80-BE5B-1F1F7E19A70E}" type="presParOf" srcId="{36E35385-5C68-4CBC-810C-AA39D83B1F51}" destId="{2E223383-9B41-4A09-87B1-0C4923CD5AC3}" srcOrd="0" destOrd="0" presId="urn:microsoft.com/office/officeart/2005/8/layout/process4"/>
    <dgm:cxn modelId="{23FD77E3-60A1-422C-A2F3-95415952E514}" type="presParOf" srcId="{36E35385-5C68-4CBC-810C-AA39D83B1F51}" destId="{4E4B8632-3FE9-4AAE-A457-FFFBDDC8DC1A}" srcOrd="1" destOrd="0" presId="urn:microsoft.com/office/officeart/2005/8/layout/process4"/>
    <dgm:cxn modelId="{32729D45-F7E5-4736-A302-E5203E2AAE38}" type="presParOf" srcId="{36E35385-5C68-4CBC-810C-AA39D83B1F51}" destId="{8BA9C75D-16B9-4B13-93D9-F9D9BDA4054B}" srcOrd="2" destOrd="0" presId="urn:microsoft.com/office/officeart/2005/8/layout/process4"/>
    <dgm:cxn modelId="{FDF9C5DF-F051-413A-A675-0AB99957310B}" type="presParOf" srcId="{36E35385-5C68-4CBC-810C-AA39D83B1F51}" destId="{E90C85CB-CD7D-495F-BE88-E0D592A6B720}" srcOrd="3" destOrd="0" presId="urn:microsoft.com/office/officeart/2005/8/layout/process4"/>
    <dgm:cxn modelId="{83B267C7-6F48-4D44-A1F0-363460A1CA97}" type="presParOf" srcId="{4C071D03-0BD2-4663-B91F-56DFF9249264}" destId="{3271875A-4003-43FD-A3E3-99C771BC1711}" srcOrd="1" destOrd="0" presId="urn:microsoft.com/office/officeart/2005/8/layout/process4"/>
    <dgm:cxn modelId="{B0646939-37A3-426D-9909-B4838BD01ACC}" type="presParOf" srcId="{4C071D03-0BD2-4663-B91F-56DFF9249264}" destId="{B1C694EA-B31F-4C38-942E-8A684EA711AA}" srcOrd="2" destOrd="0" presId="urn:microsoft.com/office/officeart/2005/8/layout/process4"/>
    <dgm:cxn modelId="{24156D1C-8350-4D95-82B4-E61A4FB05E41}" type="presParOf" srcId="{B1C694EA-B31F-4C38-942E-8A684EA711AA}" destId="{58A41332-80A0-4C0E-84A8-34402C82BE36}" srcOrd="0" destOrd="0" presId="urn:microsoft.com/office/officeart/2005/8/layout/process4"/>
    <dgm:cxn modelId="{E2FEC7D0-5835-451D-80E8-BCA37ACB654A}" type="presParOf" srcId="{B1C694EA-B31F-4C38-942E-8A684EA711AA}" destId="{E430F110-27C4-4AF5-813E-E4B83C342E0F}" srcOrd="1" destOrd="0" presId="urn:microsoft.com/office/officeart/2005/8/layout/process4"/>
    <dgm:cxn modelId="{0987DFBF-8C88-46E3-88A4-B7926289A314}" type="presParOf" srcId="{B1C694EA-B31F-4C38-942E-8A684EA711AA}" destId="{9B176DD8-CB96-477F-9A8F-7885F4668C91}" srcOrd="2" destOrd="0" presId="urn:microsoft.com/office/officeart/2005/8/layout/process4"/>
    <dgm:cxn modelId="{2C07D831-4D47-43A7-82BE-99558D4125CC}" type="presParOf" srcId="{9B176DD8-CB96-477F-9A8F-7885F4668C91}" destId="{C70C1EF2-454D-4150-BA50-D56FAED016B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763F7F-682D-4E82-9033-B3C4483188E0}"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s-EC"/>
        </a:p>
      </dgm:t>
    </dgm:pt>
    <dgm:pt modelId="{BFBE9733-FC1B-4158-B7A3-BE5BC466F712}">
      <dgm:prSet phldrT="[Text]" custT="1"/>
      <dgm:spPr/>
      <dgm:t>
        <a:bodyPr/>
        <a:lstStyle/>
        <a:p>
          <a:r>
            <a:rPr lang="es-EC" sz="2400" b="1" dirty="0" smtClean="0">
              <a:solidFill>
                <a:schemeClr val="tx1"/>
              </a:solidFill>
            </a:rPr>
            <a:t>En la investigación se cumple con la hipótesis que se </a:t>
          </a:r>
          <a:r>
            <a:rPr lang="es-EC" sz="2400" b="1" dirty="0" smtClean="0">
              <a:solidFill>
                <a:schemeClr val="tx1"/>
              </a:solidFill>
            </a:rPr>
            <a:t>propuso</a:t>
          </a:r>
          <a:r>
            <a:rPr lang="es-EC" sz="2400" b="1" dirty="0" smtClean="0">
              <a:solidFill>
                <a:schemeClr val="tx1"/>
              </a:solidFill>
            </a:rPr>
            <a:t>; se da solución al problema y se cumplen los objetivos generales y específicos.</a:t>
          </a:r>
          <a:endParaRPr lang="es-EC" sz="2400" b="1" dirty="0">
            <a:solidFill>
              <a:schemeClr val="tx1"/>
            </a:solidFill>
          </a:endParaRPr>
        </a:p>
      </dgm:t>
    </dgm:pt>
    <dgm:pt modelId="{3FCFE59A-6FB0-4987-9FE0-5CA94B951F0E}" type="parTrans" cxnId="{77162677-887D-44CF-BCB9-F8F8E2B80AA7}">
      <dgm:prSet/>
      <dgm:spPr/>
      <dgm:t>
        <a:bodyPr/>
        <a:lstStyle/>
        <a:p>
          <a:endParaRPr lang="es-EC"/>
        </a:p>
      </dgm:t>
    </dgm:pt>
    <dgm:pt modelId="{7973550A-862C-4727-AA5A-7B40326D583B}" type="sibTrans" cxnId="{77162677-887D-44CF-BCB9-F8F8E2B80AA7}">
      <dgm:prSet/>
      <dgm:spPr/>
      <dgm:t>
        <a:bodyPr/>
        <a:lstStyle/>
        <a:p>
          <a:endParaRPr lang="es-EC"/>
        </a:p>
      </dgm:t>
    </dgm:pt>
    <dgm:pt modelId="{1B73B786-2126-42F9-B4DF-EE8CDA75EE8A}">
      <dgm:prSet phldrT="[Text]" custT="1"/>
      <dgm:spPr/>
      <dgm:t>
        <a:bodyPr/>
        <a:lstStyle/>
        <a:p>
          <a:r>
            <a:rPr lang="es-EC" sz="1800" b="1" dirty="0" smtClean="0">
              <a:solidFill>
                <a:schemeClr val="tx1"/>
              </a:solidFill>
            </a:rPr>
            <a:t>Los resultados demuestran  que la aplicación de un programa de actividades recreativas, en la  etapa transitoria de futbolistas del grupo etarios </a:t>
          </a:r>
          <a:r>
            <a:rPr lang="es-EC" sz="1800" b="1" dirty="0" smtClean="0">
              <a:solidFill>
                <a:schemeClr val="tx1"/>
              </a:solidFill>
            </a:rPr>
            <a:t>sub-12, que  </a:t>
          </a:r>
          <a:r>
            <a:rPr lang="es-EC" sz="1800" b="1" dirty="0" smtClean="0">
              <a:solidFill>
                <a:schemeClr val="tx1"/>
              </a:solidFill>
            </a:rPr>
            <a:t>entrenan sistemáticamente en el club El Nacional, permite que el nivel de preparación física no caiga bruscamente ,al concluir el período competitivo. </a:t>
          </a:r>
          <a:endParaRPr lang="es-EC" sz="1800" b="1" dirty="0">
            <a:solidFill>
              <a:schemeClr val="tx1"/>
            </a:solidFill>
          </a:endParaRPr>
        </a:p>
      </dgm:t>
    </dgm:pt>
    <dgm:pt modelId="{52686495-EA48-48B5-903D-0C1A0C27F627}" type="parTrans" cxnId="{22A48E7B-1C87-4CB0-8D72-B21159A2684E}">
      <dgm:prSet/>
      <dgm:spPr/>
      <dgm:t>
        <a:bodyPr/>
        <a:lstStyle/>
        <a:p>
          <a:endParaRPr lang="es-EC"/>
        </a:p>
      </dgm:t>
    </dgm:pt>
    <dgm:pt modelId="{D8C6FE45-B66A-427F-BF6D-B9C51A3049D8}" type="sibTrans" cxnId="{22A48E7B-1C87-4CB0-8D72-B21159A2684E}">
      <dgm:prSet/>
      <dgm:spPr/>
      <dgm:t>
        <a:bodyPr/>
        <a:lstStyle/>
        <a:p>
          <a:endParaRPr lang="es-EC"/>
        </a:p>
      </dgm:t>
    </dgm:pt>
    <dgm:pt modelId="{2AA1AFAC-8942-4805-8CF7-66138EF9EEA2}">
      <dgm:prSet phldrT="[Text]" custT="1"/>
      <dgm:spPr/>
      <dgm:t>
        <a:bodyPr/>
        <a:lstStyle/>
        <a:p>
          <a:r>
            <a:rPr lang="es-EC" sz="1900" b="1" dirty="0" smtClean="0">
              <a:solidFill>
                <a:schemeClr val="tx1"/>
              </a:solidFill>
            </a:rPr>
            <a:t>Una vez finalizada la investigación se comprueba la correlación </a:t>
          </a:r>
          <a:r>
            <a:rPr lang="es-EC" sz="1900" b="1" dirty="0" smtClean="0">
              <a:solidFill>
                <a:schemeClr val="tx1"/>
              </a:solidFill>
            </a:rPr>
            <a:t>con </a:t>
          </a:r>
          <a:r>
            <a:rPr lang="es-EC" sz="1900" b="1" dirty="0" smtClean="0">
              <a:solidFill>
                <a:schemeClr val="tx1"/>
              </a:solidFill>
            </a:rPr>
            <a:t>los porcentajes totales, lográndose  que la caída del nivel de preparación física no </a:t>
          </a:r>
          <a:r>
            <a:rPr lang="es-EC" sz="1900" b="1" dirty="0" smtClean="0">
              <a:solidFill>
                <a:schemeClr val="tx1"/>
              </a:solidFill>
            </a:rPr>
            <a:t>supera, </a:t>
          </a:r>
          <a:r>
            <a:rPr lang="es-EC" sz="1900" b="1" dirty="0" smtClean="0">
              <a:solidFill>
                <a:schemeClr val="tx1"/>
              </a:solidFill>
            </a:rPr>
            <a:t>como promedio, el 12 %.</a:t>
          </a:r>
          <a:endParaRPr lang="es-EC" sz="1900" b="1" dirty="0">
            <a:solidFill>
              <a:schemeClr val="tx1"/>
            </a:solidFill>
          </a:endParaRPr>
        </a:p>
      </dgm:t>
    </dgm:pt>
    <dgm:pt modelId="{BEFD679B-2DED-4892-805F-1B35EAADA97C}" type="parTrans" cxnId="{7A19AE43-A72B-4406-A7B6-5CD0DDA14EEC}">
      <dgm:prSet/>
      <dgm:spPr/>
      <dgm:t>
        <a:bodyPr/>
        <a:lstStyle/>
        <a:p>
          <a:endParaRPr lang="es-EC"/>
        </a:p>
      </dgm:t>
    </dgm:pt>
    <dgm:pt modelId="{314387BC-F5AC-4D06-8A99-F0DE1034D3D4}" type="sibTrans" cxnId="{7A19AE43-A72B-4406-A7B6-5CD0DDA14EEC}">
      <dgm:prSet/>
      <dgm:spPr/>
      <dgm:t>
        <a:bodyPr/>
        <a:lstStyle/>
        <a:p>
          <a:endParaRPr lang="es-EC"/>
        </a:p>
      </dgm:t>
    </dgm:pt>
    <dgm:pt modelId="{9D10D330-CE3B-4E97-A0FB-E60EB1B671E7}">
      <dgm:prSet phldrT="[Text]" custT="1"/>
      <dgm:spPr/>
      <dgm:t>
        <a:bodyPr/>
        <a:lstStyle/>
        <a:p>
          <a:r>
            <a:rPr lang="es-EC" sz="1900" b="1" dirty="0" smtClean="0">
              <a:solidFill>
                <a:schemeClr val="tx1"/>
              </a:solidFill>
            </a:rPr>
            <a:t>Se observa que la velocidad es una de las capacidades con mayor desenvolvimiento mediante el programa </a:t>
          </a:r>
          <a:r>
            <a:rPr lang="es-EC" sz="1900" b="1" dirty="0" smtClean="0">
              <a:solidFill>
                <a:schemeClr val="tx1"/>
              </a:solidFill>
            </a:rPr>
            <a:t>recreativo, </a:t>
          </a:r>
          <a:r>
            <a:rPr lang="es-EC" sz="1900" b="1" dirty="0" smtClean="0">
              <a:solidFill>
                <a:schemeClr val="tx1"/>
              </a:solidFill>
            </a:rPr>
            <a:t>aumentando sus </a:t>
          </a:r>
          <a:r>
            <a:rPr lang="es-EC" sz="1900" b="1" dirty="0" smtClean="0">
              <a:solidFill>
                <a:schemeClr val="tx1"/>
              </a:solidFill>
            </a:rPr>
            <a:t>tiempos </a:t>
          </a:r>
          <a:r>
            <a:rPr lang="es-EC" sz="1900" b="1" dirty="0" smtClean="0">
              <a:solidFill>
                <a:schemeClr val="tx1"/>
              </a:solidFill>
            </a:rPr>
            <a:t>en su pos test </a:t>
          </a:r>
          <a:r>
            <a:rPr lang="es-EC" sz="1900" b="1" dirty="0" smtClean="0">
              <a:solidFill>
                <a:schemeClr val="tx1"/>
              </a:solidFill>
            </a:rPr>
            <a:t>con </a:t>
          </a:r>
          <a:r>
            <a:rPr lang="es-EC" sz="1900" b="1" dirty="0" smtClean="0">
              <a:solidFill>
                <a:schemeClr val="tx1"/>
              </a:solidFill>
            </a:rPr>
            <a:t>un 1% de promedio, asociado, </a:t>
          </a:r>
          <a:r>
            <a:rPr lang="es-EC" sz="1900" b="1" dirty="0" smtClean="0">
              <a:solidFill>
                <a:schemeClr val="tx1"/>
              </a:solidFill>
            </a:rPr>
            <a:t>el período </a:t>
          </a:r>
          <a:r>
            <a:rPr lang="es-EC" sz="1900" b="1" dirty="0" smtClean="0">
              <a:solidFill>
                <a:schemeClr val="tx1"/>
              </a:solidFill>
            </a:rPr>
            <a:t>sensitivo en estas edades.</a:t>
          </a:r>
          <a:endParaRPr lang="es-EC" sz="1900" b="1" dirty="0">
            <a:solidFill>
              <a:schemeClr val="tx1"/>
            </a:solidFill>
          </a:endParaRPr>
        </a:p>
      </dgm:t>
    </dgm:pt>
    <dgm:pt modelId="{2285EC75-08A7-456D-9554-D1CC8506A4CE}" type="parTrans" cxnId="{E17D67B6-13AC-4281-811E-D4888BC5BCC0}">
      <dgm:prSet/>
      <dgm:spPr/>
      <dgm:t>
        <a:bodyPr/>
        <a:lstStyle/>
        <a:p>
          <a:endParaRPr lang="es-EC"/>
        </a:p>
      </dgm:t>
    </dgm:pt>
    <dgm:pt modelId="{871C9E99-9CBB-414D-B48E-18705635BFCE}" type="sibTrans" cxnId="{E17D67B6-13AC-4281-811E-D4888BC5BCC0}">
      <dgm:prSet/>
      <dgm:spPr/>
      <dgm:t>
        <a:bodyPr/>
        <a:lstStyle/>
        <a:p>
          <a:endParaRPr lang="es-EC"/>
        </a:p>
      </dgm:t>
    </dgm:pt>
    <dgm:pt modelId="{3A527529-7242-491E-A5DC-15F71EF9D30B}">
      <dgm:prSet phldrT="[Text]" custT="1"/>
      <dgm:spPr/>
      <dgm:t>
        <a:bodyPr/>
        <a:lstStyle/>
        <a:p>
          <a:r>
            <a:rPr lang="es-EC" sz="1900" b="1" dirty="0" smtClean="0">
              <a:solidFill>
                <a:schemeClr val="tx1"/>
              </a:solidFill>
            </a:rPr>
            <a:t>Los resultados sugieren la necesidad de continuar investigando en esta dirección, de manera que se determine por qué unas capacidades mejoran en el periodo transitorio.</a:t>
          </a:r>
          <a:endParaRPr lang="es-EC" sz="1900" b="1" dirty="0">
            <a:solidFill>
              <a:schemeClr val="tx1"/>
            </a:solidFill>
          </a:endParaRPr>
        </a:p>
      </dgm:t>
    </dgm:pt>
    <dgm:pt modelId="{8CC59ED8-C88B-4F80-BD24-2DAB4ED6C851}" type="parTrans" cxnId="{ECDB7DED-390A-4625-80A3-52223ECA68F3}">
      <dgm:prSet/>
      <dgm:spPr/>
      <dgm:t>
        <a:bodyPr/>
        <a:lstStyle/>
        <a:p>
          <a:endParaRPr lang="es-EC"/>
        </a:p>
      </dgm:t>
    </dgm:pt>
    <dgm:pt modelId="{CEE9F54B-6FE3-4F79-9103-74DF6F6093F6}" type="sibTrans" cxnId="{ECDB7DED-390A-4625-80A3-52223ECA68F3}">
      <dgm:prSet/>
      <dgm:spPr/>
      <dgm:t>
        <a:bodyPr/>
        <a:lstStyle/>
        <a:p>
          <a:endParaRPr lang="es-EC"/>
        </a:p>
      </dgm:t>
    </dgm:pt>
    <dgm:pt modelId="{28B745FE-CAC4-47C0-8AA5-77CEF6CB09BB}" type="pres">
      <dgm:prSet presAssocID="{B1763F7F-682D-4E82-9033-B3C4483188E0}" presName="Name0" presStyleCnt="0">
        <dgm:presLayoutVars>
          <dgm:dir/>
          <dgm:animLvl val="lvl"/>
          <dgm:resizeHandles val="exact"/>
        </dgm:presLayoutVars>
      </dgm:prSet>
      <dgm:spPr/>
      <dgm:t>
        <a:bodyPr/>
        <a:lstStyle/>
        <a:p>
          <a:endParaRPr lang="es-EC"/>
        </a:p>
      </dgm:t>
    </dgm:pt>
    <dgm:pt modelId="{CC6CD8C4-6207-483E-B1D3-82AC2C467F16}" type="pres">
      <dgm:prSet presAssocID="{3A527529-7242-491E-A5DC-15F71EF9D30B}" presName="boxAndChildren" presStyleCnt="0"/>
      <dgm:spPr/>
    </dgm:pt>
    <dgm:pt modelId="{6BB2124F-D828-4077-992B-8729F2FA6BC9}" type="pres">
      <dgm:prSet presAssocID="{3A527529-7242-491E-A5DC-15F71EF9D30B}" presName="parentTextBox" presStyleLbl="node1" presStyleIdx="0" presStyleCnt="5"/>
      <dgm:spPr/>
      <dgm:t>
        <a:bodyPr/>
        <a:lstStyle/>
        <a:p>
          <a:endParaRPr lang="es-EC"/>
        </a:p>
      </dgm:t>
    </dgm:pt>
    <dgm:pt modelId="{6D2EB206-6682-4A8A-AA32-26A20155C3E5}" type="pres">
      <dgm:prSet presAssocID="{871C9E99-9CBB-414D-B48E-18705635BFCE}" presName="sp" presStyleCnt="0"/>
      <dgm:spPr/>
    </dgm:pt>
    <dgm:pt modelId="{D6352A78-B259-49F5-ADFE-35A113767E5F}" type="pres">
      <dgm:prSet presAssocID="{9D10D330-CE3B-4E97-A0FB-E60EB1B671E7}" presName="arrowAndChildren" presStyleCnt="0"/>
      <dgm:spPr/>
    </dgm:pt>
    <dgm:pt modelId="{6D8FE4A0-4C1C-465E-BB98-DF4A19A9FC33}" type="pres">
      <dgm:prSet presAssocID="{9D10D330-CE3B-4E97-A0FB-E60EB1B671E7}" presName="parentTextArrow" presStyleLbl="node1" presStyleIdx="1" presStyleCnt="5"/>
      <dgm:spPr/>
      <dgm:t>
        <a:bodyPr/>
        <a:lstStyle/>
        <a:p>
          <a:endParaRPr lang="es-EC"/>
        </a:p>
      </dgm:t>
    </dgm:pt>
    <dgm:pt modelId="{903CD5B1-CB55-47AD-9E74-E715CF168FD2}" type="pres">
      <dgm:prSet presAssocID="{314387BC-F5AC-4D06-8A99-F0DE1034D3D4}" presName="sp" presStyleCnt="0"/>
      <dgm:spPr/>
    </dgm:pt>
    <dgm:pt modelId="{0AE9B619-8A20-4739-B504-2CD7C67CF39E}" type="pres">
      <dgm:prSet presAssocID="{2AA1AFAC-8942-4805-8CF7-66138EF9EEA2}" presName="arrowAndChildren" presStyleCnt="0"/>
      <dgm:spPr/>
    </dgm:pt>
    <dgm:pt modelId="{FAB7EFBC-311B-4EC3-92DB-84A2AC02C8BC}" type="pres">
      <dgm:prSet presAssocID="{2AA1AFAC-8942-4805-8CF7-66138EF9EEA2}" presName="parentTextArrow" presStyleLbl="node1" presStyleIdx="2" presStyleCnt="5"/>
      <dgm:spPr/>
      <dgm:t>
        <a:bodyPr/>
        <a:lstStyle/>
        <a:p>
          <a:endParaRPr lang="es-EC"/>
        </a:p>
      </dgm:t>
    </dgm:pt>
    <dgm:pt modelId="{D2C8D1C6-55D1-4283-8333-73B6DFAAE8A4}" type="pres">
      <dgm:prSet presAssocID="{D8C6FE45-B66A-427F-BF6D-B9C51A3049D8}" presName="sp" presStyleCnt="0"/>
      <dgm:spPr/>
    </dgm:pt>
    <dgm:pt modelId="{5764A120-4410-4044-9D59-608EABA97E82}" type="pres">
      <dgm:prSet presAssocID="{1B73B786-2126-42F9-B4DF-EE8CDA75EE8A}" presName="arrowAndChildren" presStyleCnt="0"/>
      <dgm:spPr/>
    </dgm:pt>
    <dgm:pt modelId="{B3EB0FC6-56B9-4126-9092-E067CE134BCD}" type="pres">
      <dgm:prSet presAssocID="{1B73B786-2126-42F9-B4DF-EE8CDA75EE8A}" presName="parentTextArrow" presStyleLbl="node1" presStyleIdx="3" presStyleCnt="5"/>
      <dgm:spPr/>
      <dgm:t>
        <a:bodyPr/>
        <a:lstStyle/>
        <a:p>
          <a:endParaRPr lang="es-EC"/>
        </a:p>
      </dgm:t>
    </dgm:pt>
    <dgm:pt modelId="{ED411D7D-14B0-4E34-BB9E-A72A5C926F00}" type="pres">
      <dgm:prSet presAssocID="{7973550A-862C-4727-AA5A-7B40326D583B}" presName="sp" presStyleCnt="0"/>
      <dgm:spPr/>
    </dgm:pt>
    <dgm:pt modelId="{B5BC010E-6666-4D19-901E-C453B51003A7}" type="pres">
      <dgm:prSet presAssocID="{BFBE9733-FC1B-4158-B7A3-BE5BC466F712}" presName="arrowAndChildren" presStyleCnt="0"/>
      <dgm:spPr/>
    </dgm:pt>
    <dgm:pt modelId="{70AECB9C-58DF-438C-8361-E3FEA494F732}" type="pres">
      <dgm:prSet presAssocID="{BFBE9733-FC1B-4158-B7A3-BE5BC466F712}" presName="parentTextArrow" presStyleLbl="node1" presStyleIdx="4" presStyleCnt="5"/>
      <dgm:spPr/>
      <dgm:t>
        <a:bodyPr/>
        <a:lstStyle/>
        <a:p>
          <a:endParaRPr lang="es-EC"/>
        </a:p>
      </dgm:t>
    </dgm:pt>
  </dgm:ptLst>
  <dgm:cxnLst>
    <dgm:cxn modelId="{1A96156A-8DE3-4128-9549-A985AA4417C9}" type="presOf" srcId="{3A527529-7242-491E-A5DC-15F71EF9D30B}" destId="{6BB2124F-D828-4077-992B-8729F2FA6BC9}" srcOrd="0" destOrd="0" presId="urn:microsoft.com/office/officeart/2005/8/layout/process4"/>
    <dgm:cxn modelId="{37D90846-8D62-4985-A297-11F3CDFE55EF}" type="presOf" srcId="{2AA1AFAC-8942-4805-8CF7-66138EF9EEA2}" destId="{FAB7EFBC-311B-4EC3-92DB-84A2AC02C8BC}" srcOrd="0" destOrd="0" presId="urn:microsoft.com/office/officeart/2005/8/layout/process4"/>
    <dgm:cxn modelId="{5D06EB6E-AABF-43FF-A213-BA59E1FE94C8}" type="presOf" srcId="{1B73B786-2126-42F9-B4DF-EE8CDA75EE8A}" destId="{B3EB0FC6-56B9-4126-9092-E067CE134BCD}" srcOrd="0" destOrd="0" presId="urn:microsoft.com/office/officeart/2005/8/layout/process4"/>
    <dgm:cxn modelId="{E17D67B6-13AC-4281-811E-D4888BC5BCC0}" srcId="{B1763F7F-682D-4E82-9033-B3C4483188E0}" destId="{9D10D330-CE3B-4E97-A0FB-E60EB1B671E7}" srcOrd="3" destOrd="0" parTransId="{2285EC75-08A7-456D-9554-D1CC8506A4CE}" sibTransId="{871C9E99-9CBB-414D-B48E-18705635BFCE}"/>
    <dgm:cxn modelId="{22A48E7B-1C87-4CB0-8D72-B21159A2684E}" srcId="{B1763F7F-682D-4E82-9033-B3C4483188E0}" destId="{1B73B786-2126-42F9-B4DF-EE8CDA75EE8A}" srcOrd="1" destOrd="0" parTransId="{52686495-EA48-48B5-903D-0C1A0C27F627}" sibTransId="{D8C6FE45-B66A-427F-BF6D-B9C51A3049D8}"/>
    <dgm:cxn modelId="{4E5A2816-9AE6-46D4-AD38-70AD74AA0336}" type="presOf" srcId="{BFBE9733-FC1B-4158-B7A3-BE5BC466F712}" destId="{70AECB9C-58DF-438C-8361-E3FEA494F732}" srcOrd="0" destOrd="0" presId="urn:microsoft.com/office/officeart/2005/8/layout/process4"/>
    <dgm:cxn modelId="{77162677-887D-44CF-BCB9-F8F8E2B80AA7}" srcId="{B1763F7F-682D-4E82-9033-B3C4483188E0}" destId="{BFBE9733-FC1B-4158-B7A3-BE5BC466F712}" srcOrd="0" destOrd="0" parTransId="{3FCFE59A-6FB0-4987-9FE0-5CA94B951F0E}" sibTransId="{7973550A-862C-4727-AA5A-7B40326D583B}"/>
    <dgm:cxn modelId="{61DBF27D-9DDF-4370-A2B8-A352EEA24BEE}" type="presOf" srcId="{B1763F7F-682D-4E82-9033-B3C4483188E0}" destId="{28B745FE-CAC4-47C0-8AA5-77CEF6CB09BB}" srcOrd="0" destOrd="0" presId="urn:microsoft.com/office/officeart/2005/8/layout/process4"/>
    <dgm:cxn modelId="{ECDB7DED-390A-4625-80A3-52223ECA68F3}" srcId="{B1763F7F-682D-4E82-9033-B3C4483188E0}" destId="{3A527529-7242-491E-A5DC-15F71EF9D30B}" srcOrd="4" destOrd="0" parTransId="{8CC59ED8-C88B-4F80-BD24-2DAB4ED6C851}" sibTransId="{CEE9F54B-6FE3-4F79-9103-74DF6F6093F6}"/>
    <dgm:cxn modelId="{7A19AE43-A72B-4406-A7B6-5CD0DDA14EEC}" srcId="{B1763F7F-682D-4E82-9033-B3C4483188E0}" destId="{2AA1AFAC-8942-4805-8CF7-66138EF9EEA2}" srcOrd="2" destOrd="0" parTransId="{BEFD679B-2DED-4892-805F-1B35EAADA97C}" sibTransId="{314387BC-F5AC-4D06-8A99-F0DE1034D3D4}"/>
    <dgm:cxn modelId="{EA29AFC1-6393-4660-917E-08A8EEA325DA}" type="presOf" srcId="{9D10D330-CE3B-4E97-A0FB-E60EB1B671E7}" destId="{6D8FE4A0-4C1C-465E-BB98-DF4A19A9FC33}" srcOrd="0" destOrd="0" presId="urn:microsoft.com/office/officeart/2005/8/layout/process4"/>
    <dgm:cxn modelId="{080BBF5B-F6FB-406E-9B49-C711F127BCC0}" type="presParOf" srcId="{28B745FE-CAC4-47C0-8AA5-77CEF6CB09BB}" destId="{CC6CD8C4-6207-483E-B1D3-82AC2C467F16}" srcOrd="0" destOrd="0" presId="urn:microsoft.com/office/officeart/2005/8/layout/process4"/>
    <dgm:cxn modelId="{C056AF1B-E35D-4701-B673-47416797494C}" type="presParOf" srcId="{CC6CD8C4-6207-483E-B1D3-82AC2C467F16}" destId="{6BB2124F-D828-4077-992B-8729F2FA6BC9}" srcOrd="0" destOrd="0" presId="urn:microsoft.com/office/officeart/2005/8/layout/process4"/>
    <dgm:cxn modelId="{1A1ADB7B-7E5A-46A2-BBF9-8F602C10BC9D}" type="presParOf" srcId="{28B745FE-CAC4-47C0-8AA5-77CEF6CB09BB}" destId="{6D2EB206-6682-4A8A-AA32-26A20155C3E5}" srcOrd="1" destOrd="0" presId="urn:microsoft.com/office/officeart/2005/8/layout/process4"/>
    <dgm:cxn modelId="{8B2AC3C1-5219-405A-A3DE-077589392B3E}" type="presParOf" srcId="{28B745FE-CAC4-47C0-8AA5-77CEF6CB09BB}" destId="{D6352A78-B259-49F5-ADFE-35A113767E5F}" srcOrd="2" destOrd="0" presId="urn:microsoft.com/office/officeart/2005/8/layout/process4"/>
    <dgm:cxn modelId="{43568DD4-CA82-4368-8E31-818D5102CB91}" type="presParOf" srcId="{D6352A78-B259-49F5-ADFE-35A113767E5F}" destId="{6D8FE4A0-4C1C-465E-BB98-DF4A19A9FC33}" srcOrd="0" destOrd="0" presId="urn:microsoft.com/office/officeart/2005/8/layout/process4"/>
    <dgm:cxn modelId="{F21C3AE7-2161-4F27-9DA3-A49A33FEDD36}" type="presParOf" srcId="{28B745FE-CAC4-47C0-8AA5-77CEF6CB09BB}" destId="{903CD5B1-CB55-47AD-9E74-E715CF168FD2}" srcOrd="3" destOrd="0" presId="urn:microsoft.com/office/officeart/2005/8/layout/process4"/>
    <dgm:cxn modelId="{8CD156D1-71DF-4BCB-B2F4-CA36D1E644F0}" type="presParOf" srcId="{28B745FE-CAC4-47C0-8AA5-77CEF6CB09BB}" destId="{0AE9B619-8A20-4739-B504-2CD7C67CF39E}" srcOrd="4" destOrd="0" presId="urn:microsoft.com/office/officeart/2005/8/layout/process4"/>
    <dgm:cxn modelId="{82EC6349-4F39-4DFD-A275-43D19872C366}" type="presParOf" srcId="{0AE9B619-8A20-4739-B504-2CD7C67CF39E}" destId="{FAB7EFBC-311B-4EC3-92DB-84A2AC02C8BC}" srcOrd="0" destOrd="0" presId="urn:microsoft.com/office/officeart/2005/8/layout/process4"/>
    <dgm:cxn modelId="{714EC011-793B-4CE9-88FC-F091D4EAB897}" type="presParOf" srcId="{28B745FE-CAC4-47C0-8AA5-77CEF6CB09BB}" destId="{D2C8D1C6-55D1-4283-8333-73B6DFAAE8A4}" srcOrd="5" destOrd="0" presId="urn:microsoft.com/office/officeart/2005/8/layout/process4"/>
    <dgm:cxn modelId="{D49578B0-1648-440B-B579-1BBC4AFC75AF}" type="presParOf" srcId="{28B745FE-CAC4-47C0-8AA5-77CEF6CB09BB}" destId="{5764A120-4410-4044-9D59-608EABA97E82}" srcOrd="6" destOrd="0" presId="urn:microsoft.com/office/officeart/2005/8/layout/process4"/>
    <dgm:cxn modelId="{03B9A029-392C-4583-B970-10632C751E5B}" type="presParOf" srcId="{5764A120-4410-4044-9D59-608EABA97E82}" destId="{B3EB0FC6-56B9-4126-9092-E067CE134BCD}" srcOrd="0" destOrd="0" presId="urn:microsoft.com/office/officeart/2005/8/layout/process4"/>
    <dgm:cxn modelId="{89BFAD23-4ACC-4108-A7A2-F700902203B3}" type="presParOf" srcId="{28B745FE-CAC4-47C0-8AA5-77CEF6CB09BB}" destId="{ED411D7D-14B0-4E34-BB9E-A72A5C926F00}" srcOrd="7" destOrd="0" presId="urn:microsoft.com/office/officeart/2005/8/layout/process4"/>
    <dgm:cxn modelId="{2D84E634-39EE-4E36-9781-9CD208ABD4F2}" type="presParOf" srcId="{28B745FE-CAC4-47C0-8AA5-77CEF6CB09BB}" destId="{B5BC010E-6666-4D19-901E-C453B51003A7}" srcOrd="8" destOrd="0" presId="urn:microsoft.com/office/officeart/2005/8/layout/process4"/>
    <dgm:cxn modelId="{92F46DB0-405E-4510-AA3E-DC4D2AC61140}" type="presParOf" srcId="{B5BC010E-6666-4D19-901E-C453B51003A7}" destId="{70AECB9C-58DF-438C-8361-E3FEA494F732}"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1763F7F-682D-4E82-9033-B3C4483188E0}" type="doc">
      <dgm:prSet loTypeId="urn:microsoft.com/office/officeart/2005/8/layout/process4" loCatId="list" qsTypeId="urn:microsoft.com/office/officeart/2005/8/quickstyle/simple1" qsCatId="simple" csTypeId="urn:microsoft.com/office/officeart/2005/8/colors/colorful3" csCatId="colorful" phldr="1"/>
      <dgm:spPr/>
      <dgm:t>
        <a:bodyPr/>
        <a:lstStyle/>
        <a:p>
          <a:endParaRPr lang="es-EC"/>
        </a:p>
      </dgm:t>
    </dgm:pt>
    <dgm:pt modelId="{3A527529-7242-491E-A5DC-15F71EF9D30B}">
      <dgm:prSet phldrT="[Text]" custT="1"/>
      <dgm:spPr/>
      <dgm:t>
        <a:bodyPr/>
        <a:lstStyle/>
        <a:p>
          <a:r>
            <a:rPr lang="es-EC" sz="2800" b="1" dirty="0" smtClean="0">
              <a:solidFill>
                <a:schemeClr val="tx1"/>
              </a:solidFill>
            </a:rPr>
            <a:t>A la Federación Ecuatoriana de Fútbol, que generalice los resultados de esta investigación entre los demás clubes del país en el grupo etarios sub-12.</a:t>
          </a:r>
          <a:endParaRPr lang="es-EC" sz="2800" b="1" dirty="0">
            <a:solidFill>
              <a:schemeClr val="tx1"/>
            </a:solidFill>
          </a:endParaRPr>
        </a:p>
      </dgm:t>
    </dgm:pt>
    <dgm:pt modelId="{CEE9F54B-6FE3-4F79-9103-74DF6F6093F6}" type="sibTrans" cxnId="{ECDB7DED-390A-4625-80A3-52223ECA68F3}">
      <dgm:prSet/>
      <dgm:spPr/>
      <dgm:t>
        <a:bodyPr/>
        <a:lstStyle/>
        <a:p>
          <a:endParaRPr lang="es-EC"/>
        </a:p>
      </dgm:t>
    </dgm:pt>
    <dgm:pt modelId="{8CC59ED8-C88B-4F80-BD24-2DAB4ED6C851}" type="parTrans" cxnId="{ECDB7DED-390A-4625-80A3-52223ECA68F3}">
      <dgm:prSet/>
      <dgm:spPr/>
      <dgm:t>
        <a:bodyPr/>
        <a:lstStyle/>
        <a:p>
          <a:endParaRPr lang="es-EC"/>
        </a:p>
      </dgm:t>
    </dgm:pt>
    <dgm:pt modelId="{2AA1AFAC-8942-4805-8CF7-66138EF9EEA2}">
      <dgm:prSet phldrT="[Text]" custT="1"/>
      <dgm:spPr/>
      <dgm:t>
        <a:bodyPr/>
        <a:lstStyle/>
        <a:p>
          <a:r>
            <a:rPr lang="es-EC" sz="2800" b="1" dirty="0" smtClean="0">
              <a:solidFill>
                <a:schemeClr val="tx1"/>
              </a:solidFill>
            </a:rPr>
            <a:t>A la Universidad de las Fuerzas Armadas Espe, que introduzca estos resultados en la asignatura Fútbol, para un </a:t>
          </a:r>
          <a:r>
            <a:rPr lang="es-EC" sz="2800" b="1" dirty="0" smtClean="0">
              <a:solidFill>
                <a:schemeClr val="tx1"/>
              </a:solidFill>
            </a:rPr>
            <a:t>mejor </a:t>
          </a:r>
          <a:r>
            <a:rPr lang="es-EC" sz="2800" b="1" dirty="0" smtClean="0">
              <a:solidFill>
                <a:schemeClr val="tx1"/>
              </a:solidFill>
            </a:rPr>
            <a:t>desenvolvimiento de los egresados.</a:t>
          </a:r>
          <a:endParaRPr lang="es-EC" sz="2800" b="1" dirty="0">
            <a:solidFill>
              <a:schemeClr val="tx1"/>
            </a:solidFill>
          </a:endParaRPr>
        </a:p>
      </dgm:t>
    </dgm:pt>
    <dgm:pt modelId="{314387BC-F5AC-4D06-8A99-F0DE1034D3D4}" type="sibTrans" cxnId="{7A19AE43-A72B-4406-A7B6-5CD0DDA14EEC}">
      <dgm:prSet/>
      <dgm:spPr/>
      <dgm:t>
        <a:bodyPr/>
        <a:lstStyle/>
        <a:p>
          <a:endParaRPr lang="es-EC"/>
        </a:p>
      </dgm:t>
    </dgm:pt>
    <dgm:pt modelId="{BEFD679B-2DED-4892-805F-1B35EAADA97C}" type="parTrans" cxnId="{7A19AE43-A72B-4406-A7B6-5CD0DDA14EEC}">
      <dgm:prSet/>
      <dgm:spPr/>
      <dgm:t>
        <a:bodyPr/>
        <a:lstStyle/>
        <a:p>
          <a:endParaRPr lang="es-EC"/>
        </a:p>
      </dgm:t>
    </dgm:pt>
    <dgm:pt modelId="{BFBE9733-FC1B-4158-B7A3-BE5BC466F712}">
      <dgm:prSet phldrT="[Text]" custT="1"/>
      <dgm:spPr/>
      <dgm:t>
        <a:bodyPr/>
        <a:lstStyle/>
        <a:p>
          <a:r>
            <a:rPr lang="es-EC" sz="2400" b="1" dirty="0" smtClean="0">
              <a:solidFill>
                <a:schemeClr val="tx1"/>
              </a:solidFill>
            </a:rPr>
            <a:t>Al Club de Alto Rendimiento “El Nacional”, que considere generalizar el empleo de actividades recreativas en el período transitorio del macrociclo anual.</a:t>
          </a:r>
          <a:endParaRPr lang="es-EC" sz="2400" b="1" dirty="0">
            <a:solidFill>
              <a:schemeClr val="tx1"/>
            </a:solidFill>
          </a:endParaRPr>
        </a:p>
      </dgm:t>
    </dgm:pt>
    <dgm:pt modelId="{7973550A-862C-4727-AA5A-7B40326D583B}" type="sibTrans" cxnId="{77162677-887D-44CF-BCB9-F8F8E2B80AA7}">
      <dgm:prSet/>
      <dgm:spPr/>
      <dgm:t>
        <a:bodyPr/>
        <a:lstStyle/>
        <a:p>
          <a:endParaRPr lang="es-EC"/>
        </a:p>
      </dgm:t>
    </dgm:pt>
    <dgm:pt modelId="{3FCFE59A-6FB0-4987-9FE0-5CA94B951F0E}" type="parTrans" cxnId="{77162677-887D-44CF-BCB9-F8F8E2B80AA7}">
      <dgm:prSet/>
      <dgm:spPr/>
      <dgm:t>
        <a:bodyPr/>
        <a:lstStyle/>
        <a:p>
          <a:endParaRPr lang="es-EC"/>
        </a:p>
      </dgm:t>
    </dgm:pt>
    <dgm:pt modelId="{28B745FE-CAC4-47C0-8AA5-77CEF6CB09BB}" type="pres">
      <dgm:prSet presAssocID="{B1763F7F-682D-4E82-9033-B3C4483188E0}" presName="Name0" presStyleCnt="0">
        <dgm:presLayoutVars>
          <dgm:dir/>
          <dgm:animLvl val="lvl"/>
          <dgm:resizeHandles val="exact"/>
        </dgm:presLayoutVars>
      </dgm:prSet>
      <dgm:spPr/>
      <dgm:t>
        <a:bodyPr/>
        <a:lstStyle/>
        <a:p>
          <a:endParaRPr lang="es-EC"/>
        </a:p>
      </dgm:t>
    </dgm:pt>
    <dgm:pt modelId="{CC6CD8C4-6207-483E-B1D3-82AC2C467F16}" type="pres">
      <dgm:prSet presAssocID="{3A527529-7242-491E-A5DC-15F71EF9D30B}" presName="boxAndChildren" presStyleCnt="0"/>
      <dgm:spPr/>
    </dgm:pt>
    <dgm:pt modelId="{6BB2124F-D828-4077-992B-8729F2FA6BC9}" type="pres">
      <dgm:prSet presAssocID="{3A527529-7242-491E-A5DC-15F71EF9D30B}" presName="parentTextBox" presStyleLbl="node1" presStyleIdx="0" presStyleCnt="3"/>
      <dgm:spPr/>
      <dgm:t>
        <a:bodyPr/>
        <a:lstStyle/>
        <a:p>
          <a:endParaRPr lang="es-EC"/>
        </a:p>
      </dgm:t>
    </dgm:pt>
    <dgm:pt modelId="{903CD5B1-CB55-47AD-9E74-E715CF168FD2}" type="pres">
      <dgm:prSet presAssocID="{314387BC-F5AC-4D06-8A99-F0DE1034D3D4}" presName="sp" presStyleCnt="0"/>
      <dgm:spPr/>
    </dgm:pt>
    <dgm:pt modelId="{0AE9B619-8A20-4739-B504-2CD7C67CF39E}" type="pres">
      <dgm:prSet presAssocID="{2AA1AFAC-8942-4805-8CF7-66138EF9EEA2}" presName="arrowAndChildren" presStyleCnt="0"/>
      <dgm:spPr/>
    </dgm:pt>
    <dgm:pt modelId="{FAB7EFBC-311B-4EC3-92DB-84A2AC02C8BC}" type="pres">
      <dgm:prSet presAssocID="{2AA1AFAC-8942-4805-8CF7-66138EF9EEA2}" presName="parentTextArrow" presStyleLbl="node1" presStyleIdx="1" presStyleCnt="3"/>
      <dgm:spPr/>
      <dgm:t>
        <a:bodyPr/>
        <a:lstStyle/>
        <a:p>
          <a:endParaRPr lang="es-EC"/>
        </a:p>
      </dgm:t>
    </dgm:pt>
    <dgm:pt modelId="{ED411D7D-14B0-4E34-BB9E-A72A5C926F00}" type="pres">
      <dgm:prSet presAssocID="{7973550A-862C-4727-AA5A-7B40326D583B}" presName="sp" presStyleCnt="0"/>
      <dgm:spPr/>
    </dgm:pt>
    <dgm:pt modelId="{B5BC010E-6666-4D19-901E-C453B51003A7}" type="pres">
      <dgm:prSet presAssocID="{BFBE9733-FC1B-4158-B7A3-BE5BC466F712}" presName="arrowAndChildren" presStyleCnt="0"/>
      <dgm:spPr/>
    </dgm:pt>
    <dgm:pt modelId="{70AECB9C-58DF-438C-8361-E3FEA494F732}" type="pres">
      <dgm:prSet presAssocID="{BFBE9733-FC1B-4158-B7A3-BE5BC466F712}" presName="parentTextArrow" presStyleLbl="node1" presStyleIdx="2" presStyleCnt="3"/>
      <dgm:spPr/>
      <dgm:t>
        <a:bodyPr/>
        <a:lstStyle/>
        <a:p>
          <a:endParaRPr lang="es-EC"/>
        </a:p>
      </dgm:t>
    </dgm:pt>
  </dgm:ptLst>
  <dgm:cxnLst>
    <dgm:cxn modelId="{7A19AE43-A72B-4406-A7B6-5CD0DDA14EEC}" srcId="{B1763F7F-682D-4E82-9033-B3C4483188E0}" destId="{2AA1AFAC-8942-4805-8CF7-66138EF9EEA2}" srcOrd="1" destOrd="0" parTransId="{BEFD679B-2DED-4892-805F-1B35EAADA97C}" sibTransId="{314387BC-F5AC-4D06-8A99-F0DE1034D3D4}"/>
    <dgm:cxn modelId="{55DFD414-CB9B-431C-8D27-0DC697F7F2E9}" type="presOf" srcId="{B1763F7F-682D-4E82-9033-B3C4483188E0}" destId="{28B745FE-CAC4-47C0-8AA5-77CEF6CB09BB}" srcOrd="0" destOrd="0" presId="urn:microsoft.com/office/officeart/2005/8/layout/process4"/>
    <dgm:cxn modelId="{ECDB7DED-390A-4625-80A3-52223ECA68F3}" srcId="{B1763F7F-682D-4E82-9033-B3C4483188E0}" destId="{3A527529-7242-491E-A5DC-15F71EF9D30B}" srcOrd="2" destOrd="0" parTransId="{8CC59ED8-C88B-4F80-BD24-2DAB4ED6C851}" sibTransId="{CEE9F54B-6FE3-4F79-9103-74DF6F6093F6}"/>
    <dgm:cxn modelId="{D4FD0638-B2CE-4AB5-A0EB-EA30EFFBDA04}" type="presOf" srcId="{BFBE9733-FC1B-4158-B7A3-BE5BC466F712}" destId="{70AECB9C-58DF-438C-8361-E3FEA494F732}" srcOrd="0" destOrd="0" presId="urn:microsoft.com/office/officeart/2005/8/layout/process4"/>
    <dgm:cxn modelId="{3DE27CCA-D47D-4325-9A0B-17ED60ED7874}" type="presOf" srcId="{2AA1AFAC-8942-4805-8CF7-66138EF9EEA2}" destId="{FAB7EFBC-311B-4EC3-92DB-84A2AC02C8BC}" srcOrd="0" destOrd="0" presId="urn:microsoft.com/office/officeart/2005/8/layout/process4"/>
    <dgm:cxn modelId="{77162677-887D-44CF-BCB9-F8F8E2B80AA7}" srcId="{B1763F7F-682D-4E82-9033-B3C4483188E0}" destId="{BFBE9733-FC1B-4158-B7A3-BE5BC466F712}" srcOrd="0" destOrd="0" parTransId="{3FCFE59A-6FB0-4987-9FE0-5CA94B951F0E}" sibTransId="{7973550A-862C-4727-AA5A-7B40326D583B}"/>
    <dgm:cxn modelId="{30F0DC32-E8B0-46B4-9FB3-D1ABBBFD2EE2}" type="presOf" srcId="{3A527529-7242-491E-A5DC-15F71EF9D30B}" destId="{6BB2124F-D828-4077-992B-8729F2FA6BC9}" srcOrd="0" destOrd="0" presId="urn:microsoft.com/office/officeart/2005/8/layout/process4"/>
    <dgm:cxn modelId="{3250966C-F556-4A93-8D1C-07C0C11A246E}" type="presParOf" srcId="{28B745FE-CAC4-47C0-8AA5-77CEF6CB09BB}" destId="{CC6CD8C4-6207-483E-B1D3-82AC2C467F16}" srcOrd="0" destOrd="0" presId="urn:microsoft.com/office/officeart/2005/8/layout/process4"/>
    <dgm:cxn modelId="{178C56F9-4B6E-4035-8B06-B9EF9590329A}" type="presParOf" srcId="{CC6CD8C4-6207-483E-B1D3-82AC2C467F16}" destId="{6BB2124F-D828-4077-992B-8729F2FA6BC9}" srcOrd="0" destOrd="0" presId="urn:microsoft.com/office/officeart/2005/8/layout/process4"/>
    <dgm:cxn modelId="{77FBB47F-8345-49FC-9BA1-CC08B43B170C}" type="presParOf" srcId="{28B745FE-CAC4-47C0-8AA5-77CEF6CB09BB}" destId="{903CD5B1-CB55-47AD-9E74-E715CF168FD2}" srcOrd="1" destOrd="0" presId="urn:microsoft.com/office/officeart/2005/8/layout/process4"/>
    <dgm:cxn modelId="{492F0874-C4E4-479B-83AB-7255DF7A576D}" type="presParOf" srcId="{28B745FE-CAC4-47C0-8AA5-77CEF6CB09BB}" destId="{0AE9B619-8A20-4739-B504-2CD7C67CF39E}" srcOrd="2" destOrd="0" presId="urn:microsoft.com/office/officeart/2005/8/layout/process4"/>
    <dgm:cxn modelId="{B0B8A00F-038A-4253-A604-BF881A5BF308}" type="presParOf" srcId="{0AE9B619-8A20-4739-B504-2CD7C67CF39E}" destId="{FAB7EFBC-311B-4EC3-92DB-84A2AC02C8BC}" srcOrd="0" destOrd="0" presId="urn:microsoft.com/office/officeart/2005/8/layout/process4"/>
    <dgm:cxn modelId="{710557E6-4C97-456C-A84B-24C7AFE19E19}" type="presParOf" srcId="{28B745FE-CAC4-47C0-8AA5-77CEF6CB09BB}" destId="{ED411D7D-14B0-4E34-BB9E-A72A5C926F00}" srcOrd="3" destOrd="0" presId="urn:microsoft.com/office/officeart/2005/8/layout/process4"/>
    <dgm:cxn modelId="{FEAA1CD8-C134-4490-A919-6D34710149BE}" type="presParOf" srcId="{28B745FE-CAC4-47C0-8AA5-77CEF6CB09BB}" destId="{B5BC010E-6666-4D19-901E-C453B51003A7}" srcOrd="4" destOrd="0" presId="urn:microsoft.com/office/officeart/2005/8/layout/process4"/>
    <dgm:cxn modelId="{5943A764-239A-439C-AB6D-78A661D69BC5}" type="presParOf" srcId="{B5BC010E-6666-4D19-901E-C453B51003A7}" destId="{70AECB9C-58DF-438C-8361-E3FEA494F732}"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F4C335-8B03-41D2-A239-A9169133A5F0}" type="doc">
      <dgm:prSet loTypeId="urn:diagrams.loki3.com/BracketList" loCatId="list" qsTypeId="urn:microsoft.com/office/officeart/2005/8/quickstyle/simple1" qsCatId="simple" csTypeId="urn:microsoft.com/office/officeart/2005/8/colors/colorful3" csCatId="colorful" phldr="1"/>
      <dgm:spPr/>
      <dgm:t>
        <a:bodyPr/>
        <a:lstStyle/>
        <a:p>
          <a:endParaRPr lang="es-EC"/>
        </a:p>
      </dgm:t>
    </dgm:pt>
    <dgm:pt modelId="{88D7F507-958F-4F81-A871-BC75D13819F3}">
      <dgm:prSet phldrT="[Text]" custT="1"/>
      <dgm:spPr/>
      <dgm:t>
        <a:bodyPr/>
        <a:lstStyle/>
        <a:p>
          <a:r>
            <a:rPr lang="es-EC" sz="1800" b="1" dirty="0" smtClean="0">
              <a:solidFill>
                <a:schemeClr val="bg1"/>
              </a:solidFill>
            </a:rPr>
            <a:t> </a:t>
          </a:r>
          <a:r>
            <a:rPr lang="es-EC" sz="2500" b="1" dirty="0" smtClean="0">
              <a:solidFill>
                <a:schemeClr val="bg1"/>
              </a:solidFill>
            </a:rPr>
            <a:t>TRABAJO</a:t>
          </a:r>
          <a:endParaRPr lang="es-EC" sz="2500" b="1" dirty="0">
            <a:solidFill>
              <a:schemeClr val="bg1"/>
            </a:solidFill>
          </a:endParaRPr>
        </a:p>
      </dgm:t>
    </dgm:pt>
    <dgm:pt modelId="{FC9D8040-6E85-4E70-89F3-2CF0391F9420}" type="parTrans" cxnId="{686E189C-1291-489E-B0EF-BD5BFA45BEF6}">
      <dgm:prSet/>
      <dgm:spPr/>
      <dgm:t>
        <a:bodyPr/>
        <a:lstStyle/>
        <a:p>
          <a:endParaRPr lang="es-EC"/>
        </a:p>
      </dgm:t>
    </dgm:pt>
    <dgm:pt modelId="{C98108B8-73E1-4C4E-BA91-B7D0F3A16307}" type="sibTrans" cxnId="{686E189C-1291-489E-B0EF-BD5BFA45BEF6}">
      <dgm:prSet/>
      <dgm:spPr/>
      <dgm:t>
        <a:bodyPr/>
        <a:lstStyle/>
        <a:p>
          <a:endParaRPr lang="es-EC"/>
        </a:p>
      </dgm:t>
    </dgm:pt>
    <dgm:pt modelId="{93E7554B-7444-411A-95B6-08CD21905A38}">
      <dgm:prSet phldrT="[Text]"/>
      <dgm:spPr/>
      <dgm:t>
        <a:bodyPr/>
        <a:lstStyle/>
        <a:p>
          <a:pPr algn="just"/>
          <a:r>
            <a:rPr lang="es-EC" b="1" dirty="0" smtClean="0">
              <a:solidFill>
                <a:schemeClr val="tx1"/>
              </a:solidFill>
            </a:rPr>
            <a:t>Las actividades recreativas inciden en evitar la caída brusca de los niveles de rendimiento físico en la etapa de transición en el Club de Alto Rendimiento “El Nacional” sub 12.</a:t>
          </a:r>
          <a:endParaRPr lang="es-EC" b="1" dirty="0">
            <a:solidFill>
              <a:schemeClr val="tx1"/>
            </a:solidFill>
          </a:endParaRPr>
        </a:p>
      </dgm:t>
    </dgm:pt>
    <dgm:pt modelId="{B2391A8D-2F6B-439E-9A7E-E7CC46D262BB}" type="parTrans" cxnId="{E74E2649-974D-4344-BB10-F7CD175F2163}">
      <dgm:prSet/>
      <dgm:spPr/>
      <dgm:t>
        <a:bodyPr/>
        <a:lstStyle/>
        <a:p>
          <a:endParaRPr lang="es-EC"/>
        </a:p>
      </dgm:t>
    </dgm:pt>
    <dgm:pt modelId="{F09354F6-4373-43BC-8433-B931AAB90FE9}" type="sibTrans" cxnId="{E74E2649-974D-4344-BB10-F7CD175F2163}">
      <dgm:prSet/>
      <dgm:spPr/>
      <dgm:t>
        <a:bodyPr/>
        <a:lstStyle/>
        <a:p>
          <a:endParaRPr lang="es-EC"/>
        </a:p>
      </dgm:t>
    </dgm:pt>
    <dgm:pt modelId="{C59A4DD1-902A-4B46-A8A9-6BE1BDB0DB72}">
      <dgm:prSet phldrT="[Text]"/>
      <dgm:spPr/>
      <dgm:t>
        <a:bodyPr/>
        <a:lstStyle/>
        <a:p>
          <a:r>
            <a:rPr lang="es-EC" b="1" dirty="0" smtClean="0">
              <a:solidFill>
                <a:schemeClr val="bg1"/>
              </a:solidFill>
            </a:rPr>
            <a:t>NULA</a:t>
          </a:r>
          <a:endParaRPr lang="es-EC" b="1" dirty="0">
            <a:solidFill>
              <a:schemeClr val="bg1"/>
            </a:solidFill>
          </a:endParaRPr>
        </a:p>
      </dgm:t>
    </dgm:pt>
    <dgm:pt modelId="{2E767FCF-087B-42F4-8214-9717B71E727D}" type="parTrans" cxnId="{CC3290C4-39D4-493B-986E-714BBAB7FE9B}">
      <dgm:prSet/>
      <dgm:spPr/>
      <dgm:t>
        <a:bodyPr/>
        <a:lstStyle/>
        <a:p>
          <a:endParaRPr lang="es-EC"/>
        </a:p>
      </dgm:t>
    </dgm:pt>
    <dgm:pt modelId="{26895168-6FC2-4E15-89EF-05E6A35CC645}" type="sibTrans" cxnId="{CC3290C4-39D4-493B-986E-714BBAB7FE9B}">
      <dgm:prSet/>
      <dgm:spPr/>
      <dgm:t>
        <a:bodyPr/>
        <a:lstStyle/>
        <a:p>
          <a:endParaRPr lang="es-EC"/>
        </a:p>
      </dgm:t>
    </dgm:pt>
    <dgm:pt modelId="{F3987075-BD81-41CA-9748-21F2285A627A}">
      <dgm:prSet phldrT="[Text]"/>
      <dgm:spPr/>
      <dgm:t>
        <a:bodyPr/>
        <a:lstStyle/>
        <a:p>
          <a:pPr algn="just"/>
          <a:r>
            <a:rPr lang="es-EC" b="1" dirty="0" smtClean="0">
              <a:solidFill>
                <a:schemeClr val="tx1"/>
              </a:solidFill>
            </a:rPr>
            <a:t>Las actividades recreativas No inciden en evitar la caída brusca de los niveles de rendimiento físico en la etapa de transición en el Club de Alto Rendimiento “El Nacional” sub 12.</a:t>
          </a:r>
          <a:endParaRPr lang="es-EC" b="1" dirty="0">
            <a:solidFill>
              <a:schemeClr val="tx1"/>
            </a:solidFill>
          </a:endParaRPr>
        </a:p>
      </dgm:t>
    </dgm:pt>
    <dgm:pt modelId="{23AF084A-F24A-48B1-A470-C8E419B89C90}" type="parTrans" cxnId="{E1F30C87-9BCE-4BA8-A4B0-D03A88D93308}">
      <dgm:prSet/>
      <dgm:spPr/>
      <dgm:t>
        <a:bodyPr/>
        <a:lstStyle/>
        <a:p>
          <a:endParaRPr lang="es-EC"/>
        </a:p>
      </dgm:t>
    </dgm:pt>
    <dgm:pt modelId="{1EA5DBBA-11AD-45FD-9F13-E47652A7B85C}" type="sibTrans" cxnId="{E1F30C87-9BCE-4BA8-A4B0-D03A88D93308}">
      <dgm:prSet/>
      <dgm:spPr/>
      <dgm:t>
        <a:bodyPr/>
        <a:lstStyle/>
        <a:p>
          <a:endParaRPr lang="es-EC"/>
        </a:p>
      </dgm:t>
    </dgm:pt>
    <dgm:pt modelId="{B76BC25B-425F-4C70-80BA-9211A3137CCB}" type="pres">
      <dgm:prSet presAssocID="{E3F4C335-8B03-41D2-A239-A9169133A5F0}" presName="Name0" presStyleCnt="0">
        <dgm:presLayoutVars>
          <dgm:dir/>
          <dgm:animLvl val="lvl"/>
          <dgm:resizeHandles val="exact"/>
        </dgm:presLayoutVars>
      </dgm:prSet>
      <dgm:spPr/>
      <dgm:t>
        <a:bodyPr/>
        <a:lstStyle/>
        <a:p>
          <a:endParaRPr lang="es-EC"/>
        </a:p>
      </dgm:t>
    </dgm:pt>
    <dgm:pt modelId="{FA9C49D9-CF58-47D8-9254-C2DA9B498EB5}" type="pres">
      <dgm:prSet presAssocID="{88D7F507-958F-4F81-A871-BC75D13819F3}" presName="linNode" presStyleCnt="0"/>
      <dgm:spPr/>
    </dgm:pt>
    <dgm:pt modelId="{F6028437-BDC9-4EF4-9225-9F187B56238A}" type="pres">
      <dgm:prSet presAssocID="{88D7F507-958F-4F81-A871-BC75D13819F3}" presName="parTx" presStyleLbl="revTx" presStyleIdx="0" presStyleCnt="2" custScaleX="52863" custLinFactNeighborY="-15496">
        <dgm:presLayoutVars>
          <dgm:chMax val="1"/>
          <dgm:bulletEnabled val="1"/>
        </dgm:presLayoutVars>
      </dgm:prSet>
      <dgm:spPr/>
      <dgm:t>
        <a:bodyPr/>
        <a:lstStyle/>
        <a:p>
          <a:endParaRPr lang="es-EC"/>
        </a:p>
      </dgm:t>
    </dgm:pt>
    <dgm:pt modelId="{1832FF62-81AC-45BE-928B-AE75083720F1}" type="pres">
      <dgm:prSet presAssocID="{88D7F507-958F-4F81-A871-BC75D13819F3}" presName="bracket" presStyleLbl="parChTrans1D1" presStyleIdx="0" presStyleCnt="2"/>
      <dgm:spPr/>
    </dgm:pt>
    <dgm:pt modelId="{C7D65267-2C37-48A7-AB21-5AA14286CD83}" type="pres">
      <dgm:prSet presAssocID="{88D7F507-958F-4F81-A871-BC75D13819F3}" presName="spH" presStyleCnt="0"/>
      <dgm:spPr/>
    </dgm:pt>
    <dgm:pt modelId="{632E0F01-B4A5-4F6D-9637-C13ECA20A71A}" type="pres">
      <dgm:prSet presAssocID="{88D7F507-958F-4F81-A871-BC75D13819F3}" presName="desTx" presStyleLbl="node1" presStyleIdx="0" presStyleCnt="2" custScaleY="62415">
        <dgm:presLayoutVars>
          <dgm:bulletEnabled val="1"/>
        </dgm:presLayoutVars>
      </dgm:prSet>
      <dgm:spPr/>
      <dgm:t>
        <a:bodyPr/>
        <a:lstStyle/>
        <a:p>
          <a:endParaRPr lang="es-EC"/>
        </a:p>
      </dgm:t>
    </dgm:pt>
    <dgm:pt modelId="{FD8D77C7-6497-42CB-B776-99E48564B755}" type="pres">
      <dgm:prSet presAssocID="{C98108B8-73E1-4C4E-BA91-B7D0F3A16307}" presName="spV" presStyleCnt="0"/>
      <dgm:spPr/>
    </dgm:pt>
    <dgm:pt modelId="{B84255F9-7998-433F-8894-E8A1F7DB29B5}" type="pres">
      <dgm:prSet presAssocID="{C59A4DD1-902A-4B46-A8A9-6BE1BDB0DB72}" presName="linNode" presStyleCnt="0"/>
      <dgm:spPr/>
    </dgm:pt>
    <dgm:pt modelId="{B6810952-751B-410B-BB7F-CC3A66999492}" type="pres">
      <dgm:prSet presAssocID="{C59A4DD1-902A-4B46-A8A9-6BE1BDB0DB72}" presName="parTx" presStyleLbl="revTx" presStyleIdx="1" presStyleCnt="2" custScaleX="50322">
        <dgm:presLayoutVars>
          <dgm:chMax val="1"/>
          <dgm:bulletEnabled val="1"/>
        </dgm:presLayoutVars>
      </dgm:prSet>
      <dgm:spPr/>
      <dgm:t>
        <a:bodyPr/>
        <a:lstStyle/>
        <a:p>
          <a:endParaRPr lang="es-EC"/>
        </a:p>
      </dgm:t>
    </dgm:pt>
    <dgm:pt modelId="{7DB027B4-F39D-475F-997C-A0C0088C8B7F}" type="pres">
      <dgm:prSet presAssocID="{C59A4DD1-902A-4B46-A8A9-6BE1BDB0DB72}" presName="bracket" presStyleLbl="parChTrans1D1" presStyleIdx="1" presStyleCnt="2"/>
      <dgm:spPr/>
    </dgm:pt>
    <dgm:pt modelId="{A2ABDE98-5C8D-45CC-9A2A-12B5C9E9901F}" type="pres">
      <dgm:prSet presAssocID="{C59A4DD1-902A-4B46-A8A9-6BE1BDB0DB72}" presName="spH" presStyleCnt="0"/>
      <dgm:spPr/>
    </dgm:pt>
    <dgm:pt modelId="{BA2CD8A0-33C7-4F88-AAC6-BC11DD4F134C}" type="pres">
      <dgm:prSet presAssocID="{C59A4DD1-902A-4B46-A8A9-6BE1BDB0DB72}" presName="desTx" presStyleLbl="node1" presStyleIdx="1" presStyleCnt="2" custScaleY="69460">
        <dgm:presLayoutVars>
          <dgm:bulletEnabled val="1"/>
        </dgm:presLayoutVars>
      </dgm:prSet>
      <dgm:spPr/>
      <dgm:t>
        <a:bodyPr/>
        <a:lstStyle/>
        <a:p>
          <a:endParaRPr lang="es-EC"/>
        </a:p>
      </dgm:t>
    </dgm:pt>
  </dgm:ptLst>
  <dgm:cxnLst>
    <dgm:cxn modelId="{E65B054B-7529-477C-80A9-87BD2AB13CDB}" type="presOf" srcId="{C59A4DD1-902A-4B46-A8A9-6BE1BDB0DB72}" destId="{B6810952-751B-410B-BB7F-CC3A66999492}" srcOrd="0" destOrd="0" presId="urn:diagrams.loki3.com/BracketList"/>
    <dgm:cxn modelId="{E74E2649-974D-4344-BB10-F7CD175F2163}" srcId="{88D7F507-958F-4F81-A871-BC75D13819F3}" destId="{93E7554B-7444-411A-95B6-08CD21905A38}" srcOrd="0" destOrd="0" parTransId="{B2391A8D-2F6B-439E-9A7E-E7CC46D262BB}" sibTransId="{F09354F6-4373-43BC-8433-B931AAB90FE9}"/>
    <dgm:cxn modelId="{9864B472-9D9E-4C5A-9121-94FD1CD1771F}" type="presOf" srcId="{93E7554B-7444-411A-95B6-08CD21905A38}" destId="{632E0F01-B4A5-4F6D-9637-C13ECA20A71A}" srcOrd="0" destOrd="0" presId="urn:diagrams.loki3.com/BracketList"/>
    <dgm:cxn modelId="{E1F30C87-9BCE-4BA8-A4B0-D03A88D93308}" srcId="{C59A4DD1-902A-4B46-A8A9-6BE1BDB0DB72}" destId="{F3987075-BD81-41CA-9748-21F2285A627A}" srcOrd="0" destOrd="0" parTransId="{23AF084A-F24A-48B1-A470-C8E419B89C90}" sibTransId="{1EA5DBBA-11AD-45FD-9F13-E47652A7B85C}"/>
    <dgm:cxn modelId="{B354F5B6-0122-4F92-A446-A8DD7AB4A9EA}" type="presOf" srcId="{88D7F507-958F-4F81-A871-BC75D13819F3}" destId="{F6028437-BDC9-4EF4-9225-9F187B56238A}" srcOrd="0" destOrd="0" presId="urn:diagrams.loki3.com/BracketList"/>
    <dgm:cxn modelId="{69FDBEB5-864D-4240-A682-460F5478810B}" type="presOf" srcId="{F3987075-BD81-41CA-9748-21F2285A627A}" destId="{BA2CD8A0-33C7-4F88-AAC6-BC11DD4F134C}" srcOrd="0" destOrd="0" presId="urn:diagrams.loki3.com/BracketList"/>
    <dgm:cxn modelId="{686E189C-1291-489E-B0EF-BD5BFA45BEF6}" srcId="{E3F4C335-8B03-41D2-A239-A9169133A5F0}" destId="{88D7F507-958F-4F81-A871-BC75D13819F3}" srcOrd="0" destOrd="0" parTransId="{FC9D8040-6E85-4E70-89F3-2CF0391F9420}" sibTransId="{C98108B8-73E1-4C4E-BA91-B7D0F3A16307}"/>
    <dgm:cxn modelId="{CC3290C4-39D4-493B-986E-714BBAB7FE9B}" srcId="{E3F4C335-8B03-41D2-A239-A9169133A5F0}" destId="{C59A4DD1-902A-4B46-A8A9-6BE1BDB0DB72}" srcOrd="1" destOrd="0" parTransId="{2E767FCF-087B-42F4-8214-9717B71E727D}" sibTransId="{26895168-6FC2-4E15-89EF-05E6A35CC645}"/>
    <dgm:cxn modelId="{45652730-BDB4-4703-87CA-A47D6B071565}" type="presOf" srcId="{E3F4C335-8B03-41D2-A239-A9169133A5F0}" destId="{B76BC25B-425F-4C70-80BA-9211A3137CCB}" srcOrd="0" destOrd="0" presId="urn:diagrams.loki3.com/BracketList"/>
    <dgm:cxn modelId="{10DF326F-0753-4A85-BF3B-AF0710EF0F62}" type="presParOf" srcId="{B76BC25B-425F-4C70-80BA-9211A3137CCB}" destId="{FA9C49D9-CF58-47D8-9254-C2DA9B498EB5}" srcOrd="0" destOrd="0" presId="urn:diagrams.loki3.com/BracketList"/>
    <dgm:cxn modelId="{B0A31506-C5C9-4F49-AA35-2C5F1A8AD587}" type="presParOf" srcId="{FA9C49D9-CF58-47D8-9254-C2DA9B498EB5}" destId="{F6028437-BDC9-4EF4-9225-9F187B56238A}" srcOrd="0" destOrd="0" presId="urn:diagrams.loki3.com/BracketList"/>
    <dgm:cxn modelId="{7CA3D644-377A-49BE-8FBA-B0132663E9C5}" type="presParOf" srcId="{FA9C49D9-CF58-47D8-9254-C2DA9B498EB5}" destId="{1832FF62-81AC-45BE-928B-AE75083720F1}" srcOrd="1" destOrd="0" presId="urn:diagrams.loki3.com/BracketList"/>
    <dgm:cxn modelId="{25B5364F-B285-43D8-BC65-703A500923B3}" type="presParOf" srcId="{FA9C49D9-CF58-47D8-9254-C2DA9B498EB5}" destId="{C7D65267-2C37-48A7-AB21-5AA14286CD83}" srcOrd="2" destOrd="0" presId="urn:diagrams.loki3.com/BracketList"/>
    <dgm:cxn modelId="{39464862-44D2-4A20-BD65-66DAF9EF24AB}" type="presParOf" srcId="{FA9C49D9-CF58-47D8-9254-C2DA9B498EB5}" destId="{632E0F01-B4A5-4F6D-9637-C13ECA20A71A}" srcOrd="3" destOrd="0" presId="urn:diagrams.loki3.com/BracketList"/>
    <dgm:cxn modelId="{F13DC0F6-3510-4208-A3E6-82C2BA3B3D49}" type="presParOf" srcId="{B76BC25B-425F-4C70-80BA-9211A3137CCB}" destId="{FD8D77C7-6497-42CB-B776-99E48564B755}" srcOrd="1" destOrd="0" presId="urn:diagrams.loki3.com/BracketList"/>
    <dgm:cxn modelId="{C0CB9BDB-44A6-4B09-A9D3-42F912CBCEF8}" type="presParOf" srcId="{B76BC25B-425F-4C70-80BA-9211A3137CCB}" destId="{B84255F9-7998-433F-8894-E8A1F7DB29B5}" srcOrd="2" destOrd="0" presId="urn:diagrams.loki3.com/BracketList"/>
    <dgm:cxn modelId="{1ABBFB3B-D018-492F-B85F-F27CA54BA215}" type="presParOf" srcId="{B84255F9-7998-433F-8894-E8A1F7DB29B5}" destId="{B6810952-751B-410B-BB7F-CC3A66999492}" srcOrd="0" destOrd="0" presId="urn:diagrams.loki3.com/BracketList"/>
    <dgm:cxn modelId="{5F62F1C9-F855-4744-AFAE-3D25EEA5386D}" type="presParOf" srcId="{B84255F9-7998-433F-8894-E8A1F7DB29B5}" destId="{7DB027B4-F39D-475F-997C-A0C0088C8B7F}" srcOrd="1" destOrd="0" presId="urn:diagrams.loki3.com/BracketList"/>
    <dgm:cxn modelId="{5358EB77-9A47-498F-BF57-85B44B8972B3}" type="presParOf" srcId="{B84255F9-7998-433F-8894-E8A1F7DB29B5}" destId="{A2ABDE98-5C8D-45CC-9A2A-12B5C9E9901F}" srcOrd="2" destOrd="0" presId="urn:diagrams.loki3.com/BracketList"/>
    <dgm:cxn modelId="{F2215651-16BD-4CB6-AA31-0AD29829B86A}" type="presParOf" srcId="{B84255F9-7998-433F-8894-E8A1F7DB29B5}" destId="{BA2CD8A0-33C7-4F88-AAC6-BC11DD4F134C}"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9E0937-490F-4C4F-969A-400255159922}"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s-EC"/>
        </a:p>
      </dgm:t>
    </dgm:pt>
    <dgm:pt modelId="{9150CF03-CFEA-4444-8B17-566F36FA9964}">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RECREACIÓN</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FA7C2E1A-3968-481F-9FBB-892207142F66}" type="parTrans" cxnId="{A5EDF87D-5ECA-4D8F-9181-1BA04014838B}">
      <dgm:prSet/>
      <dgm:spPr/>
      <dgm:t>
        <a:bodyPr/>
        <a:lstStyle/>
        <a:p>
          <a:endParaRPr lang="es-EC"/>
        </a:p>
      </dgm:t>
    </dgm:pt>
    <dgm:pt modelId="{AFFCCC55-6AE9-4832-8FCF-F2CA7B234C32}" type="sibTrans" cxnId="{A5EDF87D-5ECA-4D8F-9181-1BA04014838B}">
      <dgm:prSet/>
      <dgm:spPr/>
      <dgm:t>
        <a:bodyPr/>
        <a:lstStyle/>
        <a:p>
          <a:endParaRPr lang="es-EC"/>
        </a:p>
      </dgm:t>
    </dgm:pt>
    <dgm:pt modelId="{A381EFAC-5F91-45B4-A713-C0B60EB27A8D}">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IMPORTANCIA</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8FFD9FDC-DEA0-4755-BA92-862FF9AC502C}" type="parTrans" cxnId="{8E277E36-249F-4A4D-B9AA-4703935D2490}">
      <dgm:prSet/>
      <dgm:spPr/>
      <dgm:t>
        <a:bodyPr/>
        <a:lstStyle/>
        <a:p>
          <a:endParaRPr lang="es-EC"/>
        </a:p>
      </dgm:t>
    </dgm:pt>
    <dgm:pt modelId="{1B9D70BA-491D-4347-8076-30A13C9C30F1}" type="sibTrans" cxnId="{8E277E36-249F-4A4D-B9AA-4703935D2490}">
      <dgm:prSet/>
      <dgm:spPr/>
      <dgm:t>
        <a:bodyPr/>
        <a:lstStyle/>
        <a:p>
          <a:endParaRPr lang="es-EC"/>
        </a:p>
      </dgm:t>
    </dgm:pt>
    <dgm:pt modelId="{E432662E-1E18-4760-AFD6-DAC0CFC3A999}">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EN LOS NIÑOS</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9608127D-2001-45F0-B865-72F55430621A}" type="parTrans" cxnId="{819900BB-FBAF-40C7-B83E-02AB186864A8}">
      <dgm:prSet/>
      <dgm:spPr/>
      <dgm:t>
        <a:bodyPr/>
        <a:lstStyle/>
        <a:p>
          <a:endParaRPr lang="es-EC"/>
        </a:p>
      </dgm:t>
    </dgm:pt>
    <dgm:pt modelId="{CFD1B00A-DEC7-4BE4-935C-5557577A2C7B}" type="sibTrans" cxnId="{819900BB-FBAF-40C7-B83E-02AB186864A8}">
      <dgm:prSet/>
      <dgm:spPr/>
      <dgm:t>
        <a:bodyPr/>
        <a:lstStyle/>
        <a:p>
          <a:endParaRPr lang="es-EC"/>
        </a:p>
      </dgm:t>
    </dgm:pt>
    <dgm:pt modelId="{7319045B-1BAC-4980-B4F5-ECB01D98BF0D}">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a:r>
            <a:rPr lang="es-EC" sz="1600" b="0" cap="none" spc="0" dirty="0" smtClean="0">
              <a:ln w="0"/>
              <a:solidFill>
                <a:schemeClr val="tx1"/>
              </a:solidFill>
              <a:effectLst>
                <a:outerShdw blurRad="38100" dist="19050" dir="2700000" algn="tl" rotWithShape="0">
                  <a:schemeClr val="dk1">
                    <a:alpha val="40000"/>
                  </a:schemeClr>
                </a:outerShdw>
              </a:effectLst>
            </a:rPr>
            <a:t>Ayuda al esparcimiento, a tener mas respuestas en la vida cotidiana, libera alegría y aleja tensiones emocionales, tiene una sensación agradable, profunda y de descanso para seguir con la rutina menos estresado.</a:t>
          </a:r>
        </a:p>
      </dgm:t>
    </dgm:pt>
    <dgm:pt modelId="{4636C506-D767-4A54-9FFE-E4EC1DEC9AEC}" type="parTrans" cxnId="{49430C5B-F918-429F-B23E-AA981FC41022}">
      <dgm:prSet/>
      <dgm:spPr/>
      <dgm:t>
        <a:bodyPr/>
        <a:lstStyle/>
        <a:p>
          <a:endParaRPr lang="es-EC"/>
        </a:p>
      </dgm:t>
    </dgm:pt>
    <dgm:pt modelId="{FD6EAF60-F6E0-4AE7-B588-CAC5A9C0FD7C}" type="sibTrans" cxnId="{49430C5B-F918-429F-B23E-AA981FC41022}">
      <dgm:prSet/>
      <dgm:spPr/>
      <dgm:t>
        <a:bodyPr/>
        <a:lstStyle/>
        <a:p>
          <a:endParaRPr lang="es-EC"/>
        </a:p>
      </dgm:t>
    </dgm:pt>
    <dgm:pt modelId="{A3A3719B-BC4A-4638-B508-B7F9805B28C0}">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a:r>
            <a:rPr lang="es-EC" sz="1800" b="0" cap="none" spc="0" dirty="0" smtClean="0">
              <a:ln w="0"/>
              <a:solidFill>
                <a:schemeClr val="tx1"/>
              </a:solidFill>
              <a:effectLst>
                <a:outerShdw blurRad="38100" dist="19050" dir="2700000" algn="tl" rotWithShape="0">
                  <a:schemeClr val="dk1">
                    <a:alpha val="40000"/>
                  </a:schemeClr>
                </a:outerShdw>
              </a:effectLst>
            </a:rPr>
            <a:t>Ayuda al descanso mental y físico, enriquece la creatividad, adquieren valores </a:t>
          </a:r>
          <a:r>
            <a:rPr lang="es-EC" sz="1800" b="0" cap="none" spc="0" dirty="0" smtClean="0">
              <a:ln w="0"/>
              <a:solidFill>
                <a:schemeClr val="tx1"/>
              </a:solidFill>
              <a:effectLst>
                <a:outerShdw blurRad="38100" dist="19050" dir="2700000" algn="tl" rotWithShape="0">
                  <a:schemeClr val="dk1">
                    <a:alpha val="40000"/>
                  </a:schemeClr>
                </a:outerShdw>
              </a:effectLst>
            </a:rPr>
            <a:t>y genera placer.</a:t>
          </a:r>
          <a:endParaRPr lang="es-EC" sz="1800" b="0" cap="none" spc="0" dirty="0" smtClean="0">
            <a:ln w="0"/>
            <a:solidFill>
              <a:schemeClr val="tx1"/>
            </a:solidFill>
            <a:effectLst>
              <a:outerShdw blurRad="38100" dist="19050" dir="2700000" algn="tl" rotWithShape="0">
                <a:schemeClr val="dk1">
                  <a:alpha val="40000"/>
                </a:schemeClr>
              </a:outerShdw>
            </a:effectLst>
          </a:endParaRPr>
        </a:p>
      </dgm:t>
    </dgm:pt>
    <dgm:pt modelId="{E9716705-E87A-456F-8963-D3C5EE5D0966}" type="parTrans" cxnId="{7CBC3AA4-A58D-42C8-96D6-02B017E6A696}">
      <dgm:prSet/>
      <dgm:spPr/>
      <dgm:t>
        <a:bodyPr/>
        <a:lstStyle/>
        <a:p>
          <a:endParaRPr lang="es-EC"/>
        </a:p>
      </dgm:t>
    </dgm:pt>
    <dgm:pt modelId="{E2D3BD21-033A-4E38-A6CA-B61DBA62860B}" type="sibTrans" cxnId="{7CBC3AA4-A58D-42C8-96D6-02B017E6A696}">
      <dgm:prSet/>
      <dgm:spPr/>
      <dgm:t>
        <a:bodyPr/>
        <a:lstStyle/>
        <a:p>
          <a:endParaRPr lang="es-EC"/>
        </a:p>
      </dgm:t>
    </dgm:pt>
    <dgm:pt modelId="{1ACA0DA5-1AA2-4811-88C0-CE0C3EC0AD9A}">
      <dgm:prSet phldrT="[Text]"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a:r>
            <a:rPr lang="es-EC" sz="1600" b="0" cap="none" spc="0" dirty="0" smtClean="0">
              <a:ln w="0"/>
              <a:solidFill>
                <a:schemeClr val="tx1"/>
              </a:solidFill>
              <a:effectLst>
                <a:outerShdw blurRad="38100" dist="19050" dir="2700000" algn="tl" rotWithShape="0">
                  <a:schemeClr val="dk1">
                    <a:alpha val="40000"/>
                  </a:schemeClr>
                </a:outerShdw>
              </a:effectLst>
            </a:rPr>
            <a:t>Busca satisfacer necesidades, contribuye con el desarrollo integral, satisface y expresa actividades libres y voluntarias y es realizada fuera de la obligación y cotidianidad.</a:t>
          </a:r>
        </a:p>
      </dgm:t>
    </dgm:pt>
    <dgm:pt modelId="{77B7881C-7E82-4BDF-8288-667045F28678}" type="parTrans" cxnId="{F13F6118-2F2B-4B2F-8611-E757C7D59DA4}">
      <dgm:prSet/>
      <dgm:spPr/>
      <dgm:t>
        <a:bodyPr/>
        <a:lstStyle/>
        <a:p>
          <a:endParaRPr lang="es-EC"/>
        </a:p>
      </dgm:t>
    </dgm:pt>
    <dgm:pt modelId="{907B25B7-F0A6-4B16-8FB2-1F43C2ED2955}" type="sibTrans" cxnId="{F13F6118-2F2B-4B2F-8611-E757C7D59DA4}">
      <dgm:prSet/>
      <dgm:spPr/>
      <dgm:t>
        <a:bodyPr/>
        <a:lstStyle/>
        <a:p>
          <a:endParaRPr lang="es-EC"/>
        </a:p>
      </dgm:t>
    </dgm:pt>
    <dgm:pt modelId="{32AB0877-88EC-4035-B115-F848150197D6}">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a:r>
            <a:rPr lang="es-EC" b="0" cap="none" spc="0" dirty="0" smtClean="0">
              <a:ln w="0"/>
              <a:solidFill>
                <a:schemeClr val="tx1"/>
              </a:solidFill>
              <a:effectLst>
                <a:outerShdw blurRad="38100" dist="19050" dir="2700000" algn="tl" rotWithShape="0">
                  <a:schemeClr val="dk1">
                    <a:alpha val="40000"/>
                  </a:schemeClr>
                </a:outerShdw>
              </a:effectLst>
            </a:rPr>
            <a:t>Ayuda al </a:t>
          </a:r>
          <a:r>
            <a:rPr lang="es-EC" b="0" cap="none" spc="0" dirty="0" smtClean="0">
              <a:ln w="0"/>
              <a:solidFill>
                <a:schemeClr val="tx1"/>
              </a:solidFill>
              <a:effectLst>
                <a:outerShdw blurRad="38100" dist="19050" dir="2700000" algn="tl" rotWithShape="0">
                  <a:schemeClr val="dk1">
                    <a:alpha val="40000"/>
                  </a:schemeClr>
                </a:outerShdw>
              </a:effectLst>
            </a:rPr>
            <a:t>aprendizaje. Mejora destrezas y capacidades.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09E1969C-2979-46FA-A9D8-BB6F799C5FC3}" type="parTrans" cxnId="{871D4037-1699-4032-95BA-BBC9F4C54D5A}">
      <dgm:prSet/>
      <dgm:spPr/>
      <dgm:t>
        <a:bodyPr/>
        <a:lstStyle/>
        <a:p>
          <a:endParaRPr lang="es-EC"/>
        </a:p>
      </dgm:t>
    </dgm:pt>
    <dgm:pt modelId="{B10EDBCF-0B44-4C70-B1EC-404C7679EA1C}" type="sibTrans" cxnId="{871D4037-1699-4032-95BA-BBC9F4C54D5A}">
      <dgm:prSet/>
      <dgm:spPr/>
      <dgm:t>
        <a:bodyPr/>
        <a:lstStyle/>
        <a:p>
          <a:endParaRPr lang="es-EC"/>
        </a:p>
      </dgm:t>
    </dgm:pt>
    <dgm:pt modelId="{FEAD5114-5EB8-4DDB-B495-BC7E371FF4B4}">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a:r>
            <a:rPr lang="es-EC" b="0" cap="none" spc="0" dirty="0" smtClean="0">
              <a:ln w="0"/>
              <a:solidFill>
                <a:schemeClr val="tx1"/>
              </a:solidFill>
              <a:effectLst>
                <a:outerShdw blurRad="38100" dist="19050" dir="2700000" algn="tl" rotWithShape="0">
                  <a:schemeClr val="dk1">
                    <a:alpha val="40000"/>
                  </a:schemeClr>
                </a:outerShdw>
              </a:effectLst>
            </a:rPr>
            <a:t>Las </a:t>
          </a:r>
          <a:r>
            <a:rPr lang="es-EC" b="0" cap="none" spc="0" dirty="0" smtClean="0">
              <a:ln w="0"/>
              <a:solidFill>
                <a:schemeClr val="tx1"/>
              </a:solidFill>
              <a:effectLst>
                <a:outerShdw blurRad="38100" dist="19050" dir="2700000" algn="tl" rotWithShape="0">
                  <a:schemeClr val="dk1">
                    <a:alpha val="40000"/>
                  </a:schemeClr>
                </a:outerShdw>
              </a:effectLst>
            </a:rPr>
            <a:t>habilidades se amplían, varían, estabilizan </a:t>
          </a:r>
          <a:r>
            <a:rPr lang="es-EC" b="0" cap="none" spc="0" dirty="0" smtClean="0">
              <a:ln w="0"/>
              <a:solidFill>
                <a:schemeClr val="tx1"/>
              </a:solidFill>
              <a:effectLst>
                <a:outerShdw blurRad="38100" dist="19050" dir="2700000" algn="tl" rotWithShape="0">
                  <a:schemeClr val="dk1">
                    <a:alpha val="40000"/>
                  </a:schemeClr>
                </a:outerShdw>
              </a:effectLst>
            </a:rPr>
            <a:t>y modifican. Se las desarrolla a través </a:t>
          </a:r>
          <a:r>
            <a:rPr lang="es-EC" b="0" cap="none" spc="0" dirty="0" smtClean="0">
              <a:ln w="0"/>
              <a:solidFill>
                <a:schemeClr val="tx1"/>
              </a:solidFill>
              <a:effectLst>
                <a:outerShdw blurRad="38100" dist="19050" dir="2700000" algn="tl" rotWithShape="0">
                  <a:schemeClr val="dk1">
                    <a:alpha val="40000"/>
                  </a:schemeClr>
                </a:outerShdw>
              </a:effectLst>
            </a:rPr>
            <a:t>de nuevas experiencias y vivencias.</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82310E11-7E74-4F0B-B083-5190889DD94D}" type="parTrans" cxnId="{34C88DB3-7041-4C04-A46D-5691DA003359}">
      <dgm:prSet/>
      <dgm:spPr/>
      <dgm:t>
        <a:bodyPr/>
        <a:lstStyle/>
        <a:p>
          <a:endParaRPr lang="es-EC"/>
        </a:p>
      </dgm:t>
    </dgm:pt>
    <dgm:pt modelId="{597329B5-75DD-4CA1-9BF7-A5785CE9F80C}" type="sibTrans" cxnId="{34C88DB3-7041-4C04-A46D-5691DA003359}">
      <dgm:prSet/>
      <dgm:spPr/>
      <dgm:t>
        <a:bodyPr/>
        <a:lstStyle/>
        <a:p>
          <a:endParaRPr lang="es-EC"/>
        </a:p>
      </dgm:t>
    </dgm:pt>
    <dgm:pt modelId="{7445F9D9-799C-4417-8307-2D4836C74EB3}" type="pres">
      <dgm:prSet presAssocID="{839E0937-490F-4C4F-969A-400255159922}" presName="mainComposite" presStyleCnt="0">
        <dgm:presLayoutVars>
          <dgm:chPref val="1"/>
          <dgm:dir/>
          <dgm:animOne val="branch"/>
          <dgm:animLvl val="lvl"/>
          <dgm:resizeHandles val="exact"/>
        </dgm:presLayoutVars>
      </dgm:prSet>
      <dgm:spPr/>
      <dgm:t>
        <a:bodyPr/>
        <a:lstStyle/>
        <a:p>
          <a:endParaRPr lang="es-EC"/>
        </a:p>
      </dgm:t>
    </dgm:pt>
    <dgm:pt modelId="{BEADA580-9129-41FD-9F5C-607F6E88DFE4}" type="pres">
      <dgm:prSet presAssocID="{839E0937-490F-4C4F-969A-400255159922}" presName="hierFlow" presStyleCnt="0"/>
      <dgm:spPr/>
    </dgm:pt>
    <dgm:pt modelId="{F6CF5B8E-03A9-4558-9ED9-A3BD826AE647}" type="pres">
      <dgm:prSet presAssocID="{839E0937-490F-4C4F-969A-400255159922}" presName="hierChild1" presStyleCnt="0">
        <dgm:presLayoutVars>
          <dgm:chPref val="1"/>
          <dgm:animOne val="branch"/>
          <dgm:animLvl val="lvl"/>
        </dgm:presLayoutVars>
      </dgm:prSet>
      <dgm:spPr/>
    </dgm:pt>
    <dgm:pt modelId="{F35EFD4E-B2D0-4A2B-9497-A712419AE90F}" type="pres">
      <dgm:prSet presAssocID="{9150CF03-CFEA-4444-8B17-566F36FA9964}" presName="Name17" presStyleCnt="0"/>
      <dgm:spPr/>
    </dgm:pt>
    <dgm:pt modelId="{7535F7F8-E80D-4E82-8009-5704E9F84380}" type="pres">
      <dgm:prSet presAssocID="{9150CF03-CFEA-4444-8B17-566F36FA9964}" presName="level1Shape" presStyleLbl="node0" presStyleIdx="0" presStyleCnt="1" custLinFactNeighborX="29521" custLinFactNeighborY="-1327">
        <dgm:presLayoutVars>
          <dgm:chPref val="3"/>
        </dgm:presLayoutVars>
      </dgm:prSet>
      <dgm:spPr/>
      <dgm:t>
        <a:bodyPr/>
        <a:lstStyle/>
        <a:p>
          <a:endParaRPr lang="es-EC"/>
        </a:p>
      </dgm:t>
    </dgm:pt>
    <dgm:pt modelId="{21E91C06-4D33-4977-BB95-68354E3C5108}" type="pres">
      <dgm:prSet presAssocID="{9150CF03-CFEA-4444-8B17-566F36FA9964}" presName="hierChild2" presStyleCnt="0"/>
      <dgm:spPr/>
    </dgm:pt>
    <dgm:pt modelId="{CC5E23A0-4C90-47F8-BAF7-AD5406AB6B7E}" type="pres">
      <dgm:prSet presAssocID="{8FFD9FDC-DEA0-4755-BA92-862FF9AC502C}" presName="Name25" presStyleLbl="parChTrans1D2" presStyleIdx="0" presStyleCnt="2"/>
      <dgm:spPr/>
      <dgm:t>
        <a:bodyPr/>
        <a:lstStyle/>
        <a:p>
          <a:endParaRPr lang="es-EC"/>
        </a:p>
      </dgm:t>
    </dgm:pt>
    <dgm:pt modelId="{6D3C1C60-7877-4508-B531-45C044D1A1AE}" type="pres">
      <dgm:prSet presAssocID="{8FFD9FDC-DEA0-4755-BA92-862FF9AC502C}" presName="connTx" presStyleLbl="parChTrans1D2" presStyleIdx="0" presStyleCnt="2"/>
      <dgm:spPr/>
      <dgm:t>
        <a:bodyPr/>
        <a:lstStyle/>
        <a:p>
          <a:endParaRPr lang="es-EC"/>
        </a:p>
      </dgm:t>
    </dgm:pt>
    <dgm:pt modelId="{7096AB3D-8E8F-4BD0-A813-8DB792898980}" type="pres">
      <dgm:prSet presAssocID="{A381EFAC-5F91-45B4-A713-C0B60EB27A8D}" presName="Name30" presStyleCnt="0"/>
      <dgm:spPr/>
    </dgm:pt>
    <dgm:pt modelId="{5CEA55A2-5302-491F-AD4E-B1E99370875D}" type="pres">
      <dgm:prSet presAssocID="{A381EFAC-5F91-45B4-A713-C0B60EB27A8D}" presName="level2Shape" presStyleLbl="node2" presStyleIdx="0" presStyleCnt="2"/>
      <dgm:spPr/>
      <dgm:t>
        <a:bodyPr/>
        <a:lstStyle/>
        <a:p>
          <a:endParaRPr lang="es-EC"/>
        </a:p>
      </dgm:t>
    </dgm:pt>
    <dgm:pt modelId="{BA085335-5C99-40E5-96A7-4646CABB4EA7}" type="pres">
      <dgm:prSet presAssocID="{A381EFAC-5F91-45B4-A713-C0B60EB27A8D}" presName="hierChild3" presStyleCnt="0"/>
      <dgm:spPr/>
    </dgm:pt>
    <dgm:pt modelId="{D81795BE-478C-4D54-8CCE-64C803B79ECB}" type="pres">
      <dgm:prSet presAssocID="{E9716705-E87A-456F-8963-D3C5EE5D0966}" presName="Name25" presStyleLbl="parChTrans1D3" presStyleIdx="0" presStyleCnt="5"/>
      <dgm:spPr/>
      <dgm:t>
        <a:bodyPr/>
        <a:lstStyle/>
        <a:p>
          <a:endParaRPr lang="es-EC"/>
        </a:p>
      </dgm:t>
    </dgm:pt>
    <dgm:pt modelId="{71738991-8851-45B6-8589-73ADEDD621FD}" type="pres">
      <dgm:prSet presAssocID="{E9716705-E87A-456F-8963-D3C5EE5D0966}" presName="connTx" presStyleLbl="parChTrans1D3" presStyleIdx="0" presStyleCnt="5"/>
      <dgm:spPr/>
      <dgm:t>
        <a:bodyPr/>
        <a:lstStyle/>
        <a:p>
          <a:endParaRPr lang="es-EC"/>
        </a:p>
      </dgm:t>
    </dgm:pt>
    <dgm:pt modelId="{4BB2E877-783A-461A-9FC5-7969E231D121}" type="pres">
      <dgm:prSet presAssocID="{A3A3719B-BC4A-4638-B508-B7F9805B28C0}" presName="Name30" presStyleCnt="0"/>
      <dgm:spPr/>
    </dgm:pt>
    <dgm:pt modelId="{E51EEF11-DDBF-42F2-831B-0F3E32B8287E}" type="pres">
      <dgm:prSet presAssocID="{A3A3719B-BC4A-4638-B508-B7F9805B28C0}" presName="level2Shape" presStyleLbl="node3" presStyleIdx="0" presStyleCnt="5" custScaleX="299647" custLinFactNeighborX="-19011" custLinFactNeighborY="0"/>
      <dgm:spPr/>
      <dgm:t>
        <a:bodyPr/>
        <a:lstStyle/>
        <a:p>
          <a:endParaRPr lang="es-EC"/>
        </a:p>
      </dgm:t>
    </dgm:pt>
    <dgm:pt modelId="{652DB402-14B5-4822-901C-2BB8B57D5502}" type="pres">
      <dgm:prSet presAssocID="{A3A3719B-BC4A-4638-B508-B7F9805B28C0}" presName="hierChild3" presStyleCnt="0"/>
      <dgm:spPr/>
    </dgm:pt>
    <dgm:pt modelId="{DDA00F3C-D7AF-4E6C-8DCC-BA71701EF53C}" type="pres">
      <dgm:prSet presAssocID="{77B7881C-7E82-4BDF-8288-667045F28678}" presName="Name25" presStyleLbl="parChTrans1D3" presStyleIdx="1" presStyleCnt="5"/>
      <dgm:spPr/>
      <dgm:t>
        <a:bodyPr/>
        <a:lstStyle/>
        <a:p>
          <a:endParaRPr lang="es-EC"/>
        </a:p>
      </dgm:t>
    </dgm:pt>
    <dgm:pt modelId="{6E234EC6-4083-4FD1-9C05-5A6F69AF2CE9}" type="pres">
      <dgm:prSet presAssocID="{77B7881C-7E82-4BDF-8288-667045F28678}" presName="connTx" presStyleLbl="parChTrans1D3" presStyleIdx="1" presStyleCnt="5"/>
      <dgm:spPr/>
      <dgm:t>
        <a:bodyPr/>
        <a:lstStyle/>
        <a:p>
          <a:endParaRPr lang="es-EC"/>
        </a:p>
      </dgm:t>
    </dgm:pt>
    <dgm:pt modelId="{3BF1EFDE-0387-4B71-9A56-FAC85DE9FBC3}" type="pres">
      <dgm:prSet presAssocID="{1ACA0DA5-1AA2-4811-88C0-CE0C3EC0AD9A}" presName="Name30" presStyleCnt="0"/>
      <dgm:spPr/>
    </dgm:pt>
    <dgm:pt modelId="{833246CD-319C-4A3C-BB8E-5188EB85E7DC}" type="pres">
      <dgm:prSet presAssocID="{1ACA0DA5-1AA2-4811-88C0-CE0C3EC0AD9A}" presName="level2Shape" presStyleLbl="node3" presStyleIdx="1" presStyleCnt="5" custScaleX="300601" custLinFactNeighborX="-19011" custLinFactNeighborY="0"/>
      <dgm:spPr/>
      <dgm:t>
        <a:bodyPr/>
        <a:lstStyle/>
        <a:p>
          <a:endParaRPr lang="es-EC"/>
        </a:p>
      </dgm:t>
    </dgm:pt>
    <dgm:pt modelId="{6F6385E6-08EA-41A6-BBC7-7EE0236B714F}" type="pres">
      <dgm:prSet presAssocID="{1ACA0DA5-1AA2-4811-88C0-CE0C3EC0AD9A}" presName="hierChild3" presStyleCnt="0"/>
      <dgm:spPr/>
    </dgm:pt>
    <dgm:pt modelId="{42A95F2A-0CBE-4576-B2A9-9A26C3FAF394}" type="pres">
      <dgm:prSet presAssocID="{4636C506-D767-4A54-9FFE-E4EC1DEC9AEC}" presName="Name25" presStyleLbl="parChTrans1D3" presStyleIdx="2" presStyleCnt="5"/>
      <dgm:spPr/>
      <dgm:t>
        <a:bodyPr/>
        <a:lstStyle/>
        <a:p>
          <a:endParaRPr lang="es-EC"/>
        </a:p>
      </dgm:t>
    </dgm:pt>
    <dgm:pt modelId="{EA73FBDC-9D94-4119-A913-245ADD43EEDA}" type="pres">
      <dgm:prSet presAssocID="{4636C506-D767-4A54-9FFE-E4EC1DEC9AEC}" presName="connTx" presStyleLbl="parChTrans1D3" presStyleIdx="2" presStyleCnt="5"/>
      <dgm:spPr/>
      <dgm:t>
        <a:bodyPr/>
        <a:lstStyle/>
        <a:p>
          <a:endParaRPr lang="es-EC"/>
        </a:p>
      </dgm:t>
    </dgm:pt>
    <dgm:pt modelId="{56128391-ADC3-4EDA-B3AB-AF053A34F711}" type="pres">
      <dgm:prSet presAssocID="{7319045B-1BAC-4980-B4F5-ECB01D98BF0D}" presName="Name30" presStyleCnt="0"/>
      <dgm:spPr/>
    </dgm:pt>
    <dgm:pt modelId="{F2BFADB8-F186-42E2-9085-9A72CEE29BBE}" type="pres">
      <dgm:prSet presAssocID="{7319045B-1BAC-4980-B4F5-ECB01D98BF0D}" presName="level2Shape" presStyleLbl="node3" presStyleIdx="2" presStyleCnt="5" custScaleX="300601" custLinFactNeighborX="-19011" custLinFactNeighborY="0"/>
      <dgm:spPr/>
      <dgm:t>
        <a:bodyPr/>
        <a:lstStyle/>
        <a:p>
          <a:endParaRPr lang="es-EC"/>
        </a:p>
      </dgm:t>
    </dgm:pt>
    <dgm:pt modelId="{BEBC20B5-391A-4765-A629-A315D0148B0B}" type="pres">
      <dgm:prSet presAssocID="{7319045B-1BAC-4980-B4F5-ECB01D98BF0D}" presName="hierChild3" presStyleCnt="0"/>
      <dgm:spPr/>
    </dgm:pt>
    <dgm:pt modelId="{51322B9E-20D6-4A65-A870-72AAA453AA68}" type="pres">
      <dgm:prSet presAssocID="{9608127D-2001-45F0-B865-72F55430621A}" presName="Name25" presStyleLbl="parChTrans1D2" presStyleIdx="1" presStyleCnt="2"/>
      <dgm:spPr/>
      <dgm:t>
        <a:bodyPr/>
        <a:lstStyle/>
        <a:p>
          <a:endParaRPr lang="es-EC"/>
        </a:p>
      </dgm:t>
    </dgm:pt>
    <dgm:pt modelId="{D996E198-95D8-485D-9C81-36A706AC64FC}" type="pres">
      <dgm:prSet presAssocID="{9608127D-2001-45F0-B865-72F55430621A}" presName="connTx" presStyleLbl="parChTrans1D2" presStyleIdx="1" presStyleCnt="2"/>
      <dgm:spPr/>
      <dgm:t>
        <a:bodyPr/>
        <a:lstStyle/>
        <a:p>
          <a:endParaRPr lang="es-EC"/>
        </a:p>
      </dgm:t>
    </dgm:pt>
    <dgm:pt modelId="{F92D361A-B512-43C4-971C-D1A7DF43FF80}" type="pres">
      <dgm:prSet presAssocID="{E432662E-1E18-4760-AFD6-DAC0CFC3A999}" presName="Name30" presStyleCnt="0"/>
      <dgm:spPr/>
    </dgm:pt>
    <dgm:pt modelId="{3A8477FE-E188-495F-B416-63CC5A655667}" type="pres">
      <dgm:prSet presAssocID="{E432662E-1E18-4760-AFD6-DAC0CFC3A999}" presName="level2Shape" presStyleLbl="node2" presStyleIdx="1" presStyleCnt="2" custLinFactNeighborX="3749" custLinFactNeighborY="-27872"/>
      <dgm:spPr/>
      <dgm:t>
        <a:bodyPr/>
        <a:lstStyle/>
        <a:p>
          <a:endParaRPr lang="es-EC"/>
        </a:p>
      </dgm:t>
    </dgm:pt>
    <dgm:pt modelId="{249EFCE9-243F-4AE5-8939-93E33C12AA37}" type="pres">
      <dgm:prSet presAssocID="{E432662E-1E18-4760-AFD6-DAC0CFC3A999}" presName="hierChild3" presStyleCnt="0"/>
      <dgm:spPr/>
    </dgm:pt>
    <dgm:pt modelId="{716559D3-C041-4EAE-889E-8B8F1DFCB5D1}" type="pres">
      <dgm:prSet presAssocID="{09E1969C-2979-46FA-A9D8-BB6F799C5FC3}" presName="Name25" presStyleLbl="parChTrans1D3" presStyleIdx="3" presStyleCnt="5"/>
      <dgm:spPr/>
      <dgm:t>
        <a:bodyPr/>
        <a:lstStyle/>
        <a:p>
          <a:endParaRPr lang="es-EC"/>
        </a:p>
      </dgm:t>
    </dgm:pt>
    <dgm:pt modelId="{2FEA5328-9EA8-4856-AC74-F1B0B3D372F1}" type="pres">
      <dgm:prSet presAssocID="{09E1969C-2979-46FA-A9D8-BB6F799C5FC3}" presName="connTx" presStyleLbl="parChTrans1D3" presStyleIdx="3" presStyleCnt="5"/>
      <dgm:spPr/>
      <dgm:t>
        <a:bodyPr/>
        <a:lstStyle/>
        <a:p>
          <a:endParaRPr lang="es-EC"/>
        </a:p>
      </dgm:t>
    </dgm:pt>
    <dgm:pt modelId="{930C9DBC-D5C0-4271-B87B-8B5B4F934D29}" type="pres">
      <dgm:prSet presAssocID="{32AB0877-88EC-4035-B115-F848150197D6}" presName="Name30" presStyleCnt="0"/>
      <dgm:spPr/>
    </dgm:pt>
    <dgm:pt modelId="{BBFE3BF4-EFFE-4608-9268-2549CA0D6F38}" type="pres">
      <dgm:prSet presAssocID="{32AB0877-88EC-4035-B115-F848150197D6}" presName="level2Shape" presStyleLbl="node3" presStyleIdx="3" presStyleCnt="5" custScaleX="300601" custLinFactNeighborX="-19011" custLinFactNeighborY="21996"/>
      <dgm:spPr/>
      <dgm:t>
        <a:bodyPr/>
        <a:lstStyle/>
        <a:p>
          <a:endParaRPr lang="es-EC"/>
        </a:p>
      </dgm:t>
    </dgm:pt>
    <dgm:pt modelId="{298AB5EC-C129-4102-ACCF-799495030BBA}" type="pres">
      <dgm:prSet presAssocID="{32AB0877-88EC-4035-B115-F848150197D6}" presName="hierChild3" presStyleCnt="0"/>
      <dgm:spPr/>
    </dgm:pt>
    <dgm:pt modelId="{F35CCD4D-1A05-4EEF-AF31-77262FE4DA2F}" type="pres">
      <dgm:prSet presAssocID="{82310E11-7E74-4F0B-B083-5190889DD94D}" presName="Name25" presStyleLbl="parChTrans1D3" presStyleIdx="4" presStyleCnt="5"/>
      <dgm:spPr/>
      <dgm:t>
        <a:bodyPr/>
        <a:lstStyle/>
        <a:p>
          <a:endParaRPr lang="es-EC"/>
        </a:p>
      </dgm:t>
    </dgm:pt>
    <dgm:pt modelId="{0F24CFDE-E800-4C2D-A2CD-A73E636C8F12}" type="pres">
      <dgm:prSet presAssocID="{82310E11-7E74-4F0B-B083-5190889DD94D}" presName="connTx" presStyleLbl="parChTrans1D3" presStyleIdx="4" presStyleCnt="5"/>
      <dgm:spPr/>
      <dgm:t>
        <a:bodyPr/>
        <a:lstStyle/>
        <a:p>
          <a:endParaRPr lang="es-EC"/>
        </a:p>
      </dgm:t>
    </dgm:pt>
    <dgm:pt modelId="{D0DAC4B7-480A-4A73-A688-3E98B1DE09B5}" type="pres">
      <dgm:prSet presAssocID="{FEAD5114-5EB8-4DDB-B495-BC7E371FF4B4}" presName="Name30" presStyleCnt="0"/>
      <dgm:spPr/>
    </dgm:pt>
    <dgm:pt modelId="{FBDBEBAC-E015-4B0F-B812-B41C75DC75C2}" type="pres">
      <dgm:prSet presAssocID="{FEAD5114-5EB8-4DDB-B495-BC7E371FF4B4}" presName="level2Shape" presStyleLbl="node3" presStyleIdx="4" presStyleCnt="5" custScaleX="300601" custLinFactNeighborX="-19011" custLinFactNeighborY="21996"/>
      <dgm:spPr/>
      <dgm:t>
        <a:bodyPr/>
        <a:lstStyle/>
        <a:p>
          <a:endParaRPr lang="es-EC"/>
        </a:p>
      </dgm:t>
    </dgm:pt>
    <dgm:pt modelId="{84F4737D-11D5-40B8-902B-C8EED9308371}" type="pres">
      <dgm:prSet presAssocID="{FEAD5114-5EB8-4DDB-B495-BC7E371FF4B4}" presName="hierChild3" presStyleCnt="0"/>
      <dgm:spPr/>
    </dgm:pt>
    <dgm:pt modelId="{E7F485B0-DF5A-4356-98D6-2E601F79BC8D}" type="pres">
      <dgm:prSet presAssocID="{839E0937-490F-4C4F-969A-400255159922}" presName="bgShapesFlow" presStyleCnt="0"/>
      <dgm:spPr/>
    </dgm:pt>
  </dgm:ptLst>
  <dgm:cxnLst>
    <dgm:cxn modelId="{F13F6118-2F2B-4B2F-8611-E757C7D59DA4}" srcId="{A381EFAC-5F91-45B4-A713-C0B60EB27A8D}" destId="{1ACA0DA5-1AA2-4811-88C0-CE0C3EC0AD9A}" srcOrd="1" destOrd="0" parTransId="{77B7881C-7E82-4BDF-8288-667045F28678}" sibTransId="{907B25B7-F0A6-4B16-8FB2-1F43C2ED2955}"/>
    <dgm:cxn modelId="{499D1A3C-5406-405E-8890-C2F7CAD2B430}" type="presOf" srcId="{E9716705-E87A-456F-8963-D3C5EE5D0966}" destId="{D81795BE-478C-4D54-8CCE-64C803B79ECB}" srcOrd="0" destOrd="0" presId="urn:microsoft.com/office/officeart/2005/8/layout/hierarchy5"/>
    <dgm:cxn modelId="{CED6E031-0628-451E-B990-198AB8166A8E}" type="presOf" srcId="{E432662E-1E18-4760-AFD6-DAC0CFC3A999}" destId="{3A8477FE-E188-495F-B416-63CC5A655667}" srcOrd="0" destOrd="0" presId="urn:microsoft.com/office/officeart/2005/8/layout/hierarchy5"/>
    <dgm:cxn modelId="{49430C5B-F918-429F-B23E-AA981FC41022}" srcId="{A381EFAC-5F91-45B4-A713-C0B60EB27A8D}" destId="{7319045B-1BAC-4980-B4F5-ECB01D98BF0D}" srcOrd="2" destOrd="0" parTransId="{4636C506-D767-4A54-9FFE-E4EC1DEC9AEC}" sibTransId="{FD6EAF60-F6E0-4AE7-B588-CAC5A9C0FD7C}"/>
    <dgm:cxn modelId="{B8D33DD6-12A4-45FC-A981-500F6C0C0162}" type="presOf" srcId="{8FFD9FDC-DEA0-4755-BA92-862FF9AC502C}" destId="{CC5E23A0-4C90-47F8-BAF7-AD5406AB6B7E}" srcOrd="0" destOrd="0" presId="urn:microsoft.com/office/officeart/2005/8/layout/hierarchy5"/>
    <dgm:cxn modelId="{819900BB-FBAF-40C7-B83E-02AB186864A8}" srcId="{9150CF03-CFEA-4444-8B17-566F36FA9964}" destId="{E432662E-1E18-4760-AFD6-DAC0CFC3A999}" srcOrd="1" destOrd="0" parTransId="{9608127D-2001-45F0-B865-72F55430621A}" sibTransId="{CFD1B00A-DEC7-4BE4-935C-5557577A2C7B}"/>
    <dgm:cxn modelId="{203924E9-0ACF-4E7C-A4EC-D557CF9AABAF}" type="presOf" srcId="{9608127D-2001-45F0-B865-72F55430621A}" destId="{D996E198-95D8-485D-9C81-36A706AC64FC}" srcOrd="1" destOrd="0" presId="urn:microsoft.com/office/officeart/2005/8/layout/hierarchy5"/>
    <dgm:cxn modelId="{C6232807-4074-4163-85A7-CEF1829CCB4E}" type="presOf" srcId="{A3A3719B-BC4A-4638-B508-B7F9805B28C0}" destId="{E51EEF11-DDBF-42F2-831B-0F3E32B8287E}" srcOrd="0" destOrd="0" presId="urn:microsoft.com/office/officeart/2005/8/layout/hierarchy5"/>
    <dgm:cxn modelId="{A1B3862B-66EC-42D5-A253-BB9382BC2C84}" type="presOf" srcId="{09E1969C-2979-46FA-A9D8-BB6F799C5FC3}" destId="{2FEA5328-9EA8-4856-AC74-F1B0B3D372F1}" srcOrd="1" destOrd="0" presId="urn:microsoft.com/office/officeart/2005/8/layout/hierarchy5"/>
    <dgm:cxn modelId="{871D4037-1699-4032-95BA-BBC9F4C54D5A}" srcId="{E432662E-1E18-4760-AFD6-DAC0CFC3A999}" destId="{32AB0877-88EC-4035-B115-F848150197D6}" srcOrd="0" destOrd="0" parTransId="{09E1969C-2979-46FA-A9D8-BB6F799C5FC3}" sibTransId="{B10EDBCF-0B44-4C70-B1EC-404C7679EA1C}"/>
    <dgm:cxn modelId="{3264D674-75C5-4CA3-AE8A-50301BB065A8}" type="presOf" srcId="{09E1969C-2979-46FA-A9D8-BB6F799C5FC3}" destId="{716559D3-C041-4EAE-889E-8B8F1DFCB5D1}" srcOrd="0" destOrd="0" presId="urn:microsoft.com/office/officeart/2005/8/layout/hierarchy5"/>
    <dgm:cxn modelId="{17E2D883-8745-4490-A930-255C419BC755}" type="presOf" srcId="{E9716705-E87A-456F-8963-D3C5EE5D0966}" destId="{71738991-8851-45B6-8589-73ADEDD621FD}" srcOrd="1" destOrd="0" presId="urn:microsoft.com/office/officeart/2005/8/layout/hierarchy5"/>
    <dgm:cxn modelId="{FB8492AF-7A41-4D92-9C72-9687FEE17AC8}" type="presOf" srcId="{839E0937-490F-4C4F-969A-400255159922}" destId="{7445F9D9-799C-4417-8307-2D4836C74EB3}" srcOrd="0" destOrd="0" presId="urn:microsoft.com/office/officeart/2005/8/layout/hierarchy5"/>
    <dgm:cxn modelId="{8E277E36-249F-4A4D-B9AA-4703935D2490}" srcId="{9150CF03-CFEA-4444-8B17-566F36FA9964}" destId="{A381EFAC-5F91-45B4-A713-C0B60EB27A8D}" srcOrd="0" destOrd="0" parTransId="{8FFD9FDC-DEA0-4755-BA92-862FF9AC502C}" sibTransId="{1B9D70BA-491D-4347-8076-30A13C9C30F1}"/>
    <dgm:cxn modelId="{0466184A-1A93-4E03-B6D9-C22B2CCFC313}" type="presOf" srcId="{9608127D-2001-45F0-B865-72F55430621A}" destId="{51322B9E-20D6-4A65-A870-72AAA453AA68}" srcOrd="0" destOrd="0" presId="urn:microsoft.com/office/officeart/2005/8/layout/hierarchy5"/>
    <dgm:cxn modelId="{ECB1C8C1-0F51-44EF-A4D0-B7F84A605BE8}" type="presOf" srcId="{4636C506-D767-4A54-9FFE-E4EC1DEC9AEC}" destId="{EA73FBDC-9D94-4119-A913-245ADD43EEDA}" srcOrd="1" destOrd="0" presId="urn:microsoft.com/office/officeart/2005/8/layout/hierarchy5"/>
    <dgm:cxn modelId="{9D297FDA-14F6-4671-B693-B87718F17500}" type="presOf" srcId="{82310E11-7E74-4F0B-B083-5190889DD94D}" destId="{0F24CFDE-E800-4C2D-A2CD-A73E636C8F12}" srcOrd="1" destOrd="0" presId="urn:microsoft.com/office/officeart/2005/8/layout/hierarchy5"/>
    <dgm:cxn modelId="{0A30CD9D-D27D-43B6-9C4E-0C6558EB8339}" type="presOf" srcId="{7319045B-1BAC-4980-B4F5-ECB01D98BF0D}" destId="{F2BFADB8-F186-42E2-9085-9A72CEE29BBE}" srcOrd="0" destOrd="0" presId="urn:microsoft.com/office/officeart/2005/8/layout/hierarchy5"/>
    <dgm:cxn modelId="{0E6CD179-CF62-4C8B-A5C8-3F9EE60BB44B}" type="presOf" srcId="{8FFD9FDC-DEA0-4755-BA92-862FF9AC502C}" destId="{6D3C1C60-7877-4508-B531-45C044D1A1AE}" srcOrd="1" destOrd="0" presId="urn:microsoft.com/office/officeart/2005/8/layout/hierarchy5"/>
    <dgm:cxn modelId="{19F8F104-B3B7-494C-9EAB-5A9A15843195}" type="presOf" srcId="{A381EFAC-5F91-45B4-A713-C0B60EB27A8D}" destId="{5CEA55A2-5302-491F-AD4E-B1E99370875D}" srcOrd="0" destOrd="0" presId="urn:microsoft.com/office/officeart/2005/8/layout/hierarchy5"/>
    <dgm:cxn modelId="{657B2832-C2CC-430A-840B-A4067EEB065D}" type="presOf" srcId="{FEAD5114-5EB8-4DDB-B495-BC7E371FF4B4}" destId="{FBDBEBAC-E015-4B0F-B812-B41C75DC75C2}" srcOrd="0" destOrd="0" presId="urn:microsoft.com/office/officeart/2005/8/layout/hierarchy5"/>
    <dgm:cxn modelId="{7B5F6288-7ABC-4192-8366-8C2EE2881928}" type="presOf" srcId="{82310E11-7E74-4F0B-B083-5190889DD94D}" destId="{F35CCD4D-1A05-4EEF-AF31-77262FE4DA2F}" srcOrd="0" destOrd="0" presId="urn:microsoft.com/office/officeart/2005/8/layout/hierarchy5"/>
    <dgm:cxn modelId="{A5EDF87D-5ECA-4D8F-9181-1BA04014838B}" srcId="{839E0937-490F-4C4F-969A-400255159922}" destId="{9150CF03-CFEA-4444-8B17-566F36FA9964}" srcOrd="0" destOrd="0" parTransId="{FA7C2E1A-3968-481F-9FBB-892207142F66}" sibTransId="{AFFCCC55-6AE9-4832-8FCF-F2CA7B234C32}"/>
    <dgm:cxn modelId="{F3C5D1C7-BD13-43F5-8467-65E752FBDC99}" type="presOf" srcId="{77B7881C-7E82-4BDF-8288-667045F28678}" destId="{DDA00F3C-D7AF-4E6C-8DCC-BA71701EF53C}" srcOrd="0" destOrd="0" presId="urn:microsoft.com/office/officeart/2005/8/layout/hierarchy5"/>
    <dgm:cxn modelId="{34C88DB3-7041-4C04-A46D-5691DA003359}" srcId="{E432662E-1E18-4760-AFD6-DAC0CFC3A999}" destId="{FEAD5114-5EB8-4DDB-B495-BC7E371FF4B4}" srcOrd="1" destOrd="0" parTransId="{82310E11-7E74-4F0B-B083-5190889DD94D}" sibTransId="{597329B5-75DD-4CA1-9BF7-A5785CE9F80C}"/>
    <dgm:cxn modelId="{7CBC3AA4-A58D-42C8-96D6-02B017E6A696}" srcId="{A381EFAC-5F91-45B4-A713-C0B60EB27A8D}" destId="{A3A3719B-BC4A-4638-B508-B7F9805B28C0}" srcOrd="0" destOrd="0" parTransId="{E9716705-E87A-456F-8963-D3C5EE5D0966}" sibTransId="{E2D3BD21-033A-4E38-A6CA-B61DBA62860B}"/>
    <dgm:cxn modelId="{C855D393-A507-41DE-A309-1BBCA39D0A28}" type="presOf" srcId="{4636C506-D767-4A54-9FFE-E4EC1DEC9AEC}" destId="{42A95F2A-0CBE-4576-B2A9-9A26C3FAF394}" srcOrd="0" destOrd="0" presId="urn:microsoft.com/office/officeart/2005/8/layout/hierarchy5"/>
    <dgm:cxn modelId="{520AA53A-05E4-4EDB-9FC0-18D689521931}" type="presOf" srcId="{1ACA0DA5-1AA2-4811-88C0-CE0C3EC0AD9A}" destId="{833246CD-319C-4A3C-BB8E-5188EB85E7DC}" srcOrd="0" destOrd="0" presId="urn:microsoft.com/office/officeart/2005/8/layout/hierarchy5"/>
    <dgm:cxn modelId="{049C3EE1-9B45-4F2C-A356-F38705F3CD46}" type="presOf" srcId="{77B7881C-7E82-4BDF-8288-667045F28678}" destId="{6E234EC6-4083-4FD1-9C05-5A6F69AF2CE9}" srcOrd="1" destOrd="0" presId="urn:microsoft.com/office/officeart/2005/8/layout/hierarchy5"/>
    <dgm:cxn modelId="{1D98D0A3-33CC-402C-AB29-CB8C206872D7}" type="presOf" srcId="{9150CF03-CFEA-4444-8B17-566F36FA9964}" destId="{7535F7F8-E80D-4E82-8009-5704E9F84380}" srcOrd="0" destOrd="0" presId="urn:microsoft.com/office/officeart/2005/8/layout/hierarchy5"/>
    <dgm:cxn modelId="{05267B7D-5FCD-4790-8C5C-FB016AE42B89}" type="presOf" srcId="{32AB0877-88EC-4035-B115-F848150197D6}" destId="{BBFE3BF4-EFFE-4608-9268-2549CA0D6F38}" srcOrd="0" destOrd="0" presId="urn:microsoft.com/office/officeart/2005/8/layout/hierarchy5"/>
    <dgm:cxn modelId="{DC597DDC-9CDF-4184-8B53-E71A59666A80}" type="presParOf" srcId="{7445F9D9-799C-4417-8307-2D4836C74EB3}" destId="{BEADA580-9129-41FD-9F5C-607F6E88DFE4}" srcOrd="0" destOrd="0" presId="urn:microsoft.com/office/officeart/2005/8/layout/hierarchy5"/>
    <dgm:cxn modelId="{3DF9808C-D643-4381-9653-8787E80A9F1D}" type="presParOf" srcId="{BEADA580-9129-41FD-9F5C-607F6E88DFE4}" destId="{F6CF5B8E-03A9-4558-9ED9-A3BD826AE647}" srcOrd="0" destOrd="0" presId="urn:microsoft.com/office/officeart/2005/8/layout/hierarchy5"/>
    <dgm:cxn modelId="{EFD6A53E-F040-4A4C-BA46-0937D11A83CE}" type="presParOf" srcId="{F6CF5B8E-03A9-4558-9ED9-A3BD826AE647}" destId="{F35EFD4E-B2D0-4A2B-9497-A712419AE90F}" srcOrd="0" destOrd="0" presId="urn:microsoft.com/office/officeart/2005/8/layout/hierarchy5"/>
    <dgm:cxn modelId="{B0983770-20FC-47D2-9AAF-6DA42C6EEFB7}" type="presParOf" srcId="{F35EFD4E-B2D0-4A2B-9497-A712419AE90F}" destId="{7535F7F8-E80D-4E82-8009-5704E9F84380}" srcOrd="0" destOrd="0" presId="urn:microsoft.com/office/officeart/2005/8/layout/hierarchy5"/>
    <dgm:cxn modelId="{CE359DFA-FE64-4140-892D-D1AC4450DB5A}" type="presParOf" srcId="{F35EFD4E-B2D0-4A2B-9497-A712419AE90F}" destId="{21E91C06-4D33-4977-BB95-68354E3C5108}" srcOrd="1" destOrd="0" presId="urn:microsoft.com/office/officeart/2005/8/layout/hierarchy5"/>
    <dgm:cxn modelId="{E5472B32-CFA7-42FE-852A-76A994D1845E}" type="presParOf" srcId="{21E91C06-4D33-4977-BB95-68354E3C5108}" destId="{CC5E23A0-4C90-47F8-BAF7-AD5406AB6B7E}" srcOrd="0" destOrd="0" presId="urn:microsoft.com/office/officeart/2005/8/layout/hierarchy5"/>
    <dgm:cxn modelId="{31C24607-C25C-49A3-9483-3E58EB035EC0}" type="presParOf" srcId="{CC5E23A0-4C90-47F8-BAF7-AD5406AB6B7E}" destId="{6D3C1C60-7877-4508-B531-45C044D1A1AE}" srcOrd="0" destOrd="0" presId="urn:microsoft.com/office/officeart/2005/8/layout/hierarchy5"/>
    <dgm:cxn modelId="{FA7FBA35-4FD6-4640-95AA-D84B4695763C}" type="presParOf" srcId="{21E91C06-4D33-4977-BB95-68354E3C5108}" destId="{7096AB3D-8E8F-4BD0-A813-8DB792898980}" srcOrd="1" destOrd="0" presId="urn:microsoft.com/office/officeart/2005/8/layout/hierarchy5"/>
    <dgm:cxn modelId="{0C51505B-293C-43ED-96D0-631ECE3CCF53}" type="presParOf" srcId="{7096AB3D-8E8F-4BD0-A813-8DB792898980}" destId="{5CEA55A2-5302-491F-AD4E-B1E99370875D}" srcOrd="0" destOrd="0" presId="urn:microsoft.com/office/officeart/2005/8/layout/hierarchy5"/>
    <dgm:cxn modelId="{6AA267E2-D34C-4708-A201-8FFBED71A05F}" type="presParOf" srcId="{7096AB3D-8E8F-4BD0-A813-8DB792898980}" destId="{BA085335-5C99-40E5-96A7-4646CABB4EA7}" srcOrd="1" destOrd="0" presId="urn:microsoft.com/office/officeart/2005/8/layout/hierarchy5"/>
    <dgm:cxn modelId="{99BFE908-7D80-44CC-9134-54D523A578A4}" type="presParOf" srcId="{BA085335-5C99-40E5-96A7-4646CABB4EA7}" destId="{D81795BE-478C-4D54-8CCE-64C803B79ECB}" srcOrd="0" destOrd="0" presId="urn:microsoft.com/office/officeart/2005/8/layout/hierarchy5"/>
    <dgm:cxn modelId="{CFBEEB62-EA5D-421D-931B-612602F66869}" type="presParOf" srcId="{D81795BE-478C-4D54-8CCE-64C803B79ECB}" destId="{71738991-8851-45B6-8589-73ADEDD621FD}" srcOrd="0" destOrd="0" presId="urn:microsoft.com/office/officeart/2005/8/layout/hierarchy5"/>
    <dgm:cxn modelId="{D1F765C8-1150-4F6E-990F-76F1A34D0EA8}" type="presParOf" srcId="{BA085335-5C99-40E5-96A7-4646CABB4EA7}" destId="{4BB2E877-783A-461A-9FC5-7969E231D121}" srcOrd="1" destOrd="0" presId="urn:microsoft.com/office/officeart/2005/8/layout/hierarchy5"/>
    <dgm:cxn modelId="{AA483747-2A68-4695-903C-C18BD46985F1}" type="presParOf" srcId="{4BB2E877-783A-461A-9FC5-7969E231D121}" destId="{E51EEF11-DDBF-42F2-831B-0F3E32B8287E}" srcOrd="0" destOrd="0" presId="urn:microsoft.com/office/officeart/2005/8/layout/hierarchy5"/>
    <dgm:cxn modelId="{BAC43C92-8C12-464D-A54F-5E48D132D60F}" type="presParOf" srcId="{4BB2E877-783A-461A-9FC5-7969E231D121}" destId="{652DB402-14B5-4822-901C-2BB8B57D5502}" srcOrd="1" destOrd="0" presId="urn:microsoft.com/office/officeart/2005/8/layout/hierarchy5"/>
    <dgm:cxn modelId="{C380B5A7-F8C2-4203-8D0E-1145F8F153FC}" type="presParOf" srcId="{BA085335-5C99-40E5-96A7-4646CABB4EA7}" destId="{DDA00F3C-D7AF-4E6C-8DCC-BA71701EF53C}" srcOrd="2" destOrd="0" presId="urn:microsoft.com/office/officeart/2005/8/layout/hierarchy5"/>
    <dgm:cxn modelId="{F3A44F3F-2710-48B2-8526-A1CF6E5996C8}" type="presParOf" srcId="{DDA00F3C-D7AF-4E6C-8DCC-BA71701EF53C}" destId="{6E234EC6-4083-4FD1-9C05-5A6F69AF2CE9}" srcOrd="0" destOrd="0" presId="urn:microsoft.com/office/officeart/2005/8/layout/hierarchy5"/>
    <dgm:cxn modelId="{5F239E8D-CB92-4811-80D2-856CE58F8848}" type="presParOf" srcId="{BA085335-5C99-40E5-96A7-4646CABB4EA7}" destId="{3BF1EFDE-0387-4B71-9A56-FAC85DE9FBC3}" srcOrd="3" destOrd="0" presId="urn:microsoft.com/office/officeart/2005/8/layout/hierarchy5"/>
    <dgm:cxn modelId="{345D5FD7-1F37-42D1-B394-2FEECFE1DDB9}" type="presParOf" srcId="{3BF1EFDE-0387-4B71-9A56-FAC85DE9FBC3}" destId="{833246CD-319C-4A3C-BB8E-5188EB85E7DC}" srcOrd="0" destOrd="0" presId="urn:microsoft.com/office/officeart/2005/8/layout/hierarchy5"/>
    <dgm:cxn modelId="{47AFDBF2-AE8E-482C-8C5B-28F834A71304}" type="presParOf" srcId="{3BF1EFDE-0387-4B71-9A56-FAC85DE9FBC3}" destId="{6F6385E6-08EA-41A6-BBC7-7EE0236B714F}" srcOrd="1" destOrd="0" presId="urn:microsoft.com/office/officeart/2005/8/layout/hierarchy5"/>
    <dgm:cxn modelId="{00B8D564-02FA-47BA-9D85-9DBF1858E3CE}" type="presParOf" srcId="{BA085335-5C99-40E5-96A7-4646CABB4EA7}" destId="{42A95F2A-0CBE-4576-B2A9-9A26C3FAF394}" srcOrd="4" destOrd="0" presId="urn:microsoft.com/office/officeart/2005/8/layout/hierarchy5"/>
    <dgm:cxn modelId="{ABA2AC2B-83CA-4CDA-A2A2-B3657B2FC087}" type="presParOf" srcId="{42A95F2A-0CBE-4576-B2A9-9A26C3FAF394}" destId="{EA73FBDC-9D94-4119-A913-245ADD43EEDA}" srcOrd="0" destOrd="0" presId="urn:microsoft.com/office/officeart/2005/8/layout/hierarchy5"/>
    <dgm:cxn modelId="{B96BA273-13B5-46B0-A7C5-E60FBA48F525}" type="presParOf" srcId="{BA085335-5C99-40E5-96A7-4646CABB4EA7}" destId="{56128391-ADC3-4EDA-B3AB-AF053A34F711}" srcOrd="5" destOrd="0" presId="urn:microsoft.com/office/officeart/2005/8/layout/hierarchy5"/>
    <dgm:cxn modelId="{E8C0C049-4EC8-4D4E-A327-C0D32761A5A2}" type="presParOf" srcId="{56128391-ADC3-4EDA-B3AB-AF053A34F711}" destId="{F2BFADB8-F186-42E2-9085-9A72CEE29BBE}" srcOrd="0" destOrd="0" presId="urn:microsoft.com/office/officeart/2005/8/layout/hierarchy5"/>
    <dgm:cxn modelId="{4F1CCA1D-1155-4FB2-A10C-C43AA05FFA0C}" type="presParOf" srcId="{56128391-ADC3-4EDA-B3AB-AF053A34F711}" destId="{BEBC20B5-391A-4765-A629-A315D0148B0B}" srcOrd="1" destOrd="0" presId="urn:microsoft.com/office/officeart/2005/8/layout/hierarchy5"/>
    <dgm:cxn modelId="{B1FF841E-C0FF-4558-9C5C-0A246E0D8694}" type="presParOf" srcId="{21E91C06-4D33-4977-BB95-68354E3C5108}" destId="{51322B9E-20D6-4A65-A870-72AAA453AA68}" srcOrd="2" destOrd="0" presId="urn:microsoft.com/office/officeart/2005/8/layout/hierarchy5"/>
    <dgm:cxn modelId="{F475FC8B-97D0-4983-8501-1BCB997DF64E}" type="presParOf" srcId="{51322B9E-20D6-4A65-A870-72AAA453AA68}" destId="{D996E198-95D8-485D-9C81-36A706AC64FC}" srcOrd="0" destOrd="0" presId="urn:microsoft.com/office/officeart/2005/8/layout/hierarchy5"/>
    <dgm:cxn modelId="{EC6269A4-394C-43B3-89EF-6F17FAE097C1}" type="presParOf" srcId="{21E91C06-4D33-4977-BB95-68354E3C5108}" destId="{F92D361A-B512-43C4-971C-D1A7DF43FF80}" srcOrd="3" destOrd="0" presId="urn:microsoft.com/office/officeart/2005/8/layout/hierarchy5"/>
    <dgm:cxn modelId="{19B530A9-2BB9-45E5-9E2F-292EF560504F}" type="presParOf" srcId="{F92D361A-B512-43C4-971C-D1A7DF43FF80}" destId="{3A8477FE-E188-495F-B416-63CC5A655667}" srcOrd="0" destOrd="0" presId="urn:microsoft.com/office/officeart/2005/8/layout/hierarchy5"/>
    <dgm:cxn modelId="{E9BEDBF2-05E6-499E-9FDF-35083B9C76AB}" type="presParOf" srcId="{F92D361A-B512-43C4-971C-D1A7DF43FF80}" destId="{249EFCE9-243F-4AE5-8939-93E33C12AA37}" srcOrd="1" destOrd="0" presId="urn:microsoft.com/office/officeart/2005/8/layout/hierarchy5"/>
    <dgm:cxn modelId="{661C9B5C-4641-4F4A-A0B2-F30C68BF6DE7}" type="presParOf" srcId="{249EFCE9-243F-4AE5-8939-93E33C12AA37}" destId="{716559D3-C041-4EAE-889E-8B8F1DFCB5D1}" srcOrd="0" destOrd="0" presId="urn:microsoft.com/office/officeart/2005/8/layout/hierarchy5"/>
    <dgm:cxn modelId="{CF4D0F5C-7363-4C28-8EB9-DE2FBE66204D}" type="presParOf" srcId="{716559D3-C041-4EAE-889E-8B8F1DFCB5D1}" destId="{2FEA5328-9EA8-4856-AC74-F1B0B3D372F1}" srcOrd="0" destOrd="0" presId="urn:microsoft.com/office/officeart/2005/8/layout/hierarchy5"/>
    <dgm:cxn modelId="{6934D8D4-4584-4C31-9860-E15681B842CD}" type="presParOf" srcId="{249EFCE9-243F-4AE5-8939-93E33C12AA37}" destId="{930C9DBC-D5C0-4271-B87B-8B5B4F934D29}" srcOrd="1" destOrd="0" presId="urn:microsoft.com/office/officeart/2005/8/layout/hierarchy5"/>
    <dgm:cxn modelId="{661DE871-1185-40AE-995A-9E35E4EBAD88}" type="presParOf" srcId="{930C9DBC-D5C0-4271-B87B-8B5B4F934D29}" destId="{BBFE3BF4-EFFE-4608-9268-2549CA0D6F38}" srcOrd="0" destOrd="0" presId="urn:microsoft.com/office/officeart/2005/8/layout/hierarchy5"/>
    <dgm:cxn modelId="{0EB62BA3-4CDA-42B5-99E7-BF2A826A1DFA}" type="presParOf" srcId="{930C9DBC-D5C0-4271-B87B-8B5B4F934D29}" destId="{298AB5EC-C129-4102-ACCF-799495030BBA}" srcOrd="1" destOrd="0" presId="urn:microsoft.com/office/officeart/2005/8/layout/hierarchy5"/>
    <dgm:cxn modelId="{B2C03954-CC7D-42CC-9181-32D158F89588}" type="presParOf" srcId="{249EFCE9-243F-4AE5-8939-93E33C12AA37}" destId="{F35CCD4D-1A05-4EEF-AF31-77262FE4DA2F}" srcOrd="2" destOrd="0" presId="urn:microsoft.com/office/officeart/2005/8/layout/hierarchy5"/>
    <dgm:cxn modelId="{18EE8500-2961-43B5-ABC3-D50988B5BD48}" type="presParOf" srcId="{F35CCD4D-1A05-4EEF-AF31-77262FE4DA2F}" destId="{0F24CFDE-E800-4C2D-A2CD-A73E636C8F12}" srcOrd="0" destOrd="0" presId="urn:microsoft.com/office/officeart/2005/8/layout/hierarchy5"/>
    <dgm:cxn modelId="{35FEC961-AF3D-4E3B-9E39-4BF761AE87D6}" type="presParOf" srcId="{249EFCE9-243F-4AE5-8939-93E33C12AA37}" destId="{D0DAC4B7-480A-4A73-A688-3E98B1DE09B5}" srcOrd="3" destOrd="0" presId="urn:microsoft.com/office/officeart/2005/8/layout/hierarchy5"/>
    <dgm:cxn modelId="{45DFB6BA-11C5-4E5B-9335-FD65323F3D8B}" type="presParOf" srcId="{D0DAC4B7-480A-4A73-A688-3E98B1DE09B5}" destId="{FBDBEBAC-E015-4B0F-B812-B41C75DC75C2}" srcOrd="0" destOrd="0" presId="urn:microsoft.com/office/officeart/2005/8/layout/hierarchy5"/>
    <dgm:cxn modelId="{8C495907-1FA3-464C-BD3A-C25D6DEBCEE7}" type="presParOf" srcId="{D0DAC4B7-480A-4A73-A688-3E98B1DE09B5}" destId="{84F4737D-11D5-40B8-902B-C8EED9308371}" srcOrd="1" destOrd="0" presId="urn:microsoft.com/office/officeart/2005/8/layout/hierarchy5"/>
    <dgm:cxn modelId="{00C4EBAE-66EA-4511-8D9B-CC81CBEBE723}" type="presParOf" srcId="{7445F9D9-799C-4417-8307-2D4836C74EB3}" destId="{E7F485B0-DF5A-4356-98D6-2E601F79BC8D}"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7C5229-EA84-4ECD-9DDD-58CA6F79236B}"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es-EC"/>
        </a:p>
      </dgm:t>
    </dgm:pt>
    <dgm:pt modelId="{D25780D2-5514-417B-8067-23B6B8AF0186}">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Estas son las que condicionan el rendimiento deportivo y el acondicionamiento físico y se desarrollan mediante un proceso</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3015761F-CF3D-44F8-AF68-3EEF29BFF72B}" type="parTrans" cxnId="{DEDFB30B-ED52-4467-9DE1-39C6E216921E}">
      <dgm:prSet/>
      <dgm:spPr/>
      <dgm:t>
        <a:bodyPr/>
        <a:lstStyle/>
        <a:p>
          <a:endParaRPr lang="es-EC"/>
        </a:p>
      </dgm:t>
    </dgm:pt>
    <dgm:pt modelId="{6490B7BC-4694-4209-AB4C-B6E31217FDEC}" type="sibTrans" cxnId="{DEDFB30B-ED52-4467-9DE1-39C6E216921E}">
      <dgm:prSet/>
      <dgm:spPr/>
      <dgm:t>
        <a:bodyPr/>
        <a:lstStyle/>
        <a:p>
          <a:endParaRPr lang="es-EC"/>
        </a:p>
      </dgm:t>
    </dgm:pt>
    <dgm:pt modelId="{555BA1CA-5EAB-4F8B-A62B-AC0757C3E4EF}">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El proceso es el entrenamiento, de manera especifica, sin dejar de lado el carácter progresivo y el área lúdica, </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9DD14FBF-FDE6-4F11-A375-97D048633A98}" type="parTrans" cxnId="{EE4F59FD-C257-4CEF-802B-A4B0BD69FAE6}">
      <dgm:prSet/>
      <dgm:spPr/>
      <dgm:t>
        <a:bodyPr/>
        <a:lstStyle/>
        <a:p>
          <a:endParaRPr lang="es-EC"/>
        </a:p>
      </dgm:t>
    </dgm:pt>
    <dgm:pt modelId="{8074CC5F-7C1A-4910-BC3C-132DFC6364F4}" type="sibTrans" cxnId="{EE4F59FD-C257-4CEF-802B-A4B0BD69FAE6}">
      <dgm:prSet/>
      <dgm:spPr/>
      <dgm:t>
        <a:bodyPr/>
        <a:lstStyle/>
        <a:p>
          <a:endParaRPr lang="es-EC"/>
        </a:p>
      </dgm:t>
    </dgm:pt>
    <dgm:pt modelId="{48FBBB44-AE92-4C0B-BF18-1D75696692C0}">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Se requiere de un proceso energético tanto en el entrenamiento como en la vida cotidiana, para poderlas gastar en el trascurso del día.</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522ED6AD-C892-4B39-8CDF-4C75C3C0B107}" type="parTrans" cxnId="{866009FE-5711-4C99-892A-4F1ABD51A63D}">
      <dgm:prSet/>
      <dgm:spPr/>
      <dgm:t>
        <a:bodyPr/>
        <a:lstStyle/>
        <a:p>
          <a:endParaRPr lang="es-EC"/>
        </a:p>
      </dgm:t>
    </dgm:pt>
    <dgm:pt modelId="{179045EB-6EF1-467B-91CE-DC86C54B1051}" type="sibTrans" cxnId="{866009FE-5711-4C99-892A-4F1ABD51A63D}">
      <dgm:prSet/>
      <dgm:spPr/>
      <dgm:t>
        <a:bodyPr/>
        <a:lstStyle/>
        <a:p>
          <a:endParaRPr lang="es-EC"/>
        </a:p>
      </dgm:t>
    </dgm:pt>
    <dgm:pt modelId="{9CDE9B85-E20B-49E2-8A02-85186C180983}" type="pres">
      <dgm:prSet presAssocID="{B27C5229-EA84-4ECD-9DDD-58CA6F79236B}" presName="Name0" presStyleCnt="0">
        <dgm:presLayoutVars>
          <dgm:dir/>
          <dgm:animLvl val="lvl"/>
          <dgm:resizeHandles val="exact"/>
        </dgm:presLayoutVars>
      </dgm:prSet>
      <dgm:spPr/>
      <dgm:t>
        <a:bodyPr/>
        <a:lstStyle/>
        <a:p>
          <a:endParaRPr lang="es-EC"/>
        </a:p>
      </dgm:t>
    </dgm:pt>
    <dgm:pt modelId="{DCF30035-919C-4984-8471-4EE625310011}" type="pres">
      <dgm:prSet presAssocID="{D25780D2-5514-417B-8067-23B6B8AF0186}" presName="vertFlow" presStyleCnt="0"/>
      <dgm:spPr/>
    </dgm:pt>
    <dgm:pt modelId="{5CDF3124-2073-4047-99AD-6F3E313201C1}" type="pres">
      <dgm:prSet presAssocID="{D25780D2-5514-417B-8067-23B6B8AF0186}" presName="header" presStyleLbl="node1" presStyleIdx="0" presStyleCnt="1" custScaleX="134069"/>
      <dgm:spPr/>
      <dgm:t>
        <a:bodyPr/>
        <a:lstStyle/>
        <a:p>
          <a:endParaRPr lang="es-EC"/>
        </a:p>
      </dgm:t>
    </dgm:pt>
    <dgm:pt modelId="{11EAFAE2-20A9-4FF4-A2D4-B7D4F41BC2FB}" type="pres">
      <dgm:prSet presAssocID="{9DD14FBF-FDE6-4F11-A375-97D048633A98}" presName="parTrans" presStyleLbl="sibTrans2D1" presStyleIdx="0" presStyleCnt="2"/>
      <dgm:spPr/>
      <dgm:t>
        <a:bodyPr/>
        <a:lstStyle/>
        <a:p>
          <a:endParaRPr lang="es-EC"/>
        </a:p>
      </dgm:t>
    </dgm:pt>
    <dgm:pt modelId="{5A547E73-F0AE-4554-867C-2CE7E7251B16}" type="pres">
      <dgm:prSet presAssocID="{555BA1CA-5EAB-4F8B-A62B-AC0757C3E4EF}" presName="child" presStyleLbl="alignAccFollowNode1" presStyleIdx="0" presStyleCnt="2" custScaleX="134069">
        <dgm:presLayoutVars>
          <dgm:chMax val="0"/>
          <dgm:bulletEnabled val="1"/>
        </dgm:presLayoutVars>
      </dgm:prSet>
      <dgm:spPr/>
      <dgm:t>
        <a:bodyPr/>
        <a:lstStyle/>
        <a:p>
          <a:endParaRPr lang="es-EC"/>
        </a:p>
      </dgm:t>
    </dgm:pt>
    <dgm:pt modelId="{D09826D6-68EC-4ADD-AF4B-0C568A85AC0C}" type="pres">
      <dgm:prSet presAssocID="{8074CC5F-7C1A-4910-BC3C-132DFC6364F4}" presName="sibTrans" presStyleLbl="sibTrans2D1" presStyleIdx="1" presStyleCnt="2"/>
      <dgm:spPr/>
      <dgm:t>
        <a:bodyPr/>
        <a:lstStyle/>
        <a:p>
          <a:endParaRPr lang="es-EC"/>
        </a:p>
      </dgm:t>
    </dgm:pt>
    <dgm:pt modelId="{A8B3F203-73C9-4DB5-8783-79E612AC4D79}" type="pres">
      <dgm:prSet presAssocID="{48FBBB44-AE92-4C0B-BF18-1D75696692C0}" presName="child" presStyleLbl="alignAccFollowNode1" presStyleIdx="1" presStyleCnt="2" custScaleX="134069">
        <dgm:presLayoutVars>
          <dgm:chMax val="0"/>
          <dgm:bulletEnabled val="1"/>
        </dgm:presLayoutVars>
      </dgm:prSet>
      <dgm:spPr/>
      <dgm:t>
        <a:bodyPr/>
        <a:lstStyle/>
        <a:p>
          <a:endParaRPr lang="es-EC"/>
        </a:p>
      </dgm:t>
    </dgm:pt>
  </dgm:ptLst>
  <dgm:cxnLst>
    <dgm:cxn modelId="{6F5E2F88-7B9E-4490-B952-2E5640AE1CDA}" type="presOf" srcId="{9DD14FBF-FDE6-4F11-A375-97D048633A98}" destId="{11EAFAE2-20A9-4FF4-A2D4-B7D4F41BC2FB}" srcOrd="0" destOrd="0" presId="urn:microsoft.com/office/officeart/2005/8/layout/lProcess1"/>
    <dgm:cxn modelId="{5AED830C-72C8-49CB-834E-F867014E2DDC}" type="presOf" srcId="{48FBBB44-AE92-4C0B-BF18-1D75696692C0}" destId="{A8B3F203-73C9-4DB5-8783-79E612AC4D79}" srcOrd="0" destOrd="0" presId="urn:microsoft.com/office/officeart/2005/8/layout/lProcess1"/>
    <dgm:cxn modelId="{F981D8A0-944B-44D4-9CA6-76F11EA2E4CB}" type="presOf" srcId="{D25780D2-5514-417B-8067-23B6B8AF0186}" destId="{5CDF3124-2073-4047-99AD-6F3E313201C1}" srcOrd="0" destOrd="0" presId="urn:microsoft.com/office/officeart/2005/8/layout/lProcess1"/>
    <dgm:cxn modelId="{D411D831-2D7E-4596-AF49-182D990B2516}" type="presOf" srcId="{8074CC5F-7C1A-4910-BC3C-132DFC6364F4}" destId="{D09826D6-68EC-4ADD-AF4B-0C568A85AC0C}" srcOrd="0" destOrd="0" presId="urn:microsoft.com/office/officeart/2005/8/layout/lProcess1"/>
    <dgm:cxn modelId="{866009FE-5711-4C99-892A-4F1ABD51A63D}" srcId="{D25780D2-5514-417B-8067-23B6B8AF0186}" destId="{48FBBB44-AE92-4C0B-BF18-1D75696692C0}" srcOrd="1" destOrd="0" parTransId="{522ED6AD-C892-4B39-8CDF-4C75C3C0B107}" sibTransId="{179045EB-6EF1-467B-91CE-DC86C54B1051}"/>
    <dgm:cxn modelId="{041C3517-C2F2-409C-9C82-DBE5E3385A0A}" type="presOf" srcId="{555BA1CA-5EAB-4F8B-A62B-AC0757C3E4EF}" destId="{5A547E73-F0AE-4554-867C-2CE7E7251B16}" srcOrd="0" destOrd="0" presId="urn:microsoft.com/office/officeart/2005/8/layout/lProcess1"/>
    <dgm:cxn modelId="{EE4F59FD-C257-4CEF-802B-A4B0BD69FAE6}" srcId="{D25780D2-5514-417B-8067-23B6B8AF0186}" destId="{555BA1CA-5EAB-4F8B-A62B-AC0757C3E4EF}" srcOrd="0" destOrd="0" parTransId="{9DD14FBF-FDE6-4F11-A375-97D048633A98}" sibTransId="{8074CC5F-7C1A-4910-BC3C-132DFC6364F4}"/>
    <dgm:cxn modelId="{846DFC7C-A201-41A7-B4EA-F21867C34F76}" type="presOf" srcId="{B27C5229-EA84-4ECD-9DDD-58CA6F79236B}" destId="{9CDE9B85-E20B-49E2-8A02-85186C180983}" srcOrd="0" destOrd="0" presId="urn:microsoft.com/office/officeart/2005/8/layout/lProcess1"/>
    <dgm:cxn modelId="{DEDFB30B-ED52-4467-9DE1-39C6E216921E}" srcId="{B27C5229-EA84-4ECD-9DDD-58CA6F79236B}" destId="{D25780D2-5514-417B-8067-23B6B8AF0186}" srcOrd="0" destOrd="0" parTransId="{3015761F-CF3D-44F8-AF68-3EEF29BFF72B}" sibTransId="{6490B7BC-4694-4209-AB4C-B6E31217FDEC}"/>
    <dgm:cxn modelId="{272F1DDD-9C1E-4A42-9929-538A69C3D688}" type="presParOf" srcId="{9CDE9B85-E20B-49E2-8A02-85186C180983}" destId="{DCF30035-919C-4984-8471-4EE625310011}" srcOrd="0" destOrd="0" presId="urn:microsoft.com/office/officeart/2005/8/layout/lProcess1"/>
    <dgm:cxn modelId="{A02E5A40-4502-4212-85A9-126E92DB5901}" type="presParOf" srcId="{DCF30035-919C-4984-8471-4EE625310011}" destId="{5CDF3124-2073-4047-99AD-6F3E313201C1}" srcOrd="0" destOrd="0" presId="urn:microsoft.com/office/officeart/2005/8/layout/lProcess1"/>
    <dgm:cxn modelId="{665C655E-6336-4B63-ADE8-D490F518E80D}" type="presParOf" srcId="{DCF30035-919C-4984-8471-4EE625310011}" destId="{11EAFAE2-20A9-4FF4-A2D4-B7D4F41BC2FB}" srcOrd="1" destOrd="0" presId="urn:microsoft.com/office/officeart/2005/8/layout/lProcess1"/>
    <dgm:cxn modelId="{CED29D83-3A4E-4A6F-A2AF-0BEE3AD1B1B5}" type="presParOf" srcId="{DCF30035-919C-4984-8471-4EE625310011}" destId="{5A547E73-F0AE-4554-867C-2CE7E7251B16}" srcOrd="2" destOrd="0" presId="urn:microsoft.com/office/officeart/2005/8/layout/lProcess1"/>
    <dgm:cxn modelId="{FD418578-EB77-47DE-81B5-648BAEF5CE0A}" type="presParOf" srcId="{DCF30035-919C-4984-8471-4EE625310011}" destId="{D09826D6-68EC-4ADD-AF4B-0C568A85AC0C}" srcOrd="3" destOrd="0" presId="urn:microsoft.com/office/officeart/2005/8/layout/lProcess1"/>
    <dgm:cxn modelId="{DBABDE71-750A-4222-A062-662E555F787C}" type="presParOf" srcId="{DCF30035-919C-4984-8471-4EE625310011}" destId="{A8B3F203-73C9-4DB5-8783-79E612AC4D79}"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1A5D8F-B16F-48E1-AC56-C520B050501F}"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s-EC"/>
        </a:p>
      </dgm:t>
    </dgm:pt>
    <dgm:pt modelId="{C0DABAFD-B9F4-40FD-B9D8-B70420C902C2}">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b="1" cap="none" spc="0" dirty="0" smtClean="0">
              <a:ln w="0"/>
              <a:solidFill>
                <a:schemeClr val="tx1"/>
              </a:solidFill>
              <a:effectLst>
                <a:outerShdw blurRad="38100" dist="19050" dir="2700000" algn="tl" rotWithShape="0">
                  <a:schemeClr val="dk1">
                    <a:alpha val="40000"/>
                  </a:schemeClr>
                </a:outerShdw>
              </a:effectLst>
            </a:rPr>
            <a:t>Clasificación de Capacidades Físicas Condicionales</a:t>
          </a:r>
          <a:endParaRPr lang="es-EC" b="1" cap="none" spc="0" dirty="0">
            <a:ln w="0"/>
            <a:solidFill>
              <a:schemeClr val="tx1"/>
            </a:solidFill>
            <a:effectLst>
              <a:outerShdw blurRad="38100" dist="19050" dir="2700000" algn="tl" rotWithShape="0">
                <a:schemeClr val="dk1">
                  <a:alpha val="40000"/>
                </a:schemeClr>
              </a:outerShdw>
            </a:effectLst>
          </a:endParaRPr>
        </a:p>
      </dgm:t>
    </dgm:pt>
    <dgm:pt modelId="{AC97DB45-27F4-4620-8EEE-59AD60BE7F9E}" type="parTrans" cxnId="{AB4B73C5-D1E6-4BB9-B7E1-D2ED2113ED54}">
      <dgm:prSet/>
      <dgm:spPr/>
      <dgm:t>
        <a:bodyPr/>
        <a:lstStyle/>
        <a:p>
          <a:endParaRPr lang="es-EC"/>
        </a:p>
      </dgm:t>
    </dgm:pt>
    <dgm:pt modelId="{64A4240E-D378-4C82-A8AE-B5F3BE9115BE}" type="sibTrans" cxnId="{AB4B73C5-D1E6-4BB9-B7E1-D2ED2113ED54}">
      <dgm:prSet/>
      <dgm:spPr/>
      <dgm:t>
        <a:bodyPr/>
        <a:lstStyle/>
        <a:p>
          <a:endParaRPr lang="es-EC"/>
        </a:p>
      </dgm:t>
    </dgm:pt>
    <dgm:pt modelId="{09F8A0C6-EBF2-4485-A4C9-6393A1782A6E}">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92D050"/>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FUERZA</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F7CB6465-AF3B-4722-A118-E64A30C02A2B}" type="parTrans" cxnId="{0D84B615-E2E7-49A0-A43B-4E5145B0A108}">
      <dgm:prSet/>
      <dgm:spPr/>
      <dgm:t>
        <a:bodyPr/>
        <a:lstStyle/>
        <a:p>
          <a:endParaRPr lang="es-EC"/>
        </a:p>
      </dgm:t>
    </dgm:pt>
    <dgm:pt modelId="{F1EC5DC8-407E-4DCF-B885-45CF38CCABB4}" type="sibTrans" cxnId="{0D84B615-E2E7-49A0-A43B-4E5145B0A108}">
      <dgm:prSet/>
      <dgm:spPr/>
      <dgm:t>
        <a:bodyPr/>
        <a:lstStyle/>
        <a:p>
          <a:endParaRPr lang="es-EC"/>
        </a:p>
      </dgm:t>
    </dgm:pt>
    <dgm:pt modelId="{2B7A8169-9C48-4476-BBF1-8DC88C78D967}">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FFFF00"/>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RESISTENCIA</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CEFE9F83-7FF7-4E8E-B94B-10236302F9D8}" type="parTrans" cxnId="{53A1A27D-8807-4075-BF13-CFF1620F8F64}">
      <dgm:prSet/>
      <dgm:spPr/>
      <dgm:t>
        <a:bodyPr/>
        <a:lstStyle/>
        <a:p>
          <a:endParaRPr lang="es-EC"/>
        </a:p>
      </dgm:t>
    </dgm:pt>
    <dgm:pt modelId="{6E1DB6C6-47C3-409E-BE63-777DB2BB9427}" type="sibTrans" cxnId="{53A1A27D-8807-4075-BF13-CFF1620F8F64}">
      <dgm:prSet/>
      <dgm:spPr/>
      <dgm:t>
        <a:bodyPr/>
        <a:lstStyle/>
        <a:p>
          <a:endParaRPr lang="es-EC"/>
        </a:p>
      </dgm:t>
    </dgm:pt>
    <dgm:pt modelId="{2186C7A2-F5BD-467B-9E81-4B9699F8BAE8}">
      <dgm:prSet phldrT="[Text]">
        <dgm:style>
          <a:lnRef idx="2">
            <a:schemeClr val="accent3">
              <a:shade val="50000"/>
            </a:schemeClr>
          </a:lnRef>
          <a:fillRef idx="1">
            <a:schemeClr val="accent3"/>
          </a:fillRef>
          <a:effectRef idx="0">
            <a:schemeClr val="accent3"/>
          </a:effectRef>
          <a:fontRef idx="minor">
            <a:schemeClr val="lt1"/>
          </a:fontRef>
        </dgm:style>
      </dgm:prSet>
      <dgm:spPr>
        <a:solidFill>
          <a:schemeClr val="accent6">
            <a:lumMod val="40000"/>
            <a:lumOff val="60000"/>
          </a:schemeClr>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VELOCIDAD</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709DD0F2-F7BC-495A-B215-6B0ED5230ABA}" type="parTrans" cxnId="{FEC6259E-C666-4C05-B00E-414BBECFD627}">
      <dgm:prSet/>
      <dgm:spPr/>
      <dgm:t>
        <a:bodyPr/>
        <a:lstStyle/>
        <a:p>
          <a:endParaRPr lang="es-EC"/>
        </a:p>
      </dgm:t>
    </dgm:pt>
    <dgm:pt modelId="{6BADFFBA-C299-4851-8745-59FC4D5E0996}" type="sibTrans" cxnId="{FEC6259E-C666-4C05-B00E-414BBECFD627}">
      <dgm:prSet/>
      <dgm:spPr/>
      <dgm:t>
        <a:bodyPr/>
        <a:lstStyle/>
        <a:p>
          <a:endParaRPr lang="es-EC"/>
        </a:p>
      </dgm:t>
    </dgm:pt>
    <dgm:pt modelId="{724EC021-B5A4-4F13-BFD8-B789939BF830}">
      <dgm:prSet phldrT="[Text]">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es-EC" b="0" cap="none" spc="0">
            <a:ln w="0"/>
            <a:solidFill>
              <a:schemeClr val="tx1"/>
            </a:solidFill>
            <a:effectLst>
              <a:outerShdw blurRad="38100" dist="19050" dir="2700000" algn="tl" rotWithShape="0">
                <a:schemeClr val="dk1">
                  <a:alpha val="40000"/>
                </a:schemeClr>
              </a:outerShdw>
            </a:effectLst>
          </a:endParaRPr>
        </a:p>
      </dgm:t>
    </dgm:pt>
    <dgm:pt modelId="{ED17A467-1870-4E96-B026-3AAC76137C13}" type="parTrans" cxnId="{EB85CC01-E711-4FE2-9100-E40A7481CC57}">
      <dgm:prSet/>
      <dgm:spPr/>
      <dgm:t>
        <a:bodyPr/>
        <a:lstStyle/>
        <a:p>
          <a:endParaRPr lang="es-EC"/>
        </a:p>
      </dgm:t>
    </dgm:pt>
    <dgm:pt modelId="{61C7142A-D882-4936-929C-ADB7B3844E97}" type="sibTrans" cxnId="{EB85CC01-E711-4FE2-9100-E40A7481CC57}">
      <dgm:prSet/>
      <dgm:spPr/>
      <dgm:t>
        <a:bodyPr/>
        <a:lstStyle/>
        <a:p>
          <a:endParaRPr lang="es-EC"/>
        </a:p>
      </dgm:t>
    </dgm:pt>
    <dgm:pt modelId="{D0DE7662-A403-4BB3-8108-BA15B24B5373}">
      <dgm:prSet phldrT="[Text]">
        <dgm:style>
          <a:lnRef idx="2">
            <a:schemeClr val="accent3">
              <a:shade val="50000"/>
            </a:schemeClr>
          </a:lnRef>
          <a:fillRef idx="1">
            <a:schemeClr val="accent3"/>
          </a:fillRef>
          <a:effectRef idx="0">
            <a:schemeClr val="accent3"/>
          </a:effectRef>
          <a:fontRef idx="minor">
            <a:schemeClr val="lt1"/>
          </a:fontRef>
        </dgm:style>
      </dgm:prSet>
      <dgm:spPr>
        <a:solidFill>
          <a:srgbClr val="FFC000"/>
        </a:solidFill>
      </dgm:spPr>
      <dgm:t>
        <a:bodyPr/>
        <a:lstStyle/>
        <a:p>
          <a:r>
            <a:rPr lang="es-EC" b="0" cap="none" spc="0" dirty="0" smtClean="0">
              <a:ln w="0"/>
              <a:solidFill>
                <a:schemeClr val="tx1"/>
              </a:solidFill>
              <a:effectLst>
                <a:outerShdw blurRad="38100" dist="19050" dir="2700000" algn="tl" rotWithShape="0">
                  <a:schemeClr val="dk1">
                    <a:alpha val="40000"/>
                  </a:schemeClr>
                </a:outerShdw>
              </a:effectLst>
            </a:rPr>
            <a:t>FLEXIBILIDAD</a:t>
          </a:r>
          <a:endParaRPr lang="es-EC" b="0" cap="none" spc="0" dirty="0">
            <a:ln w="0"/>
            <a:solidFill>
              <a:schemeClr val="tx1"/>
            </a:solidFill>
            <a:effectLst>
              <a:outerShdw blurRad="38100" dist="19050" dir="2700000" algn="tl" rotWithShape="0">
                <a:schemeClr val="dk1">
                  <a:alpha val="40000"/>
                </a:schemeClr>
              </a:outerShdw>
            </a:effectLst>
          </a:endParaRPr>
        </a:p>
      </dgm:t>
    </dgm:pt>
    <dgm:pt modelId="{D6D20200-9098-4601-9A7B-9A225C407311}" type="parTrans" cxnId="{BB9EC68E-35DE-466B-BE6C-32E71639810A}">
      <dgm:prSet/>
      <dgm:spPr/>
      <dgm:t>
        <a:bodyPr/>
        <a:lstStyle/>
        <a:p>
          <a:endParaRPr lang="es-EC"/>
        </a:p>
      </dgm:t>
    </dgm:pt>
    <dgm:pt modelId="{7B4F77A2-045C-43C3-A514-A03ACAF7C062}" type="sibTrans" cxnId="{BB9EC68E-35DE-466B-BE6C-32E71639810A}">
      <dgm:prSet/>
      <dgm:spPr/>
      <dgm:t>
        <a:bodyPr/>
        <a:lstStyle/>
        <a:p>
          <a:endParaRPr lang="es-EC"/>
        </a:p>
      </dgm:t>
    </dgm:pt>
    <dgm:pt modelId="{25F952F1-5A6F-4163-A17E-20A64F9C30B1}" type="pres">
      <dgm:prSet presAssocID="{F31A5D8F-B16F-48E1-AC56-C520B050501F}" presName="Name0" presStyleCnt="0">
        <dgm:presLayoutVars>
          <dgm:chMax val="1"/>
          <dgm:chPref val="1"/>
          <dgm:dir/>
          <dgm:animOne val="branch"/>
          <dgm:animLvl val="lvl"/>
        </dgm:presLayoutVars>
      </dgm:prSet>
      <dgm:spPr/>
      <dgm:t>
        <a:bodyPr/>
        <a:lstStyle/>
        <a:p>
          <a:endParaRPr lang="es-EC"/>
        </a:p>
      </dgm:t>
    </dgm:pt>
    <dgm:pt modelId="{C8BBAE6E-52C2-4FDF-8EFD-CECB63825E77}" type="pres">
      <dgm:prSet presAssocID="{C0DABAFD-B9F4-40FD-B9D8-B70420C902C2}" presName="Parent" presStyleLbl="node0" presStyleIdx="0" presStyleCnt="1">
        <dgm:presLayoutVars>
          <dgm:chMax val="6"/>
          <dgm:chPref val="6"/>
        </dgm:presLayoutVars>
      </dgm:prSet>
      <dgm:spPr/>
      <dgm:t>
        <a:bodyPr/>
        <a:lstStyle/>
        <a:p>
          <a:endParaRPr lang="es-EC"/>
        </a:p>
      </dgm:t>
    </dgm:pt>
    <dgm:pt modelId="{C6BC188C-C4F8-42B0-9FC7-3B5115203DDA}" type="pres">
      <dgm:prSet presAssocID="{09F8A0C6-EBF2-4485-A4C9-6393A1782A6E}" presName="Accent1" presStyleCnt="0"/>
      <dgm:spPr/>
    </dgm:pt>
    <dgm:pt modelId="{9CC0E18F-05B3-489F-8C7C-E20DEA9A7A9E}" type="pres">
      <dgm:prSet presAssocID="{09F8A0C6-EBF2-4485-A4C9-6393A1782A6E}" presName="Accent" presStyleLbl="bgShp" presStyleIdx="0" presStyleCnt="4"/>
      <dgm:spPr/>
    </dgm:pt>
    <dgm:pt modelId="{85305329-E553-44E3-B739-5C1736FE4CA3}" type="pres">
      <dgm:prSet presAssocID="{09F8A0C6-EBF2-4485-A4C9-6393A1782A6E}" presName="Child1" presStyleLbl="node1" presStyleIdx="0" presStyleCnt="4" custScaleX="74000" custScaleY="71718">
        <dgm:presLayoutVars>
          <dgm:chMax val="0"/>
          <dgm:chPref val="0"/>
          <dgm:bulletEnabled val="1"/>
        </dgm:presLayoutVars>
      </dgm:prSet>
      <dgm:spPr/>
      <dgm:t>
        <a:bodyPr/>
        <a:lstStyle/>
        <a:p>
          <a:endParaRPr lang="es-EC"/>
        </a:p>
      </dgm:t>
    </dgm:pt>
    <dgm:pt modelId="{58A4E4D0-07B8-4D75-AF33-F1264D0BDAB4}" type="pres">
      <dgm:prSet presAssocID="{2B7A8169-9C48-4476-BBF1-8DC88C78D967}" presName="Accent2" presStyleCnt="0"/>
      <dgm:spPr/>
    </dgm:pt>
    <dgm:pt modelId="{00469970-8398-4F7A-911A-6D26DAFF4C4A}" type="pres">
      <dgm:prSet presAssocID="{2B7A8169-9C48-4476-BBF1-8DC88C78D967}" presName="Accent" presStyleLbl="bgShp" presStyleIdx="1" presStyleCnt="4" custLinFactNeighborX="-85942" custLinFactNeighborY="-28060"/>
      <dgm:spPr/>
    </dgm:pt>
    <dgm:pt modelId="{4B7D20BF-225F-435E-9AB8-9BD061134145}" type="pres">
      <dgm:prSet presAssocID="{2B7A8169-9C48-4476-BBF1-8DC88C78D967}" presName="Child2" presStyleLbl="node1" presStyleIdx="1" presStyleCnt="4" custScaleX="74000" custScaleY="71718" custLinFactNeighborX="17933" custLinFactNeighborY="59440">
        <dgm:presLayoutVars>
          <dgm:chMax val="0"/>
          <dgm:chPref val="0"/>
          <dgm:bulletEnabled val="1"/>
        </dgm:presLayoutVars>
      </dgm:prSet>
      <dgm:spPr/>
      <dgm:t>
        <a:bodyPr/>
        <a:lstStyle/>
        <a:p>
          <a:endParaRPr lang="es-EC"/>
        </a:p>
      </dgm:t>
    </dgm:pt>
    <dgm:pt modelId="{D665790B-DCEC-4DA9-A861-649E67C27D55}" type="pres">
      <dgm:prSet presAssocID="{2186C7A2-F5BD-467B-9E81-4B9699F8BAE8}" presName="Accent3" presStyleCnt="0"/>
      <dgm:spPr/>
    </dgm:pt>
    <dgm:pt modelId="{5A1E8D62-D188-43EB-A154-D36E1ACF663E}" type="pres">
      <dgm:prSet presAssocID="{2186C7A2-F5BD-467B-9E81-4B9699F8BAE8}" presName="Accent" presStyleLbl="bgShp" presStyleIdx="2" presStyleCnt="4" custLinFactNeighborX="22828" custLinFactNeighborY="7794"/>
      <dgm:spPr/>
    </dgm:pt>
    <dgm:pt modelId="{6CF43B54-FD10-49AF-A93C-0A7C7C81DCE4}" type="pres">
      <dgm:prSet presAssocID="{2186C7A2-F5BD-467B-9E81-4B9699F8BAE8}" presName="Child3" presStyleLbl="node1" presStyleIdx="2" presStyleCnt="4" custScaleX="74000" custScaleY="71718" custLinFactNeighborX="-90512" custLinFactNeighborY="59566">
        <dgm:presLayoutVars>
          <dgm:chMax val="0"/>
          <dgm:chPref val="0"/>
          <dgm:bulletEnabled val="1"/>
        </dgm:presLayoutVars>
      </dgm:prSet>
      <dgm:spPr/>
      <dgm:t>
        <a:bodyPr/>
        <a:lstStyle/>
        <a:p>
          <a:endParaRPr lang="es-EC"/>
        </a:p>
      </dgm:t>
    </dgm:pt>
    <dgm:pt modelId="{79447DE7-1E99-44B7-A347-17897BD6E1BC}" type="pres">
      <dgm:prSet presAssocID="{D0DE7662-A403-4BB3-8108-BA15B24B5373}" presName="Accent4" presStyleCnt="0"/>
      <dgm:spPr/>
    </dgm:pt>
    <dgm:pt modelId="{0D4721D2-4677-47EA-8E25-5674A7198D61}" type="pres">
      <dgm:prSet presAssocID="{D0DE7662-A403-4BB3-8108-BA15B24B5373}" presName="Accent" presStyleLbl="bgShp" presStyleIdx="3" presStyleCnt="4" custLinFactX="-27570" custLinFactNeighborX="-100000" custLinFactNeighborY="45886"/>
      <dgm:spPr/>
    </dgm:pt>
    <dgm:pt modelId="{0260D59B-245E-44C7-BB35-FFC5E1EDED6C}" type="pres">
      <dgm:prSet presAssocID="{D0DE7662-A403-4BB3-8108-BA15B24B5373}" presName="Child4" presStyleLbl="node1" presStyleIdx="3" presStyleCnt="4" custScaleX="74000" custScaleY="71718" custLinFactX="-16880" custLinFactY="-22950" custLinFactNeighborX="-100000" custLinFactNeighborY="-100000">
        <dgm:presLayoutVars>
          <dgm:chMax val="0"/>
          <dgm:chPref val="0"/>
          <dgm:bulletEnabled val="1"/>
        </dgm:presLayoutVars>
      </dgm:prSet>
      <dgm:spPr/>
      <dgm:t>
        <a:bodyPr/>
        <a:lstStyle/>
        <a:p>
          <a:endParaRPr lang="es-EC"/>
        </a:p>
      </dgm:t>
    </dgm:pt>
  </dgm:ptLst>
  <dgm:cxnLst>
    <dgm:cxn modelId="{BB9EC68E-35DE-466B-BE6C-32E71639810A}" srcId="{C0DABAFD-B9F4-40FD-B9D8-B70420C902C2}" destId="{D0DE7662-A403-4BB3-8108-BA15B24B5373}" srcOrd="3" destOrd="0" parTransId="{D6D20200-9098-4601-9A7B-9A225C407311}" sibTransId="{7B4F77A2-045C-43C3-A514-A03ACAF7C062}"/>
    <dgm:cxn modelId="{58875AAF-7A71-4F26-8DB8-3014AFEBD963}" type="presOf" srcId="{C0DABAFD-B9F4-40FD-B9D8-B70420C902C2}" destId="{C8BBAE6E-52C2-4FDF-8EFD-CECB63825E77}" srcOrd="0" destOrd="0" presId="urn:microsoft.com/office/officeart/2011/layout/HexagonRadial"/>
    <dgm:cxn modelId="{FEC6259E-C666-4C05-B00E-414BBECFD627}" srcId="{C0DABAFD-B9F4-40FD-B9D8-B70420C902C2}" destId="{2186C7A2-F5BD-467B-9E81-4B9699F8BAE8}" srcOrd="2" destOrd="0" parTransId="{709DD0F2-F7BC-495A-B215-6B0ED5230ABA}" sibTransId="{6BADFFBA-C299-4851-8745-59FC4D5E0996}"/>
    <dgm:cxn modelId="{EB85CC01-E711-4FE2-9100-E40A7481CC57}" srcId="{F31A5D8F-B16F-48E1-AC56-C520B050501F}" destId="{724EC021-B5A4-4F13-BFD8-B789939BF830}" srcOrd="1" destOrd="0" parTransId="{ED17A467-1870-4E96-B026-3AAC76137C13}" sibTransId="{61C7142A-D882-4936-929C-ADB7B3844E97}"/>
    <dgm:cxn modelId="{87CF4AC2-AC7F-43AC-8D4C-07CA20070E9D}" type="presOf" srcId="{2186C7A2-F5BD-467B-9E81-4B9699F8BAE8}" destId="{6CF43B54-FD10-49AF-A93C-0A7C7C81DCE4}" srcOrd="0" destOrd="0" presId="urn:microsoft.com/office/officeart/2011/layout/HexagonRadial"/>
    <dgm:cxn modelId="{F12A741D-971A-4619-8B82-96E69A56ED3D}" type="presOf" srcId="{D0DE7662-A403-4BB3-8108-BA15B24B5373}" destId="{0260D59B-245E-44C7-BB35-FFC5E1EDED6C}" srcOrd="0" destOrd="0" presId="urn:microsoft.com/office/officeart/2011/layout/HexagonRadial"/>
    <dgm:cxn modelId="{AB4B73C5-D1E6-4BB9-B7E1-D2ED2113ED54}" srcId="{F31A5D8F-B16F-48E1-AC56-C520B050501F}" destId="{C0DABAFD-B9F4-40FD-B9D8-B70420C902C2}" srcOrd="0" destOrd="0" parTransId="{AC97DB45-27F4-4620-8EEE-59AD60BE7F9E}" sibTransId="{64A4240E-D378-4C82-A8AE-B5F3BE9115BE}"/>
    <dgm:cxn modelId="{D09B8223-3476-431A-8B15-5EA566926859}" type="presOf" srcId="{2B7A8169-9C48-4476-BBF1-8DC88C78D967}" destId="{4B7D20BF-225F-435E-9AB8-9BD061134145}" srcOrd="0" destOrd="0" presId="urn:microsoft.com/office/officeart/2011/layout/HexagonRadial"/>
    <dgm:cxn modelId="{48624B0F-619E-4E0E-8801-FB2BE1B90789}" type="presOf" srcId="{09F8A0C6-EBF2-4485-A4C9-6393A1782A6E}" destId="{85305329-E553-44E3-B739-5C1736FE4CA3}" srcOrd="0" destOrd="0" presId="urn:microsoft.com/office/officeart/2011/layout/HexagonRadial"/>
    <dgm:cxn modelId="{93931B42-E2D8-49DF-B36A-52E1848D8411}" type="presOf" srcId="{F31A5D8F-B16F-48E1-AC56-C520B050501F}" destId="{25F952F1-5A6F-4163-A17E-20A64F9C30B1}" srcOrd="0" destOrd="0" presId="urn:microsoft.com/office/officeart/2011/layout/HexagonRadial"/>
    <dgm:cxn modelId="{0D84B615-E2E7-49A0-A43B-4E5145B0A108}" srcId="{C0DABAFD-B9F4-40FD-B9D8-B70420C902C2}" destId="{09F8A0C6-EBF2-4485-A4C9-6393A1782A6E}" srcOrd="0" destOrd="0" parTransId="{F7CB6465-AF3B-4722-A118-E64A30C02A2B}" sibTransId="{F1EC5DC8-407E-4DCF-B885-45CF38CCABB4}"/>
    <dgm:cxn modelId="{53A1A27D-8807-4075-BF13-CFF1620F8F64}" srcId="{C0DABAFD-B9F4-40FD-B9D8-B70420C902C2}" destId="{2B7A8169-9C48-4476-BBF1-8DC88C78D967}" srcOrd="1" destOrd="0" parTransId="{CEFE9F83-7FF7-4E8E-B94B-10236302F9D8}" sibTransId="{6E1DB6C6-47C3-409E-BE63-777DB2BB9427}"/>
    <dgm:cxn modelId="{D8B2B30A-7CF5-4275-A93E-AED071F1CE54}" type="presParOf" srcId="{25F952F1-5A6F-4163-A17E-20A64F9C30B1}" destId="{C8BBAE6E-52C2-4FDF-8EFD-CECB63825E77}" srcOrd="0" destOrd="0" presId="urn:microsoft.com/office/officeart/2011/layout/HexagonRadial"/>
    <dgm:cxn modelId="{D472A3DC-9654-4C10-9475-E454F2C36B9B}" type="presParOf" srcId="{25F952F1-5A6F-4163-A17E-20A64F9C30B1}" destId="{C6BC188C-C4F8-42B0-9FC7-3B5115203DDA}" srcOrd="1" destOrd="0" presId="urn:microsoft.com/office/officeart/2011/layout/HexagonRadial"/>
    <dgm:cxn modelId="{6462898E-EC90-4D95-9E50-F5BAD099E2C1}" type="presParOf" srcId="{C6BC188C-C4F8-42B0-9FC7-3B5115203DDA}" destId="{9CC0E18F-05B3-489F-8C7C-E20DEA9A7A9E}" srcOrd="0" destOrd="0" presId="urn:microsoft.com/office/officeart/2011/layout/HexagonRadial"/>
    <dgm:cxn modelId="{AD15FAE8-B684-4C9F-88AE-E3A69CA47A54}" type="presParOf" srcId="{25F952F1-5A6F-4163-A17E-20A64F9C30B1}" destId="{85305329-E553-44E3-B739-5C1736FE4CA3}" srcOrd="2" destOrd="0" presId="urn:microsoft.com/office/officeart/2011/layout/HexagonRadial"/>
    <dgm:cxn modelId="{7A0CA2F4-ABC1-4F62-9EA7-50073C842305}" type="presParOf" srcId="{25F952F1-5A6F-4163-A17E-20A64F9C30B1}" destId="{58A4E4D0-07B8-4D75-AF33-F1264D0BDAB4}" srcOrd="3" destOrd="0" presId="urn:microsoft.com/office/officeart/2011/layout/HexagonRadial"/>
    <dgm:cxn modelId="{17B73A6B-439B-44C8-9A9C-2C29E0DF0EAD}" type="presParOf" srcId="{58A4E4D0-07B8-4D75-AF33-F1264D0BDAB4}" destId="{00469970-8398-4F7A-911A-6D26DAFF4C4A}" srcOrd="0" destOrd="0" presId="urn:microsoft.com/office/officeart/2011/layout/HexagonRadial"/>
    <dgm:cxn modelId="{03C3A48A-3D6C-4C61-9A26-5CEF1298ED2C}" type="presParOf" srcId="{25F952F1-5A6F-4163-A17E-20A64F9C30B1}" destId="{4B7D20BF-225F-435E-9AB8-9BD061134145}" srcOrd="4" destOrd="0" presId="urn:microsoft.com/office/officeart/2011/layout/HexagonRadial"/>
    <dgm:cxn modelId="{2E34F6D7-29AD-4719-8561-8B7B88D14F11}" type="presParOf" srcId="{25F952F1-5A6F-4163-A17E-20A64F9C30B1}" destId="{D665790B-DCEC-4DA9-A861-649E67C27D55}" srcOrd="5" destOrd="0" presId="urn:microsoft.com/office/officeart/2011/layout/HexagonRadial"/>
    <dgm:cxn modelId="{6D640B45-83B4-42F5-8624-1A21C5EF6C1A}" type="presParOf" srcId="{D665790B-DCEC-4DA9-A861-649E67C27D55}" destId="{5A1E8D62-D188-43EB-A154-D36E1ACF663E}" srcOrd="0" destOrd="0" presId="urn:microsoft.com/office/officeart/2011/layout/HexagonRadial"/>
    <dgm:cxn modelId="{418CFFB0-076C-4ACF-9500-3B567DA21928}" type="presParOf" srcId="{25F952F1-5A6F-4163-A17E-20A64F9C30B1}" destId="{6CF43B54-FD10-49AF-A93C-0A7C7C81DCE4}" srcOrd="6" destOrd="0" presId="urn:microsoft.com/office/officeart/2011/layout/HexagonRadial"/>
    <dgm:cxn modelId="{6935D39B-063A-4752-81A7-76B1FBF775DD}" type="presParOf" srcId="{25F952F1-5A6F-4163-A17E-20A64F9C30B1}" destId="{79447DE7-1E99-44B7-A347-17897BD6E1BC}" srcOrd="7" destOrd="0" presId="urn:microsoft.com/office/officeart/2011/layout/HexagonRadial"/>
    <dgm:cxn modelId="{76117A10-B538-49C7-8287-21B8035D5D03}" type="presParOf" srcId="{79447DE7-1E99-44B7-A347-17897BD6E1BC}" destId="{0D4721D2-4677-47EA-8E25-5674A7198D61}" srcOrd="0" destOrd="0" presId="urn:microsoft.com/office/officeart/2011/layout/HexagonRadial"/>
    <dgm:cxn modelId="{DE374FBF-A5BB-4F30-ACB8-434663F682B9}" type="presParOf" srcId="{25F952F1-5A6F-4163-A17E-20A64F9C30B1}" destId="{0260D59B-245E-44C7-BB35-FFC5E1EDED6C}" srcOrd="8"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C68502-E2C2-4349-B714-0675EEE15ED7}" type="doc">
      <dgm:prSet loTypeId="urn:microsoft.com/office/officeart/2005/8/layout/cycle6" loCatId="cycle" qsTypeId="urn:microsoft.com/office/officeart/2005/8/quickstyle/simple1" qsCatId="simple" csTypeId="urn:microsoft.com/office/officeart/2005/8/colors/colorful3" csCatId="colorful" phldr="1"/>
      <dgm:spPr/>
      <dgm:t>
        <a:bodyPr/>
        <a:lstStyle/>
        <a:p>
          <a:endParaRPr lang="es-EC"/>
        </a:p>
      </dgm:t>
    </dgm:pt>
    <dgm:pt modelId="{7E483A4A-6CAE-496B-98E8-41A3D5659F85}">
      <dgm:prSet phldrT="[Text]" custT="1"/>
      <dgm:spPr/>
      <dgm:t>
        <a:bodyPr/>
        <a:lstStyle/>
        <a:p>
          <a:r>
            <a:rPr lang="es-EC" sz="1800" b="1" dirty="0" smtClean="0">
              <a:solidFill>
                <a:schemeClr val="tx1"/>
              </a:solidFill>
            </a:rPr>
            <a:t>Este dura de 4 a 6 semanas, buscando la perdida momentánea de la forma deportiva</a:t>
          </a:r>
          <a:endParaRPr lang="es-EC" sz="1800" b="1" dirty="0">
            <a:solidFill>
              <a:schemeClr val="tx1"/>
            </a:solidFill>
          </a:endParaRPr>
        </a:p>
      </dgm:t>
    </dgm:pt>
    <dgm:pt modelId="{AE709E98-8BF9-42EF-ADE6-D4E049C4B9AD}" type="parTrans" cxnId="{CD7468B6-28E1-4339-9405-488A6E851F59}">
      <dgm:prSet/>
      <dgm:spPr/>
      <dgm:t>
        <a:bodyPr/>
        <a:lstStyle/>
        <a:p>
          <a:endParaRPr lang="es-EC"/>
        </a:p>
      </dgm:t>
    </dgm:pt>
    <dgm:pt modelId="{9A23D026-3479-43FA-B1C8-EF0EDA334A37}" type="sibTrans" cxnId="{CD7468B6-28E1-4339-9405-488A6E851F59}">
      <dgm:prSet/>
      <dgm:spPr/>
      <dgm:t>
        <a:bodyPr/>
        <a:lstStyle/>
        <a:p>
          <a:endParaRPr lang="es-EC"/>
        </a:p>
      </dgm:t>
    </dgm:pt>
    <dgm:pt modelId="{19E9C339-DD38-4FC8-A67D-99EB036D7D22}">
      <dgm:prSet phldrT="[Text]" custT="1"/>
      <dgm:spPr/>
      <dgm:t>
        <a:bodyPr/>
        <a:lstStyle/>
        <a:p>
          <a:r>
            <a:rPr lang="es-EC" sz="1800" b="1" dirty="0" smtClean="0">
              <a:solidFill>
                <a:schemeClr val="tx1"/>
              </a:solidFill>
            </a:rPr>
            <a:t>Evitar adaptaciones del organismo, exigencias elevadas y el efecto acumulativo o sobreentrenamiento</a:t>
          </a:r>
          <a:r>
            <a:rPr lang="es-EC" sz="1400" dirty="0" smtClean="0"/>
            <a:t>. </a:t>
          </a:r>
          <a:endParaRPr lang="es-EC" sz="1400" dirty="0"/>
        </a:p>
      </dgm:t>
    </dgm:pt>
    <dgm:pt modelId="{3EECADE0-AA18-4ED3-BB6E-16982EC2A2F2}" type="parTrans" cxnId="{F8C347CD-76F7-496A-BAE0-5861A0DC8BC8}">
      <dgm:prSet/>
      <dgm:spPr/>
      <dgm:t>
        <a:bodyPr/>
        <a:lstStyle/>
        <a:p>
          <a:endParaRPr lang="es-EC"/>
        </a:p>
      </dgm:t>
    </dgm:pt>
    <dgm:pt modelId="{8EAB908F-D3AF-47F1-8DB7-C55F84553FF0}" type="sibTrans" cxnId="{F8C347CD-76F7-496A-BAE0-5861A0DC8BC8}">
      <dgm:prSet/>
      <dgm:spPr/>
      <dgm:t>
        <a:bodyPr/>
        <a:lstStyle/>
        <a:p>
          <a:endParaRPr lang="es-EC"/>
        </a:p>
      </dgm:t>
    </dgm:pt>
    <dgm:pt modelId="{9A5E571A-1846-4994-8529-5BB09D4AAAFD}">
      <dgm:prSet phldrT="[Text]" custT="1"/>
      <dgm:spPr/>
      <dgm:t>
        <a:bodyPr/>
        <a:lstStyle/>
        <a:p>
          <a:r>
            <a:rPr lang="es-EC" sz="1800" b="1" dirty="0" smtClean="0">
              <a:solidFill>
                <a:schemeClr val="tx1"/>
              </a:solidFill>
            </a:rPr>
            <a:t>El deportista asume un ciclo de entrenamiento de descanso activo, para tener nuevas adaptaciones.</a:t>
          </a:r>
          <a:endParaRPr lang="es-EC" sz="1800" b="1" dirty="0">
            <a:solidFill>
              <a:schemeClr val="tx1"/>
            </a:solidFill>
          </a:endParaRPr>
        </a:p>
      </dgm:t>
    </dgm:pt>
    <dgm:pt modelId="{467356A2-6A65-45DE-8D1A-B38C35F4AEAA}" type="parTrans" cxnId="{FFF3133F-D9C6-4478-A15D-454C26846E82}">
      <dgm:prSet/>
      <dgm:spPr/>
      <dgm:t>
        <a:bodyPr/>
        <a:lstStyle/>
        <a:p>
          <a:endParaRPr lang="es-EC"/>
        </a:p>
      </dgm:t>
    </dgm:pt>
    <dgm:pt modelId="{219D5AAB-A35A-46A9-8B9D-55AEC32DB159}" type="sibTrans" cxnId="{FFF3133F-D9C6-4478-A15D-454C26846E82}">
      <dgm:prSet/>
      <dgm:spPr/>
      <dgm:t>
        <a:bodyPr/>
        <a:lstStyle/>
        <a:p>
          <a:endParaRPr lang="es-EC"/>
        </a:p>
      </dgm:t>
    </dgm:pt>
    <dgm:pt modelId="{1D41F881-1DE0-4966-A5C4-6FC7655C8B19}">
      <dgm:prSet phldrT="[Text]" custT="1"/>
      <dgm:spPr/>
      <dgm:t>
        <a:bodyPr/>
        <a:lstStyle/>
        <a:p>
          <a:r>
            <a:rPr lang="es-EC" sz="1800" b="1" dirty="0" smtClean="0">
              <a:solidFill>
                <a:schemeClr val="tx1"/>
              </a:solidFill>
            </a:rPr>
            <a:t>Entra a una realización individual, manejando necesidades de cada jugador, sin descuidar el objetivo común del equipo.</a:t>
          </a:r>
          <a:endParaRPr lang="es-EC" sz="1800" b="1" dirty="0">
            <a:solidFill>
              <a:schemeClr val="tx1"/>
            </a:solidFill>
          </a:endParaRPr>
        </a:p>
      </dgm:t>
    </dgm:pt>
    <dgm:pt modelId="{9EAD23AC-0DB8-4971-80A4-3D2EA02DC18A}" type="parTrans" cxnId="{C3D49FAC-9EA1-4070-91CD-41B1510750DF}">
      <dgm:prSet/>
      <dgm:spPr/>
      <dgm:t>
        <a:bodyPr/>
        <a:lstStyle/>
        <a:p>
          <a:endParaRPr lang="es-EC"/>
        </a:p>
      </dgm:t>
    </dgm:pt>
    <dgm:pt modelId="{B4CBAE6F-B3AC-4596-889E-8490B8CC9D7D}" type="sibTrans" cxnId="{C3D49FAC-9EA1-4070-91CD-41B1510750DF}">
      <dgm:prSet/>
      <dgm:spPr/>
      <dgm:t>
        <a:bodyPr/>
        <a:lstStyle/>
        <a:p>
          <a:endParaRPr lang="es-EC"/>
        </a:p>
      </dgm:t>
    </dgm:pt>
    <dgm:pt modelId="{715CF1C7-64C2-4318-91FE-B58859F7B5C2}" type="pres">
      <dgm:prSet presAssocID="{D1C68502-E2C2-4349-B714-0675EEE15ED7}" presName="cycle" presStyleCnt="0">
        <dgm:presLayoutVars>
          <dgm:dir/>
          <dgm:resizeHandles val="exact"/>
        </dgm:presLayoutVars>
      </dgm:prSet>
      <dgm:spPr/>
      <dgm:t>
        <a:bodyPr/>
        <a:lstStyle/>
        <a:p>
          <a:endParaRPr lang="es-EC"/>
        </a:p>
      </dgm:t>
    </dgm:pt>
    <dgm:pt modelId="{4D63CCBB-D307-492D-A40A-19CF1E4C8DE8}" type="pres">
      <dgm:prSet presAssocID="{7E483A4A-6CAE-496B-98E8-41A3D5659F85}" presName="node" presStyleLbl="node1" presStyleIdx="0" presStyleCnt="4" custScaleX="142076" custScaleY="129934">
        <dgm:presLayoutVars>
          <dgm:bulletEnabled val="1"/>
        </dgm:presLayoutVars>
      </dgm:prSet>
      <dgm:spPr/>
      <dgm:t>
        <a:bodyPr/>
        <a:lstStyle/>
        <a:p>
          <a:endParaRPr lang="es-EC"/>
        </a:p>
      </dgm:t>
    </dgm:pt>
    <dgm:pt modelId="{9958018D-2194-40F2-9F42-32C2BC850616}" type="pres">
      <dgm:prSet presAssocID="{7E483A4A-6CAE-496B-98E8-41A3D5659F85}" presName="spNode" presStyleCnt="0"/>
      <dgm:spPr/>
    </dgm:pt>
    <dgm:pt modelId="{FD74F82F-472D-4EFA-AD6B-17B9D98C7B61}" type="pres">
      <dgm:prSet presAssocID="{9A23D026-3479-43FA-B1C8-EF0EDA334A37}" presName="sibTrans" presStyleLbl="sibTrans1D1" presStyleIdx="0" presStyleCnt="4"/>
      <dgm:spPr/>
      <dgm:t>
        <a:bodyPr/>
        <a:lstStyle/>
        <a:p>
          <a:endParaRPr lang="es-EC"/>
        </a:p>
      </dgm:t>
    </dgm:pt>
    <dgm:pt modelId="{36771545-2083-426F-8CF8-4E8FB01C8650}" type="pres">
      <dgm:prSet presAssocID="{19E9C339-DD38-4FC8-A67D-99EB036D7D22}" presName="node" presStyleLbl="node1" presStyleIdx="1" presStyleCnt="4" custScaleX="164647">
        <dgm:presLayoutVars>
          <dgm:bulletEnabled val="1"/>
        </dgm:presLayoutVars>
      </dgm:prSet>
      <dgm:spPr/>
      <dgm:t>
        <a:bodyPr/>
        <a:lstStyle/>
        <a:p>
          <a:endParaRPr lang="es-EC"/>
        </a:p>
      </dgm:t>
    </dgm:pt>
    <dgm:pt modelId="{68CFBAAB-67EF-4B2C-A558-E1697BD5D0A9}" type="pres">
      <dgm:prSet presAssocID="{19E9C339-DD38-4FC8-A67D-99EB036D7D22}" presName="spNode" presStyleCnt="0"/>
      <dgm:spPr/>
    </dgm:pt>
    <dgm:pt modelId="{66280EA1-F1A5-4855-B0AB-71C92760A010}" type="pres">
      <dgm:prSet presAssocID="{8EAB908F-D3AF-47F1-8DB7-C55F84553FF0}" presName="sibTrans" presStyleLbl="sibTrans1D1" presStyleIdx="1" presStyleCnt="4"/>
      <dgm:spPr/>
      <dgm:t>
        <a:bodyPr/>
        <a:lstStyle/>
        <a:p>
          <a:endParaRPr lang="es-EC"/>
        </a:p>
      </dgm:t>
    </dgm:pt>
    <dgm:pt modelId="{F076078B-76F3-46B9-B766-8975F984AE26}" type="pres">
      <dgm:prSet presAssocID="{9A5E571A-1846-4994-8529-5BB09D4AAAFD}" presName="node" presStyleLbl="node1" presStyleIdx="2" presStyleCnt="4" custScaleX="148814">
        <dgm:presLayoutVars>
          <dgm:bulletEnabled val="1"/>
        </dgm:presLayoutVars>
      </dgm:prSet>
      <dgm:spPr/>
      <dgm:t>
        <a:bodyPr/>
        <a:lstStyle/>
        <a:p>
          <a:endParaRPr lang="es-EC"/>
        </a:p>
      </dgm:t>
    </dgm:pt>
    <dgm:pt modelId="{A1F221FD-2A75-414C-AC7C-C15313105D37}" type="pres">
      <dgm:prSet presAssocID="{9A5E571A-1846-4994-8529-5BB09D4AAAFD}" presName="spNode" presStyleCnt="0"/>
      <dgm:spPr/>
    </dgm:pt>
    <dgm:pt modelId="{BBF4B2FA-4B24-4D61-B165-053B24324581}" type="pres">
      <dgm:prSet presAssocID="{219D5AAB-A35A-46A9-8B9D-55AEC32DB159}" presName="sibTrans" presStyleLbl="sibTrans1D1" presStyleIdx="2" presStyleCnt="4"/>
      <dgm:spPr/>
      <dgm:t>
        <a:bodyPr/>
        <a:lstStyle/>
        <a:p>
          <a:endParaRPr lang="es-EC"/>
        </a:p>
      </dgm:t>
    </dgm:pt>
    <dgm:pt modelId="{929E9BB9-597E-4377-941C-F94292244DC4}" type="pres">
      <dgm:prSet presAssocID="{1D41F881-1DE0-4966-A5C4-6FC7655C8B19}" presName="node" presStyleLbl="node1" presStyleIdx="3" presStyleCnt="4" custScaleX="181378">
        <dgm:presLayoutVars>
          <dgm:bulletEnabled val="1"/>
        </dgm:presLayoutVars>
      </dgm:prSet>
      <dgm:spPr/>
      <dgm:t>
        <a:bodyPr/>
        <a:lstStyle/>
        <a:p>
          <a:endParaRPr lang="es-EC"/>
        </a:p>
      </dgm:t>
    </dgm:pt>
    <dgm:pt modelId="{F379A756-FA4D-4AAC-99BB-6D1A7ADBE752}" type="pres">
      <dgm:prSet presAssocID="{1D41F881-1DE0-4966-A5C4-6FC7655C8B19}" presName="spNode" presStyleCnt="0"/>
      <dgm:spPr/>
    </dgm:pt>
    <dgm:pt modelId="{FDE5D8C8-E28D-49D2-B84B-5D90C8216238}" type="pres">
      <dgm:prSet presAssocID="{B4CBAE6F-B3AC-4596-889E-8490B8CC9D7D}" presName="sibTrans" presStyleLbl="sibTrans1D1" presStyleIdx="3" presStyleCnt="4"/>
      <dgm:spPr/>
      <dgm:t>
        <a:bodyPr/>
        <a:lstStyle/>
        <a:p>
          <a:endParaRPr lang="es-EC"/>
        </a:p>
      </dgm:t>
    </dgm:pt>
  </dgm:ptLst>
  <dgm:cxnLst>
    <dgm:cxn modelId="{CD7468B6-28E1-4339-9405-488A6E851F59}" srcId="{D1C68502-E2C2-4349-B714-0675EEE15ED7}" destId="{7E483A4A-6CAE-496B-98E8-41A3D5659F85}" srcOrd="0" destOrd="0" parTransId="{AE709E98-8BF9-42EF-ADE6-D4E049C4B9AD}" sibTransId="{9A23D026-3479-43FA-B1C8-EF0EDA334A37}"/>
    <dgm:cxn modelId="{C3D49FAC-9EA1-4070-91CD-41B1510750DF}" srcId="{D1C68502-E2C2-4349-B714-0675EEE15ED7}" destId="{1D41F881-1DE0-4966-A5C4-6FC7655C8B19}" srcOrd="3" destOrd="0" parTransId="{9EAD23AC-0DB8-4971-80A4-3D2EA02DC18A}" sibTransId="{B4CBAE6F-B3AC-4596-889E-8490B8CC9D7D}"/>
    <dgm:cxn modelId="{8486A7A9-9B3E-4D69-807E-BEE3EFE68A2D}" type="presOf" srcId="{9A5E571A-1846-4994-8529-5BB09D4AAAFD}" destId="{F076078B-76F3-46B9-B766-8975F984AE26}" srcOrd="0" destOrd="0" presId="urn:microsoft.com/office/officeart/2005/8/layout/cycle6"/>
    <dgm:cxn modelId="{EA3D43DD-3D1A-4324-9FDB-2971C09BECB6}" type="presOf" srcId="{8EAB908F-D3AF-47F1-8DB7-C55F84553FF0}" destId="{66280EA1-F1A5-4855-B0AB-71C92760A010}" srcOrd="0" destOrd="0" presId="urn:microsoft.com/office/officeart/2005/8/layout/cycle6"/>
    <dgm:cxn modelId="{C46FE3D1-29C2-43A3-8427-F5003D4950C3}" type="presOf" srcId="{7E483A4A-6CAE-496B-98E8-41A3D5659F85}" destId="{4D63CCBB-D307-492D-A40A-19CF1E4C8DE8}" srcOrd="0" destOrd="0" presId="urn:microsoft.com/office/officeart/2005/8/layout/cycle6"/>
    <dgm:cxn modelId="{C6FA5658-D310-46EF-BF89-B6F5B7D7119C}" type="presOf" srcId="{D1C68502-E2C2-4349-B714-0675EEE15ED7}" destId="{715CF1C7-64C2-4318-91FE-B58859F7B5C2}" srcOrd="0" destOrd="0" presId="urn:microsoft.com/office/officeart/2005/8/layout/cycle6"/>
    <dgm:cxn modelId="{F8C347CD-76F7-496A-BAE0-5861A0DC8BC8}" srcId="{D1C68502-E2C2-4349-B714-0675EEE15ED7}" destId="{19E9C339-DD38-4FC8-A67D-99EB036D7D22}" srcOrd="1" destOrd="0" parTransId="{3EECADE0-AA18-4ED3-BB6E-16982EC2A2F2}" sibTransId="{8EAB908F-D3AF-47F1-8DB7-C55F84553FF0}"/>
    <dgm:cxn modelId="{608D32C3-ACB5-47F0-928C-FF4517D134A4}" type="presOf" srcId="{1D41F881-1DE0-4966-A5C4-6FC7655C8B19}" destId="{929E9BB9-597E-4377-941C-F94292244DC4}" srcOrd="0" destOrd="0" presId="urn:microsoft.com/office/officeart/2005/8/layout/cycle6"/>
    <dgm:cxn modelId="{ADB95037-C7C9-44A6-87C8-2E8CCD24A67D}" type="presOf" srcId="{B4CBAE6F-B3AC-4596-889E-8490B8CC9D7D}" destId="{FDE5D8C8-E28D-49D2-B84B-5D90C8216238}" srcOrd="0" destOrd="0" presId="urn:microsoft.com/office/officeart/2005/8/layout/cycle6"/>
    <dgm:cxn modelId="{FFF3133F-D9C6-4478-A15D-454C26846E82}" srcId="{D1C68502-E2C2-4349-B714-0675EEE15ED7}" destId="{9A5E571A-1846-4994-8529-5BB09D4AAAFD}" srcOrd="2" destOrd="0" parTransId="{467356A2-6A65-45DE-8D1A-B38C35F4AEAA}" sibTransId="{219D5AAB-A35A-46A9-8B9D-55AEC32DB159}"/>
    <dgm:cxn modelId="{A2FEB199-FE6B-4FE9-95EF-C57B81B749F2}" type="presOf" srcId="{219D5AAB-A35A-46A9-8B9D-55AEC32DB159}" destId="{BBF4B2FA-4B24-4D61-B165-053B24324581}" srcOrd="0" destOrd="0" presId="urn:microsoft.com/office/officeart/2005/8/layout/cycle6"/>
    <dgm:cxn modelId="{DFB11982-A1A6-4EA1-A8E3-628FA3FDB802}" type="presOf" srcId="{9A23D026-3479-43FA-B1C8-EF0EDA334A37}" destId="{FD74F82F-472D-4EFA-AD6B-17B9D98C7B61}" srcOrd="0" destOrd="0" presId="urn:microsoft.com/office/officeart/2005/8/layout/cycle6"/>
    <dgm:cxn modelId="{F24CBCF1-2469-4A2B-85AB-05C8B1635577}" type="presOf" srcId="{19E9C339-DD38-4FC8-A67D-99EB036D7D22}" destId="{36771545-2083-426F-8CF8-4E8FB01C8650}" srcOrd="0" destOrd="0" presId="urn:microsoft.com/office/officeart/2005/8/layout/cycle6"/>
    <dgm:cxn modelId="{8D532B9E-5DFA-4922-968E-9D0F3A51ADB3}" type="presParOf" srcId="{715CF1C7-64C2-4318-91FE-B58859F7B5C2}" destId="{4D63CCBB-D307-492D-A40A-19CF1E4C8DE8}" srcOrd="0" destOrd="0" presId="urn:microsoft.com/office/officeart/2005/8/layout/cycle6"/>
    <dgm:cxn modelId="{35C13217-5617-4E66-B63C-A444740CF188}" type="presParOf" srcId="{715CF1C7-64C2-4318-91FE-B58859F7B5C2}" destId="{9958018D-2194-40F2-9F42-32C2BC850616}" srcOrd="1" destOrd="0" presId="urn:microsoft.com/office/officeart/2005/8/layout/cycle6"/>
    <dgm:cxn modelId="{6B73ECC4-79FB-4C02-918C-F483EF7BC7EF}" type="presParOf" srcId="{715CF1C7-64C2-4318-91FE-B58859F7B5C2}" destId="{FD74F82F-472D-4EFA-AD6B-17B9D98C7B61}" srcOrd="2" destOrd="0" presId="urn:microsoft.com/office/officeart/2005/8/layout/cycle6"/>
    <dgm:cxn modelId="{95721100-1268-4484-B0EC-0DB60096DD5C}" type="presParOf" srcId="{715CF1C7-64C2-4318-91FE-B58859F7B5C2}" destId="{36771545-2083-426F-8CF8-4E8FB01C8650}" srcOrd="3" destOrd="0" presId="urn:microsoft.com/office/officeart/2005/8/layout/cycle6"/>
    <dgm:cxn modelId="{3BE48BDD-944A-4F27-97AC-9F3EC4C1527F}" type="presParOf" srcId="{715CF1C7-64C2-4318-91FE-B58859F7B5C2}" destId="{68CFBAAB-67EF-4B2C-A558-E1697BD5D0A9}" srcOrd="4" destOrd="0" presId="urn:microsoft.com/office/officeart/2005/8/layout/cycle6"/>
    <dgm:cxn modelId="{1060D665-0BAE-4B03-8DC9-0C1C459E9261}" type="presParOf" srcId="{715CF1C7-64C2-4318-91FE-B58859F7B5C2}" destId="{66280EA1-F1A5-4855-B0AB-71C92760A010}" srcOrd="5" destOrd="0" presId="urn:microsoft.com/office/officeart/2005/8/layout/cycle6"/>
    <dgm:cxn modelId="{66707534-28B8-4E49-826F-2F0EEB0617DA}" type="presParOf" srcId="{715CF1C7-64C2-4318-91FE-B58859F7B5C2}" destId="{F076078B-76F3-46B9-B766-8975F984AE26}" srcOrd="6" destOrd="0" presId="urn:microsoft.com/office/officeart/2005/8/layout/cycle6"/>
    <dgm:cxn modelId="{57F998B5-F9B3-4255-87F9-6EE555B8DC81}" type="presParOf" srcId="{715CF1C7-64C2-4318-91FE-B58859F7B5C2}" destId="{A1F221FD-2A75-414C-AC7C-C15313105D37}" srcOrd="7" destOrd="0" presId="urn:microsoft.com/office/officeart/2005/8/layout/cycle6"/>
    <dgm:cxn modelId="{0C5482A5-549D-42CA-A01B-EA9C8FE73CC1}" type="presParOf" srcId="{715CF1C7-64C2-4318-91FE-B58859F7B5C2}" destId="{BBF4B2FA-4B24-4D61-B165-053B24324581}" srcOrd="8" destOrd="0" presId="urn:microsoft.com/office/officeart/2005/8/layout/cycle6"/>
    <dgm:cxn modelId="{7F92590B-6451-4961-8E75-1ADDAB68B1C3}" type="presParOf" srcId="{715CF1C7-64C2-4318-91FE-B58859F7B5C2}" destId="{929E9BB9-597E-4377-941C-F94292244DC4}" srcOrd="9" destOrd="0" presId="urn:microsoft.com/office/officeart/2005/8/layout/cycle6"/>
    <dgm:cxn modelId="{BEFCA6D8-BE0E-483B-BBE9-6730EA8556D1}" type="presParOf" srcId="{715CF1C7-64C2-4318-91FE-B58859F7B5C2}" destId="{F379A756-FA4D-4AAC-99BB-6D1A7ADBE752}" srcOrd="10" destOrd="0" presId="urn:microsoft.com/office/officeart/2005/8/layout/cycle6"/>
    <dgm:cxn modelId="{B2B22C76-DBFA-40DF-9AE9-1A1E556BF45D}" type="presParOf" srcId="{715CF1C7-64C2-4318-91FE-B58859F7B5C2}" destId="{FDE5D8C8-E28D-49D2-B84B-5D90C8216238}" srcOrd="11" destOrd="0" presId="urn:microsoft.com/office/officeart/2005/8/layout/cycle6"/>
  </dgm:cxnLst>
  <dgm:bg>
    <a:solidFill>
      <a:schemeClr val="accent2">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629A6D-E1EE-4DAE-80CF-59A7D92CCBE4}" type="doc">
      <dgm:prSet loTypeId="urn:microsoft.com/office/officeart/2005/8/layout/process1" loCatId="process" qsTypeId="urn:microsoft.com/office/officeart/2005/8/quickstyle/simple1" qsCatId="simple" csTypeId="urn:microsoft.com/office/officeart/2005/8/colors/colorful3" csCatId="colorful" phldr="1"/>
      <dgm:spPr/>
    </dgm:pt>
    <dgm:pt modelId="{6398A099-61A3-4ABB-A32A-307A162E74AF}">
      <dgm:prSet phldrT="[Texto]"/>
      <dgm:spPr/>
      <dgm:t>
        <a:bodyPr/>
        <a:lstStyle/>
        <a:p>
          <a:r>
            <a:rPr lang="es-ES" b="1" dirty="0" smtClean="0">
              <a:solidFill>
                <a:schemeClr val="tx1"/>
              </a:solidFill>
            </a:rPr>
            <a:t>APLICACIÓN DEL </a:t>
          </a:r>
        </a:p>
        <a:p>
          <a:r>
            <a:rPr lang="es-ES" b="1" dirty="0" smtClean="0">
              <a:solidFill>
                <a:schemeClr val="tx1"/>
              </a:solidFill>
            </a:rPr>
            <a:t>PRE TEST</a:t>
          </a:r>
          <a:endParaRPr lang="es-ES" b="1" dirty="0">
            <a:solidFill>
              <a:schemeClr val="tx1"/>
            </a:solidFill>
          </a:endParaRPr>
        </a:p>
      </dgm:t>
    </dgm:pt>
    <dgm:pt modelId="{8908022B-E93B-41B1-A8AD-BF52C8511288}" type="parTrans" cxnId="{8E839FC8-6EAD-446F-BF22-B333571C4DC3}">
      <dgm:prSet/>
      <dgm:spPr/>
      <dgm:t>
        <a:bodyPr/>
        <a:lstStyle/>
        <a:p>
          <a:endParaRPr lang="es-ES"/>
        </a:p>
      </dgm:t>
    </dgm:pt>
    <dgm:pt modelId="{E280C7BF-181E-48AF-8D59-76504DE970B1}" type="sibTrans" cxnId="{8E839FC8-6EAD-446F-BF22-B333571C4DC3}">
      <dgm:prSet/>
      <dgm:spPr/>
      <dgm:t>
        <a:bodyPr/>
        <a:lstStyle/>
        <a:p>
          <a:endParaRPr lang="es-ES"/>
        </a:p>
      </dgm:t>
    </dgm:pt>
    <dgm:pt modelId="{53E1F147-44DA-47DE-B41C-2A09A8846AFF}">
      <dgm:prSet phldrT="[Texto]"/>
      <dgm:spPr/>
      <dgm:t>
        <a:bodyPr/>
        <a:lstStyle/>
        <a:p>
          <a:r>
            <a:rPr lang="es-ES" b="1" dirty="0" smtClean="0">
              <a:solidFill>
                <a:schemeClr val="tx1"/>
              </a:solidFill>
            </a:rPr>
            <a:t>APLICACIÓN DEL LAS ACTIVIDADES RECREATIVAS</a:t>
          </a:r>
          <a:endParaRPr lang="es-ES" b="1" dirty="0">
            <a:solidFill>
              <a:schemeClr val="tx1"/>
            </a:solidFill>
          </a:endParaRPr>
        </a:p>
      </dgm:t>
    </dgm:pt>
    <dgm:pt modelId="{9D3616F9-E735-437A-B683-4DF8E2055501}" type="parTrans" cxnId="{CA77B8C1-BAC9-4350-B460-206074C566A0}">
      <dgm:prSet/>
      <dgm:spPr/>
      <dgm:t>
        <a:bodyPr/>
        <a:lstStyle/>
        <a:p>
          <a:endParaRPr lang="es-ES"/>
        </a:p>
      </dgm:t>
    </dgm:pt>
    <dgm:pt modelId="{42A295C9-B329-4A8E-8374-5D8760720559}" type="sibTrans" cxnId="{CA77B8C1-BAC9-4350-B460-206074C566A0}">
      <dgm:prSet/>
      <dgm:spPr/>
      <dgm:t>
        <a:bodyPr/>
        <a:lstStyle/>
        <a:p>
          <a:endParaRPr lang="es-ES"/>
        </a:p>
      </dgm:t>
    </dgm:pt>
    <dgm:pt modelId="{2B7D952A-B98A-49F0-90D5-9D57CDC7BCE4}">
      <dgm:prSet phldrT="[Texto]"/>
      <dgm:spPr/>
      <dgm:t>
        <a:bodyPr/>
        <a:lstStyle/>
        <a:p>
          <a:r>
            <a:rPr lang="es-ES" b="1" dirty="0" smtClean="0">
              <a:solidFill>
                <a:schemeClr val="tx1"/>
              </a:solidFill>
            </a:rPr>
            <a:t>APLICACIÓN DEL POS TEST</a:t>
          </a:r>
          <a:endParaRPr lang="es-ES" b="1" dirty="0">
            <a:solidFill>
              <a:schemeClr val="tx1"/>
            </a:solidFill>
          </a:endParaRPr>
        </a:p>
      </dgm:t>
    </dgm:pt>
    <dgm:pt modelId="{3FE2AC54-B4F3-4A74-80EF-4E8F69F11D94}" type="parTrans" cxnId="{DCBA1AB6-D176-480D-9FE4-B03009DD5DF7}">
      <dgm:prSet/>
      <dgm:spPr/>
      <dgm:t>
        <a:bodyPr/>
        <a:lstStyle/>
        <a:p>
          <a:endParaRPr lang="es-ES"/>
        </a:p>
      </dgm:t>
    </dgm:pt>
    <dgm:pt modelId="{15093144-C5A6-4983-80C7-C2F4597E9E24}" type="sibTrans" cxnId="{DCBA1AB6-D176-480D-9FE4-B03009DD5DF7}">
      <dgm:prSet/>
      <dgm:spPr/>
      <dgm:t>
        <a:bodyPr/>
        <a:lstStyle/>
        <a:p>
          <a:endParaRPr lang="es-ES"/>
        </a:p>
      </dgm:t>
    </dgm:pt>
    <dgm:pt modelId="{A20B6BF5-E09A-4A80-BC93-90756692FD44}">
      <dgm:prSet phldrT="[Texto]"/>
      <dgm:spPr/>
      <dgm:t>
        <a:bodyPr/>
        <a:lstStyle/>
        <a:p>
          <a:r>
            <a:rPr lang="es-ES" b="1" dirty="0" smtClean="0">
              <a:solidFill>
                <a:schemeClr val="tx1"/>
              </a:solidFill>
            </a:rPr>
            <a:t>ANÁLISIS DE RESULTADO</a:t>
          </a:r>
          <a:endParaRPr lang="es-ES" b="1" dirty="0">
            <a:solidFill>
              <a:schemeClr val="tx1"/>
            </a:solidFill>
          </a:endParaRPr>
        </a:p>
      </dgm:t>
    </dgm:pt>
    <dgm:pt modelId="{511440A5-5B86-4FD3-9023-9C5A9116AB84}" type="parTrans" cxnId="{E9A8DF10-32A4-4436-8514-6056731C1E97}">
      <dgm:prSet/>
      <dgm:spPr/>
      <dgm:t>
        <a:bodyPr/>
        <a:lstStyle/>
        <a:p>
          <a:endParaRPr lang="es-EC"/>
        </a:p>
      </dgm:t>
    </dgm:pt>
    <dgm:pt modelId="{70829B17-443E-4994-8295-BFA4F9A1E3D0}" type="sibTrans" cxnId="{E9A8DF10-32A4-4436-8514-6056731C1E97}">
      <dgm:prSet/>
      <dgm:spPr/>
      <dgm:t>
        <a:bodyPr/>
        <a:lstStyle/>
        <a:p>
          <a:endParaRPr lang="es-EC"/>
        </a:p>
      </dgm:t>
    </dgm:pt>
    <dgm:pt modelId="{BFCB5754-930C-40B5-9308-47AE1E570A7C}" type="pres">
      <dgm:prSet presAssocID="{B9629A6D-E1EE-4DAE-80CF-59A7D92CCBE4}" presName="Name0" presStyleCnt="0">
        <dgm:presLayoutVars>
          <dgm:dir/>
          <dgm:resizeHandles val="exact"/>
        </dgm:presLayoutVars>
      </dgm:prSet>
      <dgm:spPr/>
    </dgm:pt>
    <dgm:pt modelId="{D538C6E3-7906-47B4-BFD2-E4616AF2893D}" type="pres">
      <dgm:prSet presAssocID="{6398A099-61A3-4ABB-A32A-307A162E74AF}" presName="node" presStyleLbl="node1" presStyleIdx="0" presStyleCnt="4">
        <dgm:presLayoutVars>
          <dgm:bulletEnabled val="1"/>
        </dgm:presLayoutVars>
      </dgm:prSet>
      <dgm:spPr/>
      <dgm:t>
        <a:bodyPr/>
        <a:lstStyle/>
        <a:p>
          <a:endParaRPr lang="es-ES"/>
        </a:p>
      </dgm:t>
    </dgm:pt>
    <dgm:pt modelId="{C0E196BC-1347-4EA2-B6B4-178070474A68}" type="pres">
      <dgm:prSet presAssocID="{E280C7BF-181E-48AF-8D59-76504DE970B1}" presName="sibTrans" presStyleLbl="sibTrans2D1" presStyleIdx="0" presStyleCnt="3"/>
      <dgm:spPr/>
      <dgm:t>
        <a:bodyPr/>
        <a:lstStyle/>
        <a:p>
          <a:endParaRPr lang="es-EC"/>
        </a:p>
      </dgm:t>
    </dgm:pt>
    <dgm:pt modelId="{D03BF8E8-6CB8-4E40-8DAD-5D180640BBDF}" type="pres">
      <dgm:prSet presAssocID="{E280C7BF-181E-48AF-8D59-76504DE970B1}" presName="connectorText" presStyleLbl="sibTrans2D1" presStyleIdx="0" presStyleCnt="3"/>
      <dgm:spPr/>
      <dgm:t>
        <a:bodyPr/>
        <a:lstStyle/>
        <a:p>
          <a:endParaRPr lang="es-EC"/>
        </a:p>
      </dgm:t>
    </dgm:pt>
    <dgm:pt modelId="{7495F4AB-A27E-429E-AC3A-5FAE6BFC7295}" type="pres">
      <dgm:prSet presAssocID="{53E1F147-44DA-47DE-B41C-2A09A8846AFF}" presName="node" presStyleLbl="node1" presStyleIdx="1" presStyleCnt="4">
        <dgm:presLayoutVars>
          <dgm:bulletEnabled val="1"/>
        </dgm:presLayoutVars>
      </dgm:prSet>
      <dgm:spPr/>
      <dgm:t>
        <a:bodyPr/>
        <a:lstStyle/>
        <a:p>
          <a:endParaRPr lang="es-ES"/>
        </a:p>
      </dgm:t>
    </dgm:pt>
    <dgm:pt modelId="{5D242BB1-9C12-4087-9723-65D5F10150BF}" type="pres">
      <dgm:prSet presAssocID="{42A295C9-B329-4A8E-8374-5D8760720559}" presName="sibTrans" presStyleLbl="sibTrans2D1" presStyleIdx="1" presStyleCnt="3"/>
      <dgm:spPr/>
      <dgm:t>
        <a:bodyPr/>
        <a:lstStyle/>
        <a:p>
          <a:endParaRPr lang="es-EC"/>
        </a:p>
      </dgm:t>
    </dgm:pt>
    <dgm:pt modelId="{6E6A4A0D-D589-461B-AD3E-B37ACB8F5440}" type="pres">
      <dgm:prSet presAssocID="{42A295C9-B329-4A8E-8374-5D8760720559}" presName="connectorText" presStyleLbl="sibTrans2D1" presStyleIdx="1" presStyleCnt="3"/>
      <dgm:spPr/>
      <dgm:t>
        <a:bodyPr/>
        <a:lstStyle/>
        <a:p>
          <a:endParaRPr lang="es-EC"/>
        </a:p>
      </dgm:t>
    </dgm:pt>
    <dgm:pt modelId="{3A6393F0-0B18-43E9-979E-9FA7319BFFB7}" type="pres">
      <dgm:prSet presAssocID="{2B7D952A-B98A-49F0-90D5-9D57CDC7BCE4}" presName="node" presStyleLbl="node1" presStyleIdx="2" presStyleCnt="4">
        <dgm:presLayoutVars>
          <dgm:bulletEnabled val="1"/>
        </dgm:presLayoutVars>
      </dgm:prSet>
      <dgm:spPr/>
      <dgm:t>
        <a:bodyPr/>
        <a:lstStyle/>
        <a:p>
          <a:endParaRPr lang="es-ES"/>
        </a:p>
      </dgm:t>
    </dgm:pt>
    <dgm:pt modelId="{0C80E6BA-D901-4C9C-A9E1-F3B1F8BF9CC1}" type="pres">
      <dgm:prSet presAssocID="{15093144-C5A6-4983-80C7-C2F4597E9E24}" presName="sibTrans" presStyleLbl="sibTrans2D1" presStyleIdx="2" presStyleCnt="3"/>
      <dgm:spPr/>
      <dgm:t>
        <a:bodyPr/>
        <a:lstStyle/>
        <a:p>
          <a:endParaRPr lang="es-EC"/>
        </a:p>
      </dgm:t>
    </dgm:pt>
    <dgm:pt modelId="{76F8AC80-7E64-44BF-9022-93DC72F10732}" type="pres">
      <dgm:prSet presAssocID="{15093144-C5A6-4983-80C7-C2F4597E9E24}" presName="connectorText" presStyleLbl="sibTrans2D1" presStyleIdx="2" presStyleCnt="3"/>
      <dgm:spPr/>
      <dgm:t>
        <a:bodyPr/>
        <a:lstStyle/>
        <a:p>
          <a:endParaRPr lang="es-EC"/>
        </a:p>
      </dgm:t>
    </dgm:pt>
    <dgm:pt modelId="{41FF480F-24E6-4199-8467-26960F325E9A}" type="pres">
      <dgm:prSet presAssocID="{A20B6BF5-E09A-4A80-BC93-90756692FD44}" presName="node" presStyleLbl="node1" presStyleIdx="3" presStyleCnt="4">
        <dgm:presLayoutVars>
          <dgm:bulletEnabled val="1"/>
        </dgm:presLayoutVars>
      </dgm:prSet>
      <dgm:spPr/>
      <dgm:t>
        <a:bodyPr/>
        <a:lstStyle/>
        <a:p>
          <a:endParaRPr lang="es-EC"/>
        </a:p>
      </dgm:t>
    </dgm:pt>
  </dgm:ptLst>
  <dgm:cxnLst>
    <dgm:cxn modelId="{8E839FC8-6EAD-446F-BF22-B333571C4DC3}" srcId="{B9629A6D-E1EE-4DAE-80CF-59A7D92CCBE4}" destId="{6398A099-61A3-4ABB-A32A-307A162E74AF}" srcOrd="0" destOrd="0" parTransId="{8908022B-E93B-41B1-A8AD-BF52C8511288}" sibTransId="{E280C7BF-181E-48AF-8D59-76504DE970B1}"/>
    <dgm:cxn modelId="{8539372F-9AF6-4473-B144-1BEE047B9749}" type="presOf" srcId="{2B7D952A-B98A-49F0-90D5-9D57CDC7BCE4}" destId="{3A6393F0-0B18-43E9-979E-9FA7319BFFB7}" srcOrd="0" destOrd="0" presId="urn:microsoft.com/office/officeart/2005/8/layout/process1"/>
    <dgm:cxn modelId="{FF9B4712-05DB-40EA-9B93-44F94E065B67}" type="presOf" srcId="{15093144-C5A6-4983-80C7-C2F4597E9E24}" destId="{76F8AC80-7E64-44BF-9022-93DC72F10732}" srcOrd="1" destOrd="0" presId="urn:microsoft.com/office/officeart/2005/8/layout/process1"/>
    <dgm:cxn modelId="{7406AA85-70C9-4F92-A4DD-50916AF0B3EE}" type="presOf" srcId="{53E1F147-44DA-47DE-B41C-2A09A8846AFF}" destId="{7495F4AB-A27E-429E-AC3A-5FAE6BFC7295}" srcOrd="0" destOrd="0" presId="urn:microsoft.com/office/officeart/2005/8/layout/process1"/>
    <dgm:cxn modelId="{A6D5018F-1F0B-4803-B113-9BFCF21ABBBA}" type="presOf" srcId="{42A295C9-B329-4A8E-8374-5D8760720559}" destId="{5D242BB1-9C12-4087-9723-65D5F10150BF}" srcOrd="0" destOrd="0" presId="urn:microsoft.com/office/officeart/2005/8/layout/process1"/>
    <dgm:cxn modelId="{9C115AD2-8597-4D9F-8086-2E6B162EA6E9}" type="presOf" srcId="{6398A099-61A3-4ABB-A32A-307A162E74AF}" destId="{D538C6E3-7906-47B4-BFD2-E4616AF2893D}" srcOrd="0" destOrd="0" presId="urn:microsoft.com/office/officeart/2005/8/layout/process1"/>
    <dgm:cxn modelId="{E9A8DF10-32A4-4436-8514-6056731C1E97}" srcId="{B9629A6D-E1EE-4DAE-80CF-59A7D92CCBE4}" destId="{A20B6BF5-E09A-4A80-BC93-90756692FD44}" srcOrd="3" destOrd="0" parTransId="{511440A5-5B86-4FD3-9023-9C5A9116AB84}" sibTransId="{70829B17-443E-4994-8295-BFA4F9A1E3D0}"/>
    <dgm:cxn modelId="{B1CB535F-ED68-43A4-8968-608632BE8873}" type="presOf" srcId="{15093144-C5A6-4983-80C7-C2F4597E9E24}" destId="{0C80E6BA-D901-4C9C-A9E1-F3B1F8BF9CC1}" srcOrd="0" destOrd="0" presId="urn:microsoft.com/office/officeart/2005/8/layout/process1"/>
    <dgm:cxn modelId="{EF127F84-143E-46B5-9DDC-95C55F9E6CF6}" type="presOf" srcId="{B9629A6D-E1EE-4DAE-80CF-59A7D92CCBE4}" destId="{BFCB5754-930C-40B5-9308-47AE1E570A7C}" srcOrd="0" destOrd="0" presId="urn:microsoft.com/office/officeart/2005/8/layout/process1"/>
    <dgm:cxn modelId="{DCBA1AB6-D176-480D-9FE4-B03009DD5DF7}" srcId="{B9629A6D-E1EE-4DAE-80CF-59A7D92CCBE4}" destId="{2B7D952A-B98A-49F0-90D5-9D57CDC7BCE4}" srcOrd="2" destOrd="0" parTransId="{3FE2AC54-B4F3-4A74-80EF-4E8F69F11D94}" sibTransId="{15093144-C5A6-4983-80C7-C2F4597E9E24}"/>
    <dgm:cxn modelId="{CA77B8C1-BAC9-4350-B460-206074C566A0}" srcId="{B9629A6D-E1EE-4DAE-80CF-59A7D92CCBE4}" destId="{53E1F147-44DA-47DE-B41C-2A09A8846AFF}" srcOrd="1" destOrd="0" parTransId="{9D3616F9-E735-437A-B683-4DF8E2055501}" sibTransId="{42A295C9-B329-4A8E-8374-5D8760720559}"/>
    <dgm:cxn modelId="{B3CDBE16-6376-4EE2-A0B3-47797EFFCBB8}" type="presOf" srcId="{E280C7BF-181E-48AF-8D59-76504DE970B1}" destId="{D03BF8E8-6CB8-4E40-8DAD-5D180640BBDF}" srcOrd="1" destOrd="0" presId="urn:microsoft.com/office/officeart/2005/8/layout/process1"/>
    <dgm:cxn modelId="{4B0019C5-9B4F-43B5-8C5C-390DEBB3B080}" type="presOf" srcId="{A20B6BF5-E09A-4A80-BC93-90756692FD44}" destId="{41FF480F-24E6-4199-8467-26960F325E9A}" srcOrd="0" destOrd="0" presId="urn:microsoft.com/office/officeart/2005/8/layout/process1"/>
    <dgm:cxn modelId="{1E0AAF38-EBCF-4A6F-838A-CED338C5C636}" type="presOf" srcId="{E280C7BF-181E-48AF-8D59-76504DE970B1}" destId="{C0E196BC-1347-4EA2-B6B4-178070474A68}" srcOrd="0" destOrd="0" presId="urn:microsoft.com/office/officeart/2005/8/layout/process1"/>
    <dgm:cxn modelId="{CACEA0CE-133A-4757-9B8D-590665D97CAE}" type="presOf" srcId="{42A295C9-B329-4A8E-8374-5D8760720559}" destId="{6E6A4A0D-D589-461B-AD3E-B37ACB8F5440}" srcOrd="1" destOrd="0" presId="urn:microsoft.com/office/officeart/2005/8/layout/process1"/>
    <dgm:cxn modelId="{4DE1ED8A-7BDE-4288-B0ED-D5AC202B4BE2}" type="presParOf" srcId="{BFCB5754-930C-40B5-9308-47AE1E570A7C}" destId="{D538C6E3-7906-47B4-BFD2-E4616AF2893D}" srcOrd="0" destOrd="0" presId="urn:microsoft.com/office/officeart/2005/8/layout/process1"/>
    <dgm:cxn modelId="{A7D6918F-EC62-4C93-B419-A0B975343A19}" type="presParOf" srcId="{BFCB5754-930C-40B5-9308-47AE1E570A7C}" destId="{C0E196BC-1347-4EA2-B6B4-178070474A68}" srcOrd="1" destOrd="0" presId="urn:microsoft.com/office/officeart/2005/8/layout/process1"/>
    <dgm:cxn modelId="{7DBB03A3-379C-4C6F-9AA4-AB9E876D6DFF}" type="presParOf" srcId="{C0E196BC-1347-4EA2-B6B4-178070474A68}" destId="{D03BF8E8-6CB8-4E40-8DAD-5D180640BBDF}" srcOrd="0" destOrd="0" presId="urn:microsoft.com/office/officeart/2005/8/layout/process1"/>
    <dgm:cxn modelId="{806503C0-6E40-4C76-8C7D-0AD64CF53CF9}" type="presParOf" srcId="{BFCB5754-930C-40B5-9308-47AE1E570A7C}" destId="{7495F4AB-A27E-429E-AC3A-5FAE6BFC7295}" srcOrd="2" destOrd="0" presId="urn:microsoft.com/office/officeart/2005/8/layout/process1"/>
    <dgm:cxn modelId="{CA426B79-5BF9-462A-A794-DDF16B084B55}" type="presParOf" srcId="{BFCB5754-930C-40B5-9308-47AE1E570A7C}" destId="{5D242BB1-9C12-4087-9723-65D5F10150BF}" srcOrd="3" destOrd="0" presId="urn:microsoft.com/office/officeart/2005/8/layout/process1"/>
    <dgm:cxn modelId="{8838C2D3-9EDE-44D6-8CCD-3C8A7B4A62D0}" type="presParOf" srcId="{5D242BB1-9C12-4087-9723-65D5F10150BF}" destId="{6E6A4A0D-D589-461B-AD3E-B37ACB8F5440}" srcOrd="0" destOrd="0" presId="urn:microsoft.com/office/officeart/2005/8/layout/process1"/>
    <dgm:cxn modelId="{360BCE6E-7CAA-4782-AD59-4C1A12EC797A}" type="presParOf" srcId="{BFCB5754-930C-40B5-9308-47AE1E570A7C}" destId="{3A6393F0-0B18-43E9-979E-9FA7319BFFB7}" srcOrd="4" destOrd="0" presId="urn:microsoft.com/office/officeart/2005/8/layout/process1"/>
    <dgm:cxn modelId="{D29B338A-C5CF-4B00-8746-E68CE0A32CED}" type="presParOf" srcId="{BFCB5754-930C-40B5-9308-47AE1E570A7C}" destId="{0C80E6BA-D901-4C9C-A9E1-F3B1F8BF9CC1}" srcOrd="5" destOrd="0" presId="urn:microsoft.com/office/officeart/2005/8/layout/process1"/>
    <dgm:cxn modelId="{8803797C-69A9-4F33-8F89-D8E46498F2A1}" type="presParOf" srcId="{0C80E6BA-D901-4C9C-A9E1-F3B1F8BF9CC1}" destId="{76F8AC80-7E64-44BF-9022-93DC72F10732}" srcOrd="0" destOrd="0" presId="urn:microsoft.com/office/officeart/2005/8/layout/process1"/>
    <dgm:cxn modelId="{1C168C9D-2CA4-4DE1-B439-50F96DB9E879}" type="presParOf" srcId="{BFCB5754-930C-40B5-9308-47AE1E570A7C}" destId="{41FF480F-24E6-4199-8467-26960F325E9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FC299E-3BB5-404C-8C4D-64AB3FF3BAEB}"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s-EC"/>
        </a:p>
      </dgm:t>
    </dgm:pt>
    <dgm:pt modelId="{C461D03A-2239-420C-8E92-6D4679A52095}">
      <dgm:prSet phldrT="[Text]" custT="1"/>
      <dgm:spPr/>
      <dgm:t>
        <a:bodyPr/>
        <a:lstStyle/>
        <a:p>
          <a:r>
            <a:rPr lang="es-EC" sz="2400" dirty="0" smtClean="0">
              <a:solidFill>
                <a:schemeClr val="tx1"/>
              </a:solidFill>
            </a:rPr>
            <a:t>FUERZA</a:t>
          </a:r>
          <a:endParaRPr lang="es-EC" sz="2400" dirty="0">
            <a:solidFill>
              <a:schemeClr val="tx1"/>
            </a:solidFill>
          </a:endParaRPr>
        </a:p>
      </dgm:t>
    </dgm:pt>
    <dgm:pt modelId="{0E0D9E9A-CBEE-4816-A848-73A0C99EC74C}" type="parTrans" cxnId="{B1070737-E212-4B4B-855B-C7E5562F8CA1}">
      <dgm:prSet/>
      <dgm:spPr/>
      <dgm:t>
        <a:bodyPr/>
        <a:lstStyle/>
        <a:p>
          <a:endParaRPr lang="es-EC"/>
        </a:p>
      </dgm:t>
    </dgm:pt>
    <dgm:pt modelId="{0266D8BF-6615-4F61-8758-8A4B8C004E5B}" type="sibTrans" cxnId="{B1070737-E212-4B4B-855B-C7E5562F8CA1}">
      <dgm:prSet/>
      <dgm:spPr/>
      <dgm:t>
        <a:bodyPr/>
        <a:lstStyle/>
        <a:p>
          <a:endParaRPr lang="es-EC"/>
        </a:p>
      </dgm:t>
    </dgm:pt>
    <dgm:pt modelId="{5D036372-BEB2-4E2F-AE4F-C7853689CF52}">
      <dgm:prSet phldrT="[Text]" custT="1"/>
      <dgm:spPr/>
      <dgm:t>
        <a:bodyPr/>
        <a:lstStyle/>
        <a:p>
          <a:r>
            <a:rPr lang="es-EC" sz="2000" dirty="0" smtClean="0">
              <a:solidFill>
                <a:schemeClr val="tx1"/>
              </a:solidFill>
            </a:rPr>
            <a:t>Test Abdominal en 30 segundos		- Test Flexión de Codo en 30 segundos</a:t>
          </a:r>
          <a:endParaRPr lang="es-EC" sz="2000" dirty="0">
            <a:solidFill>
              <a:schemeClr val="tx1"/>
            </a:solidFill>
          </a:endParaRPr>
        </a:p>
      </dgm:t>
    </dgm:pt>
    <dgm:pt modelId="{4AAF52F9-D766-468D-AA1B-500C179CB1B7}" type="parTrans" cxnId="{2F08064C-AFD8-4CC3-9C8B-534D63126E92}">
      <dgm:prSet/>
      <dgm:spPr/>
      <dgm:t>
        <a:bodyPr/>
        <a:lstStyle/>
        <a:p>
          <a:endParaRPr lang="es-EC"/>
        </a:p>
      </dgm:t>
    </dgm:pt>
    <dgm:pt modelId="{3FA195E2-CE59-43C7-BA2A-8465E2841BD8}" type="sibTrans" cxnId="{2F08064C-AFD8-4CC3-9C8B-534D63126E92}">
      <dgm:prSet/>
      <dgm:spPr/>
      <dgm:t>
        <a:bodyPr/>
        <a:lstStyle/>
        <a:p>
          <a:endParaRPr lang="es-EC"/>
        </a:p>
      </dgm:t>
    </dgm:pt>
    <dgm:pt modelId="{B8512492-4D64-4D5F-A62A-3A60686427B7}">
      <dgm:prSet phldrT="[Text]"/>
      <dgm:spPr/>
      <dgm:t>
        <a:bodyPr/>
        <a:lstStyle/>
        <a:p>
          <a:r>
            <a:rPr lang="es-EC" dirty="0" smtClean="0">
              <a:solidFill>
                <a:schemeClr val="tx1"/>
              </a:solidFill>
            </a:rPr>
            <a:t>Resistencia</a:t>
          </a:r>
          <a:endParaRPr lang="es-EC" dirty="0">
            <a:solidFill>
              <a:schemeClr val="tx1"/>
            </a:solidFill>
          </a:endParaRPr>
        </a:p>
      </dgm:t>
    </dgm:pt>
    <dgm:pt modelId="{E96D8EC0-BC35-4393-B6F1-B4792541DAF0}" type="parTrans" cxnId="{988E36D2-4573-45DB-8B51-E0DFB8FD3F6D}">
      <dgm:prSet/>
      <dgm:spPr/>
      <dgm:t>
        <a:bodyPr/>
        <a:lstStyle/>
        <a:p>
          <a:endParaRPr lang="es-EC"/>
        </a:p>
      </dgm:t>
    </dgm:pt>
    <dgm:pt modelId="{C5FDA1E1-A48F-424F-AAEA-53EDF2705B6F}" type="sibTrans" cxnId="{988E36D2-4573-45DB-8B51-E0DFB8FD3F6D}">
      <dgm:prSet/>
      <dgm:spPr/>
      <dgm:t>
        <a:bodyPr/>
        <a:lstStyle/>
        <a:p>
          <a:endParaRPr lang="es-EC"/>
        </a:p>
      </dgm:t>
    </dgm:pt>
    <dgm:pt modelId="{73A1BAB0-A41F-4D9B-843D-49CAE7F79BD6}">
      <dgm:prSet phldrT="[Text]"/>
      <dgm:spPr/>
      <dgm:t>
        <a:bodyPr/>
        <a:lstStyle/>
        <a:p>
          <a:r>
            <a:rPr lang="es-EC" dirty="0" smtClean="0">
              <a:solidFill>
                <a:schemeClr val="tx1"/>
              </a:solidFill>
            </a:rPr>
            <a:t>Yoyo Test</a:t>
          </a:r>
          <a:endParaRPr lang="es-EC" dirty="0">
            <a:solidFill>
              <a:schemeClr val="tx1"/>
            </a:solidFill>
          </a:endParaRPr>
        </a:p>
      </dgm:t>
    </dgm:pt>
    <dgm:pt modelId="{C4E786E9-F4CD-47D1-91D0-D7E76AB4CAF4}" type="parTrans" cxnId="{417B63EB-A1CC-4F2C-B0FA-0494DE11C748}">
      <dgm:prSet/>
      <dgm:spPr/>
      <dgm:t>
        <a:bodyPr/>
        <a:lstStyle/>
        <a:p>
          <a:endParaRPr lang="es-EC"/>
        </a:p>
      </dgm:t>
    </dgm:pt>
    <dgm:pt modelId="{A6693C76-7E27-4E58-8CF8-7C9B3BC1276A}" type="sibTrans" cxnId="{417B63EB-A1CC-4F2C-B0FA-0494DE11C748}">
      <dgm:prSet/>
      <dgm:spPr/>
      <dgm:t>
        <a:bodyPr/>
        <a:lstStyle/>
        <a:p>
          <a:endParaRPr lang="es-EC"/>
        </a:p>
      </dgm:t>
    </dgm:pt>
    <dgm:pt modelId="{C988AC7E-1C56-4424-95D7-13E712EEF874}">
      <dgm:prSet phldrT="[Text]"/>
      <dgm:spPr/>
      <dgm:t>
        <a:bodyPr/>
        <a:lstStyle/>
        <a:p>
          <a:r>
            <a:rPr lang="es-EC" dirty="0" smtClean="0">
              <a:solidFill>
                <a:schemeClr val="tx1"/>
              </a:solidFill>
            </a:rPr>
            <a:t>Velocidad</a:t>
          </a:r>
          <a:endParaRPr lang="es-EC" dirty="0">
            <a:solidFill>
              <a:schemeClr val="tx1"/>
            </a:solidFill>
          </a:endParaRPr>
        </a:p>
      </dgm:t>
    </dgm:pt>
    <dgm:pt modelId="{61339C6A-DDD1-4743-AB42-D3E73FB0FCEF}" type="parTrans" cxnId="{2CB43DCE-83F9-49F1-858B-BDFFB8C365E9}">
      <dgm:prSet/>
      <dgm:spPr/>
      <dgm:t>
        <a:bodyPr/>
        <a:lstStyle/>
        <a:p>
          <a:endParaRPr lang="es-EC"/>
        </a:p>
      </dgm:t>
    </dgm:pt>
    <dgm:pt modelId="{EEE434E0-E37E-451C-922A-6E0A1BF4AB1C}" type="sibTrans" cxnId="{2CB43DCE-83F9-49F1-858B-BDFFB8C365E9}">
      <dgm:prSet/>
      <dgm:spPr/>
      <dgm:t>
        <a:bodyPr/>
        <a:lstStyle/>
        <a:p>
          <a:endParaRPr lang="es-EC"/>
        </a:p>
      </dgm:t>
    </dgm:pt>
    <dgm:pt modelId="{BE526121-B8F4-4352-9B35-BF1B3C62C207}">
      <dgm:prSet phldrT="[Text]"/>
      <dgm:spPr/>
      <dgm:t>
        <a:bodyPr/>
        <a:lstStyle/>
        <a:p>
          <a:r>
            <a:rPr lang="es-EC" dirty="0" smtClean="0">
              <a:solidFill>
                <a:schemeClr val="tx1"/>
              </a:solidFill>
            </a:rPr>
            <a:t>Velocidad en 60 metros</a:t>
          </a:r>
          <a:endParaRPr lang="es-EC" dirty="0">
            <a:solidFill>
              <a:schemeClr val="tx1"/>
            </a:solidFill>
          </a:endParaRPr>
        </a:p>
      </dgm:t>
    </dgm:pt>
    <dgm:pt modelId="{C101526E-0F03-4EAB-AB7E-A12CC360F568}" type="parTrans" cxnId="{80EC67FE-A13C-4F03-9289-7676635A9A22}">
      <dgm:prSet/>
      <dgm:spPr/>
      <dgm:t>
        <a:bodyPr/>
        <a:lstStyle/>
        <a:p>
          <a:endParaRPr lang="es-EC"/>
        </a:p>
      </dgm:t>
    </dgm:pt>
    <dgm:pt modelId="{E2C78294-AE11-49D4-A368-DC93D1F0EE6A}" type="sibTrans" cxnId="{80EC67FE-A13C-4F03-9289-7676635A9A22}">
      <dgm:prSet/>
      <dgm:spPr/>
      <dgm:t>
        <a:bodyPr/>
        <a:lstStyle/>
        <a:p>
          <a:endParaRPr lang="es-EC"/>
        </a:p>
      </dgm:t>
    </dgm:pt>
    <dgm:pt modelId="{D323D188-AB0D-48F8-9F62-210DDE4E0142}">
      <dgm:prSet phldrT="[Text]" custT="1"/>
      <dgm:spPr/>
      <dgm:t>
        <a:bodyPr/>
        <a:lstStyle/>
        <a:p>
          <a:r>
            <a:rPr lang="es-EC" sz="2000" dirty="0" smtClean="0">
              <a:solidFill>
                <a:schemeClr val="tx1"/>
              </a:solidFill>
            </a:rPr>
            <a:t>Long Test				- Jump Test</a:t>
          </a:r>
          <a:endParaRPr lang="es-EC" sz="2000" dirty="0">
            <a:solidFill>
              <a:schemeClr val="tx1"/>
            </a:solidFill>
          </a:endParaRPr>
        </a:p>
      </dgm:t>
    </dgm:pt>
    <dgm:pt modelId="{7F01B9F6-045D-46F0-896A-721AAE4D2095}" type="parTrans" cxnId="{F399131A-E3D3-47C5-8575-77BDA1EADC6A}">
      <dgm:prSet/>
      <dgm:spPr/>
      <dgm:t>
        <a:bodyPr/>
        <a:lstStyle/>
        <a:p>
          <a:endParaRPr lang="es-EC"/>
        </a:p>
      </dgm:t>
    </dgm:pt>
    <dgm:pt modelId="{00063A76-8314-469A-9345-8CD65DFE12A5}" type="sibTrans" cxnId="{F399131A-E3D3-47C5-8575-77BDA1EADC6A}">
      <dgm:prSet/>
      <dgm:spPr/>
      <dgm:t>
        <a:bodyPr/>
        <a:lstStyle/>
        <a:p>
          <a:endParaRPr lang="es-EC"/>
        </a:p>
      </dgm:t>
    </dgm:pt>
    <dgm:pt modelId="{1A4A3BB6-5224-41BB-9247-E44AF96BD688}">
      <dgm:prSet phldrT="[Text]"/>
      <dgm:spPr/>
      <dgm:t>
        <a:bodyPr/>
        <a:lstStyle/>
        <a:p>
          <a:r>
            <a:rPr lang="es-EC" dirty="0" smtClean="0">
              <a:solidFill>
                <a:schemeClr val="tx1"/>
              </a:solidFill>
            </a:rPr>
            <a:t>Test de </a:t>
          </a:r>
          <a:r>
            <a:rPr lang="es-EC" dirty="0" smtClean="0">
              <a:solidFill>
                <a:schemeClr val="tx1"/>
              </a:solidFill>
            </a:rPr>
            <a:t>Flexibilidad de cadera</a:t>
          </a:r>
          <a:endParaRPr lang="es-EC" dirty="0">
            <a:solidFill>
              <a:schemeClr val="tx1"/>
            </a:solidFill>
          </a:endParaRPr>
        </a:p>
      </dgm:t>
    </dgm:pt>
    <dgm:pt modelId="{ACC389D0-924B-48A7-8B82-4206B1DD1B48}" type="parTrans" cxnId="{E66D3E8E-4EA1-4523-960E-64F6353354FB}">
      <dgm:prSet/>
      <dgm:spPr/>
      <dgm:t>
        <a:bodyPr/>
        <a:lstStyle/>
        <a:p>
          <a:endParaRPr lang="es-EC"/>
        </a:p>
      </dgm:t>
    </dgm:pt>
    <dgm:pt modelId="{2D9A7300-9C05-4766-93B7-36A180951390}" type="sibTrans" cxnId="{E66D3E8E-4EA1-4523-960E-64F6353354FB}">
      <dgm:prSet/>
      <dgm:spPr/>
      <dgm:t>
        <a:bodyPr/>
        <a:lstStyle/>
        <a:p>
          <a:endParaRPr lang="es-EC"/>
        </a:p>
      </dgm:t>
    </dgm:pt>
    <dgm:pt modelId="{CFB3E7FF-FDDD-4EFE-B259-253981158B71}">
      <dgm:prSet phldrT="[Text]"/>
      <dgm:spPr/>
      <dgm:t>
        <a:bodyPr/>
        <a:lstStyle/>
        <a:p>
          <a:r>
            <a:rPr lang="es-EC" dirty="0" smtClean="0">
              <a:solidFill>
                <a:schemeClr val="tx1"/>
              </a:solidFill>
            </a:rPr>
            <a:t>FLEXIBILIDAD</a:t>
          </a:r>
          <a:endParaRPr lang="es-EC" dirty="0">
            <a:solidFill>
              <a:schemeClr val="tx1"/>
            </a:solidFill>
          </a:endParaRPr>
        </a:p>
      </dgm:t>
    </dgm:pt>
    <dgm:pt modelId="{94413087-A1F3-4E8E-8961-6FA8018FB9FB}" type="parTrans" cxnId="{6592DC1A-B84F-402B-A305-AAA66CAE784A}">
      <dgm:prSet/>
      <dgm:spPr/>
      <dgm:t>
        <a:bodyPr/>
        <a:lstStyle/>
        <a:p>
          <a:endParaRPr lang="es-EC"/>
        </a:p>
      </dgm:t>
    </dgm:pt>
    <dgm:pt modelId="{FDAFEF48-7731-42B9-9BCB-4D36C123E472}" type="sibTrans" cxnId="{6592DC1A-B84F-402B-A305-AAA66CAE784A}">
      <dgm:prSet/>
      <dgm:spPr/>
      <dgm:t>
        <a:bodyPr/>
        <a:lstStyle/>
        <a:p>
          <a:endParaRPr lang="es-EC"/>
        </a:p>
      </dgm:t>
    </dgm:pt>
    <dgm:pt modelId="{7EF68110-2BDD-433E-8C5C-E4ADA6C688D1}" type="pres">
      <dgm:prSet presAssocID="{34FC299E-3BB5-404C-8C4D-64AB3FF3BAEB}" presName="linear" presStyleCnt="0">
        <dgm:presLayoutVars>
          <dgm:dir/>
          <dgm:resizeHandles val="exact"/>
        </dgm:presLayoutVars>
      </dgm:prSet>
      <dgm:spPr/>
      <dgm:t>
        <a:bodyPr/>
        <a:lstStyle/>
        <a:p>
          <a:endParaRPr lang="es-EC"/>
        </a:p>
      </dgm:t>
    </dgm:pt>
    <dgm:pt modelId="{DA84D234-FD6B-4358-8B71-8969B0E7FCDE}" type="pres">
      <dgm:prSet presAssocID="{C461D03A-2239-420C-8E92-6D4679A52095}" presName="comp" presStyleCnt="0"/>
      <dgm:spPr/>
    </dgm:pt>
    <dgm:pt modelId="{FE8FDDCA-C351-4820-999E-77E096BCB37F}" type="pres">
      <dgm:prSet presAssocID="{C461D03A-2239-420C-8E92-6D4679A52095}" presName="box" presStyleLbl="node1" presStyleIdx="0" presStyleCnt="4"/>
      <dgm:spPr/>
      <dgm:t>
        <a:bodyPr/>
        <a:lstStyle/>
        <a:p>
          <a:endParaRPr lang="es-EC"/>
        </a:p>
      </dgm:t>
    </dgm:pt>
    <dgm:pt modelId="{0D702C1F-0A84-4FC6-A1D8-AB2FB02121F9}" type="pres">
      <dgm:prSet presAssocID="{C461D03A-2239-420C-8E92-6D4679A52095}" presName="img" presStyleLbl="fgImgPlace1" presStyleIdx="0" presStyleCnt="4" custScaleX="101638" custScaleY="118343"/>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2" t="5685" r="1126" b="4657"/>
          </a:stretch>
        </a:blipFill>
      </dgm:spPr>
    </dgm:pt>
    <dgm:pt modelId="{B18818CF-AE14-40E7-B2F7-4D494E38361F}" type="pres">
      <dgm:prSet presAssocID="{C461D03A-2239-420C-8E92-6D4679A52095}" presName="text" presStyleLbl="node1" presStyleIdx="0" presStyleCnt="4">
        <dgm:presLayoutVars>
          <dgm:bulletEnabled val="1"/>
        </dgm:presLayoutVars>
      </dgm:prSet>
      <dgm:spPr/>
      <dgm:t>
        <a:bodyPr/>
        <a:lstStyle/>
        <a:p>
          <a:endParaRPr lang="es-EC"/>
        </a:p>
      </dgm:t>
    </dgm:pt>
    <dgm:pt modelId="{CD34A5C6-020A-4371-AD69-EB5944082AFE}" type="pres">
      <dgm:prSet presAssocID="{0266D8BF-6615-4F61-8758-8A4B8C004E5B}" presName="spacer" presStyleCnt="0"/>
      <dgm:spPr/>
    </dgm:pt>
    <dgm:pt modelId="{29A0753D-BE64-44E1-B47A-8584351B076F}" type="pres">
      <dgm:prSet presAssocID="{B8512492-4D64-4D5F-A62A-3A60686427B7}" presName="comp" presStyleCnt="0"/>
      <dgm:spPr/>
    </dgm:pt>
    <dgm:pt modelId="{004661FB-752E-4088-A71B-C52D28EB8962}" type="pres">
      <dgm:prSet presAssocID="{B8512492-4D64-4D5F-A62A-3A60686427B7}" presName="box" presStyleLbl="node1" presStyleIdx="1" presStyleCnt="4"/>
      <dgm:spPr/>
      <dgm:t>
        <a:bodyPr/>
        <a:lstStyle/>
        <a:p>
          <a:endParaRPr lang="es-EC"/>
        </a:p>
      </dgm:t>
    </dgm:pt>
    <dgm:pt modelId="{BA1F9F2F-6FEA-465A-B8C2-3E4896A96C4D}" type="pres">
      <dgm:prSet presAssocID="{B8512492-4D64-4D5F-A62A-3A60686427B7}" presName="img" presStyleLbl="fgImgPlace1" presStyleIdx="1" presStyleCnt="4" custScaleX="109655" custLinFactNeighborX="-367" custLinFactNeighborY="1378"/>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41" t="-9037" r="-522" b="-9467"/>
          </a:stretch>
        </a:blipFill>
      </dgm:spPr>
    </dgm:pt>
    <dgm:pt modelId="{6F851CE2-FB92-4C58-9611-C8ED91A9FD74}" type="pres">
      <dgm:prSet presAssocID="{B8512492-4D64-4D5F-A62A-3A60686427B7}" presName="text" presStyleLbl="node1" presStyleIdx="1" presStyleCnt="4">
        <dgm:presLayoutVars>
          <dgm:bulletEnabled val="1"/>
        </dgm:presLayoutVars>
      </dgm:prSet>
      <dgm:spPr/>
      <dgm:t>
        <a:bodyPr/>
        <a:lstStyle/>
        <a:p>
          <a:endParaRPr lang="es-EC"/>
        </a:p>
      </dgm:t>
    </dgm:pt>
    <dgm:pt modelId="{295E3264-AB1C-44E4-B10C-AA461CE1E0D5}" type="pres">
      <dgm:prSet presAssocID="{C5FDA1E1-A48F-424F-AAEA-53EDF2705B6F}" presName="spacer" presStyleCnt="0"/>
      <dgm:spPr/>
    </dgm:pt>
    <dgm:pt modelId="{D51DCDC9-2A76-42EE-98D1-146B66173835}" type="pres">
      <dgm:prSet presAssocID="{C988AC7E-1C56-4424-95D7-13E712EEF874}" presName="comp" presStyleCnt="0"/>
      <dgm:spPr/>
    </dgm:pt>
    <dgm:pt modelId="{A77CC3AB-CC93-454D-A77F-3FB5542E5B34}" type="pres">
      <dgm:prSet presAssocID="{C988AC7E-1C56-4424-95D7-13E712EEF874}" presName="box" presStyleLbl="node1" presStyleIdx="2" presStyleCnt="4"/>
      <dgm:spPr/>
      <dgm:t>
        <a:bodyPr/>
        <a:lstStyle/>
        <a:p>
          <a:endParaRPr lang="es-EC"/>
        </a:p>
      </dgm:t>
    </dgm:pt>
    <dgm:pt modelId="{D126A7DC-0BB5-4488-BC7F-F519AC41F2C8}" type="pres">
      <dgm:prSet presAssocID="{C988AC7E-1C56-4424-95D7-13E712EEF874}" presName="img" presStyleLbl="f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74" b="-118"/>
          </a:stretch>
        </a:blipFill>
      </dgm:spPr>
    </dgm:pt>
    <dgm:pt modelId="{44AAFDA2-FCD6-41EA-B797-E07ECA113B7C}" type="pres">
      <dgm:prSet presAssocID="{C988AC7E-1C56-4424-95D7-13E712EEF874}" presName="text" presStyleLbl="node1" presStyleIdx="2" presStyleCnt="4">
        <dgm:presLayoutVars>
          <dgm:bulletEnabled val="1"/>
        </dgm:presLayoutVars>
      </dgm:prSet>
      <dgm:spPr/>
      <dgm:t>
        <a:bodyPr/>
        <a:lstStyle/>
        <a:p>
          <a:endParaRPr lang="es-EC"/>
        </a:p>
      </dgm:t>
    </dgm:pt>
    <dgm:pt modelId="{FE89515A-9AC4-48AD-9648-766AEC040613}" type="pres">
      <dgm:prSet presAssocID="{EEE434E0-E37E-451C-922A-6E0A1BF4AB1C}" presName="spacer" presStyleCnt="0"/>
      <dgm:spPr/>
    </dgm:pt>
    <dgm:pt modelId="{D69B1DAD-4400-44C0-80E5-896411E63045}" type="pres">
      <dgm:prSet presAssocID="{CFB3E7FF-FDDD-4EFE-B259-253981158B71}" presName="comp" presStyleCnt="0"/>
      <dgm:spPr/>
    </dgm:pt>
    <dgm:pt modelId="{D1C10E09-3F3A-4A3C-96ED-64227BA40701}" type="pres">
      <dgm:prSet presAssocID="{CFB3E7FF-FDDD-4EFE-B259-253981158B71}" presName="box" presStyleLbl="node1" presStyleIdx="3" presStyleCnt="4"/>
      <dgm:spPr/>
      <dgm:t>
        <a:bodyPr/>
        <a:lstStyle/>
        <a:p>
          <a:endParaRPr lang="es-EC"/>
        </a:p>
      </dgm:t>
    </dgm:pt>
    <dgm:pt modelId="{4CD01501-16D0-47B2-BE87-640F41D76070}" type="pres">
      <dgm:prSet presAssocID="{CFB3E7FF-FDDD-4EFE-B259-253981158B71}" presName="img" presStyleLbl="fgImgPlace1" presStyleIdx="3" presStyleCnt="4" custAng="0"/>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323" t="2577" r="899" b="10611"/>
          </a:stretch>
        </a:blipFill>
      </dgm:spPr>
    </dgm:pt>
    <dgm:pt modelId="{5CC05C66-F3E9-44F6-B638-0A594BAA510D}" type="pres">
      <dgm:prSet presAssocID="{CFB3E7FF-FDDD-4EFE-B259-253981158B71}" presName="text" presStyleLbl="node1" presStyleIdx="3" presStyleCnt="4">
        <dgm:presLayoutVars>
          <dgm:bulletEnabled val="1"/>
        </dgm:presLayoutVars>
      </dgm:prSet>
      <dgm:spPr/>
      <dgm:t>
        <a:bodyPr/>
        <a:lstStyle/>
        <a:p>
          <a:endParaRPr lang="es-EC"/>
        </a:p>
      </dgm:t>
    </dgm:pt>
  </dgm:ptLst>
  <dgm:cxnLst>
    <dgm:cxn modelId="{E66D3E8E-4EA1-4523-960E-64F6353354FB}" srcId="{CFB3E7FF-FDDD-4EFE-B259-253981158B71}" destId="{1A4A3BB6-5224-41BB-9247-E44AF96BD688}" srcOrd="0" destOrd="0" parTransId="{ACC389D0-924B-48A7-8B82-4206B1DD1B48}" sibTransId="{2D9A7300-9C05-4766-93B7-36A180951390}"/>
    <dgm:cxn modelId="{89965518-06E6-471C-9B6A-94BCD43C41EB}" type="presOf" srcId="{D323D188-AB0D-48F8-9F62-210DDE4E0142}" destId="{FE8FDDCA-C351-4820-999E-77E096BCB37F}" srcOrd="0" destOrd="2" presId="urn:microsoft.com/office/officeart/2005/8/layout/vList4"/>
    <dgm:cxn modelId="{BA698C42-99FB-4CDD-A4E4-78176E29AFC3}" type="presOf" srcId="{CFB3E7FF-FDDD-4EFE-B259-253981158B71}" destId="{D1C10E09-3F3A-4A3C-96ED-64227BA40701}" srcOrd="0" destOrd="0" presId="urn:microsoft.com/office/officeart/2005/8/layout/vList4"/>
    <dgm:cxn modelId="{81645E2B-8E8F-4DAF-A67F-3BCD6D7EAECD}" type="presOf" srcId="{C988AC7E-1C56-4424-95D7-13E712EEF874}" destId="{44AAFDA2-FCD6-41EA-B797-E07ECA113B7C}" srcOrd="1" destOrd="0" presId="urn:microsoft.com/office/officeart/2005/8/layout/vList4"/>
    <dgm:cxn modelId="{131E5B59-3FA6-4B95-93E0-F87953FC7FAD}" type="presOf" srcId="{1A4A3BB6-5224-41BB-9247-E44AF96BD688}" destId="{D1C10E09-3F3A-4A3C-96ED-64227BA40701}" srcOrd="0" destOrd="1" presId="urn:microsoft.com/office/officeart/2005/8/layout/vList4"/>
    <dgm:cxn modelId="{7FFEC17F-31F4-46E1-BE10-94D6662023AE}" type="presOf" srcId="{B8512492-4D64-4D5F-A62A-3A60686427B7}" destId="{6F851CE2-FB92-4C58-9611-C8ED91A9FD74}" srcOrd="1" destOrd="0" presId="urn:microsoft.com/office/officeart/2005/8/layout/vList4"/>
    <dgm:cxn modelId="{7A643861-BA91-4A56-95EA-8AF794B4C1DA}" type="presOf" srcId="{5D036372-BEB2-4E2F-AE4F-C7853689CF52}" destId="{B18818CF-AE14-40E7-B2F7-4D494E38361F}" srcOrd="1" destOrd="1" presId="urn:microsoft.com/office/officeart/2005/8/layout/vList4"/>
    <dgm:cxn modelId="{300D495B-1ACA-45DC-8654-1F8F08E879A4}" type="presOf" srcId="{BE526121-B8F4-4352-9B35-BF1B3C62C207}" destId="{A77CC3AB-CC93-454D-A77F-3FB5542E5B34}" srcOrd="0" destOrd="1" presId="urn:microsoft.com/office/officeart/2005/8/layout/vList4"/>
    <dgm:cxn modelId="{6592DC1A-B84F-402B-A305-AAA66CAE784A}" srcId="{34FC299E-3BB5-404C-8C4D-64AB3FF3BAEB}" destId="{CFB3E7FF-FDDD-4EFE-B259-253981158B71}" srcOrd="3" destOrd="0" parTransId="{94413087-A1F3-4E8E-8961-6FA8018FB9FB}" sibTransId="{FDAFEF48-7731-42B9-9BCB-4D36C123E472}"/>
    <dgm:cxn modelId="{26E02758-CC72-4DDD-B535-BA2DDB233972}" type="presOf" srcId="{1A4A3BB6-5224-41BB-9247-E44AF96BD688}" destId="{5CC05C66-F3E9-44F6-B638-0A594BAA510D}" srcOrd="1" destOrd="1" presId="urn:microsoft.com/office/officeart/2005/8/layout/vList4"/>
    <dgm:cxn modelId="{2CB43DCE-83F9-49F1-858B-BDFFB8C365E9}" srcId="{34FC299E-3BB5-404C-8C4D-64AB3FF3BAEB}" destId="{C988AC7E-1C56-4424-95D7-13E712EEF874}" srcOrd="2" destOrd="0" parTransId="{61339C6A-DDD1-4743-AB42-D3E73FB0FCEF}" sibTransId="{EEE434E0-E37E-451C-922A-6E0A1BF4AB1C}"/>
    <dgm:cxn modelId="{2F08064C-AFD8-4CC3-9C8B-534D63126E92}" srcId="{C461D03A-2239-420C-8E92-6D4679A52095}" destId="{5D036372-BEB2-4E2F-AE4F-C7853689CF52}" srcOrd="0" destOrd="0" parTransId="{4AAF52F9-D766-468D-AA1B-500C179CB1B7}" sibTransId="{3FA195E2-CE59-43C7-BA2A-8465E2841BD8}"/>
    <dgm:cxn modelId="{80EC67FE-A13C-4F03-9289-7676635A9A22}" srcId="{C988AC7E-1C56-4424-95D7-13E712EEF874}" destId="{BE526121-B8F4-4352-9B35-BF1B3C62C207}" srcOrd="0" destOrd="0" parTransId="{C101526E-0F03-4EAB-AB7E-A12CC360F568}" sibTransId="{E2C78294-AE11-49D4-A368-DC93D1F0EE6A}"/>
    <dgm:cxn modelId="{1EC79061-B3D7-494C-901F-8AF9C2A370EF}" type="presOf" srcId="{C461D03A-2239-420C-8E92-6D4679A52095}" destId="{FE8FDDCA-C351-4820-999E-77E096BCB37F}" srcOrd="0" destOrd="0" presId="urn:microsoft.com/office/officeart/2005/8/layout/vList4"/>
    <dgm:cxn modelId="{417B63EB-A1CC-4F2C-B0FA-0494DE11C748}" srcId="{B8512492-4D64-4D5F-A62A-3A60686427B7}" destId="{73A1BAB0-A41F-4D9B-843D-49CAE7F79BD6}" srcOrd="0" destOrd="0" parTransId="{C4E786E9-F4CD-47D1-91D0-D7E76AB4CAF4}" sibTransId="{A6693C76-7E27-4E58-8CF8-7C9B3BC1276A}"/>
    <dgm:cxn modelId="{05BB7696-5C2F-416B-894B-FB4151C11536}" type="presOf" srcId="{CFB3E7FF-FDDD-4EFE-B259-253981158B71}" destId="{5CC05C66-F3E9-44F6-B638-0A594BAA510D}" srcOrd="1" destOrd="0" presId="urn:microsoft.com/office/officeart/2005/8/layout/vList4"/>
    <dgm:cxn modelId="{B2189E23-C717-4756-B2F9-6BBB418BFAC3}" type="presOf" srcId="{C461D03A-2239-420C-8E92-6D4679A52095}" destId="{B18818CF-AE14-40E7-B2F7-4D494E38361F}" srcOrd="1" destOrd="0" presId="urn:microsoft.com/office/officeart/2005/8/layout/vList4"/>
    <dgm:cxn modelId="{7DF1A1C9-BDDE-424D-8114-06F8687A44B2}" type="presOf" srcId="{D323D188-AB0D-48F8-9F62-210DDE4E0142}" destId="{B18818CF-AE14-40E7-B2F7-4D494E38361F}" srcOrd="1" destOrd="2" presId="urn:microsoft.com/office/officeart/2005/8/layout/vList4"/>
    <dgm:cxn modelId="{B4D70219-2DC1-44EE-87F1-00250592031A}" type="presOf" srcId="{B8512492-4D64-4D5F-A62A-3A60686427B7}" destId="{004661FB-752E-4088-A71B-C52D28EB8962}" srcOrd="0" destOrd="0" presId="urn:microsoft.com/office/officeart/2005/8/layout/vList4"/>
    <dgm:cxn modelId="{0880480E-EA9F-4789-8C48-09A1B7740881}" type="presOf" srcId="{BE526121-B8F4-4352-9B35-BF1B3C62C207}" destId="{44AAFDA2-FCD6-41EA-B797-E07ECA113B7C}" srcOrd="1" destOrd="1" presId="urn:microsoft.com/office/officeart/2005/8/layout/vList4"/>
    <dgm:cxn modelId="{382CEA66-45DC-4985-9583-56403F565951}" type="presOf" srcId="{5D036372-BEB2-4E2F-AE4F-C7853689CF52}" destId="{FE8FDDCA-C351-4820-999E-77E096BCB37F}" srcOrd="0" destOrd="1" presId="urn:microsoft.com/office/officeart/2005/8/layout/vList4"/>
    <dgm:cxn modelId="{65F7CD2F-69B1-4FB7-A3A6-8A64476BDE20}" type="presOf" srcId="{73A1BAB0-A41F-4D9B-843D-49CAE7F79BD6}" destId="{6F851CE2-FB92-4C58-9611-C8ED91A9FD74}" srcOrd="1" destOrd="1" presId="urn:microsoft.com/office/officeart/2005/8/layout/vList4"/>
    <dgm:cxn modelId="{FDA9C9E4-D169-406D-AB8A-25B2E53EF646}" type="presOf" srcId="{C988AC7E-1C56-4424-95D7-13E712EEF874}" destId="{A77CC3AB-CC93-454D-A77F-3FB5542E5B34}" srcOrd="0" destOrd="0" presId="urn:microsoft.com/office/officeart/2005/8/layout/vList4"/>
    <dgm:cxn modelId="{988E36D2-4573-45DB-8B51-E0DFB8FD3F6D}" srcId="{34FC299E-3BB5-404C-8C4D-64AB3FF3BAEB}" destId="{B8512492-4D64-4D5F-A62A-3A60686427B7}" srcOrd="1" destOrd="0" parTransId="{E96D8EC0-BC35-4393-B6F1-B4792541DAF0}" sibTransId="{C5FDA1E1-A48F-424F-AAEA-53EDF2705B6F}"/>
    <dgm:cxn modelId="{F399131A-E3D3-47C5-8575-77BDA1EADC6A}" srcId="{C461D03A-2239-420C-8E92-6D4679A52095}" destId="{D323D188-AB0D-48F8-9F62-210DDE4E0142}" srcOrd="1" destOrd="0" parTransId="{7F01B9F6-045D-46F0-896A-721AAE4D2095}" sibTransId="{00063A76-8314-469A-9345-8CD65DFE12A5}"/>
    <dgm:cxn modelId="{B1070737-E212-4B4B-855B-C7E5562F8CA1}" srcId="{34FC299E-3BB5-404C-8C4D-64AB3FF3BAEB}" destId="{C461D03A-2239-420C-8E92-6D4679A52095}" srcOrd="0" destOrd="0" parTransId="{0E0D9E9A-CBEE-4816-A848-73A0C99EC74C}" sibTransId="{0266D8BF-6615-4F61-8758-8A4B8C004E5B}"/>
    <dgm:cxn modelId="{1AAC1109-FD84-48F2-8A75-608DFABD31C9}" type="presOf" srcId="{73A1BAB0-A41F-4D9B-843D-49CAE7F79BD6}" destId="{004661FB-752E-4088-A71B-C52D28EB8962}" srcOrd="0" destOrd="1" presId="urn:microsoft.com/office/officeart/2005/8/layout/vList4"/>
    <dgm:cxn modelId="{AAB6EC67-E2F0-4DE0-95F7-CDFC9C14106B}" type="presOf" srcId="{34FC299E-3BB5-404C-8C4D-64AB3FF3BAEB}" destId="{7EF68110-2BDD-433E-8C5C-E4ADA6C688D1}" srcOrd="0" destOrd="0" presId="urn:microsoft.com/office/officeart/2005/8/layout/vList4"/>
    <dgm:cxn modelId="{A6D3B6AB-A0D9-420B-9E2A-592ACC551E88}" type="presParOf" srcId="{7EF68110-2BDD-433E-8C5C-E4ADA6C688D1}" destId="{DA84D234-FD6B-4358-8B71-8969B0E7FCDE}" srcOrd="0" destOrd="0" presId="urn:microsoft.com/office/officeart/2005/8/layout/vList4"/>
    <dgm:cxn modelId="{0B4A2285-C181-41B6-A7C4-F7629D32528E}" type="presParOf" srcId="{DA84D234-FD6B-4358-8B71-8969B0E7FCDE}" destId="{FE8FDDCA-C351-4820-999E-77E096BCB37F}" srcOrd="0" destOrd="0" presId="urn:microsoft.com/office/officeart/2005/8/layout/vList4"/>
    <dgm:cxn modelId="{B6FB4D18-AC9F-4F70-8431-ED084BD339EB}" type="presParOf" srcId="{DA84D234-FD6B-4358-8B71-8969B0E7FCDE}" destId="{0D702C1F-0A84-4FC6-A1D8-AB2FB02121F9}" srcOrd="1" destOrd="0" presId="urn:microsoft.com/office/officeart/2005/8/layout/vList4"/>
    <dgm:cxn modelId="{1A14BFE4-CA1F-4B7B-99CA-122C6499E366}" type="presParOf" srcId="{DA84D234-FD6B-4358-8B71-8969B0E7FCDE}" destId="{B18818CF-AE14-40E7-B2F7-4D494E38361F}" srcOrd="2" destOrd="0" presId="urn:microsoft.com/office/officeart/2005/8/layout/vList4"/>
    <dgm:cxn modelId="{BFD7C82A-7197-477E-8E99-8E5E2D13E9CC}" type="presParOf" srcId="{7EF68110-2BDD-433E-8C5C-E4ADA6C688D1}" destId="{CD34A5C6-020A-4371-AD69-EB5944082AFE}" srcOrd="1" destOrd="0" presId="urn:microsoft.com/office/officeart/2005/8/layout/vList4"/>
    <dgm:cxn modelId="{6FD5CB57-89ED-4DEF-9903-DDDC4E87076E}" type="presParOf" srcId="{7EF68110-2BDD-433E-8C5C-E4ADA6C688D1}" destId="{29A0753D-BE64-44E1-B47A-8584351B076F}" srcOrd="2" destOrd="0" presId="urn:microsoft.com/office/officeart/2005/8/layout/vList4"/>
    <dgm:cxn modelId="{8CBA8106-CB7C-4162-8FA5-FD2513E597D8}" type="presParOf" srcId="{29A0753D-BE64-44E1-B47A-8584351B076F}" destId="{004661FB-752E-4088-A71B-C52D28EB8962}" srcOrd="0" destOrd="0" presId="urn:microsoft.com/office/officeart/2005/8/layout/vList4"/>
    <dgm:cxn modelId="{A6B6219B-1D42-470D-AD13-EF5331C514B4}" type="presParOf" srcId="{29A0753D-BE64-44E1-B47A-8584351B076F}" destId="{BA1F9F2F-6FEA-465A-B8C2-3E4896A96C4D}" srcOrd="1" destOrd="0" presId="urn:microsoft.com/office/officeart/2005/8/layout/vList4"/>
    <dgm:cxn modelId="{BC3641FF-BB4B-4B0D-B6BD-248ECEA38AA1}" type="presParOf" srcId="{29A0753D-BE64-44E1-B47A-8584351B076F}" destId="{6F851CE2-FB92-4C58-9611-C8ED91A9FD74}" srcOrd="2" destOrd="0" presId="urn:microsoft.com/office/officeart/2005/8/layout/vList4"/>
    <dgm:cxn modelId="{62D0875B-125E-44F2-844C-DE5504C374C1}" type="presParOf" srcId="{7EF68110-2BDD-433E-8C5C-E4ADA6C688D1}" destId="{295E3264-AB1C-44E4-B10C-AA461CE1E0D5}" srcOrd="3" destOrd="0" presId="urn:microsoft.com/office/officeart/2005/8/layout/vList4"/>
    <dgm:cxn modelId="{6A92D673-AADA-4AFE-BF01-D8955D644519}" type="presParOf" srcId="{7EF68110-2BDD-433E-8C5C-E4ADA6C688D1}" destId="{D51DCDC9-2A76-42EE-98D1-146B66173835}" srcOrd="4" destOrd="0" presId="urn:microsoft.com/office/officeart/2005/8/layout/vList4"/>
    <dgm:cxn modelId="{E263A8E8-E18E-41A5-9677-26786006F299}" type="presParOf" srcId="{D51DCDC9-2A76-42EE-98D1-146B66173835}" destId="{A77CC3AB-CC93-454D-A77F-3FB5542E5B34}" srcOrd="0" destOrd="0" presId="urn:microsoft.com/office/officeart/2005/8/layout/vList4"/>
    <dgm:cxn modelId="{345E4BAB-E16D-4A0E-B975-22AFC6B7EEA8}" type="presParOf" srcId="{D51DCDC9-2A76-42EE-98D1-146B66173835}" destId="{D126A7DC-0BB5-4488-BC7F-F519AC41F2C8}" srcOrd="1" destOrd="0" presId="urn:microsoft.com/office/officeart/2005/8/layout/vList4"/>
    <dgm:cxn modelId="{A968A346-5905-44CF-8B49-043F5C7B8D5F}" type="presParOf" srcId="{D51DCDC9-2A76-42EE-98D1-146B66173835}" destId="{44AAFDA2-FCD6-41EA-B797-E07ECA113B7C}" srcOrd="2" destOrd="0" presId="urn:microsoft.com/office/officeart/2005/8/layout/vList4"/>
    <dgm:cxn modelId="{ECC87971-0E46-4C5A-838B-EB606CA549BF}" type="presParOf" srcId="{7EF68110-2BDD-433E-8C5C-E4ADA6C688D1}" destId="{FE89515A-9AC4-48AD-9648-766AEC040613}" srcOrd="5" destOrd="0" presId="urn:microsoft.com/office/officeart/2005/8/layout/vList4"/>
    <dgm:cxn modelId="{401D014B-91D6-48DC-A589-3A25A39C2B39}" type="presParOf" srcId="{7EF68110-2BDD-433E-8C5C-E4ADA6C688D1}" destId="{D69B1DAD-4400-44C0-80E5-896411E63045}" srcOrd="6" destOrd="0" presId="urn:microsoft.com/office/officeart/2005/8/layout/vList4"/>
    <dgm:cxn modelId="{FF854992-0ABA-4C0F-9035-B321BDCC5091}" type="presParOf" srcId="{D69B1DAD-4400-44C0-80E5-896411E63045}" destId="{D1C10E09-3F3A-4A3C-96ED-64227BA40701}" srcOrd="0" destOrd="0" presId="urn:microsoft.com/office/officeart/2005/8/layout/vList4"/>
    <dgm:cxn modelId="{14CBA29B-E10B-4CE7-AB76-CE36BDBC31C3}" type="presParOf" srcId="{D69B1DAD-4400-44C0-80E5-896411E63045}" destId="{4CD01501-16D0-47B2-BE87-640F41D76070}" srcOrd="1" destOrd="0" presId="urn:microsoft.com/office/officeart/2005/8/layout/vList4"/>
    <dgm:cxn modelId="{1508C316-B942-4FFB-A12F-1D14B56C526A}" type="presParOf" srcId="{D69B1DAD-4400-44C0-80E5-896411E63045}" destId="{5CC05C66-F3E9-44F6-B638-0A594BAA510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73EF8C-17E3-4C15-9BF0-9BF18C7FC277}"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s-EC"/>
        </a:p>
      </dgm:t>
    </dgm:pt>
    <dgm:pt modelId="{E6DFEE84-69E2-4CF3-99A0-EA7AE2534E3F}">
      <dgm:prSet phldrT="[Text]" custT="1"/>
      <dgm:spPr/>
      <dgm:t>
        <a:bodyPr/>
        <a:lstStyle/>
        <a:p>
          <a:r>
            <a:rPr lang="es-EC" sz="3600" b="1" dirty="0" smtClean="0">
              <a:solidFill>
                <a:schemeClr val="tx1"/>
              </a:solidFill>
            </a:rPr>
            <a:t>FICHA DE OBSERVACIÓN DE ESPECIALISTAS</a:t>
          </a:r>
          <a:endParaRPr lang="es-EC" sz="3600" b="1" dirty="0">
            <a:solidFill>
              <a:schemeClr val="tx1"/>
            </a:solidFill>
          </a:endParaRPr>
        </a:p>
      </dgm:t>
    </dgm:pt>
    <dgm:pt modelId="{89B07B65-60EC-40DA-AE49-D65A52C9AC42}" type="parTrans" cxnId="{6D0C5D0E-2AC0-4400-A9EA-E72A5C09CDD6}">
      <dgm:prSet/>
      <dgm:spPr/>
      <dgm:t>
        <a:bodyPr/>
        <a:lstStyle/>
        <a:p>
          <a:endParaRPr lang="es-EC"/>
        </a:p>
      </dgm:t>
    </dgm:pt>
    <dgm:pt modelId="{18C46ACC-7132-420A-A7ED-38640B3D47AE}" type="sibTrans" cxnId="{6D0C5D0E-2AC0-4400-A9EA-E72A5C09CDD6}">
      <dgm:prSet/>
      <dgm:spPr/>
      <dgm:t>
        <a:bodyPr/>
        <a:lstStyle/>
        <a:p>
          <a:endParaRPr lang="es-EC"/>
        </a:p>
      </dgm:t>
    </dgm:pt>
    <dgm:pt modelId="{D3E7A37A-6EB1-4032-888D-9F92A6975651}">
      <dgm:prSet phldrT="[Text]" custT="1"/>
      <dgm:spPr/>
      <dgm:t>
        <a:bodyPr/>
        <a:lstStyle/>
        <a:p>
          <a:r>
            <a:rPr lang="es-EC" sz="2000" b="1" dirty="0" smtClean="0">
              <a:solidFill>
                <a:schemeClr val="tx1"/>
              </a:solidFill>
            </a:rPr>
            <a:t>El director técnico </a:t>
          </a:r>
          <a:r>
            <a:rPr lang="es-EC" sz="2000" b="1" dirty="0" smtClean="0">
              <a:solidFill>
                <a:schemeClr val="tx1"/>
              </a:solidFill>
            </a:rPr>
            <a:t>de la categoría </a:t>
          </a:r>
          <a:r>
            <a:rPr lang="es-EC" sz="2000" b="1" dirty="0" smtClean="0">
              <a:solidFill>
                <a:schemeClr val="tx1"/>
              </a:solidFill>
            </a:rPr>
            <a:t>sub-12.</a:t>
          </a:r>
          <a:endParaRPr lang="es-EC" sz="2000" b="1" dirty="0">
            <a:solidFill>
              <a:schemeClr val="tx1"/>
            </a:solidFill>
          </a:endParaRPr>
        </a:p>
      </dgm:t>
    </dgm:pt>
    <dgm:pt modelId="{2DFD55CF-A36C-4217-AA47-9CE2765243EA}" type="parTrans" cxnId="{1A3AE94C-11A0-4A40-943B-ECEE1E59DE00}">
      <dgm:prSet/>
      <dgm:spPr/>
      <dgm:t>
        <a:bodyPr/>
        <a:lstStyle/>
        <a:p>
          <a:endParaRPr lang="es-EC"/>
        </a:p>
      </dgm:t>
    </dgm:pt>
    <dgm:pt modelId="{B9A055A2-4D37-4659-B2AF-08281C6ADE1D}" type="sibTrans" cxnId="{1A3AE94C-11A0-4A40-943B-ECEE1E59DE00}">
      <dgm:prSet/>
      <dgm:spPr/>
      <dgm:t>
        <a:bodyPr/>
        <a:lstStyle/>
        <a:p>
          <a:endParaRPr lang="es-EC"/>
        </a:p>
      </dgm:t>
    </dgm:pt>
    <dgm:pt modelId="{7AEDB0B5-E868-48BD-A8FD-EE513BACFEC0}">
      <dgm:prSet custT="1"/>
      <dgm:spPr/>
      <dgm:t>
        <a:bodyPr/>
        <a:lstStyle/>
        <a:p>
          <a:r>
            <a:rPr lang="es-EC" sz="2000" b="1" dirty="0" smtClean="0">
              <a:solidFill>
                <a:schemeClr val="tx1"/>
              </a:solidFill>
            </a:rPr>
            <a:t>El preparador físico del equipo.</a:t>
          </a:r>
          <a:endParaRPr lang="es-EC" sz="2000" b="1" dirty="0">
            <a:solidFill>
              <a:schemeClr val="tx1"/>
            </a:solidFill>
          </a:endParaRPr>
        </a:p>
      </dgm:t>
    </dgm:pt>
    <dgm:pt modelId="{5E1383DD-ACED-40FE-87E1-4D31A5074F2B}" type="parTrans" cxnId="{62CAA9A0-FAE6-4A2B-8EB0-5E1224058738}">
      <dgm:prSet/>
      <dgm:spPr/>
      <dgm:t>
        <a:bodyPr/>
        <a:lstStyle/>
        <a:p>
          <a:endParaRPr lang="es-EC"/>
        </a:p>
      </dgm:t>
    </dgm:pt>
    <dgm:pt modelId="{95904F80-1AF0-4B72-BDCE-016FAC020128}" type="sibTrans" cxnId="{62CAA9A0-FAE6-4A2B-8EB0-5E1224058738}">
      <dgm:prSet/>
      <dgm:spPr/>
      <dgm:t>
        <a:bodyPr/>
        <a:lstStyle/>
        <a:p>
          <a:endParaRPr lang="es-EC"/>
        </a:p>
      </dgm:t>
    </dgm:pt>
    <dgm:pt modelId="{B202BA65-8483-499E-AB2D-CBBE0A6CC788}">
      <dgm:prSet custT="1"/>
      <dgm:spPr/>
      <dgm:t>
        <a:bodyPr/>
        <a:lstStyle/>
        <a:p>
          <a:r>
            <a:rPr lang="es-EC" sz="2000" b="1" dirty="0" smtClean="0">
              <a:solidFill>
                <a:schemeClr val="tx1"/>
              </a:solidFill>
            </a:rPr>
            <a:t>La asistente técnico.</a:t>
          </a:r>
          <a:endParaRPr lang="es-EC" sz="2000" b="1" dirty="0">
            <a:solidFill>
              <a:schemeClr val="tx1"/>
            </a:solidFill>
          </a:endParaRPr>
        </a:p>
      </dgm:t>
    </dgm:pt>
    <dgm:pt modelId="{AE99A812-994E-4E22-B016-F6BEDCFCE6DE}" type="parTrans" cxnId="{7E75DC53-B639-4BC5-95CB-0A710FD7A294}">
      <dgm:prSet/>
      <dgm:spPr/>
      <dgm:t>
        <a:bodyPr/>
        <a:lstStyle/>
        <a:p>
          <a:endParaRPr lang="es-EC"/>
        </a:p>
      </dgm:t>
    </dgm:pt>
    <dgm:pt modelId="{CFCC980B-1BAC-4798-B9EF-1E749C3483F1}" type="sibTrans" cxnId="{7E75DC53-B639-4BC5-95CB-0A710FD7A294}">
      <dgm:prSet/>
      <dgm:spPr/>
      <dgm:t>
        <a:bodyPr/>
        <a:lstStyle/>
        <a:p>
          <a:endParaRPr lang="es-EC"/>
        </a:p>
      </dgm:t>
    </dgm:pt>
    <dgm:pt modelId="{6442DE1E-A6F6-4E61-BF7B-101A123DA10E}" type="pres">
      <dgm:prSet presAssocID="{2773EF8C-17E3-4C15-9BF0-9BF18C7FC277}" presName="diagram" presStyleCnt="0">
        <dgm:presLayoutVars>
          <dgm:dir/>
          <dgm:resizeHandles val="exact"/>
        </dgm:presLayoutVars>
      </dgm:prSet>
      <dgm:spPr/>
      <dgm:t>
        <a:bodyPr/>
        <a:lstStyle/>
        <a:p>
          <a:endParaRPr lang="es-EC"/>
        </a:p>
      </dgm:t>
    </dgm:pt>
    <dgm:pt modelId="{D5689ED3-581D-4137-A97D-082E7DB8F96F}" type="pres">
      <dgm:prSet presAssocID="{E6DFEE84-69E2-4CF3-99A0-EA7AE2534E3F}" presName="node" presStyleLbl="node1" presStyleIdx="0" presStyleCnt="1">
        <dgm:presLayoutVars>
          <dgm:bulletEnabled val="1"/>
        </dgm:presLayoutVars>
      </dgm:prSet>
      <dgm:spPr/>
      <dgm:t>
        <a:bodyPr/>
        <a:lstStyle/>
        <a:p>
          <a:endParaRPr lang="es-EC"/>
        </a:p>
      </dgm:t>
    </dgm:pt>
  </dgm:ptLst>
  <dgm:cxnLst>
    <dgm:cxn modelId="{62CAA9A0-FAE6-4A2B-8EB0-5E1224058738}" srcId="{E6DFEE84-69E2-4CF3-99A0-EA7AE2534E3F}" destId="{7AEDB0B5-E868-48BD-A8FD-EE513BACFEC0}" srcOrd="1" destOrd="0" parTransId="{5E1383DD-ACED-40FE-87E1-4D31A5074F2B}" sibTransId="{95904F80-1AF0-4B72-BDCE-016FAC020128}"/>
    <dgm:cxn modelId="{74E4C275-6595-4DCB-87A6-D80EF48C26C2}" type="presOf" srcId="{2773EF8C-17E3-4C15-9BF0-9BF18C7FC277}" destId="{6442DE1E-A6F6-4E61-BF7B-101A123DA10E}" srcOrd="0" destOrd="0" presId="urn:microsoft.com/office/officeart/2005/8/layout/default"/>
    <dgm:cxn modelId="{1A3AE94C-11A0-4A40-943B-ECEE1E59DE00}" srcId="{E6DFEE84-69E2-4CF3-99A0-EA7AE2534E3F}" destId="{D3E7A37A-6EB1-4032-888D-9F92A6975651}" srcOrd="0" destOrd="0" parTransId="{2DFD55CF-A36C-4217-AA47-9CE2765243EA}" sibTransId="{B9A055A2-4D37-4659-B2AF-08281C6ADE1D}"/>
    <dgm:cxn modelId="{55700D4B-EF75-4BAF-BE8C-885F612DB04A}" type="presOf" srcId="{7AEDB0B5-E868-48BD-A8FD-EE513BACFEC0}" destId="{D5689ED3-581D-4137-A97D-082E7DB8F96F}" srcOrd="0" destOrd="2" presId="urn:microsoft.com/office/officeart/2005/8/layout/default"/>
    <dgm:cxn modelId="{7E75DC53-B639-4BC5-95CB-0A710FD7A294}" srcId="{E6DFEE84-69E2-4CF3-99A0-EA7AE2534E3F}" destId="{B202BA65-8483-499E-AB2D-CBBE0A6CC788}" srcOrd="2" destOrd="0" parTransId="{AE99A812-994E-4E22-B016-F6BEDCFCE6DE}" sibTransId="{CFCC980B-1BAC-4798-B9EF-1E749C3483F1}"/>
    <dgm:cxn modelId="{176CE4CE-85A0-48A8-9039-0AFF3102DA82}" type="presOf" srcId="{D3E7A37A-6EB1-4032-888D-9F92A6975651}" destId="{D5689ED3-581D-4137-A97D-082E7DB8F96F}" srcOrd="0" destOrd="1" presId="urn:microsoft.com/office/officeart/2005/8/layout/default"/>
    <dgm:cxn modelId="{918C30D7-8446-4633-973C-DE0C802F5AE7}" type="presOf" srcId="{E6DFEE84-69E2-4CF3-99A0-EA7AE2534E3F}" destId="{D5689ED3-581D-4137-A97D-082E7DB8F96F}" srcOrd="0" destOrd="0" presId="urn:microsoft.com/office/officeart/2005/8/layout/default"/>
    <dgm:cxn modelId="{3BDE23A9-C013-4F56-B7C5-1CCB2D26F6AD}" type="presOf" srcId="{B202BA65-8483-499E-AB2D-CBBE0A6CC788}" destId="{D5689ED3-581D-4137-A97D-082E7DB8F96F}" srcOrd="0" destOrd="3" presId="urn:microsoft.com/office/officeart/2005/8/layout/default"/>
    <dgm:cxn modelId="{6D0C5D0E-2AC0-4400-A9EA-E72A5C09CDD6}" srcId="{2773EF8C-17E3-4C15-9BF0-9BF18C7FC277}" destId="{E6DFEE84-69E2-4CF3-99A0-EA7AE2534E3F}" srcOrd="0" destOrd="0" parTransId="{89B07B65-60EC-40DA-AE49-D65A52C9AC42}" sibTransId="{18C46ACC-7132-420A-A7ED-38640B3D47AE}"/>
    <dgm:cxn modelId="{C60A69D1-A890-42E5-B46A-1A547FFD6A80}" type="presParOf" srcId="{6442DE1E-A6F6-4E61-BF7B-101A123DA10E}" destId="{D5689ED3-581D-4137-A97D-082E7DB8F96F}"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1D285F-8F65-438C-9E93-C871A71E7F73}">
      <dsp:nvSpPr>
        <dsp:cNvPr id="0" name=""/>
        <dsp:cNvSpPr/>
      </dsp:nvSpPr>
      <dsp:spPr>
        <a:xfrm>
          <a:off x="0" y="2745878"/>
          <a:ext cx="12192000" cy="4112121"/>
        </a:xfrm>
        <a:prstGeom prst="rect">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endParaRPr lang="es-EC" sz="2500" b="1" kern="1200" dirty="0" smtClean="0"/>
        </a:p>
        <a:p>
          <a:pPr lvl="0" algn="ctr" defTabSz="1111250">
            <a:lnSpc>
              <a:spcPct val="90000"/>
            </a:lnSpc>
            <a:spcBef>
              <a:spcPct val="0"/>
            </a:spcBef>
            <a:spcAft>
              <a:spcPct val="35000"/>
            </a:spcAft>
          </a:pPr>
          <a:endParaRPr lang="es-EC" sz="2500" b="1" kern="1200" dirty="0" smtClean="0"/>
        </a:p>
        <a:p>
          <a:pPr lvl="0" algn="ctr" defTabSz="1111250">
            <a:lnSpc>
              <a:spcPct val="90000"/>
            </a:lnSpc>
            <a:spcBef>
              <a:spcPct val="0"/>
            </a:spcBef>
            <a:spcAft>
              <a:spcPct val="35000"/>
            </a:spcAft>
          </a:pPr>
          <a:endParaRPr lang="es-EC" sz="2500" b="1" kern="1200" dirty="0" smtClean="0"/>
        </a:p>
        <a:p>
          <a:pPr lvl="0" algn="ctr" defTabSz="1111250">
            <a:lnSpc>
              <a:spcPct val="90000"/>
            </a:lnSpc>
            <a:spcBef>
              <a:spcPct val="0"/>
            </a:spcBef>
            <a:spcAft>
              <a:spcPct val="35000"/>
            </a:spcAft>
          </a:pPr>
          <a:r>
            <a:rPr lang="es-EC" sz="3200" b="1" kern="1200" dirty="0" smtClean="0">
              <a:solidFill>
                <a:schemeClr val="tx1"/>
              </a:solidFill>
            </a:rPr>
            <a:t>OBJETIVOS ESPECIFICOS</a:t>
          </a:r>
          <a:endParaRPr lang="es-EC" sz="3200" b="1" kern="1200" dirty="0">
            <a:solidFill>
              <a:schemeClr val="tx1"/>
            </a:solidFill>
          </a:endParaRPr>
        </a:p>
      </dsp:txBody>
      <dsp:txXfrm>
        <a:off x="0" y="2745878"/>
        <a:ext cx="12192000" cy="2220545"/>
      </dsp:txXfrm>
    </dsp:sp>
    <dsp:sp modelId="{2E223383-9B41-4A09-87B1-0C4923CD5AC3}">
      <dsp:nvSpPr>
        <dsp:cNvPr id="0" name=""/>
        <dsp:cNvSpPr/>
      </dsp:nvSpPr>
      <dsp:spPr>
        <a:xfrm rot="10800000" flipV="1">
          <a:off x="480033" y="3059430"/>
          <a:ext cx="3047255" cy="1257084"/>
        </a:xfrm>
        <a:prstGeom prst="rect">
          <a:avLst/>
        </a:prstGeom>
        <a:solidFill>
          <a:srgbClr val="92D050">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b="1" kern="1200" dirty="0" smtClean="0"/>
            <a:t>Describir las actividades recreativas, capacidades físicas condicionales y etapa de transición en un programa de futbol. </a:t>
          </a:r>
          <a:endParaRPr lang="es-EC" sz="1800" b="1" kern="1200" dirty="0"/>
        </a:p>
      </dsp:txBody>
      <dsp:txXfrm rot="-10800000">
        <a:off x="480033" y="3059430"/>
        <a:ext cx="3047255" cy="1257084"/>
      </dsp:txXfrm>
    </dsp:sp>
    <dsp:sp modelId="{4E4B8632-3FE9-4AAE-A457-FFFBDDC8DC1A}">
      <dsp:nvSpPr>
        <dsp:cNvPr id="0" name=""/>
        <dsp:cNvSpPr/>
      </dsp:nvSpPr>
      <dsp:spPr>
        <a:xfrm rot="10800000" flipV="1">
          <a:off x="457621" y="4874775"/>
          <a:ext cx="3047255" cy="1768074"/>
        </a:xfrm>
        <a:prstGeom prst="rect">
          <a:avLst/>
        </a:prstGeom>
        <a:solidFill>
          <a:srgbClr val="92D050">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C" sz="2000" b="1" kern="1200" dirty="0" smtClean="0"/>
            <a:t>Aplicar un programa recreativo para evitar la caída brusca de niveles de rendimiento físico en la etapa de transición..</a:t>
          </a:r>
          <a:endParaRPr lang="es-EC" sz="2000" b="1" kern="1200" dirty="0"/>
        </a:p>
      </dsp:txBody>
      <dsp:txXfrm rot="-10800000">
        <a:off x="457621" y="4874775"/>
        <a:ext cx="3047255" cy="1768074"/>
      </dsp:txXfrm>
    </dsp:sp>
    <dsp:sp modelId="{8BA9C75D-16B9-4B13-93D9-F9D9BDA4054B}">
      <dsp:nvSpPr>
        <dsp:cNvPr id="0" name=""/>
        <dsp:cNvSpPr/>
      </dsp:nvSpPr>
      <dsp:spPr>
        <a:xfrm rot="10800000" flipV="1">
          <a:off x="8512691" y="2830861"/>
          <a:ext cx="3047255" cy="1902509"/>
        </a:xfrm>
        <a:prstGeom prst="rect">
          <a:avLst/>
        </a:prstGeom>
        <a:solidFill>
          <a:srgbClr val="92D050">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C" sz="2000" b="1" kern="1200" dirty="0" smtClean="0"/>
            <a:t>Determinar el rendimiento físico antes y después de la etapa de transición en una planificación.</a:t>
          </a:r>
          <a:endParaRPr lang="es-EC" sz="2000" b="1" kern="1200" dirty="0"/>
        </a:p>
      </dsp:txBody>
      <dsp:txXfrm rot="-10800000">
        <a:off x="8512691" y="2830861"/>
        <a:ext cx="3047255" cy="1902509"/>
      </dsp:txXfrm>
    </dsp:sp>
    <dsp:sp modelId="{E90C85CB-CD7D-495F-BE88-E0D592A6B720}">
      <dsp:nvSpPr>
        <dsp:cNvPr id="0" name=""/>
        <dsp:cNvSpPr/>
      </dsp:nvSpPr>
      <dsp:spPr>
        <a:xfrm rot="10800000" flipV="1">
          <a:off x="8521653" y="4874822"/>
          <a:ext cx="3047255" cy="1552870"/>
        </a:xfrm>
        <a:prstGeom prst="rect">
          <a:avLst/>
        </a:prstGeom>
        <a:solidFill>
          <a:srgbClr val="92D050">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b="1" kern="1200" dirty="0" smtClean="0"/>
            <a:t>Comparar y analizar los resultados  obtenidos de las capacidades físicas condicionales posteriormente al programa recreativo</a:t>
          </a:r>
          <a:endParaRPr lang="es-EC" sz="1800" b="1" kern="1200" dirty="0"/>
        </a:p>
      </dsp:txBody>
      <dsp:txXfrm rot="-10800000">
        <a:off x="8521653" y="4874822"/>
        <a:ext cx="3047255" cy="1552870"/>
      </dsp:txXfrm>
    </dsp:sp>
    <dsp:sp modelId="{E430F110-27C4-4AF5-813E-E4B83C342E0F}">
      <dsp:nvSpPr>
        <dsp:cNvPr id="0" name=""/>
        <dsp:cNvSpPr/>
      </dsp:nvSpPr>
      <dsp:spPr>
        <a:xfrm rot="10800000">
          <a:off x="0" y="0"/>
          <a:ext cx="12192000" cy="2806850"/>
        </a:xfrm>
        <a:prstGeom prst="upArrowCallout">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s-EC" sz="3400" b="1" kern="1200" dirty="0" smtClean="0">
              <a:solidFill>
                <a:schemeClr val="tx1"/>
              </a:solidFill>
            </a:rPr>
            <a:t>OBJETIVO GENERAL</a:t>
          </a:r>
          <a:endParaRPr lang="es-EC" sz="3400" b="1" kern="1200" dirty="0">
            <a:solidFill>
              <a:schemeClr val="tx1"/>
            </a:solidFill>
          </a:endParaRPr>
        </a:p>
      </dsp:txBody>
      <dsp:txXfrm rot="-10800000">
        <a:off x="0" y="0"/>
        <a:ext cx="12192000" cy="985204"/>
      </dsp:txXfrm>
    </dsp:sp>
    <dsp:sp modelId="{C70C1EF2-454D-4150-BA50-D56FAED016BC}">
      <dsp:nvSpPr>
        <dsp:cNvPr id="0" name=""/>
        <dsp:cNvSpPr/>
      </dsp:nvSpPr>
      <dsp:spPr>
        <a:xfrm>
          <a:off x="0" y="821836"/>
          <a:ext cx="12192000" cy="1007132"/>
        </a:xfrm>
        <a:prstGeom prst="rect">
          <a:avLst/>
        </a:prstGeom>
        <a:solidFill>
          <a:srgbClr val="92D050">
            <a:alpha val="90000"/>
          </a:srgb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lvl="0" algn="ctr" defTabSz="889000">
            <a:lnSpc>
              <a:spcPct val="90000"/>
            </a:lnSpc>
            <a:spcBef>
              <a:spcPct val="0"/>
            </a:spcBef>
            <a:spcAft>
              <a:spcPct val="35000"/>
            </a:spcAft>
          </a:pPr>
          <a:r>
            <a:rPr lang="es-EC" sz="2000" b="1" kern="1200" dirty="0" smtClean="0"/>
            <a:t>Determinar la incidencia de las actividades recreativas para evitar la caída brusca de los niveles de rendimiento físico en la etapa de transición en el Club de Alto Rendimiento “El Nacional” sub – 12</a:t>
          </a:r>
          <a:endParaRPr lang="es-EC" sz="2000" b="1" kern="1200" dirty="0"/>
        </a:p>
      </dsp:txBody>
      <dsp:txXfrm>
        <a:off x="0" y="821836"/>
        <a:ext cx="12192000" cy="10071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124F-D828-4077-992B-8729F2FA6BC9}">
      <dsp:nvSpPr>
        <dsp:cNvPr id="0" name=""/>
        <dsp:cNvSpPr/>
      </dsp:nvSpPr>
      <dsp:spPr>
        <a:xfrm>
          <a:off x="0" y="4652753"/>
          <a:ext cx="10609931" cy="76332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b="1" kern="1200" dirty="0" smtClean="0">
              <a:solidFill>
                <a:schemeClr val="tx1"/>
              </a:solidFill>
            </a:rPr>
            <a:t>Los resultados sugieren la necesidad de continuar investigando en esta dirección, de manera que se determine por qué unas capacidades mejoran en el periodo transitorio.</a:t>
          </a:r>
          <a:endParaRPr lang="es-EC" sz="1900" b="1" kern="1200" dirty="0">
            <a:solidFill>
              <a:schemeClr val="tx1"/>
            </a:solidFill>
          </a:endParaRPr>
        </a:p>
      </dsp:txBody>
      <dsp:txXfrm>
        <a:off x="0" y="4652753"/>
        <a:ext cx="10609931" cy="763322"/>
      </dsp:txXfrm>
    </dsp:sp>
    <dsp:sp modelId="{6D8FE4A0-4C1C-465E-BB98-DF4A19A9FC33}">
      <dsp:nvSpPr>
        <dsp:cNvPr id="0" name=""/>
        <dsp:cNvSpPr/>
      </dsp:nvSpPr>
      <dsp:spPr>
        <a:xfrm rot="10800000">
          <a:off x="0" y="3490212"/>
          <a:ext cx="10609931" cy="1173990"/>
        </a:xfrm>
        <a:prstGeom prst="upArrowCallout">
          <a:avLst/>
        </a:prstGeom>
        <a:solidFill>
          <a:schemeClr val="accent3">
            <a:hueOff val="-404391"/>
            <a:satOff val="10347"/>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b="1" kern="1200" dirty="0" smtClean="0">
              <a:solidFill>
                <a:schemeClr val="tx1"/>
              </a:solidFill>
            </a:rPr>
            <a:t>Se observa que la velocidad es una de las capacidades con mayor desenvolvimiento mediante el programa </a:t>
          </a:r>
          <a:r>
            <a:rPr lang="es-EC" sz="1900" b="1" kern="1200" dirty="0" smtClean="0">
              <a:solidFill>
                <a:schemeClr val="tx1"/>
              </a:solidFill>
            </a:rPr>
            <a:t>recreativo, </a:t>
          </a:r>
          <a:r>
            <a:rPr lang="es-EC" sz="1900" b="1" kern="1200" dirty="0" smtClean="0">
              <a:solidFill>
                <a:schemeClr val="tx1"/>
              </a:solidFill>
            </a:rPr>
            <a:t>aumentando sus </a:t>
          </a:r>
          <a:r>
            <a:rPr lang="es-EC" sz="1900" b="1" kern="1200" dirty="0" smtClean="0">
              <a:solidFill>
                <a:schemeClr val="tx1"/>
              </a:solidFill>
            </a:rPr>
            <a:t>tiempos </a:t>
          </a:r>
          <a:r>
            <a:rPr lang="es-EC" sz="1900" b="1" kern="1200" dirty="0" smtClean="0">
              <a:solidFill>
                <a:schemeClr val="tx1"/>
              </a:solidFill>
            </a:rPr>
            <a:t>en su pos test </a:t>
          </a:r>
          <a:r>
            <a:rPr lang="es-EC" sz="1900" b="1" kern="1200" dirty="0" smtClean="0">
              <a:solidFill>
                <a:schemeClr val="tx1"/>
              </a:solidFill>
            </a:rPr>
            <a:t>con </a:t>
          </a:r>
          <a:r>
            <a:rPr lang="es-EC" sz="1900" b="1" kern="1200" dirty="0" smtClean="0">
              <a:solidFill>
                <a:schemeClr val="tx1"/>
              </a:solidFill>
            </a:rPr>
            <a:t>un 1% de promedio, asociado, </a:t>
          </a:r>
          <a:r>
            <a:rPr lang="es-EC" sz="1900" b="1" kern="1200" dirty="0" smtClean="0">
              <a:solidFill>
                <a:schemeClr val="tx1"/>
              </a:solidFill>
            </a:rPr>
            <a:t>el período </a:t>
          </a:r>
          <a:r>
            <a:rPr lang="es-EC" sz="1900" b="1" kern="1200" dirty="0" smtClean="0">
              <a:solidFill>
                <a:schemeClr val="tx1"/>
              </a:solidFill>
            </a:rPr>
            <a:t>sensitivo en estas edades.</a:t>
          </a:r>
          <a:endParaRPr lang="es-EC" sz="1900" b="1" kern="1200" dirty="0">
            <a:solidFill>
              <a:schemeClr val="tx1"/>
            </a:solidFill>
          </a:endParaRPr>
        </a:p>
      </dsp:txBody>
      <dsp:txXfrm rot="10800000">
        <a:off x="0" y="3490212"/>
        <a:ext cx="10609931" cy="762823"/>
      </dsp:txXfrm>
    </dsp:sp>
    <dsp:sp modelId="{FAB7EFBC-311B-4EC3-92DB-84A2AC02C8BC}">
      <dsp:nvSpPr>
        <dsp:cNvPr id="0" name=""/>
        <dsp:cNvSpPr/>
      </dsp:nvSpPr>
      <dsp:spPr>
        <a:xfrm rot="10800000">
          <a:off x="0" y="2327672"/>
          <a:ext cx="10609931" cy="1173990"/>
        </a:xfrm>
        <a:prstGeom prst="upArrowCallout">
          <a:avLst/>
        </a:prstGeom>
        <a:solidFill>
          <a:schemeClr val="accent3">
            <a:hueOff val="-808782"/>
            <a:satOff val="20694"/>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s-EC" sz="1900" b="1" kern="1200" dirty="0" smtClean="0">
              <a:solidFill>
                <a:schemeClr val="tx1"/>
              </a:solidFill>
            </a:rPr>
            <a:t>Una vez finalizada la investigación se comprueba la correlación </a:t>
          </a:r>
          <a:r>
            <a:rPr lang="es-EC" sz="1900" b="1" kern="1200" dirty="0" smtClean="0">
              <a:solidFill>
                <a:schemeClr val="tx1"/>
              </a:solidFill>
            </a:rPr>
            <a:t>con </a:t>
          </a:r>
          <a:r>
            <a:rPr lang="es-EC" sz="1900" b="1" kern="1200" dirty="0" smtClean="0">
              <a:solidFill>
                <a:schemeClr val="tx1"/>
              </a:solidFill>
            </a:rPr>
            <a:t>los porcentajes totales, lográndose  que la caída del nivel de preparación física no </a:t>
          </a:r>
          <a:r>
            <a:rPr lang="es-EC" sz="1900" b="1" kern="1200" dirty="0" smtClean="0">
              <a:solidFill>
                <a:schemeClr val="tx1"/>
              </a:solidFill>
            </a:rPr>
            <a:t>supera, </a:t>
          </a:r>
          <a:r>
            <a:rPr lang="es-EC" sz="1900" b="1" kern="1200" dirty="0" smtClean="0">
              <a:solidFill>
                <a:schemeClr val="tx1"/>
              </a:solidFill>
            </a:rPr>
            <a:t>como promedio, el 12 %.</a:t>
          </a:r>
          <a:endParaRPr lang="es-EC" sz="1900" b="1" kern="1200" dirty="0">
            <a:solidFill>
              <a:schemeClr val="tx1"/>
            </a:solidFill>
          </a:endParaRPr>
        </a:p>
      </dsp:txBody>
      <dsp:txXfrm rot="10800000">
        <a:off x="0" y="2327672"/>
        <a:ext cx="10609931" cy="762823"/>
      </dsp:txXfrm>
    </dsp:sp>
    <dsp:sp modelId="{B3EB0FC6-56B9-4126-9092-E067CE134BCD}">
      <dsp:nvSpPr>
        <dsp:cNvPr id="0" name=""/>
        <dsp:cNvSpPr/>
      </dsp:nvSpPr>
      <dsp:spPr>
        <a:xfrm rot="10800000">
          <a:off x="0" y="1165131"/>
          <a:ext cx="10609931" cy="1173990"/>
        </a:xfrm>
        <a:prstGeom prst="upArrowCallout">
          <a:avLst/>
        </a:prstGeom>
        <a:solidFill>
          <a:schemeClr val="accent3">
            <a:hueOff val="-1213174"/>
            <a:satOff val="31040"/>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Los resultados demuestran  que la aplicación de un programa de actividades recreativas, en la  etapa transitoria de futbolistas del grupo etarios </a:t>
          </a:r>
          <a:r>
            <a:rPr lang="es-EC" sz="1800" b="1" kern="1200" dirty="0" smtClean="0">
              <a:solidFill>
                <a:schemeClr val="tx1"/>
              </a:solidFill>
            </a:rPr>
            <a:t>sub-12, que  </a:t>
          </a:r>
          <a:r>
            <a:rPr lang="es-EC" sz="1800" b="1" kern="1200" dirty="0" smtClean="0">
              <a:solidFill>
                <a:schemeClr val="tx1"/>
              </a:solidFill>
            </a:rPr>
            <a:t>entrenan sistemáticamente en el club El Nacional, permite que el nivel de preparación física no caiga bruscamente ,al concluir el período competitivo. </a:t>
          </a:r>
          <a:endParaRPr lang="es-EC" sz="1800" b="1" kern="1200" dirty="0">
            <a:solidFill>
              <a:schemeClr val="tx1"/>
            </a:solidFill>
          </a:endParaRPr>
        </a:p>
      </dsp:txBody>
      <dsp:txXfrm rot="10800000">
        <a:off x="0" y="1165131"/>
        <a:ext cx="10609931" cy="762823"/>
      </dsp:txXfrm>
    </dsp:sp>
    <dsp:sp modelId="{70AECB9C-58DF-438C-8361-E3FEA494F732}">
      <dsp:nvSpPr>
        <dsp:cNvPr id="0" name=""/>
        <dsp:cNvSpPr/>
      </dsp:nvSpPr>
      <dsp:spPr>
        <a:xfrm rot="10800000">
          <a:off x="0" y="2590"/>
          <a:ext cx="10609931" cy="1173990"/>
        </a:xfrm>
        <a:prstGeom prst="upArrowCallout">
          <a:avLst/>
        </a:prstGeom>
        <a:solidFill>
          <a:schemeClr val="accent3">
            <a:hueOff val="-1617565"/>
            <a:satOff val="41387"/>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rPr>
            <a:t>En la investigación se cumple con la hipótesis que se </a:t>
          </a:r>
          <a:r>
            <a:rPr lang="es-EC" sz="2400" b="1" kern="1200" dirty="0" smtClean="0">
              <a:solidFill>
                <a:schemeClr val="tx1"/>
              </a:solidFill>
            </a:rPr>
            <a:t>propuso</a:t>
          </a:r>
          <a:r>
            <a:rPr lang="es-EC" sz="2400" b="1" kern="1200" dirty="0" smtClean="0">
              <a:solidFill>
                <a:schemeClr val="tx1"/>
              </a:solidFill>
            </a:rPr>
            <a:t>; se da solución al problema y se cumplen los objetivos generales y específicos.</a:t>
          </a:r>
          <a:endParaRPr lang="es-EC" sz="2400" b="1" kern="1200" dirty="0">
            <a:solidFill>
              <a:schemeClr val="tx1"/>
            </a:solidFill>
          </a:endParaRPr>
        </a:p>
      </dsp:txBody>
      <dsp:txXfrm rot="10800000">
        <a:off x="0" y="2590"/>
        <a:ext cx="10609931" cy="76282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2124F-D828-4077-992B-8729F2FA6BC9}">
      <dsp:nvSpPr>
        <dsp:cNvPr id="0" name=""/>
        <dsp:cNvSpPr/>
      </dsp:nvSpPr>
      <dsp:spPr>
        <a:xfrm>
          <a:off x="0" y="4078917"/>
          <a:ext cx="10609931" cy="133879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tx1"/>
              </a:solidFill>
            </a:rPr>
            <a:t>A la Federación Ecuatoriana de Fútbol, que generalice los resultados de esta investigación entre los demás clubes del país en el grupo etarios sub-12.</a:t>
          </a:r>
          <a:endParaRPr lang="es-EC" sz="2800" b="1" kern="1200" dirty="0">
            <a:solidFill>
              <a:schemeClr val="tx1"/>
            </a:solidFill>
          </a:endParaRPr>
        </a:p>
      </dsp:txBody>
      <dsp:txXfrm>
        <a:off x="0" y="4078917"/>
        <a:ext cx="10609931" cy="1338791"/>
      </dsp:txXfrm>
    </dsp:sp>
    <dsp:sp modelId="{FAB7EFBC-311B-4EC3-92DB-84A2AC02C8BC}">
      <dsp:nvSpPr>
        <dsp:cNvPr id="0" name=""/>
        <dsp:cNvSpPr/>
      </dsp:nvSpPr>
      <dsp:spPr>
        <a:xfrm rot="10800000">
          <a:off x="0" y="2039937"/>
          <a:ext cx="10609931" cy="2059061"/>
        </a:xfrm>
        <a:prstGeom prst="upArrowCallout">
          <a:avLst/>
        </a:prstGeom>
        <a:solidFill>
          <a:schemeClr val="accent3">
            <a:hueOff val="-808782"/>
            <a:satOff val="20694"/>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EC" sz="2800" b="1" kern="1200" dirty="0" smtClean="0">
              <a:solidFill>
                <a:schemeClr val="tx1"/>
              </a:solidFill>
            </a:rPr>
            <a:t>A la Universidad de las Fuerzas Armadas Espe, que introduzca estos resultados en la asignatura Fútbol, para un </a:t>
          </a:r>
          <a:r>
            <a:rPr lang="es-EC" sz="2800" b="1" kern="1200" dirty="0" smtClean="0">
              <a:solidFill>
                <a:schemeClr val="tx1"/>
              </a:solidFill>
            </a:rPr>
            <a:t>mejor </a:t>
          </a:r>
          <a:r>
            <a:rPr lang="es-EC" sz="2800" b="1" kern="1200" dirty="0" smtClean="0">
              <a:solidFill>
                <a:schemeClr val="tx1"/>
              </a:solidFill>
            </a:rPr>
            <a:t>desenvolvimiento de los egresados.</a:t>
          </a:r>
          <a:endParaRPr lang="es-EC" sz="2800" b="1" kern="1200" dirty="0">
            <a:solidFill>
              <a:schemeClr val="tx1"/>
            </a:solidFill>
          </a:endParaRPr>
        </a:p>
      </dsp:txBody>
      <dsp:txXfrm rot="10800000">
        <a:off x="0" y="2039937"/>
        <a:ext cx="10609931" cy="1337916"/>
      </dsp:txXfrm>
    </dsp:sp>
    <dsp:sp modelId="{70AECB9C-58DF-438C-8361-E3FEA494F732}">
      <dsp:nvSpPr>
        <dsp:cNvPr id="0" name=""/>
        <dsp:cNvSpPr/>
      </dsp:nvSpPr>
      <dsp:spPr>
        <a:xfrm rot="10800000">
          <a:off x="0" y="957"/>
          <a:ext cx="10609931" cy="2059061"/>
        </a:xfrm>
        <a:prstGeom prst="upArrowCallout">
          <a:avLst/>
        </a:prstGeom>
        <a:solidFill>
          <a:schemeClr val="accent3">
            <a:hueOff val="-1617565"/>
            <a:satOff val="41387"/>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tx1"/>
              </a:solidFill>
            </a:rPr>
            <a:t>Al Club de Alto Rendimiento “El Nacional”, que considere generalizar el empleo de actividades recreativas en el período transitorio del macrociclo anual.</a:t>
          </a:r>
          <a:endParaRPr lang="es-EC" sz="2400" b="1" kern="1200" dirty="0">
            <a:solidFill>
              <a:schemeClr val="tx1"/>
            </a:solidFill>
          </a:endParaRPr>
        </a:p>
      </dsp:txBody>
      <dsp:txXfrm rot="10800000">
        <a:off x="0" y="957"/>
        <a:ext cx="10609931" cy="13379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028437-BDC9-4EF4-9225-9F187B56238A}">
      <dsp:nvSpPr>
        <dsp:cNvPr id="0" name=""/>
        <dsp:cNvSpPr/>
      </dsp:nvSpPr>
      <dsp:spPr>
        <a:xfrm>
          <a:off x="681319" y="1013337"/>
          <a:ext cx="1515594" cy="69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s-EC" sz="1800" b="1" kern="1200" dirty="0" smtClean="0">
              <a:solidFill>
                <a:schemeClr val="bg1"/>
              </a:solidFill>
            </a:rPr>
            <a:t> </a:t>
          </a:r>
          <a:r>
            <a:rPr lang="es-EC" sz="2500" b="1" kern="1200" dirty="0" smtClean="0">
              <a:solidFill>
                <a:schemeClr val="bg1"/>
              </a:solidFill>
            </a:rPr>
            <a:t>TRABAJO</a:t>
          </a:r>
          <a:endParaRPr lang="es-EC" sz="2500" b="1" kern="1200" dirty="0">
            <a:solidFill>
              <a:schemeClr val="bg1"/>
            </a:solidFill>
          </a:endParaRPr>
        </a:p>
      </dsp:txBody>
      <dsp:txXfrm>
        <a:off x="681319" y="1013337"/>
        <a:ext cx="1515594" cy="693000"/>
      </dsp:txXfrm>
    </dsp:sp>
    <dsp:sp modelId="{1832FF62-81AC-45BE-928B-AE75083720F1}">
      <dsp:nvSpPr>
        <dsp:cNvPr id="0" name=""/>
        <dsp:cNvSpPr/>
      </dsp:nvSpPr>
      <dsp:spPr>
        <a:xfrm>
          <a:off x="2196914" y="211161"/>
          <a:ext cx="573404" cy="2512125"/>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2E0F01-B4A5-4F6D-9637-C13ECA20A71A}">
      <dsp:nvSpPr>
        <dsp:cNvPr id="0" name=""/>
        <dsp:cNvSpPr/>
      </dsp:nvSpPr>
      <dsp:spPr>
        <a:xfrm>
          <a:off x="2999681" y="683253"/>
          <a:ext cx="7798305" cy="156794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s-EC" sz="2400" b="1" kern="1200" dirty="0" smtClean="0">
              <a:solidFill>
                <a:schemeClr val="tx1"/>
              </a:solidFill>
            </a:rPr>
            <a:t>Las actividades recreativas inciden en evitar la caída brusca de los niveles de rendimiento físico en la etapa de transición en el Club de Alto Rendimiento “El Nacional” sub 12.</a:t>
          </a:r>
          <a:endParaRPr lang="es-EC" sz="2400" b="1" kern="1200" dirty="0">
            <a:solidFill>
              <a:schemeClr val="tx1"/>
            </a:solidFill>
          </a:endParaRPr>
        </a:p>
      </dsp:txBody>
      <dsp:txXfrm>
        <a:off x="2999681" y="683253"/>
        <a:ext cx="7798305" cy="1567942"/>
      </dsp:txXfrm>
    </dsp:sp>
    <dsp:sp modelId="{B6810952-751B-410B-BB7F-CC3A66999492}">
      <dsp:nvSpPr>
        <dsp:cNvPr id="0" name=""/>
        <dsp:cNvSpPr/>
      </dsp:nvSpPr>
      <dsp:spPr>
        <a:xfrm>
          <a:off x="681319" y="3769087"/>
          <a:ext cx="1442743" cy="63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lvl="0" algn="r" defTabSz="1066800">
            <a:lnSpc>
              <a:spcPct val="90000"/>
            </a:lnSpc>
            <a:spcBef>
              <a:spcPct val="0"/>
            </a:spcBef>
            <a:spcAft>
              <a:spcPct val="35000"/>
            </a:spcAft>
          </a:pPr>
          <a:r>
            <a:rPr lang="es-EC" sz="2400" b="1" kern="1200" dirty="0" smtClean="0">
              <a:solidFill>
                <a:schemeClr val="bg1"/>
              </a:solidFill>
            </a:rPr>
            <a:t>NULA</a:t>
          </a:r>
          <a:endParaRPr lang="es-EC" sz="2400" b="1" kern="1200" dirty="0">
            <a:solidFill>
              <a:schemeClr val="bg1"/>
            </a:solidFill>
          </a:endParaRPr>
        </a:p>
      </dsp:txBody>
      <dsp:txXfrm>
        <a:off x="681319" y="3769087"/>
        <a:ext cx="1442743" cy="633600"/>
      </dsp:txXfrm>
    </dsp:sp>
    <dsp:sp modelId="{7DB027B4-F39D-475F-997C-A0C0088C8B7F}">
      <dsp:nvSpPr>
        <dsp:cNvPr id="0" name=""/>
        <dsp:cNvSpPr/>
      </dsp:nvSpPr>
      <dsp:spPr>
        <a:xfrm>
          <a:off x="2124063" y="2838487"/>
          <a:ext cx="573404" cy="2494800"/>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2CD8A0-33C7-4F88-AAC6-BC11DD4F134C}">
      <dsp:nvSpPr>
        <dsp:cNvPr id="0" name=""/>
        <dsp:cNvSpPr/>
      </dsp:nvSpPr>
      <dsp:spPr>
        <a:xfrm>
          <a:off x="2926830" y="3219442"/>
          <a:ext cx="7798305" cy="1732888"/>
        </a:xfrm>
        <a:prstGeom prst="rect">
          <a:avLst/>
        </a:prstGeom>
        <a:solidFill>
          <a:schemeClr val="accent3">
            <a:hueOff val="-1617565"/>
            <a:satOff val="41387"/>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just" defTabSz="1066800">
            <a:lnSpc>
              <a:spcPct val="90000"/>
            </a:lnSpc>
            <a:spcBef>
              <a:spcPct val="0"/>
            </a:spcBef>
            <a:spcAft>
              <a:spcPct val="15000"/>
            </a:spcAft>
            <a:buChar char="••"/>
          </a:pPr>
          <a:r>
            <a:rPr lang="es-EC" sz="2400" b="1" kern="1200" dirty="0" smtClean="0">
              <a:solidFill>
                <a:schemeClr val="tx1"/>
              </a:solidFill>
            </a:rPr>
            <a:t>Las actividades recreativas No inciden en evitar la caída brusca de los niveles de rendimiento físico en la etapa de transición en el Club de Alto Rendimiento “El Nacional” sub 12.</a:t>
          </a:r>
          <a:endParaRPr lang="es-EC" sz="2400" b="1" kern="1200" dirty="0">
            <a:solidFill>
              <a:schemeClr val="tx1"/>
            </a:solidFill>
          </a:endParaRPr>
        </a:p>
      </dsp:txBody>
      <dsp:txXfrm>
        <a:off x="2926830" y="3219442"/>
        <a:ext cx="7798305" cy="1732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5F7F8-E80D-4E82-8009-5704E9F84380}">
      <dsp:nvSpPr>
        <dsp:cNvPr id="0" name=""/>
        <dsp:cNvSpPr/>
      </dsp:nvSpPr>
      <dsp:spPr>
        <a:xfrm>
          <a:off x="603408" y="2858949"/>
          <a:ext cx="2026294" cy="1013147"/>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b="0" kern="1200" cap="none" spc="0" dirty="0" smtClean="0">
              <a:ln w="0"/>
              <a:solidFill>
                <a:schemeClr val="tx1"/>
              </a:solidFill>
              <a:effectLst>
                <a:outerShdw blurRad="38100" dist="19050" dir="2700000" algn="tl" rotWithShape="0">
                  <a:schemeClr val="dk1">
                    <a:alpha val="40000"/>
                  </a:schemeClr>
                </a:outerShdw>
              </a:effectLst>
            </a:rPr>
            <a:t>RECREACIÓN</a:t>
          </a:r>
          <a:endParaRPr lang="es-EC" sz="1900" b="0" kern="1200" cap="none" spc="0" dirty="0">
            <a:ln w="0"/>
            <a:solidFill>
              <a:schemeClr val="tx1"/>
            </a:solidFill>
            <a:effectLst>
              <a:outerShdw blurRad="38100" dist="19050" dir="2700000" algn="tl" rotWithShape="0">
                <a:schemeClr val="dk1">
                  <a:alpha val="40000"/>
                </a:schemeClr>
              </a:outerShdw>
            </a:effectLst>
          </a:endParaRPr>
        </a:p>
      </dsp:txBody>
      <dsp:txXfrm>
        <a:off x="633082" y="2888623"/>
        <a:ext cx="1966946" cy="953799"/>
      </dsp:txXfrm>
    </dsp:sp>
    <dsp:sp modelId="{CC5E23A0-4C90-47F8-BAF7-AD5406AB6B7E}">
      <dsp:nvSpPr>
        <dsp:cNvPr id="0" name=""/>
        <dsp:cNvSpPr/>
      </dsp:nvSpPr>
      <dsp:spPr>
        <a:xfrm rot="16702271">
          <a:off x="2006624" y="2629279"/>
          <a:ext cx="1458494" cy="29531"/>
        </a:xfrm>
        <a:custGeom>
          <a:avLst/>
          <a:gdLst/>
          <a:ahLst/>
          <a:cxnLst/>
          <a:rect l="0" t="0" r="0" b="0"/>
          <a:pathLst>
            <a:path>
              <a:moveTo>
                <a:pt x="0" y="14765"/>
              </a:moveTo>
              <a:lnTo>
                <a:pt x="1458494" y="147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699409" y="2607583"/>
        <a:ext cx="72924" cy="72924"/>
      </dsp:txXfrm>
    </dsp:sp>
    <dsp:sp modelId="{5CEA55A2-5302-491F-AD4E-B1E99370875D}">
      <dsp:nvSpPr>
        <dsp:cNvPr id="0" name=""/>
        <dsp:cNvSpPr/>
      </dsp:nvSpPr>
      <dsp:spPr>
        <a:xfrm>
          <a:off x="2842039" y="1415994"/>
          <a:ext cx="2026294" cy="1013147"/>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b="0" kern="1200" cap="none" spc="0" dirty="0" smtClean="0">
              <a:ln w="0"/>
              <a:solidFill>
                <a:schemeClr val="tx1"/>
              </a:solidFill>
              <a:effectLst>
                <a:outerShdw blurRad="38100" dist="19050" dir="2700000" algn="tl" rotWithShape="0">
                  <a:schemeClr val="dk1">
                    <a:alpha val="40000"/>
                  </a:schemeClr>
                </a:outerShdw>
              </a:effectLst>
            </a:rPr>
            <a:t>IMPORTANCIA</a:t>
          </a:r>
          <a:endParaRPr lang="es-EC" sz="1900" b="0" kern="1200" cap="none" spc="0" dirty="0">
            <a:ln w="0"/>
            <a:solidFill>
              <a:schemeClr val="tx1"/>
            </a:solidFill>
            <a:effectLst>
              <a:outerShdw blurRad="38100" dist="19050" dir="2700000" algn="tl" rotWithShape="0">
                <a:schemeClr val="dk1">
                  <a:alpha val="40000"/>
                </a:schemeClr>
              </a:outerShdw>
            </a:effectLst>
          </a:endParaRPr>
        </a:p>
      </dsp:txBody>
      <dsp:txXfrm>
        <a:off x="2871713" y="1445668"/>
        <a:ext cx="1966946" cy="953799"/>
      </dsp:txXfrm>
    </dsp:sp>
    <dsp:sp modelId="{D81795BE-478C-4D54-8CCE-64C803B79ECB}">
      <dsp:nvSpPr>
        <dsp:cNvPr id="0" name=""/>
        <dsp:cNvSpPr/>
      </dsp:nvSpPr>
      <dsp:spPr>
        <a:xfrm rot="17403204">
          <a:off x="4460825" y="1325242"/>
          <a:ext cx="1240315" cy="29531"/>
        </a:xfrm>
        <a:custGeom>
          <a:avLst/>
          <a:gdLst/>
          <a:ahLst/>
          <a:cxnLst/>
          <a:rect l="0" t="0" r="0" b="0"/>
          <a:pathLst>
            <a:path>
              <a:moveTo>
                <a:pt x="0" y="14765"/>
              </a:moveTo>
              <a:lnTo>
                <a:pt x="1240315" y="147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049975" y="1309000"/>
        <a:ext cx="62015" cy="62015"/>
      </dsp:txXfrm>
    </dsp:sp>
    <dsp:sp modelId="{E51EEF11-DDBF-42F2-831B-0F3E32B8287E}">
      <dsp:nvSpPr>
        <dsp:cNvPr id="0" name=""/>
        <dsp:cNvSpPr/>
      </dsp:nvSpPr>
      <dsp:spPr>
        <a:xfrm>
          <a:off x="5293633" y="250874"/>
          <a:ext cx="6071731" cy="1013147"/>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s-EC" sz="1800" b="0" kern="1200" cap="none" spc="0" dirty="0" smtClean="0">
              <a:ln w="0"/>
              <a:solidFill>
                <a:schemeClr val="tx1"/>
              </a:solidFill>
              <a:effectLst>
                <a:outerShdw blurRad="38100" dist="19050" dir="2700000" algn="tl" rotWithShape="0">
                  <a:schemeClr val="dk1">
                    <a:alpha val="40000"/>
                  </a:schemeClr>
                </a:outerShdw>
              </a:effectLst>
            </a:rPr>
            <a:t>Ayuda al descanso mental y físico, enriquece la creatividad, adquieren valores </a:t>
          </a:r>
          <a:r>
            <a:rPr lang="es-EC" sz="1800" b="0" kern="1200" cap="none" spc="0" dirty="0" smtClean="0">
              <a:ln w="0"/>
              <a:solidFill>
                <a:schemeClr val="tx1"/>
              </a:solidFill>
              <a:effectLst>
                <a:outerShdw blurRad="38100" dist="19050" dir="2700000" algn="tl" rotWithShape="0">
                  <a:schemeClr val="dk1">
                    <a:alpha val="40000"/>
                  </a:schemeClr>
                </a:outerShdw>
              </a:effectLst>
            </a:rPr>
            <a:t>y genera placer.</a:t>
          </a:r>
          <a:endParaRPr lang="es-EC" sz="1800" b="0" kern="1200" cap="none" spc="0" dirty="0" smtClean="0">
            <a:ln w="0"/>
            <a:solidFill>
              <a:schemeClr val="tx1"/>
            </a:solidFill>
            <a:effectLst>
              <a:outerShdw blurRad="38100" dist="19050" dir="2700000" algn="tl" rotWithShape="0">
                <a:schemeClr val="dk1">
                  <a:alpha val="40000"/>
                </a:schemeClr>
              </a:outerShdw>
            </a:effectLst>
          </a:endParaRPr>
        </a:p>
      </dsp:txBody>
      <dsp:txXfrm>
        <a:off x="5323307" y="280548"/>
        <a:ext cx="6012383" cy="953799"/>
      </dsp:txXfrm>
    </dsp:sp>
    <dsp:sp modelId="{DDA00F3C-D7AF-4E6C-8DCC-BA71701EF53C}">
      <dsp:nvSpPr>
        <dsp:cNvPr id="0" name=""/>
        <dsp:cNvSpPr/>
      </dsp:nvSpPr>
      <dsp:spPr>
        <a:xfrm>
          <a:off x="4868334" y="1907802"/>
          <a:ext cx="425299" cy="29531"/>
        </a:xfrm>
        <a:custGeom>
          <a:avLst/>
          <a:gdLst/>
          <a:ahLst/>
          <a:cxnLst/>
          <a:rect l="0" t="0" r="0" b="0"/>
          <a:pathLst>
            <a:path>
              <a:moveTo>
                <a:pt x="0" y="14765"/>
              </a:moveTo>
              <a:lnTo>
                <a:pt x="425299" y="147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070351" y="1911935"/>
        <a:ext cx="21264" cy="21264"/>
      </dsp:txXfrm>
    </dsp:sp>
    <dsp:sp modelId="{833246CD-319C-4A3C-BB8E-5188EB85E7DC}">
      <dsp:nvSpPr>
        <dsp:cNvPr id="0" name=""/>
        <dsp:cNvSpPr/>
      </dsp:nvSpPr>
      <dsp:spPr>
        <a:xfrm>
          <a:off x="5293633" y="1415994"/>
          <a:ext cx="6091062" cy="1013147"/>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b="0" kern="1200" cap="none" spc="0" dirty="0" smtClean="0">
              <a:ln w="0"/>
              <a:solidFill>
                <a:schemeClr val="tx1"/>
              </a:solidFill>
              <a:effectLst>
                <a:outerShdw blurRad="38100" dist="19050" dir="2700000" algn="tl" rotWithShape="0">
                  <a:schemeClr val="dk1">
                    <a:alpha val="40000"/>
                  </a:schemeClr>
                </a:outerShdw>
              </a:effectLst>
            </a:rPr>
            <a:t>Busca satisfacer necesidades, contribuye con el desarrollo integral, satisface y expresa actividades libres y voluntarias y es realizada fuera de la obligación y cotidianidad.</a:t>
          </a:r>
        </a:p>
      </dsp:txBody>
      <dsp:txXfrm>
        <a:off x="5323307" y="1445668"/>
        <a:ext cx="6031714" cy="953799"/>
      </dsp:txXfrm>
    </dsp:sp>
    <dsp:sp modelId="{42A95F2A-0CBE-4576-B2A9-9A26C3FAF394}">
      <dsp:nvSpPr>
        <dsp:cNvPr id="0" name=""/>
        <dsp:cNvSpPr/>
      </dsp:nvSpPr>
      <dsp:spPr>
        <a:xfrm rot="4196796">
          <a:off x="4460825" y="2490362"/>
          <a:ext cx="1240315" cy="29531"/>
        </a:xfrm>
        <a:custGeom>
          <a:avLst/>
          <a:gdLst/>
          <a:ahLst/>
          <a:cxnLst/>
          <a:rect l="0" t="0" r="0" b="0"/>
          <a:pathLst>
            <a:path>
              <a:moveTo>
                <a:pt x="0" y="14765"/>
              </a:moveTo>
              <a:lnTo>
                <a:pt x="1240315" y="147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049975" y="2474119"/>
        <a:ext cx="62015" cy="62015"/>
      </dsp:txXfrm>
    </dsp:sp>
    <dsp:sp modelId="{F2BFADB8-F186-42E2-9085-9A72CEE29BBE}">
      <dsp:nvSpPr>
        <dsp:cNvPr id="0" name=""/>
        <dsp:cNvSpPr/>
      </dsp:nvSpPr>
      <dsp:spPr>
        <a:xfrm>
          <a:off x="5293633" y="2581113"/>
          <a:ext cx="6091062" cy="1013147"/>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C" sz="1600" b="0" kern="1200" cap="none" spc="0" dirty="0" smtClean="0">
              <a:ln w="0"/>
              <a:solidFill>
                <a:schemeClr val="tx1"/>
              </a:solidFill>
              <a:effectLst>
                <a:outerShdw blurRad="38100" dist="19050" dir="2700000" algn="tl" rotWithShape="0">
                  <a:schemeClr val="dk1">
                    <a:alpha val="40000"/>
                  </a:schemeClr>
                </a:outerShdw>
              </a:effectLst>
            </a:rPr>
            <a:t>Ayuda al esparcimiento, a tener mas respuestas en la vida cotidiana, libera alegría y aleja tensiones emocionales, tiene una sensación agradable, profunda y de descanso para seguir con la rutina menos estresado.</a:t>
          </a:r>
        </a:p>
      </dsp:txBody>
      <dsp:txXfrm>
        <a:off x="5323307" y="2610787"/>
        <a:ext cx="6031714" cy="953799"/>
      </dsp:txXfrm>
    </dsp:sp>
    <dsp:sp modelId="{51322B9E-20D6-4A65-A870-72AAA453AA68}">
      <dsp:nvSpPr>
        <dsp:cNvPr id="0" name=""/>
        <dsp:cNvSpPr/>
      </dsp:nvSpPr>
      <dsp:spPr>
        <a:xfrm rot="4581198">
          <a:off x="2162876" y="3944487"/>
          <a:ext cx="1221956" cy="29531"/>
        </a:xfrm>
        <a:custGeom>
          <a:avLst/>
          <a:gdLst/>
          <a:ahLst/>
          <a:cxnLst/>
          <a:rect l="0" t="0" r="0" b="0"/>
          <a:pathLst>
            <a:path>
              <a:moveTo>
                <a:pt x="0" y="14765"/>
              </a:moveTo>
              <a:lnTo>
                <a:pt x="1221956" y="147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743305" y="3928703"/>
        <a:ext cx="61097" cy="61097"/>
      </dsp:txXfrm>
    </dsp:sp>
    <dsp:sp modelId="{3A8477FE-E188-495F-B416-63CC5A655667}">
      <dsp:nvSpPr>
        <dsp:cNvPr id="0" name=""/>
        <dsp:cNvSpPr/>
      </dsp:nvSpPr>
      <dsp:spPr>
        <a:xfrm>
          <a:off x="2918004" y="4046408"/>
          <a:ext cx="2026294" cy="1013147"/>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b="0" kern="1200" cap="none" spc="0" dirty="0" smtClean="0">
              <a:ln w="0"/>
              <a:solidFill>
                <a:schemeClr val="tx1"/>
              </a:solidFill>
              <a:effectLst>
                <a:outerShdw blurRad="38100" dist="19050" dir="2700000" algn="tl" rotWithShape="0">
                  <a:schemeClr val="dk1">
                    <a:alpha val="40000"/>
                  </a:schemeClr>
                </a:outerShdw>
              </a:effectLst>
            </a:rPr>
            <a:t>EN LOS NIÑOS</a:t>
          </a:r>
          <a:endParaRPr lang="es-EC" sz="1900" b="0" kern="1200" cap="none" spc="0" dirty="0">
            <a:ln w="0"/>
            <a:solidFill>
              <a:schemeClr val="tx1"/>
            </a:solidFill>
            <a:effectLst>
              <a:outerShdw blurRad="38100" dist="19050" dir="2700000" algn="tl" rotWithShape="0">
                <a:schemeClr val="dk1">
                  <a:alpha val="40000"/>
                </a:schemeClr>
              </a:outerShdw>
            </a:effectLst>
          </a:endParaRPr>
        </a:p>
      </dsp:txBody>
      <dsp:txXfrm>
        <a:off x="2947678" y="4076082"/>
        <a:ext cx="1966946" cy="953799"/>
      </dsp:txXfrm>
    </dsp:sp>
    <dsp:sp modelId="{716559D3-C041-4EAE-889E-8B8F1DFCB5D1}">
      <dsp:nvSpPr>
        <dsp:cNvPr id="0" name=""/>
        <dsp:cNvSpPr/>
      </dsp:nvSpPr>
      <dsp:spPr>
        <a:xfrm rot="20851144">
          <a:off x="4940072" y="4499555"/>
          <a:ext cx="357788" cy="29531"/>
        </a:xfrm>
        <a:custGeom>
          <a:avLst/>
          <a:gdLst/>
          <a:ahLst/>
          <a:cxnLst/>
          <a:rect l="0" t="0" r="0" b="0"/>
          <a:pathLst>
            <a:path>
              <a:moveTo>
                <a:pt x="0" y="14765"/>
              </a:moveTo>
              <a:lnTo>
                <a:pt x="357788" y="147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110021" y="4505375"/>
        <a:ext cx="17889" cy="17889"/>
      </dsp:txXfrm>
    </dsp:sp>
    <dsp:sp modelId="{BBFE3BF4-EFFE-4608-9268-2549CA0D6F38}">
      <dsp:nvSpPr>
        <dsp:cNvPr id="0" name=""/>
        <dsp:cNvSpPr/>
      </dsp:nvSpPr>
      <dsp:spPr>
        <a:xfrm>
          <a:off x="5293633" y="3969085"/>
          <a:ext cx="6091062" cy="1013147"/>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700" tIns="12700" rIns="12700" bIns="12700" numCol="1" spcCol="1270" anchor="ctr" anchorCtr="0">
          <a:noAutofit/>
        </a:bodyPr>
        <a:lstStyle/>
        <a:p>
          <a:pPr lvl="0" algn="just" defTabSz="889000">
            <a:lnSpc>
              <a:spcPct val="90000"/>
            </a:lnSpc>
            <a:spcBef>
              <a:spcPct val="0"/>
            </a:spcBef>
            <a:spcAft>
              <a:spcPct val="35000"/>
            </a:spcAft>
          </a:pPr>
          <a:r>
            <a:rPr lang="es-EC" sz="2000" b="0" kern="1200" cap="none" spc="0" dirty="0" smtClean="0">
              <a:ln w="0"/>
              <a:solidFill>
                <a:schemeClr val="tx1"/>
              </a:solidFill>
              <a:effectLst>
                <a:outerShdw blurRad="38100" dist="19050" dir="2700000" algn="tl" rotWithShape="0">
                  <a:schemeClr val="dk1">
                    <a:alpha val="40000"/>
                  </a:schemeClr>
                </a:outerShdw>
              </a:effectLst>
            </a:rPr>
            <a:t>Ayuda al </a:t>
          </a:r>
          <a:r>
            <a:rPr lang="es-EC" sz="2000" b="0" kern="1200" cap="none" spc="0" dirty="0" smtClean="0">
              <a:ln w="0"/>
              <a:solidFill>
                <a:schemeClr val="tx1"/>
              </a:solidFill>
              <a:effectLst>
                <a:outerShdw blurRad="38100" dist="19050" dir="2700000" algn="tl" rotWithShape="0">
                  <a:schemeClr val="dk1">
                    <a:alpha val="40000"/>
                  </a:schemeClr>
                </a:outerShdw>
              </a:effectLst>
            </a:rPr>
            <a:t>aprendizaje. Mejora destrezas y capacidades.  </a:t>
          </a:r>
          <a:endParaRPr lang="es-EC" sz="2000" b="0" kern="1200" cap="none" spc="0" dirty="0">
            <a:ln w="0"/>
            <a:solidFill>
              <a:schemeClr val="tx1"/>
            </a:solidFill>
            <a:effectLst>
              <a:outerShdw blurRad="38100" dist="19050" dir="2700000" algn="tl" rotWithShape="0">
                <a:schemeClr val="dk1">
                  <a:alpha val="40000"/>
                </a:schemeClr>
              </a:outerShdw>
            </a:effectLst>
          </a:endParaRPr>
        </a:p>
      </dsp:txBody>
      <dsp:txXfrm>
        <a:off x="5323307" y="3998759"/>
        <a:ext cx="6031714" cy="953799"/>
      </dsp:txXfrm>
    </dsp:sp>
    <dsp:sp modelId="{F35CCD4D-1A05-4EEF-AF31-77262FE4DA2F}">
      <dsp:nvSpPr>
        <dsp:cNvPr id="0" name=""/>
        <dsp:cNvSpPr/>
      </dsp:nvSpPr>
      <dsp:spPr>
        <a:xfrm rot="4331771">
          <a:off x="4547710" y="5082114"/>
          <a:ext cx="1142512" cy="29531"/>
        </a:xfrm>
        <a:custGeom>
          <a:avLst/>
          <a:gdLst/>
          <a:ahLst/>
          <a:cxnLst/>
          <a:rect l="0" t="0" r="0" b="0"/>
          <a:pathLst>
            <a:path>
              <a:moveTo>
                <a:pt x="0" y="14765"/>
              </a:moveTo>
              <a:lnTo>
                <a:pt x="1142512" y="1476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5090403" y="5068317"/>
        <a:ext cx="57125" cy="57125"/>
      </dsp:txXfrm>
    </dsp:sp>
    <dsp:sp modelId="{FBDBEBAC-E015-4B0F-B812-B41C75DC75C2}">
      <dsp:nvSpPr>
        <dsp:cNvPr id="0" name=""/>
        <dsp:cNvSpPr/>
      </dsp:nvSpPr>
      <dsp:spPr>
        <a:xfrm>
          <a:off x="5293633" y="5134204"/>
          <a:ext cx="6091062" cy="1013147"/>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065" tIns="12065" rIns="12065" bIns="12065" numCol="1" spcCol="1270" anchor="ctr" anchorCtr="0">
          <a:noAutofit/>
        </a:bodyPr>
        <a:lstStyle/>
        <a:p>
          <a:pPr lvl="0" algn="just" defTabSz="844550">
            <a:lnSpc>
              <a:spcPct val="90000"/>
            </a:lnSpc>
            <a:spcBef>
              <a:spcPct val="0"/>
            </a:spcBef>
            <a:spcAft>
              <a:spcPct val="35000"/>
            </a:spcAft>
          </a:pPr>
          <a:r>
            <a:rPr lang="es-EC" sz="1900" b="0" kern="1200" cap="none" spc="0" dirty="0" smtClean="0">
              <a:ln w="0"/>
              <a:solidFill>
                <a:schemeClr val="tx1"/>
              </a:solidFill>
              <a:effectLst>
                <a:outerShdw blurRad="38100" dist="19050" dir="2700000" algn="tl" rotWithShape="0">
                  <a:schemeClr val="dk1">
                    <a:alpha val="40000"/>
                  </a:schemeClr>
                </a:outerShdw>
              </a:effectLst>
            </a:rPr>
            <a:t>Las </a:t>
          </a:r>
          <a:r>
            <a:rPr lang="es-EC" sz="1900" b="0" kern="1200" cap="none" spc="0" dirty="0" smtClean="0">
              <a:ln w="0"/>
              <a:solidFill>
                <a:schemeClr val="tx1"/>
              </a:solidFill>
              <a:effectLst>
                <a:outerShdw blurRad="38100" dist="19050" dir="2700000" algn="tl" rotWithShape="0">
                  <a:schemeClr val="dk1">
                    <a:alpha val="40000"/>
                  </a:schemeClr>
                </a:outerShdw>
              </a:effectLst>
            </a:rPr>
            <a:t>habilidades se amplían, varían, estabilizan </a:t>
          </a:r>
          <a:r>
            <a:rPr lang="es-EC" sz="1900" b="0" kern="1200" cap="none" spc="0" dirty="0" smtClean="0">
              <a:ln w="0"/>
              <a:solidFill>
                <a:schemeClr val="tx1"/>
              </a:solidFill>
              <a:effectLst>
                <a:outerShdw blurRad="38100" dist="19050" dir="2700000" algn="tl" rotWithShape="0">
                  <a:schemeClr val="dk1">
                    <a:alpha val="40000"/>
                  </a:schemeClr>
                </a:outerShdw>
              </a:effectLst>
            </a:rPr>
            <a:t>y modifican. Se las desarrolla a través </a:t>
          </a:r>
          <a:r>
            <a:rPr lang="es-EC" sz="1900" b="0" kern="1200" cap="none" spc="0" dirty="0" smtClean="0">
              <a:ln w="0"/>
              <a:solidFill>
                <a:schemeClr val="tx1"/>
              </a:solidFill>
              <a:effectLst>
                <a:outerShdw blurRad="38100" dist="19050" dir="2700000" algn="tl" rotWithShape="0">
                  <a:schemeClr val="dk1">
                    <a:alpha val="40000"/>
                  </a:schemeClr>
                </a:outerShdw>
              </a:effectLst>
            </a:rPr>
            <a:t>de nuevas experiencias y vivencias.</a:t>
          </a:r>
          <a:endParaRPr lang="es-EC" sz="1900" b="0" kern="1200" cap="none" spc="0" dirty="0">
            <a:ln w="0"/>
            <a:solidFill>
              <a:schemeClr val="tx1"/>
            </a:solidFill>
            <a:effectLst>
              <a:outerShdw blurRad="38100" dist="19050" dir="2700000" algn="tl" rotWithShape="0">
                <a:schemeClr val="dk1">
                  <a:alpha val="40000"/>
                </a:schemeClr>
              </a:outerShdw>
            </a:effectLst>
          </a:endParaRPr>
        </a:p>
      </dsp:txBody>
      <dsp:txXfrm>
        <a:off x="5323307" y="5163878"/>
        <a:ext cx="6031714" cy="9537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F3124-2073-4047-99AD-6F3E313201C1}">
      <dsp:nvSpPr>
        <dsp:cNvPr id="0" name=""/>
        <dsp:cNvSpPr/>
      </dsp:nvSpPr>
      <dsp:spPr>
        <a:xfrm>
          <a:off x="1365725" y="2493"/>
          <a:ext cx="7784148" cy="1451519"/>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EC" sz="3000" b="0" kern="1200" cap="none" spc="0" dirty="0" smtClean="0">
              <a:ln w="0"/>
              <a:solidFill>
                <a:schemeClr val="tx1"/>
              </a:solidFill>
              <a:effectLst>
                <a:outerShdw blurRad="38100" dist="19050" dir="2700000" algn="tl" rotWithShape="0">
                  <a:schemeClr val="dk1">
                    <a:alpha val="40000"/>
                  </a:schemeClr>
                </a:outerShdw>
              </a:effectLst>
            </a:rPr>
            <a:t>Estas son las que condicionan el rendimiento deportivo y el acondicionamiento físico y se desarrollan mediante un proceso</a:t>
          </a:r>
          <a:endParaRPr lang="es-EC" sz="3000" b="0" kern="1200" cap="none" spc="0" dirty="0">
            <a:ln w="0"/>
            <a:solidFill>
              <a:schemeClr val="tx1"/>
            </a:solidFill>
            <a:effectLst>
              <a:outerShdw blurRad="38100" dist="19050" dir="2700000" algn="tl" rotWithShape="0">
                <a:schemeClr val="dk1">
                  <a:alpha val="40000"/>
                </a:schemeClr>
              </a:outerShdw>
            </a:effectLst>
          </a:endParaRPr>
        </a:p>
      </dsp:txBody>
      <dsp:txXfrm>
        <a:off x="1408239" y="45007"/>
        <a:ext cx="7699120" cy="1366491"/>
      </dsp:txXfrm>
    </dsp:sp>
    <dsp:sp modelId="{11EAFAE2-20A9-4FF4-A2D4-B7D4F41BC2FB}">
      <dsp:nvSpPr>
        <dsp:cNvPr id="0" name=""/>
        <dsp:cNvSpPr/>
      </dsp:nvSpPr>
      <dsp:spPr>
        <a:xfrm rot="5400000">
          <a:off x="5130792" y="1581020"/>
          <a:ext cx="254015" cy="25401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547E73-F0AE-4554-867C-2CE7E7251B16}">
      <dsp:nvSpPr>
        <dsp:cNvPr id="0" name=""/>
        <dsp:cNvSpPr/>
      </dsp:nvSpPr>
      <dsp:spPr>
        <a:xfrm>
          <a:off x="1365725" y="1962044"/>
          <a:ext cx="7784148" cy="1451519"/>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EC" sz="3000" b="0" kern="1200" cap="none" spc="0" dirty="0" smtClean="0">
              <a:ln w="0"/>
              <a:solidFill>
                <a:schemeClr val="tx1"/>
              </a:solidFill>
              <a:effectLst>
                <a:outerShdw blurRad="38100" dist="19050" dir="2700000" algn="tl" rotWithShape="0">
                  <a:schemeClr val="dk1">
                    <a:alpha val="40000"/>
                  </a:schemeClr>
                </a:outerShdw>
              </a:effectLst>
            </a:rPr>
            <a:t>El proceso es el entrenamiento, de manera especifica, sin dejar de lado el carácter progresivo y el área lúdica, </a:t>
          </a:r>
          <a:endParaRPr lang="es-EC" sz="3000" b="0" kern="1200" cap="none" spc="0" dirty="0">
            <a:ln w="0"/>
            <a:solidFill>
              <a:schemeClr val="tx1"/>
            </a:solidFill>
            <a:effectLst>
              <a:outerShdw blurRad="38100" dist="19050" dir="2700000" algn="tl" rotWithShape="0">
                <a:schemeClr val="dk1">
                  <a:alpha val="40000"/>
                </a:schemeClr>
              </a:outerShdw>
            </a:effectLst>
          </a:endParaRPr>
        </a:p>
      </dsp:txBody>
      <dsp:txXfrm>
        <a:off x="1408239" y="2004558"/>
        <a:ext cx="7699120" cy="1366491"/>
      </dsp:txXfrm>
    </dsp:sp>
    <dsp:sp modelId="{D09826D6-68EC-4ADD-AF4B-0C568A85AC0C}">
      <dsp:nvSpPr>
        <dsp:cNvPr id="0" name=""/>
        <dsp:cNvSpPr/>
      </dsp:nvSpPr>
      <dsp:spPr>
        <a:xfrm rot="5400000">
          <a:off x="5130792" y="3540571"/>
          <a:ext cx="254015" cy="254015"/>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B3F203-73C9-4DB5-8783-79E612AC4D79}">
      <dsp:nvSpPr>
        <dsp:cNvPr id="0" name=""/>
        <dsp:cNvSpPr/>
      </dsp:nvSpPr>
      <dsp:spPr>
        <a:xfrm>
          <a:off x="1365725" y="3921595"/>
          <a:ext cx="7784148" cy="1451519"/>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EC" sz="3000" b="0" kern="1200" cap="none" spc="0" dirty="0" smtClean="0">
              <a:ln w="0"/>
              <a:solidFill>
                <a:schemeClr val="tx1"/>
              </a:solidFill>
              <a:effectLst>
                <a:outerShdw blurRad="38100" dist="19050" dir="2700000" algn="tl" rotWithShape="0">
                  <a:schemeClr val="dk1">
                    <a:alpha val="40000"/>
                  </a:schemeClr>
                </a:outerShdw>
              </a:effectLst>
            </a:rPr>
            <a:t>Se requiere de un proceso energético tanto en el entrenamiento como en la vida cotidiana, para poderlas gastar en el trascurso del día.</a:t>
          </a:r>
          <a:endParaRPr lang="es-EC" sz="3000" b="0" kern="1200" cap="none" spc="0" dirty="0">
            <a:ln w="0"/>
            <a:solidFill>
              <a:schemeClr val="tx1"/>
            </a:solidFill>
            <a:effectLst>
              <a:outerShdw blurRad="38100" dist="19050" dir="2700000" algn="tl" rotWithShape="0">
                <a:schemeClr val="dk1">
                  <a:alpha val="40000"/>
                </a:schemeClr>
              </a:outerShdw>
            </a:effectLst>
          </a:endParaRPr>
        </a:p>
      </dsp:txBody>
      <dsp:txXfrm>
        <a:off x="1408239" y="3964109"/>
        <a:ext cx="7699120" cy="13664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BBAE6E-52C2-4FDF-8EFD-CECB63825E77}">
      <dsp:nvSpPr>
        <dsp:cNvPr id="0" name=""/>
        <dsp:cNvSpPr/>
      </dsp:nvSpPr>
      <dsp:spPr>
        <a:xfrm>
          <a:off x="3901726" y="2087589"/>
          <a:ext cx="2653727" cy="2295313"/>
        </a:xfrm>
        <a:prstGeom prst="hexagon">
          <a:avLst>
            <a:gd name="adj" fmla="val 28570"/>
            <a:gd name="vf" fmla="val 115470"/>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s-EC" sz="2100" b="1" kern="1200" cap="none" spc="0" dirty="0" smtClean="0">
              <a:ln w="0"/>
              <a:solidFill>
                <a:schemeClr val="tx1"/>
              </a:solidFill>
              <a:effectLst>
                <a:outerShdw blurRad="38100" dist="19050" dir="2700000" algn="tl" rotWithShape="0">
                  <a:schemeClr val="dk1">
                    <a:alpha val="40000"/>
                  </a:schemeClr>
                </a:outerShdw>
              </a:effectLst>
            </a:rPr>
            <a:t>Clasificación de Capacidades Físicas Condicionales</a:t>
          </a:r>
          <a:endParaRPr lang="es-EC" sz="2100" b="1" kern="1200" cap="none" spc="0" dirty="0">
            <a:ln w="0"/>
            <a:solidFill>
              <a:schemeClr val="tx1"/>
            </a:solidFill>
            <a:effectLst>
              <a:outerShdw blurRad="38100" dist="19050" dir="2700000" algn="tl" rotWithShape="0">
                <a:schemeClr val="dk1">
                  <a:alpha val="40000"/>
                </a:schemeClr>
              </a:outerShdw>
            </a:effectLst>
          </a:endParaRPr>
        </a:p>
      </dsp:txBody>
      <dsp:txXfrm>
        <a:off x="4341460" y="2467932"/>
        <a:ext cx="1774259" cy="1534627"/>
      </dsp:txXfrm>
    </dsp:sp>
    <dsp:sp modelId="{00469970-8398-4F7A-911A-6D26DAFF4C4A}">
      <dsp:nvSpPr>
        <dsp:cNvPr id="0" name=""/>
        <dsp:cNvSpPr/>
      </dsp:nvSpPr>
      <dsp:spPr>
        <a:xfrm>
          <a:off x="4702732" y="747390"/>
          <a:ext cx="1001381" cy="86260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305329-E553-44E3-B739-5C1736FE4CA3}">
      <dsp:nvSpPr>
        <dsp:cNvPr id="0" name=""/>
        <dsp:cNvSpPr/>
      </dsp:nvSpPr>
      <dsp:spPr>
        <a:xfrm>
          <a:off x="4428901" y="266014"/>
          <a:ext cx="1609086" cy="1349130"/>
        </a:xfrm>
        <a:prstGeom prst="hexagon">
          <a:avLst>
            <a:gd name="adj" fmla="val 28570"/>
            <a:gd name="vf" fmla="val 115470"/>
          </a:avLst>
        </a:prstGeom>
        <a:solidFill>
          <a:srgbClr val="92D050"/>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0" kern="1200" cap="none" spc="0" dirty="0" smtClean="0">
              <a:ln w="0"/>
              <a:solidFill>
                <a:schemeClr val="tx1"/>
              </a:solidFill>
              <a:effectLst>
                <a:outerShdw blurRad="38100" dist="19050" dir="2700000" algn="tl" rotWithShape="0">
                  <a:schemeClr val="dk1">
                    <a:alpha val="40000"/>
                  </a:schemeClr>
                </a:outerShdw>
              </a:effectLst>
            </a:rPr>
            <a:t>FUERZA</a:t>
          </a:r>
          <a:endParaRPr lang="es-EC" sz="1500" b="0" kern="1200" cap="none" spc="0" dirty="0">
            <a:ln w="0"/>
            <a:solidFill>
              <a:schemeClr val="tx1"/>
            </a:solidFill>
            <a:effectLst>
              <a:outerShdw blurRad="38100" dist="19050" dir="2700000" algn="tl" rotWithShape="0">
                <a:schemeClr val="dk1">
                  <a:alpha val="40000"/>
                </a:schemeClr>
              </a:outerShdw>
            </a:effectLst>
          </a:endParaRPr>
        </a:p>
      </dsp:txBody>
      <dsp:txXfrm>
        <a:off x="4691474" y="486167"/>
        <a:ext cx="1083940" cy="908824"/>
      </dsp:txXfrm>
    </dsp:sp>
    <dsp:sp modelId="{5A1E8D62-D188-43EB-A154-D36E1ACF663E}">
      <dsp:nvSpPr>
        <dsp:cNvPr id="0" name=""/>
        <dsp:cNvSpPr/>
      </dsp:nvSpPr>
      <dsp:spPr>
        <a:xfrm>
          <a:off x="6960581" y="2669276"/>
          <a:ext cx="1001381" cy="86260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7D20BF-225F-435E-9AB8-9BD061134145}">
      <dsp:nvSpPr>
        <dsp:cNvPr id="0" name=""/>
        <dsp:cNvSpPr/>
      </dsp:nvSpPr>
      <dsp:spPr>
        <a:xfrm>
          <a:off x="6813221" y="2541216"/>
          <a:ext cx="1609086" cy="1349130"/>
        </a:xfrm>
        <a:prstGeom prst="hexagon">
          <a:avLst>
            <a:gd name="adj" fmla="val 28570"/>
            <a:gd name="vf" fmla="val 115470"/>
          </a:avLst>
        </a:prstGeom>
        <a:solidFill>
          <a:srgbClr val="FFFF00"/>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0" kern="1200" cap="none" spc="0" dirty="0" smtClean="0">
              <a:ln w="0"/>
              <a:solidFill>
                <a:schemeClr val="tx1"/>
              </a:solidFill>
              <a:effectLst>
                <a:outerShdw blurRad="38100" dist="19050" dir="2700000" algn="tl" rotWithShape="0">
                  <a:schemeClr val="dk1">
                    <a:alpha val="40000"/>
                  </a:schemeClr>
                </a:outerShdw>
              </a:effectLst>
            </a:rPr>
            <a:t>RESISTENCIA</a:t>
          </a:r>
          <a:endParaRPr lang="es-EC" sz="1500" b="0" kern="1200" cap="none" spc="0" dirty="0">
            <a:ln w="0"/>
            <a:solidFill>
              <a:schemeClr val="tx1"/>
            </a:solidFill>
            <a:effectLst>
              <a:outerShdw blurRad="38100" dist="19050" dir="2700000" algn="tl" rotWithShape="0">
                <a:schemeClr val="dk1">
                  <a:alpha val="40000"/>
                </a:schemeClr>
              </a:outerShdw>
            </a:effectLst>
          </a:endParaRPr>
        </a:p>
      </dsp:txBody>
      <dsp:txXfrm>
        <a:off x="7075794" y="2761369"/>
        <a:ext cx="1083940" cy="908824"/>
      </dsp:txXfrm>
    </dsp:sp>
    <dsp:sp modelId="{0D4721D2-4677-47EA-8E25-5674A7198D61}">
      <dsp:nvSpPr>
        <dsp:cNvPr id="0" name=""/>
        <dsp:cNvSpPr/>
      </dsp:nvSpPr>
      <dsp:spPr>
        <a:xfrm>
          <a:off x="4642473" y="4818190"/>
          <a:ext cx="1001381" cy="862602"/>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43B54-FD10-49AF-A93C-0A7C7C81DCE4}">
      <dsp:nvSpPr>
        <dsp:cNvPr id="0" name=""/>
        <dsp:cNvSpPr/>
      </dsp:nvSpPr>
      <dsp:spPr>
        <a:xfrm>
          <a:off x="4455149" y="4818191"/>
          <a:ext cx="1609086" cy="1349130"/>
        </a:xfrm>
        <a:prstGeom prst="hexagon">
          <a:avLst>
            <a:gd name="adj" fmla="val 28570"/>
            <a:gd name="vf" fmla="val 115470"/>
          </a:avLst>
        </a:prstGeom>
        <a:solidFill>
          <a:schemeClr val="accent6">
            <a:lumMod val="40000"/>
            <a:lumOff val="60000"/>
          </a:schemeClr>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0" kern="1200" cap="none" spc="0" dirty="0" smtClean="0">
              <a:ln w="0"/>
              <a:solidFill>
                <a:schemeClr val="tx1"/>
              </a:solidFill>
              <a:effectLst>
                <a:outerShdw blurRad="38100" dist="19050" dir="2700000" algn="tl" rotWithShape="0">
                  <a:schemeClr val="dk1">
                    <a:alpha val="40000"/>
                  </a:schemeClr>
                </a:outerShdw>
              </a:effectLst>
            </a:rPr>
            <a:t>VELOCIDAD</a:t>
          </a:r>
          <a:endParaRPr lang="es-EC" sz="1500" b="0" kern="1200" cap="none" spc="0" dirty="0">
            <a:ln w="0"/>
            <a:solidFill>
              <a:schemeClr val="tx1"/>
            </a:solidFill>
            <a:effectLst>
              <a:outerShdw blurRad="38100" dist="19050" dir="2700000" algn="tl" rotWithShape="0">
                <a:schemeClr val="dk1">
                  <a:alpha val="40000"/>
                </a:schemeClr>
              </a:outerShdw>
            </a:effectLst>
          </a:endParaRPr>
        </a:p>
      </dsp:txBody>
      <dsp:txXfrm>
        <a:off x="4717722" y="5038344"/>
        <a:ext cx="1083940" cy="908824"/>
      </dsp:txXfrm>
    </dsp:sp>
    <dsp:sp modelId="{0260D59B-245E-44C7-BB35-FFC5E1EDED6C}">
      <dsp:nvSpPr>
        <dsp:cNvPr id="0" name=""/>
        <dsp:cNvSpPr/>
      </dsp:nvSpPr>
      <dsp:spPr>
        <a:xfrm>
          <a:off x="1887414" y="2543107"/>
          <a:ext cx="1609086" cy="1349130"/>
        </a:xfrm>
        <a:prstGeom prst="hexagon">
          <a:avLst>
            <a:gd name="adj" fmla="val 28570"/>
            <a:gd name="vf" fmla="val 115470"/>
          </a:avLst>
        </a:prstGeom>
        <a:solidFill>
          <a:srgbClr val="FFC000"/>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b="0" kern="1200" cap="none" spc="0" dirty="0" smtClean="0">
              <a:ln w="0"/>
              <a:solidFill>
                <a:schemeClr val="tx1"/>
              </a:solidFill>
              <a:effectLst>
                <a:outerShdw blurRad="38100" dist="19050" dir="2700000" algn="tl" rotWithShape="0">
                  <a:schemeClr val="dk1">
                    <a:alpha val="40000"/>
                  </a:schemeClr>
                </a:outerShdw>
              </a:effectLst>
            </a:rPr>
            <a:t>FLEXIBILIDAD</a:t>
          </a:r>
          <a:endParaRPr lang="es-EC" sz="1500" b="0" kern="1200" cap="none" spc="0" dirty="0">
            <a:ln w="0"/>
            <a:solidFill>
              <a:schemeClr val="tx1"/>
            </a:solidFill>
            <a:effectLst>
              <a:outerShdw blurRad="38100" dist="19050" dir="2700000" algn="tl" rotWithShape="0">
                <a:schemeClr val="dk1">
                  <a:alpha val="40000"/>
                </a:schemeClr>
              </a:outerShdw>
            </a:effectLst>
          </a:endParaRPr>
        </a:p>
      </dsp:txBody>
      <dsp:txXfrm>
        <a:off x="2149987" y="2763260"/>
        <a:ext cx="1083940" cy="9088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3CCBB-D307-492D-A40A-19CF1E4C8DE8}">
      <dsp:nvSpPr>
        <dsp:cNvPr id="0" name=""/>
        <dsp:cNvSpPr/>
      </dsp:nvSpPr>
      <dsp:spPr>
        <a:xfrm>
          <a:off x="4626130" y="-93457"/>
          <a:ext cx="2752164" cy="163602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Este dura de 4 a 6 semanas, buscando la perdida momentánea de la forma deportiva</a:t>
          </a:r>
          <a:endParaRPr lang="es-EC" sz="1800" b="1" kern="1200" dirty="0">
            <a:solidFill>
              <a:schemeClr val="tx1"/>
            </a:solidFill>
          </a:endParaRPr>
        </a:p>
      </dsp:txBody>
      <dsp:txXfrm>
        <a:off x="4705994" y="-13593"/>
        <a:ext cx="2592436" cy="1476296"/>
      </dsp:txXfrm>
    </dsp:sp>
    <dsp:sp modelId="{FD74F82F-472D-4EFA-AD6B-17B9D98C7B61}">
      <dsp:nvSpPr>
        <dsp:cNvPr id="0" name=""/>
        <dsp:cNvSpPr/>
      </dsp:nvSpPr>
      <dsp:spPr>
        <a:xfrm>
          <a:off x="3921372" y="724555"/>
          <a:ext cx="4161681" cy="4161681"/>
        </a:xfrm>
        <a:custGeom>
          <a:avLst/>
          <a:gdLst/>
          <a:ahLst/>
          <a:cxnLst/>
          <a:rect l="0" t="0" r="0" b="0"/>
          <a:pathLst>
            <a:path>
              <a:moveTo>
                <a:pt x="3465243" y="527351"/>
              </a:moveTo>
              <a:arcTo wR="2080840" hR="2080840" stAng="18702363" swAng="182261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6771545-2083-426F-8CF8-4E8FB01C8650}">
      <dsp:nvSpPr>
        <dsp:cNvPr id="0" name=""/>
        <dsp:cNvSpPr/>
      </dsp:nvSpPr>
      <dsp:spPr>
        <a:xfrm>
          <a:off x="6488358" y="2175836"/>
          <a:ext cx="3189389" cy="1259119"/>
        </a:xfrm>
        <a:prstGeom prst="roundRect">
          <a:avLst/>
        </a:prstGeom>
        <a:solidFill>
          <a:schemeClr val="accent3">
            <a:hueOff val="-539188"/>
            <a:satOff val="13796"/>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Evitar adaptaciones del organismo, exigencias elevadas y el efecto acumulativo o sobreentrenamiento</a:t>
          </a:r>
          <a:r>
            <a:rPr lang="es-EC" sz="1400" kern="1200" dirty="0" smtClean="0"/>
            <a:t>. </a:t>
          </a:r>
          <a:endParaRPr lang="es-EC" sz="1400" kern="1200" dirty="0"/>
        </a:p>
      </dsp:txBody>
      <dsp:txXfrm>
        <a:off x="6549823" y="2237301"/>
        <a:ext cx="3066459" cy="1136189"/>
      </dsp:txXfrm>
    </dsp:sp>
    <dsp:sp modelId="{66280EA1-F1A5-4855-B0AB-71C92760A010}">
      <dsp:nvSpPr>
        <dsp:cNvPr id="0" name=""/>
        <dsp:cNvSpPr/>
      </dsp:nvSpPr>
      <dsp:spPr>
        <a:xfrm>
          <a:off x="3921372" y="724555"/>
          <a:ext cx="4161681" cy="4161681"/>
        </a:xfrm>
        <a:custGeom>
          <a:avLst/>
          <a:gdLst/>
          <a:ahLst/>
          <a:cxnLst/>
          <a:rect l="0" t="0" r="0" b="0"/>
          <a:pathLst>
            <a:path>
              <a:moveTo>
                <a:pt x="4061030" y="2720172"/>
              </a:moveTo>
              <a:arcTo wR="2080840" hR="2080840" stAng="1073604" swAng="1678917"/>
            </a:path>
          </a:pathLst>
        </a:custGeom>
        <a:noFill/>
        <a:ln w="6350" cap="flat" cmpd="sng" algn="ctr">
          <a:solidFill>
            <a:schemeClr val="accent3">
              <a:hueOff val="-539188"/>
              <a:satOff val="13796"/>
              <a:lumOff val="523"/>
              <a:alphaOff val="0"/>
            </a:schemeClr>
          </a:solidFill>
          <a:prstDash val="solid"/>
          <a:miter lim="800000"/>
        </a:ln>
        <a:effectLst/>
      </dsp:spPr>
      <dsp:style>
        <a:lnRef idx="1">
          <a:scrgbClr r="0" g="0" b="0"/>
        </a:lnRef>
        <a:fillRef idx="0">
          <a:scrgbClr r="0" g="0" b="0"/>
        </a:fillRef>
        <a:effectRef idx="0">
          <a:scrgbClr r="0" g="0" b="0"/>
        </a:effectRef>
        <a:fontRef idx="minor"/>
      </dsp:style>
    </dsp:sp>
    <dsp:sp modelId="{F076078B-76F3-46B9-B766-8975F984AE26}">
      <dsp:nvSpPr>
        <dsp:cNvPr id="0" name=""/>
        <dsp:cNvSpPr/>
      </dsp:nvSpPr>
      <dsp:spPr>
        <a:xfrm>
          <a:off x="4560869" y="4256677"/>
          <a:ext cx="2882687" cy="1259119"/>
        </a:xfrm>
        <a:prstGeom prst="roundRect">
          <a:avLst/>
        </a:prstGeom>
        <a:solidFill>
          <a:schemeClr val="accent3">
            <a:hueOff val="-1078377"/>
            <a:satOff val="27591"/>
            <a:lumOff val="10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El deportista asume un ciclo de entrenamiento de descanso activo, para tener nuevas adaptaciones.</a:t>
          </a:r>
          <a:endParaRPr lang="es-EC" sz="1800" b="1" kern="1200" dirty="0">
            <a:solidFill>
              <a:schemeClr val="tx1"/>
            </a:solidFill>
          </a:endParaRPr>
        </a:p>
      </dsp:txBody>
      <dsp:txXfrm>
        <a:off x="4622334" y="4318142"/>
        <a:ext cx="2759757" cy="1136189"/>
      </dsp:txXfrm>
    </dsp:sp>
    <dsp:sp modelId="{BBF4B2FA-4B24-4D61-B165-053B24324581}">
      <dsp:nvSpPr>
        <dsp:cNvPr id="0" name=""/>
        <dsp:cNvSpPr/>
      </dsp:nvSpPr>
      <dsp:spPr>
        <a:xfrm>
          <a:off x="3921372" y="724555"/>
          <a:ext cx="4161681" cy="4161681"/>
        </a:xfrm>
        <a:custGeom>
          <a:avLst/>
          <a:gdLst/>
          <a:ahLst/>
          <a:cxnLst/>
          <a:rect l="0" t="0" r="0" b="0"/>
          <a:pathLst>
            <a:path>
              <a:moveTo>
                <a:pt x="632114" y="3574524"/>
              </a:moveTo>
              <a:arcTo wR="2080840" hR="2080840" stAng="8047479" swAng="1678917"/>
            </a:path>
          </a:pathLst>
        </a:custGeom>
        <a:noFill/>
        <a:ln w="6350" cap="flat" cmpd="sng" algn="ctr">
          <a:solidFill>
            <a:schemeClr val="accent3">
              <a:hueOff val="-1078377"/>
              <a:satOff val="27591"/>
              <a:lumOff val="1045"/>
              <a:alphaOff val="0"/>
            </a:schemeClr>
          </a:solidFill>
          <a:prstDash val="solid"/>
          <a:miter lim="800000"/>
        </a:ln>
        <a:effectLst/>
      </dsp:spPr>
      <dsp:style>
        <a:lnRef idx="1">
          <a:scrgbClr r="0" g="0" b="0"/>
        </a:lnRef>
        <a:fillRef idx="0">
          <a:scrgbClr r="0" g="0" b="0"/>
        </a:fillRef>
        <a:effectRef idx="0">
          <a:scrgbClr r="0" g="0" b="0"/>
        </a:effectRef>
        <a:fontRef idx="minor"/>
      </dsp:style>
    </dsp:sp>
    <dsp:sp modelId="{929E9BB9-597E-4377-941C-F94292244DC4}">
      <dsp:nvSpPr>
        <dsp:cNvPr id="0" name=""/>
        <dsp:cNvSpPr/>
      </dsp:nvSpPr>
      <dsp:spPr>
        <a:xfrm>
          <a:off x="2164628" y="2175836"/>
          <a:ext cx="3513486" cy="1259119"/>
        </a:xfrm>
        <a:prstGeom prst="roundRect">
          <a:avLst/>
        </a:prstGeom>
        <a:solidFill>
          <a:schemeClr val="accent3">
            <a:hueOff val="-1617565"/>
            <a:satOff val="41387"/>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Entra a una realización individual, manejando necesidades de cada jugador, sin descuidar el objetivo común del equipo.</a:t>
          </a:r>
          <a:endParaRPr lang="es-EC" sz="1800" b="1" kern="1200" dirty="0">
            <a:solidFill>
              <a:schemeClr val="tx1"/>
            </a:solidFill>
          </a:endParaRPr>
        </a:p>
      </dsp:txBody>
      <dsp:txXfrm>
        <a:off x="2226093" y="2237301"/>
        <a:ext cx="3390556" cy="1136189"/>
      </dsp:txXfrm>
    </dsp:sp>
    <dsp:sp modelId="{FDE5D8C8-E28D-49D2-B84B-5D90C8216238}">
      <dsp:nvSpPr>
        <dsp:cNvPr id="0" name=""/>
        <dsp:cNvSpPr/>
      </dsp:nvSpPr>
      <dsp:spPr>
        <a:xfrm>
          <a:off x="3921372" y="724555"/>
          <a:ext cx="4161681" cy="4161681"/>
        </a:xfrm>
        <a:custGeom>
          <a:avLst/>
          <a:gdLst/>
          <a:ahLst/>
          <a:cxnLst/>
          <a:rect l="0" t="0" r="0" b="0"/>
          <a:pathLst>
            <a:path>
              <a:moveTo>
                <a:pt x="100914" y="1440693"/>
              </a:moveTo>
              <a:arcTo wR="2080840" hR="2080840" stAng="11875020" swAng="1822617"/>
            </a:path>
          </a:pathLst>
        </a:custGeom>
        <a:noFill/>
        <a:ln w="6350" cap="flat" cmpd="sng" algn="ctr">
          <a:solidFill>
            <a:schemeClr val="accent3">
              <a:hueOff val="-1617565"/>
              <a:satOff val="41387"/>
              <a:lumOff val="1568"/>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8C6E3-7906-47B4-BFD2-E4616AF2893D}">
      <dsp:nvSpPr>
        <dsp:cNvPr id="0" name=""/>
        <dsp:cNvSpPr/>
      </dsp:nvSpPr>
      <dsp:spPr>
        <a:xfrm>
          <a:off x="5099" y="1571603"/>
          <a:ext cx="2229733" cy="133783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tx1"/>
              </a:solidFill>
            </a:rPr>
            <a:t>APLICACIÓN DEL </a:t>
          </a:r>
        </a:p>
        <a:p>
          <a:pPr lvl="0" algn="ctr" defTabSz="933450">
            <a:lnSpc>
              <a:spcPct val="90000"/>
            </a:lnSpc>
            <a:spcBef>
              <a:spcPct val="0"/>
            </a:spcBef>
            <a:spcAft>
              <a:spcPct val="35000"/>
            </a:spcAft>
          </a:pPr>
          <a:r>
            <a:rPr lang="es-ES" sz="2100" b="1" kern="1200" dirty="0" smtClean="0">
              <a:solidFill>
                <a:schemeClr val="tx1"/>
              </a:solidFill>
            </a:rPr>
            <a:t>PRE TEST</a:t>
          </a:r>
          <a:endParaRPr lang="es-ES" sz="2100" b="1" kern="1200" dirty="0">
            <a:solidFill>
              <a:schemeClr val="tx1"/>
            </a:solidFill>
          </a:endParaRPr>
        </a:p>
      </dsp:txBody>
      <dsp:txXfrm>
        <a:off x="44283" y="1610787"/>
        <a:ext cx="2151365" cy="1259471"/>
      </dsp:txXfrm>
    </dsp:sp>
    <dsp:sp modelId="{C0E196BC-1347-4EA2-B6B4-178070474A68}">
      <dsp:nvSpPr>
        <dsp:cNvPr id="0" name=""/>
        <dsp:cNvSpPr/>
      </dsp:nvSpPr>
      <dsp:spPr>
        <a:xfrm>
          <a:off x="2457806" y="1964036"/>
          <a:ext cx="472703" cy="55297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a:off x="2457806" y="2074631"/>
        <a:ext cx="330892" cy="331783"/>
      </dsp:txXfrm>
    </dsp:sp>
    <dsp:sp modelId="{7495F4AB-A27E-429E-AC3A-5FAE6BFC7295}">
      <dsp:nvSpPr>
        <dsp:cNvPr id="0" name=""/>
        <dsp:cNvSpPr/>
      </dsp:nvSpPr>
      <dsp:spPr>
        <a:xfrm>
          <a:off x="3126726" y="1571603"/>
          <a:ext cx="2229733" cy="1337839"/>
        </a:xfrm>
        <a:prstGeom prst="roundRect">
          <a:avLst>
            <a:gd name="adj" fmla="val 10000"/>
          </a:avLst>
        </a:prstGeom>
        <a:solidFill>
          <a:schemeClr val="accent3">
            <a:hueOff val="-539188"/>
            <a:satOff val="13796"/>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tx1"/>
              </a:solidFill>
            </a:rPr>
            <a:t>APLICACIÓN DEL LAS ACTIVIDADES RECREATIVAS</a:t>
          </a:r>
          <a:endParaRPr lang="es-ES" sz="2100" b="1" kern="1200" dirty="0">
            <a:solidFill>
              <a:schemeClr val="tx1"/>
            </a:solidFill>
          </a:endParaRPr>
        </a:p>
      </dsp:txBody>
      <dsp:txXfrm>
        <a:off x="3165910" y="1610787"/>
        <a:ext cx="2151365" cy="1259471"/>
      </dsp:txXfrm>
    </dsp:sp>
    <dsp:sp modelId="{5D242BB1-9C12-4087-9723-65D5F10150BF}">
      <dsp:nvSpPr>
        <dsp:cNvPr id="0" name=""/>
        <dsp:cNvSpPr/>
      </dsp:nvSpPr>
      <dsp:spPr>
        <a:xfrm>
          <a:off x="5579432" y="1964036"/>
          <a:ext cx="472703" cy="552973"/>
        </a:xfrm>
        <a:prstGeom prst="rightArrow">
          <a:avLst>
            <a:gd name="adj1" fmla="val 60000"/>
            <a:gd name="adj2" fmla="val 50000"/>
          </a:avLst>
        </a:prstGeom>
        <a:solidFill>
          <a:schemeClr val="accent3">
            <a:hueOff val="-808782"/>
            <a:satOff val="20694"/>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a:off x="5579432" y="2074631"/>
        <a:ext cx="330892" cy="331783"/>
      </dsp:txXfrm>
    </dsp:sp>
    <dsp:sp modelId="{3A6393F0-0B18-43E9-979E-9FA7319BFFB7}">
      <dsp:nvSpPr>
        <dsp:cNvPr id="0" name=""/>
        <dsp:cNvSpPr/>
      </dsp:nvSpPr>
      <dsp:spPr>
        <a:xfrm>
          <a:off x="6248352" y="1571603"/>
          <a:ext cx="2229733" cy="1337839"/>
        </a:xfrm>
        <a:prstGeom prst="roundRect">
          <a:avLst>
            <a:gd name="adj" fmla="val 10000"/>
          </a:avLst>
        </a:prstGeom>
        <a:solidFill>
          <a:schemeClr val="accent3">
            <a:hueOff val="-1078377"/>
            <a:satOff val="27591"/>
            <a:lumOff val="10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tx1"/>
              </a:solidFill>
            </a:rPr>
            <a:t>APLICACIÓN DEL POS TEST</a:t>
          </a:r>
          <a:endParaRPr lang="es-ES" sz="2100" b="1" kern="1200" dirty="0">
            <a:solidFill>
              <a:schemeClr val="tx1"/>
            </a:solidFill>
          </a:endParaRPr>
        </a:p>
      </dsp:txBody>
      <dsp:txXfrm>
        <a:off x="6287536" y="1610787"/>
        <a:ext cx="2151365" cy="1259471"/>
      </dsp:txXfrm>
    </dsp:sp>
    <dsp:sp modelId="{0C80E6BA-D901-4C9C-A9E1-F3B1F8BF9CC1}">
      <dsp:nvSpPr>
        <dsp:cNvPr id="0" name=""/>
        <dsp:cNvSpPr/>
      </dsp:nvSpPr>
      <dsp:spPr>
        <a:xfrm>
          <a:off x="8701059" y="1964036"/>
          <a:ext cx="472703" cy="552973"/>
        </a:xfrm>
        <a:prstGeom prst="rightArrow">
          <a:avLst>
            <a:gd name="adj1" fmla="val 60000"/>
            <a:gd name="adj2" fmla="val 50000"/>
          </a:avLst>
        </a:prstGeom>
        <a:solidFill>
          <a:schemeClr val="accent3">
            <a:hueOff val="-1617565"/>
            <a:satOff val="41387"/>
            <a:lumOff val="156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s-ES" sz="1700" kern="1200"/>
        </a:p>
      </dsp:txBody>
      <dsp:txXfrm>
        <a:off x="8701059" y="2074631"/>
        <a:ext cx="330892" cy="331783"/>
      </dsp:txXfrm>
    </dsp:sp>
    <dsp:sp modelId="{41FF480F-24E6-4199-8467-26960F325E9A}">
      <dsp:nvSpPr>
        <dsp:cNvPr id="0" name=""/>
        <dsp:cNvSpPr/>
      </dsp:nvSpPr>
      <dsp:spPr>
        <a:xfrm>
          <a:off x="9369979" y="1571603"/>
          <a:ext cx="2229733" cy="1337839"/>
        </a:xfrm>
        <a:prstGeom prst="roundRect">
          <a:avLst>
            <a:gd name="adj" fmla="val 10000"/>
          </a:avLst>
        </a:prstGeom>
        <a:solidFill>
          <a:schemeClr val="accent3">
            <a:hueOff val="-1617565"/>
            <a:satOff val="41387"/>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b="1" kern="1200" dirty="0" smtClean="0">
              <a:solidFill>
                <a:schemeClr val="tx1"/>
              </a:solidFill>
            </a:rPr>
            <a:t>ANÁLISIS DE RESULTADO</a:t>
          </a:r>
          <a:endParaRPr lang="es-ES" sz="2100" b="1" kern="1200" dirty="0">
            <a:solidFill>
              <a:schemeClr val="tx1"/>
            </a:solidFill>
          </a:endParaRPr>
        </a:p>
      </dsp:txBody>
      <dsp:txXfrm>
        <a:off x="9409163" y="1610787"/>
        <a:ext cx="2151365" cy="12594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8FDDCA-C351-4820-999E-77E096BCB37F}">
      <dsp:nvSpPr>
        <dsp:cNvPr id="0" name=""/>
        <dsp:cNvSpPr/>
      </dsp:nvSpPr>
      <dsp:spPr>
        <a:xfrm>
          <a:off x="0" y="0"/>
          <a:ext cx="11740990" cy="121983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s-EC" sz="2400" kern="1200" dirty="0" smtClean="0">
              <a:solidFill>
                <a:schemeClr val="tx1"/>
              </a:solidFill>
            </a:rPr>
            <a:t>FUERZA</a:t>
          </a:r>
          <a:endParaRPr lang="es-EC" sz="2400" kern="1200" dirty="0">
            <a:solidFill>
              <a:schemeClr val="tx1"/>
            </a:solidFill>
          </a:endParaRPr>
        </a:p>
        <a:p>
          <a:pPr marL="228600" lvl="1" indent="-228600" algn="l" defTabSz="889000">
            <a:lnSpc>
              <a:spcPct val="90000"/>
            </a:lnSpc>
            <a:spcBef>
              <a:spcPct val="0"/>
            </a:spcBef>
            <a:spcAft>
              <a:spcPct val="15000"/>
            </a:spcAft>
            <a:buChar char="••"/>
          </a:pPr>
          <a:r>
            <a:rPr lang="es-EC" sz="2000" kern="1200" dirty="0" smtClean="0">
              <a:solidFill>
                <a:schemeClr val="tx1"/>
              </a:solidFill>
            </a:rPr>
            <a:t>Test Abdominal en 30 segundos		- Test Flexión de Codo en 30 segundos</a:t>
          </a:r>
          <a:endParaRPr lang="es-EC" sz="2000" kern="1200" dirty="0">
            <a:solidFill>
              <a:schemeClr val="tx1"/>
            </a:solidFill>
          </a:endParaRPr>
        </a:p>
        <a:p>
          <a:pPr marL="228600" lvl="1" indent="-228600" algn="l" defTabSz="889000">
            <a:lnSpc>
              <a:spcPct val="90000"/>
            </a:lnSpc>
            <a:spcBef>
              <a:spcPct val="0"/>
            </a:spcBef>
            <a:spcAft>
              <a:spcPct val="15000"/>
            </a:spcAft>
            <a:buChar char="••"/>
          </a:pPr>
          <a:r>
            <a:rPr lang="es-EC" sz="2000" kern="1200" dirty="0" smtClean="0">
              <a:solidFill>
                <a:schemeClr val="tx1"/>
              </a:solidFill>
            </a:rPr>
            <a:t>Long Test				- Jump Test</a:t>
          </a:r>
          <a:endParaRPr lang="es-EC" sz="2000" kern="1200" dirty="0">
            <a:solidFill>
              <a:schemeClr val="tx1"/>
            </a:solidFill>
          </a:endParaRPr>
        </a:p>
      </dsp:txBody>
      <dsp:txXfrm>
        <a:off x="2470181" y="0"/>
        <a:ext cx="9270809" cy="1219834"/>
      </dsp:txXfrm>
    </dsp:sp>
    <dsp:sp modelId="{0D702C1F-0A84-4FC6-A1D8-AB2FB02121F9}">
      <dsp:nvSpPr>
        <dsp:cNvPr id="0" name=""/>
        <dsp:cNvSpPr/>
      </dsp:nvSpPr>
      <dsp:spPr>
        <a:xfrm>
          <a:off x="102751" y="32481"/>
          <a:ext cx="2386661" cy="1154870"/>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02" t="5685" r="1126" b="465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661FB-752E-4088-A71B-C52D28EB8962}">
      <dsp:nvSpPr>
        <dsp:cNvPr id="0" name=""/>
        <dsp:cNvSpPr/>
      </dsp:nvSpPr>
      <dsp:spPr>
        <a:xfrm>
          <a:off x="0" y="1341817"/>
          <a:ext cx="11740990" cy="1219834"/>
        </a:xfrm>
        <a:prstGeom prst="roundRect">
          <a:avLst>
            <a:gd name="adj" fmla="val 10000"/>
          </a:avLst>
        </a:prstGeom>
        <a:solidFill>
          <a:schemeClr val="accent3">
            <a:hueOff val="-539188"/>
            <a:satOff val="13796"/>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s-EC" sz="3200" kern="1200" dirty="0" smtClean="0">
              <a:solidFill>
                <a:schemeClr val="tx1"/>
              </a:solidFill>
            </a:rPr>
            <a:t>Resistencia</a:t>
          </a:r>
          <a:endParaRPr lang="es-EC" sz="3200" kern="1200" dirty="0">
            <a:solidFill>
              <a:schemeClr val="tx1"/>
            </a:solidFill>
          </a:endParaRPr>
        </a:p>
        <a:p>
          <a:pPr marL="228600" lvl="1" indent="-228600" algn="l" defTabSz="1111250">
            <a:lnSpc>
              <a:spcPct val="90000"/>
            </a:lnSpc>
            <a:spcBef>
              <a:spcPct val="0"/>
            </a:spcBef>
            <a:spcAft>
              <a:spcPct val="15000"/>
            </a:spcAft>
            <a:buChar char="••"/>
          </a:pPr>
          <a:r>
            <a:rPr lang="es-EC" sz="2500" kern="1200" dirty="0" smtClean="0">
              <a:solidFill>
                <a:schemeClr val="tx1"/>
              </a:solidFill>
            </a:rPr>
            <a:t>Yoyo Test</a:t>
          </a:r>
          <a:endParaRPr lang="es-EC" sz="2500" kern="1200" dirty="0">
            <a:solidFill>
              <a:schemeClr val="tx1"/>
            </a:solidFill>
          </a:endParaRPr>
        </a:p>
      </dsp:txBody>
      <dsp:txXfrm>
        <a:off x="2470181" y="1341817"/>
        <a:ext cx="9270809" cy="1219834"/>
      </dsp:txXfrm>
    </dsp:sp>
    <dsp:sp modelId="{BA1F9F2F-6FEA-465A-B8C2-3E4896A96C4D}">
      <dsp:nvSpPr>
        <dsp:cNvPr id="0" name=""/>
        <dsp:cNvSpPr/>
      </dsp:nvSpPr>
      <dsp:spPr>
        <a:xfrm>
          <a:off x="6" y="1477248"/>
          <a:ext cx="2574916" cy="975867"/>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541" t="-9037" r="-522" b="-946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7CC3AB-CC93-454D-A77F-3FB5542E5B34}">
      <dsp:nvSpPr>
        <dsp:cNvPr id="0" name=""/>
        <dsp:cNvSpPr/>
      </dsp:nvSpPr>
      <dsp:spPr>
        <a:xfrm>
          <a:off x="0" y="2683635"/>
          <a:ext cx="11740990" cy="1219834"/>
        </a:xfrm>
        <a:prstGeom prst="roundRect">
          <a:avLst>
            <a:gd name="adj" fmla="val 10000"/>
          </a:avLst>
        </a:prstGeom>
        <a:solidFill>
          <a:schemeClr val="accent3">
            <a:hueOff val="-1078377"/>
            <a:satOff val="27591"/>
            <a:lumOff val="10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s-EC" sz="3200" kern="1200" dirty="0" smtClean="0">
              <a:solidFill>
                <a:schemeClr val="tx1"/>
              </a:solidFill>
            </a:rPr>
            <a:t>Velocidad</a:t>
          </a:r>
          <a:endParaRPr lang="es-EC" sz="3200" kern="1200" dirty="0">
            <a:solidFill>
              <a:schemeClr val="tx1"/>
            </a:solidFill>
          </a:endParaRPr>
        </a:p>
        <a:p>
          <a:pPr marL="228600" lvl="1" indent="-228600" algn="l" defTabSz="1111250">
            <a:lnSpc>
              <a:spcPct val="90000"/>
            </a:lnSpc>
            <a:spcBef>
              <a:spcPct val="0"/>
            </a:spcBef>
            <a:spcAft>
              <a:spcPct val="15000"/>
            </a:spcAft>
            <a:buChar char="••"/>
          </a:pPr>
          <a:r>
            <a:rPr lang="es-EC" sz="2500" kern="1200" dirty="0" smtClean="0">
              <a:solidFill>
                <a:schemeClr val="tx1"/>
              </a:solidFill>
            </a:rPr>
            <a:t>Velocidad en 60 metros</a:t>
          </a:r>
          <a:endParaRPr lang="es-EC" sz="2500" kern="1200" dirty="0">
            <a:solidFill>
              <a:schemeClr val="tx1"/>
            </a:solidFill>
          </a:endParaRPr>
        </a:p>
      </dsp:txBody>
      <dsp:txXfrm>
        <a:off x="2470181" y="2683635"/>
        <a:ext cx="9270809" cy="1219834"/>
      </dsp:txXfrm>
    </dsp:sp>
    <dsp:sp modelId="{D126A7DC-0BB5-4488-BC7F-F519AC41F2C8}">
      <dsp:nvSpPr>
        <dsp:cNvPr id="0" name=""/>
        <dsp:cNvSpPr/>
      </dsp:nvSpPr>
      <dsp:spPr>
        <a:xfrm>
          <a:off x="121983" y="2805618"/>
          <a:ext cx="2348198" cy="975867"/>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t="-474" b="-11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C10E09-3F3A-4A3C-96ED-64227BA40701}">
      <dsp:nvSpPr>
        <dsp:cNvPr id="0" name=""/>
        <dsp:cNvSpPr/>
      </dsp:nvSpPr>
      <dsp:spPr>
        <a:xfrm>
          <a:off x="0" y="4025452"/>
          <a:ext cx="11740990" cy="1219834"/>
        </a:xfrm>
        <a:prstGeom prst="roundRect">
          <a:avLst>
            <a:gd name="adj" fmla="val 10000"/>
          </a:avLst>
        </a:prstGeom>
        <a:solidFill>
          <a:schemeClr val="accent3">
            <a:hueOff val="-1617565"/>
            <a:satOff val="41387"/>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s-EC" sz="3200" kern="1200" dirty="0" smtClean="0">
              <a:solidFill>
                <a:schemeClr val="tx1"/>
              </a:solidFill>
            </a:rPr>
            <a:t>FLEXIBILIDAD</a:t>
          </a:r>
          <a:endParaRPr lang="es-EC" sz="3200" kern="1200" dirty="0">
            <a:solidFill>
              <a:schemeClr val="tx1"/>
            </a:solidFill>
          </a:endParaRPr>
        </a:p>
        <a:p>
          <a:pPr marL="228600" lvl="1" indent="-228600" algn="l" defTabSz="1111250">
            <a:lnSpc>
              <a:spcPct val="90000"/>
            </a:lnSpc>
            <a:spcBef>
              <a:spcPct val="0"/>
            </a:spcBef>
            <a:spcAft>
              <a:spcPct val="15000"/>
            </a:spcAft>
            <a:buChar char="••"/>
          </a:pPr>
          <a:r>
            <a:rPr lang="es-EC" sz="2500" kern="1200" dirty="0" smtClean="0">
              <a:solidFill>
                <a:schemeClr val="tx1"/>
              </a:solidFill>
            </a:rPr>
            <a:t>Test de </a:t>
          </a:r>
          <a:r>
            <a:rPr lang="es-EC" sz="2500" kern="1200" dirty="0" smtClean="0">
              <a:solidFill>
                <a:schemeClr val="tx1"/>
              </a:solidFill>
            </a:rPr>
            <a:t>Flexibilidad de cadera</a:t>
          </a:r>
          <a:endParaRPr lang="es-EC" sz="2500" kern="1200" dirty="0">
            <a:solidFill>
              <a:schemeClr val="tx1"/>
            </a:solidFill>
          </a:endParaRPr>
        </a:p>
      </dsp:txBody>
      <dsp:txXfrm>
        <a:off x="2470181" y="4025452"/>
        <a:ext cx="9270809" cy="1219834"/>
      </dsp:txXfrm>
    </dsp:sp>
    <dsp:sp modelId="{4CD01501-16D0-47B2-BE87-640F41D76070}">
      <dsp:nvSpPr>
        <dsp:cNvPr id="0" name=""/>
        <dsp:cNvSpPr/>
      </dsp:nvSpPr>
      <dsp:spPr>
        <a:xfrm>
          <a:off x="121983" y="4147436"/>
          <a:ext cx="2348198" cy="975867"/>
        </a:xfrm>
        <a:prstGeom prst="roundRect">
          <a:avLst>
            <a:gd name="adj" fmla="val 10000"/>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323" t="2577" r="899" b="1061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89ED3-581D-4137-A97D-082E7DB8F96F}">
      <dsp:nvSpPr>
        <dsp:cNvPr id="0" name=""/>
        <dsp:cNvSpPr/>
      </dsp:nvSpPr>
      <dsp:spPr>
        <a:xfrm>
          <a:off x="0" y="473067"/>
          <a:ext cx="5931313" cy="35587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es-EC" sz="3600" b="1" kern="1200" dirty="0" smtClean="0">
              <a:solidFill>
                <a:schemeClr val="tx1"/>
              </a:solidFill>
            </a:rPr>
            <a:t>FICHA DE OBSERVACIÓN DE ESPECIALISTAS</a:t>
          </a:r>
          <a:endParaRPr lang="es-EC" sz="3600" b="1" kern="1200" dirty="0">
            <a:solidFill>
              <a:schemeClr val="tx1"/>
            </a:solidFill>
          </a:endParaRPr>
        </a:p>
        <a:p>
          <a:pPr marL="228600" lvl="1" indent="-228600" algn="l" defTabSz="889000">
            <a:lnSpc>
              <a:spcPct val="90000"/>
            </a:lnSpc>
            <a:spcBef>
              <a:spcPct val="0"/>
            </a:spcBef>
            <a:spcAft>
              <a:spcPct val="15000"/>
            </a:spcAft>
            <a:buChar char="••"/>
          </a:pPr>
          <a:r>
            <a:rPr lang="es-EC" sz="2000" b="1" kern="1200" dirty="0" smtClean="0">
              <a:solidFill>
                <a:schemeClr val="tx1"/>
              </a:solidFill>
            </a:rPr>
            <a:t>El director técnico </a:t>
          </a:r>
          <a:r>
            <a:rPr lang="es-EC" sz="2000" b="1" kern="1200" dirty="0" smtClean="0">
              <a:solidFill>
                <a:schemeClr val="tx1"/>
              </a:solidFill>
            </a:rPr>
            <a:t>de la categoría </a:t>
          </a:r>
          <a:r>
            <a:rPr lang="es-EC" sz="2000" b="1" kern="1200" dirty="0" smtClean="0">
              <a:solidFill>
                <a:schemeClr val="tx1"/>
              </a:solidFill>
            </a:rPr>
            <a:t>sub-12.</a:t>
          </a:r>
          <a:endParaRPr lang="es-EC" sz="2000" b="1" kern="1200" dirty="0">
            <a:solidFill>
              <a:schemeClr val="tx1"/>
            </a:solidFill>
          </a:endParaRPr>
        </a:p>
        <a:p>
          <a:pPr marL="228600" lvl="1" indent="-228600" algn="l" defTabSz="889000">
            <a:lnSpc>
              <a:spcPct val="90000"/>
            </a:lnSpc>
            <a:spcBef>
              <a:spcPct val="0"/>
            </a:spcBef>
            <a:spcAft>
              <a:spcPct val="15000"/>
            </a:spcAft>
            <a:buChar char="••"/>
          </a:pPr>
          <a:r>
            <a:rPr lang="es-EC" sz="2000" b="1" kern="1200" dirty="0" smtClean="0">
              <a:solidFill>
                <a:schemeClr val="tx1"/>
              </a:solidFill>
            </a:rPr>
            <a:t>El preparador físico del equipo.</a:t>
          </a:r>
          <a:endParaRPr lang="es-EC" sz="2000" b="1" kern="1200" dirty="0">
            <a:solidFill>
              <a:schemeClr val="tx1"/>
            </a:solidFill>
          </a:endParaRPr>
        </a:p>
        <a:p>
          <a:pPr marL="228600" lvl="1" indent="-228600" algn="l" defTabSz="889000">
            <a:lnSpc>
              <a:spcPct val="90000"/>
            </a:lnSpc>
            <a:spcBef>
              <a:spcPct val="0"/>
            </a:spcBef>
            <a:spcAft>
              <a:spcPct val="15000"/>
            </a:spcAft>
            <a:buChar char="••"/>
          </a:pPr>
          <a:r>
            <a:rPr lang="es-EC" sz="2000" b="1" kern="1200" dirty="0" smtClean="0">
              <a:solidFill>
                <a:schemeClr val="tx1"/>
              </a:solidFill>
            </a:rPr>
            <a:t>La asistente técnico.</a:t>
          </a:r>
          <a:endParaRPr lang="es-EC" sz="2000" b="1" kern="1200" dirty="0">
            <a:solidFill>
              <a:schemeClr val="tx1"/>
            </a:solidFill>
          </a:endParaRPr>
        </a:p>
      </dsp:txBody>
      <dsp:txXfrm>
        <a:off x="0" y="473067"/>
        <a:ext cx="5931313" cy="35587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5.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EC"/>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EC"/>
          </a:p>
        </p:txBody>
      </p:sp>
      <p:sp>
        <p:nvSpPr>
          <p:cNvPr id="4" name="Date Placeholder 3"/>
          <p:cNvSpPr>
            <a:spLocks noGrp="1"/>
          </p:cNvSpPr>
          <p:nvPr>
            <p:ph type="dt" sz="half" idx="10"/>
          </p:nvPr>
        </p:nvSpPr>
        <p:spPr/>
        <p:txBody>
          <a:bodyPr/>
          <a:lstStyle/>
          <a:p>
            <a:fld id="{AFAEE012-7AC8-4A25-8C60-5D57684C7C85}" type="datetimeFigureOut">
              <a:rPr lang="es-EC" smtClean="0"/>
              <a:t>22/02/2018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416487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p>
            <a:fld id="{AFAEE012-7AC8-4A25-8C60-5D57684C7C85}" type="datetimeFigureOut">
              <a:rPr lang="es-EC" smtClean="0"/>
              <a:t>22/02/2018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3924057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EC"/>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p>
            <a:fld id="{AFAEE012-7AC8-4A25-8C60-5D57684C7C85}" type="datetimeFigureOut">
              <a:rPr lang="es-EC" smtClean="0"/>
              <a:t>22/02/2018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3855742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10"/>
          </p:nvPr>
        </p:nvSpPr>
        <p:spPr/>
        <p:txBody>
          <a:bodyPr/>
          <a:lstStyle/>
          <a:p>
            <a:fld id="{AFAEE012-7AC8-4A25-8C60-5D57684C7C85}" type="datetimeFigureOut">
              <a:rPr lang="es-EC" smtClean="0"/>
              <a:t>22/02/2018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277453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EC"/>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AEE012-7AC8-4A25-8C60-5D57684C7C85}" type="datetimeFigureOut">
              <a:rPr lang="es-EC" smtClean="0"/>
              <a:t>22/02/2018</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191162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Date Placeholder 4"/>
          <p:cNvSpPr>
            <a:spLocks noGrp="1"/>
          </p:cNvSpPr>
          <p:nvPr>
            <p:ph type="dt" sz="half" idx="10"/>
          </p:nvPr>
        </p:nvSpPr>
        <p:spPr/>
        <p:txBody>
          <a:bodyPr/>
          <a:lstStyle/>
          <a:p>
            <a:fld id="{AFAEE012-7AC8-4A25-8C60-5D57684C7C85}" type="datetimeFigureOut">
              <a:rPr lang="es-EC" smtClean="0"/>
              <a:t>22/02/2018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135583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EC"/>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7" name="Date Placeholder 6"/>
          <p:cNvSpPr>
            <a:spLocks noGrp="1"/>
          </p:cNvSpPr>
          <p:nvPr>
            <p:ph type="dt" sz="half" idx="10"/>
          </p:nvPr>
        </p:nvSpPr>
        <p:spPr/>
        <p:txBody>
          <a:bodyPr/>
          <a:lstStyle/>
          <a:p>
            <a:fld id="{AFAEE012-7AC8-4A25-8C60-5D57684C7C85}" type="datetimeFigureOut">
              <a:rPr lang="es-EC" smtClean="0"/>
              <a:t>22/02/2018</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151752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C"/>
          </a:p>
        </p:txBody>
      </p:sp>
      <p:sp>
        <p:nvSpPr>
          <p:cNvPr id="3" name="Date Placeholder 2"/>
          <p:cNvSpPr>
            <a:spLocks noGrp="1"/>
          </p:cNvSpPr>
          <p:nvPr>
            <p:ph type="dt" sz="half" idx="10"/>
          </p:nvPr>
        </p:nvSpPr>
        <p:spPr/>
        <p:txBody>
          <a:bodyPr/>
          <a:lstStyle/>
          <a:p>
            <a:fld id="{AFAEE012-7AC8-4A25-8C60-5D57684C7C85}" type="datetimeFigureOut">
              <a:rPr lang="es-EC" smtClean="0"/>
              <a:t>22/02/2018</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61106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EE012-7AC8-4A25-8C60-5D57684C7C85}" type="datetimeFigureOut">
              <a:rPr lang="es-EC" smtClean="0"/>
              <a:t>22/02/2018</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2668202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C"/>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AEE012-7AC8-4A25-8C60-5D57684C7C85}" type="datetimeFigureOut">
              <a:rPr lang="es-EC" smtClean="0"/>
              <a:t>22/02/2018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375013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EC"/>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AEE012-7AC8-4A25-8C60-5D57684C7C85}" type="datetimeFigureOut">
              <a:rPr lang="es-EC" smtClean="0"/>
              <a:t>22/02/2018</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AAAD916-BD54-4083-B769-E93FB9BF7808}" type="slidenum">
              <a:rPr lang="es-EC" smtClean="0"/>
              <a:t>‹#›</a:t>
            </a:fld>
            <a:endParaRPr lang="es-EC"/>
          </a:p>
        </p:txBody>
      </p:sp>
    </p:spTree>
    <p:extLst>
      <p:ext uri="{BB962C8B-B14F-4D97-AF65-F5344CB8AC3E}">
        <p14:creationId xmlns:p14="http://schemas.microsoft.com/office/powerpoint/2010/main" val="43308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EC"/>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C"/>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AEE012-7AC8-4A25-8C60-5D57684C7C85}" type="datetimeFigureOut">
              <a:rPr lang="es-EC" smtClean="0"/>
              <a:t>22/02/2018</a:t>
            </a:fld>
            <a:endParaRPr lang="es-EC"/>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AD916-BD54-4083-B769-E93FB9BF7808}" type="slidenum">
              <a:rPr lang="es-EC" smtClean="0"/>
              <a:t>‹#›</a:t>
            </a:fld>
            <a:endParaRPr lang="es-EC"/>
          </a:p>
        </p:txBody>
      </p:sp>
    </p:spTree>
    <p:extLst>
      <p:ext uri="{BB962C8B-B14F-4D97-AF65-F5344CB8AC3E}">
        <p14:creationId xmlns:p14="http://schemas.microsoft.com/office/powerpoint/2010/main" val="3994721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Layout" Target="../diagrams/layout4.xml"/><Relationship Id="rId7" Type="http://schemas.openxmlformats.org/officeDocument/2006/relationships/image" Target="../media/image3.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5.jpe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3.jpg"/><Relationship Id="rId3" Type="http://schemas.openxmlformats.org/officeDocument/2006/relationships/diagramLayout" Target="../diagrams/layout5.xml"/><Relationship Id="rId7" Type="http://schemas.openxmlformats.org/officeDocument/2006/relationships/image" Target="../media/image14.jpeg"/><Relationship Id="rId12" Type="http://schemas.openxmlformats.org/officeDocument/2006/relationships/image" Target="../media/image18.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hdphoto" Target="../media/hdphoto1.wdp"/><Relationship Id="rId5" Type="http://schemas.openxmlformats.org/officeDocument/2006/relationships/diagramColors" Target="../diagrams/colors5.xml"/><Relationship Id="rId15" Type="http://schemas.openxmlformats.org/officeDocument/2006/relationships/image" Target="../media/image5.jpeg"/><Relationship Id="rId10" Type="http://schemas.openxmlformats.org/officeDocument/2006/relationships/image" Target="../media/image17.png"/><Relationship Id="rId4" Type="http://schemas.openxmlformats.org/officeDocument/2006/relationships/diagramQuickStyle" Target="../diagrams/quickStyle5.xml"/><Relationship Id="rId9" Type="http://schemas.openxmlformats.org/officeDocument/2006/relationships/image" Target="../media/image16.jpeg"/><Relationship Id="rId14" Type="http://schemas.openxmlformats.org/officeDocument/2006/relationships/image" Target="../media/image4.jp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Layout" Target="../diagrams/layout6.xml"/><Relationship Id="rId7" Type="http://schemas.openxmlformats.org/officeDocument/2006/relationships/image" Target="../media/image19.jpeg"/><Relationship Id="rId12" Type="http://schemas.openxmlformats.org/officeDocument/2006/relationships/image" Target="../media/image5.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4.jpg"/><Relationship Id="rId5" Type="http://schemas.openxmlformats.org/officeDocument/2006/relationships/diagramColors" Target="../diagrams/colors6.xml"/><Relationship Id="rId10" Type="http://schemas.openxmlformats.org/officeDocument/2006/relationships/image" Target="../media/image3.jpg"/><Relationship Id="rId4" Type="http://schemas.openxmlformats.org/officeDocument/2006/relationships/diagramQuickStyle" Target="../diagrams/quickStyle6.xml"/><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2.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Layout" Target="../diagrams/layout7.xml"/><Relationship Id="rId7" Type="http://schemas.openxmlformats.org/officeDocument/2006/relationships/image" Target="../media/image3.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Layout" Target="../diagrams/layout8.xml"/><Relationship Id="rId7" Type="http://schemas.openxmlformats.org/officeDocument/2006/relationships/image" Target="../media/image3.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Layout" Target="../diagrams/layout9.xml"/><Relationship Id="rId7" Type="http://schemas.openxmlformats.org/officeDocument/2006/relationships/image" Target="../media/image3.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10" Type="http://schemas.openxmlformats.org/officeDocument/2006/relationships/image" Target="../media/image29.png"/><Relationship Id="rId4" Type="http://schemas.openxmlformats.org/officeDocument/2006/relationships/diagramQuickStyle" Target="../diagrams/quickStyle9.xml"/><Relationship Id="rId9"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4.jpg"/><Relationship Id="rId7" Type="http://schemas.openxmlformats.org/officeDocument/2006/relationships/diagramQuickStyle" Target="../diagrams/quickStyle10.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5.jpeg"/><Relationship Id="rId9" Type="http://schemas.microsoft.com/office/2007/relationships/diagramDrawing" Target="../diagrams/drawing10.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4.jpg"/><Relationship Id="rId7" Type="http://schemas.openxmlformats.org/officeDocument/2006/relationships/diagramQuickStyle" Target="../diagrams/quickStyle1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5.jpeg"/><Relationship Id="rId9" Type="http://schemas.microsoft.com/office/2007/relationships/diagramDrawing" Target="../diagrams/drawing1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registrocivil.gob.ec/wp-content/uploads/downloads/2014/01/este-es-06-C%C3%93DIGO-DE-LA-NI%C3%91EZ-Y-ADOLESCENCIA-Leyes-conexas.pdf"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jpg"/><Relationship Id="rId7" Type="http://schemas.openxmlformats.org/officeDocument/2006/relationships/image" Target="../media/image41.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5.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Layout" Target="../diagrams/layout2.xml"/><Relationship Id="rId7" Type="http://schemas.openxmlformats.org/officeDocument/2006/relationships/image" Target="../media/image3.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Layout" Target="../diagrams/layout3.xml"/><Relationship Id="rId7" Type="http://schemas.openxmlformats.org/officeDocument/2006/relationships/image" Target="../media/image3.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3.jpeg"/><Relationship Id="rId4" Type="http://schemas.openxmlformats.org/officeDocument/2006/relationships/diagramQuickStyle" Target="../diagrams/quickStyle3.xml"/><Relationship Id="rId9"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6457" y="0"/>
            <a:ext cx="9739086" cy="2699656"/>
          </a:xfrm>
        </p:spPr>
        <p:txBody>
          <a:bodyPr anchor="ctr">
            <a:normAutofit fontScale="90000"/>
          </a:bodyPr>
          <a:lstStyle/>
          <a:p>
            <a:r>
              <a:rPr lang="es-EC" sz="3200" b="1" dirty="0" smtClean="0"/>
              <a:t> </a:t>
            </a:r>
            <a:r>
              <a:rPr lang="es-EC" sz="3200" b="1" dirty="0" smtClean="0">
                <a:solidFill>
                  <a:schemeClr val="bg1"/>
                </a:solidFill>
              </a:rPr>
              <a:t>UNIVERSIDAD DE LAS FUERZAS ARMADAS – “ESPE”</a:t>
            </a:r>
            <a:br>
              <a:rPr lang="es-EC" sz="3200" b="1" dirty="0" smtClean="0">
                <a:solidFill>
                  <a:schemeClr val="bg1"/>
                </a:solidFill>
              </a:rPr>
            </a:br>
            <a:r>
              <a:rPr lang="es-EC" sz="3200" b="1" dirty="0" smtClean="0">
                <a:solidFill>
                  <a:schemeClr val="bg1"/>
                </a:solidFill>
              </a:rPr>
              <a:t/>
            </a:r>
            <a:br>
              <a:rPr lang="es-EC" sz="3200" b="1" dirty="0" smtClean="0">
                <a:solidFill>
                  <a:schemeClr val="bg1"/>
                </a:solidFill>
              </a:rPr>
            </a:br>
            <a:r>
              <a:rPr lang="es-EC" sz="3200" b="1" dirty="0" smtClean="0">
                <a:solidFill>
                  <a:schemeClr val="bg1"/>
                </a:solidFill>
              </a:rPr>
              <a:t>DEPARTAMENTO DE CIENCIAS HUMANAS  Y SOCIALES</a:t>
            </a:r>
            <a:br>
              <a:rPr lang="es-EC" sz="3200" b="1" dirty="0" smtClean="0">
                <a:solidFill>
                  <a:schemeClr val="bg1"/>
                </a:solidFill>
              </a:rPr>
            </a:br>
            <a:r>
              <a:rPr lang="es-EC" sz="3200" b="1" dirty="0" smtClean="0">
                <a:solidFill>
                  <a:schemeClr val="bg1"/>
                </a:solidFill>
              </a:rPr>
              <a:t/>
            </a:r>
            <a:br>
              <a:rPr lang="es-EC" sz="3200" b="1" dirty="0" smtClean="0">
                <a:solidFill>
                  <a:schemeClr val="bg1"/>
                </a:solidFill>
              </a:rPr>
            </a:br>
            <a:r>
              <a:rPr lang="es-EC" sz="3200" b="1" dirty="0" smtClean="0">
                <a:solidFill>
                  <a:schemeClr val="bg1"/>
                </a:solidFill>
              </a:rPr>
              <a:t>LICENCIATURA DE CIENCIAS DE LA ACTIVIDAD FÍSICA, DEPORTES Y RECREACIÓN</a:t>
            </a:r>
            <a:endParaRPr lang="es-EC" sz="3200" b="1" dirty="0">
              <a:solidFill>
                <a:schemeClr val="bg1"/>
              </a:solidFill>
            </a:endParaRPr>
          </a:p>
        </p:txBody>
      </p:sp>
      <p:sp>
        <p:nvSpPr>
          <p:cNvPr id="3" name="Subtitle 2"/>
          <p:cNvSpPr>
            <a:spLocks noGrp="1"/>
          </p:cNvSpPr>
          <p:nvPr>
            <p:ph type="subTitle" idx="1"/>
          </p:nvPr>
        </p:nvSpPr>
        <p:spPr>
          <a:xfrm>
            <a:off x="825498" y="5399312"/>
            <a:ext cx="10541002" cy="1001485"/>
          </a:xfrm>
        </p:spPr>
        <p:txBody>
          <a:bodyPr>
            <a:normAutofit fontScale="92500"/>
          </a:bodyPr>
          <a:lstStyle/>
          <a:p>
            <a:r>
              <a:rPr lang="es-EC" dirty="0" err="1" smtClean="0">
                <a:solidFill>
                  <a:schemeClr val="bg1"/>
                </a:solidFill>
              </a:rPr>
              <a:t>MSc</a:t>
            </a:r>
            <a:r>
              <a:rPr lang="es-EC" dirty="0" smtClean="0">
                <a:solidFill>
                  <a:schemeClr val="bg1"/>
                </a:solidFill>
              </a:rPr>
              <a:t>. ORLANDO CARRASCO	</a:t>
            </a:r>
            <a:r>
              <a:rPr lang="es-EC" dirty="0">
                <a:solidFill>
                  <a:schemeClr val="bg1"/>
                </a:solidFill>
              </a:rPr>
              <a:t>	</a:t>
            </a:r>
            <a:r>
              <a:rPr lang="es-EC" dirty="0" smtClean="0">
                <a:solidFill>
                  <a:schemeClr val="bg1"/>
                </a:solidFill>
              </a:rPr>
              <a:t>	  BRYAN ADRIAN CHARRO BOSMEDIANO</a:t>
            </a:r>
            <a:endParaRPr lang="es-EC" dirty="0">
              <a:solidFill>
                <a:schemeClr val="bg1"/>
              </a:solidFill>
            </a:endParaRPr>
          </a:p>
          <a:p>
            <a:pPr algn="l"/>
            <a:r>
              <a:rPr lang="es-EC" dirty="0" smtClean="0">
                <a:solidFill>
                  <a:schemeClr val="bg1"/>
                </a:solidFill>
              </a:rPr>
              <a:t>               </a:t>
            </a:r>
            <a:r>
              <a:rPr lang="es-EC" b="1" dirty="0" smtClean="0">
                <a:solidFill>
                  <a:schemeClr val="bg1"/>
                </a:solidFill>
              </a:rPr>
              <a:t>DIRECTOR		</a:t>
            </a:r>
            <a:r>
              <a:rPr lang="es-EC" b="1" dirty="0">
                <a:solidFill>
                  <a:schemeClr val="bg1"/>
                </a:solidFill>
              </a:rPr>
              <a:t>	</a:t>
            </a:r>
            <a:r>
              <a:rPr lang="es-EC" b="1" dirty="0" smtClean="0">
                <a:solidFill>
                  <a:schemeClr val="bg1"/>
                </a:solidFill>
              </a:rPr>
              <a:t>			AUTOR</a:t>
            </a:r>
          </a:p>
        </p:txBody>
      </p:sp>
      <p:sp>
        <p:nvSpPr>
          <p:cNvPr id="6" name="TextBox 5"/>
          <p:cNvSpPr txBox="1"/>
          <p:nvPr/>
        </p:nvSpPr>
        <p:spPr>
          <a:xfrm>
            <a:off x="3171371" y="2699656"/>
            <a:ext cx="5849256" cy="2062103"/>
          </a:xfrm>
          <a:prstGeom prst="rect">
            <a:avLst/>
          </a:prstGeom>
          <a:solidFill>
            <a:schemeClr val="accent4">
              <a:lumMod val="60000"/>
              <a:lumOff val="40000"/>
            </a:schemeClr>
          </a:solidFill>
        </p:spPr>
        <p:txBody>
          <a:bodyPr wrap="square" rtlCol="0">
            <a:spAutoFit/>
          </a:bodyPr>
          <a:lstStyle/>
          <a:p>
            <a:pPr algn="ctr"/>
            <a:r>
              <a:rPr lang="es-EC" sz="3200" b="1" dirty="0" smtClean="0"/>
              <a:t>ACTIVIDADES RECREATIVAS EN EL PERIODO TRANSITORIO DE NIÑOS FUTBOLISTAS ECUATORIANOS</a:t>
            </a:r>
            <a:endParaRPr lang="es-EC" sz="3200"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42" y="2584616"/>
            <a:ext cx="2902857" cy="217714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4799" y="2584616"/>
            <a:ext cx="2902857" cy="217714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9656" y="179326"/>
            <a:ext cx="1656108" cy="1576903"/>
          </a:xfrm>
          <a:prstGeom prst="ellipse">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4734" y="160731"/>
            <a:ext cx="1767782" cy="1595498"/>
          </a:xfrm>
          <a:prstGeom prst="ellipse">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3895280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745975713"/>
              </p:ext>
            </p:extLst>
          </p:nvPr>
        </p:nvGraphicFramePr>
        <p:xfrm>
          <a:off x="838211" y="1175932"/>
          <a:ext cx="10515600" cy="5375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
        <p:nvSpPr>
          <p:cNvPr id="8" name="Title 3"/>
          <p:cNvSpPr>
            <a:spLocks noGrp="1"/>
          </p:cNvSpPr>
          <p:nvPr>
            <p:ph type="title"/>
          </p:nvPr>
        </p:nvSpPr>
        <p:spPr>
          <a:xfrm>
            <a:off x="1284374" y="44224"/>
            <a:ext cx="9623275" cy="757130"/>
          </a:xfrm>
          <a:prstGeom prst="rect">
            <a:avLst/>
          </a:prstGeom>
          <a:noFill/>
        </p:spPr>
        <p:txBody>
          <a:bodyPr wrap="none" lIns="91440" tIns="45720" rIns="91440" bIns="45720">
            <a:spAutoFit/>
          </a:bodyPr>
          <a:lstStyle/>
          <a:p>
            <a:pPr algn="ctr"/>
            <a:r>
              <a:rPr lang="en-US" sz="48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CAPACIDADES FÍSICAS CONDICIONALES</a:t>
            </a:r>
            <a:endParaRPr lang="en-US" sz="48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813712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54810201"/>
              </p:ext>
            </p:extLst>
          </p:nvPr>
        </p:nvGraphicFramePr>
        <p:xfrm>
          <a:off x="1091625" y="264802"/>
          <a:ext cx="11934092" cy="6471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0245" t="13922" b="10000"/>
          <a:stretch/>
        </p:blipFill>
        <p:spPr>
          <a:xfrm>
            <a:off x="2191871" y="403412"/>
            <a:ext cx="3003662" cy="1909483"/>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10196" b="14509"/>
          <a:stretch/>
        </p:blipFill>
        <p:spPr>
          <a:xfrm>
            <a:off x="7400364" y="403412"/>
            <a:ext cx="3214687" cy="181535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18747" y="4384783"/>
            <a:ext cx="2631485" cy="1973614"/>
          </a:xfrm>
          <a:prstGeom prst="rect">
            <a:avLst/>
          </a:prstGeom>
        </p:spPr>
      </p:pic>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10166" y="2608732"/>
            <a:ext cx="2366678" cy="1775009"/>
          </a:xfrm>
          <a:prstGeom prst="rect">
            <a:avLst/>
          </a:prstGeom>
        </p:spPr>
      </p:pic>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l="15980" t="20196" r="4902" b="27843"/>
          <a:stretch/>
        </p:blipFill>
        <p:spPr>
          <a:xfrm>
            <a:off x="7324584" y="5029237"/>
            <a:ext cx="3366245" cy="1658095"/>
          </a:xfrm>
          <a:prstGeom prst="rect">
            <a:avLst/>
          </a:prstGeom>
        </p:spPr>
      </p:pic>
      <p:pic>
        <p:nvPicPr>
          <p:cNvPr id="11" name="Picture 10"/>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3" name="Picture 12"/>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898647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233358693"/>
              </p:ext>
            </p:extLst>
          </p:nvPr>
        </p:nvGraphicFramePr>
        <p:xfrm>
          <a:off x="219633" y="1260848"/>
          <a:ext cx="11842377" cy="5422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2996788" y="231273"/>
            <a:ext cx="6288068"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ETAPA DE TRANSICIÓN</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sp>
        <p:nvSpPr>
          <p:cNvPr id="6" name="Rectangle 5"/>
          <p:cNvSpPr/>
          <p:nvPr/>
        </p:nvSpPr>
        <p:spPr>
          <a:xfrm>
            <a:off x="9032885" y="5868668"/>
            <a:ext cx="1659429"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(Gilbert, 2009)</a:t>
            </a:r>
            <a:endParaRPr lang="es-EC" dirty="0"/>
          </a:p>
        </p:txBody>
      </p: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30392" b="33333"/>
          <a:stretch/>
        </p:blipFill>
        <p:spPr>
          <a:xfrm>
            <a:off x="219633" y="5299788"/>
            <a:ext cx="4182038" cy="1137761"/>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t="23725" b="24510"/>
          <a:stretch/>
        </p:blipFill>
        <p:spPr>
          <a:xfrm>
            <a:off x="7663191" y="1260848"/>
            <a:ext cx="4398819" cy="1707777"/>
          </a:xfrm>
          <a:prstGeom prst="rect">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t="16275" b="14118"/>
          <a:stretch/>
        </p:blipFill>
        <p:spPr>
          <a:xfrm>
            <a:off x="443216" y="1139824"/>
            <a:ext cx="3734872" cy="1949823"/>
          </a:xfrm>
          <a:prstGeom prst="rect">
            <a:avLst/>
          </a:prstGeom>
        </p:spPr>
      </p:pic>
      <p:pic>
        <p:nvPicPr>
          <p:cNvPr id="10" name="Picture 9"/>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2" name="Picture 11"/>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2745191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754265" y="2920685"/>
            <a:ext cx="10575909"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METODOLOGÍA DE LA INVESTIGACIÓN</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3767175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POBLACIÓN Y MUESTRA</a:t>
            </a:r>
            <a:endParaRPr lang="es-EC" dirty="0"/>
          </a:p>
        </p:txBody>
      </p:sp>
      <p:sp>
        <p:nvSpPr>
          <p:cNvPr id="3" name="Content Placeholder 2"/>
          <p:cNvSpPr>
            <a:spLocks noGrp="1"/>
          </p:cNvSpPr>
          <p:nvPr>
            <p:ph idx="1"/>
          </p:nvPr>
        </p:nvSpPr>
        <p:spPr>
          <a:xfrm>
            <a:off x="838200" y="5768788"/>
            <a:ext cx="10515600" cy="578223"/>
          </a:xfrm>
        </p:spPr>
        <p:txBody>
          <a:bodyPr>
            <a:noAutofit/>
          </a:bodyPr>
          <a:lstStyle/>
          <a:p>
            <a:pPr marL="0" indent="0" algn="ctr">
              <a:buNone/>
            </a:pPr>
            <a:r>
              <a:rPr lang="es-EC" sz="2400" dirty="0" smtClean="0">
                <a:solidFill>
                  <a:schemeClr val="bg1"/>
                </a:solidFill>
                <a:effectLst>
                  <a:glow rad="63500">
                    <a:schemeClr val="accent2">
                      <a:satMod val="175000"/>
                      <a:alpha val="40000"/>
                    </a:schemeClr>
                  </a:glow>
                </a:effectLst>
              </a:rPr>
              <a:t>CLUB DE ALTO RENDIMIENTO “EL NACIONAL” CATEGORIA SUB </a:t>
            </a:r>
            <a:r>
              <a:rPr lang="es-EC" sz="2400" dirty="0" smtClean="0">
                <a:solidFill>
                  <a:schemeClr val="bg1"/>
                </a:solidFill>
                <a:effectLst>
                  <a:glow rad="63500">
                    <a:schemeClr val="accent2">
                      <a:satMod val="175000"/>
                      <a:alpha val="40000"/>
                    </a:schemeClr>
                  </a:glow>
                </a:effectLst>
              </a:rPr>
              <a:t>– 12</a:t>
            </a:r>
            <a:endParaRPr lang="es-EC" sz="2400" dirty="0">
              <a:solidFill>
                <a:schemeClr val="bg1"/>
              </a:solidFill>
              <a:effectLst>
                <a:glow rad="63500">
                  <a:schemeClr val="accent2">
                    <a:satMod val="175000"/>
                    <a:alpha val="40000"/>
                  </a:schemeClr>
                </a:glow>
              </a:effectLst>
            </a:endParaRPr>
          </a:p>
          <a:p>
            <a:pPr marL="0" indent="0" algn="ctr">
              <a:buNone/>
            </a:pPr>
            <a:r>
              <a:rPr lang="es-EC" sz="2400" dirty="0" smtClean="0">
                <a:solidFill>
                  <a:schemeClr val="bg1"/>
                </a:solidFill>
                <a:effectLst>
                  <a:glow rad="63500">
                    <a:schemeClr val="accent2">
                      <a:satMod val="175000"/>
                      <a:alpha val="40000"/>
                    </a:schemeClr>
                  </a:glow>
                </a:effectLst>
              </a:rPr>
              <a:t>22 Jugadores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078"/>
          <a:stretch/>
        </p:blipFill>
        <p:spPr>
          <a:xfrm rot="5400000">
            <a:off x="4121750" y="1433286"/>
            <a:ext cx="3948499" cy="400610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1580500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23333"/>
            <a:ext cx="10515600" cy="1347881"/>
          </a:xfrm>
        </p:spPr>
        <p:txBody>
          <a:bodyPr/>
          <a:lstStyle/>
          <a:p>
            <a:pPr marL="0" indent="0" algn="just">
              <a:buNone/>
            </a:pPr>
            <a:r>
              <a:rPr lang="es-EC" b="1" dirty="0"/>
              <a:t>Las actividades recreativas inciden en evitar la caída brusca de los niveles de rendimiento físico en la etapa de transición en el Club de Alto Rendimiento “El Nacional” sub </a:t>
            </a:r>
            <a:r>
              <a:rPr lang="es-EC" b="1" dirty="0" smtClean="0"/>
              <a:t>12. </a:t>
            </a:r>
            <a:endParaRPr lang="es-EC"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
        <p:nvSpPr>
          <p:cNvPr id="7" name="Title 1"/>
          <p:cNvSpPr>
            <a:spLocks noGrp="1"/>
          </p:cNvSpPr>
          <p:nvPr>
            <p:ph type="title"/>
          </p:nvPr>
        </p:nvSpPr>
        <p:spPr/>
        <p:txBody>
          <a:bodyPr>
            <a:norm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FORMULACIÓN DE LA HIPOTESIS</a:t>
            </a:r>
            <a:endParaRPr lang="es-EC" sz="54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6518" y="3540388"/>
            <a:ext cx="3747247" cy="2810435"/>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741459" y="3503859"/>
            <a:ext cx="3747600" cy="2810700"/>
          </a:xfrm>
          <a:prstGeom prst="rect">
            <a:avLst/>
          </a:prstGeom>
        </p:spPr>
      </p:pic>
    </p:spTree>
    <p:extLst>
      <p:ext uri="{BB962C8B-B14F-4D97-AF65-F5344CB8AC3E}">
        <p14:creationId xmlns:p14="http://schemas.microsoft.com/office/powerpoint/2010/main" val="2618084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PROCEDIMIENTO</a:t>
            </a:r>
            <a:endParaRPr lang="es-EC" sz="5400" dirty="0"/>
          </a:p>
        </p:txBody>
      </p:sp>
      <p:graphicFrame>
        <p:nvGraphicFramePr>
          <p:cNvPr id="6" name="4 Diagrama"/>
          <p:cNvGraphicFramePr>
            <a:graphicFrameLocks noGrp="1"/>
          </p:cNvGraphicFramePr>
          <p:nvPr>
            <p:ph idx="1"/>
            <p:extLst>
              <p:ext uri="{D42A27DB-BD31-4B8C-83A1-F6EECF244321}">
                <p14:modId xmlns:p14="http://schemas.microsoft.com/office/powerpoint/2010/main" val="900897808"/>
              </p:ext>
            </p:extLst>
          </p:nvPr>
        </p:nvGraphicFramePr>
        <p:xfrm>
          <a:off x="215153" y="1825625"/>
          <a:ext cx="11604812" cy="4481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302009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7"/>
          <p:cNvGraphicFramePr>
            <a:graphicFrameLocks noGrp="1"/>
          </p:cNvGraphicFramePr>
          <p:nvPr>
            <p:ph idx="1"/>
            <p:extLst>
              <p:ext uri="{D42A27DB-BD31-4B8C-83A1-F6EECF244321}">
                <p14:modId xmlns:p14="http://schemas.microsoft.com/office/powerpoint/2010/main" val="1540442113"/>
              </p:ext>
            </p:extLst>
          </p:nvPr>
        </p:nvGraphicFramePr>
        <p:xfrm>
          <a:off x="159655" y="1421379"/>
          <a:ext cx="11740991" cy="5248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830928" y="1693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INSTRUMENTOS</a:t>
            </a:r>
            <a:endParaRPr lang="es-EC" sz="5400" dirty="0"/>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13611074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003580492"/>
              </p:ext>
            </p:extLst>
          </p:nvPr>
        </p:nvGraphicFramePr>
        <p:xfrm>
          <a:off x="164687" y="1514705"/>
          <a:ext cx="5931313" cy="4504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838200" y="31387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INSTRUMENTOS</a:t>
            </a:r>
            <a:endParaRPr lang="es-EC" sz="5400" dirty="0"/>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8" name="Picture 7"/>
          <p:cNvPicPr>
            <a:picLocks noChangeAspect="1"/>
          </p:cNvPicPr>
          <p:nvPr/>
        </p:nvPicPr>
        <p:blipFill rotWithShape="1">
          <a:blip r:embed="rId10"/>
          <a:srcRect l="32096" t="31167" r="28640" b="10373"/>
          <a:stretch/>
        </p:blipFill>
        <p:spPr>
          <a:xfrm>
            <a:off x="6699630" y="1639438"/>
            <a:ext cx="5022477" cy="4204209"/>
          </a:xfrm>
          <a:prstGeom prst="rect">
            <a:avLst/>
          </a:prstGeom>
        </p:spPr>
      </p:pic>
    </p:spTree>
    <p:extLst>
      <p:ext uri="{BB962C8B-B14F-4D97-AF65-F5344CB8AC3E}">
        <p14:creationId xmlns:p14="http://schemas.microsoft.com/office/powerpoint/2010/main" val="38930058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ANÁLISIS DE RESULTADOS</a:t>
            </a:r>
            <a:endParaRPr lang="es-EC" sz="5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8" name="Picture 7"/>
          <p:cNvPicPr>
            <a:picLocks noChangeAspect="1"/>
          </p:cNvPicPr>
          <p:nvPr/>
        </p:nvPicPr>
        <p:blipFill rotWithShape="1">
          <a:blip r:embed="rId5"/>
          <a:srcRect l="35405" t="27048" r="32390" b="8999"/>
          <a:stretch/>
        </p:blipFill>
        <p:spPr>
          <a:xfrm>
            <a:off x="3792070" y="1540589"/>
            <a:ext cx="4612341" cy="5149394"/>
          </a:xfrm>
          <a:prstGeom prst="rect">
            <a:avLst/>
          </a:prstGeom>
        </p:spPr>
      </p:pic>
    </p:spTree>
    <p:extLst>
      <p:ext uri="{BB962C8B-B14F-4D97-AF65-F5344CB8AC3E}">
        <p14:creationId xmlns:p14="http://schemas.microsoft.com/office/powerpoint/2010/main" val="3844676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204521" y="138481"/>
            <a:ext cx="9841028"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PLANTEAMIENTO DEL PROBLEMA</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sp>
        <p:nvSpPr>
          <p:cNvPr id="6" name="3 Rectángulo"/>
          <p:cNvSpPr/>
          <p:nvPr/>
        </p:nvSpPr>
        <p:spPr>
          <a:xfrm>
            <a:off x="1596839" y="2297166"/>
            <a:ext cx="3744416" cy="115212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2400" b="1" dirty="0" smtClean="0">
                <a:latin typeface="Arial" pitchFamily="34" charset="0"/>
                <a:cs typeface="Arial" pitchFamily="34" charset="0"/>
              </a:rPr>
              <a:t>ACTIVIDADES RECREATIVAS</a:t>
            </a:r>
            <a:endParaRPr lang="es-ES" sz="2400" b="1" dirty="0">
              <a:latin typeface="Arial" pitchFamily="34" charset="0"/>
              <a:cs typeface="Arial" pitchFamily="34" charset="0"/>
            </a:endParaRPr>
          </a:p>
        </p:txBody>
      </p:sp>
      <p:sp>
        <p:nvSpPr>
          <p:cNvPr id="7" name="3 Rectángulo"/>
          <p:cNvSpPr/>
          <p:nvPr/>
        </p:nvSpPr>
        <p:spPr>
          <a:xfrm>
            <a:off x="6836587" y="2297166"/>
            <a:ext cx="3744416" cy="1152128"/>
          </a:xfrm>
          <a:prstGeom prst="rect">
            <a:avLst/>
          </a:prstGeom>
          <a:solidFill>
            <a:srgbClr val="92D050"/>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2400" b="1" dirty="0" smtClean="0">
                <a:latin typeface="Arial" pitchFamily="34" charset="0"/>
                <a:cs typeface="Arial" pitchFamily="34" charset="0"/>
              </a:rPr>
              <a:t>NIVELES DE RENDIMIENTO FÍSICO</a:t>
            </a:r>
            <a:endParaRPr lang="es-ES" sz="2400" b="1" dirty="0">
              <a:latin typeface="Arial" pitchFamily="34" charset="0"/>
              <a:cs typeface="Arial" pitchFamily="34" charset="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123" y="3836109"/>
            <a:ext cx="3519847" cy="2639885"/>
          </a:xfrm>
          <a:prstGeom prst="rect">
            <a:avLst/>
          </a:prstGeom>
        </p:spPr>
      </p:pic>
      <p:sp>
        <p:nvSpPr>
          <p:cNvPr id="11" name="Curved Down Arrow 10"/>
          <p:cNvSpPr/>
          <p:nvPr/>
        </p:nvSpPr>
        <p:spPr>
          <a:xfrm>
            <a:off x="3469047" y="1061811"/>
            <a:ext cx="5341124" cy="1086303"/>
          </a:xfrm>
          <a:prstGeom prst="curved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solidFill>
                <a:schemeClr val="tx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84795" y="4013051"/>
            <a:ext cx="3048000" cy="228600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3568506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672" y="4410635"/>
            <a:ext cx="5499846" cy="1949824"/>
          </a:xfrm>
        </p:spPr>
        <p:txBody>
          <a:bodyPr>
            <a:normAutofit lnSpcReduction="10000"/>
          </a:bodyPr>
          <a:lstStyle/>
          <a:p>
            <a:pPr marL="0" indent="0" algn="ctr">
              <a:buNone/>
            </a:pPr>
            <a:r>
              <a:rPr lang="es-EC" b="1" dirty="0" smtClean="0"/>
              <a:t>En </a:t>
            </a:r>
            <a:r>
              <a:rPr lang="es-EC" b="1" dirty="0"/>
              <a:t>sentido general, la fase de alivio o transición implicó una disminución significativa del rendimiento deportivo en dicha prueba.</a:t>
            </a:r>
          </a:p>
        </p:txBody>
      </p:sp>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ESTUDIO ESTADÍSTICO DE WILCOXON</a:t>
            </a:r>
            <a:r>
              <a:rPr lang="es-EC" sz="5400" dirty="0" smtClean="0">
                <a:ln w="0"/>
                <a:solidFill>
                  <a:schemeClr val="accent1"/>
                </a:solidFill>
                <a:effectLst>
                  <a:outerShdw blurRad="38100" dist="25400" dir="5400000" algn="ctr" rotWithShape="0">
                    <a:srgbClr val="6E747A">
                      <a:alpha val="43000"/>
                    </a:srgbClr>
                  </a:outerShdw>
                </a:effectLst>
              </a:rPr>
              <a:t> </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p:cNvSpPr>
          <p:nvPr/>
        </p:nvSpPr>
        <p:spPr>
          <a:xfrm>
            <a:off x="838200" y="1690689"/>
            <a:ext cx="5159188" cy="4608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smtClean="0"/>
              <a:t>Análisis de Abdominales</a:t>
            </a:r>
            <a:endParaRPr lang="es-EC" b="1" dirty="0"/>
          </a:p>
        </p:txBody>
      </p:sp>
      <p:pic>
        <p:nvPicPr>
          <p:cNvPr id="6" name="Picture 5"/>
          <p:cNvPicPr>
            <a:picLocks noChangeAspect="1"/>
          </p:cNvPicPr>
          <p:nvPr/>
        </p:nvPicPr>
        <p:blipFill rotWithShape="1">
          <a:blip r:embed="rId2"/>
          <a:srcRect l="31434" t="27048" r="32390" b="13512"/>
          <a:stretch/>
        </p:blipFill>
        <p:spPr>
          <a:xfrm>
            <a:off x="972671" y="2151529"/>
            <a:ext cx="4903694" cy="4529937"/>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24115972"/>
              </p:ext>
            </p:extLst>
          </p:nvPr>
        </p:nvGraphicFramePr>
        <p:xfrm>
          <a:off x="7295777" y="2080314"/>
          <a:ext cx="3521636" cy="1875342"/>
        </p:xfrm>
        <a:graphic>
          <a:graphicData uri="http://schemas.openxmlformats.org/drawingml/2006/table">
            <a:tbl>
              <a:tblPr firstRow="1" bandRow="1">
                <a:tableStyleId>{327F97BB-C833-4FB7-BDE5-3F7075034690}</a:tableStyleId>
              </a:tblPr>
              <a:tblGrid>
                <a:gridCol w="1760818"/>
                <a:gridCol w="1760818"/>
              </a:tblGrid>
              <a:tr h="411754">
                <a:tc>
                  <a:txBody>
                    <a:bodyPr/>
                    <a:lstStyle/>
                    <a:p>
                      <a:r>
                        <a:rPr lang="es-EC" dirty="0" smtClean="0"/>
                        <a:t>Diferencias</a:t>
                      </a:r>
                      <a:r>
                        <a:rPr lang="es-EC" baseline="0" dirty="0" smtClean="0"/>
                        <a:t> Significativas</a:t>
                      </a:r>
                      <a:endParaRPr lang="es-EC" dirty="0"/>
                    </a:p>
                  </a:txBody>
                  <a:tcPr/>
                </a:tc>
                <a:tc>
                  <a:txBody>
                    <a:bodyPr/>
                    <a:lstStyle/>
                    <a:p>
                      <a:r>
                        <a:rPr lang="es-EC" dirty="0" smtClean="0"/>
                        <a:t> p=0,001</a:t>
                      </a:r>
                      <a:endParaRPr lang="es-EC" dirty="0"/>
                    </a:p>
                  </a:txBody>
                  <a:tcPr/>
                </a:tc>
              </a:tr>
              <a:tr h="411754">
                <a:tc>
                  <a:txBody>
                    <a:bodyPr/>
                    <a:lstStyle/>
                    <a:p>
                      <a:r>
                        <a:rPr lang="es-EC" dirty="0" smtClean="0"/>
                        <a:t>Rango Negativo</a:t>
                      </a:r>
                      <a:endParaRPr lang="es-EC" dirty="0"/>
                    </a:p>
                  </a:txBody>
                  <a:tcPr/>
                </a:tc>
                <a:tc>
                  <a:txBody>
                    <a:bodyPr/>
                    <a:lstStyle/>
                    <a:p>
                      <a:r>
                        <a:rPr lang="es-EC" dirty="0" smtClean="0"/>
                        <a:t>16 sujetos</a:t>
                      </a:r>
                      <a:endParaRPr lang="es-EC" dirty="0"/>
                    </a:p>
                  </a:txBody>
                  <a:tcPr/>
                </a:tc>
              </a:tr>
              <a:tr h="411754">
                <a:tc>
                  <a:txBody>
                    <a:bodyPr/>
                    <a:lstStyle/>
                    <a:p>
                      <a:r>
                        <a:rPr lang="es-EC" dirty="0" smtClean="0"/>
                        <a:t>Rango Positivo</a:t>
                      </a:r>
                      <a:endParaRPr lang="es-EC" dirty="0"/>
                    </a:p>
                  </a:txBody>
                  <a:tcPr/>
                </a:tc>
                <a:tc>
                  <a:txBody>
                    <a:bodyPr/>
                    <a:lstStyle/>
                    <a:p>
                      <a:r>
                        <a:rPr lang="es-EC" dirty="0" smtClean="0"/>
                        <a:t>4 sujetos</a:t>
                      </a:r>
                      <a:endParaRPr lang="es-EC" dirty="0"/>
                    </a:p>
                  </a:txBody>
                  <a:tcPr/>
                </a:tc>
              </a:tr>
              <a:tr h="411754">
                <a:tc>
                  <a:txBody>
                    <a:bodyPr/>
                    <a:lstStyle/>
                    <a:p>
                      <a:r>
                        <a:rPr lang="es-EC" dirty="0" smtClean="0"/>
                        <a:t>Empates</a:t>
                      </a:r>
                      <a:endParaRPr lang="es-EC" dirty="0"/>
                    </a:p>
                  </a:txBody>
                  <a:tcPr/>
                </a:tc>
                <a:tc>
                  <a:txBody>
                    <a:bodyPr/>
                    <a:lstStyle/>
                    <a:p>
                      <a:r>
                        <a:rPr lang="es-EC" dirty="0" smtClean="0"/>
                        <a:t>2</a:t>
                      </a:r>
                      <a:r>
                        <a:rPr lang="es-EC" baseline="0" dirty="0" smtClean="0"/>
                        <a:t> sujetos</a:t>
                      </a:r>
                      <a:endParaRPr lang="es-EC" dirty="0"/>
                    </a:p>
                  </a:txBody>
                  <a:tcPr/>
                </a:tc>
              </a:tr>
            </a:tbl>
          </a:graphicData>
        </a:graphic>
      </p:graphicFrame>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8045042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672" y="4410635"/>
            <a:ext cx="5499846" cy="1949824"/>
          </a:xfrm>
        </p:spPr>
        <p:txBody>
          <a:bodyPr>
            <a:normAutofit lnSpcReduction="10000"/>
          </a:bodyPr>
          <a:lstStyle/>
          <a:p>
            <a:pPr marL="0" indent="0" algn="ctr">
              <a:buNone/>
            </a:pPr>
            <a:r>
              <a:rPr lang="es-EC" b="1" dirty="0" smtClean="0"/>
              <a:t>En </a:t>
            </a:r>
            <a:r>
              <a:rPr lang="es-EC" b="1" dirty="0"/>
              <a:t>sentido general, la fase de alivio o transición implicó una disminución significativa del rendimiento deportivo en dicha prueba.</a:t>
            </a:r>
          </a:p>
        </p:txBody>
      </p:sp>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ESTUDIO ESTADÍSTICO DE WILCOXON</a:t>
            </a:r>
            <a:r>
              <a:rPr lang="es-EC" sz="5400" dirty="0" smtClean="0">
                <a:ln w="0"/>
                <a:solidFill>
                  <a:schemeClr val="accent1"/>
                </a:solidFill>
                <a:effectLst>
                  <a:outerShdw blurRad="38100" dist="25400" dir="5400000" algn="ctr" rotWithShape="0">
                    <a:srgbClr val="6E747A">
                      <a:alpha val="43000"/>
                    </a:srgbClr>
                  </a:outerShdw>
                </a:effectLst>
              </a:rPr>
              <a:t> </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p:cNvSpPr>
          <p:nvPr/>
        </p:nvSpPr>
        <p:spPr>
          <a:xfrm>
            <a:off x="838200" y="1690689"/>
            <a:ext cx="5159188" cy="4608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smtClean="0"/>
              <a:t>Análisis de Flexión de Codo</a:t>
            </a:r>
            <a:endParaRPr lang="es-EC" b="1" dirty="0"/>
          </a:p>
        </p:txBody>
      </p:sp>
      <p:graphicFrame>
        <p:nvGraphicFramePr>
          <p:cNvPr id="7" name="Table 6"/>
          <p:cNvGraphicFramePr>
            <a:graphicFrameLocks noGrp="1"/>
          </p:cNvGraphicFramePr>
          <p:nvPr>
            <p:extLst>
              <p:ext uri="{D42A27DB-BD31-4B8C-83A1-F6EECF244321}">
                <p14:modId xmlns:p14="http://schemas.microsoft.com/office/powerpoint/2010/main" val="515829337"/>
              </p:ext>
            </p:extLst>
          </p:nvPr>
        </p:nvGraphicFramePr>
        <p:xfrm>
          <a:off x="7295777" y="2080314"/>
          <a:ext cx="3521636" cy="1875342"/>
        </p:xfrm>
        <a:graphic>
          <a:graphicData uri="http://schemas.openxmlformats.org/drawingml/2006/table">
            <a:tbl>
              <a:tblPr firstRow="1" bandRow="1">
                <a:tableStyleId>{327F97BB-C833-4FB7-BDE5-3F7075034690}</a:tableStyleId>
              </a:tblPr>
              <a:tblGrid>
                <a:gridCol w="1760818"/>
                <a:gridCol w="1760818"/>
              </a:tblGrid>
              <a:tr h="411754">
                <a:tc>
                  <a:txBody>
                    <a:bodyPr/>
                    <a:lstStyle/>
                    <a:p>
                      <a:r>
                        <a:rPr lang="es-EC" dirty="0" smtClean="0"/>
                        <a:t>Diferencias</a:t>
                      </a:r>
                      <a:r>
                        <a:rPr lang="es-EC" baseline="0" dirty="0" smtClean="0"/>
                        <a:t> Significativas</a:t>
                      </a:r>
                      <a:endParaRPr lang="es-EC" dirty="0"/>
                    </a:p>
                  </a:txBody>
                  <a:tcPr/>
                </a:tc>
                <a:tc>
                  <a:txBody>
                    <a:bodyPr/>
                    <a:lstStyle/>
                    <a:p>
                      <a:r>
                        <a:rPr lang="es-EC" dirty="0" smtClean="0"/>
                        <a:t> p=0,034</a:t>
                      </a:r>
                      <a:endParaRPr lang="es-EC" dirty="0"/>
                    </a:p>
                  </a:txBody>
                  <a:tcPr/>
                </a:tc>
              </a:tr>
              <a:tr h="411754">
                <a:tc>
                  <a:txBody>
                    <a:bodyPr/>
                    <a:lstStyle/>
                    <a:p>
                      <a:r>
                        <a:rPr lang="es-EC" dirty="0" smtClean="0"/>
                        <a:t>Rango Negativo</a:t>
                      </a:r>
                      <a:endParaRPr lang="es-EC" dirty="0"/>
                    </a:p>
                  </a:txBody>
                  <a:tcPr/>
                </a:tc>
                <a:tc>
                  <a:txBody>
                    <a:bodyPr/>
                    <a:lstStyle/>
                    <a:p>
                      <a:r>
                        <a:rPr lang="es-EC" dirty="0" smtClean="0"/>
                        <a:t>8 sujetos</a:t>
                      </a:r>
                      <a:endParaRPr lang="es-EC" dirty="0"/>
                    </a:p>
                  </a:txBody>
                  <a:tcPr/>
                </a:tc>
              </a:tr>
              <a:tr h="411754">
                <a:tc>
                  <a:txBody>
                    <a:bodyPr/>
                    <a:lstStyle/>
                    <a:p>
                      <a:r>
                        <a:rPr lang="es-EC" dirty="0" smtClean="0"/>
                        <a:t>Rango Positivo</a:t>
                      </a:r>
                      <a:endParaRPr lang="es-EC" dirty="0"/>
                    </a:p>
                  </a:txBody>
                  <a:tcPr/>
                </a:tc>
                <a:tc>
                  <a:txBody>
                    <a:bodyPr/>
                    <a:lstStyle/>
                    <a:p>
                      <a:r>
                        <a:rPr lang="es-EC" dirty="0" smtClean="0"/>
                        <a:t>13 sujetos</a:t>
                      </a:r>
                      <a:endParaRPr lang="es-EC" dirty="0"/>
                    </a:p>
                  </a:txBody>
                  <a:tcPr/>
                </a:tc>
              </a:tr>
              <a:tr h="411754">
                <a:tc>
                  <a:txBody>
                    <a:bodyPr/>
                    <a:lstStyle/>
                    <a:p>
                      <a:r>
                        <a:rPr lang="es-EC" dirty="0" smtClean="0"/>
                        <a:t>Empates</a:t>
                      </a:r>
                      <a:endParaRPr lang="es-EC" dirty="0"/>
                    </a:p>
                  </a:txBody>
                  <a:tcPr/>
                </a:tc>
                <a:tc>
                  <a:txBody>
                    <a:bodyPr/>
                    <a:lstStyle/>
                    <a:p>
                      <a:r>
                        <a:rPr lang="es-EC" baseline="0" dirty="0" smtClean="0"/>
                        <a:t>1 sujetos</a:t>
                      </a:r>
                      <a:endParaRPr lang="es-EC" dirty="0"/>
                    </a:p>
                  </a:txBody>
                  <a:tcPr/>
                </a:tc>
              </a:tr>
            </a:tbl>
          </a:graphicData>
        </a:graphic>
      </p:graphicFrame>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2" name="Picture 1"/>
          <p:cNvPicPr>
            <a:picLocks noChangeAspect="1"/>
          </p:cNvPicPr>
          <p:nvPr/>
        </p:nvPicPr>
        <p:blipFill rotWithShape="1">
          <a:blip r:embed="rId5"/>
          <a:srcRect l="31434" t="26066" r="29964" b="11354"/>
          <a:stretch/>
        </p:blipFill>
        <p:spPr>
          <a:xfrm>
            <a:off x="995842" y="2151529"/>
            <a:ext cx="5001546" cy="4558553"/>
          </a:xfrm>
          <a:prstGeom prst="rect">
            <a:avLst/>
          </a:prstGeom>
        </p:spPr>
      </p:pic>
    </p:spTree>
    <p:extLst>
      <p:ext uri="{BB962C8B-B14F-4D97-AF65-F5344CB8AC3E}">
        <p14:creationId xmlns:p14="http://schemas.microsoft.com/office/powerpoint/2010/main" val="732775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672" y="4410635"/>
            <a:ext cx="5499846" cy="1949824"/>
          </a:xfrm>
        </p:spPr>
        <p:txBody>
          <a:bodyPr>
            <a:normAutofit lnSpcReduction="10000"/>
          </a:bodyPr>
          <a:lstStyle/>
          <a:p>
            <a:pPr marL="0" indent="0" algn="ctr">
              <a:buNone/>
            </a:pPr>
            <a:r>
              <a:rPr lang="es-EC" b="1" dirty="0" smtClean="0"/>
              <a:t>En </a:t>
            </a:r>
            <a:r>
              <a:rPr lang="es-EC" b="1" dirty="0"/>
              <a:t>sentido general, la fase de alivio o transición implicó una disminución significativa del rendimiento deportivo en dicha prueba.</a:t>
            </a:r>
          </a:p>
        </p:txBody>
      </p:sp>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ESTUDIO ESTADÍSTICO DE WILCOXON</a:t>
            </a:r>
            <a:r>
              <a:rPr lang="es-EC" sz="5400" dirty="0" smtClean="0">
                <a:ln w="0"/>
                <a:solidFill>
                  <a:schemeClr val="accent1"/>
                </a:solidFill>
                <a:effectLst>
                  <a:outerShdw blurRad="38100" dist="25400" dir="5400000" algn="ctr" rotWithShape="0">
                    <a:srgbClr val="6E747A">
                      <a:alpha val="43000"/>
                    </a:srgbClr>
                  </a:outerShdw>
                </a:effectLst>
              </a:rPr>
              <a:t> </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p:cNvSpPr>
          <p:nvPr/>
        </p:nvSpPr>
        <p:spPr>
          <a:xfrm>
            <a:off x="838200" y="1690689"/>
            <a:ext cx="5159188" cy="4608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smtClean="0"/>
              <a:t>Análisis de Long Test</a:t>
            </a:r>
            <a:endParaRPr lang="es-EC" b="1" dirty="0"/>
          </a:p>
        </p:txBody>
      </p:sp>
      <p:graphicFrame>
        <p:nvGraphicFramePr>
          <p:cNvPr id="7" name="Table 6"/>
          <p:cNvGraphicFramePr>
            <a:graphicFrameLocks noGrp="1"/>
          </p:cNvGraphicFramePr>
          <p:nvPr>
            <p:extLst>
              <p:ext uri="{D42A27DB-BD31-4B8C-83A1-F6EECF244321}">
                <p14:modId xmlns:p14="http://schemas.microsoft.com/office/powerpoint/2010/main" val="1381810435"/>
              </p:ext>
            </p:extLst>
          </p:nvPr>
        </p:nvGraphicFramePr>
        <p:xfrm>
          <a:off x="7295777" y="2080314"/>
          <a:ext cx="3521636" cy="1875342"/>
        </p:xfrm>
        <a:graphic>
          <a:graphicData uri="http://schemas.openxmlformats.org/drawingml/2006/table">
            <a:tbl>
              <a:tblPr firstRow="1" bandRow="1">
                <a:tableStyleId>{327F97BB-C833-4FB7-BDE5-3F7075034690}</a:tableStyleId>
              </a:tblPr>
              <a:tblGrid>
                <a:gridCol w="1760818"/>
                <a:gridCol w="1760818"/>
              </a:tblGrid>
              <a:tr h="411754">
                <a:tc>
                  <a:txBody>
                    <a:bodyPr/>
                    <a:lstStyle/>
                    <a:p>
                      <a:r>
                        <a:rPr lang="es-EC" dirty="0" smtClean="0"/>
                        <a:t>Diferencias</a:t>
                      </a:r>
                      <a:r>
                        <a:rPr lang="es-EC" baseline="0" dirty="0" smtClean="0"/>
                        <a:t> Significativas</a:t>
                      </a:r>
                      <a:endParaRPr lang="es-EC" dirty="0"/>
                    </a:p>
                  </a:txBody>
                  <a:tcPr/>
                </a:tc>
                <a:tc>
                  <a:txBody>
                    <a:bodyPr/>
                    <a:lstStyle/>
                    <a:p>
                      <a:r>
                        <a:rPr lang="es-EC" dirty="0" smtClean="0"/>
                        <a:t> p=0,002</a:t>
                      </a:r>
                      <a:endParaRPr lang="es-EC" dirty="0"/>
                    </a:p>
                  </a:txBody>
                  <a:tcPr/>
                </a:tc>
              </a:tr>
              <a:tr h="411754">
                <a:tc>
                  <a:txBody>
                    <a:bodyPr/>
                    <a:lstStyle/>
                    <a:p>
                      <a:r>
                        <a:rPr lang="es-EC" dirty="0" smtClean="0"/>
                        <a:t>Rango Negativo</a:t>
                      </a:r>
                      <a:endParaRPr lang="es-EC" dirty="0"/>
                    </a:p>
                  </a:txBody>
                  <a:tcPr/>
                </a:tc>
                <a:tc>
                  <a:txBody>
                    <a:bodyPr/>
                    <a:lstStyle/>
                    <a:p>
                      <a:r>
                        <a:rPr lang="es-EC" dirty="0" smtClean="0"/>
                        <a:t>4</a:t>
                      </a:r>
                      <a:r>
                        <a:rPr lang="es-EC" baseline="0" dirty="0" smtClean="0"/>
                        <a:t> </a:t>
                      </a:r>
                      <a:r>
                        <a:rPr lang="es-EC" dirty="0" smtClean="0"/>
                        <a:t>sujetos</a:t>
                      </a:r>
                      <a:endParaRPr lang="es-EC" dirty="0"/>
                    </a:p>
                  </a:txBody>
                  <a:tcPr/>
                </a:tc>
              </a:tr>
              <a:tr h="411754">
                <a:tc>
                  <a:txBody>
                    <a:bodyPr/>
                    <a:lstStyle/>
                    <a:p>
                      <a:r>
                        <a:rPr lang="es-EC" dirty="0" smtClean="0"/>
                        <a:t>Rango Positivo</a:t>
                      </a:r>
                      <a:endParaRPr lang="es-EC" dirty="0"/>
                    </a:p>
                  </a:txBody>
                  <a:tcPr/>
                </a:tc>
                <a:tc>
                  <a:txBody>
                    <a:bodyPr/>
                    <a:lstStyle/>
                    <a:p>
                      <a:r>
                        <a:rPr lang="es-EC" dirty="0" smtClean="0"/>
                        <a:t>18 sujetos</a:t>
                      </a:r>
                      <a:endParaRPr lang="es-EC" dirty="0"/>
                    </a:p>
                  </a:txBody>
                  <a:tcPr/>
                </a:tc>
              </a:tr>
              <a:tr h="411754">
                <a:tc>
                  <a:txBody>
                    <a:bodyPr/>
                    <a:lstStyle/>
                    <a:p>
                      <a:r>
                        <a:rPr lang="es-EC" dirty="0" smtClean="0"/>
                        <a:t>Empates</a:t>
                      </a:r>
                      <a:endParaRPr lang="es-EC" dirty="0"/>
                    </a:p>
                  </a:txBody>
                  <a:tcPr/>
                </a:tc>
                <a:tc>
                  <a:txBody>
                    <a:bodyPr/>
                    <a:lstStyle/>
                    <a:p>
                      <a:r>
                        <a:rPr lang="es-EC" baseline="0" dirty="0" smtClean="0"/>
                        <a:t>0 sujetos</a:t>
                      </a:r>
                      <a:endParaRPr lang="es-EC" dirty="0"/>
                    </a:p>
                  </a:txBody>
                  <a:tcPr/>
                </a:tc>
              </a:tr>
            </a:tbl>
          </a:graphicData>
        </a:graphic>
      </p:graphicFrame>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2" name="Picture 1"/>
          <p:cNvPicPr>
            <a:picLocks noChangeAspect="1"/>
          </p:cNvPicPr>
          <p:nvPr/>
        </p:nvPicPr>
        <p:blipFill rotWithShape="1">
          <a:blip r:embed="rId5"/>
          <a:srcRect l="31544" t="26459" r="31177" b="12335"/>
          <a:stretch/>
        </p:blipFill>
        <p:spPr>
          <a:xfrm>
            <a:off x="1173765" y="2138834"/>
            <a:ext cx="4922235" cy="4543602"/>
          </a:xfrm>
          <a:prstGeom prst="rect">
            <a:avLst/>
          </a:prstGeom>
        </p:spPr>
      </p:pic>
    </p:spTree>
    <p:extLst>
      <p:ext uri="{BB962C8B-B14F-4D97-AF65-F5344CB8AC3E}">
        <p14:creationId xmlns:p14="http://schemas.microsoft.com/office/powerpoint/2010/main" val="1336289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672" y="4410635"/>
            <a:ext cx="5499846" cy="1949824"/>
          </a:xfrm>
        </p:spPr>
        <p:txBody>
          <a:bodyPr>
            <a:normAutofit lnSpcReduction="10000"/>
          </a:bodyPr>
          <a:lstStyle/>
          <a:p>
            <a:pPr marL="0" indent="0" algn="ctr">
              <a:buNone/>
            </a:pPr>
            <a:r>
              <a:rPr lang="es-EC" b="1" dirty="0" smtClean="0"/>
              <a:t>En </a:t>
            </a:r>
            <a:r>
              <a:rPr lang="es-EC" b="1" dirty="0"/>
              <a:t>sentido general, la fase de alivio o transición implicó una disminución significativa del rendimiento deportivo en dicha prueba.</a:t>
            </a:r>
          </a:p>
        </p:txBody>
      </p:sp>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ESTUDIO ESTADÍSTICO DE WILCOXON</a:t>
            </a:r>
            <a:r>
              <a:rPr lang="es-EC" sz="5400" dirty="0" smtClean="0">
                <a:ln w="0"/>
                <a:solidFill>
                  <a:schemeClr val="accent1"/>
                </a:solidFill>
                <a:effectLst>
                  <a:outerShdw blurRad="38100" dist="25400" dir="5400000" algn="ctr" rotWithShape="0">
                    <a:srgbClr val="6E747A">
                      <a:alpha val="43000"/>
                    </a:srgbClr>
                  </a:outerShdw>
                </a:effectLst>
              </a:rPr>
              <a:t> </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p:cNvSpPr>
          <p:nvPr/>
        </p:nvSpPr>
        <p:spPr>
          <a:xfrm>
            <a:off x="838200" y="1690689"/>
            <a:ext cx="5159188" cy="4608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smtClean="0"/>
              <a:t>Análisis de Jump Test</a:t>
            </a:r>
            <a:endParaRPr lang="es-EC" b="1" dirty="0"/>
          </a:p>
        </p:txBody>
      </p:sp>
      <p:graphicFrame>
        <p:nvGraphicFramePr>
          <p:cNvPr id="7" name="Table 6"/>
          <p:cNvGraphicFramePr>
            <a:graphicFrameLocks noGrp="1"/>
          </p:cNvGraphicFramePr>
          <p:nvPr>
            <p:extLst>
              <p:ext uri="{D42A27DB-BD31-4B8C-83A1-F6EECF244321}">
                <p14:modId xmlns:p14="http://schemas.microsoft.com/office/powerpoint/2010/main" val="3908435788"/>
              </p:ext>
            </p:extLst>
          </p:nvPr>
        </p:nvGraphicFramePr>
        <p:xfrm>
          <a:off x="7295777" y="2080314"/>
          <a:ext cx="3521636" cy="1875342"/>
        </p:xfrm>
        <a:graphic>
          <a:graphicData uri="http://schemas.openxmlformats.org/drawingml/2006/table">
            <a:tbl>
              <a:tblPr firstRow="1" bandRow="1">
                <a:tableStyleId>{327F97BB-C833-4FB7-BDE5-3F7075034690}</a:tableStyleId>
              </a:tblPr>
              <a:tblGrid>
                <a:gridCol w="1760818"/>
                <a:gridCol w="1760818"/>
              </a:tblGrid>
              <a:tr h="411754">
                <a:tc>
                  <a:txBody>
                    <a:bodyPr/>
                    <a:lstStyle/>
                    <a:p>
                      <a:r>
                        <a:rPr lang="es-EC" dirty="0" smtClean="0"/>
                        <a:t>Diferencias</a:t>
                      </a:r>
                      <a:r>
                        <a:rPr lang="es-EC" baseline="0" dirty="0" smtClean="0"/>
                        <a:t> Significativas</a:t>
                      </a:r>
                      <a:endParaRPr lang="es-EC" dirty="0"/>
                    </a:p>
                  </a:txBody>
                  <a:tcPr/>
                </a:tc>
                <a:tc>
                  <a:txBody>
                    <a:bodyPr/>
                    <a:lstStyle/>
                    <a:p>
                      <a:r>
                        <a:rPr lang="es-EC" dirty="0" smtClean="0"/>
                        <a:t> p=0,000</a:t>
                      </a:r>
                      <a:endParaRPr lang="es-EC" dirty="0"/>
                    </a:p>
                  </a:txBody>
                  <a:tcPr/>
                </a:tc>
              </a:tr>
              <a:tr h="411754">
                <a:tc>
                  <a:txBody>
                    <a:bodyPr/>
                    <a:lstStyle/>
                    <a:p>
                      <a:r>
                        <a:rPr lang="es-EC" dirty="0" smtClean="0"/>
                        <a:t>Rango Negativo</a:t>
                      </a:r>
                      <a:endParaRPr lang="es-EC" dirty="0"/>
                    </a:p>
                  </a:txBody>
                  <a:tcPr/>
                </a:tc>
                <a:tc>
                  <a:txBody>
                    <a:bodyPr/>
                    <a:lstStyle/>
                    <a:p>
                      <a:r>
                        <a:rPr lang="es-EC" dirty="0" smtClean="0"/>
                        <a:t>0 sujetos</a:t>
                      </a:r>
                      <a:endParaRPr lang="es-EC" dirty="0"/>
                    </a:p>
                  </a:txBody>
                  <a:tcPr/>
                </a:tc>
              </a:tr>
              <a:tr h="411754">
                <a:tc>
                  <a:txBody>
                    <a:bodyPr/>
                    <a:lstStyle/>
                    <a:p>
                      <a:r>
                        <a:rPr lang="es-EC" dirty="0" smtClean="0"/>
                        <a:t>Rango Positivo</a:t>
                      </a:r>
                      <a:endParaRPr lang="es-EC" dirty="0"/>
                    </a:p>
                  </a:txBody>
                  <a:tcPr/>
                </a:tc>
                <a:tc>
                  <a:txBody>
                    <a:bodyPr/>
                    <a:lstStyle/>
                    <a:p>
                      <a:r>
                        <a:rPr lang="es-EC" dirty="0" smtClean="0"/>
                        <a:t>22 sujetos</a:t>
                      </a:r>
                      <a:endParaRPr lang="es-EC" dirty="0"/>
                    </a:p>
                  </a:txBody>
                  <a:tcPr/>
                </a:tc>
              </a:tr>
              <a:tr h="411754">
                <a:tc>
                  <a:txBody>
                    <a:bodyPr/>
                    <a:lstStyle/>
                    <a:p>
                      <a:r>
                        <a:rPr lang="es-EC" dirty="0" smtClean="0"/>
                        <a:t>Empates</a:t>
                      </a:r>
                      <a:endParaRPr lang="es-EC" dirty="0"/>
                    </a:p>
                  </a:txBody>
                  <a:tcPr/>
                </a:tc>
                <a:tc>
                  <a:txBody>
                    <a:bodyPr/>
                    <a:lstStyle/>
                    <a:p>
                      <a:r>
                        <a:rPr lang="es-EC" baseline="0" dirty="0" smtClean="0"/>
                        <a:t>0 sujetos</a:t>
                      </a:r>
                      <a:endParaRPr lang="es-EC" dirty="0"/>
                    </a:p>
                  </a:txBody>
                  <a:tcPr/>
                </a:tc>
              </a:tr>
            </a:tbl>
          </a:graphicData>
        </a:graphic>
      </p:graphicFrame>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11" name="Picture 10"/>
          <p:cNvPicPr>
            <a:picLocks noChangeAspect="1"/>
          </p:cNvPicPr>
          <p:nvPr/>
        </p:nvPicPr>
        <p:blipFill rotWithShape="1">
          <a:blip r:embed="rId5"/>
          <a:srcRect l="31765" t="25871" r="31287" b="13904"/>
          <a:stretch/>
        </p:blipFill>
        <p:spPr>
          <a:xfrm>
            <a:off x="1142389" y="2124635"/>
            <a:ext cx="4988992" cy="4572000"/>
          </a:xfrm>
          <a:prstGeom prst="rect">
            <a:avLst/>
          </a:prstGeom>
        </p:spPr>
      </p:pic>
    </p:spTree>
    <p:extLst>
      <p:ext uri="{BB962C8B-B14F-4D97-AF65-F5344CB8AC3E}">
        <p14:creationId xmlns:p14="http://schemas.microsoft.com/office/powerpoint/2010/main" val="16449331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672" y="4410635"/>
            <a:ext cx="5499846" cy="1949824"/>
          </a:xfrm>
        </p:spPr>
        <p:txBody>
          <a:bodyPr>
            <a:normAutofit lnSpcReduction="10000"/>
          </a:bodyPr>
          <a:lstStyle/>
          <a:p>
            <a:pPr marL="0" indent="0" algn="ctr">
              <a:buNone/>
            </a:pPr>
            <a:r>
              <a:rPr lang="es-EC" b="1" dirty="0" smtClean="0"/>
              <a:t>En </a:t>
            </a:r>
            <a:r>
              <a:rPr lang="es-EC" b="1" dirty="0"/>
              <a:t>sentido general, la fase de alivio o transición implicó una disminución significativa del rendimiento deportivo en dicha prueba.</a:t>
            </a:r>
          </a:p>
        </p:txBody>
      </p:sp>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ESTUDIO ESTADÍSTICO DE WILCOXON</a:t>
            </a:r>
            <a:r>
              <a:rPr lang="es-EC" sz="5400" dirty="0" smtClean="0">
                <a:ln w="0"/>
                <a:solidFill>
                  <a:schemeClr val="accent1"/>
                </a:solidFill>
                <a:effectLst>
                  <a:outerShdw blurRad="38100" dist="25400" dir="5400000" algn="ctr" rotWithShape="0">
                    <a:srgbClr val="6E747A">
                      <a:alpha val="43000"/>
                    </a:srgbClr>
                  </a:outerShdw>
                </a:effectLst>
              </a:rPr>
              <a:t> </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p:cNvSpPr>
          <p:nvPr/>
        </p:nvSpPr>
        <p:spPr>
          <a:xfrm>
            <a:off x="838200" y="1690689"/>
            <a:ext cx="5159188" cy="4608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smtClean="0"/>
              <a:t>Análisis de Yoyo Test</a:t>
            </a:r>
            <a:endParaRPr lang="es-EC" b="1" dirty="0"/>
          </a:p>
        </p:txBody>
      </p:sp>
      <p:graphicFrame>
        <p:nvGraphicFramePr>
          <p:cNvPr id="7" name="Table 6"/>
          <p:cNvGraphicFramePr>
            <a:graphicFrameLocks noGrp="1"/>
          </p:cNvGraphicFramePr>
          <p:nvPr>
            <p:extLst>
              <p:ext uri="{D42A27DB-BD31-4B8C-83A1-F6EECF244321}">
                <p14:modId xmlns:p14="http://schemas.microsoft.com/office/powerpoint/2010/main" val="631720948"/>
              </p:ext>
            </p:extLst>
          </p:nvPr>
        </p:nvGraphicFramePr>
        <p:xfrm>
          <a:off x="7295777" y="2080314"/>
          <a:ext cx="3521636" cy="1875342"/>
        </p:xfrm>
        <a:graphic>
          <a:graphicData uri="http://schemas.openxmlformats.org/drawingml/2006/table">
            <a:tbl>
              <a:tblPr firstRow="1" bandRow="1">
                <a:tableStyleId>{327F97BB-C833-4FB7-BDE5-3F7075034690}</a:tableStyleId>
              </a:tblPr>
              <a:tblGrid>
                <a:gridCol w="1760818"/>
                <a:gridCol w="1760818"/>
              </a:tblGrid>
              <a:tr h="411754">
                <a:tc>
                  <a:txBody>
                    <a:bodyPr/>
                    <a:lstStyle/>
                    <a:p>
                      <a:r>
                        <a:rPr lang="es-EC" dirty="0" smtClean="0"/>
                        <a:t>Diferencias</a:t>
                      </a:r>
                      <a:r>
                        <a:rPr lang="es-EC" baseline="0" dirty="0" smtClean="0"/>
                        <a:t> Significativas</a:t>
                      </a:r>
                      <a:endParaRPr lang="es-EC" dirty="0"/>
                    </a:p>
                  </a:txBody>
                  <a:tcPr/>
                </a:tc>
                <a:tc>
                  <a:txBody>
                    <a:bodyPr/>
                    <a:lstStyle/>
                    <a:p>
                      <a:r>
                        <a:rPr lang="es-EC" dirty="0" smtClean="0"/>
                        <a:t> p=0,000</a:t>
                      </a:r>
                      <a:endParaRPr lang="es-EC" dirty="0"/>
                    </a:p>
                  </a:txBody>
                  <a:tcPr/>
                </a:tc>
              </a:tr>
              <a:tr h="411754">
                <a:tc>
                  <a:txBody>
                    <a:bodyPr/>
                    <a:lstStyle/>
                    <a:p>
                      <a:r>
                        <a:rPr lang="es-EC" dirty="0" smtClean="0"/>
                        <a:t>Rango Negativo</a:t>
                      </a:r>
                      <a:endParaRPr lang="es-EC" dirty="0"/>
                    </a:p>
                  </a:txBody>
                  <a:tcPr/>
                </a:tc>
                <a:tc>
                  <a:txBody>
                    <a:bodyPr/>
                    <a:lstStyle/>
                    <a:p>
                      <a:r>
                        <a:rPr lang="es-EC" dirty="0" smtClean="0"/>
                        <a:t>22 sujetos</a:t>
                      </a:r>
                      <a:endParaRPr lang="es-EC" dirty="0"/>
                    </a:p>
                  </a:txBody>
                  <a:tcPr/>
                </a:tc>
              </a:tr>
              <a:tr h="411754">
                <a:tc>
                  <a:txBody>
                    <a:bodyPr/>
                    <a:lstStyle/>
                    <a:p>
                      <a:r>
                        <a:rPr lang="es-EC" dirty="0" smtClean="0"/>
                        <a:t>Rango Positivo</a:t>
                      </a:r>
                      <a:endParaRPr lang="es-EC" dirty="0"/>
                    </a:p>
                  </a:txBody>
                  <a:tcPr/>
                </a:tc>
                <a:tc>
                  <a:txBody>
                    <a:bodyPr/>
                    <a:lstStyle/>
                    <a:p>
                      <a:r>
                        <a:rPr lang="es-EC" dirty="0" smtClean="0"/>
                        <a:t>0 sujetos</a:t>
                      </a:r>
                      <a:endParaRPr lang="es-EC" dirty="0"/>
                    </a:p>
                  </a:txBody>
                  <a:tcPr/>
                </a:tc>
              </a:tr>
              <a:tr h="411754">
                <a:tc>
                  <a:txBody>
                    <a:bodyPr/>
                    <a:lstStyle/>
                    <a:p>
                      <a:r>
                        <a:rPr lang="es-EC" dirty="0" smtClean="0"/>
                        <a:t>Empates</a:t>
                      </a:r>
                      <a:endParaRPr lang="es-EC" dirty="0"/>
                    </a:p>
                  </a:txBody>
                  <a:tcPr/>
                </a:tc>
                <a:tc>
                  <a:txBody>
                    <a:bodyPr/>
                    <a:lstStyle/>
                    <a:p>
                      <a:r>
                        <a:rPr lang="es-EC" baseline="0" dirty="0" smtClean="0"/>
                        <a:t>0 sujetos</a:t>
                      </a:r>
                      <a:endParaRPr lang="es-EC" dirty="0"/>
                    </a:p>
                  </a:txBody>
                  <a:tcPr/>
                </a:tc>
              </a:tr>
            </a:tbl>
          </a:graphicData>
        </a:graphic>
      </p:graphicFrame>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2" name="Picture 1"/>
          <p:cNvPicPr>
            <a:picLocks noChangeAspect="1"/>
          </p:cNvPicPr>
          <p:nvPr/>
        </p:nvPicPr>
        <p:blipFill rotWithShape="1">
          <a:blip r:embed="rId5"/>
          <a:srcRect l="31544" t="25871" r="29301" b="9196"/>
          <a:stretch/>
        </p:blipFill>
        <p:spPr>
          <a:xfrm>
            <a:off x="1084729" y="2080314"/>
            <a:ext cx="5011271" cy="4672479"/>
          </a:xfrm>
          <a:prstGeom prst="rect">
            <a:avLst/>
          </a:prstGeom>
        </p:spPr>
      </p:pic>
    </p:spTree>
    <p:extLst>
      <p:ext uri="{BB962C8B-B14F-4D97-AF65-F5344CB8AC3E}">
        <p14:creationId xmlns:p14="http://schemas.microsoft.com/office/powerpoint/2010/main" val="27698608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672" y="4410635"/>
            <a:ext cx="5499846" cy="1949824"/>
          </a:xfrm>
        </p:spPr>
        <p:txBody>
          <a:bodyPr>
            <a:normAutofit lnSpcReduction="10000"/>
          </a:bodyPr>
          <a:lstStyle/>
          <a:p>
            <a:pPr marL="0" indent="0" algn="ctr">
              <a:buNone/>
            </a:pPr>
            <a:r>
              <a:rPr lang="es-EC" b="1" dirty="0" smtClean="0"/>
              <a:t>En </a:t>
            </a:r>
            <a:r>
              <a:rPr lang="es-EC" b="1" dirty="0"/>
              <a:t>sentido general, la fase de alivio o transición implicó una disminución significativa del rendimiento deportivo en dicha prueba.</a:t>
            </a:r>
          </a:p>
        </p:txBody>
      </p:sp>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ESTUDIO ESTADÍSTICO DE WILCOXON</a:t>
            </a:r>
            <a:r>
              <a:rPr lang="es-EC" sz="5400" dirty="0" smtClean="0">
                <a:ln w="0"/>
                <a:solidFill>
                  <a:schemeClr val="accent1"/>
                </a:solidFill>
                <a:effectLst>
                  <a:outerShdw blurRad="38100" dist="25400" dir="5400000" algn="ctr" rotWithShape="0">
                    <a:srgbClr val="6E747A">
                      <a:alpha val="43000"/>
                    </a:srgbClr>
                  </a:outerShdw>
                </a:effectLst>
              </a:rPr>
              <a:t> </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p:cNvSpPr>
          <p:nvPr/>
        </p:nvSpPr>
        <p:spPr>
          <a:xfrm>
            <a:off x="838200" y="1690689"/>
            <a:ext cx="5159188" cy="4608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smtClean="0"/>
              <a:t>Análisis de Flexibilidad</a:t>
            </a:r>
            <a:endParaRPr lang="es-EC" b="1" dirty="0"/>
          </a:p>
        </p:txBody>
      </p:sp>
      <p:graphicFrame>
        <p:nvGraphicFramePr>
          <p:cNvPr id="7" name="Table 6"/>
          <p:cNvGraphicFramePr>
            <a:graphicFrameLocks noGrp="1"/>
          </p:cNvGraphicFramePr>
          <p:nvPr>
            <p:extLst/>
          </p:nvPr>
        </p:nvGraphicFramePr>
        <p:xfrm>
          <a:off x="7295777" y="2080314"/>
          <a:ext cx="3521636" cy="1875342"/>
        </p:xfrm>
        <a:graphic>
          <a:graphicData uri="http://schemas.openxmlformats.org/drawingml/2006/table">
            <a:tbl>
              <a:tblPr firstRow="1" bandRow="1">
                <a:tableStyleId>{327F97BB-C833-4FB7-BDE5-3F7075034690}</a:tableStyleId>
              </a:tblPr>
              <a:tblGrid>
                <a:gridCol w="1760818"/>
                <a:gridCol w="1760818"/>
              </a:tblGrid>
              <a:tr h="411754">
                <a:tc>
                  <a:txBody>
                    <a:bodyPr/>
                    <a:lstStyle/>
                    <a:p>
                      <a:r>
                        <a:rPr lang="es-EC" dirty="0" smtClean="0"/>
                        <a:t>Diferencias</a:t>
                      </a:r>
                      <a:r>
                        <a:rPr lang="es-EC" baseline="0" dirty="0" smtClean="0"/>
                        <a:t> Significativas</a:t>
                      </a:r>
                      <a:endParaRPr lang="es-EC" dirty="0"/>
                    </a:p>
                  </a:txBody>
                  <a:tcPr/>
                </a:tc>
                <a:tc>
                  <a:txBody>
                    <a:bodyPr/>
                    <a:lstStyle/>
                    <a:p>
                      <a:r>
                        <a:rPr lang="es-EC" dirty="0" smtClean="0"/>
                        <a:t> p=0,855</a:t>
                      </a:r>
                      <a:endParaRPr lang="es-EC" dirty="0"/>
                    </a:p>
                  </a:txBody>
                  <a:tcPr/>
                </a:tc>
              </a:tr>
              <a:tr h="411754">
                <a:tc>
                  <a:txBody>
                    <a:bodyPr/>
                    <a:lstStyle/>
                    <a:p>
                      <a:r>
                        <a:rPr lang="es-EC" dirty="0" smtClean="0"/>
                        <a:t>Rango Negativo</a:t>
                      </a:r>
                      <a:endParaRPr lang="es-EC" dirty="0"/>
                    </a:p>
                  </a:txBody>
                  <a:tcPr/>
                </a:tc>
                <a:tc>
                  <a:txBody>
                    <a:bodyPr/>
                    <a:lstStyle/>
                    <a:p>
                      <a:r>
                        <a:rPr lang="es-EC" dirty="0" smtClean="0"/>
                        <a:t>6 sujetos</a:t>
                      </a:r>
                      <a:endParaRPr lang="es-EC" dirty="0"/>
                    </a:p>
                  </a:txBody>
                  <a:tcPr/>
                </a:tc>
              </a:tr>
              <a:tr h="411754">
                <a:tc>
                  <a:txBody>
                    <a:bodyPr/>
                    <a:lstStyle/>
                    <a:p>
                      <a:r>
                        <a:rPr lang="es-EC" dirty="0" smtClean="0"/>
                        <a:t>Rango Positivo</a:t>
                      </a:r>
                      <a:endParaRPr lang="es-EC" dirty="0"/>
                    </a:p>
                  </a:txBody>
                  <a:tcPr/>
                </a:tc>
                <a:tc>
                  <a:txBody>
                    <a:bodyPr/>
                    <a:lstStyle/>
                    <a:p>
                      <a:r>
                        <a:rPr lang="es-EC" dirty="0" smtClean="0"/>
                        <a:t>10 sujetos</a:t>
                      </a:r>
                      <a:endParaRPr lang="es-EC" dirty="0"/>
                    </a:p>
                  </a:txBody>
                  <a:tcPr/>
                </a:tc>
              </a:tr>
              <a:tr h="411754">
                <a:tc>
                  <a:txBody>
                    <a:bodyPr/>
                    <a:lstStyle/>
                    <a:p>
                      <a:r>
                        <a:rPr lang="es-EC" dirty="0" smtClean="0"/>
                        <a:t>Empates</a:t>
                      </a:r>
                      <a:endParaRPr lang="es-EC" dirty="0"/>
                    </a:p>
                  </a:txBody>
                  <a:tcPr/>
                </a:tc>
                <a:tc>
                  <a:txBody>
                    <a:bodyPr/>
                    <a:lstStyle/>
                    <a:p>
                      <a:r>
                        <a:rPr lang="es-EC" baseline="0" dirty="0" smtClean="0"/>
                        <a:t>6 sujetos</a:t>
                      </a:r>
                      <a:endParaRPr lang="es-EC" dirty="0"/>
                    </a:p>
                  </a:txBody>
                  <a:tcPr/>
                </a:tc>
              </a:tr>
            </a:tbl>
          </a:graphicData>
        </a:graphic>
      </p:graphicFrame>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11" name="Picture 10"/>
          <p:cNvPicPr>
            <a:picLocks noChangeAspect="1"/>
          </p:cNvPicPr>
          <p:nvPr/>
        </p:nvPicPr>
        <p:blipFill rotWithShape="1">
          <a:blip r:embed="rId5"/>
          <a:srcRect l="31655" t="25871" r="29301" b="10961"/>
          <a:stretch/>
        </p:blipFill>
        <p:spPr>
          <a:xfrm>
            <a:off x="984234" y="2091596"/>
            <a:ext cx="5151384" cy="4685722"/>
          </a:xfrm>
          <a:prstGeom prst="rect">
            <a:avLst/>
          </a:prstGeom>
        </p:spPr>
      </p:pic>
    </p:spTree>
    <p:extLst>
      <p:ext uri="{BB962C8B-B14F-4D97-AF65-F5344CB8AC3E}">
        <p14:creationId xmlns:p14="http://schemas.microsoft.com/office/powerpoint/2010/main" val="1190993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6672" y="4410635"/>
            <a:ext cx="5499846" cy="1949824"/>
          </a:xfrm>
        </p:spPr>
        <p:txBody>
          <a:bodyPr>
            <a:normAutofit/>
          </a:bodyPr>
          <a:lstStyle/>
          <a:p>
            <a:pPr marL="0" indent="0" algn="ctr">
              <a:buNone/>
            </a:pPr>
            <a:r>
              <a:rPr lang="es-EC" b="1" dirty="0" smtClean="0"/>
              <a:t>En </a:t>
            </a:r>
            <a:r>
              <a:rPr lang="es-EC" b="1" dirty="0"/>
              <a:t>sentido general, la fase de alivio o transición implicó </a:t>
            </a:r>
            <a:r>
              <a:rPr lang="es-EC" b="1" dirty="0" smtClean="0"/>
              <a:t>un aumento mínimo </a:t>
            </a:r>
            <a:r>
              <a:rPr lang="es-EC" b="1" dirty="0"/>
              <a:t>del rendimiento deportivo en dicha prueba.</a:t>
            </a:r>
          </a:p>
        </p:txBody>
      </p:sp>
      <p:sp>
        <p:nvSpPr>
          <p:cNvPr id="4" name="Title 1"/>
          <p:cNvSpPr txBox="1">
            <a:spLocks noGrp="1"/>
          </p:cNvSpPr>
          <p:nvPr>
            <p:ph type="title"/>
          </p:nvPr>
        </p:nvSpPr>
        <p:spPr>
          <a:xfrm>
            <a:off x="838200" y="65720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ESTUDIO ESTADÍSTICO DE WILCOXON</a:t>
            </a:r>
            <a:r>
              <a:rPr lang="es-EC" sz="5400" dirty="0" smtClean="0">
                <a:ln w="0"/>
                <a:solidFill>
                  <a:schemeClr val="accent1"/>
                </a:solidFill>
                <a:effectLst>
                  <a:outerShdw blurRad="38100" dist="25400" dir="5400000" algn="ctr" rotWithShape="0">
                    <a:srgbClr val="6E747A">
                      <a:alpha val="43000"/>
                    </a:srgbClr>
                  </a:outerShdw>
                </a:effectLst>
              </a:rPr>
              <a:t> </a:t>
            </a:r>
            <a:endParaRPr lang="es-EC" sz="5400"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p:cNvSpPr>
          <p:nvPr/>
        </p:nvSpPr>
        <p:spPr>
          <a:xfrm>
            <a:off x="838200" y="1690689"/>
            <a:ext cx="5159188" cy="4608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b="1" dirty="0" smtClean="0"/>
              <a:t>Análisis de Velocidad</a:t>
            </a:r>
            <a:endParaRPr lang="es-EC" b="1" dirty="0"/>
          </a:p>
        </p:txBody>
      </p:sp>
      <p:graphicFrame>
        <p:nvGraphicFramePr>
          <p:cNvPr id="7" name="Table 6"/>
          <p:cNvGraphicFramePr>
            <a:graphicFrameLocks noGrp="1"/>
          </p:cNvGraphicFramePr>
          <p:nvPr>
            <p:extLst>
              <p:ext uri="{D42A27DB-BD31-4B8C-83A1-F6EECF244321}">
                <p14:modId xmlns:p14="http://schemas.microsoft.com/office/powerpoint/2010/main" val="669059073"/>
              </p:ext>
            </p:extLst>
          </p:nvPr>
        </p:nvGraphicFramePr>
        <p:xfrm>
          <a:off x="7295777" y="2080314"/>
          <a:ext cx="3521636" cy="1875342"/>
        </p:xfrm>
        <a:graphic>
          <a:graphicData uri="http://schemas.openxmlformats.org/drawingml/2006/table">
            <a:tbl>
              <a:tblPr firstRow="1" bandRow="1">
                <a:tableStyleId>{327F97BB-C833-4FB7-BDE5-3F7075034690}</a:tableStyleId>
              </a:tblPr>
              <a:tblGrid>
                <a:gridCol w="1760818"/>
                <a:gridCol w="1760818"/>
              </a:tblGrid>
              <a:tr h="411754">
                <a:tc>
                  <a:txBody>
                    <a:bodyPr/>
                    <a:lstStyle/>
                    <a:p>
                      <a:r>
                        <a:rPr lang="es-EC" dirty="0" smtClean="0"/>
                        <a:t>Diferencias</a:t>
                      </a:r>
                      <a:r>
                        <a:rPr lang="es-EC" baseline="0" dirty="0" smtClean="0"/>
                        <a:t> Significativas</a:t>
                      </a:r>
                      <a:endParaRPr lang="es-EC" dirty="0"/>
                    </a:p>
                  </a:txBody>
                  <a:tcPr/>
                </a:tc>
                <a:tc>
                  <a:txBody>
                    <a:bodyPr/>
                    <a:lstStyle/>
                    <a:p>
                      <a:r>
                        <a:rPr lang="es-EC" dirty="0" smtClean="0"/>
                        <a:t> p=0,485</a:t>
                      </a:r>
                      <a:endParaRPr lang="es-EC" dirty="0"/>
                    </a:p>
                  </a:txBody>
                  <a:tcPr/>
                </a:tc>
              </a:tr>
              <a:tr h="411754">
                <a:tc>
                  <a:txBody>
                    <a:bodyPr/>
                    <a:lstStyle/>
                    <a:p>
                      <a:r>
                        <a:rPr lang="es-EC" dirty="0" smtClean="0"/>
                        <a:t>Rango Negativo</a:t>
                      </a:r>
                      <a:endParaRPr lang="es-EC" dirty="0"/>
                    </a:p>
                  </a:txBody>
                  <a:tcPr/>
                </a:tc>
                <a:tc>
                  <a:txBody>
                    <a:bodyPr/>
                    <a:lstStyle/>
                    <a:p>
                      <a:r>
                        <a:rPr lang="es-EC" dirty="0" smtClean="0"/>
                        <a:t>13 sujetos</a:t>
                      </a:r>
                      <a:endParaRPr lang="es-EC" dirty="0"/>
                    </a:p>
                  </a:txBody>
                  <a:tcPr/>
                </a:tc>
              </a:tr>
              <a:tr h="411754">
                <a:tc>
                  <a:txBody>
                    <a:bodyPr/>
                    <a:lstStyle/>
                    <a:p>
                      <a:r>
                        <a:rPr lang="es-EC" dirty="0" smtClean="0"/>
                        <a:t>Rango Positivo</a:t>
                      </a:r>
                      <a:endParaRPr lang="es-EC" dirty="0"/>
                    </a:p>
                  </a:txBody>
                  <a:tcPr/>
                </a:tc>
                <a:tc>
                  <a:txBody>
                    <a:bodyPr/>
                    <a:lstStyle/>
                    <a:p>
                      <a:r>
                        <a:rPr lang="es-EC" dirty="0" smtClean="0"/>
                        <a:t>9 sujetos</a:t>
                      </a:r>
                      <a:endParaRPr lang="es-EC" dirty="0"/>
                    </a:p>
                  </a:txBody>
                  <a:tcPr/>
                </a:tc>
              </a:tr>
              <a:tr h="411754">
                <a:tc>
                  <a:txBody>
                    <a:bodyPr/>
                    <a:lstStyle/>
                    <a:p>
                      <a:r>
                        <a:rPr lang="es-EC" dirty="0" smtClean="0"/>
                        <a:t>Empates</a:t>
                      </a:r>
                      <a:endParaRPr lang="es-EC" dirty="0"/>
                    </a:p>
                  </a:txBody>
                  <a:tcPr/>
                </a:tc>
                <a:tc>
                  <a:txBody>
                    <a:bodyPr/>
                    <a:lstStyle/>
                    <a:p>
                      <a:r>
                        <a:rPr lang="es-EC" baseline="0" dirty="0" smtClean="0"/>
                        <a:t>0 sujetos</a:t>
                      </a:r>
                      <a:endParaRPr lang="es-EC" dirty="0"/>
                    </a:p>
                  </a:txBody>
                  <a:tcPr/>
                </a:tc>
              </a:tr>
            </a:tbl>
          </a:graphicData>
        </a:graphic>
      </p:graphicFrame>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2" name="Picture 1"/>
          <p:cNvPicPr>
            <a:picLocks noChangeAspect="1"/>
          </p:cNvPicPr>
          <p:nvPr/>
        </p:nvPicPr>
        <p:blipFill rotWithShape="1">
          <a:blip r:embed="rId5"/>
          <a:srcRect l="31433" t="29206" r="29412" b="8411"/>
          <a:stretch/>
        </p:blipFill>
        <p:spPr>
          <a:xfrm>
            <a:off x="903846" y="2114601"/>
            <a:ext cx="5126366" cy="4592068"/>
          </a:xfrm>
          <a:prstGeom prst="rect">
            <a:avLst/>
          </a:prstGeom>
        </p:spPr>
      </p:pic>
    </p:spTree>
    <p:extLst>
      <p:ext uri="{BB962C8B-B14F-4D97-AF65-F5344CB8AC3E}">
        <p14:creationId xmlns:p14="http://schemas.microsoft.com/office/powerpoint/2010/main" val="3556490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
        <p:nvSpPr>
          <p:cNvPr id="12" name="Title 1"/>
          <p:cNvSpPr txBox="1">
            <a:spLocks noGrp="1"/>
          </p:cNvSpPr>
          <p:nvPr>
            <p:ph type="title"/>
          </p:nvPr>
        </p:nvSpPr>
        <p:spPr>
          <a:xfrm>
            <a:off x="830928" y="294135"/>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ANÁLISIS DE CAÍDA DE NIVELES DE RENDIMIENTO FISICO</a:t>
            </a:r>
            <a:endParaRPr lang="es-EC" sz="5400" dirty="0">
              <a:ln w="0"/>
              <a:solidFill>
                <a:schemeClr val="accent1"/>
              </a:solidFill>
              <a:effectLst>
                <a:outerShdw blurRad="38100" dist="25400" dir="5400000" algn="ctr" rotWithShape="0">
                  <a:srgbClr val="6E747A">
                    <a:alpha val="43000"/>
                  </a:srgbClr>
                </a:outerShdw>
              </a:effectLst>
            </a:endParaRPr>
          </a:p>
        </p:txBody>
      </p:sp>
      <p:pic>
        <p:nvPicPr>
          <p:cNvPr id="6" name="Picture 5"/>
          <p:cNvPicPr>
            <a:picLocks noChangeAspect="1"/>
          </p:cNvPicPr>
          <p:nvPr/>
        </p:nvPicPr>
        <p:blipFill rotWithShape="1">
          <a:blip r:embed="rId5"/>
          <a:srcRect l="31875" t="28028" r="27334" b="10766"/>
          <a:stretch/>
        </p:blipFill>
        <p:spPr>
          <a:xfrm>
            <a:off x="3094765" y="1757905"/>
            <a:ext cx="5987926" cy="5051529"/>
          </a:xfrm>
          <a:prstGeom prst="rect">
            <a:avLst/>
          </a:prstGeom>
        </p:spPr>
      </p:pic>
    </p:spTree>
    <p:extLst>
      <p:ext uri="{BB962C8B-B14F-4D97-AF65-F5344CB8AC3E}">
        <p14:creationId xmlns:p14="http://schemas.microsoft.com/office/powerpoint/2010/main" val="15234675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0928" y="-1785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CONCLUSIONES</a:t>
            </a:r>
            <a:endParaRPr lang="es-EC" sz="5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graphicFrame>
        <p:nvGraphicFramePr>
          <p:cNvPr id="8" name="Diagram 7"/>
          <p:cNvGraphicFramePr/>
          <p:nvPr>
            <p:extLst>
              <p:ext uri="{D42A27DB-BD31-4B8C-83A1-F6EECF244321}">
                <p14:modId xmlns:p14="http://schemas.microsoft.com/office/powerpoint/2010/main" val="4061669422"/>
              </p:ext>
            </p:extLst>
          </p:nvPr>
        </p:nvGraphicFramePr>
        <p:xfrm>
          <a:off x="458694" y="1146985"/>
          <a:ext cx="10609931"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418492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830928" y="-17857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RECOMENDACIONES</a:t>
            </a:r>
            <a:endParaRPr lang="es-EC" sz="5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graphicFrame>
        <p:nvGraphicFramePr>
          <p:cNvPr id="8" name="Diagram 7"/>
          <p:cNvGraphicFramePr/>
          <p:nvPr>
            <p:extLst>
              <p:ext uri="{D42A27DB-BD31-4B8C-83A1-F6EECF244321}">
                <p14:modId xmlns:p14="http://schemas.microsoft.com/office/powerpoint/2010/main" val="3594357291"/>
              </p:ext>
            </p:extLst>
          </p:nvPr>
        </p:nvGraphicFramePr>
        <p:xfrm>
          <a:off x="458694" y="1146985"/>
          <a:ext cx="10609931"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424721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698420" y="607791"/>
            <a:ext cx="8795165"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FORMULACIÓN DEL PROBLEMA</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sp>
        <p:nvSpPr>
          <p:cNvPr id="5" name="Oval 4"/>
          <p:cNvSpPr/>
          <p:nvPr/>
        </p:nvSpPr>
        <p:spPr>
          <a:xfrm rot="20289023">
            <a:off x="923169" y="2533188"/>
            <a:ext cx="4952319" cy="274087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2000" b="1" dirty="0">
                <a:solidFill>
                  <a:schemeClr val="tx1"/>
                </a:solidFill>
              </a:rPr>
              <a:t>¿Cómo influyen las actividades recreativas para </a:t>
            </a:r>
            <a:r>
              <a:rPr lang="es-EC" sz="2000" b="1" dirty="0" smtClean="0">
                <a:solidFill>
                  <a:schemeClr val="tx1"/>
                </a:solidFill>
              </a:rPr>
              <a:t>evitar la caída brusca de los niveles de rendimiento físico en </a:t>
            </a:r>
            <a:r>
              <a:rPr lang="es-EC" sz="2000" b="1" dirty="0">
                <a:solidFill>
                  <a:schemeClr val="tx1"/>
                </a:solidFill>
              </a:rPr>
              <a:t>la etapa de transición en el Club de Alto Rendimiento “El Nacional” – Sub 12?</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9822" y="2256839"/>
            <a:ext cx="4391429" cy="329357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34108631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656" y="1390485"/>
            <a:ext cx="11485497" cy="5373386"/>
          </a:xfrm>
        </p:spPr>
        <p:txBody>
          <a:bodyPr>
            <a:noAutofit/>
          </a:bodyPr>
          <a:lstStyle/>
          <a:p>
            <a:r>
              <a:rPr lang="es-ES" sz="1400" dirty="0"/>
              <a:t>Adela, D. C. (2009). Las Variables en la Investigación. </a:t>
            </a:r>
            <a:r>
              <a:rPr lang="es-ES" sz="1400" i="1" dirty="0"/>
              <a:t>Doctor en Medicina</a:t>
            </a:r>
            <a:r>
              <a:rPr lang="es-ES" sz="1400" dirty="0"/>
              <a:t>, 33.</a:t>
            </a:r>
            <a:endParaRPr lang="es-EC" sz="1400" dirty="0"/>
          </a:p>
          <a:p>
            <a:r>
              <a:rPr lang="es-ES" sz="1400" dirty="0"/>
              <a:t>Arribas. (2000). </a:t>
            </a:r>
            <a:r>
              <a:rPr lang="es-ES" sz="1400" dirty="0" err="1"/>
              <a:t>Actividaes</a:t>
            </a:r>
            <a:r>
              <a:rPr lang="es-ES" sz="1400" dirty="0"/>
              <a:t> </a:t>
            </a:r>
            <a:r>
              <a:rPr lang="es-ES" sz="1400" dirty="0" err="1"/>
              <a:t>Fisico</a:t>
            </a:r>
            <a:r>
              <a:rPr lang="es-ES" sz="1400" dirty="0"/>
              <a:t>-Recreativas, Instrumentos de </a:t>
            </a:r>
            <a:r>
              <a:rPr lang="es-ES" sz="1400" dirty="0" err="1"/>
              <a:t>Intervercion</a:t>
            </a:r>
            <a:r>
              <a:rPr lang="es-ES" sz="1400" dirty="0"/>
              <a:t> Socioeducativa.</a:t>
            </a:r>
            <a:endParaRPr lang="es-EC" sz="1400" dirty="0"/>
          </a:p>
          <a:p>
            <a:r>
              <a:rPr lang="es-ES" sz="1400" dirty="0" err="1"/>
              <a:t>Avila</a:t>
            </a:r>
            <a:r>
              <a:rPr lang="es-ES" sz="1400" dirty="0"/>
              <a:t>. (2006). Diseños Pre-Experimentales. 21.</a:t>
            </a:r>
            <a:endParaRPr lang="es-EC" sz="1400" dirty="0"/>
          </a:p>
          <a:p>
            <a:r>
              <a:rPr lang="es-ES" sz="1400" dirty="0" err="1"/>
              <a:t>Bompa</a:t>
            </a:r>
            <a:r>
              <a:rPr lang="es-ES" sz="1400" dirty="0"/>
              <a:t>, J. (2003). </a:t>
            </a:r>
            <a:r>
              <a:rPr lang="es-ES" sz="1400" i="1" dirty="0"/>
              <a:t>Actividades Deportivas.</a:t>
            </a:r>
            <a:r>
              <a:rPr lang="es-ES" sz="1400" dirty="0"/>
              <a:t> Madrid: Deporte.</a:t>
            </a:r>
            <a:endParaRPr lang="es-EC" sz="1400" dirty="0"/>
          </a:p>
          <a:p>
            <a:r>
              <a:rPr lang="es-ES" sz="1400" dirty="0" err="1"/>
              <a:t>Bouchán</a:t>
            </a:r>
            <a:r>
              <a:rPr lang="es-ES" sz="1400" dirty="0"/>
              <a:t>, M. (25 de Septiembre de 2014). </a:t>
            </a:r>
            <a:r>
              <a:rPr lang="es-ES" sz="1400" i="1" dirty="0"/>
              <a:t>Fases del Entrenamiento Deportivo</a:t>
            </a:r>
            <a:r>
              <a:rPr lang="es-ES" sz="1400" dirty="0"/>
              <a:t>. Obtenido de http://michelle-bouchan.blogspot.com/2012/09/fases-del-entrenamiento-deportivo.html</a:t>
            </a:r>
            <a:endParaRPr lang="es-EC" sz="1400" dirty="0"/>
          </a:p>
          <a:p>
            <a:r>
              <a:rPr lang="es-ES" sz="1400" dirty="0" err="1"/>
              <a:t>Elkonín</a:t>
            </a:r>
            <a:r>
              <a:rPr lang="es-ES" sz="1400" dirty="0"/>
              <a:t>. (1972). Recreación: Algo más que Volver Hacer. En G. M. Cobo. http://www.redcreacion.org/documentos/simposio1if/GMesa.html.</a:t>
            </a:r>
            <a:endParaRPr lang="es-EC" sz="1400" dirty="0"/>
          </a:p>
          <a:p>
            <a:r>
              <a:rPr lang="es-ES" sz="1400" dirty="0" err="1"/>
              <a:t>Fairen</a:t>
            </a:r>
            <a:r>
              <a:rPr lang="es-ES" sz="1400" dirty="0"/>
              <a:t>, M. F. (2015). El Niño y el Deporte.</a:t>
            </a:r>
            <a:endParaRPr lang="es-EC" sz="1400" dirty="0"/>
          </a:p>
          <a:p>
            <a:r>
              <a:rPr lang="es-ES" sz="1400" dirty="0" err="1"/>
              <a:t>Fidelus</a:t>
            </a:r>
            <a:r>
              <a:rPr lang="es-ES" sz="1400" dirty="0"/>
              <a:t>, </a:t>
            </a:r>
            <a:r>
              <a:rPr lang="es-ES" sz="1400" dirty="0" err="1"/>
              <a:t>Kocjasz</a:t>
            </a:r>
            <a:r>
              <a:rPr lang="es-ES" sz="1400" dirty="0"/>
              <a:t>. (1991). Los Contenidos de las Capacidades </a:t>
            </a:r>
            <a:r>
              <a:rPr lang="es-ES" sz="1400" dirty="0" err="1"/>
              <a:t>Fisicas</a:t>
            </a:r>
            <a:r>
              <a:rPr lang="es-ES" sz="1400" dirty="0"/>
              <a:t>. </a:t>
            </a:r>
            <a:r>
              <a:rPr lang="es-ES" sz="1400" i="1" dirty="0"/>
              <a:t>Capacidades Condicionales</a:t>
            </a:r>
            <a:r>
              <a:rPr lang="es-ES" sz="1400" dirty="0"/>
              <a:t>, 25.</a:t>
            </a:r>
            <a:endParaRPr lang="es-EC" sz="1400" dirty="0"/>
          </a:p>
          <a:p>
            <a:r>
              <a:rPr lang="es-ES" sz="1400" dirty="0" err="1"/>
              <a:t>Fidelus</a:t>
            </a:r>
            <a:r>
              <a:rPr lang="es-ES" sz="1400" dirty="0"/>
              <a:t>, </a:t>
            </a:r>
            <a:r>
              <a:rPr lang="es-ES" sz="1400" dirty="0" err="1"/>
              <a:t>Kocjasz</a:t>
            </a:r>
            <a:r>
              <a:rPr lang="es-ES" sz="1400" dirty="0"/>
              <a:t>. (2007). Contenidos de las Capacidades Condicionales. </a:t>
            </a:r>
            <a:r>
              <a:rPr lang="es-ES" sz="1400" i="1" dirty="0" err="1"/>
              <a:t>Dialnet</a:t>
            </a:r>
            <a:r>
              <a:rPr lang="es-ES" sz="1400" dirty="0"/>
              <a:t>, 25.</a:t>
            </a:r>
            <a:endParaRPr lang="es-EC" sz="1400" dirty="0"/>
          </a:p>
          <a:p>
            <a:r>
              <a:rPr lang="es-ES" sz="1400" dirty="0"/>
              <a:t>Garcia y </a:t>
            </a:r>
            <a:r>
              <a:rPr lang="es-ES" sz="1400" dirty="0" err="1"/>
              <a:t>Quintanal</a:t>
            </a:r>
            <a:r>
              <a:rPr lang="es-ES" sz="1400" dirty="0"/>
              <a:t>. (2005). Diseños Pre-experimentales.</a:t>
            </a:r>
            <a:endParaRPr lang="es-EC" sz="1400" dirty="0"/>
          </a:p>
          <a:p>
            <a:r>
              <a:rPr lang="es-ES" sz="1400" dirty="0"/>
              <a:t>Garcia, J. P. (28 de Agosto de 2013). La </a:t>
            </a:r>
            <a:r>
              <a:rPr lang="es-ES" sz="1400" dirty="0" err="1"/>
              <a:t>Evolucion</a:t>
            </a:r>
            <a:r>
              <a:rPr lang="es-ES" sz="1400" dirty="0"/>
              <a:t> de </a:t>
            </a:r>
            <a:r>
              <a:rPr lang="es-ES" sz="1400" dirty="0" err="1"/>
              <a:t>lasCapacidades</a:t>
            </a:r>
            <a:r>
              <a:rPr lang="es-ES" sz="1400" dirty="0"/>
              <a:t> </a:t>
            </a:r>
            <a:r>
              <a:rPr lang="es-ES" sz="1400" dirty="0" err="1"/>
              <a:t>Fisicas</a:t>
            </a:r>
            <a:r>
              <a:rPr lang="es-ES" sz="1400" dirty="0"/>
              <a:t> en Educación Infantil. págs. 14-15.</a:t>
            </a:r>
            <a:endParaRPr lang="es-EC" sz="1400" dirty="0"/>
          </a:p>
          <a:p>
            <a:r>
              <a:rPr lang="es-ES" sz="1400" dirty="0"/>
              <a:t>George , </a:t>
            </a:r>
            <a:r>
              <a:rPr lang="es-ES" sz="1400" dirty="0" err="1"/>
              <a:t>marley</a:t>
            </a:r>
            <a:r>
              <a:rPr lang="es-ES" sz="1400" dirty="0"/>
              <a:t>. (2003). Alfa de </a:t>
            </a:r>
            <a:r>
              <a:rPr lang="es-ES" sz="1400" dirty="0" err="1"/>
              <a:t>Cronbach</a:t>
            </a:r>
            <a:r>
              <a:rPr lang="es-ES" sz="1400" dirty="0"/>
              <a:t>. 231.</a:t>
            </a:r>
            <a:endParaRPr lang="es-EC" sz="1400" dirty="0"/>
          </a:p>
          <a:p>
            <a:r>
              <a:rPr lang="es-ES" sz="1400" dirty="0" err="1"/>
              <a:t>Gerlero</a:t>
            </a:r>
            <a:r>
              <a:rPr lang="es-ES" sz="1400" dirty="0"/>
              <a:t>, J. C. (2015). Hacia un Concepto de Recreación. </a:t>
            </a:r>
            <a:r>
              <a:rPr lang="es-ES" sz="1400" i="1" dirty="0"/>
              <a:t>Anuario de Estudios en Turismo</a:t>
            </a:r>
            <a:r>
              <a:rPr lang="es-ES" sz="1400" dirty="0"/>
              <a:t>, 11.</a:t>
            </a:r>
            <a:endParaRPr lang="es-EC" sz="1400" dirty="0"/>
          </a:p>
          <a:p>
            <a:r>
              <a:rPr lang="es-ES" sz="1400" dirty="0"/>
              <a:t>Gilbert, A. (2009). Manual para el Entrenador. </a:t>
            </a:r>
            <a:r>
              <a:rPr lang="es-ES" sz="1400" i="1" dirty="0"/>
              <a:t>SICCED</a:t>
            </a:r>
            <a:r>
              <a:rPr lang="es-ES" sz="1400" dirty="0"/>
              <a:t>, 20.</a:t>
            </a:r>
            <a:endParaRPr lang="es-EC" sz="1400" dirty="0"/>
          </a:p>
          <a:p>
            <a:r>
              <a:rPr lang="es-ES" sz="1400" dirty="0"/>
              <a:t>González. (2014). </a:t>
            </a:r>
            <a:r>
              <a:rPr lang="es-ES" sz="1400" dirty="0" err="1"/>
              <a:t>Actividaes</a:t>
            </a:r>
            <a:r>
              <a:rPr lang="es-ES" sz="1400" dirty="0"/>
              <a:t> recreativas para favoreces el entrenamiento deportivo. </a:t>
            </a:r>
            <a:r>
              <a:rPr lang="es-ES" sz="1400" i="1" dirty="0"/>
              <a:t>Deporte Profesional</a:t>
            </a:r>
            <a:r>
              <a:rPr lang="es-ES" sz="1400" dirty="0"/>
              <a:t>.</a:t>
            </a:r>
            <a:endParaRPr lang="es-EC" sz="1400" dirty="0"/>
          </a:p>
          <a:p>
            <a:r>
              <a:rPr lang="es-ES" sz="1400" dirty="0" err="1"/>
              <a:t>Grosser</a:t>
            </a:r>
            <a:r>
              <a:rPr lang="es-ES" sz="1400" dirty="0"/>
              <a:t>, </a:t>
            </a:r>
            <a:r>
              <a:rPr lang="es-ES" sz="1400" dirty="0" err="1"/>
              <a:t>Strarischkar</a:t>
            </a:r>
            <a:r>
              <a:rPr lang="es-ES" sz="1400" dirty="0"/>
              <a:t>, </a:t>
            </a:r>
            <a:r>
              <a:rPr lang="es-ES" sz="1400" dirty="0" err="1"/>
              <a:t>Zimmermann</a:t>
            </a:r>
            <a:r>
              <a:rPr lang="es-ES" sz="1400" dirty="0"/>
              <a:t>, 1988, De la Reina, </a:t>
            </a:r>
            <a:r>
              <a:rPr lang="es-ES" sz="1400" dirty="0" err="1"/>
              <a:t>Martinez</a:t>
            </a:r>
            <a:r>
              <a:rPr lang="es-ES" sz="1400" dirty="0"/>
              <a:t>, 2003. (s.f.). Los contenidos de las Capacidades Condicionales. </a:t>
            </a:r>
            <a:r>
              <a:rPr lang="es-ES" sz="1400" i="1" dirty="0" err="1"/>
              <a:t>Dialnet</a:t>
            </a:r>
            <a:r>
              <a:rPr lang="es-ES" sz="1400" dirty="0" smtClean="0"/>
              <a:t>.</a:t>
            </a:r>
            <a:endParaRPr lang="es-EC" sz="1400" dirty="0"/>
          </a:p>
        </p:txBody>
      </p:sp>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BIBLIOGRAFÍA</a:t>
            </a:r>
            <a:endParaRPr lang="es-EC" sz="5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21431520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656" y="1390485"/>
            <a:ext cx="11485497" cy="5373386"/>
          </a:xfrm>
        </p:spPr>
        <p:txBody>
          <a:bodyPr>
            <a:noAutofit/>
          </a:bodyPr>
          <a:lstStyle/>
          <a:p>
            <a:r>
              <a:rPr lang="es-ES" sz="1400" dirty="0" err="1"/>
              <a:t>Guapaz</a:t>
            </a:r>
            <a:r>
              <a:rPr lang="es-ES" sz="1400" dirty="0"/>
              <a:t> V, Vallejo G. (2017). Actividades recreativas en la condición física de la selección de fútbol femenino sub 18 de la Unidad Educativa Policía Nacional Sur. </a:t>
            </a:r>
            <a:r>
              <a:rPr lang="es-ES" sz="1400" i="1" dirty="0"/>
              <a:t>Tesis </a:t>
            </a:r>
            <a:r>
              <a:rPr lang="es-ES" sz="1400" i="1" dirty="0" err="1"/>
              <a:t>Espe</a:t>
            </a:r>
            <a:r>
              <a:rPr lang="es-ES" sz="1400" dirty="0"/>
              <a:t>.</a:t>
            </a:r>
            <a:endParaRPr lang="es-EC" sz="1400" dirty="0"/>
          </a:p>
          <a:p>
            <a:r>
              <a:rPr lang="es-ES" sz="1400" dirty="0" err="1"/>
              <a:t>Guimares</a:t>
            </a:r>
            <a:r>
              <a:rPr lang="es-ES" sz="1400" dirty="0"/>
              <a:t>. (2002). Trascendencia del trabajo con Capacidades </a:t>
            </a:r>
            <a:r>
              <a:rPr lang="es-ES" sz="1400" dirty="0" err="1"/>
              <a:t>Fisicas</a:t>
            </a:r>
            <a:r>
              <a:rPr lang="es-ES" sz="1400" dirty="0"/>
              <a:t> Condicionales. </a:t>
            </a:r>
            <a:r>
              <a:rPr lang="es-ES" sz="1400" i="1" dirty="0"/>
              <a:t>Trascendencia del trabajo con Capacidades </a:t>
            </a:r>
            <a:r>
              <a:rPr lang="es-ES" sz="1400" i="1" dirty="0" err="1"/>
              <a:t>Fisicas</a:t>
            </a:r>
            <a:r>
              <a:rPr lang="es-ES" sz="1400" i="1" dirty="0"/>
              <a:t> Condicionales</a:t>
            </a:r>
            <a:r>
              <a:rPr lang="es-ES" sz="1400" dirty="0"/>
              <a:t>, 61.</a:t>
            </a:r>
            <a:endParaRPr lang="es-EC" sz="1400" dirty="0"/>
          </a:p>
          <a:p>
            <a:r>
              <a:rPr lang="es-ES" sz="1400" dirty="0"/>
              <a:t>Hahn, E. (2007). Actividades recreativas para favorecer el entrenamiento deportivo. </a:t>
            </a:r>
            <a:r>
              <a:rPr lang="es-ES" sz="1400" i="1" dirty="0"/>
              <a:t>Deporte Profesional</a:t>
            </a:r>
            <a:r>
              <a:rPr lang="es-ES" sz="1400" dirty="0"/>
              <a:t>.</a:t>
            </a:r>
            <a:endParaRPr lang="es-EC" sz="1400" dirty="0"/>
          </a:p>
          <a:p>
            <a:r>
              <a:rPr lang="es-ES" sz="1400" dirty="0"/>
              <a:t>Hernández, Fernández, Baptista. (2006). Pre-Experimentos.</a:t>
            </a:r>
            <a:endParaRPr lang="es-EC" sz="1400" dirty="0"/>
          </a:p>
          <a:p>
            <a:r>
              <a:rPr lang="es-ES" sz="1400" dirty="0"/>
              <a:t>Israel, B. (2007). </a:t>
            </a:r>
            <a:r>
              <a:rPr lang="es-ES" sz="1400" dirty="0" err="1"/>
              <a:t>Actividaes</a:t>
            </a:r>
            <a:r>
              <a:rPr lang="es-ES" sz="1400" dirty="0"/>
              <a:t> recreativas para favorecer el entrenamiento deportivo. </a:t>
            </a:r>
            <a:r>
              <a:rPr lang="es-ES" sz="1400" i="1" dirty="0"/>
              <a:t>Deporte Profesional</a:t>
            </a:r>
            <a:r>
              <a:rPr lang="es-ES" sz="1400" dirty="0"/>
              <a:t>.</a:t>
            </a:r>
            <a:endParaRPr lang="es-EC" sz="1400" dirty="0"/>
          </a:p>
          <a:p>
            <a:r>
              <a:rPr lang="es-ES" sz="1400" dirty="0" err="1"/>
              <a:t>Manno</a:t>
            </a:r>
            <a:r>
              <a:rPr lang="es-ES" sz="1400" dirty="0"/>
              <a:t>. (1999). Los Contenidos de las Capacidades Condicionales. </a:t>
            </a:r>
            <a:r>
              <a:rPr lang="es-ES" sz="1400" i="1" dirty="0" err="1"/>
              <a:t>Dialnet</a:t>
            </a:r>
            <a:r>
              <a:rPr lang="es-ES" sz="1400" dirty="0"/>
              <a:t>, 25.</a:t>
            </a:r>
            <a:endParaRPr lang="es-EC" sz="1400" dirty="0"/>
          </a:p>
          <a:p>
            <a:r>
              <a:rPr lang="es-ES" sz="1400" dirty="0"/>
              <a:t>Manso. (1996). </a:t>
            </a:r>
            <a:r>
              <a:rPr lang="es-ES" sz="1400" i="1" dirty="0" err="1"/>
              <a:t>Fisicomotores</a:t>
            </a:r>
            <a:r>
              <a:rPr lang="es-ES" sz="1400" i="1" dirty="0"/>
              <a:t>.</a:t>
            </a:r>
            <a:r>
              <a:rPr lang="es-ES" sz="1400" dirty="0"/>
              <a:t> Obtenido de </a:t>
            </a:r>
            <a:r>
              <a:rPr lang="es-ES" sz="1400" dirty="0" err="1"/>
              <a:t>Capaciades</a:t>
            </a:r>
            <a:r>
              <a:rPr lang="es-ES" sz="1400" dirty="0"/>
              <a:t> </a:t>
            </a:r>
            <a:r>
              <a:rPr lang="es-ES" sz="1400" dirty="0" err="1"/>
              <a:t>Fisicomotores</a:t>
            </a:r>
            <a:r>
              <a:rPr lang="es-ES" sz="1400" dirty="0"/>
              <a:t>.</a:t>
            </a:r>
            <a:endParaRPr lang="es-EC" sz="1400" dirty="0"/>
          </a:p>
          <a:p>
            <a:r>
              <a:rPr lang="es-ES" sz="1400" dirty="0"/>
              <a:t>Manso. (1996). </a:t>
            </a:r>
            <a:r>
              <a:rPr lang="es-ES" sz="1400" dirty="0" err="1"/>
              <a:t>Fisicomotrices</a:t>
            </a:r>
            <a:r>
              <a:rPr lang="es-ES" sz="1400" dirty="0"/>
              <a:t>. </a:t>
            </a:r>
            <a:r>
              <a:rPr lang="es-ES" sz="1400" i="1" dirty="0" err="1"/>
              <a:t>Fisicomotrices</a:t>
            </a:r>
            <a:r>
              <a:rPr lang="es-ES" sz="1400" dirty="0"/>
              <a:t>, 129.</a:t>
            </a:r>
            <a:endParaRPr lang="es-EC" sz="1400" dirty="0"/>
          </a:p>
          <a:p>
            <a:r>
              <a:rPr lang="es-ES" sz="1400" dirty="0"/>
              <a:t>Manso, Navarro, Ruiz. (1996). </a:t>
            </a:r>
            <a:r>
              <a:rPr lang="es-ES" sz="1400" dirty="0" err="1"/>
              <a:t>FIsicomotrices</a:t>
            </a:r>
            <a:r>
              <a:rPr lang="es-ES" sz="1400" dirty="0"/>
              <a:t>. </a:t>
            </a:r>
            <a:r>
              <a:rPr lang="es-ES" sz="1400" i="1" dirty="0" err="1"/>
              <a:t>Fisicomotrices</a:t>
            </a:r>
            <a:r>
              <a:rPr lang="es-ES" sz="1400" dirty="0"/>
              <a:t>, 432.</a:t>
            </a:r>
            <a:endParaRPr lang="es-EC" sz="1400" dirty="0"/>
          </a:p>
          <a:p>
            <a:r>
              <a:rPr lang="es-ES" sz="1400" dirty="0" err="1"/>
              <a:t>Martinez</a:t>
            </a:r>
            <a:r>
              <a:rPr lang="es-ES" sz="1400" dirty="0"/>
              <a:t>. (2006). Los Contenidos de las </a:t>
            </a:r>
            <a:r>
              <a:rPr lang="es-ES" sz="1400" dirty="0" err="1"/>
              <a:t>Capaciades</a:t>
            </a:r>
            <a:r>
              <a:rPr lang="es-ES" sz="1400" dirty="0"/>
              <a:t> Condicionales. </a:t>
            </a:r>
            <a:r>
              <a:rPr lang="es-ES" sz="1400" i="1" dirty="0" err="1"/>
              <a:t>Dialnet</a:t>
            </a:r>
            <a:r>
              <a:rPr lang="es-ES" sz="1400" dirty="0"/>
              <a:t>, 25.</a:t>
            </a:r>
            <a:endParaRPr lang="es-EC" sz="1400" dirty="0"/>
          </a:p>
          <a:p>
            <a:r>
              <a:rPr lang="es-ES" sz="1400" dirty="0" err="1"/>
              <a:t>Morehouse</a:t>
            </a:r>
            <a:r>
              <a:rPr lang="es-ES" sz="1400" dirty="0"/>
              <a:t>, Millar. (1986). Contenidos de las Capacidades Condicionales. </a:t>
            </a:r>
            <a:r>
              <a:rPr lang="es-ES" sz="1400" i="1" dirty="0" err="1"/>
              <a:t>Dialnet</a:t>
            </a:r>
            <a:r>
              <a:rPr lang="es-ES" sz="1400" dirty="0"/>
              <a:t>.</a:t>
            </a:r>
            <a:endParaRPr lang="es-EC" sz="1400" dirty="0"/>
          </a:p>
          <a:p>
            <a:r>
              <a:rPr lang="es-ES" sz="1400" dirty="0" err="1"/>
              <a:t>Morehouse</a:t>
            </a:r>
            <a:r>
              <a:rPr lang="es-ES" sz="1400" dirty="0"/>
              <a:t>, Millar, 1986 , </a:t>
            </a:r>
            <a:r>
              <a:rPr lang="es-ES" sz="1400" dirty="0" err="1"/>
              <a:t>Mirella</a:t>
            </a:r>
            <a:r>
              <a:rPr lang="es-ES" sz="1400" dirty="0"/>
              <a:t>, 2002, Vella, 2007. (s.f.). Los </a:t>
            </a:r>
            <a:r>
              <a:rPr lang="es-ES" sz="1400" dirty="0" err="1"/>
              <a:t>COntenidos</a:t>
            </a:r>
            <a:r>
              <a:rPr lang="es-ES" sz="1400" dirty="0"/>
              <a:t> de las Capacidades </a:t>
            </a:r>
            <a:r>
              <a:rPr lang="es-ES" sz="1400" dirty="0" err="1"/>
              <a:t>Condicionaels</a:t>
            </a:r>
            <a:r>
              <a:rPr lang="es-ES" sz="1400" dirty="0"/>
              <a:t>. </a:t>
            </a:r>
            <a:r>
              <a:rPr lang="es-ES" sz="1400" i="1" dirty="0" err="1"/>
              <a:t>Dialnet</a:t>
            </a:r>
            <a:r>
              <a:rPr lang="es-ES" sz="1400" dirty="0"/>
              <a:t>, 25.</a:t>
            </a:r>
            <a:endParaRPr lang="es-EC" sz="1400" dirty="0"/>
          </a:p>
          <a:p>
            <a:r>
              <a:rPr lang="es-ES" sz="1400" dirty="0"/>
              <a:t>Nacional, C. (2002). </a:t>
            </a:r>
            <a:r>
              <a:rPr lang="es-ES" sz="1400" i="1" dirty="0"/>
              <a:t>Código de la Niñez y </a:t>
            </a:r>
            <a:r>
              <a:rPr lang="es-ES" sz="1400" i="1" dirty="0" err="1"/>
              <a:t>Adolecencia</a:t>
            </a:r>
            <a:r>
              <a:rPr lang="es-ES" sz="1400" dirty="0"/>
              <a:t>. Obtenido de </a:t>
            </a:r>
            <a:r>
              <a:rPr lang="es-ES" sz="1400" dirty="0">
                <a:hlinkClick r:id="rId2"/>
              </a:rPr>
              <a:t>https://</a:t>
            </a:r>
            <a:r>
              <a:rPr lang="es-ES" sz="1400" dirty="0" smtClean="0">
                <a:hlinkClick r:id="rId2"/>
              </a:rPr>
              <a:t>www.registrocivil.gob.ec/wp-content/uploads/downloads/2014/01/este-es-06-C%C3%93DIGO-DE-LA-NI%C3%91EZ-Y-ADOLESCENCIA-Leyes-conexas.pdf</a:t>
            </a:r>
            <a:endParaRPr lang="es-ES" sz="1400" dirty="0" smtClean="0"/>
          </a:p>
          <a:p>
            <a:r>
              <a:rPr lang="es-ES" sz="1400" dirty="0"/>
              <a:t>Nash. (1962). </a:t>
            </a:r>
            <a:r>
              <a:rPr lang="es-ES" sz="1400" i="1" dirty="0"/>
              <a:t>Recreación y Animación deportiva</a:t>
            </a:r>
            <a:r>
              <a:rPr lang="es-ES" sz="1400" dirty="0"/>
              <a:t>. Obtenido de https://www.slideshare.net/cbravov/13-recreacin</a:t>
            </a:r>
            <a:endParaRPr lang="es-EC" sz="1400" dirty="0"/>
          </a:p>
          <a:p>
            <a:r>
              <a:rPr lang="es-ES" sz="1400" dirty="0"/>
              <a:t>Padilla, K. (9 de Febrero de 2008). </a:t>
            </a:r>
            <a:r>
              <a:rPr lang="es-ES" sz="1400" i="1" dirty="0" err="1"/>
              <a:t>Areas</a:t>
            </a:r>
            <a:r>
              <a:rPr lang="es-ES" sz="1400" i="1" dirty="0"/>
              <a:t> de la Recreación</a:t>
            </a:r>
            <a:r>
              <a:rPr lang="es-ES" sz="1400" dirty="0"/>
              <a:t>. Obtenido de http://larecreacion.blogspot.com/2008/02/reas-de-recreacin.html</a:t>
            </a:r>
            <a:endParaRPr lang="es-EC" sz="1400" dirty="0"/>
          </a:p>
          <a:p>
            <a:pPr marL="0" indent="0">
              <a:buNone/>
            </a:pPr>
            <a:endParaRPr lang="es-EC" sz="1400" dirty="0"/>
          </a:p>
        </p:txBody>
      </p:sp>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BIBLIOGRAFÍA</a:t>
            </a:r>
            <a:endParaRPr lang="es-EC" sz="5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2155608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656" y="1390485"/>
            <a:ext cx="11485497" cy="5373386"/>
          </a:xfrm>
        </p:spPr>
        <p:txBody>
          <a:bodyPr>
            <a:noAutofit/>
          </a:bodyPr>
          <a:lstStyle/>
          <a:p>
            <a:r>
              <a:rPr lang="es-ES" sz="1400" dirty="0"/>
              <a:t>Pesantez, T. (2013). Incidencia de actividades </a:t>
            </a:r>
            <a:r>
              <a:rPr lang="es-ES" sz="1400" dirty="0" err="1"/>
              <a:t>fisico</a:t>
            </a:r>
            <a:r>
              <a:rPr lang="es-ES" sz="1400" dirty="0"/>
              <a:t> recreativas en mujeres aspirantes a </a:t>
            </a:r>
            <a:r>
              <a:rPr lang="es-ES" sz="1400" dirty="0" err="1"/>
              <a:t>policia</a:t>
            </a:r>
            <a:r>
              <a:rPr lang="es-ES" sz="1400" dirty="0"/>
              <a:t> en la UPMA en provincia de Pichincha. </a:t>
            </a:r>
            <a:r>
              <a:rPr lang="es-ES" sz="1400" i="1" dirty="0"/>
              <a:t>Tesis </a:t>
            </a:r>
            <a:r>
              <a:rPr lang="es-ES" sz="1400" i="1" dirty="0" err="1"/>
              <a:t>Espe</a:t>
            </a:r>
            <a:r>
              <a:rPr lang="es-ES" sz="1400" dirty="0"/>
              <a:t>.</a:t>
            </a:r>
            <a:endParaRPr lang="es-EC" sz="1400" dirty="0"/>
          </a:p>
          <a:p>
            <a:r>
              <a:rPr lang="es-ES" sz="1400" dirty="0"/>
              <a:t>Porta. (1993). </a:t>
            </a:r>
            <a:r>
              <a:rPr lang="es-ES" sz="1400" i="1" dirty="0"/>
              <a:t>Manual de </a:t>
            </a:r>
            <a:r>
              <a:rPr lang="es-ES" sz="1400" i="1" dirty="0" err="1"/>
              <a:t>Teoria</a:t>
            </a:r>
            <a:r>
              <a:rPr lang="es-ES" sz="1400" i="1" dirty="0"/>
              <a:t> y Practica del Acondicionamiento Físico</a:t>
            </a:r>
            <a:r>
              <a:rPr lang="es-ES" sz="1400" dirty="0"/>
              <a:t>.</a:t>
            </a:r>
            <a:endParaRPr lang="es-EC" sz="1400" dirty="0"/>
          </a:p>
          <a:p>
            <a:r>
              <a:rPr lang="es-ES" sz="1400" dirty="0" err="1"/>
              <a:t>Sanchez</a:t>
            </a:r>
            <a:r>
              <a:rPr lang="es-ES" sz="1400" dirty="0"/>
              <a:t>. (2013). Actividades Educativas Recreativas. </a:t>
            </a:r>
            <a:r>
              <a:rPr lang="es-ES" sz="1400" i="1" dirty="0" err="1"/>
              <a:t>Educacion</a:t>
            </a:r>
            <a:r>
              <a:rPr lang="es-ES" sz="1400" dirty="0"/>
              <a:t>.</a:t>
            </a:r>
            <a:endParaRPr lang="es-EC" sz="1400" dirty="0"/>
          </a:p>
          <a:p>
            <a:r>
              <a:rPr lang="es-ES" sz="1400" dirty="0" err="1"/>
              <a:t>Taborda</a:t>
            </a:r>
            <a:r>
              <a:rPr lang="es-ES" sz="1400" dirty="0"/>
              <a:t>. (2001). </a:t>
            </a:r>
            <a:r>
              <a:rPr lang="es-ES" sz="1400" dirty="0" err="1"/>
              <a:t>Fisicomotrices</a:t>
            </a:r>
            <a:r>
              <a:rPr lang="es-ES" sz="1400" dirty="0"/>
              <a:t>. 11.</a:t>
            </a:r>
            <a:endParaRPr lang="es-EC" sz="1400" dirty="0"/>
          </a:p>
          <a:p>
            <a:r>
              <a:rPr lang="es-ES" sz="1400" dirty="0" err="1"/>
              <a:t>Trillla</a:t>
            </a:r>
            <a:r>
              <a:rPr lang="es-ES" sz="1400" dirty="0"/>
              <a:t>. (1999). </a:t>
            </a:r>
            <a:r>
              <a:rPr lang="es-ES" sz="1400" dirty="0" err="1"/>
              <a:t>Actividaes</a:t>
            </a:r>
            <a:r>
              <a:rPr lang="es-ES" sz="1400" dirty="0"/>
              <a:t> </a:t>
            </a:r>
            <a:r>
              <a:rPr lang="es-ES" sz="1400" dirty="0" err="1"/>
              <a:t>Fisico</a:t>
            </a:r>
            <a:r>
              <a:rPr lang="es-ES" sz="1400" dirty="0"/>
              <a:t>-Recreativas, Instrumentos de </a:t>
            </a:r>
            <a:r>
              <a:rPr lang="es-ES" sz="1400" dirty="0" err="1"/>
              <a:t>Intervercion</a:t>
            </a:r>
            <a:r>
              <a:rPr lang="es-ES" sz="1400" dirty="0"/>
              <a:t> Socioeducativa.</a:t>
            </a:r>
            <a:endParaRPr lang="es-EC" sz="1400" dirty="0"/>
          </a:p>
          <a:p>
            <a:r>
              <a:rPr lang="es-ES" sz="1400" dirty="0"/>
              <a:t>Vanguardia, S. (2015). 4 Problemas en el Deporte Juvenil de Hoy.</a:t>
            </a:r>
            <a:endParaRPr lang="es-EC" sz="1400" dirty="0"/>
          </a:p>
          <a:p>
            <a:r>
              <a:rPr lang="es-ES" sz="1400" dirty="0"/>
              <a:t>Villar, C. A. (2006). Capacidades </a:t>
            </a:r>
            <a:r>
              <a:rPr lang="es-ES" sz="1400" dirty="0" err="1"/>
              <a:t>Fisicas</a:t>
            </a:r>
            <a:r>
              <a:rPr lang="es-ES" sz="1400" dirty="0"/>
              <a:t> Básicas.</a:t>
            </a:r>
            <a:endParaRPr lang="es-EC" sz="1400" dirty="0"/>
          </a:p>
          <a:p>
            <a:r>
              <a:rPr lang="es-ES" sz="1400" dirty="0" err="1"/>
              <a:t>Zaciosrskij</a:t>
            </a:r>
            <a:r>
              <a:rPr lang="es-ES" sz="1400" dirty="0"/>
              <a:t>, V.M,. (1968). Los Contenidos de las Capacidades Condicionales. </a:t>
            </a:r>
            <a:r>
              <a:rPr lang="es-ES" sz="1400" i="1" dirty="0" err="1"/>
              <a:t>Dialnet</a:t>
            </a:r>
            <a:r>
              <a:rPr lang="es-ES" sz="1400" dirty="0"/>
              <a:t>, 25.</a:t>
            </a:r>
            <a:endParaRPr lang="es-EC" sz="1400" dirty="0"/>
          </a:p>
          <a:p>
            <a:pPr marL="0" indent="0">
              <a:buNone/>
            </a:pPr>
            <a:endParaRPr lang="es-EC" sz="1400" dirty="0"/>
          </a:p>
        </p:txBody>
      </p:sp>
      <p:sp>
        <p:nvSpPr>
          <p:cNvPr id="4" name="Title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BIBLIOGRAFÍA</a:t>
            </a:r>
            <a:endParaRPr lang="es-EC" sz="5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2055982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087" y="4093027"/>
            <a:ext cx="3425371" cy="2569029"/>
          </a:xfrm>
          <a:prstGeom prst="rect">
            <a:avLst/>
          </a:prstGeom>
        </p:spPr>
      </p:pic>
      <p:sp>
        <p:nvSpPr>
          <p:cNvPr id="10" name="TextBox 9"/>
          <p:cNvSpPr txBox="1"/>
          <p:nvPr/>
        </p:nvSpPr>
        <p:spPr>
          <a:xfrm>
            <a:off x="4434884" y="5377542"/>
            <a:ext cx="2598057"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EC" sz="4800" b="1" dirty="0" smtClean="0">
                <a:solidFill>
                  <a:schemeClr val="tx1"/>
                </a:solidFill>
              </a:rPr>
              <a:t>GRACIAS</a:t>
            </a:r>
            <a:endParaRPr lang="es-EC" sz="4800" b="1" dirty="0">
              <a:solidFill>
                <a:schemeClr val="tx1"/>
              </a:solidFill>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7885" y="314519"/>
            <a:ext cx="2944365" cy="220827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133" y="1194735"/>
            <a:ext cx="3651515" cy="2738636"/>
          </a:xfrm>
          <a:prstGeom prst="rect">
            <a:avLst/>
          </a:prstGeom>
        </p:spPr>
      </p:pic>
    </p:spTree>
    <p:extLst>
      <p:ext uri="{BB962C8B-B14F-4D97-AF65-F5344CB8AC3E}">
        <p14:creationId xmlns:p14="http://schemas.microsoft.com/office/powerpoint/2010/main" val="2299422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68654250"/>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72403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086614187"/>
              </p:ext>
            </p:extLst>
          </p:nvPr>
        </p:nvGraphicFramePr>
        <p:xfrm>
          <a:off x="327212" y="1058056"/>
          <a:ext cx="11479306" cy="5544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p:cNvSpPr>
            <a:spLocks noGrp="1"/>
          </p:cNvSpPr>
          <p:nvPr>
            <p:ph type="title"/>
          </p:nvPr>
        </p:nvSpPr>
        <p:spPr>
          <a:xfrm>
            <a:off x="1925050" y="217827"/>
            <a:ext cx="8341899"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HIPOTESIS DE INVESTIGACIÓN</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8084981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57563" y="484502"/>
            <a:ext cx="8476872" cy="1920526"/>
          </a:xfrm>
          <a:prstGeom prst="rect">
            <a:avLst/>
          </a:prstGeom>
          <a:noFill/>
        </p:spPr>
        <p:txBody>
          <a:bodyPr wrap="none" lIns="91440" tIns="45720" rIns="91440" bIns="45720">
            <a:spAutoFit/>
          </a:bodyPr>
          <a:lstStyle/>
          <a:p>
            <a:pPr algn="ct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OPERACIONALIZACIÓN DE VARIABLES</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VARIABLE INDEPENDIENTE</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ACTIVIDADES RECREATIVAS</a:t>
            </a:r>
            <a:endParaRPr lang="en-US"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446" y="2998694"/>
            <a:ext cx="4069976" cy="3052482"/>
          </a:xfrm>
          <a:prstGeom prst="ellipse">
            <a:avLst/>
          </a:prstGeom>
        </p:spPr>
      </p:pic>
      <p:cxnSp>
        <p:nvCxnSpPr>
          <p:cNvPr id="7" name="Straight Connector 6"/>
          <p:cNvCxnSpPr/>
          <p:nvPr/>
        </p:nvCxnSpPr>
        <p:spPr>
          <a:xfrm flipV="1">
            <a:off x="3872927" y="3017955"/>
            <a:ext cx="1631459" cy="447026"/>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499846" y="2391581"/>
            <a:ext cx="2017059" cy="135815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dirty="0" smtClean="0">
                <a:ln w="0"/>
                <a:solidFill>
                  <a:schemeClr val="tx1"/>
                </a:solidFill>
                <a:effectLst>
                  <a:outerShdw blurRad="38100" dist="19050" dir="2700000" algn="tl" rotWithShape="0">
                    <a:schemeClr val="dk1">
                      <a:alpha val="40000"/>
                    </a:schemeClr>
                  </a:outerShdw>
                </a:effectLst>
              </a:rPr>
              <a:t>DIMENSIONES</a:t>
            </a:r>
            <a:endParaRPr lang="es-EC" sz="1600" dirty="0">
              <a:ln w="0"/>
              <a:solidFill>
                <a:schemeClr val="tx1"/>
              </a:solidFill>
              <a:effectLst>
                <a:outerShdw blurRad="38100" dist="19050" dir="2700000" algn="tl" rotWithShape="0">
                  <a:schemeClr val="dk1">
                    <a:alpha val="40000"/>
                  </a:schemeClr>
                </a:outerShdw>
              </a:effectLst>
            </a:endParaRPr>
          </a:p>
        </p:txBody>
      </p:sp>
      <p:cxnSp>
        <p:nvCxnSpPr>
          <p:cNvPr id="10" name="Straight Connector 9"/>
          <p:cNvCxnSpPr>
            <a:stCxn id="5" idx="6"/>
          </p:cNvCxnSpPr>
          <p:nvPr/>
        </p:nvCxnSpPr>
        <p:spPr>
          <a:xfrm>
            <a:off x="4464422" y="4524935"/>
            <a:ext cx="1398496"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889812" y="3845858"/>
            <a:ext cx="2017059" cy="135815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dirty="0" smtClean="0">
                <a:ln w="0"/>
                <a:solidFill>
                  <a:schemeClr val="tx1"/>
                </a:solidFill>
                <a:effectLst>
                  <a:outerShdw blurRad="38100" dist="19050" dir="2700000" algn="tl" rotWithShape="0">
                    <a:schemeClr val="dk1">
                      <a:alpha val="40000"/>
                    </a:schemeClr>
                  </a:outerShdw>
                </a:effectLst>
              </a:rPr>
              <a:t>INDICADORES</a:t>
            </a:r>
            <a:endParaRPr lang="es-EC" sz="1600" dirty="0">
              <a:ln w="0"/>
              <a:solidFill>
                <a:schemeClr val="tx1"/>
              </a:solidFill>
              <a:effectLst>
                <a:outerShdw blurRad="38100" dist="19050" dir="2700000" algn="tl" rotWithShape="0">
                  <a:schemeClr val="dk1">
                    <a:alpha val="40000"/>
                  </a:schemeClr>
                </a:outerShdw>
              </a:effectLst>
            </a:endParaRPr>
          </a:p>
        </p:txBody>
      </p:sp>
      <p:cxnSp>
        <p:nvCxnSpPr>
          <p:cNvPr id="13" name="Straight Connector 12"/>
          <p:cNvCxnSpPr>
            <a:stCxn id="5" idx="5"/>
          </p:cNvCxnSpPr>
          <p:nvPr/>
        </p:nvCxnSpPr>
        <p:spPr>
          <a:xfrm>
            <a:off x="3868388" y="5604150"/>
            <a:ext cx="1739036" cy="326003"/>
          </a:xfrm>
          <a:prstGeom prst="line">
            <a:avLst/>
          </a:prstGeom>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607424" y="5286688"/>
            <a:ext cx="2299447" cy="135815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dirty="0" smtClean="0">
                <a:ln w="0"/>
                <a:solidFill>
                  <a:schemeClr val="tx1"/>
                </a:solidFill>
                <a:effectLst>
                  <a:outerShdw blurRad="38100" dist="19050" dir="2700000" algn="tl" rotWithShape="0">
                    <a:schemeClr val="dk1">
                      <a:alpha val="40000"/>
                    </a:schemeClr>
                  </a:outerShdw>
                </a:effectLst>
              </a:rPr>
              <a:t>INSTRUMENTOS</a:t>
            </a:r>
            <a:endParaRPr lang="es-EC" sz="1600" dirty="0">
              <a:ln w="0"/>
              <a:solidFill>
                <a:schemeClr val="tx1"/>
              </a:solidFill>
              <a:effectLst>
                <a:outerShdw blurRad="38100" dist="19050" dir="2700000" algn="tl" rotWithShape="0">
                  <a:schemeClr val="dk1">
                    <a:alpha val="40000"/>
                  </a:schemeClr>
                </a:outerShdw>
              </a:effectLst>
            </a:endParaRPr>
          </a:p>
        </p:txBody>
      </p:sp>
      <p:sp>
        <p:nvSpPr>
          <p:cNvPr id="16" name="TextBox 15"/>
          <p:cNvSpPr txBox="1"/>
          <p:nvPr/>
        </p:nvSpPr>
        <p:spPr>
          <a:xfrm>
            <a:off x="7516905" y="2391581"/>
            <a:ext cx="4504766"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Área Físico-Deportiva</a:t>
            </a:r>
          </a:p>
          <a:p>
            <a:pPr marL="285750" indent="-285750">
              <a:buFont typeface="Arial" panose="020B0604020202020204" pitchFamily="34" charset="0"/>
              <a:buChar char="•"/>
            </a:pPr>
            <a:r>
              <a:rPr lang="es-EC" dirty="0" smtClean="0"/>
              <a:t>Área Lúdica</a:t>
            </a:r>
          </a:p>
          <a:p>
            <a:pPr marL="285750" indent="-285750">
              <a:buFont typeface="Arial" panose="020B0604020202020204" pitchFamily="34" charset="0"/>
              <a:buChar char="•"/>
            </a:pPr>
            <a:r>
              <a:rPr lang="es-EC" dirty="0" smtClean="0"/>
              <a:t>Área al Aire Libre</a:t>
            </a:r>
          </a:p>
          <a:p>
            <a:pPr marL="285750" indent="-285750">
              <a:buFont typeface="Arial" panose="020B0604020202020204" pitchFamily="34" charset="0"/>
              <a:buChar char="•"/>
            </a:pPr>
            <a:r>
              <a:rPr lang="es-EC" dirty="0" smtClean="0"/>
              <a:t>Área Acuática</a:t>
            </a:r>
            <a:endParaRPr lang="es-EC" dirty="0"/>
          </a:p>
        </p:txBody>
      </p:sp>
      <p:sp>
        <p:nvSpPr>
          <p:cNvPr id="17" name="TextBox 16"/>
          <p:cNvSpPr txBox="1"/>
          <p:nvPr/>
        </p:nvSpPr>
        <p:spPr>
          <a:xfrm>
            <a:off x="7906871" y="3887196"/>
            <a:ext cx="3415553"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Tiempo</a:t>
            </a:r>
          </a:p>
          <a:p>
            <a:pPr marL="285750" indent="-285750">
              <a:buFont typeface="Arial" panose="020B0604020202020204" pitchFamily="34" charset="0"/>
              <a:buChar char="•"/>
            </a:pPr>
            <a:r>
              <a:rPr lang="es-EC" dirty="0" smtClean="0"/>
              <a:t>Frecuencia</a:t>
            </a:r>
          </a:p>
          <a:p>
            <a:pPr marL="285750" indent="-285750">
              <a:buFont typeface="Arial" panose="020B0604020202020204" pitchFamily="34" charset="0"/>
              <a:buChar char="•"/>
            </a:pPr>
            <a:r>
              <a:rPr lang="es-EC" dirty="0" smtClean="0"/>
              <a:t>Actitud</a:t>
            </a:r>
          </a:p>
          <a:p>
            <a:pPr marL="285750" indent="-285750">
              <a:buFont typeface="Arial" panose="020B0604020202020204" pitchFamily="34" charset="0"/>
              <a:buChar char="•"/>
            </a:pPr>
            <a:r>
              <a:rPr lang="es-EC" dirty="0" smtClean="0"/>
              <a:t>Predisposición</a:t>
            </a:r>
            <a:endParaRPr lang="es-EC" dirty="0"/>
          </a:p>
        </p:txBody>
      </p:sp>
      <p:sp>
        <p:nvSpPr>
          <p:cNvPr id="18" name="TextBox 17"/>
          <p:cNvSpPr txBox="1"/>
          <p:nvPr/>
        </p:nvSpPr>
        <p:spPr>
          <a:xfrm>
            <a:off x="7906871" y="5767151"/>
            <a:ext cx="3415553" cy="646331"/>
          </a:xfrm>
          <a:prstGeom prst="rect">
            <a:avLst/>
          </a:prstGeom>
          <a:noFill/>
        </p:spPr>
        <p:txBody>
          <a:bodyPr wrap="square" rtlCol="0">
            <a:spAutoFit/>
          </a:bodyPr>
          <a:lstStyle/>
          <a:p>
            <a:pPr marL="285750" indent="-285750">
              <a:buFont typeface="Arial" panose="020B0604020202020204" pitchFamily="34" charset="0"/>
              <a:buChar char="•"/>
            </a:pPr>
            <a:r>
              <a:rPr lang="es-EC" dirty="0" smtClean="0"/>
              <a:t>Programa de actividades recreativas</a:t>
            </a:r>
            <a:endParaRPr lang="es-EC" dirty="0"/>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871963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8766" y="390373"/>
            <a:ext cx="8834470" cy="1920526"/>
          </a:xfrm>
          <a:prstGeom prst="rect">
            <a:avLst/>
          </a:prstGeom>
          <a:noFill/>
        </p:spPr>
        <p:txBody>
          <a:bodyPr wrap="none" lIns="91440" tIns="45720" rIns="91440" bIns="45720">
            <a:spAutoFit/>
          </a:bodyPr>
          <a:lstStyle/>
          <a:p>
            <a:pPr algn="ct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OPERACIONALIZACIÓN DE VARIABLES</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VARIABLE DEPENDIENTE</a:t>
            </a:r>
            <a:b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br>
            <a:r>
              <a:rPr lang="en-US"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CAPACIDADES FÍSICAS CONDICIONALES</a:t>
            </a:r>
            <a:endParaRPr lang="en-US"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894" y="2931459"/>
            <a:ext cx="4195483" cy="3146612"/>
          </a:xfrm>
          <a:prstGeom prst="ellipse">
            <a:avLst/>
          </a:prstGeom>
        </p:spPr>
      </p:pic>
      <p:cxnSp>
        <p:nvCxnSpPr>
          <p:cNvPr id="7" name="Straight Connector 6"/>
          <p:cNvCxnSpPr>
            <a:stCxn id="5" idx="7"/>
          </p:cNvCxnSpPr>
          <p:nvPr/>
        </p:nvCxnSpPr>
        <p:spPr>
          <a:xfrm flipV="1">
            <a:off x="3988963" y="3065929"/>
            <a:ext cx="1416755" cy="326341"/>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405717" y="2419068"/>
            <a:ext cx="2299447" cy="129372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DIMENSIONES</a:t>
            </a:r>
            <a:endParaRPr lang="es-EC" dirty="0">
              <a:ln w="0"/>
              <a:solidFill>
                <a:schemeClr val="tx1"/>
              </a:solidFill>
              <a:effectLst>
                <a:outerShdw blurRad="38100" dist="19050" dir="2700000" algn="tl" rotWithShape="0">
                  <a:schemeClr val="dk1">
                    <a:alpha val="40000"/>
                  </a:schemeClr>
                </a:outerShdw>
              </a:effectLst>
            </a:endParaRPr>
          </a:p>
        </p:txBody>
      </p:sp>
      <p:cxnSp>
        <p:nvCxnSpPr>
          <p:cNvPr id="10" name="Straight Connector 9"/>
          <p:cNvCxnSpPr>
            <a:stCxn id="5" idx="6"/>
          </p:cNvCxnSpPr>
          <p:nvPr/>
        </p:nvCxnSpPr>
        <p:spPr>
          <a:xfrm flipV="1">
            <a:off x="4603377" y="4477871"/>
            <a:ext cx="896470" cy="26894"/>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499847" y="3857904"/>
            <a:ext cx="2205317" cy="129372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INDICADORES</a:t>
            </a:r>
            <a:endParaRPr lang="es-EC" dirty="0">
              <a:ln w="0"/>
              <a:solidFill>
                <a:schemeClr val="tx1"/>
              </a:solidFill>
              <a:effectLst>
                <a:outerShdw blurRad="38100" dist="19050" dir="2700000" algn="tl" rotWithShape="0">
                  <a:schemeClr val="dk1">
                    <a:alpha val="40000"/>
                  </a:schemeClr>
                </a:outerShdw>
              </a:effectLst>
            </a:endParaRPr>
          </a:p>
        </p:txBody>
      </p:sp>
      <p:cxnSp>
        <p:nvCxnSpPr>
          <p:cNvPr id="13" name="Straight Connector 12"/>
          <p:cNvCxnSpPr>
            <a:stCxn id="5" idx="5"/>
          </p:cNvCxnSpPr>
          <p:nvPr/>
        </p:nvCxnSpPr>
        <p:spPr>
          <a:xfrm>
            <a:off x="3988963" y="5617260"/>
            <a:ext cx="1510884" cy="312893"/>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499847" y="5296740"/>
            <a:ext cx="2393577" cy="1293721"/>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INSTRUMENTOS</a:t>
            </a:r>
            <a:endParaRPr lang="es-EC" dirty="0">
              <a:ln w="0"/>
              <a:solidFill>
                <a:schemeClr val="tx1"/>
              </a:solidFill>
              <a:effectLst>
                <a:outerShdw blurRad="38100" dist="19050" dir="2700000" algn="tl" rotWithShape="0">
                  <a:schemeClr val="dk1">
                    <a:alpha val="40000"/>
                  </a:schemeClr>
                </a:outerShdw>
              </a:effectLst>
            </a:endParaRPr>
          </a:p>
        </p:txBody>
      </p:sp>
      <p:sp>
        <p:nvSpPr>
          <p:cNvPr id="16" name="TextBox 15"/>
          <p:cNvSpPr txBox="1"/>
          <p:nvPr/>
        </p:nvSpPr>
        <p:spPr>
          <a:xfrm>
            <a:off x="7705164" y="2419068"/>
            <a:ext cx="2808072" cy="923330"/>
          </a:xfrm>
          <a:prstGeom prst="rect">
            <a:avLst/>
          </a:prstGeom>
          <a:noFill/>
        </p:spPr>
        <p:txBody>
          <a:bodyPr wrap="square" rtlCol="0">
            <a:spAutoFit/>
          </a:bodyPr>
          <a:lstStyle/>
          <a:p>
            <a:pPr marL="285750" indent="-285750">
              <a:buFont typeface="Arial" panose="020B0604020202020204" pitchFamily="34" charset="0"/>
              <a:buChar char="•"/>
            </a:pPr>
            <a:r>
              <a:rPr lang="es-EC" dirty="0" smtClean="0"/>
              <a:t>Caída </a:t>
            </a:r>
            <a:r>
              <a:rPr lang="es-EC" dirty="0"/>
              <a:t>de los niveles de rendimiento físico, en la etapa de transición.</a:t>
            </a:r>
          </a:p>
        </p:txBody>
      </p:sp>
      <p:sp>
        <p:nvSpPr>
          <p:cNvPr id="18" name="TextBox 17"/>
          <p:cNvSpPr txBox="1"/>
          <p:nvPr/>
        </p:nvSpPr>
        <p:spPr>
          <a:xfrm>
            <a:off x="7705164" y="3820958"/>
            <a:ext cx="2808072" cy="1200329"/>
          </a:xfrm>
          <a:prstGeom prst="rect">
            <a:avLst/>
          </a:prstGeom>
          <a:noFill/>
        </p:spPr>
        <p:txBody>
          <a:bodyPr wrap="square" rtlCol="0">
            <a:spAutoFit/>
          </a:bodyPr>
          <a:lstStyle/>
          <a:p>
            <a:pPr marL="285750" indent="-285750">
              <a:buFont typeface="Arial" panose="020B0604020202020204" pitchFamily="34" charset="0"/>
              <a:buChar char="•"/>
            </a:pPr>
            <a:r>
              <a:rPr lang="es-EC" dirty="0" smtClean="0"/>
              <a:t>Repeticiones</a:t>
            </a:r>
          </a:p>
          <a:p>
            <a:pPr marL="285750" indent="-285750">
              <a:buFont typeface="Arial" panose="020B0604020202020204" pitchFamily="34" charset="0"/>
              <a:buChar char="•"/>
            </a:pPr>
            <a:r>
              <a:rPr lang="es-EC" dirty="0" smtClean="0"/>
              <a:t>Tiempo</a:t>
            </a:r>
          </a:p>
          <a:p>
            <a:pPr marL="285750" indent="-285750">
              <a:buFont typeface="Arial" panose="020B0604020202020204" pitchFamily="34" charset="0"/>
              <a:buChar char="•"/>
            </a:pPr>
            <a:r>
              <a:rPr lang="es-EC" dirty="0" smtClean="0"/>
              <a:t>Distancia</a:t>
            </a:r>
          </a:p>
          <a:p>
            <a:pPr marL="285750" indent="-285750">
              <a:buFont typeface="Arial" panose="020B0604020202020204" pitchFamily="34" charset="0"/>
              <a:buChar char="•"/>
            </a:pPr>
            <a:r>
              <a:rPr lang="es-EC" dirty="0" smtClean="0"/>
              <a:t>Peso</a:t>
            </a:r>
            <a:endParaRPr lang="es-EC" dirty="0"/>
          </a:p>
        </p:txBody>
      </p:sp>
      <p:sp>
        <p:nvSpPr>
          <p:cNvPr id="19" name="TextBox 18"/>
          <p:cNvSpPr txBox="1"/>
          <p:nvPr/>
        </p:nvSpPr>
        <p:spPr>
          <a:xfrm>
            <a:off x="7893424" y="5151554"/>
            <a:ext cx="2808072" cy="1600438"/>
          </a:xfrm>
          <a:prstGeom prst="rect">
            <a:avLst/>
          </a:prstGeom>
          <a:noFill/>
        </p:spPr>
        <p:txBody>
          <a:bodyPr wrap="square" rtlCol="0">
            <a:spAutoFit/>
          </a:bodyPr>
          <a:lstStyle/>
          <a:p>
            <a:pPr marL="285750" indent="-285750">
              <a:buFont typeface="Arial" panose="020B0604020202020204" pitchFamily="34" charset="0"/>
              <a:buChar char="•"/>
            </a:pPr>
            <a:r>
              <a:rPr lang="es-EC" sz="1400" dirty="0" smtClean="0"/>
              <a:t>Abdominales</a:t>
            </a:r>
          </a:p>
          <a:p>
            <a:pPr marL="285750" indent="-285750">
              <a:buFont typeface="Arial" panose="020B0604020202020204" pitchFamily="34" charset="0"/>
              <a:buChar char="•"/>
            </a:pPr>
            <a:r>
              <a:rPr lang="es-EC" sz="1400" dirty="0" smtClean="0"/>
              <a:t>Flexión de Codo</a:t>
            </a:r>
          </a:p>
          <a:p>
            <a:pPr marL="285750" indent="-285750">
              <a:buFont typeface="Arial" panose="020B0604020202020204" pitchFamily="34" charset="0"/>
              <a:buChar char="•"/>
            </a:pPr>
            <a:r>
              <a:rPr lang="es-EC" sz="1400" dirty="0" smtClean="0"/>
              <a:t>Jump Test</a:t>
            </a:r>
          </a:p>
          <a:p>
            <a:pPr marL="285750" indent="-285750">
              <a:buFont typeface="Arial" panose="020B0604020202020204" pitchFamily="34" charset="0"/>
              <a:buChar char="•"/>
            </a:pPr>
            <a:r>
              <a:rPr lang="es-EC" sz="1400" dirty="0" smtClean="0"/>
              <a:t>Long Test</a:t>
            </a:r>
          </a:p>
          <a:p>
            <a:pPr marL="285750" indent="-285750">
              <a:buFont typeface="Arial" panose="020B0604020202020204" pitchFamily="34" charset="0"/>
              <a:buChar char="•"/>
            </a:pPr>
            <a:r>
              <a:rPr lang="es-EC" sz="1400" dirty="0" smtClean="0"/>
              <a:t>Velocidad </a:t>
            </a:r>
            <a:r>
              <a:rPr lang="es-EC" sz="1400" dirty="0" smtClean="0"/>
              <a:t>60 Metros</a:t>
            </a:r>
            <a:endParaRPr lang="es-EC" sz="1400" dirty="0" smtClean="0"/>
          </a:p>
          <a:p>
            <a:pPr marL="285750" indent="-285750">
              <a:buFont typeface="Arial" panose="020B0604020202020204" pitchFamily="34" charset="0"/>
              <a:buChar char="•"/>
            </a:pPr>
            <a:r>
              <a:rPr lang="es-EC" sz="1400" dirty="0" smtClean="0"/>
              <a:t>Yoyo Test</a:t>
            </a:r>
          </a:p>
          <a:p>
            <a:pPr marL="285750" indent="-285750">
              <a:buFont typeface="Arial" panose="020B0604020202020204" pitchFamily="34" charset="0"/>
              <a:buChar char="•"/>
            </a:pPr>
            <a:r>
              <a:rPr lang="es-EC" sz="1400" dirty="0" smtClean="0"/>
              <a:t>Flexión de Cadera</a:t>
            </a:r>
            <a:endParaRPr lang="es-EC" sz="1400" dirty="0"/>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Tree>
    <p:extLst>
      <p:ext uri="{BB962C8B-B14F-4D97-AF65-F5344CB8AC3E}">
        <p14:creationId xmlns:p14="http://schemas.microsoft.com/office/powerpoint/2010/main" val="22808420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7612" y="2674"/>
            <a:ext cx="4876784" cy="8402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rPr>
              <a:t>MARCO TEÓRICO</a:t>
            </a:r>
            <a:endParaRPr lang="en-US" sz="5400" b="1" dirty="0">
              <a:ln w="9525">
                <a:solidFill>
                  <a:schemeClr val="bg1"/>
                </a:solidFill>
                <a:prstDash val="solid"/>
              </a:ln>
              <a:solidFill>
                <a:schemeClr val="accent5"/>
              </a:solidFill>
              <a:effectLst>
                <a:glow rad="101600">
                  <a:schemeClr val="accent5">
                    <a:satMod val="175000"/>
                    <a:alpha val="40000"/>
                  </a:schemeClr>
                </a:glow>
                <a:outerShdw blurRad="12700" dist="38100" dir="2700000" algn="tl" rotWithShape="0">
                  <a:schemeClr val="accent5">
                    <a:lumMod val="60000"/>
                    <a:lumOff val="40000"/>
                  </a:schemeClr>
                </a:outerShdw>
              </a:effectLst>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47893" t="9608" r="4754" b="1568"/>
          <a:stretch/>
        </p:blipFill>
        <p:spPr>
          <a:xfrm rot="2612356">
            <a:off x="1494625" y="3465079"/>
            <a:ext cx="1666190" cy="2344049"/>
          </a:xfrm>
          <a:prstGeom prst="ellipse">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347" y="4223134"/>
            <a:ext cx="2922495" cy="2191871"/>
          </a:xfrm>
          <a:prstGeom prst="ellipse">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sp>
        <p:nvSpPr>
          <p:cNvPr id="19" name="Freeform 18"/>
          <p:cNvSpPr/>
          <p:nvPr/>
        </p:nvSpPr>
        <p:spPr>
          <a:xfrm>
            <a:off x="4495690" y="2372874"/>
            <a:ext cx="3207657" cy="2264229"/>
          </a:xfrm>
          <a:custGeom>
            <a:avLst/>
            <a:gdLst>
              <a:gd name="connsiteX0" fmla="*/ 0 w 3207657"/>
              <a:gd name="connsiteY0" fmla="*/ 0 h 2264229"/>
              <a:gd name="connsiteX1" fmla="*/ 3207657 w 3207657"/>
              <a:gd name="connsiteY1" fmla="*/ 0 h 2264229"/>
              <a:gd name="connsiteX2" fmla="*/ 1567543 w 3207657"/>
              <a:gd name="connsiteY2" fmla="*/ 2264229 h 2264229"/>
              <a:gd name="connsiteX3" fmla="*/ 0 w 3207657"/>
              <a:gd name="connsiteY3" fmla="*/ 0 h 2264229"/>
            </a:gdLst>
            <a:ahLst/>
            <a:cxnLst>
              <a:cxn ang="0">
                <a:pos x="connsiteX0" y="connsiteY0"/>
              </a:cxn>
              <a:cxn ang="0">
                <a:pos x="connsiteX1" y="connsiteY1"/>
              </a:cxn>
              <a:cxn ang="0">
                <a:pos x="connsiteX2" y="connsiteY2"/>
              </a:cxn>
              <a:cxn ang="0">
                <a:pos x="connsiteX3" y="connsiteY3"/>
              </a:cxn>
            </a:cxnLst>
            <a:rect l="l" t="t" r="r" b="b"/>
            <a:pathLst>
              <a:path w="3207657" h="2264229">
                <a:moveTo>
                  <a:pt x="0" y="0"/>
                </a:moveTo>
                <a:lnTo>
                  <a:pt x="3207657" y="0"/>
                </a:lnTo>
                <a:lnTo>
                  <a:pt x="1567543" y="2264229"/>
                </a:lnTo>
                <a:lnTo>
                  <a:pt x="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smtClean="0">
                <a:ln w="0"/>
                <a:solidFill>
                  <a:schemeClr val="tx1"/>
                </a:solidFill>
                <a:effectLst>
                  <a:outerShdw blurRad="38100" dist="19050" dir="2700000" algn="tl" rotWithShape="0">
                    <a:schemeClr val="dk1">
                      <a:alpha val="40000"/>
                    </a:schemeClr>
                  </a:outerShdw>
                </a:effectLst>
              </a:rPr>
              <a:t>ACTIVIDADES</a:t>
            </a:r>
          </a:p>
          <a:p>
            <a:pPr algn="ctr"/>
            <a:r>
              <a:rPr lang="es-EC" dirty="0" smtClean="0">
                <a:ln w="0"/>
                <a:solidFill>
                  <a:schemeClr val="tx1"/>
                </a:solidFill>
                <a:effectLst>
                  <a:outerShdw blurRad="38100" dist="19050" dir="2700000" algn="tl" rotWithShape="0">
                    <a:schemeClr val="dk1">
                      <a:alpha val="40000"/>
                    </a:schemeClr>
                  </a:outerShdw>
                </a:effectLst>
              </a:rPr>
              <a:t>RECREATIVAS</a:t>
            </a:r>
          </a:p>
          <a:p>
            <a:pPr algn="ctr"/>
            <a:endParaRPr lang="es-EC" dirty="0" smtClean="0">
              <a:ln w="0"/>
              <a:solidFill>
                <a:schemeClr val="tx1"/>
              </a:solidFill>
              <a:effectLst>
                <a:outerShdw blurRad="38100" dist="19050" dir="2700000" algn="tl" rotWithShape="0">
                  <a:schemeClr val="dk1">
                    <a:alpha val="40000"/>
                  </a:schemeClr>
                </a:outerShdw>
              </a:effectLst>
            </a:endParaRPr>
          </a:p>
          <a:p>
            <a:pPr algn="ctr"/>
            <a:endParaRPr lang="es-EC" dirty="0">
              <a:ln w="0"/>
              <a:solidFill>
                <a:schemeClr val="tx1"/>
              </a:solidFill>
              <a:effectLst>
                <a:outerShdw blurRad="38100" dist="19050" dir="2700000" algn="tl" rotWithShape="0">
                  <a:schemeClr val="dk1">
                    <a:alpha val="40000"/>
                  </a:schemeClr>
                </a:outerShdw>
              </a:effectLst>
            </a:endParaRPr>
          </a:p>
          <a:p>
            <a:pPr algn="ctr"/>
            <a:endParaRPr lang="es-EC" dirty="0">
              <a:ln w="0"/>
              <a:solidFill>
                <a:schemeClr val="tx1"/>
              </a:solidFill>
              <a:effectLst>
                <a:outerShdw blurRad="38100" dist="19050" dir="2700000" algn="tl" rotWithShape="0">
                  <a:schemeClr val="dk1">
                    <a:alpha val="40000"/>
                  </a:schemeClr>
                </a:outerShdw>
              </a:effectLst>
            </a:endParaRPr>
          </a:p>
        </p:txBody>
      </p:sp>
      <p:sp>
        <p:nvSpPr>
          <p:cNvPr id="20" name="TextBox 19"/>
          <p:cNvSpPr txBox="1"/>
          <p:nvPr/>
        </p:nvSpPr>
        <p:spPr>
          <a:xfrm>
            <a:off x="1814286" y="1378857"/>
            <a:ext cx="2633917" cy="1477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just"/>
            <a:r>
              <a:rPr lang="es-EC" dirty="0" smtClean="0">
                <a:ln w="0"/>
                <a:solidFill>
                  <a:schemeClr val="tx1"/>
                </a:solidFill>
                <a:effectLst>
                  <a:outerShdw blurRad="38100" dist="19050" dir="2700000" algn="tl" rotWithShape="0">
                    <a:schemeClr val="dk1">
                      <a:alpha val="40000"/>
                    </a:schemeClr>
                  </a:outerShdw>
                </a:effectLst>
              </a:rPr>
              <a:t>Desarrollan las capacidades físicas, disminuye el estrés y la presión en situaciones claves del desarrollo.</a:t>
            </a:r>
            <a:endParaRPr lang="es-EC" dirty="0"/>
          </a:p>
        </p:txBody>
      </p:sp>
      <p:sp>
        <p:nvSpPr>
          <p:cNvPr id="21" name="TextBox 20"/>
          <p:cNvSpPr txBox="1"/>
          <p:nvPr/>
        </p:nvSpPr>
        <p:spPr>
          <a:xfrm>
            <a:off x="4626647" y="4198478"/>
            <a:ext cx="2633917" cy="20313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just"/>
            <a:r>
              <a:rPr lang="es-EC" dirty="0" smtClean="0">
                <a:ln w="0"/>
                <a:solidFill>
                  <a:schemeClr val="tx1"/>
                </a:solidFill>
                <a:effectLst>
                  <a:outerShdw blurRad="38100" dist="19050" dir="2700000" algn="tl" rotWithShape="0">
                    <a:schemeClr val="dk1">
                      <a:alpha val="40000"/>
                    </a:schemeClr>
                  </a:outerShdw>
                </a:effectLst>
              </a:rPr>
              <a:t>Se debe considerar y programar en momentos adecuados del entrenamiento. Ya que se puede presentar diversas emociones de los futbolistas.</a:t>
            </a:r>
            <a:endParaRPr lang="es-EC" dirty="0">
              <a:ln w="0"/>
              <a:solidFill>
                <a:schemeClr val="tx1"/>
              </a:solidFill>
              <a:effectLst>
                <a:outerShdw blurRad="38100" dist="19050" dir="2700000" algn="tl" rotWithShape="0">
                  <a:schemeClr val="dk1">
                    <a:alpha val="40000"/>
                  </a:schemeClr>
                </a:outerShdw>
              </a:effectLst>
            </a:endParaRPr>
          </a:p>
        </p:txBody>
      </p:sp>
      <p:sp>
        <p:nvSpPr>
          <p:cNvPr id="22" name="TextBox 21"/>
          <p:cNvSpPr txBox="1"/>
          <p:nvPr/>
        </p:nvSpPr>
        <p:spPr>
          <a:xfrm>
            <a:off x="7655860" y="1378857"/>
            <a:ext cx="2633917" cy="23083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just"/>
            <a:r>
              <a:rPr lang="es-EC" dirty="0" smtClean="0">
                <a:ln w="0"/>
                <a:solidFill>
                  <a:schemeClr val="tx1"/>
                </a:solidFill>
                <a:effectLst>
                  <a:outerShdw blurRad="38100" dist="19050" dir="2700000" algn="tl" rotWithShape="0">
                    <a:schemeClr val="dk1">
                      <a:alpha val="40000"/>
                    </a:schemeClr>
                  </a:outerShdw>
                </a:effectLst>
              </a:rPr>
              <a:t>Estas actividades planificadas sustituyen los aburridos y monótonos entrenamientos, dando gusto a la practica deportiva y ayudando en el proceso de entrenamiento</a:t>
            </a:r>
            <a:endParaRPr lang="es-EC"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9191188" y="6461548"/>
            <a:ext cx="1877437"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(Hahn E. , 2007)</a:t>
            </a:r>
            <a:endParaRPr lang="es-EC" dirty="0"/>
          </a:p>
        </p:txBody>
      </p:sp>
    </p:spTree>
    <p:extLst>
      <p:ext uri="{BB962C8B-B14F-4D97-AF65-F5344CB8AC3E}">
        <p14:creationId xmlns:p14="http://schemas.microsoft.com/office/powerpoint/2010/main" val="2359297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68013398"/>
              </p:ext>
            </p:extLst>
          </p:nvPr>
        </p:nvGraphicFramePr>
        <p:xfrm>
          <a:off x="-443753" y="0"/>
          <a:ext cx="11775141" cy="6175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59656" y="169375"/>
            <a:ext cx="1076862" cy="1025360"/>
          </a:xfrm>
          <a:prstGeom prst="ellipse">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938" y="138481"/>
            <a:ext cx="1149476" cy="1037451"/>
          </a:xfrm>
          <a:prstGeom prst="ellipse">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1068625" y="5843647"/>
            <a:ext cx="1014353" cy="1014353"/>
          </a:xfrm>
          <a:prstGeom prst="ellipse">
            <a:avLst/>
          </a:prstGeom>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l="7304" t="15686" b="21569"/>
          <a:stretch/>
        </p:blipFill>
        <p:spPr>
          <a:xfrm>
            <a:off x="255493" y="5240106"/>
            <a:ext cx="4276165" cy="1456529"/>
          </a:xfrm>
          <a:prstGeom prst="rect">
            <a:avLst/>
          </a:prstGeom>
        </p:spPr>
      </p:pic>
      <p:sp>
        <p:nvSpPr>
          <p:cNvPr id="13" name="Rectangle 12"/>
          <p:cNvSpPr/>
          <p:nvPr/>
        </p:nvSpPr>
        <p:spPr>
          <a:xfrm>
            <a:off x="8891028" y="6147355"/>
            <a:ext cx="1877437"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(Hahn E. , 2007)</a:t>
            </a:r>
            <a:endParaRPr lang="es-EC" dirty="0"/>
          </a:p>
        </p:txBody>
      </p:sp>
      <p:sp>
        <p:nvSpPr>
          <p:cNvPr id="14" name="Rectangle 13"/>
          <p:cNvSpPr/>
          <p:nvPr/>
        </p:nvSpPr>
        <p:spPr>
          <a:xfrm>
            <a:off x="8788435" y="3593958"/>
            <a:ext cx="2082621" cy="369332"/>
          </a:xfrm>
          <a:prstGeom prst="rect">
            <a:avLst/>
          </a:prstGeom>
        </p:spPr>
        <p:txBody>
          <a:bodyPr wrap="none">
            <a:spAutoFit/>
          </a:bodyPr>
          <a:lstStyle/>
          <a:p>
            <a:r>
              <a:rPr lang="es-EC" dirty="0">
                <a:latin typeface="Arial" panose="020B0604020202020204" pitchFamily="34" charset="0"/>
                <a:ea typeface="Times New Roman" panose="02020603050405020304" pitchFamily="18" charset="0"/>
              </a:rPr>
              <a:t>(González, 2007</a:t>
            </a:r>
            <a:r>
              <a:rPr lang="es-EC" dirty="0" smtClean="0">
                <a:latin typeface="Arial" panose="020B0604020202020204" pitchFamily="34" charset="0"/>
                <a:ea typeface="Times New Roman" panose="02020603050405020304" pitchFamily="18" charset="0"/>
              </a:rPr>
              <a:t>) </a:t>
            </a:r>
            <a:endParaRPr lang="es-EC" dirty="0"/>
          </a:p>
        </p:txBody>
      </p:sp>
    </p:spTree>
    <p:extLst>
      <p:ext uri="{BB962C8B-B14F-4D97-AF65-F5344CB8AC3E}">
        <p14:creationId xmlns:p14="http://schemas.microsoft.com/office/powerpoint/2010/main" val="22361455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4072</TotalTime>
  <Words>2049</Words>
  <Application>Microsoft Office PowerPoint</Application>
  <PresentationFormat>Widescreen</PresentationFormat>
  <Paragraphs>245</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 New Roman</vt:lpstr>
      <vt:lpstr>Office Theme</vt:lpstr>
      <vt:lpstr> UNIVERSIDAD DE LAS FUERZAS ARMADAS – “ESPE”  DEPARTAMENTO DE CIENCIAS HUMANAS  Y SOCIALES  LICENCIATURA DE CIENCIAS DE LA ACTIVIDAD FÍSICA, DEPORTES Y RECREACIÓN</vt:lpstr>
      <vt:lpstr>PowerPoint Presentation</vt:lpstr>
      <vt:lpstr>FORMULACIÓN DEL PROBLEMA</vt:lpstr>
      <vt:lpstr>PowerPoint Presentation</vt:lpstr>
      <vt:lpstr>HIPOTESIS DE INVESTIGACIÓN</vt:lpstr>
      <vt:lpstr>OPERACIONALIZACIÓN DE VARIABLES VARIABLE INDEPENDIENTE ACTIVIDADES RECREATIVAS</vt:lpstr>
      <vt:lpstr>OPERACIONALIZACIÓN DE VARIABLES VARIABLE DEPENDIENTE CAPACIDADES FÍSICAS CONDICIONALES</vt:lpstr>
      <vt:lpstr>MARCO TEÓRICO</vt:lpstr>
      <vt:lpstr>PowerPoint Presentation</vt:lpstr>
      <vt:lpstr>CAPACIDADES FÍSICAS CONDICIONALES</vt:lpstr>
      <vt:lpstr>PowerPoint Presentation</vt:lpstr>
      <vt:lpstr>ETAPA DE TRANSICIÓN</vt:lpstr>
      <vt:lpstr>METODOLOGÍA DE LA INVESTIGACIÓN</vt:lpstr>
      <vt:lpstr>POBLACIÓN Y MUESTRA</vt:lpstr>
      <vt:lpstr>FORMULACIÓN DE LA HIPOTESIS</vt:lpstr>
      <vt:lpstr>PROCEDIMIENTO</vt:lpstr>
      <vt:lpstr>PowerPoint Presentation</vt:lpstr>
      <vt:lpstr>PowerPoint Presentation</vt:lpstr>
      <vt:lpstr>ANÁLISIS DE RESULTADOS</vt:lpstr>
      <vt:lpstr>ESTUDIO ESTADÍSTICO DE WILCOXON </vt:lpstr>
      <vt:lpstr>ESTUDIO ESTADÍSTICO DE WILCOXON </vt:lpstr>
      <vt:lpstr>ESTUDIO ESTADÍSTICO DE WILCOXON </vt:lpstr>
      <vt:lpstr>ESTUDIO ESTADÍSTICO DE WILCOXON </vt:lpstr>
      <vt:lpstr>ESTUDIO ESTADÍSTICO DE WILCOXON </vt:lpstr>
      <vt:lpstr>ESTUDIO ESTADÍSTICO DE WILCOXON </vt:lpstr>
      <vt:lpstr>ESTUDIO ESTADÍSTICO DE WILCOXON </vt:lpstr>
      <vt:lpstr>ANÁLISIS DE CAÍDA DE NIVELES DE RENDIMIENTO FISICO</vt:lpstr>
      <vt:lpstr>CONCLUSIONES</vt:lpstr>
      <vt:lpstr>RECOMENDACIONES</vt:lpstr>
      <vt:lpstr>BIBLIOGRAFÍA</vt:lpstr>
      <vt:lpstr>BIBLIOGRAFÍA</vt:lpstr>
      <vt:lpstr>BIBLIOGRAFÍA</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DE LAS FUERZAS ARMADAS – “ESPE”  DEPARTAMENTO DE CIENCIAS HUMANAS  Y SOCIALES  LICENCIATURA DE CIENCIAS DE LA ACTIVIDAD FÍSICA, DEPORTES Y RECREACIÓN</dc:title>
  <dc:creator>homero</dc:creator>
  <cp:lastModifiedBy>homero</cp:lastModifiedBy>
  <cp:revision>73</cp:revision>
  <dcterms:created xsi:type="dcterms:W3CDTF">2018-01-31T13:52:35Z</dcterms:created>
  <dcterms:modified xsi:type="dcterms:W3CDTF">2018-02-23T03:51:41Z</dcterms:modified>
</cp:coreProperties>
</file>