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diagrams/drawing10.xml" ContentType="application/vnd.ms-office.drawingml.diagramDrawing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theme/themeOverride4.xml" ContentType="application/vnd.openxmlformats-officedocument.themeOverrid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theme/themeOverride2.xml" ContentType="application/vnd.openxmlformats-officedocument.themeOverride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diagrams/data11.xml" ContentType="application/vnd.openxmlformats-officedocument.drawingml.diagramData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4"/>
  </p:notesMasterIdLst>
  <p:sldIdLst>
    <p:sldId id="256" r:id="rId2"/>
    <p:sldId id="257" r:id="rId3"/>
    <p:sldId id="258" r:id="rId4"/>
    <p:sldId id="267" r:id="rId5"/>
    <p:sldId id="268" r:id="rId6"/>
    <p:sldId id="277" r:id="rId7"/>
    <p:sldId id="269" r:id="rId8"/>
    <p:sldId id="282" r:id="rId9"/>
    <p:sldId id="283" r:id="rId10"/>
    <p:sldId id="262" r:id="rId11"/>
    <p:sldId id="285" r:id="rId12"/>
    <p:sldId id="265" r:id="rId13"/>
    <p:sldId id="278" r:id="rId14"/>
    <p:sldId id="284" r:id="rId15"/>
    <p:sldId id="266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c\Desktop\TESIS\tabulacion.xlsx" TargetMode="External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c\Desktop\final%20byron\tabulacion.xlsx" TargetMode="External"/><Relationship Id="rId1" Type="http://schemas.openxmlformats.org/officeDocument/2006/relationships/themeOverride" Target="../theme/themeOverride3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c\Desktop\TESIS\tabulacion.xlsx" TargetMode="External"/><Relationship Id="rId1" Type="http://schemas.openxmlformats.org/officeDocument/2006/relationships/themeOverride" Target="../theme/themeOverride4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G:\FINAL%20TESIS%20UNIDA\tabulacion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interpretacion\tabulacion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lrMapOvr bg1="lt1" tx1="dk1" bg2="lt2" tx2="dk2" accent1="accent1" accent2="accent2" accent3="accent3" accent4="accent4" accent5="accent5" accent6="accent6" hlink="hlink" folHlink="folHlink"/>
  <c:pivotSource>
    <c:name>[tabulacion.xlsx]Resultados!Tabla dinámica5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Motivo del Viaje</a:t>
            </a:r>
          </a:p>
        </c:rich>
      </c:tx>
      <c:layout/>
      <c:spPr>
        <a:noFill/>
        <a:ln>
          <a:noFill/>
        </a:ln>
        <a:effectLst/>
      </c:spPr>
    </c:title>
    <c:pivotFmts>
      <c:pivotFmt>
        <c:idx val="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8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9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6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7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8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9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4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5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6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7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8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4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5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7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8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9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</c:pivotFmts>
    <c:plotArea>
      <c:layout/>
      <c:pieChart>
        <c:varyColors val="1"/>
        <c:ser>
          <c:idx val="0"/>
          <c:order val="0"/>
          <c:tx>
            <c:strRef>
              <c:f>Resultados!$B$439</c:f>
              <c:strCache>
                <c:ptCount val="1"/>
                <c:pt idx="0">
                  <c:v>Cuenta de 4) Motivo del Viaje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14-4CB4-83ED-DA2DF0044C70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614-4CB4-83ED-DA2DF0044C70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614-4CB4-83ED-DA2DF0044C70}"/>
              </c:ext>
            </c:extLst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614-4CB4-83ED-DA2DF0044C70}"/>
              </c:ext>
            </c:extLst>
          </c:dPt>
          <c:dPt>
            <c:idx val="4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614-4CB4-83ED-DA2DF0044C70}"/>
              </c:ext>
            </c:extLst>
          </c:dPt>
          <c:dPt>
            <c:idx val="5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614-4CB4-83ED-DA2DF0044C70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Resultados!$A$440:$A$446</c:f>
              <c:strCache>
                <c:ptCount val="6"/>
                <c:pt idx="0">
                  <c:v>Estudios</c:v>
                </c:pt>
                <c:pt idx="1">
                  <c:v>Negocios</c:v>
                </c:pt>
                <c:pt idx="2">
                  <c:v>Otros</c:v>
                </c:pt>
                <c:pt idx="3">
                  <c:v>Trabajo </c:v>
                </c:pt>
                <c:pt idx="4">
                  <c:v>Turismo</c:v>
                </c:pt>
                <c:pt idx="5">
                  <c:v>Visita Familiar</c:v>
                </c:pt>
              </c:strCache>
            </c:strRef>
          </c:cat>
          <c:val>
            <c:numRef>
              <c:f>Resultados!$B$440:$B$446</c:f>
              <c:numCache>
                <c:formatCode>General</c:formatCode>
                <c:ptCount val="6"/>
                <c:pt idx="0">
                  <c:v>42</c:v>
                </c:pt>
                <c:pt idx="1">
                  <c:v>30</c:v>
                </c:pt>
                <c:pt idx="2">
                  <c:v>41</c:v>
                </c:pt>
                <c:pt idx="3">
                  <c:v>55</c:v>
                </c:pt>
                <c:pt idx="4">
                  <c:v>149</c:v>
                </c:pt>
                <c:pt idx="5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614-4CB4-83ED-DA2DF0044C70}"/>
            </c:ext>
          </c:extLst>
        </c:ser>
        <c:ser>
          <c:idx val="1"/>
          <c:order val="1"/>
          <c:tx>
            <c:strRef>
              <c:f>Resultados!$C$439</c:f>
              <c:strCache>
                <c:ptCount val="1"/>
                <c:pt idx="0">
                  <c:v>Cuenta de 4) Motivo del Viaje2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D614-4CB4-83ED-DA2DF0044C70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D614-4CB4-83ED-DA2DF0044C70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D614-4CB4-83ED-DA2DF0044C70}"/>
              </c:ext>
            </c:extLst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D614-4CB4-83ED-DA2DF0044C70}"/>
              </c:ext>
            </c:extLst>
          </c:dPt>
          <c:dPt>
            <c:idx val="4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D614-4CB4-83ED-DA2DF0044C70}"/>
              </c:ext>
            </c:extLst>
          </c:dPt>
          <c:dPt>
            <c:idx val="5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D614-4CB4-83ED-DA2DF0044C70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Resultados!$A$440:$A$446</c:f>
              <c:strCache>
                <c:ptCount val="6"/>
                <c:pt idx="0">
                  <c:v>Estudios</c:v>
                </c:pt>
                <c:pt idx="1">
                  <c:v>Negocios</c:v>
                </c:pt>
                <c:pt idx="2">
                  <c:v>Otros</c:v>
                </c:pt>
                <c:pt idx="3">
                  <c:v>Trabajo </c:v>
                </c:pt>
                <c:pt idx="4">
                  <c:v>Turismo</c:v>
                </c:pt>
                <c:pt idx="5">
                  <c:v>Visita Familiar</c:v>
                </c:pt>
              </c:strCache>
            </c:strRef>
          </c:cat>
          <c:val>
            <c:numRef>
              <c:f>Resultados!$C$440:$C$446</c:f>
              <c:numCache>
                <c:formatCode>0%</c:formatCode>
                <c:ptCount val="6"/>
                <c:pt idx="0">
                  <c:v>0.11351351351351352</c:v>
                </c:pt>
                <c:pt idx="1">
                  <c:v>8.1081081081081086E-2</c:v>
                </c:pt>
                <c:pt idx="2">
                  <c:v>0.11081081081081076</c:v>
                </c:pt>
                <c:pt idx="3">
                  <c:v>0.14864864864864866</c:v>
                </c:pt>
                <c:pt idx="4">
                  <c:v>0.40270270270270281</c:v>
                </c:pt>
                <c:pt idx="5">
                  <c:v>0.14324324324324333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D614-4CB4-83ED-DA2DF0044C70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800" b="1" i="0" u="none" strike="noStrike" baseline="0">
                <a:effectLst/>
              </a:rPr>
              <a:t>¿</a:t>
            </a:r>
            <a:r>
              <a:rPr lang="es-EC"/>
              <a:t>Durante</a:t>
            </a:r>
            <a:r>
              <a:rPr lang="es-EC" baseline="0"/>
              <a:t> su viaje que servicios utilizó</a:t>
            </a:r>
            <a:r>
              <a:rPr lang="es-EC"/>
              <a:t>?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6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Pt>
            <c:idx val="1"/>
            <c:spPr>
              <a:solidFill>
                <a:schemeClr val="accent5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Pt>
            <c:idx val="2"/>
            <c:spPr>
              <a:solidFill>
                <a:schemeClr val="accent4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Pt>
            <c:idx val="3"/>
            <c:spPr>
              <a:solidFill>
                <a:schemeClr val="accent6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Val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'Resp.mult'!$A$388:$A$391</c:f>
              <c:strCache>
                <c:ptCount val="4"/>
                <c:pt idx="0">
                  <c:v>Alimentación</c:v>
                </c:pt>
                <c:pt idx="1">
                  <c:v>Hospedaje</c:v>
                </c:pt>
                <c:pt idx="2">
                  <c:v>Transporte</c:v>
                </c:pt>
                <c:pt idx="3">
                  <c:v>Guianza</c:v>
                </c:pt>
              </c:strCache>
            </c:strRef>
          </c:cat>
          <c:val>
            <c:numRef>
              <c:f>'Resp.mult'!$C$388:$C$391</c:f>
              <c:numCache>
                <c:formatCode>0%</c:formatCode>
                <c:ptCount val="4"/>
                <c:pt idx="0">
                  <c:v>0.74000000000000032</c:v>
                </c:pt>
                <c:pt idx="1">
                  <c:v>0.53</c:v>
                </c:pt>
                <c:pt idx="2">
                  <c:v>0.70000000000000029</c:v>
                </c:pt>
                <c:pt idx="3">
                  <c:v>0.27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lrMapOvr bg1="lt1" tx1="dk1" bg2="lt2" tx2="dk2" accent1="accent1" accent2="accent2" accent3="accent3" accent4="accent4" accent5="accent5" accent6="accent6" hlink="hlink" folHlink="folHlink"/>
  <c:pivotSource>
    <c:name>[tabulacion.xlsx]Resultados!Tabla dinámica9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800" b="1" i="0" u="none" strike="noStrike" baseline="0" dirty="0" smtClean="0">
                <a:effectLst/>
              </a:rPr>
              <a:t> </a:t>
            </a:r>
            <a:r>
              <a:rPr lang="es-EC" sz="1800" b="1" i="0" u="none" strike="noStrike" baseline="0" dirty="0" smtClean="0"/>
              <a:t>¿</a:t>
            </a:r>
            <a:r>
              <a:rPr lang="es-EC" sz="1800" b="1" i="0" u="none" strike="noStrike" baseline="0" dirty="0" smtClean="0">
                <a:effectLst/>
              </a:rPr>
              <a:t>Dentro del servicio de </a:t>
            </a:r>
            <a:r>
              <a:rPr lang="es-EC" sz="1800" b="1" i="0" u="none" strike="noStrike" baseline="0" dirty="0">
                <a:effectLst/>
              </a:rPr>
              <a:t>alimentación </a:t>
            </a:r>
            <a:r>
              <a:rPr lang="es-EC" sz="1800" b="1" i="0" u="none" strike="noStrike" baseline="0" dirty="0" smtClean="0">
                <a:effectLst/>
              </a:rPr>
              <a:t>usted prefiere  comprar</a:t>
            </a:r>
            <a:r>
              <a:rPr lang="es-EC" sz="1800" b="1" i="0" u="none" strike="noStrike" baseline="0" dirty="0" smtClean="0"/>
              <a:t>?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ivotFmts>
      <c:pivotFmt>
        <c:idx val="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8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9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5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7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8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9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4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5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7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8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9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</c:pivotFmts>
    <c:plotArea>
      <c:layout/>
      <c:pieChart>
        <c:varyColors val="1"/>
        <c:ser>
          <c:idx val="0"/>
          <c:order val="0"/>
          <c:tx>
            <c:strRef>
              <c:f>Resultados!$B$537</c:f>
              <c:strCache>
                <c:ptCount val="1"/>
                <c:pt idx="0">
                  <c:v>Cuenta de 8)Prefiere comprar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65-453D-89A0-712C1C3629CB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65-453D-89A0-712C1C3629CB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465-453D-89A0-712C1C3629CB}"/>
              </c:ext>
            </c:extLst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65-453D-89A0-712C1C3629CB}"/>
              </c:ext>
            </c:extLst>
          </c:dPt>
          <c:dLbls>
            <c:spPr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Resultados!$A$538:$A$542</c:f>
              <c:strCache>
                <c:ptCount val="4"/>
                <c:pt idx="0">
                  <c:v>Almuerzos </c:v>
                </c:pt>
                <c:pt idx="1">
                  <c:v>Comida rápida </c:v>
                </c:pt>
                <c:pt idx="2">
                  <c:v>Comida tradicional     </c:v>
                </c:pt>
                <c:pt idx="3">
                  <c:v>Platos a la carta </c:v>
                </c:pt>
              </c:strCache>
            </c:strRef>
          </c:cat>
          <c:val>
            <c:numRef>
              <c:f>Resultados!$B$538:$B$542</c:f>
              <c:numCache>
                <c:formatCode>General</c:formatCode>
                <c:ptCount val="4"/>
                <c:pt idx="0">
                  <c:v>92</c:v>
                </c:pt>
                <c:pt idx="1">
                  <c:v>28</c:v>
                </c:pt>
                <c:pt idx="2">
                  <c:v>186</c:v>
                </c:pt>
                <c:pt idx="3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465-453D-89A0-712C1C3629CB}"/>
            </c:ext>
          </c:extLst>
        </c:ser>
        <c:ser>
          <c:idx val="1"/>
          <c:order val="1"/>
          <c:tx>
            <c:strRef>
              <c:f>Resultados!$C$537</c:f>
              <c:strCache>
                <c:ptCount val="1"/>
                <c:pt idx="0">
                  <c:v>Cuenta de 8)Prefiere comprar2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1465-453D-89A0-712C1C3629CB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1465-453D-89A0-712C1C3629CB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1465-453D-89A0-712C1C3629CB}"/>
              </c:ext>
            </c:extLst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1465-453D-89A0-712C1C3629C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Resultados!$A$538:$A$542</c:f>
              <c:strCache>
                <c:ptCount val="4"/>
                <c:pt idx="0">
                  <c:v>Almuerzos </c:v>
                </c:pt>
                <c:pt idx="1">
                  <c:v>Comida rápida </c:v>
                </c:pt>
                <c:pt idx="2">
                  <c:v>Comida tradicional     </c:v>
                </c:pt>
                <c:pt idx="3">
                  <c:v>Platos a la carta </c:v>
                </c:pt>
              </c:strCache>
            </c:strRef>
          </c:cat>
          <c:val>
            <c:numRef>
              <c:f>Resultados!$C$538:$C$542</c:f>
              <c:numCache>
                <c:formatCode>0%</c:formatCode>
                <c:ptCount val="4"/>
                <c:pt idx="0">
                  <c:v>0.24864864864864866</c:v>
                </c:pt>
                <c:pt idx="1">
                  <c:v>7.567567567567568E-2</c:v>
                </c:pt>
                <c:pt idx="2">
                  <c:v>0.50270270270270256</c:v>
                </c:pt>
                <c:pt idx="3">
                  <c:v>0.17297297297297298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1465-453D-89A0-712C1C3629CB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style val="7"/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800" b="1" i="0" u="none" strike="noStrike" baseline="0" dirty="0">
                <a:effectLst/>
              </a:rPr>
              <a:t>¿</a:t>
            </a:r>
            <a:r>
              <a:rPr lang="es-EC" dirty="0"/>
              <a:t>Cuáles</a:t>
            </a:r>
            <a:r>
              <a:rPr lang="es-EC" baseline="0" dirty="0"/>
              <a:t> de los siguientes productos sabe que </a:t>
            </a:r>
            <a:r>
              <a:rPr lang="es-EC" baseline="0" dirty="0" smtClean="0"/>
              <a:t>existen </a:t>
            </a:r>
            <a:r>
              <a:rPr lang="es-EC" baseline="0" dirty="0"/>
              <a:t>en el Cantón Tena?</a:t>
            </a:r>
            <a:endParaRPr lang="es-EC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'Resp.mult'!$D$460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'Resp.mult'!$A$461:$A$475</c:f>
              <c:strCache>
                <c:ptCount val="15"/>
                <c:pt idx="1">
                  <c:v>yuca</c:v>
                </c:pt>
                <c:pt idx="2">
                  <c:v>papa silvestre</c:v>
                </c:pt>
                <c:pt idx="3">
                  <c:v>morete</c:v>
                </c:pt>
                <c:pt idx="4">
                  <c:v>chonta</c:v>
                </c:pt>
                <c:pt idx="5">
                  <c:v>pitón</c:v>
                </c:pt>
                <c:pt idx="6">
                  <c:v>frutipan</c:v>
                </c:pt>
                <c:pt idx="7">
                  <c:v>paso</c:v>
                </c:pt>
                <c:pt idx="8">
                  <c:v>avío</c:v>
                </c:pt>
                <c:pt idx="9">
                  <c:v>ungurahua</c:v>
                </c:pt>
                <c:pt idx="10">
                  <c:v>guayusa</c:v>
                </c:pt>
                <c:pt idx="11">
                  <c:v>cacao blanco</c:v>
                </c:pt>
                <c:pt idx="12">
                  <c:v>cilantro de monte</c:v>
                </c:pt>
                <c:pt idx="13">
                  <c:v>ajo silvestre</c:v>
                </c:pt>
                <c:pt idx="14">
                  <c:v>garabato yuyo</c:v>
                </c:pt>
              </c:strCache>
            </c:strRef>
          </c:cat>
          <c:val>
            <c:numRef>
              <c:f>'Resp.mult'!$D$461:$D$475</c:f>
              <c:numCache>
                <c:formatCode>0%</c:formatCode>
                <c:ptCount val="15"/>
                <c:pt idx="1">
                  <c:v>0.7594594594594597</c:v>
                </c:pt>
                <c:pt idx="2">
                  <c:v>0.29729729729729731</c:v>
                </c:pt>
                <c:pt idx="3">
                  <c:v>0.28108108108108115</c:v>
                </c:pt>
                <c:pt idx="4">
                  <c:v>0.56486486486486487</c:v>
                </c:pt>
                <c:pt idx="5">
                  <c:v>0.21351351351351353</c:v>
                </c:pt>
                <c:pt idx="6">
                  <c:v>0.17567567567567566</c:v>
                </c:pt>
                <c:pt idx="7">
                  <c:v>0.24324324324324328</c:v>
                </c:pt>
                <c:pt idx="8">
                  <c:v>0.24594594594594599</c:v>
                </c:pt>
                <c:pt idx="9">
                  <c:v>0.21891891891891893</c:v>
                </c:pt>
                <c:pt idx="10">
                  <c:v>0.7216216216216218</c:v>
                </c:pt>
                <c:pt idx="11">
                  <c:v>0.31621621621621626</c:v>
                </c:pt>
                <c:pt idx="12">
                  <c:v>0.27297297297297307</c:v>
                </c:pt>
                <c:pt idx="13">
                  <c:v>0.21351351351351353</c:v>
                </c:pt>
                <c:pt idx="14">
                  <c:v>0.21621621621621626</c:v>
                </c:pt>
              </c:numCache>
            </c:numRef>
          </c:val>
        </c:ser>
        <c:ser>
          <c:idx val="1"/>
          <c:order val="1"/>
          <c:tx>
            <c:strRef>
              <c:f>'Resp.mult'!$E$460</c:f>
              <c:strCache>
                <c:ptCount val="1"/>
              </c:strCache>
            </c:strRef>
          </c:tx>
          <c:spPr>
            <a:solidFill>
              <a:schemeClr val="accent5">
                <a:tint val="77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Val val="1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'Resp.mult'!$A$461:$A$475</c:f>
              <c:strCache>
                <c:ptCount val="15"/>
                <c:pt idx="1">
                  <c:v>yuca</c:v>
                </c:pt>
                <c:pt idx="2">
                  <c:v>papa silvestre</c:v>
                </c:pt>
                <c:pt idx="3">
                  <c:v>morete</c:v>
                </c:pt>
                <c:pt idx="4">
                  <c:v>chonta</c:v>
                </c:pt>
                <c:pt idx="5">
                  <c:v>pitón</c:v>
                </c:pt>
                <c:pt idx="6">
                  <c:v>frutipan</c:v>
                </c:pt>
                <c:pt idx="7">
                  <c:v>paso</c:v>
                </c:pt>
                <c:pt idx="8">
                  <c:v>avío</c:v>
                </c:pt>
                <c:pt idx="9">
                  <c:v>ungurahua</c:v>
                </c:pt>
                <c:pt idx="10">
                  <c:v>guayusa</c:v>
                </c:pt>
                <c:pt idx="11">
                  <c:v>cacao blanco</c:v>
                </c:pt>
                <c:pt idx="12">
                  <c:v>cilantro de monte</c:v>
                </c:pt>
                <c:pt idx="13">
                  <c:v>ajo silvestre</c:v>
                </c:pt>
                <c:pt idx="14">
                  <c:v>garabato yuyo</c:v>
                </c:pt>
              </c:strCache>
            </c:strRef>
          </c:cat>
          <c:val>
            <c:numRef>
              <c:f>'Resp.mult'!$E$461:$E$475</c:f>
              <c:numCache>
                <c:formatCode>General</c:formatCode>
                <c:ptCount val="15"/>
              </c:numCache>
            </c:numRef>
          </c:val>
        </c:ser>
        <c:dLbls>
          <c:showVal val="1"/>
        </c:dLbls>
        <c:gapWidth val="65"/>
        <c:axId val="67326336"/>
        <c:axId val="67327872"/>
        <c:extLst/>
      </c:barChart>
      <c:catAx>
        <c:axId val="6732633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7327872"/>
        <c:crosses val="autoZero"/>
        <c:auto val="1"/>
        <c:lblAlgn val="ctr"/>
        <c:lblOffset val="100"/>
      </c:catAx>
      <c:valAx>
        <c:axId val="67327872"/>
        <c:scaling>
          <c:orientation val="minMax"/>
          <c:max val="1"/>
        </c:scaling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732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lrMapOvr bg1="lt1" tx1="dk1" bg2="lt2" tx2="dk2" accent1="accent1" accent2="accent2" accent3="accent3" accent4="accent4" accent5="accent5" accent6="accent6" hlink="hlink" folHlink="folHlink"/>
  <c:pivotSource>
    <c:name>[tabulacion.xlsx]Resultados!Tabla dinámica14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Nivel</a:t>
            </a:r>
            <a:r>
              <a:rPr lang="en-US" dirty="0" smtClean="0"/>
              <a:t> de </a:t>
            </a:r>
            <a:r>
              <a:rPr lang="en-US" dirty="0" err="1" smtClean="0"/>
              <a:t>aceptación</a:t>
            </a:r>
            <a:endParaRPr lang="en-US" dirty="0"/>
          </a:p>
        </c:rich>
      </c:tx>
      <c:layout>
        <c:manualLayout>
          <c:xMode val="edge"/>
          <c:yMode val="edge"/>
          <c:x val="0.2608369658119658"/>
          <c:y val="3.9687500000000001E-2"/>
        </c:manualLayout>
      </c:layout>
      <c:spPr>
        <a:noFill/>
        <a:ln>
          <a:noFill/>
        </a:ln>
        <a:effectLst/>
      </c:spPr>
    </c:title>
    <c:pivotFmts>
      <c:pivotFmt>
        <c:idx val="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8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5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6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8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9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0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ctr"/>
          <c:showPercent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2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3"/>
        <c:spPr>
          <a:solidFill>
            <a:schemeClr val="accent6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</c:pivotFmts>
    <c:plotArea>
      <c:layout/>
      <c:pieChart>
        <c:varyColors val="1"/>
        <c:ser>
          <c:idx val="0"/>
          <c:order val="0"/>
          <c:tx>
            <c:strRef>
              <c:f>Resultados!$B$658</c:f>
              <c:strCache>
                <c:ptCount val="1"/>
                <c:pt idx="0">
                  <c:v>Usuarios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7B-4B31-BE62-D7B18B8C45BE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7B-4B31-BE62-D7B18B8C45BE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C7B-4B31-BE62-D7B18B8C45BE}"/>
              </c:ext>
            </c:extLst>
          </c:dPt>
          <c:dLbls>
            <c:spPr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Resultados!$A$659:$A$662</c:f>
              <c:strCache>
                <c:ptCount val="3"/>
                <c:pt idx="0">
                  <c:v>Desacuerdo </c:v>
                </c:pt>
                <c:pt idx="1">
                  <c:v>Poco de acuerdo</c:v>
                </c:pt>
                <c:pt idx="2">
                  <c:v>Totalmente de acuerdo</c:v>
                </c:pt>
              </c:strCache>
            </c:strRef>
          </c:cat>
          <c:val>
            <c:numRef>
              <c:f>Resultados!$B$659:$B$662</c:f>
              <c:numCache>
                <c:formatCode>General</c:formatCode>
                <c:ptCount val="3"/>
                <c:pt idx="0">
                  <c:v>8</c:v>
                </c:pt>
                <c:pt idx="1">
                  <c:v>57</c:v>
                </c:pt>
                <c:pt idx="2">
                  <c:v>305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C7B-4B31-BE62-D7B18B8C45BE}"/>
            </c:ext>
          </c:extLst>
        </c:ser>
        <c:ser>
          <c:idx val="1"/>
          <c:order val="1"/>
          <c:tx>
            <c:strRef>
              <c:f>Resultados!$C$658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C7B-4B31-BE62-D7B18B8C45BE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C7B-4B31-BE62-D7B18B8C45BE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7C7B-4B31-BE62-D7B18B8C45B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Resultados!$A$659:$A$662</c:f>
              <c:strCache>
                <c:ptCount val="3"/>
                <c:pt idx="0">
                  <c:v>Desacuerdo </c:v>
                </c:pt>
                <c:pt idx="1">
                  <c:v>Poco de acuerdo</c:v>
                </c:pt>
                <c:pt idx="2">
                  <c:v>Totalmente de acuerdo</c:v>
                </c:pt>
              </c:strCache>
            </c:strRef>
          </c:cat>
          <c:val>
            <c:numRef>
              <c:f>Resultados!$C$659:$C$662</c:f>
              <c:numCache>
                <c:formatCode>0.00%</c:formatCode>
                <c:ptCount val="3"/>
                <c:pt idx="0">
                  <c:v>2.162162162162164E-2</c:v>
                </c:pt>
                <c:pt idx="1">
                  <c:v>0.15405405405405406</c:v>
                </c:pt>
                <c:pt idx="2">
                  <c:v>0.82432432432432434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7C7B-4B31-BE62-D7B18B8C45BE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6BB155-F4BE-4443-84CA-EA9B989F30B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DF356BD-4969-42AA-9909-456A55DFF15C}">
      <dgm:prSet phldrT="[Texto]" custT="1"/>
      <dgm:spPr/>
      <dgm:t>
        <a:bodyPr/>
        <a:lstStyle/>
        <a:p>
          <a:r>
            <a:rPr lang="es-EC" sz="2000" dirty="0" smtClean="0"/>
            <a:t>ACTIVIDAD TURÍSTICA</a:t>
          </a:r>
          <a:endParaRPr lang="es-EC" sz="2000" dirty="0"/>
        </a:p>
      </dgm:t>
    </dgm:pt>
    <dgm:pt modelId="{E85A14AA-B0E4-4DA0-A065-E556994C9FEE}" type="parTrans" cxnId="{17797E8A-ADEB-4B2D-A4AC-7A264A37994C}">
      <dgm:prSet/>
      <dgm:spPr/>
      <dgm:t>
        <a:bodyPr/>
        <a:lstStyle/>
        <a:p>
          <a:endParaRPr lang="es-EC"/>
        </a:p>
      </dgm:t>
    </dgm:pt>
    <dgm:pt modelId="{12623DDB-C26A-49A9-A182-6F5B6E676E1C}" type="sibTrans" cxnId="{17797E8A-ADEB-4B2D-A4AC-7A264A37994C}">
      <dgm:prSet/>
      <dgm:spPr/>
      <dgm:t>
        <a:bodyPr/>
        <a:lstStyle/>
        <a:p>
          <a:endParaRPr lang="es-EC"/>
        </a:p>
      </dgm:t>
    </dgm:pt>
    <dgm:pt modelId="{5AAACB6A-D44C-4E0E-976A-04D29C598218}">
      <dgm:prSet phldrT="[Texto]" custT="1"/>
      <dgm:spPr/>
      <dgm:t>
        <a:bodyPr/>
        <a:lstStyle/>
        <a:p>
          <a:r>
            <a:rPr lang="es-EC" sz="2000" smtClean="0"/>
            <a:t>CALIDAD Y VARIEDAD</a:t>
          </a:r>
          <a:endParaRPr lang="es-EC" sz="2000" dirty="0"/>
        </a:p>
      </dgm:t>
    </dgm:pt>
    <dgm:pt modelId="{DA29A618-A811-49A9-B5F6-57073153946E}" type="parTrans" cxnId="{1707F7A4-A51B-4BE4-9DEA-E25D75AA8748}">
      <dgm:prSet/>
      <dgm:spPr/>
    </dgm:pt>
    <dgm:pt modelId="{D9843452-C8B7-4FFF-ADE6-0C1ACBE5A007}" type="sibTrans" cxnId="{1707F7A4-A51B-4BE4-9DEA-E25D75AA8748}">
      <dgm:prSet/>
      <dgm:spPr/>
    </dgm:pt>
    <dgm:pt modelId="{A4AA9B7A-81C4-4E0A-88C0-BC8E5751ABDD}">
      <dgm:prSet phldrT="[Texto]" custT="1"/>
      <dgm:spPr/>
      <dgm:t>
        <a:bodyPr/>
        <a:lstStyle/>
        <a:p>
          <a:r>
            <a:rPr lang="es-EC" sz="2000" smtClean="0"/>
            <a:t>GASTRONOMÍA</a:t>
          </a:r>
          <a:endParaRPr lang="es-EC" sz="2000" dirty="0"/>
        </a:p>
      </dgm:t>
    </dgm:pt>
    <dgm:pt modelId="{F2065137-8FBF-4FAA-9AEB-A54ABE58338D}" type="parTrans" cxnId="{6D4F0008-1AA5-48FB-BC37-03166C3DC7AD}">
      <dgm:prSet/>
      <dgm:spPr/>
    </dgm:pt>
    <dgm:pt modelId="{657D955E-76E0-4F82-B6E8-1CE73B8CFB69}" type="sibTrans" cxnId="{6D4F0008-1AA5-48FB-BC37-03166C3DC7AD}">
      <dgm:prSet/>
      <dgm:spPr/>
    </dgm:pt>
    <dgm:pt modelId="{4C6AB300-3860-4978-9FC7-ED0BF9A22EB6}" type="pres">
      <dgm:prSet presAssocID="{AC6BB155-F4BE-4443-84CA-EA9B989F30B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AC370747-F74E-45FF-AE39-BA559F7AEE6B}" type="pres">
      <dgm:prSet presAssocID="{EDF356BD-4969-42AA-9909-456A55DFF15C}" presName="composite" presStyleCnt="0"/>
      <dgm:spPr/>
    </dgm:pt>
    <dgm:pt modelId="{785B0292-C73B-40CD-A8F6-5E897B87EF90}" type="pres">
      <dgm:prSet presAssocID="{EDF356BD-4969-42AA-9909-456A55DFF15C}" presName="LShape" presStyleLbl="alignNode1" presStyleIdx="0" presStyleCnt="5"/>
      <dgm:spPr/>
    </dgm:pt>
    <dgm:pt modelId="{B8B63CA9-3DDB-4D55-B902-A98722C3C255}" type="pres">
      <dgm:prSet presAssocID="{EDF356BD-4969-42AA-9909-456A55DFF15C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385745-726F-4718-9EA3-6FFD95BA849A}" type="pres">
      <dgm:prSet presAssocID="{EDF356BD-4969-42AA-9909-456A55DFF15C}" presName="Triangle" presStyleLbl="alignNode1" presStyleIdx="1" presStyleCnt="5"/>
      <dgm:spPr/>
    </dgm:pt>
    <dgm:pt modelId="{F6F8F551-9BA6-4EA2-9DA1-EC578D8BA344}" type="pres">
      <dgm:prSet presAssocID="{12623DDB-C26A-49A9-A182-6F5B6E676E1C}" presName="sibTrans" presStyleCnt="0"/>
      <dgm:spPr/>
    </dgm:pt>
    <dgm:pt modelId="{828ACC89-00C1-4897-99C3-6200928874EB}" type="pres">
      <dgm:prSet presAssocID="{12623DDB-C26A-49A9-A182-6F5B6E676E1C}" presName="space" presStyleCnt="0"/>
      <dgm:spPr/>
    </dgm:pt>
    <dgm:pt modelId="{503F4CFC-ED95-4C71-9E46-7A602D411BFA}" type="pres">
      <dgm:prSet presAssocID="{A4AA9B7A-81C4-4E0A-88C0-BC8E5751ABDD}" presName="composite" presStyleCnt="0"/>
      <dgm:spPr/>
    </dgm:pt>
    <dgm:pt modelId="{0A4DE901-9B50-46AE-913A-83E151582B34}" type="pres">
      <dgm:prSet presAssocID="{A4AA9B7A-81C4-4E0A-88C0-BC8E5751ABDD}" presName="LShape" presStyleLbl="alignNode1" presStyleIdx="2" presStyleCnt="5"/>
      <dgm:spPr/>
    </dgm:pt>
    <dgm:pt modelId="{3E8E1B68-EECB-4FA4-93B0-446D19E4D89D}" type="pres">
      <dgm:prSet presAssocID="{A4AA9B7A-81C4-4E0A-88C0-BC8E5751ABD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950DD6-FEF4-41E1-AEBA-CA9028699E06}" type="pres">
      <dgm:prSet presAssocID="{A4AA9B7A-81C4-4E0A-88C0-BC8E5751ABDD}" presName="Triangle" presStyleLbl="alignNode1" presStyleIdx="3" presStyleCnt="5"/>
      <dgm:spPr/>
    </dgm:pt>
    <dgm:pt modelId="{9CBB714D-0945-49DE-A25B-212D0663A9A9}" type="pres">
      <dgm:prSet presAssocID="{657D955E-76E0-4F82-B6E8-1CE73B8CFB69}" presName="sibTrans" presStyleCnt="0"/>
      <dgm:spPr/>
    </dgm:pt>
    <dgm:pt modelId="{F9FB6A1B-D73B-4960-8FC3-1E6890C04B5F}" type="pres">
      <dgm:prSet presAssocID="{657D955E-76E0-4F82-B6E8-1CE73B8CFB69}" presName="space" presStyleCnt="0"/>
      <dgm:spPr/>
    </dgm:pt>
    <dgm:pt modelId="{9E11E268-CF5F-4397-B77B-1FDE285E052F}" type="pres">
      <dgm:prSet presAssocID="{5AAACB6A-D44C-4E0E-976A-04D29C598218}" presName="composite" presStyleCnt="0"/>
      <dgm:spPr/>
    </dgm:pt>
    <dgm:pt modelId="{8001BFF6-8A34-4569-A55B-9163D1874BB2}" type="pres">
      <dgm:prSet presAssocID="{5AAACB6A-D44C-4E0E-976A-04D29C598218}" presName="LShape" presStyleLbl="alignNode1" presStyleIdx="4" presStyleCnt="5"/>
      <dgm:spPr/>
    </dgm:pt>
    <dgm:pt modelId="{21953F7F-87FB-4BBB-9016-DF67DBE29208}" type="pres">
      <dgm:prSet presAssocID="{5AAACB6A-D44C-4E0E-976A-04D29C59821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96B3487-409D-4939-803E-97B344F7A493}" type="presOf" srcId="{5AAACB6A-D44C-4E0E-976A-04D29C598218}" destId="{21953F7F-87FB-4BBB-9016-DF67DBE29208}" srcOrd="0" destOrd="0" presId="urn:microsoft.com/office/officeart/2009/3/layout/StepUpProcess"/>
    <dgm:cxn modelId="{1707F7A4-A51B-4BE4-9DEA-E25D75AA8748}" srcId="{AC6BB155-F4BE-4443-84CA-EA9B989F30B3}" destId="{5AAACB6A-D44C-4E0E-976A-04D29C598218}" srcOrd="2" destOrd="0" parTransId="{DA29A618-A811-49A9-B5F6-57073153946E}" sibTransId="{D9843452-C8B7-4FFF-ADE6-0C1ACBE5A007}"/>
    <dgm:cxn modelId="{8328D8F3-13CF-47C9-A8FD-3B775CDC450E}" type="presOf" srcId="{AC6BB155-F4BE-4443-84CA-EA9B989F30B3}" destId="{4C6AB300-3860-4978-9FC7-ED0BF9A22EB6}" srcOrd="0" destOrd="0" presId="urn:microsoft.com/office/officeart/2009/3/layout/StepUpProcess"/>
    <dgm:cxn modelId="{6D4F0008-1AA5-48FB-BC37-03166C3DC7AD}" srcId="{AC6BB155-F4BE-4443-84CA-EA9B989F30B3}" destId="{A4AA9B7A-81C4-4E0A-88C0-BC8E5751ABDD}" srcOrd="1" destOrd="0" parTransId="{F2065137-8FBF-4FAA-9AEB-A54ABE58338D}" sibTransId="{657D955E-76E0-4F82-B6E8-1CE73B8CFB69}"/>
    <dgm:cxn modelId="{E71C54F5-9FA9-4D66-B7A3-D6127A5E2628}" type="presOf" srcId="{A4AA9B7A-81C4-4E0A-88C0-BC8E5751ABDD}" destId="{3E8E1B68-EECB-4FA4-93B0-446D19E4D89D}" srcOrd="0" destOrd="0" presId="urn:microsoft.com/office/officeart/2009/3/layout/StepUpProcess"/>
    <dgm:cxn modelId="{C4F2684E-8F7D-43AB-B1D1-43D7E26096B1}" type="presOf" srcId="{EDF356BD-4969-42AA-9909-456A55DFF15C}" destId="{B8B63CA9-3DDB-4D55-B902-A98722C3C255}" srcOrd="0" destOrd="0" presId="urn:microsoft.com/office/officeart/2009/3/layout/StepUpProcess"/>
    <dgm:cxn modelId="{17797E8A-ADEB-4B2D-A4AC-7A264A37994C}" srcId="{AC6BB155-F4BE-4443-84CA-EA9B989F30B3}" destId="{EDF356BD-4969-42AA-9909-456A55DFF15C}" srcOrd="0" destOrd="0" parTransId="{E85A14AA-B0E4-4DA0-A065-E556994C9FEE}" sibTransId="{12623DDB-C26A-49A9-A182-6F5B6E676E1C}"/>
    <dgm:cxn modelId="{2ABA4C0A-492D-4D24-8730-495F90A54AE8}" type="presParOf" srcId="{4C6AB300-3860-4978-9FC7-ED0BF9A22EB6}" destId="{AC370747-F74E-45FF-AE39-BA559F7AEE6B}" srcOrd="0" destOrd="0" presId="urn:microsoft.com/office/officeart/2009/3/layout/StepUpProcess"/>
    <dgm:cxn modelId="{B259A2B6-BE77-46CD-8AB9-51978029FE62}" type="presParOf" srcId="{AC370747-F74E-45FF-AE39-BA559F7AEE6B}" destId="{785B0292-C73B-40CD-A8F6-5E897B87EF90}" srcOrd="0" destOrd="0" presId="urn:microsoft.com/office/officeart/2009/3/layout/StepUpProcess"/>
    <dgm:cxn modelId="{E2EA9818-2F78-47B3-8DA5-0F1BEAE2E722}" type="presParOf" srcId="{AC370747-F74E-45FF-AE39-BA559F7AEE6B}" destId="{B8B63CA9-3DDB-4D55-B902-A98722C3C255}" srcOrd="1" destOrd="0" presId="urn:microsoft.com/office/officeart/2009/3/layout/StepUpProcess"/>
    <dgm:cxn modelId="{DEB330A2-1CDF-418E-A8FC-C545C5D65633}" type="presParOf" srcId="{AC370747-F74E-45FF-AE39-BA559F7AEE6B}" destId="{44385745-726F-4718-9EA3-6FFD95BA849A}" srcOrd="2" destOrd="0" presId="urn:microsoft.com/office/officeart/2009/3/layout/StepUpProcess"/>
    <dgm:cxn modelId="{320A43F4-359A-4D61-B962-A2EC608AADC2}" type="presParOf" srcId="{4C6AB300-3860-4978-9FC7-ED0BF9A22EB6}" destId="{F6F8F551-9BA6-4EA2-9DA1-EC578D8BA344}" srcOrd="1" destOrd="0" presId="urn:microsoft.com/office/officeart/2009/3/layout/StepUpProcess"/>
    <dgm:cxn modelId="{219FC16E-D59A-455F-B4F4-4BB989C5E136}" type="presParOf" srcId="{F6F8F551-9BA6-4EA2-9DA1-EC578D8BA344}" destId="{828ACC89-00C1-4897-99C3-6200928874EB}" srcOrd="0" destOrd="0" presId="urn:microsoft.com/office/officeart/2009/3/layout/StepUpProcess"/>
    <dgm:cxn modelId="{E2C0AA9B-58D9-47B2-AA7C-BBEF63782DF0}" type="presParOf" srcId="{4C6AB300-3860-4978-9FC7-ED0BF9A22EB6}" destId="{503F4CFC-ED95-4C71-9E46-7A602D411BFA}" srcOrd="2" destOrd="0" presId="urn:microsoft.com/office/officeart/2009/3/layout/StepUpProcess"/>
    <dgm:cxn modelId="{29A65133-BE04-47D0-BD1F-FD31F4C7FAEB}" type="presParOf" srcId="{503F4CFC-ED95-4C71-9E46-7A602D411BFA}" destId="{0A4DE901-9B50-46AE-913A-83E151582B34}" srcOrd="0" destOrd="0" presId="urn:microsoft.com/office/officeart/2009/3/layout/StepUpProcess"/>
    <dgm:cxn modelId="{6F30DB76-344A-4549-AE33-A7E75387BCA6}" type="presParOf" srcId="{503F4CFC-ED95-4C71-9E46-7A602D411BFA}" destId="{3E8E1B68-EECB-4FA4-93B0-446D19E4D89D}" srcOrd="1" destOrd="0" presId="urn:microsoft.com/office/officeart/2009/3/layout/StepUpProcess"/>
    <dgm:cxn modelId="{9272B252-21C7-4DA5-B0EA-18484B1CD941}" type="presParOf" srcId="{503F4CFC-ED95-4C71-9E46-7A602D411BFA}" destId="{5B950DD6-FEF4-41E1-AEBA-CA9028699E06}" srcOrd="2" destOrd="0" presId="urn:microsoft.com/office/officeart/2009/3/layout/StepUpProcess"/>
    <dgm:cxn modelId="{20AFB61E-BBFC-471F-9560-0202DE73EA6E}" type="presParOf" srcId="{4C6AB300-3860-4978-9FC7-ED0BF9A22EB6}" destId="{9CBB714D-0945-49DE-A25B-212D0663A9A9}" srcOrd="3" destOrd="0" presId="urn:microsoft.com/office/officeart/2009/3/layout/StepUpProcess"/>
    <dgm:cxn modelId="{D21A8A73-0A5D-4395-9F74-A715783368A4}" type="presParOf" srcId="{9CBB714D-0945-49DE-A25B-212D0663A9A9}" destId="{F9FB6A1B-D73B-4960-8FC3-1E6890C04B5F}" srcOrd="0" destOrd="0" presId="urn:microsoft.com/office/officeart/2009/3/layout/StepUpProcess"/>
    <dgm:cxn modelId="{E00140EC-2632-4ACE-A733-FB29E51FC115}" type="presParOf" srcId="{4C6AB300-3860-4978-9FC7-ED0BF9A22EB6}" destId="{9E11E268-CF5F-4397-B77B-1FDE285E052F}" srcOrd="4" destOrd="0" presId="urn:microsoft.com/office/officeart/2009/3/layout/StepUpProcess"/>
    <dgm:cxn modelId="{D1C2B250-AD5D-4858-99D2-4329A9B6F2C5}" type="presParOf" srcId="{9E11E268-CF5F-4397-B77B-1FDE285E052F}" destId="{8001BFF6-8A34-4569-A55B-9163D1874BB2}" srcOrd="0" destOrd="0" presId="urn:microsoft.com/office/officeart/2009/3/layout/StepUpProcess"/>
    <dgm:cxn modelId="{21D1EC48-4540-4893-8BAF-7FCB356B80A8}" type="presParOf" srcId="{9E11E268-CF5F-4397-B77B-1FDE285E052F}" destId="{21953F7F-87FB-4BBB-9016-DF67DBE2920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9CB4137-FC64-482F-B232-0EFDDD9A2424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E3D67F6-5FF7-48F5-8754-3DA9311A257A}">
      <dgm:prSet phldrT="[Texto]" custT="1"/>
      <dgm:spPr>
        <a:solidFill>
          <a:schemeClr val="bg2"/>
        </a:solidFill>
      </dgm:spPr>
      <dgm:t>
        <a:bodyPr/>
        <a:lstStyle/>
        <a:p>
          <a:r>
            <a:rPr lang="es-EC" sz="1600" dirty="0" smtClean="0">
              <a:latin typeface="Calibri" panose="020F0502020204030204" pitchFamily="34" charset="0"/>
              <a:cs typeface="Calibri" panose="020F0502020204030204" pitchFamily="34" charset="0"/>
            </a:rPr>
            <a:t>GASTRONOMÍA FACTOR CLAVE PARA POTENCIALIZAR Y CONSOLIDAR DESTINOS TURÍSTICOS</a:t>
          </a:r>
          <a:endParaRPr lang="es-EC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E2EE79-F609-49E6-ACCA-0EDB8AAD3227}" type="parTrans" cxnId="{4E40921E-B904-4A11-8F13-5A99364F2580}">
      <dgm:prSet/>
      <dgm:spPr/>
      <dgm:t>
        <a:bodyPr/>
        <a:lstStyle/>
        <a:p>
          <a:endParaRPr lang="es-EC" sz="2000" dirty="0"/>
        </a:p>
      </dgm:t>
    </dgm:pt>
    <dgm:pt modelId="{8A65D7FD-BF9E-4C2A-8E3C-7EEDBB66F1FC}" type="sibTrans" cxnId="{4E40921E-B904-4A11-8F13-5A99364F2580}">
      <dgm:prSet/>
      <dgm:spPr/>
      <dgm:t>
        <a:bodyPr/>
        <a:lstStyle/>
        <a:p>
          <a:endParaRPr lang="es-EC" sz="2000" dirty="0"/>
        </a:p>
      </dgm:t>
    </dgm:pt>
    <dgm:pt modelId="{C49946BC-C79D-4C5E-A182-3C5AB06C7282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CAPACITACIONES: SERVICIO Y ATENCIÓN AL CLIENTE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F0C806-67BD-45C9-B9C0-6B3A3CA8A4F1}" type="parTrans" cxnId="{7007474C-18AD-43B3-8732-1E96D6B06D22}">
      <dgm:prSet/>
      <dgm:spPr/>
      <dgm:t>
        <a:bodyPr/>
        <a:lstStyle/>
        <a:p>
          <a:endParaRPr lang="es-EC" sz="2000" dirty="0"/>
        </a:p>
      </dgm:t>
    </dgm:pt>
    <dgm:pt modelId="{8ED12E8F-A997-4E0F-B466-812A179CDD28}" type="sibTrans" cxnId="{7007474C-18AD-43B3-8732-1E96D6B06D22}">
      <dgm:prSet/>
      <dgm:spPr/>
      <dgm:t>
        <a:bodyPr/>
        <a:lstStyle/>
        <a:p>
          <a:endParaRPr lang="es-EC" sz="2000" dirty="0"/>
        </a:p>
      </dgm:t>
    </dgm:pt>
    <dgm:pt modelId="{A2D68C42-C715-4F84-9F88-6557B89398AC}">
      <dgm:prSet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PLAN DE INVERSIÓN DE PROYECTOS TURÍSTICOS – RESCATE DE IDENTIDAD CULINARIA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535429-761E-492F-B7C9-4F538CC9F95F}" type="parTrans" cxnId="{A9AFEA82-C260-4B93-AE02-1A77CE58DB23}">
      <dgm:prSet/>
      <dgm:spPr/>
      <dgm:t>
        <a:bodyPr/>
        <a:lstStyle/>
        <a:p>
          <a:endParaRPr lang="es-EC" sz="2000" dirty="0"/>
        </a:p>
      </dgm:t>
    </dgm:pt>
    <dgm:pt modelId="{23F03CFF-C10F-4AA2-8455-C216A43E8A2D}" type="sibTrans" cxnId="{A9AFEA82-C260-4B93-AE02-1A77CE58DB23}">
      <dgm:prSet/>
      <dgm:spPr/>
      <dgm:t>
        <a:bodyPr/>
        <a:lstStyle/>
        <a:p>
          <a:endParaRPr lang="es-EC" sz="2000" dirty="0"/>
        </a:p>
      </dgm:t>
    </dgm:pt>
    <dgm:pt modelId="{E55F0A50-7EB3-429D-A27C-5DC67E21D3B8}">
      <dgm:prSet custT="1"/>
      <dgm:spPr/>
      <dgm:t>
        <a:bodyPr/>
        <a:lstStyle/>
        <a:p>
          <a:r>
            <a:rPr lang="es-EC" sz="1600" dirty="0" smtClean="0">
              <a:latin typeface="Calibri" panose="020F0502020204030204" pitchFamily="34" charset="0"/>
              <a:cs typeface="Calibri" panose="020F0502020204030204" pitchFamily="34" charset="0"/>
            </a:rPr>
            <a:t>MERCADO GASTRONÓMICO TRADICIONAL </a:t>
          </a:r>
          <a:endParaRPr lang="es-EC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6337F8-0E89-4FBA-AF33-741D790D4F8A}" type="parTrans" cxnId="{ADE0DC3C-2CC8-47A6-92C7-F530772503FA}">
      <dgm:prSet/>
      <dgm:spPr/>
      <dgm:t>
        <a:bodyPr/>
        <a:lstStyle/>
        <a:p>
          <a:endParaRPr lang="es-EC" sz="2000" dirty="0"/>
        </a:p>
      </dgm:t>
    </dgm:pt>
    <dgm:pt modelId="{EE58F8AC-DA45-47C2-97A2-EB4110375948}" type="sibTrans" cxnId="{ADE0DC3C-2CC8-47A6-92C7-F530772503FA}">
      <dgm:prSet/>
      <dgm:spPr/>
      <dgm:t>
        <a:bodyPr/>
        <a:lstStyle/>
        <a:p>
          <a:endParaRPr lang="es-EC" sz="2000" dirty="0"/>
        </a:p>
      </dgm:t>
    </dgm:pt>
    <dgm:pt modelId="{1D97878C-156C-4CA3-9C0A-986D967EB199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PLANES DE DESARROLLO TURÍSTICO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FE7A23-680C-4457-8B88-4AFB56FD6012}" type="parTrans" cxnId="{260A7CB0-04F0-4499-BFF6-12D1760CAE05}">
      <dgm:prSet/>
      <dgm:spPr/>
      <dgm:t>
        <a:bodyPr/>
        <a:lstStyle/>
        <a:p>
          <a:endParaRPr lang="es-EC" sz="2000" dirty="0"/>
        </a:p>
      </dgm:t>
    </dgm:pt>
    <dgm:pt modelId="{2ADC487E-8015-42AC-B8FC-3EE305DCE412}" type="sibTrans" cxnId="{260A7CB0-04F0-4499-BFF6-12D1760CAE05}">
      <dgm:prSet/>
      <dgm:spPr/>
      <dgm:t>
        <a:bodyPr/>
        <a:lstStyle/>
        <a:p>
          <a:endParaRPr lang="es-EC" sz="2000" dirty="0"/>
        </a:p>
      </dgm:t>
    </dgm:pt>
    <dgm:pt modelId="{ED9F284F-86C2-4C3C-AB89-F936E0AA69A7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CÁMARA DE TURISMO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EC04A1-66E9-41FB-B0D8-CB0566494E11}" type="sibTrans" cxnId="{B627B4FD-7FF6-4EDB-97BC-071937A2A4FD}">
      <dgm:prSet/>
      <dgm:spPr/>
      <dgm:t>
        <a:bodyPr/>
        <a:lstStyle/>
        <a:p>
          <a:endParaRPr lang="es-EC" sz="2000" dirty="0"/>
        </a:p>
      </dgm:t>
    </dgm:pt>
    <dgm:pt modelId="{B877A25F-5BFB-49E9-B411-98008C00032C}" type="parTrans" cxnId="{B627B4FD-7FF6-4EDB-97BC-071937A2A4FD}">
      <dgm:prSet/>
      <dgm:spPr/>
      <dgm:t>
        <a:bodyPr/>
        <a:lstStyle/>
        <a:p>
          <a:endParaRPr lang="es-EC" sz="2000" dirty="0"/>
        </a:p>
      </dgm:t>
    </dgm:pt>
    <dgm:pt modelId="{70B00DC3-769F-416F-BB2D-FC01B5C53F67}">
      <dgm:prSet phldrT="[Texto]"/>
      <dgm:spPr/>
      <dgm:t>
        <a:bodyPr/>
        <a:lstStyle/>
        <a:p>
          <a:r>
            <a:rPr lang="es-EC" dirty="0" smtClean="0">
              <a:latin typeface="Calibri" panose="020F0502020204030204" pitchFamily="34" charset="0"/>
              <a:cs typeface="Calibri" panose="020F0502020204030204" pitchFamily="34" charset="0"/>
            </a:rPr>
            <a:t>LA GASTRONOMÍA HA SIDO POCO INNOVADA O DIFERENCIADA EN COMPARACIÓN CON OTRAS REGIONES DEL PAÍS</a:t>
          </a:r>
          <a:endParaRPr lang="es-EC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4B3C9D-F3F1-4ABF-BE46-81D05DD2F5A2}" type="parTrans" cxnId="{518BA941-874E-452A-8E7D-1B192FF8E2FF}">
      <dgm:prSet/>
      <dgm:spPr/>
      <dgm:t>
        <a:bodyPr/>
        <a:lstStyle/>
        <a:p>
          <a:endParaRPr lang="es-EC"/>
        </a:p>
      </dgm:t>
    </dgm:pt>
    <dgm:pt modelId="{7524CD39-7CF3-4330-8F0F-E4C62865811A}" type="sibTrans" cxnId="{518BA941-874E-452A-8E7D-1B192FF8E2FF}">
      <dgm:prSet/>
      <dgm:spPr/>
      <dgm:t>
        <a:bodyPr/>
        <a:lstStyle/>
        <a:p>
          <a:endParaRPr lang="es-EC"/>
        </a:p>
      </dgm:t>
    </dgm:pt>
    <dgm:pt modelId="{6343B659-5345-44B5-8EB7-1873D83265B5}" type="pres">
      <dgm:prSet presAssocID="{59CB4137-FC64-482F-B232-0EFDDD9A2424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0952E8E1-D9C5-457A-B79C-6EBB1E2C0DD3}" type="pres">
      <dgm:prSet presAssocID="{9E3D67F6-5FF7-48F5-8754-3DA9311A257A}" presName="chaos" presStyleCnt="0"/>
      <dgm:spPr/>
      <dgm:t>
        <a:bodyPr/>
        <a:lstStyle/>
        <a:p>
          <a:endParaRPr lang="es-EC"/>
        </a:p>
      </dgm:t>
    </dgm:pt>
    <dgm:pt modelId="{87691D34-5134-49AB-9C68-D852A96D4328}" type="pres">
      <dgm:prSet presAssocID="{9E3D67F6-5FF7-48F5-8754-3DA9311A257A}" presName="parTx1" presStyleLbl="revTx" presStyleIdx="0" presStyleCnt="6" custScaleX="98219" custScaleY="168611"/>
      <dgm:spPr/>
      <dgm:t>
        <a:bodyPr/>
        <a:lstStyle/>
        <a:p>
          <a:endParaRPr lang="es-EC"/>
        </a:p>
      </dgm:t>
    </dgm:pt>
    <dgm:pt modelId="{8E9E915B-FE26-4872-AEEA-57FB5EBE1F90}" type="pres">
      <dgm:prSet presAssocID="{9E3D67F6-5FF7-48F5-8754-3DA9311A257A}" presName="c1" presStyleLbl="node1" presStyleIdx="0" presStyleCnt="19" custLinFactNeighborX="-75212" custLinFactNeighborY="18803"/>
      <dgm:spPr/>
      <dgm:t>
        <a:bodyPr/>
        <a:lstStyle/>
        <a:p>
          <a:endParaRPr lang="es-EC"/>
        </a:p>
      </dgm:t>
    </dgm:pt>
    <dgm:pt modelId="{24D4C0A9-7830-4313-BA1D-E0FD6D08070E}" type="pres">
      <dgm:prSet presAssocID="{9E3D67F6-5FF7-48F5-8754-3DA9311A257A}" presName="c2" presStyleLbl="node1" presStyleIdx="1" presStyleCnt="19"/>
      <dgm:spPr/>
      <dgm:t>
        <a:bodyPr/>
        <a:lstStyle/>
        <a:p>
          <a:endParaRPr lang="es-EC"/>
        </a:p>
      </dgm:t>
    </dgm:pt>
    <dgm:pt modelId="{877A5D2A-9E7A-4354-B3E2-FFFED991D9A0}" type="pres">
      <dgm:prSet presAssocID="{9E3D67F6-5FF7-48F5-8754-3DA9311A257A}" presName="c3" presStyleLbl="node1" presStyleIdx="2" presStyleCnt="19" custLinFactNeighborX="-15954" custLinFactNeighborY="-63887"/>
      <dgm:spPr/>
      <dgm:t>
        <a:bodyPr/>
        <a:lstStyle/>
        <a:p>
          <a:endParaRPr lang="es-EC"/>
        </a:p>
      </dgm:t>
    </dgm:pt>
    <dgm:pt modelId="{26D4960D-5C99-496E-9F0F-A2628D0D41CF}" type="pres">
      <dgm:prSet presAssocID="{9E3D67F6-5FF7-48F5-8754-3DA9311A257A}" presName="c4" presStyleLbl="node1" presStyleIdx="3" presStyleCnt="19"/>
      <dgm:spPr/>
      <dgm:t>
        <a:bodyPr/>
        <a:lstStyle/>
        <a:p>
          <a:endParaRPr lang="es-EC"/>
        </a:p>
      </dgm:t>
    </dgm:pt>
    <dgm:pt modelId="{253F5253-0DC8-4515-BF97-CFDDA3125E72}" type="pres">
      <dgm:prSet presAssocID="{9E3D67F6-5FF7-48F5-8754-3DA9311A257A}" presName="c5" presStyleLbl="node1" presStyleIdx="4" presStyleCnt="19" custLinFactNeighborX="25070" custLinFactNeighborY="-80902"/>
      <dgm:spPr/>
      <dgm:t>
        <a:bodyPr/>
        <a:lstStyle/>
        <a:p>
          <a:endParaRPr lang="es-EC"/>
        </a:p>
      </dgm:t>
    </dgm:pt>
    <dgm:pt modelId="{B9898846-9F60-47C7-9A88-F7CE9F460736}" type="pres">
      <dgm:prSet presAssocID="{9E3D67F6-5FF7-48F5-8754-3DA9311A257A}" presName="c6" presStyleLbl="node1" presStyleIdx="5" presStyleCnt="19" custLinFactNeighborX="62677" custLinFactNeighborY="-37606"/>
      <dgm:spPr/>
      <dgm:t>
        <a:bodyPr/>
        <a:lstStyle/>
        <a:p>
          <a:endParaRPr lang="es-EC"/>
        </a:p>
      </dgm:t>
    </dgm:pt>
    <dgm:pt modelId="{32284270-2F96-453D-9E97-7B578BF220C0}" type="pres">
      <dgm:prSet presAssocID="{9E3D67F6-5FF7-48F5-8754-3DA9311A257A}" presName="c7" presStyleLbl="node1" presStyleIdx="6" presStyleCnt="19" custLinFactNeighborX="32959" custLinFactNeighborY="-24327"/>
      <dgm:spPr/>
      <dgm:t>
        <a:bodyPr/>
        <a:lstStyle/>
        <a:p>
          <a:endParaRPr lang="es-EC"/>
        </a:p>
      </dgm:t>
    </dgm:pt>
    <dgm:pt modelId="{E855490A-64AB-4502-9671-54CA0E03F940}" type="pres">
      <dgm:prSet presAssocID="{9E3D67F6-5FF7-48F5-8754-3DA9311A257A}" presName="c8" presStyleLbl="node1" presStyleIdx="7" presStyleCnt="19" custLinFactNeighborX="87748" custLinFactNeighborY="-6268"/>
      <dgm:spPr/>
      <dgm:t>
        <a:bodyPr/>
        <a:lstStyle/>
        <a:p>
          <a:endParaRPr lang="es-EC"/>
        </a:p>
      </dgm:t>
    </dgm:pt>
    <dgm:pt modelId="{E2EBA154-95F9-43D7-84ED-799423DEFE55}" type="pres">
      <dgm:prSet presAssocID="{9E3D67F6-5FF7-48F5-8754-3DA9311A257A}" presName="c9" presStyleLbl="node1" presStyleIdx="8" presStyleCnt="19" custLinFactNeighborX="73469" custLinFactNeighborY="5651"/>
      <dgm:spPr/>
      <dgm:t>
        <a:bodyPr/>
        <a:lstStyle/>
        <a:p>
          <a:endParaRPr lang="es-EC"/>
        </a:p>
      </dgm:t>
    </dgm:pt>
    <dgm:pt modelId="{550070FF-8C61-478A-8AB6-75A884E87527}" type="pres">
      <dgm:prSet presAssocID="{9E3D67F6-5FF7-48F5-8754-3DA9311A257A}" presName="c10" presStyleLbl="node1" presStyleIdx="9" presStyleCnt="19" custLinFactNeighborX="14625" custLinFactNeighborY="-48749"/>
      <dgm:spPr/>
      <dgm:t>
        <a:bodyPr/>
        <a:lstStyle/>
        <a:p>
          <a:endParaRPr lang="es-EC"/>
        </a:p>
      </dgm:t>
    </dgm:pt>
    <dgm:pt modelId="{6F5614F7-D81A-496B-BCBA-89D47E12E267}" type="pres">
      <dgm:prSet presAssocID="{9E3D67F6-5FF7-48F5-8754-3DA9311A257A}" presName="c11" presStyleLbl="node1" presStyleIdx="10" presStyleCnt="19"/>
      <dgm:spPr/>
      <dgm:t>
        <a:bodyPr/>
        <a:lstStyle/>
        <a:p>
          <a:endParaRPr lang="es-EC"/>
        </a:p>
      </dgm:t>
    </dgm:pt>
    <dgm:pt modelId="{85E5DA44-40B3-4201-9326-3768E3E236E3}" type="pres">
      <dgm:prSet presAssocID="{9E3D67F6-5FF7-48F5-8754-3DA9311A257A}" presName="c12" presStyleLbl="node1" presStyleIdx="11" presStyleCnt="19"/>
      <dgm:spPr/>
      <dgm:t>
        <a:bodyPr/>
        <a:lstStyle/>
        <a:p>
          <a:endParaRPr lang="es-EC"/>
        </a:p>
      </dgm:t>
    </dgm:pt>
    <dgm:pt modelId="{88314AD6-D95B-4376-B116-1ED966D9962C}" type="pres">
      <dgm:prSet presAssocID="{9E3D67F6-5FF7-48F5-8754-3DA9311A257A}" presName="c13" presStyleLbl="node1" presStyleIdx="12" presStyleCnt="19"/>
      <dgm:spPr/>
      <dgm:t>
        <a:bodyPr/>
        <a:lstStyle/>
        <a:p>
          <a:endParaRPr lang="es-EC"/>
        </a:p>
      </dgm:t>
    </dgm:pt>
    <dgm:pt modelId="{3A9E72F9-9CD7-4B0B-B9A1-EE1ACCC8BFE0}" type="pres">
      <dgm:prSet presAssocID="{9E3D67F6-5FF7-48F5-8754-3DA9311A257A}" presName="c14" presStyleLbl="node1" presStyleIdx="13" presStyleCnt="19"/>
      <dgm:spPr/>
      <dgm:t>
        <a:bodyPr/>
        <a:lstStyle/>
        <a:p>
          <a:endParaRPr lang="es-EC"/>
        </a:p>
      </dgm:t>
    </dgm:pt>
    <dgm:pt modelId="{AF0421FE-4869-4C4D-85DA-17BFAB721D26}" type="pres">
      <dgm:prSet presAssocID="{9E3D67F6-5FF7-48F5-8754-3DA9311A257A}" presName="c15" presStyleLbl="node1" presStyleIdx="14" presStyleCnt="19"/>
      <dgm:spPr/>
      <dgm:t>
        <a:bodyPr/>
        <a:lstStyle/>
        <a:p>
          <a:endParaRPr lang="es-EC"/>
        </a:p>
      </dgm:t>
    </dgm:pt>
    <dgm:pt modelId="{F24B4989-9DC4-4F48-BEA4-93BC7F3B9913}" type="pres">
      <dgm:prSet presAssocID="{9E3D67F6-5FF7-48F5-8754-3DA9311A257A}" presName="c16" presStyleLbl="node1" presStyleIdx="15" presStyleCnt="19"/>
      <dgm:spPr/>
      <dgm:t>
        <a:bodyPr/>
        <a:lstStyle/>
        <a:p>
          <a:endParaRPr lang="es-EC"/>
        </a:p>
      </dgm:t>
    </dgm:pt>
    <dgm:pt modelId="{21E7A9B6-E619-42EC-AC54-97B640F4F58D}" type="pres">
      <dgm:prSet presAssocID="{9E3D67F6-5FF7-48F5-8754-3DA9311A257A}" presName="c17" presStyleLbl="node1" presStyleIdx="16" presStyleCnt="19"/>
      <dgm:spPr/>
      <dgm:t>
        <a:bodyPr/>
        <a:lstStyle/>
        <a:p>
          <a:endParaRPr lang="es-EC"/>
        </a:p>
      </dgm:t>
    </dgm:pt>
    <dgm:pt modelId="{2290A139-70E3-46F2-A1C4-80907519DDCA}" type="pres">
      <dgm:prSet presAssocID="{9E3D67F6-5FF7-48F5-8754-3DA9311A257A}" presName="c18" presStyleLbl="node1" presStyleIdx="17" presStyleCnt="19"/>
      <dgm:spPr/>
      <dgm:t>
        <a:bodyPr/>
        <a:lstStyle/>
        <a:p>
          <a:endParaRPr lang="es-EC"/>
        </a:p>
      </dgm:t>
    </dgm:pt>
    <dgm:pt modelId="{1EAAE039-F49E-4410-8264-24DE5544B4A2}" type="pres">
      <dgm:prSet presAssocID="{8A65D7FD-BF9E-4C2A-8E3C-7EEDBB66F1FC}" presName="chevronComposite1" presStyleCnt="0"/>
      <dgm:spPr/>
      <dgm:t>
        <a:bodyPr/>
        <a:lstStyle/>
        <a:p>
          <a:endParaRPr lang="es-EC"/>
        </a:p>
      </dgm:t>
    </dgm:pt>
    <dgm:pt modelId="{AAFC569C-902E-4AC8-AD8F-87EB43F7FB96}" type="pres">
      <dgm:prSet presAssocID="{8A65D7FD-BF9E-4C2A-8E3C-7EEDBB66F1FC}" presName="chevron1" presStyleLbl="sibTrans2D1" presStyleIdx="0" presStyleCnt="3"/>
      <dgm:spPr/>
      <dgm:t>
        <a:bodyPr/>
        <a:lstStyle/>
        <a:p>
          <a:endParaRPr lang="es-EC"/>
        </a:p>
      </dgm:t>
    </dgm:pt>
    <dgm:pt modelId="{7076BB30-DD73-4B85-8FF3-16411DFB9DBD}" type="pres">
      <dgm:prSet presAssocID="{8A65D7FD-BF9E-4C2A-8E3C-7EEDBB66F1FC}" presName="spChevron1" presStyleCnt="0"/>
      <dgm:spPr/>
      <dgm:t>
        <a:bodyPr/>
        <a:lstStyle/>
        <a:p>
          <a:endParaRPr lang="es-EC"/>
        </a:p>
      </dgm:t>
    </dgm:pt>
    <dgm:pt modelId="{38DDD79C-E14F-4D90-8EDC-9795E59E952E}" type="pres">
      <dgm:prSet presAssocID="{C49946BC-C79D-4C5E-A182-3C5AB06C7282}" presName="middle" presStyleCnt="0"/>
      <dgm:spPr/>
      <dgm:t>
        <a:bodyPr/>
        <a:lstStyle/>
        <a:p>
          <a:endParaRPr lang="es-EC"/>
        </a:p>
      </dgm:t>
    </dgm:pt>
    <dgm:pt modelId="{CA63803E-4F89-432D-887B-AA935838AA8D}" type="pres">
      <dgm:prSet presAssocID="{C49946BC-C79D-4C5E-A182-3C5AB06C7282}" presName="parTxMid" presStyleLbl="revTx" presStyleIdx="1" presStyleCnt="6"/>
      <dgm:spPr/>
      <dgm:t>
        <a:bodyPr/>
        <a:lstStyle/>
        <a:p>
          <a:endParaRPr lang="es-EC"/>
        </a:p>
      </dgm:t>
    </dgm:pt>
    <dgm:pt modelId="{9A029AA4-1F7D-4234-A93D-E593344EB39F}" type="pres">
      <dgm:prSet presAssocID="{C49946BC-C79D-4C5E-A182-3C5AB06C7282}" presName="desTxMid" presStyleLbl="revTx" presStyleIdx="2" presStyleCnt="6" custLinFactNeighborX="-7355" custLinFactNeighborY="-316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F4BF67-C72E-4C3D-AA4D-9A5FF9EFE400}" type="pres">
      <dgm:prSet presAssocID="{C49946BC-C79D-4C5E-A182-3C5AB06C7282}" presName="spMid" presStyleCnt="0"/>
      <dgm:spPr/>
      <dgm:t>
        <a:bodyPr/>
        <a:lstStyle/>
        <a:p>
          <a:endParaRPr lang="es-EC"/>
        </a:p>
      </dgm:t>
    </dgm:pt>
    <dgm:pt modelId="{874B7937-4DFC-4993-A9EE-371BBCF864F0}" type="pres">
      <dgm:prSet presAssocID="{8ED12E8F-A997-4E0F-B466-812A179CDD28}" presName="chevronComposite1" presStyleCnt="0"/>
      <dgm:spPr/>
      <dgm:t>
        <a:bodyPr/>
        <a:lstStyle/>
        <a:p>
          <a:endParaRPr lang="es-EC"/>
        </a:p>
      </dgm:t>
    </dgm:pt>
    <dgm:pt modelId="{37631F11-8F28-42AD-8BD0-2C1D77658211}" type="pres">
      <dgm:prSet presAssocID="{8ED12E8F-A997-4E0F-B466-812A179CDD28}" presName="chevron1" presStyleLbl="sibTrans2D1" presStyleIdx="1" presStyleCnt="3"/>
      <dgm:spPr/>
      <dgm:t>
        <a:bodyPr/>
        <a:lstStyle/>
        <a:p>
          <a:endParaRPr lang="es-EC"/>
        </a:p>
      </dgm:t>
    </dgm:pt>
    <dgm:pt modelId="{DFCCE5F7-BD35-4A3F-9FB3-555713EC3A9A}" type="pres">
      <dgm:prSet presAssocID="{8ED12E8F-A997-4E0F-B466-812A179CDD28}" presName="spChevron1" presStyleCnt="0"/>
      <dgm:spPr/>
      <dgm:t>
        <a:bodyPr/>
        <a:lstStyle/>
        <a:p>
          <a:endParaRPr lang="es-EC"/>
        </a:p>
      </dgm:t>
    </dgm:pt>
    <dgm:pt modelId="{4A1ED585-7DCC-401D-A841-EEB250C89757}" type="pres">
      <dgm:prSet presAssocID="{A2D68C42-C715-4F84-9F88-6557B89398AC}" presName="middle" presStyleCnt="0"/>
      <dgm:spPr/>
      <dgm:t>
        <a:bodyPr/>
        <a:lstStyle/>
        <a:p>
          <a:endParaRPr lang="es-EC"/>
        </a:p>
      </dgm:t>
    </dgm:pt>
    <dgm:pt modelId="{A5B07E30-6DA2-4CEC-8E5C-199EF1023295}" type="pres">
      <dgm:prSet presAssocID="{A2D68C42-C715-4F84-9F88-6557B89398AC}" presName="parTxMid" presStyleLbl="revTx" presStyleIdx="3" presStyleCnt="6"/>
      <dgm:spPr/>
      <dgm:t>
        <a:bodyPr/>
        <a:lstStyle/>
        <a:p>
          <a:endParaRPr lang="es-EC"/>
        </a:p>
      </dgm:t>
    </dgm:pt>
    <dgm:pt modelId="{71186D54-6958-453A-BDFB-329F881634D1}" type="pres">
      <dgm:prSet presAssocID="{A2D68C42-C715-4F84-9F88-6557B89398AC}" presName="desTxMid" presStyleLbl="revTx" presStyleIdx="4" presStyleCnt="6" custLinFactNeighborX="2321" custLinFactNeighborY="-361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BA2578-63BA-46DB-AF53-A2F77210FA65}" type="pres">
      <dgm:prSet presAssocID="{A2D68C42-C715-4F84-9F88-6557B89398AC}" presName="spMid" presStyleCnt="0"/>
      <dgm:spPr/>
      <dgm:t>
        <a:bodyPr/>
        <a:lstStyle/>
        <a:p>
          <a:endParaRPr lang="es-EC"/>
        </a:p>
      </dgm:t>
    </dgm:pt>
    <dgm:pt modelId="{9E081AD6-4C6B-4D57-98BC-633358A0F7D4}" type="pres">
      <dgm:prSet presAssocID="{23F03CFF-C10F-4AA2-8455-C216A43E8A2D}" presName="chevronComposite1" presStyleCnt="0"/>
      <dgm:spPr/>
      <dgm:t>
        <a:bodyPr/>
        <a:lstStyle/>
        <a:p>
          <a:endParaRPr lang="es-EC"/>
        </a:p>
      </dgm:t>
    </dgm:pt>
    <dgm:pt modelId="{DC060102-F3A0-472A-86E3-BD8F52C197EF}" type="pres">
      <dgm:prSet presAssocID="{23F03CFF-C10F-4AA2-8455-C216A43E8A2D}" presName="chevron1" presStyleLbl="sibTrans2D1" presStyleIdx="2" presStyleCnt="3"/>
      <dgm:spPr/>
      <dgm:t>
        <a:bodyPr/>
        <a:lstStyle/>
        <a:p>
          <a:endParaRPr lang="es-EC"/>
        </a:p>
      </dgm:t>
    </dgm:pt>
    <dgm:pt modelId="{7440171D-D890-4C97-912A-8A3E0B36138E}" type="pres">
      <dgm:prSet presAssocID="{23F03CFF-C10F-4AA2-8455-C216A43E8A2D}" presName="spChevron1" presStyleCnt="0"/>
      <dgm:spPr/>
      <dgm:t>
        <a:bodyPr/>
        <a:lstStyle/>
        <a:p>
          <a:endParaRPr lang="es-EC"/>
        </a:p>
      </dgm:t>
    </dgm:pt>
    <dgm:pt modelId="{F93BD370-EBA3-4148-B2E7-A0A1E9E13117}" type="pres">
      <dgm:prSet presAssocID="{E55F0A50-7EB3-429D-A27C-5DC67E21D3B8}" presName="last" presStyleCnt="0"/>
      <dgm:spPr/>
      <dgm:t>
        <a:bodyPr/>
        <a:lstStyle/>
        <a:p>
          <a:endParaRPr lang="es-EC"/>
        </a:p>
      </dgm:t>
    </dgm:pt>
    <dgm:pt modelId="{8E0401C2-7A97-4164-B823-2E9F7A2F835B}" type="pres">
      <dgm:prSet presAssocID="{E55F0A50-7EB3-429D-A27C-5DC67E21D3B8}" presName="circleTx" presStyleLbl="node1" presStyleIdx="18" presStyleCnt="19" custScaleX="109511" custScaleY="102865"/>
      <dgm:spPr/>
      <dgm:t>
        <a:bodyPr/>
        <a:lstStyle/>
        <a:p>
          <a:endParaRPr lang="es-EC"/>
        </a:p>
      </dgm:t>
    </dgm:pt>
    <dgm:pt modelId="{39C14118-27CB-4BC2-8CF6-DAFD7884D4A5}" type="pres">
      <dgm:prSet presAssocID="{E55F0A50-7EB3-429D-A27C-5DC67E21D3B8}" presName="desTxN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7071BD-E9F8-4A4D-B967-6EF145B932DE}" type="pres">
      <dgm:prSet presAssocID="{E55F0A50-7EB3-429D-A27C-5DC67E21D3B8}" presName="spN" presStyleCnt="0"/>
      <dgm:spPr/>
      <dgm:t>
        <a:bodyPr/>
        <a:lstStyle/>
        <a:p>
          <a:endParaRPr lang="es-EC"/>
        </a:p>
      </dgm:t>
    </dgm:pt>
  </dgm:ptLst>
  <dgm:cxnLst>
    <dgm:cxn modelId="{BD404E23-94C7-459D-8878-34361C7A809D}" type="presOf" srcId="{9E3D67F6-5FF7-48F5-8754-3DA9311A257A}" destId="{87691D34-5134-49AB-9C68-D852A96D4328}" srcOrd="0" destOrd="0" presId="urn:microsoft.com/office/officeart/2009/3/layout/RandomtoResultProcess"/>
    <dgm:cxn modelId="{4E40921E-B904-4A11-8F13-5A99364F2580}" srcId="{59CB4137-FC64-482F-B232-0EFDDD9A2424}" destId="{9E3D67F6-5FF7-48F5-8754-3DA9311A257A}" srcOrd="0" destOrd="0" parTransId="{98E2EE79-F609-49E6-ACCA-0EDB8AAD3227}" sibTransId="{8A65D7FD-BF9E-4C2A-8E3C-7EEDBB66F1FC}"/>
    <dgm:cxn modelId="{A9AFEA82-C260-4B93-AE02-1A77CE58DB23}" srcId="{59CB4137-FC64-482F-B232-0EFDDD9A2424}" destId="{A2D68C42-C715-4F84-9F88-6557B89398AC}" srcOrd="2" destOrd="0" parTransId="{E0535429-761E-492F-B7C9-4F538CC9F95F}" sibTransId="{23F03CFF-C10F-4AA2-8455-C216A43E8A2D}"/>
    <dgm:cxn modelId="{7007474C-18AD-43B3-8732-1E96D6B06D22}" srcId="{59CB4137-FC64-482F-B232-0EFDDD9A2424}" destId="{C49946BC-C79D-4C5E-A182-3C5AB06C7282}" srcOrd="1" destOrd="0" parTransId="{D0F0C806-67BD-45C9-B9C0-6B3A3CA8A4F1}" sibTransId="{8ED12E8F-A997-4E0F-B466-812A179CDD28}"/>
    <dgm:cxn modelId="{260A7CB0-04F0-4499-BFF6-12D1760CAE05}" srcId="{C49946BC-C79D-4C5E-A182-3C5AB06C7282}" destId="{1D97878C-156C-4CA3-9C0A-986D967EB199}" srcOrd="0" destOrd="0" parTransId="{2BFE7A23-680C-4457-8B88-4AFB56FD6012}" sibTransId="{2ADC487E-8015-42AC-B8FC-3EE305DCE412}"/>
    <dgm:cxn modelId="{EAAD834D-6312-408F-8B87-A36B5EEB9AFD}" type="presOf" srcId="{ED9F284F-86C2-4C3C-AB89-F936E0AA69A7}" destId="{71186D54-6958-453A-BDFB-329F881634D1}" srcOrd="0" destOrd="0" presId="urn:microsoft.com/office/officeart/2009/3/layout/RandomtoResultProcess"/>
    <dgm:cxn modelId="{CF2F7CAE-04EE-40B3-89CA-3DB29D89C123}" type="presOf" srcId="{E55F0A50-7EB3-429D-A27C-5DC67E21D3B8}" destId="{8E0401C2-7A97-4164-B823-2E9F7A2F835B}" srcOrd="0" destOrd="0" presId="urn:microsoft.com/office/officeart/2009/3/layout/RandomtoResultProcess"/>
    <dgm:cxn modelId="{7901550B-16A5-4387-B07A-624F0DAA6808}" type="presOf" srcId="{C49946BC-C79D-4C5E-A182-3C5AB06C7282}" destId="{CA63803E-4F89-432D-887B-AA935838AA8D}" srcOrd="0" destOrd="0" presId="urn:microsoft.com/office/officeart/2009/3/layout/RandomtoResultProcess"/>
    <dgm:cxn modelId="{4A280A0A-5586-4E81-86DA-2F2A4311A1D0}" type="presOf" srcId="{1D97878C-156C-4CA3-9C0A-986D967EB199}" destId="{9A029AA4-1F7D-4234-A93D-E593344EB39F}" srcOrd="0" destOrd="0" presId="urn:microsoft.com/office/officeart/2009/3/layout/RandomtoResultProcess"/>
    <dgm:cxn modelId="{B627B4FD-7FF6-4EDB-97BC-071937A2A4FD}" srcId="{A2D68C42-C715-4F84-9F88-6557B89398AC}" destId="{ED9F284F-86C2-4C3C-AB89-F936E0AA69A7}" srcOrd="0" destOrd="0" parTransId="{B877A25F-5BFB-49E9-B411-98008C00032C}" sibTransId="{64EC04A1-66E9-41FB-B0D8-CB0566494E11}"/>
    <dgm:cxn modelId="{3EAE2479-9F4F-44DE-9559-71859619AD03}" type="presOf" srcId="{A2D68C42-C715-4F84-9F88-6557B89398AC}" destId="{A5B07E30-6DA2-4CEC-8E5C-199EF1023295}" srcOrd="0" destOrd="0" presId="urn:microsoft.com/office/officeart/2009/3/layout/RandomtoResultProcess"/>
    <dgm:cxn modelId="{96AC3BD8-EE5B-4914-B13E-C77A6AC7E471}" type="presOf" srcId="{70B00DC3-769F-416F-BB2D-FC01B5C53F67}" destId="{39C14118-27CB-4BC2-8CF6-DAFD7884D4A5}" srcOrd="0" destOrd="0" presId="urn:microsoft.com/office/officeart/2009/3/layout/RandomtoResultProcess"/>
    <dgm:cxn modelId="{3B92FB70-1190-44B7-AE08-8BAC5855C97B}" type="presOf" srcId="{59CB4137-FC64-482F-B232-0EFDDD9A2424}" destId="{6343B659-5345-44B5-8EB7-1873D83265B5}" srcOrd="0" destOrd="0" presId="urn:microsoft.com/office/officeart/2009/3/layout/RandomtoResultProcess"/>
    <dgm:cxn modelId="{518BA941-874E-452A-8E7D-1B192FF8E2FF}" srcId="{E55F0A50-7EB3-429D-A27C-5DC67E21D3B8}" destId="{70B00DC3-769F-416F-BB2D-FC01B5C53F67}" srcOrd="0" destOrd="0" parTransId="{BF4B3C9D-F3F1-4ABF-BE46-81D05DD2F5A2}" sibTransId="{7524CD39-7CF3-4330-8F0F-E4C62865811A}"/>
    <dgm:cxn modelId="{ADE0DC3C-2CC8-47A6-92C7-F530772503FA}" srcId="{59CB4137-FC64-482F-B232-0EFDDD9A2424}" destId="{E55F0A50-7EB3-429D-A27C-5DC67E21D3B8}" srcOrd="3" destOrd="0" parTransId="{2A6337F8-0E89-4FBA-AF33-741D790D4F8A}" sibTransId="{EE58F8AC-DA45-47C2-97A2-EB4110375948}"/>
    <dgm:cxn modelId="{F711F873-D8B1-4516-9BCC-682141F800E8}" type="presParOf" srcId="{6343B659-5345-44B5-8EB7-1873D83265B5}" destId="{0952E8E1-D9C5-457A-B79C-6EBB1E2C0DD3}" srcOrd="0" destOrd="0" presId="urn:microsoft.com/office/officeart/2009/3/layout/RandomtoResultProcess"/>
    <dgm:cxn modelId="{2D82369B-B3F6-44F3-808B-C3245D7BBCCC}" type="presParOf" srcId="{0952E8E1-D9C5-457A-B79C-6EBB1E2C0DD3}" destId="{87691D34-5134-49AB-9C68-D852A96D4328}" srcOrd="0" destOrd="0" presId="urn:microsoft.com/office/officeart/2009/3/layout/RandomtoResultProcess"/>
    <dgm:cxn modelId="{6704A244-B2B4-4830-AFAE-1D7964179EA8}" type="presParOf" srcId="{0952E8E1-D9C5-457A-B79C-6EBB1E2C0DD3}" destId="{8E9E915B-FE26-4872-AEEA-57FB5EBE1F90}" srcOrd="1" destOrd="0" presId="urn:microsoft.com/office/officeart/2009/3/layout/RandomtoResultProcess"/>
    <dgm:cxn modelId="{EE15C6D6-35CB-44CE-8574-962ACF345175}" type="presParOf" srcId="{0952E8E1-D9C5-457A-B79C-6EBB1E2C0DD3}" destId="{24D4C0A9-7830-4313-BA1D-E0FD6D08070E}" srcOrd="2" destOrd="0" presId="urn:microsoft.com/office/officeart/2009/3/layout/RandomtoResultProcess"/>
    <dgm:cxn modelId="{D89BE0CC-C1D5-4415-875F-8D15625A2006}" type="presParOf" srcId="{0952E8E1-D9C5-457A-B79C-6EBB1E2C0DD3}" destId="{877A5D2A-9E7A-4354-B3E2-FFFED991D9A0}" srcOrd="3" destOrd="0" presId="urn:microsoft.com/office/officeart/2009/3/layout/RandomtoResultProcess"/>
    <dgm:cxn modelId="{DEAC7792-22EA-4756-9D6A-DF426EFC446E}" type="presParOf" srcId="{0952E8E1-D9C5-457A-B79C-6EBB1E2C0DD3}" destId="{26D4960D-5C99-496E-9F0F-A2628D0D41CF}" srcOrd="4" destOrd="0" presId="urn:microsoft.com/office/officeart/2009/3/layout/RandomtoResultProcess"/>
    <dgm:cxn modelId="{2B6DF785-E785-4878-9338-6AE44ABACC0A}" type="presParOf" srcId="{0952E8E1-D9C5-457A-B79C-6EBB1E2C0DD3}" destId="{253F5253-0DC8-4515-BF97-CFDDA3125E72}" srcOrd="5" destOrd="0" presId="urn:microsoft.com/office/officeart/2009/3/layout/RandomtoResultProcess"/>
    <dgm:cxn modelId="{1AA0E5E8-9F0C-4701-B6E9-75CB86DE0F55}" type="presParOf" srcId="{0952E8E1-D9C5-457A-B79C-6EBB1E2C0DD3}" destId="{B9898846-9F60-47C7-9A88-F7CE9F460736}" srcOrd="6" destOrd="0" presId="urn:microsoft.com/office/officeart/2009/3/layout/RandomtoResultProcess"/>
    <dgm:cxn modelId="{904FFD1D-BA80-48EF-9785-CB5DDE03432F}" type="presParOf" srcId="{0952E8E1-D9C5-457A-B79C-6EBB1E2C0DD3}" destId="{32284270-2F96-453D-9E97-7B578BF220C0}" srcOrd="7" destOrd="0" presId="urn:microsoft.com/office/officeart/2009/3/layout/RandomtoResultProcess"/>
    <dgm:cxn modelId="{422ADC01-68E8-4303-8544-BEB9D461D41E}" type="presParOf" srcId="{0952E8E1-D9C5-457A-B79C-6EBB1E2C0DD3}" destId="{E855490A-64AB-4502-9671-54CA0E03F940}" srcOrd="8" destOrd="0" presId="urn:microsoft.com/office/officeart/2009/3/layout/RandomtoResultProcess"/>
    <dgm:cxn modelId="{A25F01A1-E0E9-4D8B-B8F7-78D5ACA13E61}" type="presParOf" srcId="{0952E8E1-D9C5-457A-B79C-6EBB1E2C0DD3}" destId="{E2EBA154-95F9-43D7-84ED-799423DEFE55}" srcOrd="9" destOrd="0" presId="urn:microsoft.com/office/officeart/2009/3/layout/RandomtoResultProcess"/>
    <dgm:cxn modelId="{69A2CD1A-FCDE-445B-9EAB-E854E2FB3784}" type="presParOf" srcId="{0952E8E1-D9C5-457A-B79C-6EBB1E2C0DD3}" destId="{550070FF-8C61-478A-8AB6-75A884E87527}" srcOrd="10" destOrd="0" presId="urn:microsoft.com/office/officeart/2009/3/layout/RandomtoResultProcess"/>
    <dgm:cxn modelId="{F4FC449F-9264-45E0-B7CE-07CCDF90CCDB}" type="presParOf" srcId="{0952E8E1-D9C5-457A-B79C-6EBB1E2C0DD3}" destId="{6F5614F7-D81A-496B-BCBA-89D47E12E267}" srcOrd="11" destOrd="0" presId="urn:microsoft.com/office/officeart/2009/3/layout/RandomtoResultProcess"/>
    <dgm:cxn modelId="{77B63F1C-507E-41EA-8B61-D03D4F12C6F0}" type="presParOf" srcId="{0952E8E1-D9C5-457A-B79C-6EBB1E2C0DD3}" destId="{85E5DA44-40B3-4201-9326-3768E3E236E3}" srcOrd="12" destOrd="0" presId="urn:microsoft.com/office/officeart/2009/3/layout/RandomtoResultProcess"/>
    <dgm:cxn modelId="{64A94251-87D9-43E7-A47C-9871D6D6EBD3}" type="presParOf" srcId="{0952E8E1-D9C5-457A-B79C-6EBB1E2C0DD3}" destId="{88314AD6-D95B-4376-B116-1ED966D9962C}" srcOrd="13" destOrd="0" presId="urn:microsoft.com/office/officeart/2009/3/layout/RandomtoResultProcess"/>
    <dgm:cxn modelId="{8BFAAC04-0F0C-4223-B9FC-8E92E2856F54}" type="presParOf" srcId="{0952E8E1-D9C5-457A-B79C-6EBB1E2C0DD3}" destId="{3A9E72F9-9CD7-4B0B-B9A1-EE1ACCC8BFE0}" srcOrd="14" destOrd="0" presId="urn:microsoft.com/office/officeart/2009/3/layout/RandomtoResultProcess"/>
    <dgm:cxn modelId="{8FD1B9B3-7F5A-4A4B-B21B-3ED68F4870FF}" type="presParOf" srcId="{0952E8E1-D9C5-457A-B79C-6EBB1E2C0DD3}" destId="{AF0421FE-4869-4C4D-85DA-17BFAB721D26}" srcOrd="15" destOrd="0" presId="urn:microsoft.com/office/officeart/2009/3/layout/RandomtoResultProcess"/>
    <dgm:cxn modelId="{2971371F-9834-4BB8-B4FE-B9105C73BA07}" type="presParOf" srcId="{0952E8E1-D9C5-457A-B79C-6EBB1E2C0DD3}" destId="{F24B4989-9DC4-4F48-BEA4-93BC7F3B9913}" srcOrd="16" destOrd="0" presId="urn:microsoft.com/office/officeart/2009/3/layout/RandomtoResultProcess"/>
    <dgm:cxn modelId="{9C68AE47-2006-4D42-AC70-11EC423C0C6B}" type="presParOf" srcId="{0952E8E1-D9C5-457A-B79C-6EBB1E2C0DD3}" destId="{21E7A9B6-E619-42EC-AC54-97B640F4F58D}" srcOrd="17" destOrd="0" presId="urn:microsoft.com/office/officeart/2009/3/layout/RandomtoResultProcess"/>
    <dgm:cxn modelId="{C9264F9E-4536-4AD4-BEB6-D42D2F6DD0A9}" type="presParOf" srcId="{0952E8E1-D9C5-457A-B79C-6EBB1E2C0DD3}" destId="{2290A139-70E3-46F2-A1C4-80907519DDCA}" srcOrd="18" destOrd="0" presId="urn:microsoft.com/office/officeart/2009/3/layout/RandomtoResultProcess"/>
    <dgm:cxn modelId="{EE586A0A-C783-4F12-B438-A8786AC1E44D}" type="presParOf" srcId="{6343B659-5345-44B5-8EB7-1873D83265B5}" destId="{1EAAE039-F49E-4410-8264-24DE5544B4A2}" srcOrd="1" destOrd="0" presId="urn:microsoft.com/office/officeart/2009/3/layout/RandomtoResultProcess"/>
    <dgm:cxn modelId="{A41366AF-0689-4805-B8BF-C88B9EC907A9}" type="presParOf" srcId="{1EAAE039-F49E-4410-8264-24DE5544B4A2}" destId="{AAFC569C-902E-4AC8-AD8F-87EB43F7FB96}" srcOrd="0" destOrd="0" presId="urn:microsoft.com/office/officeart/2009/3/layout/RandomtoResultProcess"/>
    <dgm:cxn modelId="{8DD33671-2661-48A6-A30E-7D27085F8252}" type="presParOf" srcId="{1EAAE039-F49E-4410-8264-24DE5544B4A2}" destId="{7076BB30-DD73-4B85-8FF3-16411DFB9DBD}" srcOrd="1" destOrd="0" presId="urn:microsoft.com/office/officeart/2009/3/layout/RandomtoResultProcess"/>
    <dgm:cxn modelId="{0A4E49CB-7AE7-4477-BF4D-E50D390387C7}" type="presParOf" srcId="{6343B659-5345-44B5-8EB7-1873D83265B5}" destId="{38DDD79C-E14F-4D90-8EDC-9795E59E952E}" srcOrd="2" destOrd="0" presId="urn:microsoft.com/office/officeart/2009/3/layout/RandomtoResultProcess"/>
    <dgm:cxn modelId="{1531A8B4-89BC-4BDB-91CC-0E343AE9344C}" type="presParOf" srcId="{38DDD79C-E14F-4D90-8EDC-9795E59E952E}" destId="{CA63803E-4F89-432D-887B-AA935838AA8D}" srcOrd="0" destOrd="0" presId="urn:microsoft.com/office/officeart/2009/3/layout/RandomtoResultProcess"/>
    <dgm:cxn modelId="{713E6CA6-6FCB-4254-8FBB-B41C2F1F5C73}" type="presParOf" srcId="{38DDD79C-E14F-4D90-8EDC-9795E59E952E}" destId="{9A029AA4-1F7D-4234-A93D-E593344EB39F}" srcOrd="1" destOrd="0" presId="urn:microsoft.com/office/officeart/2009/3/layout/RandomtoResultProcess"/>
    <dgm:cxn modelId="{8067BA2A-5E07-4E15-804B-A91CDAF178B8}" type="presParOf" srcId="{38DDD79C-E14F-4D90-8EDC-9795E59E952E}" destId="{B4F4BF67-C72E-4C3D-AA4D-9A5FF9EFE400}" srcOrd="2" destOrd="0" presId="urn:microsoft.com/office/officeart/2009/3/layout/RandomtoResultProcess"/>
    <dgm:cxn modelId="{72A84D61-A31D-42A8-9B8F-DD1D7D476AFE}" type="presParOf" srcId="{6343B659-5345-44B5-8EB7-1873D83265B5}" destId="{874B7937-4DFC-4993-A9EE-371BBCF864F0}" srcOrd="3" destOrd="0" presId="urn:microsoft.com/office/officeart/2009/3/layout/RandomtoResultProcess"/>
    <dgm:cxn modelId="{D46715A3-952E-4FE3-8E99-CE6F31895A83}" type="presParOf" srcId="{874B7937-4DFC-4993-A9EE-371BBCF864F0}" destId="{37631F11-8F28-42AD-8BD0-2C1D77658211}" srcOrd="0" destOrd="0" presId="urn:microsoft.com/office/officeart/2009/3/layout/RandomtoResultProcess"/>
    <dgm:cxn modelId="{5604B307-DD67-4C9D-B743-9D7781CF2CC5}" type="presParOf" srcId="{874B7937-4DFC-4993-A9EE-371BBCF864F0}" destId="{DFCCE5F7-BD35-4A3F-9FB3-555713EC3A9A}" srcOrd="1" destOrd="0" presId="urn:microsoft.com/office/officeart/2009/3/layout/RandomtoResultProcess"/>
    <dgm:cxn modelId="{4AF72CD0-3F6C-4B9A-AA75-D4ADC83BBDDE}" type="presParOf" srcId="{6343B659-5345-44B5-8EB7-1873D83265B5}" destId="{4A1ED585-7DCC-401D-A841-EEB250C89757}" srcOrd="4" destOrd="0" presId="urn:microsoft.com/office/officeart/2009/3/layout/RandomtoResultProcess"/>
    <dgm:cxn modelId="{EF094A77-CC2A-42A5-956D-093DF41250A3}" type="presParOf" srcId="{4A1ED585-7DCC-401D-A841-EEB250C89757}" destId="{A5B07E30-6DA2-4CEC-8E5C-199EF1023295}" srcOrd="0" destOrd="0" presId="urn:microsoft.com/office/officeart/2009/3/layout/RandomtoResultProcess"/>
    <dgm:cxn modelId="{EF203B8F-C8A8-4C9E-A10D-0927E8448732}" type="presParOf" srcId="{4A1ED585-7DCC-401D-A841-EEB250C89757}" destId="{71186D54-6958-453A-BDFB-329F881634D1}" srcOrd="1" destOrd="0" presId="urn:microsoft.com/office/officeart/2009/3/layout/RandomtoResultProcess"/>
    <dgm:cxn modelId="{E7BABC44-2B1C-43D8-901B-7A256A6F5BD5}" type="presParOf" srcId="{4A1ED585-7DCC-401D-A841-EEB250C89757}" destId="{14BA2578-63BA-46DB-AF53-A2F77210FA65}" srcOrd="2" destOrd="0" presId="urn:microsoft.com/office/officeart/2009/3/layout/RandomtoResultProcess"/>
    <dgm:cxn modelId="{51D876B8-F986-43C0-9C7F-5E1CE3ECCF0D}" type="presParOf" srcId="{6343B659-5345-44B5-8EB7-1873D83265B5}" destId="{9E081AD6-4C6B-4D57-98BC-633358A0F7D4}" srcOrd="5" destOrd="0" presId="urn:microsoft.com/office/officeart/2009/3/layout/RandomtoResultProcess"/>
    <dgm:cxn modelId="{334CA088-F4F0-4328-B96B-B3B979102816}" type="presParOf" srcId="{9E081AD6-4C6B-4D57-98BC-633358A0F7D4}" destId="{DC060102-F3A0-472A-86E3-BD8F52C197EF}" srcOrd="0" destOrd="0" presId="urn:microsoft.com/office/officeart/2009/3/layout/RandomtoResultProcess"/>
    <dgm:cxn modelId="{9CC06568-3F20-4C82-A41C-BF6EAA083A98}" type="presParOf" srcId="{9E081AD6-4C6B-4D57-98BC-633358A0F7D4}" destId="{7440171D-D890-4C97-912A-8A3E0B36138E}" srcOrd="1" destOrd="0" presId="urn:microsoft.com/office/officeart/2009/3/layout/RandomtoResultProcess"/>
    <dgm:cxn modelId="{FBD1AFC1-21EC-463E-B3F1-018807D7F9D3}" type="presParOf" srcId="{6343B659-5345-44B5-8EB7-1873D83265B5}" destId="{F93BD370-EBA3-4148-B2E7-A0A1E9E13117}" srcOrd="6" destOrd="0" presId="urn:microsoft.com/office/officeart/2009/3/layout/RandomtoResultProcess"/>
    <dgm:cxn modelId="{7C7E14E6-B261-4D6C-B952-EC37A9E26EBF}" type="presParOf" srcId="{F93BD370-EBA3-4148-B2E7-A0A1E9E13117}" destId="{8E0401C2-7A97-4164-B823-2E9F7A2F835B}" srcOrd="0" destOrd="0" presId="urn:microsoft.com/office/officeart/2009/3/layout/RandomtoResultProcess"/>
    <dgm:cxn modelId="{05253F51-5C6A-4D8A-BBA6-B732578B9900}" type="presParOf" srcId="{F93BD370-EBA3-4148-B2E7-A0A1E9E13117}" destId="{39C14118-27CB-4BC2-8CF6-DAFD7884D4A5}" srcOrd="1" destOrd="0" presId="urn:microsoft.com/office/officeart/2009/3/layout/RandomtoResultProcess"/>
    <dgm:cxn modelId="{C378C80B-1210-4836-BD72-E6CD2EF85787}" type="presParOf" srcId="{F93BD370-EBA3-4148-B2E7-A0A1E9E13117}" destId="{BA7071BD-E9F8-4A4D-B967-6EF145B932DE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32AF88-0E55-466C-907F-36FCDF66C7E5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D6C5B50-2EF7-4EAE-A01E-8607BC3DCB4E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GAD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52876A-4AAA-4F64-B4A5-5EFC3D80185F}" type="parTrans" cxnId="{5647731E-955B-4F6E-B5D4-D492FC2D1907}">
      <dgm:prSet/>
      <dgm:spPr/>
      <dgm:t>
        <a:bodyPr/>
        <a:lstStyle/>
        <a:p>
          <a:endParaRPr lang="es-EC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E2FA90-E142-491B-829D-151D62302AE8}" type="sibTrans" cxnId="{5647731E-955B-4F6E-B5D4-D492FC2D1907}">
      <dgm:prSet/>
      <dgm:spPr/>
      <dgm:t>
        <a:bodyPr/>
        <a:lstStyle/>
        <a:p>
          <a:endParaRPr lang="es-EC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B68038-971C-4E5D-A1EC-04DAF072D9E8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CONSEJO PROVINCIAL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014A2F-DC9F-4D0A-88D3-D3CF63D4EE4C}" type="parTrans" cxnId="{09608B54-998F-4FB8-88A1-F7CEE6E2AA2E}">
      <dgm:prSet/>
      <dgm:spPr/>
      <dgm:t>
        <a:bodyPr/>
        <a:lstStyle/>
        <a:p>
          <a:endParaRPr lang="es-EC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DA443C-01DE-43E4-9C40-465C0E7DB916}" type="sibTrans" cxnId="{09608B54-998F-4FB8-88A1-F7CEE6E2AA2E}">
      <dgm:prSet/>
      <dgm:spPr/>
      <dgm:t>
        <a:bodyPr/>
        <a:lstStyle/>
        <a:p>
          <a:endParaRPr lang="es-EC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12B3C7-026A-4128-A16E-A2842BE47DE6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CENTROS DE TURISMO COMUNITARIO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F49C8E-9822-4925-AD3A-949EB3B60B0A}" type="parTrans" cxnId="{C4C263B9-A170-409B-9890-A2B4BDFCB996}">
      <dgm:prSet/>
      <dgm:spPr/>
      <dgm:t>
        <a:bodyPr/>
        <a:lstStyle/>
        <a:p>
          <a:endParaRPr lang="es-EC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614870-BC14-4267-8AB8-8426F38D67EF}" type="sibTrans" cxnId="{C4C263B9-A170-409B-9890-A2B4BDFCB996}">
      <dgm:prSet/>
      <dgm:spPr/>
      <dgm:t>
        <a:bodyPr/>
        <a:lstStyle/>
        <a:p>
          <a:endParaRPr lang="es-EC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6BF1F2-38C4-495C-ABA4-F6D633AFFDF7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PRESTADORES DE SERVICIOS  A Y B 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020623-C785-487E-A9EC-D2C299854E91}" type="parTrans" cxnId="{8CDEFC4D-F3CC-4606-8D53-6F40FE8C50A3}">
      <dgm:prSet/>
      <dgm:spPr/>
      <dgm:t>
        <a:bodyPr/>
        <a:lstStyle/>
        <a:p>
          <a:endParaRPr lang="es-EC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093DC3-128C-4FA1-9B76-CDC73EB84334}" type="sibTrans" cxnId="{8CDEFC4D-F3CC-4606-8D53-6F40FE8C50A3}">
      <dgm:prSet/>
      <dgm:spPr/>
      <dgm:t>
        <a:bodyPr/>
        <a:lstStyle/>
        <a:p>
          <a:endParaRPr lang="es-EC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6BCDC9-07FB-4BE9-8010-D88629BCE5D6}">
      <dgm:prSet phldrT="[Texto]" custT="1"/>
      <dgm:spPr/>
      <dgm:t>
        <a:bodyPr/>
        <a:lstStyle/>
        <a:p>
          <a:endParaRPr lang="es-EC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A527DB1-A6E1-4F6F-AF29-4085A2129452}" type="parTrans" cxnId="{0AC6C7C9-A292-4683-9DAA-E6BF3D719755}">
      <dgm:prSet/>
      <dgm:spPr/>
      <dgm:t>
        <a:bodyPr/>
        <a:lstStyle/>
        <a:p>
          <a:endParaRPr lang="es-EC"/>
        </a:p>
      </dgm:t>
    </dgm:pt>
    <dgm:pt modelId="{7940AF39-3C17-4CDF-B16C-165AA14EEBBB}" type="sibTrans" cxnId="{0AC6C7C9-A292-4683-9DAA-E6BF3D719755}">
      <dgm:prSet/>
      <dgm:spPr/>
      <dgm:t>
        <a:bodyPr/>
        <a:lstStyle/>
        <a:p>
          <a:endParaRPr lang="es-EC"/>
        </a:p>
      </dgm:t>
    </dgm:pt>
    <dgm:pt modelId="{D866188E-4EFF-48B9-9B6C-666C7C4149BF}" type="pres">
      <dgm:prSet presAssocID="{4932AF88-0E55-466C-907F-36FCDF66C7E5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s-EC"/>
        </a:p>
      </dgm:t>
    </dgm:pt>
    <dgm:pt modelId="{4491EF51-DD51-49A0-8648-71F8488F8268}" type="pres">
      <dgm:prSet presAssocID="{4932AF88-0E55-466C-907F-36FCDF66C7E5}" presName="arrowNode" presStyleLbl="node1" presStyleIdx="0" presStyleCnt="1"/>
      <dgm:spPr/>
    </dgm:pt>
    <dgm:pt modelId="{7A129030-4D42-49D8-B8A0-7B43A4EF428E}" type="pres">
      <dgm:prSet presAssocID="{9D6C5B50-2EF7-4EAE-A01E-8607BC3DCB4E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410F79-C9A8-4688-A83D-C13B47510403}" type="pres">
      <dgm:prSet presAssocID="{59B68038-971C-4E5D-A1EC-04DAF072D9E8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4888F4-3A2B-4DC1-907E-AD86DA55FC87}" type="pres">
      <dgm:prSet presAssocID="{BFDA443C-01DE-43E4-9C40-465C0E7DB916}" presName="dotNode2" presStyleCnt="0"/>
      <dgm:spPr/>
    </dgm:pt>
    <dgm:pt modelId="{17509D16-F38C-4DCA-B95C-17E9F188EF32}" type="pres">
      <dgm:prSet presAssocID="{BFDA443C-01DE-43E4-9C40-465C0E7DB916}" presName="dotRepeatNode" presStyleLbl="fgShp" presStyleIdx="0" presStyleCnt="3"/>
      <dgm:spPr/>
      <dgm:t>
        <a:bodyPr/>
        <a:lstStyle/>
        <a:p>
          <a:endParaRPr lang="es-EC"/>
        </a:p>
      </dgm:t>
    </dgm:pt>
    <dgm:pt modelId="{107AC64F-B024-4AC9-9B12-49E465D36135}" type="pres">
      <dgm:prSet presAssocID="{9112B3C7-026A-4128-A16E-A2842BE47DE6}" presName="txNode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E6EE7C-43A6-42CB-B8B3-7FAE9983EEAE}" type="pres">
      <dgm:prSet presAssocID="{15614870-BC14-4267-8AB8-8426F38D67EF}" presName="dotNode3" presStyleCnt="0"/>
      <dgm:spPr/>
    </dgm:pt>
    <dgm:pt modelId="{AA789489-BE8E-4FBC-9EA3-8D822FBBE7FD}" type="pres">
      <dgm:prSet presAssocID="{15614870-BC14-4267-8AB8-8426F38D67EF}" presName="dotRepeatNode" presStyleLbl="fgShp" presStyleIdx="1" presStyleCnt="3"/>
      <dgm:spPr/>
      <dgm:t>
        <a:bodyPr/>
        <a:lstStyle/>
        <a:p>
          <a:endParaRPr lang="es-EC"/>
        </a:p>
      </dgm:t>
    </dgm:pt>
    <dgm:pt modelId="{116D5521-AEAD-473C-A60B-47A47EF6A63C}" type="pres">
      <dgm:prSet presAssocID="{746BF1F2-38C4-495C-ABA4-F6D633AFFDF7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BE4DD2-E4AF-455D-971F-028A4641D125}" type="pres">
      <dgm:prSet presAssocID="{3B093DC3-128C-4FA1-9B76-CDC73EB84334}" presName="dotNode4" presStyleCnt="0"/>
      <dgm:spPr/>
    </dgm:pt>
    <dgm:pt modelId="{4B7A4D5A-4B9F-4621-B916-3B949DC0B3B3}" type="pres">
      <dgm:prSet presAssocID="{3B093DC3-128C-4FA1-9B76-CDC73EB84334}" presName="dotRepeatNode" presStyleLbl="fgShp" presStyleIdx="2" presStyleCnt="3"/>
      <dgm:spPr/>
      <dgm:t>
        <a:bodyPr/>
        <a:lstStyle/>
        <a:p>
          <a:endParaRPr lang="es-EC"/>
        </a:p>
      </dgm:t>
    </dgm:pt>
    <dgm:pt modelId="{0FA7A0C4-BE9F-4D03-9066-3C933A3418A0}" type="pres">
      <dgm:prSet presAssocID="{246BCDC9-07FB-4BE9-8010-D88629BCE5D6}" presName="txNode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3C15524-CB74-41A1-AC1F-FCA497D6B1B6}" type="presOf" srcId="{59B68038-971C-4E5D-A1EC-04DAF072D9E8}" destId="{20410F79-C9A8-4688-A83D-C13B47510403}" srcOrd="0" destOrd="0" presId="urn:microsoft.com/office/officeart/2009/3/layout/DescendingProcess"/>
    <dgm:cxn modelId="{3DAFC7C7-48AC-44DD-8CD7-646DA0852EC8}" type="presOf" srcId="{4932AF88-0E55-466C-907F-36FCDF66C7E5}" destId="{D866188E-4EFF-48B9-9B6C-666C7C4149BF}" srcOrd="0" destOrd="0" presId="urn:microsoft.com/office/officeart/2009/3/layout/DescendingProcess"/>
    <dgm:cxn modelId="{5EF87365-6961-418D-B50C-B2A65CDFEFA9}" type="presOf" srcId="{246BCDC9-07FB-4BE9-8010-D88629BCE5D6}" destId="{0FA7A0C4-BE9F-4D03-9066-3C933A3418A0}" srcOrd="0" destOrd="0" presId="urn:microsoft.com/office/officeart/2009/3/layout/DescendingProcess"/>
    <dgm:cxn modelId="{0AC6C7C9-A292-4683-9DAA-E6BF3D719755}" srcId="{4932AF88-0E55-466C-907F-36FCDF66C7E5}" destId="{246BCDC9-07FB-4BE9-8010-D88629BCE5D6}" srcOrd="4" destOrd="0" parTransId="{8A527DB1-A6E1-4F6F-AF29-4085A2129452}" sibTransId="{7940AF39-3C17-4CDF-B16C-165AA14EEBBB}"/>
    <dgm:cxn modelId="{2D260F63-9997-4D63-9026-A538BD892345}" type="presOf" srcId="{9112B3C7-026A-4128-A16E-A2842BE47DE6}" destId="{107AC64F-B024-4AC9-9B12-49E465D36135}" srcOrd="0" destOrd="0" presId="urn:microsoft.com/office/officeart/2009/3/layout/DescendingProcess"/>
    <dgm:cxn modelId="{C4C263B9-A170-409B-9890-A2B4BDFCB996}" srcId="{4932AF88-0E55-466C-907F-36FCDF66C7E5}" destId="{9112B3C7-026A-4128-A16E-A2842BE47DE6}" srcOrd="2" destOrd="0" parTransId="{51F49C8E-9822-4925-AD3A-949EB3B60B0A}" sibTransId="{15614870-BC14-4267-8AB8-8426F38D67EF}"/>
    <dgm:cxn modelId="{65BE990A-EE82-4283-8F0C-DB10808FC457}" type="presOf" srcId="{3B093DC3-128C-4FA1-9B76-CDC73EB84334}" destId="{4B7A4D5A-4B9F-4621-B916-3B949DC0B3B3}" srcOrd="0" destOrd="0" presId="urn:microsoft.com/office/officeart/2009/3/layout/DescendingProcess"/>
    <dgm:cxn modelId="{8CDEFC4D-F3CC-4606-8D53-6F40FE8C50A3}" srcId="{4932AF88-0E55-466C-907F-36FCDF66C7E5}" destId="{746BF1F2-38C4-495C-ABA4-F6D633AFFDF7}" srcOrd="3" destOrd="0" parTransId="{54020623-C785-487E-A9EC-D2C299854E91}" sibTransId="{3B093DC3-128C-4FA1-9B76-CDC73EB84334}"/>
    <dgm:cxn modelId="{E4F53F3F-2748-4175-B79A-FBAE3DAAFBC7}" type="presOf" srcId="{9D6C5B50-2EF7-4EAE-A01E-8607BC3DCB4E}" destId="{7A129030-4D42-49D8-B8A0-7B43A4EF428E}" srcOrd="0" destOrd="0" presId="urn:microsoft.com/office/officeart/2009/3/layout/DescendingProcess"/>
    <dgm:cxn modelId="{5647731E-955B-4F6E-B5D4-D492FC2D1907}" srcId="{4932AF88-0E55-466C-907F-36FCDF66C7E5}" destId="{9D6C5B50-2EF7-4EAE-A01E-8607BC3DCB4E}" srcOrd="0" destOrd="0" parTransId="{5F52876A-4AAA-4F64-B4A5-5EFC3D80185F}" sibTransId="{74E2FA90-E142-491B-829D-151D62302AE8}"/>
    <dgm:cxn modelId="{09608B54-998F-4FB8-88A1-F7CEE6E2AA2E}" srcId="{4932AF88-0E55-466C-907F-36FCDF66C7E5}" destId="{59B68038-971C-4E5D-A1EC-04DAF072D9E8}" srcOrd="1" destOrd="0" parTransId="{24014A2F-DC9F-4D0A-88D3-D3CF63D4EE4C}" sibTransId="{BFDA443C-01DE-43E4-9C40-465C0E7DB916}"/>
    <dgm:cxn modelId="{3632BBCE-8148-4978-A49D-9FBE0D4D7906}" type="presOf" srcId="{BFDA443C-01DE-43E4-9C40-465C0E7DB916}" destId="{17509D16-F38C-4DCA-B95C-17E9F188EF32}" srcOrd="0" destOrd="0" presId="urn:microsoft.com/office/officeart/2009/3/layout/DescendingProcess"/>
    <dgm:cxn modelId="{2C55BE4E-DFD7-451B-A223-EE5DF318A542}" type="presOf" srcId="{746BF1F2-38C4-495C-ABA4-F6D633AFFDF7}" destId="{116D5521-AEAD-473C-A60B-47A47EF6A63C}" srcOrd="0" destOrd="0" presId="urn:microsoft.com/office/officeart/2009/3/layout/DescendingProcess"/>
    <dgm:cxn modelId="{7792DDB3-0C76-475B-946A-9BE381F39415}" type="presOf" srcId="{15614870-BC14-4267-8AB8-8426F38D67EF}" destId="{AA789489-BE8E-4FBC-9EA3-8D822FBBE7FD}" srcOrd="0" destOrd="0" presId="urn:microsoft.com/office/officeart/2009/3/layout/DescendingProcess"/>
    <dgm:cxn modelId="{4242D0B4-DF92-416F-9EB9-14F2CBFFEEFC}" type="presParOf" srcId="{D866188E-4EFF-48B9-9B6C-666C7C4149BF}" destId="{4491EF51-DD51-49A0-8648-71F8488F8268}" srcOrd="0" destOrd="0" presId="urn:microsoft.com/office/officeart/2009/3/layout/DescendingProcess"/>
    <dgm:cxn modelId="{343F4526-E03D-4360-8F02-381BB6CD62D9}" type="presParOf" srcId="{D866188E-4EFF-48B9-9B6C-666C7C4149BF}" destId="{7A129030-4D42-49D8-B8A0-7B43A4EF428E}" srcOrd="1" destOrd="0" presId="urn:microsoft.com/office/officeart/2009/3/layout/DescendingProcess"/>
    <dgm:cxn modelId="{38F7B4DD-EEA5-4067-9B80-5B879F2E56FD}" type="presParOf" srcId="{D866188E-4EFF-48B9-9B6C-666C7C4149BF}" destId="{20410F79-C9A8-4688-A83D-C13B47510403}" srcOrd="2" destOrd="0" presId="urn:microsoft.com/office/officeart/2009/3/layout/DescendingProcess"/>
    <dgm:cxn modelId="{09B3941A-3747-4B08-8536-49F6C3F3E588}" type="presParOf" srcId="{D866188E-4EFF-48B9-9B6C-666C7C4149BF}" destId="{9B4888F4-3A2B-4DC1-907E-AD86DA55FC87}" srcOrd="3" destOrd="0" presId="urn:microsoft.com/office/officeart/2009/3/layout/DescendingProcess"/>
    <dgm:cxn modelId="{E411F0CA-06AE-4428-AC4A-45BD8245FDFC}" type="presParOf" srcId="{9B4888F4-3A2B-4DC1-907E-AD86DA55FC87}" destId="{17509D16-F38C-4DCA-B95C-17E9F188EF32}" srcOrd="0" destOrd="0" presId="urn:microsoft.com/office/officeart/2009/3/layout/DescendingProcess"/>
    <dgm:cxn modelId="{F9AAFD4A-665B-40A7-B244-7399EBFF6461}" type="presParOf" srcId="{D866188E-4EFF-48B9-9B6C-666C7C4149BF}" destId="{107AC64F-B024-4AC9-9B12-49E465D36135}" srcOrd="4" destOrd="0" presId="urn:microsoft.com/office/officeart/2009/3/layout/DescendingProcess"/>
    <dgm:cxn modelId="{E0B6B162-A0E8-4218-82E7-1536781484F9}" type="presParOf" srcId="{D866188E-4EFF-48B9-9B6C-666C7C4149BF}" destId="{12E6EE7C-43A6-42CB-B8B3-7FAE9983EEAE}" srcOrd="5" destOrd="0" presId="urn:microsoft.com/office/officeart/2009/3/layout/DescendingProcess"/>
    <dgm:cxn modelId="{B914EC63-E009-410B-878D-133F2A6264E3}" type="presParOf" srcId="{12E6EE7C-43A6-42CB-B8B3-7FAE9983EEAE}" destId="{AA789489-BE8E-4FBC-9EA3-8D822FBBE7FD}" srcOrd="0" destOrd="0" presId="urn:microsoft.com/office/officeart/2009/3/layout/DescendingProcess"/>
    <dgm:cxn modelId="{C793AB8D-88E6-407C-8909-E8FDDA8419F9}" type="presParOf" srcId="{D866188E-4EFF-48B9-9B6C-666C7C4149BF}" destId="{116D5521-AEAD-473C-A60B-47A47EF6A63C}" srcOrd="6" destOrd="0" presId="urn:microsoft.com/office/officeart/2009/3/layout/DescendingProcess"/>
    <dgm:cxn modelId="{13D2C754-75C7-4D83-949B-3E160C3516ED}" type="presParOf" srcId="{D866188E-4EFF-48B9-9B6C-666C7C4149BF}" destId="{01BE4DD2-E4AF-455D-971F-028A4641D125}" srcOrd="7" destOrd="0" presId="urn:microsoft.com/office/officeart/2009/3/layout/DescendingProcess"/>
    <dgm:cxn modelId="{97BA0C2D-47D8-4290-8A16-54A8A55778C2}" type="presParOf" srcId="{01BE4DD2-E4AF-455D-971F-028A4641D125}" destId="{4B7A4D5A-4B9F-4621-B916-3B949DC0B3B3}" srcOrd="0" destOrd="0" presId="urn:microsoft.com/office/officeart/2009/3/layout/DescendingProcess"/>
    <dgm:cxn modelId="{8AA083A3-CD92-4E6F-B6AE-152BCED64144}" type="presParOf" srcId="{D866188E-4EFF-48B9-9B6C-666C7C4149BF}" destId="{0FA7A0C4-BE9F-4D03-9066-3C933A3418A0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20BF09-2E1F-48C5-9633-0B20CC6749BA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75F200D-7915-464B-A4D5-200A291E8973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PARTICIPACIÓN DEL GAD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149AC2-68E5-4069-8FB4-4355F6C33ED7}" type="parTrans" cxnId="{B8F04A2B-22F0-49A8-95A0-DAEC971CB849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BA895A-5E68-4352-8A64-7AC445E9A3C9}" type="sibTrans" cxnId="{B8F04A2B-22F0-49A8-95A0-DAEC971CB849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0642E1-C561-4653-B8FD-4E68F1AF4DB2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ANÁLISIS OFERTA Y DEMANDA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E52830-F02C-47B5-8C26-8A900006FF04}" type="parTrans" cxnId="{64CD747E-2C50-4571-8633-4BEDAD2731B7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CF03F4-23FB-4D67-B9A0-52C9A2AA094C}" type="sibTrans" cxnId="{64CD747E-2C50-4571-8633-4BEDAD2731B7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24EAD2-860C-4551-8245-A5DF361F6880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PROPUESTA DE NUEVA OFERTA GASTRONÓMICA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25127C-01D3-4230-894A-610D09B41F87}" type="parTrans" cxnId="{D497B8CF-70F0-419A-A912-9773455EA236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48839F-AB50-4D27-A52F-B7788F44BB4C}" type="sibTrans" cxnId="{D497B8CF-70F0-419A-A912-9773455EA236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1B4D41-FDDC-476A-9F79-6B1228133512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ESTRATEGIAS DE COMPETITIVIDAD 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29EF6B-D696-4BA4-8CA2-B77070EC7A87}" type="parTrans" cxnId="{709AD58F-3E91-49C0-BA7B-647228ECE4F9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E992B8-2BCE-436F-8723-1E2492151876}" type="sibTrans" cxnId="{709AD58F-3E91-49C0-BA7B-647228ECE4F9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8A0280-90CB-4AE2-923C-7A13A4BDFBAA}" type="pres">
      <dgm:prSet presAssocID="{2820BF09-2E1F-48C5-9633-0B20CC6749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2F39AD5-2855-4F50-B8D0-3EC8661B664C}" type="pres">
      <dgm:prSet presAssocID="{C75F200D-7915-464B-A4D5-200A291E897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22EF5F-19D8-466F-95E8-B3464BC46F56}" type="pres">
      <dgm:prSet presAssocID="{8BBA895A-5E68-4352-8A64-7AC445E9A3C9}" presName="parTxOnlySpace" presStyleCnt="0"/>
      <dgm:spPr/>
    </dgm:pt>
    <dgm:pt modelId="{54886916-25E1-4007-B155-F869EE730ED7}" type="pres">
      <dgm:prSet presAssocID="{0F0642E1-C561-4653-B8FD-4E68F1AF4DB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4EE5A9-A0AD-423C-A6A5-664272AB3B79}" type="pres">
      <dgm:prSet presAssocID="{47CF03F4-23FB-4D67-B9A0-52C9A2AA094C}" presName="parTxOnlySpace" presStyleCnt="0"/>
      <dgm:spPr/>
    </dgm:pt>
    <dgm:pt modelId="{C52DC05A-6459-45F6-9EF1-D6DDFC05AE68}" type="pres">
      <dgm:prSet presAssocID="{3E24EAD2-860C-4551-8245-A5DF361F68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59E2F8-A673-4487-BDED-D8A8D0C40301}" type="pres">
      <dgm:prSet presAssocID="{4248839F-AB50-4D27-A52F-B7788F44BB4C}" presName="parTxOnlySpace" presStyleCnt="0"/>
      <dgm:spPr/>
    </dgm:pt>
    <dgm:pt modelId="{C3460852-CF7E-47B8-8E6A-0DA0B5AE7CD6}" type="pres">
      <dgm:prSet presAssocID="{F01B4D41-FDDC-476A-9F79-6B122813351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4CD747E-2C50-4571-8633-4BEDAD2731B7}" srcId="{2820BF09-2E1F-48C5-9633-0B20CC6749BA}" destId="{0F0642E1-C561-4653-B8FD-4E68F1AF4DB2}" srcOrd="1" destOrd="0" parTransId="{B6E52830-F02C-47B5-8C26-8A900006FF04}" sibTransId="{47CF03F4-23FB-4D67-B9A0-52C9A2AA094C}"/>
    <dgm:cxn modelId="{7856D199-CBA6-4822-A867-86EAFD2A66AF}" type="presOf" srcId="{C75F200D-7915-464B-A4D5-200A291E8973}" destId="{F2F39AD5-2855-4F50-B8D0-3EC8661B664C}" srcOrd="0" destOrd="0" presId="urn:microsoft.com/office/officeart/2005/8/layout/chevron1"/>
    <dgm:cxn modelId="{B8F04A2B-22F0-49A8-95A0-DAEC971CB849}" srcId="{2820BF09-2E1F-48C5-9633-0B20CC6749BA}" destId="{C75F200D-7915-464B-A4D5-200A291E8973}" srcOrd="0" destOrd="0" parTransId="{57149AC2-68E5-4069-8FB4-4355F6C33ED7}" sibTransId="{8BBA895A-5E68-4352-8A64-7AC445E9A3C9}"/>
    <dgm:cxn modelId="{24C964AD-76A8-4B4F-80AC-92044ECD2242}" type="presOf" srcId="{F01B4D41-FDDC-476A-9F79-6B1228133512}" destId="{C3460852-CF7E-47B8-8E6A-0DA0B5AE7CD6}" srcOrd="0" destOrd="0" presId="urn:microsoft.com/office/officeart/2005/8/layout/chevron1"/>
    <dgm:cxn modelId="{A43B3ECB-E68E-487A-A9F9-50A2EBE263DE}" type="presOf" srcId="{0F0642E1-C561-4653-B8FD-4E68F1AF4DB2}" destId="{54886916-25E1-4007-B155-F869EE730ED7}" srcOrd="0" destOrd="0" presId="urn:microsoft.com/office/officeart/2005/8/layout/chevron1"/>
    <dgm:cxn modelId="{25EBAB2E-B22F-4392-A08B-0D8570459554}" type="presOf" srcId="{3E24EAD2-860C-4551-8245-A5DF361F6880}" destId="{C52DC05A-6459-45F6-9EF1-D6DDFC05AE68}" srcOrd="0" destOrd="0" presId="urn:microsoft.com/office/officeart/2005/8/layout/chevron1"/>
    <dgm:cxn modelId="{709AD58F-3E91-49C0-BA7B-647228ECE4F9}" srcId="{2820BF09-2E1F-48C5-9633-0B20CC6749BA}" destId="{F01B4D41-FDDC-476A-9F79-6B1228133512}" srcOrd="3" destOrd="0" parTransId="{C229EF6B-D696-4BA4-8CA2-B77070EC7A87}" sibTransId="{6AE992B8-2BCE-436F-8723-1E2492151876}"/>
    <dgm:cxn modelId="{00EFAE53-3C78-4BDA-BC78-E5621F933693}" type="presOf" srcId="{2820BF09-2E1F-48C5-9633-0B20CC6749BA}" destId="{798A0280-90CB-4AE2-923C-7A13A4BDFBAA}" srcOrd="0" destOrd="0" presId="urn:microsoft.com/office/officeart/2005/8/layout/chevron1"/>
    <dgm:cxn modelId="{D497B8CF-70F0-419A-A912-9773455EA236}" srcId="{2820BF09-2E1F-48C5-9633-0B20CC6749BA}" destId="{3E24EAD2-860C-4551-8245-A5DF361F6880}" srcOrd="2" destOrd="0" parTransId="{F725127C-01D3-4230-894A-610D09B41F87}" sibTransId="{4248839F-AB50-4D27-A52F-B7788F44BB4C}"/>
    <dgm:cxn modelId="{AA236967-954A-4647-BA6D-1B20F065558D}" type="presParOf" srcId="{798A0280-90CB-4AE2-923C-7A13A4BDFBAA}" destId="{F2F39AD5-2855-4F50-B8D0-3EC8661B664C}" srcOrd="0" destOrd="0" presId="urn:microsoft.com/office/officeart/2005/8/layout/chevron1"/>
    <dgm:cxn modelId="{EEB54498-9194-4F19-ACAA-6E0837102AB6}" type="presParOf" srcId="{798A0280-90CB-4AE2-923C-7A13A4BDFBAA}" destId="{3722EF5F-19D8-466F-95E8-B3464BC46F56}" srcOrd="1" destOrd="0" presId="urn:microsoft.com/office/officeart/2005/8/layout/chevron1"/>
    <dgm:cxn modelId="{499A12CD-1E1A-4AE6-A4D1-016B9316FB3C}" type="presParOf" srcId="{798A0280-90CB-4AE2-923C-7A13A4BDFBAA}" destId="{54886916-25E1-4007-B155-F869EE730ED7}" srcOrd="2" destOrd="0" presId="urn:microsoft.com/office/officeart/2005/8/layout/chevron1"/>
    <dgm:cxn modelId="{22351215-4502-422E-9FC8-0441105715EB}" type="presParOf" srcId="{798A0280-90CB-4AE2-923C-7A13A4BDFBAA}" destId="{7B4EE5A9-A0AD-423C-A6A5-664272AB3B79}" srcOrd="3" destOrd="0" presId="urn:microsoft.com/office/officeart/2005/8/layout/chevron1"/>
    <dgm:cxn modelId="{DE8678F4-3BD8-47E1-BB2E-B4748979E296}" type="presParOf" srcId="{798A0280-90CB-4AE2-923C-7A13A4BDFBAA}" destId="{C52DC05A-6459-45F6-9EF1-D6DDFC05AE68}" srcOrd="4" destOrd="0" presId="urn:microsoft.com/office/officeart/2005/8/layout/chevron1"/>
    <dgm:cxn modelId="{71BA7EE3-6A5F-4F1F-8D48-751BA44A5EC0}" type="presParOf" srcId="{798A0280-90CB-4AE2-923C-7A13A4BDFBAA}" destId="{1459E2F8-A673-4487-BDED-D8A8D0C40301}" srcOrd="5" destOrd="0" presId="urn:microsoft.com/office/officeart/2005/8/layout/chevron1"/>
    <dgm:cxn modelId="{202FD4ED-6E3A-430E-A7F4-A3CBDFBAEBDD}" type="presParOf" srcId="{798A0280-90CB-4AE2-923C-7A13A4BDFBAA}" destId="{C3460852-CF7E-47B8-8E6A-0DA0B5AE7CD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D901AA-E6F1-460B-93DB-1226A507E6A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6384B5A8-D31E-4CEA-811B-7422EBA6449C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DIVERSIFICACIÓN DE INGREDIENTES AUTÓCTONOS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90BB23-18F2-4607-B8C5-C8CF85E7179B}" type="parTrans" cxnId="{4ECA033F-92D4-4B67-9715-912E4B9A8A67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A1F40F-D97B-4C48-B771-56203E5C8029}" type="sibTrans" cxnId="{4ECA033F-92D4-4B67-9715-912E4B9A8A67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A89535-A0CA-4C44-8B68-EA00984604BB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VENTAJA COMPETITIVA 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E1B1008-3FDD-4630-A672-8F276D8DAA8D}" type="parTrans" cxnId="{7648B336-0BDE-4962-88DF-FF7005305B02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5CD751-4298-4E20-9B00-EF4415E99BBE}" type="sibTrans" cxnId="{7648B336-0BDE-4962-88DF-FF7005305B02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FB39B-92FC-4511-A1C6-FDF811A96218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NUEVA OFERTA GASTRONÓMICA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20829D-BE3B-4A43-BC70-C7A191BD0B71}" type="parTrans" cxnId="{D32ABE4F-20DF-4450-9F80-BFD0FEC5C577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E8D5B18-8522-428C-B136-0DDA61D2D725}" type="sibTrans" cxnId="{D32ABE4F-20DF-4450-9F80-BFD0FEC5C577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FA377E-DF3D-40C2-BAFF-457D84CFC189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DESARROLLO TURÍSTICO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94D897E-C0B0-4ECD-85E1-ED90A516D4E0}" type="parTrans" cxnId="{2A0C8FCE-47C1-493E-B93B-8A3E22E12824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89E2DB-3DE4-4357-9B55-03A6A303C489}" type="sibTrans" cxnId="{2A0C8FCE-47C1-493E-B93B-8A3E22E12824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52B04D-2BB8-40EB-8A74-B374A97F1B75}" type="pres">
      <dgm:prSet presAssocID="{46D901AA-E6F1-460B-93DB-1226A507E6AF}" presName="Name0" presStyleCnt="0">
        <dgm:presLayoutVars>
          <dgm:dir/>
          <dgm:animLvl val="lvl"/>
          <dgm:resizeHandles val="exact"/>
        </dgm:presLayoutVars>
      </dgm:prSet>
      <dgm:spPr/>
    </dgm:pt>
    <dgm:pt modelId="{9ECFC368-89CA-44DD-8792-2D801C0E6B2D}" type="pres">
      <dgm:prSet presAssocID="{6384B5A8-D31E-4CEA-811B-7422EBA6449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766D81-3663-46E3-9764-8A2587B0BC7F}" type="pres">
      <dgm:prSet presAssocID="{1EA1F40F-D97B-4C48-B771-56203E5C8029}" presName="parTxOnlySpace" presStyleCnt="0"/>
      <dgm:spPr/>
    </dgm:pt>
    <dgm:pt modelId="{C5765F77-90A2-4D74-A5C2-C70642C4C949}" type="pres">
      <dgm:prSet presAssocID="{84A89535-A0CA-4C44-8B68-EA00984604B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83D78E-0C7A-4611-956F-EFCCED3F588B}" type="pres">
      <dgm:prSet presAssocID="{3F5CD751-4298-4E20-9B00-EF4415E99BBE}" presName="parTxOnlySpace" presStyleCnt="0"/>
      <dgm:spPr/>
    </dgm:pt>
    <dgm:pt modelId="{F3C9C542-3ADE-4B85-B606-BA0BEB8A4080}" type="pres">
      <dgm:prSet presAssocID="{31AFB39B-92FC-4511-A1C6-FDF811A9621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8DA560-0F6C-4B9D-898E-43A1C89C7E86}" type="pres">
      <dgm:prSet presAssocID="{DE8D5B18-8522-428C-B136-0DDA61D2D725}" presName="parTxOnlySpace" presStyleCnt="0"/>
      <dgm:spPr/>
    </dgm:pt>
    <dgm:pt modelId="{0D46AA71-640A-432A-8F6A-580BB996D4ED}" type="pres">
      <dgm:prSet presAssocID="{DFFA377E-DF3D-40C2-BAFF-457D84CFC18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A71C414-24B7-4016-A209-523ABFCED60F}" type="presOf" srcId="{6384B5A8-D31E-4CEA-811B-7422EBA6449C}" destId="{9ECFC368-89CA-44DD-8792-2D801C0E6B2D}" srcOrd="0" destOrd="0" presId="urn:microsoft.com/office/officeart/2005/8/layout/chevron1"/>
    <dgm:cxn modelId="{D32ABE4F-20DF-4450-9F80-BFD0FEC5C577}" srcId="{46D901AA-E6F1-460B-93DB-1226A507E6AF}" destId="{31AFB39B-92FC-4511-A1C6-FDF811A96218}" srcOrd="2" destOrd="0" parTransId="{6D20829D-BE3B-4A43-BC70-C7A191BD0B71}" sibTransId="{DE8D5B18-8522-428C-B136-0DDA61D2D725}"/>
    <dgm:cxn modelId="{7648B336-0BDE-4962-88DF-FF7005305B02}" srcId="{46D901AA-E6F1-460B-93DB-1226A507E6AF}" destId="{84A89535-A0CA-4C44-8B68-EA00984604BB}" srcOrd="1" destOrd="0" parTransId="{8E1B1008-3FDD-4630-A672-8F276D8DAA8D}" sibTransId="{3F5CD751-4298-4E20-9B00-EF4415E99BBE}"/>
    <dgm:cxn modelId="{B8ED5764-1142-4645-B457-5F1C35451716}" type="presOf" srcId="{DFFA377E-DF3D-40C2-BAFF-457D84CFC189}" destId="{0D46AA71-640A-432A-8F6A-580BB996D4ED}" srcOrd="0" destOrd="0" presId="urn:microsoft.com/office/officeart/2005/8/layout/chevron1"/>
    <dgm:cxn modelId="{3D43685F-C88D-4CDD-962C-83314C9CB5C4}" type="presOf" srcId="{46D901AA-E6F1-460B-93DB-1226A507E6AF}" destId="{8B52B04D-2BB8-40EB-8A74-B374A97F1B75}" srcOrd="0" destOrd="0" presId="urn:microsoft.com/office/officeart/2005/8/layout/chevron1"/>
    <dgm:cxn modelId="{2A0C8FCE-47C1-493E-B93B-8A3E22E12824}" srcId="{46D901AA-E6F1-460B-93DB-1226A507E6AF}" destId="{DFFA377E-DF3D-40C2-BAFF-457D84CFC189}" srcOrd="3" destOrd="0" parTransId="{894D897E-C0B0-4ECD-85E1-ED90A516D4E0}" sibTransId="{5C89E2DB-3DE4-4357-9B55-03A6A303C489}"/>
    <dgm:cxn modelId="{82DE2732-DBF6-4416-AB26-3A99A26B0716}" type="presOf" srcId="{84A89535-A0CA-4C44-8B68-EA00984604BB}" destId="{C5765F77-90A2-4D74-A5C2-C70642C4C949}" srcOrd="0" destOrd="0" presId="urn:microsoft.com/office/officeart/2005/8/layout/chevron1"/>
    <dgm:cxn modelId="{4ECA033F-92D4-4B67-9715-912E4B9A8A67}" srcId="{46D901AA-E6F1-460B-93DB-1226A507E6AF}" destId="{6384B5A8-D31E-4CEA-811B-7422EBA6449C}" srcOrd="0" destOrd="0" parTransId="{ED90BB23-18F2-4607-B8C5-C8CF85E7179B}" sibTransId="{1EA1F40F-D97B-4C48-B771-56203E5C8029}"/>
    <dgm:cxn modelId="{923DFBA0-46CE-4F93-A66B-D85A21AE4336}" type="presOf" srcId="{31AFB39B-92FC-4511-A1C6-FDF811A96218}" destId="{F3C9C542-3ADE-4B85-B606-BA0BEB8A4080}" srcOrd="0" destOrd="0" presId="urn:microsoft.com/office/officeart/2005/8/layout/chevron1"/>
    <dgm:cxn modelId="{DAB0C819-ABA3-4407-8BA3-2679E5EC9DD4}" type="presParOf" srcId="{8B52B04D-2BB8-40EB-8A74-B374A97F1B75}" destId="{9ECFC368-89CA-44DD-8792-2D801C0E6B2D}" srcOrd="0" destOrd="0" presId="urn:microsoft.com/office/officeart/2005/8/layout/chevron1"/>
    <dgm:cxn modelId="{431F09D2-7B9C-4257-B502-2C2268673A13}" type="presParOf" srcId="{8B52B04D-2BB8-40EB-8A74-B374A97F1B75}" destId="{20766D81-3663-46E3-9764-8A2587B0BC7F}" srcOrd="1" destOrd="0" presId="urn:microsoft.com/office/officeart/2005/8/layout/chevron1"/>
    <dgm:cxn modelId="{D36ACD18-A699-40EE-B5D2-3A09F4ACDBF8}" type="presParOf" srcId="{8B52B04D-2BB8-40EB-8A74-B374A97F1B75}" destId="{C5765F77-90A2-4D74-A5C2-C70642C4C949}" srcOrd="2" destOrd="0" presId="urn:microsoft.com/office/officeart/2005/8/layout/chevron1"/>
    <dgm:cxn modelId="{057D0A65-5894-421B-A63C-19A515A8C10E}" type="presParOf" srcId="{8B52B04D-2BB8-40EB-8A74-B374A97F1B75}" destId="{E183D78E-0C7A-4611-956F-EFCCED3F588B}" srcOrd="3" destOrd="0" presId="urn:microsoft.com/office/officeart/2005/8/layout/chevron1"/>
    <dgm:cxn modelId="{2B99E066-8488-4584-976B-9D599A04542F}" type="presParOf" srcId="{8B52B04D-2BB8-40EB-8A74-B374A97F1B75}" destId="{F3C9C542-3ADE-4B85-B606-BA0BEB8A4080}" srcOrd="4" destOrd="0" presId="urn:microsoft.com/office/officeart/2005/8/layout/chevron1"/>
    <dgm:cxn modelId="{50915565-B4D4-45E1-97F8-398FF7F330D8}" type="presParOf" srcId="{8B52B04D-2BB8-40EB-8A74-B374A97F1B75}" destId="{AB8DA560-0F6C-4B9D-898E-43A1C89C7E86}" srcOrd="5" destOrd="0" presId="urn:microsoft.com/office/officeart/2005/8/layout/chevron1"/>
    <dgm:cxn modelId="{06DD4971-4FDF-484C-8A4D-69C569E36555}" type="presParOf" srcId="{8B52B04D-2BB8-40EB-8A74-B374A97F1B75}" destId="{0D46AA71-640A-432A-8F6A-580BB996D4E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7D1541-FEBC-4A87-877C-DF616309836B}" type="doc">
      <dgm:prSet loTypeId="urn:microsoft.com/office/officeart/2005/8/layout/arrow6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F9768AD1-5914-4910-9722-334B5538484D}">
      <dgm:prSet phldrT="[Texto]" custT="1"/>
      <dgm:spPr/>
      <dgm:t>
        <a:bodyPr/>
        <a:lstStyle/>
        <a:p>
          <a:r>
            <a:rPr lang="es-ES" sz="1600" b="1" dirty="0" smtClean="0">
              <a:latin typeface="Calibri" panose="020F0502020204030204" pitchFamily="34" charset="0"/>
            </a:rPr>
            <a:t>FACTOR DIFERENCIADOR</a:t>
          </a:r>
          <a:endParaRPr lang="es-ES" sz="1600" b="1" dirty="0">
            <a:latin typeface="Calibri" panose="020F0502020204030204" pitchFamily="34" charset="0"/>
          </a:endParaRPr>
        </a:p>
      </dgm:t>
    </dgm:pt>
    <dgm:pt modelId="{E23C7F52-1CF7-4B87-BA27-5652B86C1921}" type="parTrans" cxnId="{2C63898F-088D-4983-9283-D8B96475C9DD}">
      <dgm:prSet/>
      <dgm:spPr/>
      <dgm:t>
        <a:bodyPr/>
        <a:lstStyle/>
        <a:p>
          <a:endParaRPr lang="es-ES" sz="1600" dirty="0">
            <a:latin typeface="Calibri" panose="020F0502020204030204" pitchFamily="34" charset="0"/>
          </a:endParaRPr>
        </a:p>
      </dgm:t>
    </dgm:pt>
    <dgm:pt modelId="{5E80B4E8-24E4-4360-9799-C3ACEE60C28B}" type="sibTrans" cxnId="{2C63898F-088D-4983-9283-D8B96475C9DD}">
      <dgm:prSet/>
      <dgm:spPr/>
      <dgm:t>
        <a:bodyPr/>
        <a:lstStyle/>
        <a:p>
          <a:endParaRPr lang="es-ES" sz="1600" dirty="0">
            <a:latin typeface="Calibri" panose="020F0502020204030204" pitchFamily="34" charset="0"/>
          </a:endParaRPr>
        </a:p>
      </dgm:t>
    </dgm:pt>
    <dgm:pt modelId="{A457049D-4C3E-4410-B5F9-1BC0C59608C8}">
      <dgm:prSet phldrT="[Texto]" custT="1"/>
      <dgm:spPr/>
      <dgm:t>
        <a:bodyPr/>
        <a:lstStyle/>
        <a:p>
          <a:r>
            <a:rPr lang="es-EC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CONDICIÓN NECESARIA: QUE SE PERCIBA COMO ALGO DISTINTO-ÚNICO EN EL MERCADO</a:t>
          </a:r>
          <a:endParaRPr lang="es-ES" sz="1600" dirty="0">
            <a:latin typeface="Calibri" panose="020F0502020204030204" pitchFamily="34" charset="0"/>
          </a:endParaRPr>
        </a:p>
      </dgm:t>
    </dgm:pt>
    <dgm:pt modelId="{31B07EAE-DA0F-4EC5-A12C-425F0E186CBF}" type="parTrans" cxnId="{602862AA-9280-45D5-A216-054BBD484F43}">
      <dgm:prSet/>
      <dgm:spPr/>
      <dgm:t>
        <a:bodyPr/>
        <a:lstStyle/>
        <a:p>
          <a:endParaRPr lang="es-ES" sz="1600" dirty="0">
            <a:latin typeface="Calibri" panose="020F0502020204030204" pitchFamily="34" charset="0"/>
          </a:endParaRPr>
        </a:p>
      </dgm:t>
    </dgm:pt>
    <dgm:pt modelId="{5A69A1DB-3273-4BE5-B9A7-0E9E5BD05D84}" type="sibTrans" cxnId="{602862AA-9280-45D5-A216-054BBD484F43}">
      <dgm:prSet/>
      <dgm:spPr/>
      <dgm:t>
        <a:bodyPr/>
        <a:lstStyle/>
        <a:p>
          <a:endParaRPr lang="es-ES" sz="1600" dirty="0">
            <a:latin typeface="Calibri" panose="020F0502020204030204" pitchFamily="34" charset="0"/>
          </a:endParaRPr>
        </a:p>
      </dgm:t>
    </dgm:pt>
    <dgm:pt modelId="{197D6FAE-AFE1-4DE9-9556-AB577B0378DA}" type="pres">
      <dgm:prSet presAssocID="{707D1541-FEBC-4A87-877C-DF616309836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9F4A552-86E1-4A6D-9142-B59C1EA26306}" type="pres">
      <dgm:prSet presAssocID="{707D1541-FEBC-4A87-877C-DF616309836B}" presName="ribbon" presStyleLbl="node1" presStyleIdx="0" presStyleCnt="1" custLinFactNeighborX="-829"/>
      <dgm:spPr/>
    </dgm:pt>
    <dgm:pt modelId="{1980F210-3102-4390-A2F3-28FCFECADD20}" type="pres">
      <dgm:prSet presAssocID="{707D1541-FEBC-4A87-877C-DF616309836B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959A88-1AE0-44E8-A2F3-511ED88C32BF}" type="pres">
      <dgm:prSet presAssocID="{707D1541-FEBC-4A87-877C-DF616309836B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C63898F-088D-4983-9283-D8B96475C9DD}" srcId="{707D1541-FEBC-4A87-877C-DF616309836B}" destId="{F9768AD1-5914-4910-9722-334B5538484D}" srcOrd="0" destOrd="0" parTransId="{E23C7F52-1CF7-4B87-BA27-5652B86C1921}" sibTransId="{5E80B4E8-24E4-4360-9799-C3ACEE60C28B}"/>
    <dgm:cxn modelId="{F1CAAE52-ADC6-4AC0-8EF3-43E45D0438D0}" type="presOf" srcId="{F9768AD1-5914-4910-9722-334B5538484D}" destId="{1980F210-3102-4390-A2F3-28FCFECADD20}" srcOrd="0" destOrd="0" presId="urn:microsoft.com/office/officeart/2005/8/layout/arrow6"/>
    <dgm:cxn modelId="{602862AA-9280-45D5-A216-054BBD484F43}" srcId="{707D1541-FEBC-4A87-877C-DF616309836B}" destId="{A457049D-4C3E-4410-B5F9-1BC0C59608C8}" srcOrd="1" destOrd="0" parTransId="{31B07EAE-DA0F-4EC5-A12C-425F0E186CBF}" sibTransId="{5A69A1DB-3273-4BE5-B9A7-0E9E5BD05D84}"/>
    <dgm:cxn modelId="{E900FC18-32E5-4C85-B382-1B348E25E5E2}" type="presOf" srcId="{A457049D-4C3E-4410-B5F9-1BC0C59608C8}" destId="{50959A88-1AE0-44E8-A2F3-511ED88C32BF}" srcOrd="0" destOrd="0" presId="urn:microsoft.com/office/officeart/2005/8/layout/arrow6"/>
    <dgm:cxn modelId="{6906D701-7BA7-4608-95ED-3AACDD5702C8}" type="presOf" srcId="{707D1541-FEBC-4A87-877C-DF616309836B}" destId="{197D6FAE-AFE1-4DE9-9556-AB577B0378DA}" srcOrd="0" destOrd="0" presId="urn:microsoft.com/office/officeart/2005/8/layout/arrow6"/>
    <dgm:cxn modelId="{1C475016-2018-4CB0-B093-A55A08E18861}" type="presParOf" srcId="{197D6FAE-AFE1-4DE9-9556-AB577B0378DA}" destId="{89F4A552-86E1-4A6D-9142-B59C1EA26306}" srcOrd="0" destOrd="0" presId="urn:microsoft.com/office/officeart/2005/8/layout/arrow6"/>
    <dgm:cxn modelId="{06C1A337-AE9E-466A-AF8B-B6276915B546}" type="presParOf" srcId="{197D6FAE-AFE1-4DE9-9556-AB577B0378DA}" destId="{1980F210-3102-4390-A2F3-28FCFECADD20}" srcOrd="1" destOrd="0" presId="urn:microsoft.com/office/officeart/2005/8/layout/arrow6"/>
    <dgm:cxn modelId="{33E4DD72-0C49-4CAC-A0B7-B7A6F236899C}" type="presParOf" srcId="{197D6FAE-AFE1-4DE9-9556-AB577B0378DA}" destId="{50959A88-1AE0-44E8-A2F3-511ED88C32B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86D237-DEFF-4817-96ED-5DC20C2DC9B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D8F3C95-E172-40DA-8370-15CF68F9DD57}">
      <dgm:prSet phldrT="[Texto]"/>
      <dgm:spPr/>
      <dgm:t>
        <a:bodyPr/>
        <a:lstStyle/>
        <a:p>
          <a:r>
            <a:rPr lang="es-ES" b="1" dirty="0" smtClean="0">
              <a:latin typeface="Calibri" panose="020F0502020204030204" pitchFamily="34" charset="0"/>
            </a:rPr>
            <a:t>CUALITATIVOS</a:t>
          </a:r>
          <a:endParaRPr lang="es-ES" b="1" dirty="0">
            <a:latin typeface="Calibri" panose="020F0502020204030204" pitchFamily="34" charset="0"/>
          </a:endParaRPr>
        </a:p>
      </dgm:t>
    </dgm:pt>
    <dgm:pt modelId="{18D32170-6F03-48CD-B0F8-7692F3DEFEAB}" type="parTrans" cxnId="{8BB6ADCB-E27D-46E2-B607-46C3CAEA7AAA}">
      <dgm:prSet/>
      <dgm:spPr/>
      <dgm:t>
        <a:bodyPr/>
        <a:lstStyle/>
        <a:p>
          <a:endParaRPr lang="es-ES" dirty="0">
            <a:latin typeface="Calibri" panose="020F0502020204030204" pitchFamily="34" charset="0"/>
          </a:endParaRPr>
        </a:p>
      </dgm:t>
    </dgm:pt>
    <dgm:pt modelId="{342E486A-78FC-408A-8EFA-9292DC39DA99}" type="sibTrans" cxnId="{8BB6ADCB-E27D-46E2-B607-46C3CAEA7AAA}">
      <dgm:prSet/>
      <dgm:spPr/>
      <dgm:t>
        <a:bodyPr/>
        <a:lstStyle/>
        <a:p>
          <a:endParaRPr lang="es-ES" dirty="0">
            <a:latin typeface="Calibri" panose="020F0502020204030204" pitchFamily="34" charset="0"/>
          </a:endParaRPr>
        </a:p>
      </dgm:t>
    </dgm:pt>
    <dgm:pt modelId="{84F630ED-1D7B-4110-9E6C-4E6BA09080B3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</a:rPr>
            <a:t>FICHAS DE OBSERVACIÓN</a:t>
          </a:r>
          <a:endParaRPr lang="es-ES" dirty="0">
            <a:latin typeface="Calibri" panose="020F0502020204030204" pitchFamily="34" charset="0"/>
          </a:endParaRPr>
        </a:p>
      </dgm:t>
    </dgm:pt>
    <dgm:pt modelId="{2F8720A5-CF75-4481-8B0E-1D5EEE7D49A7}" type="parTrans" cxnId="{8715833E-04F2-46E1-8A05-8DC0CF14AFA4}">
      <dgm:prSet/>
      <dgm:spPr/>
      <dgm:t>
        <a:bodyPr/>
        <a:lstStyle/>
        <a:p>
          <a:endParaRPr lang="es-ES" dirty="0">
            <a:latin typeface="Calibri" panose="020F0502020204030204" pitchFamily="34" charset="0"/>
          </a:endParaRPr>
        </a:p>
      </dgm:t>
    </dgm:pt>
    <dgm:pt modelId="{F48A08FD-ECE9-4763-BDE2-3954BAF47097}" type="sibTrans" cxnId="{8715833E-04F2-46E1-8A05-8DC0CF14AFA4}">
      <dgm:prSet/>
      <dgm:spPr/>
      <dgm:t>
        <a:bodyPr/>
        <a:lstStyle/>
        <a:p>
          <a:endParaRPr lang="es-ES" dirty="0">
            <a:latin typeface="Calibri" panose="020F0502020204030204" pitchFamily="34" charset="0"/>
          </a:endParaRPr>
        </a:p>
      </dgm:t>
    </dgm:pt>
    <dgm:pt modelId="{30A1913E-2506-4E7F-9042-1766B8EB8E61}">
      <dgm:prSet phldrT="[Texto]"/>
      <dgm:spPr/>
      <dgm:t>
        <a:bodyPr/>
        <a:lstStyle/>
        <a:p>
          <a:r>
            <a:rPr lang="es-ES" dirty="0" smtClean="0">
              <a:latin typeface="Calibri" panose="020F0502020204030204" pitchFamily="34" charset="0"/>
            </a:rPr>
            <a:t>ENTREVISTAS</a:t>
          </a:r>
          <a:endParaRPr lang="es-ES" dirty="0">
            <a:latin typeface="Calibri" panose="020F0502020204030204" pitchFamily="34" charset="0"/>
          </a:endParaRPr>
        </a:p>
      </dgm:t>
    </dgm:pt>
    <dgm:pt modelId="{4057B5F7-DF0D-4348-B778-E95FD3A9D461}" type="parTrans" cxnId="{BE7E2971-DA52-47E3-9650-90DAE76ECD99}">
      <dgm:prSet/>
      <dgm:spPr/>
      <dgm:t>
        <a:bodyPr/>
        <a:lstStyle/>
        <a:p>
          <a:endParaRPr lang="es-ES" dirty="0">
            <a:latin typeface="Calibri" panose="020F0502020204030204" pitchFamily="34" charset="0"/>
          </a:endParaRPr>
        </a:p>
      </dgm:t>
    </dgm:pt>
    <dgm:pt modelId="{EB69DE10-AD75-47F2-B3C4-DC3D15D7A838}" type="sibTrans" cxnId="{BE7E2971-DA52-47E3-9650-90DAE76ECD99}">
      <dgm:prSet/>
      <dgm:spPr/>
      <dgm:t>
        <a:bodyPr/>
        <a:lstStyle/>
        <a:p>
          <a:endParaRPr lang="es-ES" dirty="0">
            <a:latin typeface="Calibri" panose="020F0502020204030204" pitchFamily="34" charset="0"/>
          </a:endParaRPr>
        </a:p>
      </dgm:t>
    </dgm:pt>
    <dgm:pt modelId="{32517C42-46D7-4C61-BB5E-BB87D8DB4F15}" type="pres">
      <dgm:prSet presAssocID="{7F86D237-DEFF-4817-96ED-5DC20C2DC9B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E6F53EB-973B-40F5-B9B5-C03186EC463C}" type="pres">
      <dgm:prSet presAssocID="{7F86D237-DEFF-4817-96ED-5DC20C2DC9BC}" presName="hierFlow" presStyleCnt="0"/>
      <dgm:spPr/>
    </dgm:pt>
    <dgm:pt modelId="{07D3F255-D1B4-4286-B047-C4A5414EF3B0}" type="pres">
      <dgm:prSet presAssocID="{7F86D237-DEFF-4817-96ED-5DC20C2DC9B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DC151EF-9278-407D-B20F-8F94C1D2BD57}" type="pres">
      <dgm:prSet presAssocID="{4D8F3C95-E172-40DA-8370-15CF68F9DD57}" presName="Name14" presStyleCnt="0"/>
      <dgm:spPr/>
    </dgm:pt>
    <dgm:pt modelId="{A1F34B96-219F-476F-80E5-20E943A15C6C}" type="pres">
      <dgm:prSet presAssocID="{4D8F3C95-E172-40DA-8370-15CF68F9DD57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8A954AE-097E-42A3-9232-61CBBB5ABB5D}" type="pres">
      <dgm:prSet presAssocID="{4D8F3C95-E172-40DA-8370-15CF68F9DD57}" presName="hierChild2" presStyleCnt="0"/>
      <dgm:spPr/>
    </dgm:pt>
    <dgm:pt modelId="{3D091302-B341-43C7-8406-95F752AE1382}" type="pres">
      <dgm:prSet presAssocID="{2F8720A5-CF75-4481-8B0E-1D5EEE7D49A7}" presName="Name19" presStyleLbl="parChTrans1D2" presStyleIdx="0" presStyleCnt="2"/>
      <dgm:spPr/>
      <dgm:t>
        <a:bodyPr/>
        <a:lstStyle/>
        <a:p>
          <a:endParaRPr lang="es-EC"/>
        </a:p>
      </dgm:t>
    </dgm:pt>
    <dgm:pt modelId="{DB158138-2627-4B7F-9CC6-64C3EDF99F03}" type="pres">
      <dgm:prSet presAssocID="{84F630ED-1D7B-4110-9E6C-4E6BA09080B3}" presName="Name21" presStyleCnt="0"/>
      <dgm:spPr/>
    </dgm:pt>
    <dgm:pt modelId="{8D507CD3-8B4E-4C74-9758-BA8906101365}" type="pres">
      <dgm:prSet presAssocID="{84F630ED-1D7B-4110-9E6C-4E6BA09080B3}" presName="level2Shape" presStyleLbl="node2" presStyleIdx="0" presStyleCnt="2"/>
      <dgm:spPr/>
      <dgm:t>
        <a:bodyPr/>
        <a:lstStyle/>
        <a:p>
          <a:endParaRPr lang="es-EC"/>
        </a:p>
      </dgm:t>
    </dgm:pt>
    <dgm:pt modelId="{F959E3AD-3EF9-495B-991F-C4BD0E2E9F4B}" type="pres">
      <dgm:prSet presAssocID="{84F630ED-1D7B-4110-9E6C-4E6BA09080B3}" presName="hierChild3" presStyleCnt="0"/>
      <dgm:spPr/>
    </dgm:pt>
    <dgm:pt modelId="{70EEC0A1-66D2-4786-AD52-24EBE6BD7A83}" type="pres">
      <dgm:prSet presAssocID="{4057B5F7-DF0D-4348-B778-E95FD3A9D461}" presName="Name19" presStyleLbl="parChTrans1D2" presStyleIdx="1" presStyleCnt="2"/>
      <dgm:spPr/>
      <dgm:t>
        <a:bodyPr/>
        <a:lstStyle/>
        <a:p>
          <a:endParaRPr lang="es-EC"/>
        </a:p>
      </dgm:t>
    </dgm:pt>
    <dgm:pt modelId="{7DACBC06-AD18-4030-896C-A3A6B03A4107}" type="pres">
      <dgm:prSet presAssocID="{30A1913E-2506-4E7F-9042-1766B8EB8E61}" presName="Name21" presStyleCnt="0"/>
      <dgm:spPr/>
    </dgm:pt>
    <dgm:pt modelId="{8A8A6028-F27A-4130-B09F-D08E054FD26F}" type="pres">
      <dgm:prSet presAssocID="{30A1913E-2506-4E7F-9042-1766B8EB8E61}" presName="level2Shape" presStyleLbl="node2" presStyleIdx="1" presStyleCnt="2"/>
      <dgm:spPr/>
      <dgm:t>
        <a:bodyPr/>
        <a:lstStyle/>
        <a:p>
          <a:endParaRPr lang="es-EC"/>
        </a:p>
      </dgm:t>
    </dgm:pt>
    <dgm:pt modelId="{844493B5-44AE-411A-8095-06431ED79064}" type="pres">
      <dgm:prSet presAssocID="{30A1913E-2506-4E7F-9042-1766B8EB8E61}" presName="hierChild3" presStyleCnt="0"/>
      <dgm:spPr/>
    </dgm:pt>
    <dgm:pt modelId="{0F28C157-AC60-4C81-8F4F-164493D4A386}" type="pres">
      <dgm:prSet presAssocID="{7F86D237-DEFF-4817-96ED-5DC20C2DC9BC}" presName="bgShapesFlow" presStyleCnt="0"/>
      <dgm:spPr/>
    </dgm:pt>
  </dgm:ptLst>
  <dgm:cxnLst>
    <dgm:cxn modelId="{529CBD1C-F779-4480-B681-D56B2BFEA3BB}" type="presOf" srcId="{4057B5F7-DF0D-4348-B778-E95FD3A9D461}" destId="{70EEC0A1-66D2-4786-AD52-24EBE6BD7A83}" srcOrd="0" destOrd="0" presId="urn:microsoft.com/office/officeart/2005/8/layout/hierarchy6"/>
    <dgm:cxn modelId="{526C9F5D-FF21-400E-AE10-83CBB3410BCC}" type="presOf" srcId="{7F86D237-DEFF-4817-96ED-5DC20C2DC9BC}" destId="{32517C42-46D7-4C61-BB5E-BB87D8DB4F15}" srcOrd="0" destOrd="0" presId="urn:microsoft.com/office/officeart/2005/8/layout/hierarchy6"/>
    <dgm:cxn modelId="{43942167-4F0E-4A3E-B9B0-4EC7281F74A1}" type="presOf" srcId="{30A1913E-2506-4E7F-9042-1766B8EB8E61}" destId="{8A8A6028-F27A-4130-B09F-D08E054FD26F}" srcOrd="0" destOrd="0" presId="urn:microsoft.com/office/officeart/2005/8/layout/hierarchy6"/>
    <dgm:cxn modelId="{22B6FE04-2E3E-4419-8C73-33BE277E33E6}" type="presOf" srcId="{4D8F3C95-E172-40DA-8370-15CF68F9DD57}" destId="{A1F34B96-219F-476F-80E5-20E943A15C6C}" srcOrd="0" destOrd="0" presId="urn:microsoft.com/office/officeart/2005/8/layout/hierarchy6"/>
    <dgm:cxn modelId="{8715833E-04F2-46E1-8A05-8DC0CF14AFA4}" srcId="{4D8F3C95-E172-40DA-8370-15CF68F9DD57}" destId="{84F630ED-1D7B-4110-9E6C-4E6BA09080B3}" srcOrd="0" destOrd="0" parTransId="{2F8720A5-CF75-4481-8B0E-1D5EEE7D49A7}" sibTransId="{F48A08FD-ECE9-4763-BDE2-3954BAF47097}"/>
    <dgm:cxn modelId="{E3C4F678-B4EA-42EB-94C3-983E969BD7D9}" type="presOf" srcId="{84F630ED-1D7B-4110-9E6C-4E6BA09080B3}" destId="{8D507CD3-8B4E-4C74-9758-BA8906101365}" srcOrd="0" destOrd="0" presId="urn:microsoft.com/office/officeart/2005/8/layout/hierarchy6"/>
    <dgm:cxn modelId="{07878A24-874B-4926-914C-EE8AEE128AAF}" type="presOf" srcId="{2F8720A5-CF75-4481-8B0E-1D5EEE7D49A7}" destId="{3D091302-B341-43C7-8406-95F752AE1382}" srcOrd="0" destOrd="0" presId="urn:microsoft.com/office/officeart/2005/8/layout/hierarchy6"/>
    <dgm:cxn modelId="{BE7E2971-DA52-47E3-9650-90DAE76ECD99}" srcId="{4D8F3C95-E172-40DA-8370-15CF68F9DD57}" destId="{30A1913E-2506-4E7F-9042-1766B8EB8E61}" srcOrd="1" destOrd="0" parTransId="{4057B5F7-DF0D-4348-B778-E95FD3A9D461}" sibTransId="{EB69DE10-AD75-47F2-B3C4-DC3D15D7A838}"/>
    <dgm:cxn modelId="{8BB6ADCB-E27D-46E2-B607-46C3CAEA7AAA}" srcId="{7F86D237-DEFF-4817-96ED-5DC20C2DC9BC}" destId="{4D8F3C95-E172-40DA-8370-15CF68F9DD57}" srcOrd="0" destOrd="0" parTransId="{18D32170-6F03-48CD-B0F8-7692F3DEFEAB}" sibTransId="{342E486A-78FC-408A-8EFA-9292DC39DA99}"/>
    <dgm:cxn modelId="{99612B41-6CCC-4944-A194-B2ABA3A8D1D3}" type="presParOf" srcId="{32517C42-46D7-4C61-BB5E-BB87D8DB4F15}" destId="{3E6F53EB-973B-40F5-B9B5-C03186EC463C}" srcOrd="0" destOrd="0" presId="urn:microsoft.com/office/officeart/2005/8/layout/hierarchy6"/>
    <dgm:cxn modelId="{3312BBA3-DFF6-4559-86A7-F7328092DA4C}" type="presParOf" srcId="{3E6F53EB-973B-40F5-B9B5-C03186EC463C}" destId="{07D3F255-D1B4-4286-B047-C4A5414EF3B0}" srcOrd="0" destOrd="0" presId="urn:microsoft.com/office/officeart/2005/8/layout/hierarchy6"/>
    <dgm:cxn modelId="{1C93AC9D-C86F-4BB5-ACD5-7C7392BF6753}" type="presParOf" srcId="{07D3F255-D1B4-4286-B047-C4A5414EF3B0}" destId="{2DC151EF-9278-407D-B20F-8F94C1D2BD57}" srcOrd="0" destOrd="0" presId="urn:microsoft.com/office/officeart/2005/8/layout/hierarchy6"/>
    <dgm:cxn modelId="{205166B8-B571-4AD1-865F-E4369F982E8A}" type="presParOf" srcId="{2DC151EF-9278-407D-B20F-8F94C1D2BD57}" destId="{A1F34B96-219F-476F-80E5-20E943A15C6C}" srcOrd="0" destOrd="0" presId="urn:microsoft.com/office/officeart/2005/8/layout/hierarchy6"/>
    <dgm:cxn modelId="{838A67DA-5255-42A2-B5BE-D484B241257B}" type="presParOf" srcId="{2DC151EF-9278-407D-B20F-8F94C1D2BD57}" destId="{E8A954AE-097E-42A3-9232-61CBBB5ABB5D}" srcOrd="1" destOrd="0" presId="urn:microsoft.com/office/officeart/2005/8/layout/hierarchy6"/>
    <dgm:cxn modelId="{0C3AE576-DCFF-4AFC-A00C-A6731BD5B31A}" type="presParOf" srcId="{E8A954AE-097E-42A3-9232-61CBBB5ABB5D}" destId="{3D091302-B341-43C7-8406-95F752AE1382}" srcOrd="0" destOrd="0" presId="urn:microsoft.com/office/officeart/2005/8/layout/hierarchy6"/>
    <dgm:cxn modelId="{D586B641-40FF-4CF8-A7DF-2F6D46A1EF6B}" type="presParOf" srcId="{E8A954AE-097E-42A3-9232-61CBBB5ABB5D}" destId="{DB158138-2627-4B7F-9CC6-64C3EDF99F03}" srcOrd="1" destOrd="0" presId="urn:microsoft.com/office/officeart/2005/8/layout/hierarchy6"/>
    <dgm:cxn modelId="{AA48945D-42A5-44E6-9E4C-F5EAC4F3A544}" type="presParOf" srcId="{DB158138-2627-4B7F-9CC6-64C3EDF99F03}" destId="{8D507CD3-8B4E-4C74-9758-BA8906101365}" srcOrd="0" destOrd="0" presId="urn:microsoft.com/office/officeart/2005/8/layout/hierarchy6"/>
    <dgm:cxn modelId="{604FE015-02A3-471F-9E3E-DE8A5B38F986}" type="presParOf" srcId="{DB158138-2627-4B7F-9CC6-64C3EDF99F03}" destId="{F959E3AD-3EF9-495B-991F-C4BD0E2E9F4B}" srcOrd="1" destOrd="0" presId="urn:microsoft.com/office/officeart/2005/8/layout/hierarchy6"/>
    <dgm:cxn modelId="{5A193308-BA64-40C6-B53E-20343A749E94}" type="presParOf" srcId="{E8A954AE-097E-42A3-9232-61CBBB5ABB5D}" destId="{70EEC0A1-66D2-4786-AD52-24EBE6BD7A83}" srcOrd="2" destOrd="0" presId="urn:microsoft.com/office/officeart/2005/8/layout/hierarchy6"/>
    <dgm:cxn modelId="{DB018334-B409-41AC-BCCB-6B98443F689E}" type="presParOf" srcId="{E8A954AE-097E-42A3-9232-61CBBB5ABB5D}" destId="{7DACBC06-AD18-4030-896C-A3A6B03A4107}" srcOrd="3" destOrd="0" presId="urn:microsoft.com/office/officeart/2005/8/layout/hierarchy6"/>
    <dgm:cxn modelId="{1428B346-64E2-490C-AB6B-F96BCB27F478}" type="presParOf" srcId="{7DACBC06-AD18-4030-896C-A3A6B03A4107}" destId="{8A8A6028-F27A-4130-B09F-D08E054FD26F}" srcOrd="0" destOrd="0" presId="urn:microsoft.com/office/officeart/2005/8/layout/hierarchy6"/>
    <dgm:cxn modelId="{A033065E-6549-49E6-91DD-303C6A07476D}" type="presParOf" srcId="{7DACBC06-AD18-4030-896C-A3A6B03A4107}" destId="{844493B5-44AE-411A-8095-06431ED79064}" srcOrd="1" destOrd="0" presId="urn:microsoft.com/office/officeart/2005/8/layout/hierarchy6"/>
    <dgm:cxn modelId="{788CA878-9EF8-49B2-9B18-A797C6FAD149}" type="presParOf" srcId="{32517C42-46D7-4C61-BB5E-BB87D8DB4F15}" destId="{0F28C157-AC60-4C81-8F4F-164493D4A386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AA6F52-EDE6-4692-8209-C6AD9FDD5F7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0419838-6D0C-4515-9BF8-6064A900B375}">
      <dgm:prSet phldrT="[Texto]" custT="1"/>
      <dgm:spPr/>
      <dgm:t>
        <a:bodyPr/>
        <a:lstStyle/>
        <a:p>
          <a:r>
            <a:rPr lang="es-ES" sz="1600" b="1" dirty="0" smtClean="0">
              <a:latin typeface="Calibri" panose="020F0502020204030204" pitchFamily="34" charset="0"/>
            </a:rPr>
            <a:t>CUANTITATIVOS</a:t>
          </a:r>
          <a:endParaRPr lang="es-ES" sz="1600" b="1" dirty="0">
            <a:latin typeface="Calibri" panose="020F0502020204030204" pitchFamily="34" charset="0"/>
          </a:endParaRPr>
        </a:p>
      </dgm:t>
    </dgm:pt>
    <dgm:pt modelId="{231A87E4-56B9-4E95-842C-28B6DDB971C1}" type="parTrans" cxnId="{89CD79BD-2983-43BC-8A32-5EB62498D48C}">
      <dgm:prSet/>
      <dgm:spPr/>
      <dgm:t>
        <a:bodyPr/>
        <a:lstStyle/>
        <a:p>
          <a:endParaRPr lang="es-ES">
            <a:latin typeface="Calibri" panose="020F0502020204030204" pitchFamily="34" charset="0"/>
          </a:endParaRPr>
        </a:p>
      </dgm:t>
    </dgm:pt>
    <dgm:pt modelId="{2A7A8931-78FC-4E32-A21D-6EF1424A604D}" type="sibTrans" cxnId="{89CD79BD-2983-43BC-8A32-5EB62498D48C}">
      <dgm:prSet/>
      <dgm:spPr/>
      <dgm:t>
        <a:bodyPr/>
        <a:lstStyle/>
        <a:p>
          <a:endParaRPr lang="es-ES">
            <a:latin typeface="Calibri" panose="020F0502020204030204" pitchFamily="34" charset="0"/>
          </a:endParaRPr>
        </a:p>
      </dgm:t>
    </dgm:pt>
    <dgm:pt modelId="{137A7F63-C81A-45C5-BAB5-0DCDABF9F589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dirty="0" smtClean="0">
              <a:latin typeface="Calibri" panose="020F0502020204030204" pitchFamily="34" charset="0"/>
            </a:rPr>
            <a:t>ENCUESTA</a:t>
          </a:r>
          <a:endParaRPr lang="es-ES" sz="1800" dirty="0">
            <a:latin typeface="Calibri" panose="020F0502020204030204" pitchFamily="34" charset="0"/>
          </a:endParaRPr>
        </a:p>
      </dgm:t>
    </dgm:pt>
    <dgm:pt modelId="{9FE0B992-F8EC-4E5B-BBE3-412BB454A2E1}" type="parTrans" cxnId="{653F73D3-B97B-441C-ACAD-C62549FC89DA}">
      <dgm:prSet/>
      <dgm:spPr/>
      <dgm:t>
        <a:bodyPr/>
        <a:lstStyle/>
        <a:p>
          <a:endParaRPr lang="es-ES">
            <a:latin typeface="Calibri" panose="020F0502020204030204" pitchFamily="34" charset="0"/>
          </a:endParaRPr>
        </a:p>
      </dgm:t>
    </dgm:pt>
    <dgm:pt modelId="{D78F76EC-F6C1-4E58-8D08-C70690581333}" type="sibTrans" cxnId="{653F73D3-B97B-441C-ACAD-C62549FC89DA}">
      <dgm:prSet/>
      <dgm:spPr/>
      <dgm:t>
        <a:bodyPr/>
        <a:lstStyle/>
        <a:p>
          <a:endParaRPr lang="es-ES">
            <a:latin typeface="Calibri" panose="020F0502020204030204" pitchFamily="34" charset="0"/>
          </a:endParaRPr>
        </a:p>
      </dgm:t>
    </dgm:pt>
    <dgm:pt modelId="{A8F5F6A4-E3F5-4773-B33A-F3C15E512F22}" type="pres">
      <dgm:prSet presAssocID="{7BAA6F52-EDE6-4692-8209-C6AD9FDD5F7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8813AA8E-D82A-40C3-A86C-1C22ACE1ABEC}" type="pres">
      <dgm:prSet presAssocID="{B0419838-6D0C-4515-9BF8-6064A900B375}" presName="root" presStyleCnt="0"/>
      <dgm:spPr/>
    </dgm:pt>
    <dgm:pt modelId="{FA225F9B-0352-4DA6-A9B6-87B0EA210E81}" type="pres">
      <dgm:prSet presAssocID="{B0419838-6D0C-4515-9BF8-6064A900B375}" presName="rootComposite" presStyleCnt="0"/>
      <dgm:spPr/>
    </dgm:pt>
    <dgm:pt modelId="{503A5462-2277-4C72-B601-0F95D43104F1}" type="pres">
      <dgm:prSet presAssocID="{B0419838-6D0C-4515-9BF8-6064A900B375}" presName="rootText" presStyleLbl="node1" presStyleIdx="0" presStyleCnt="1" custLinFactNeighborX="-1058" custLinFactNeighborY="-2186"/>
      <dgm:spPr/>
      <dgm:t>
        <a:bodyPr/>
        <a:lstStyle/>
        <a:p>
          <a:endParaRPr lang="es-ES"/>
        </a:p>
      </dgm:t>
    </dgm:pt>
    <dgm:pt modelId="{1AA06922-3C50-4C88-8343-8B3C3D27ACA4}" type="pres">
      <dgm:prSet presAssocID="{B0419838-6D0C-4515-9BF8-6064A900B375}" presName="rootConnector" presStyleLbl="node1" presStyleIdx="0" presStyleCnt="1"/>
      <dgm:spPr/>
      <dgm:t>
        <a:bodyPr/>
        <a:lstStyle/>
        <a:p>
          <a:endParaRPr lang="es-EC"/>
        </a:p>
      </dgm:t>
    </dgm:pt>
    <dgm:pt modelId="{0E1C65E1-3F65-4029-AFAA-F8F64EE372C9}" type="pres">
      <dgm:prSet presAssocID="{B0419838-6D0C-4515-9BF8-6064A900B375}" presName="childShape" presStyleCnt="0"/>
      <dgm:spPr/>
    </dgm:pt>
    <dgm:pt modelId="{9BCB636A-8304-435A-95F6-61340220364F}" type="pres">
      <dgm:prSet presAssocID="{9FE0B992-F8EC-4E5B-BBE3-412BB454A2E1}" presName="Name13" presStyleLbl="parChTrans1D2" presStyleIdx="0" presStyleCnt="1"/>
      <dgm:spPr/>
      <dgm:t>
        <a:bodyPr/>
        <a:lstStyle/>
        <a:p>
          <a:endParaRPr lang="es-EC"/>
        </a:p>
      </dgm:t>
    </dgm:pt>
    <dgm:pt modelId="{E65C7E66-DE2D-4561-AB8F-3E08ED39F147}" type="pres">
      <dgm:prSet presAssocID="{137A7F63-C81A-45C5-BAB5-0DCDABF9F589}" presName="child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9CD79BD-2983-43BC-8A32-5EB62498D48C}" srcId="{7BAA6F52-EDE6-4692-8209-C6AD9FDD5F7D}" destId="{B0419838-6D0C-4515-9BF8-6064A900B375}" srcOrd="0" destOrd="0" parTransId="{231A87E4-56B9-4E95-842C-28B6DDB971C1}" sibTransId="{2A7A8931-78FC-4E32-A21D-6EF1424A604D}"/>
    <dgm:cxn modelId="{3F21E188-9D5C-435C-96C5-E98E353D5A18}" type="presOf" srcId="{7BAA6F52-EDE6-4692-8209-C6AD9FDD5F7D}" destId="{A8F5F6A4-E3F5-4773-B33A-F3C15E512F22}" srcOrd="0" destOrd="0" presId="urn:microsoft.com/office/officeart/2005/8/layout/hierarchy3"/>
    <dgm:cxn modelId="{A89CBF74-C475-4AF3-A81C-E7D0B7CD08B5}" type="presOf" srcId="{9FE0B992-F8EC-4E5B-BBE3-412BB454A2E1}" destId="{9BCB636A-8304-435A-95F6-61340220364F}" srcOrd="0" destOrd="0" presId="urn:microsoft.com/office/officeart/2005/8/layout/hierarchy3"/>
    <dgm:cxn modelId="{DF4BBDF2-C4D4-43A1-B0A0-CDE79F2DDC5C}" type="presOf" srcId="{B0419838-6D0C-4515-9BF8-6064A900B375}" destId="{503A5462-2277-4C72-B601-0F95D43104F1}" srcOrd="0" destOrd="0" presId="urn:microsoft.com/office/officeart/2005/8/layout/hierarchy3"/>
    <dgm:cxn modelId="{653F73D3-B97B-441C-ACAD-C62549FC89DA}" srcId="{B0419838-6D0C-4515-9BF8-6064A900B375}" destId="{137A7F63-C81A-45C5-BAB5-0DCDABF9F589}" srcOrd="0" destOrd="0" parTransId="{9FE0B992-F8EC-4E5B-BBE3-412BB454A2E1}" sibTransId="{D78F76EC-F6C1-4E58-8D08-C70690581333}"/>
    <dgm:cxn modelId="{3D921658-7FF5-49A7-B85D-5A74F756AA93}" type="presOf" srcId="{B0419838-6D0C-4515-9BF8-6064A900B375}" destId="{1AA06922-3C50-4C88-8343-8B3C3D27ACA4}" srcOrd="1" destOrd="0" presId="urn:microsoft.com/office/officeart/2005/8/layout/hierarchy3"/>
    <dgm:cxn modelId="{1ED40291-B88B-4A86-977D-F4AFCCBCCF37}" type="presOf" srcId="{137A7F63-C81A-45C5-BAB5-0DCDABF9F589}" destId="{E65C7E66-DE2D-4561-AB8F-3E08ED39F147}" srcOrd="0" destOrd="0" presId="urn:microsoft.com/office/officeart/2005/8/layout/hierarchy3"/>
    <dgm:cxn modelId="{BADC7384-D0C1-4E60-9948-A3111150EC85}" type="presParOf" srcId="{A8F5F6A4-E3F5-4773-B33A-F3C15E512F22}" destId="{8813AA8E-D82A-40C3-A86C-1C22ACE1ABEC}" srcOrd="0" destOrd="0" presId="urn:microsoft.com/office/officeart/2005/8/layout/hierarchy3"/>
    <dgm:cxn modelId="{D8E9C020-2E2E-4BF6-ACF8-21E60DC02592}" type="presParOf" srcId="{8813AA8E-D82A-40C3-A86C-1C22ACE1ABEC}" destId="{FA225F9B-0352-4DA6-A9B6-87B0EA210E81}" srcOrd="0" destOrd="0" presId="urn:microsoft.com/office/officeart/2005/8/layout/hierarchy3"/>
    <dgm:cxn modelId="{3EADA626-7A02-45ED-B888-C1D02ADCC489}" type="presParOf" srcId="{FA225F9B-0352-4DA6-A9B6-87B0EA210E81}" destId="{503A5462-2277-4C72-B601-0F95D43104F1}" srcOrd="0" destOrd="0" presId="urn:microsoft.com/office/officeart/2005/8/layout/hierarchy3"/>
    <dgm:cxn modelId="{1E913E51-7BC7-4C6D-8289-C9B520556BDD}" type="presParOf" srcId="{FA225F9B-0352-4DA6-A9B6-87B0EA210E81}" destId="{1AA06922-3C50-4C88-8343-8B3C3D27ACA4}" srcOrd="1" destOrd="0" presId="urn:microsoft.com/office/officeart/2005/8/layout/hierarchy3"/>
    <dgm:cxn modelId="{0113908A-C873-4183-AEE4-611104959467}" type="presParOf" srcId="{8813AA8E-D82A-40C3-A86C-1C22ACE1ABEC}" destId="{0E1C65E1-3F65-4029-AFAA-F8F64EE372C9}" srcOrd="1" destOrd="0" presId="urn:microsoft.com/office/officeart/2005/8/layout/hierarchy3"/>
    <dgm:cxn modelId="{300A94AE-B5A0-4045-BC19-93187984B98A}" type="presParOf" srcId="{0E1C65E1-3F65-4029-AFAA-F8F64EE372C9}" destId="{9BCB636A-8304-435A-95F6-61340220364F}" srcOrd="0" destOrd="0" presId="urn:microsoft.com/office/officeart/2005/8/layout/hierarchy3"/>
    <dgm:cxn modelId="{00773C5E-BA84-44C1-B4D3-B9DB4234532B}" type="presParOf" srcId="{0E1C65E1-3F65-4029-AFAA-F8F64EE372C9}" destId="{E65C7E66-DE2D-4561-AB8F-3E08ED39F14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CB88EE-52D7-44FB-B496-ADDFFFB016B4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DB08F335-4F6D-4E3E-AD11-CD8D4C3751E9}">
      <dgm:prSet phldrT="[Texto]" custT="1"/>
      <dgm:spPr/>
      <dgm:t>
        <a:bodyPr/>
        <a:lstStyle/>
        <a:p>
          <a:r>
            <a:rPr lang="es-EC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ORGANIZACIÓN</a:t>
          </a:r>
          <a:endParaRPr lang="es-EC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4701EF-9D09-4DDC-AADF-D01E4F4AA8D5}" type="parTrans" cxnId="{8C837E43-50B0-4662-8ADF-FDDAF8A7FD30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5CCDE9-CD18-4332-A6F4-0129BC21CDB5}" type="sibTrans" cxnId="{8C837E43-50B0-4662-8ADF-FDDAF8A7FD30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D9241-FC9F-41A2-A79E-63F302CD04B6}">
      <dgm:prSet phldrT="[Texto]" custT="1"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232535-F361-4FB5-BD06-4BA028A82960}" type="parTrans" cxnId="{B89DDB58-7F0F-466F-B57D-37B3FC7B0639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8ACA7DE-DCF9-497A-9A75-2BAD29A0AC02}" type="sibTrans" cxnId="{B89DDB58-7F0F-466F-B57D-37B3FC7B0639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396024-2B17-401E-83C4-EFDB03432180}">
      <dgm:prSet phldrT="[Texto]" custT="1"/>
      <dgm:spPr/>
      <dgm:t>
        <a:bodyPr/>
        <a:lstStyle/>
        <a:p>
          <a:r>
            <a:rPr lang="es-EC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MERCADO</a:t>
          </a:r>
          <a:endParaRPr lang="es-EC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97BCFB-7434-41D9-8AF5-40D53BF51BE8}" type="parTrans" cxnId="{D918E8A1-9BE4-42F7-907D-8A3CC432FABB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277C07-813F-4763-B028-D26EA110601A}" type="sibTrans" cxnId="{D918E8A1-9BE4-42F7-907D-8A3CC432FABB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C71E55-81E0-49D0-B050-1A36BFE49F61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COMPETENCIA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E126FA-27E1-4AE7-BA25-720E71A58720}" type="sibTrans" cxnId="{9776A045-1250-4F4D-8DE2-C3887C702AF2}">
      <dgm:prSet/>
      <dgm:spPr/>
      <dgm:t>
        <a:bodyPr/>
        <a:lstStyle/>
        <a:p>
          <a:endParaRPr lang="es-EC"/>
        </a:p>
      </dgm:t>
    </dgm:pt>
    <dgm:pt modelId="{910E19BF-55A4-45D3-A1A1-362C4F2B769A}" type="parTrans" cxnId="{9776A045-1250-4F4D-8DE2-C3887C702AF2}">
      <dgm:prSet/>
      <dgm:spPr/>
      <dgm:t>
        <a:bodyPr/>
        <a:lstStyle/>
        <a:p>
          <a:endParaRPr lang="es-EC"/>
        </a:p>
      </dgm:t>
    </dgm:pt>
    <dgm:pt modelId="{A3B3892E-0978-4A1A-AC54-E8CAE2915202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DEMANDA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DE9600-F5E2-4A8D-A43D-058A0A8104AA}" type="sibTrans" cxnId="{8796A9A5-A221-4080-857A-5D452B675F9E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816808A-ABB7-4C29-85D9-309897D3DAFD}" type="parTrans" cxnId="{8796A9A5-A221-4080-857A-5D452B675F9E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930EC0-2C19-4F59-A34B-2919D143A84B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OFERTA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B2EFC4-FFDD-4CFC-A7FF-AE7B3643994E}" type="sibTrans" cxnId="{D8C2202F-3ECA-4514-AFF0-26C78137E686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CD1235-0DB8-40CF-B3F0-808EF9EF6B2C}" type="parTrans" cxnId="{D8C2202F-3ECA-4514-AFF0-26C78137E686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6CBC91-A729-4532-AB80-FBC677944861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RECURSOS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3AD74D-603F-41C9-B353-4B63A665607E}" type="sibTrans" cxnId="{2E254B9A-C7E5-4890-B9D2-A5B74DAC1460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4961C6F-0807-4222-AEFE-95E91BAE3DB6}" type="parTrans" cxnId="{2E254B9A-C7E5-4890-B9D2-A5B74DAC1460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E0003F-9087-4602-9E60-47F0694DE73E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PLANES DE DESARROLLO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DF24DD-4B51-4607-B00C-49821621EFC1}" type="sibTrans" cxnId="{542722F4-EF96-458D-AB4C-FF65797FD970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29B836-34F3-48BB-946D-C086A5D06330}" type="parTrans" cxnId="{542722F4-EF96-458D-AB4C-FF65797FD970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36C855-9DA3-4FDA-B7A8-F7904A7EB799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ESTRUCTURA ORGANIZACIONAL</a:t>
          </a:r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A4678BF-B6A8-4361-8712-01EBD3DB9FB5}" type="sibTrans" cxnId="{3870BBAB-A4C7-4509-BAF0-AA5FEBD7D1F4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9023C3-EB10-4D06-B3D3-E9CEC20432A0}" type="parTrans" cxnId="{3870BBAB-A4C7-4509-BAF0-AA5FEBD7D1F4}">
      <dgm:prSet/>
      <dgm:spPr/>
      <dgm:t>
        <a:bodyPr/>
        <a:lstStyle/>
        <a:p>
          <a:endParaRPr lang="es-EC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098896-4732-494E-80A4-D6A1CE1EF41B}" type="pres">
      <dgm:prSet presAssocID="{63CB88EE-52D7-44FB-B496-ADDFFFB016B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746FF8C-08BD-48EB-89D1-DCB3B6C8F223}" type="pres">
      <dgm:prSet presAssocID="{DB08F335-4F6D-4E3E-AD11-CD8D4C3751E9}" presName="comp" presStyleCnt="0"/>
      <dgm:spPr/>
    </dgm:pt>
    <dgm:pt modelId="{6039C430-45FC-439A-95FD-DBC8A346B9F1}" type="pres">
      <dgm:prSet presAssocID="{DB08F335-4F6D-4E3E-AD11-CD8D4C3751E9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88FE6C-24DA-4BC0-BFB8-49DC5FC2AD22}" type="pres">
      <dgm:prSet presAssocID="{DB08F335-4F6D-4E3E-AD11-CD8D4C3751E9}" presName="rect1" presStyleLbl="lnNode1" presStyleIdx="0" presStyleCnt="2" custLinFactNeighborX="1871" custLinFactNeighborY="-80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F5E0FC5-55EF-4F1E-97D4-C38288096502}" type="pres">
      <dgm:prSet presAssocID="{1E5CCDE9-CD18-4332-A6F4-0129BC21CDB5}" presName="sibTrans" presStyleCnt="0"/>
      <dgm:spPr/>
    </dgm:pt>
    <dgm:pt modelId="{3387D5DA-3BDC-46F4-9EFD-05BE92EAC97F}" type="pres">
      <dgm:prSet presAssocID="{AB396024-2B17-401E-83C4-EFDB03432180}" presName="comp" presStyleCnt="0"/>
      <dgm:spPr/>
    </dgm:pt>
    <dgm:pt modelId="{740B9452-5FFC-471F-B15E-4A331B16ECF7}" type="pres">
      <dgm:prSet presAssocID="{AB396024-2B17-401E-83C4-EFDB03432180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CAFFBD-DC33-4DAB-AEE6-08886BA5DC96}" type="pres">
      <dgm:prSet presAssocID="{AB396024-2B17-401E-83C4-EFDB03432180}" presName="rect1" presStyleLbl="ln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609CE6A-6271-45D5-B8FF-F6CF91760316}" type="presOf" srcId="{DB08F335-4F6D-4E3E-AD11-CD8D4C3751E9}" destId="{6039C430-45FC-439A-95FD-DBC8A346B9F1}" srcOrd="0" destOrd="0" presId="urn:microsoft.com/office/officeart/2008/layout/AlternatingPictureBlocks"/>
    <dgm:cxn modelId="{16B8530A-3021-45A5-A532-1B75571D213D}" type="presOf" srcId="{25930EC0-2C19-4F59-A34B-2919D143A84B}" destId="{740B9452-5FFC-471F-B15E-4A331B16ECF7}" srcOrd="0" destOrd="1" presId="urn:microsoft.com/office/officeart/2008/layout/AlternatingPictureBlocks"/>
    <dgm:cxn modelId="{9E64114C-B36D-4B7C-ADF2-251BD96C34A0}" type="presOf" srcId="{D0AD9241-FC9F-41A2-A79E-63F302CD04B6}" destId="{6039C430-45FC-439A-95FD-DBC8A346B9F1}" srcOrd="0" destOrd="4" presId="urn:microsoft.com/office/officeart/2008/layout/AlternatingPictureBlocks"/>
    <dgm:cxn modelId="{9776A045-1250-4F4D-8DE2-C3887C702AF2}" srcId="{AB396024-2B17-401E-83C4-EFDB03432180}" destId="{26C71E55-81E0-49D0-B050-1A36BFE49F61}" srcOrd="2" destOrd="0" parTransId="{910E19BF-55A4-45D3-A1A1-362C4F2B769A}" sibTransId="{F3E126FA-27E1-4AE7-BA25-720E71A58720}"/>
    <dgm:cxn modelId="{AD3A3E0B-828F-49C2-A410-687E6BC9047A}" type="presOf" srcId="{726CBC91-A729-4532-AB80-FBC677944861}" destId="{6039C430-45FC-439A-95FD-DBC8A346B9F1}" srcOrd="0" destOrd="3" presId="urn:microsoft.com/office/officeart/2008/layout/AlternatingPictureBlocks"/>
    <dgm:cxn modelId="{3870BBAB-A4C7-4509-BAF0-AA5FEBD7D1F4}" srcId="{DB08F335-4F6D-4E3E-AD11-CD8D4C3751E9}" destId="{6536C855-9DA3-4FDA-B7A8-F7904A7EB799}" srcOrd="0" destOrd="0" parTransId="{0A9023C3-EB10-4D06-B3D3-E9CEC20432A0}" sibTransId="{CA4678BF-B6A8-4361-8712-01EBD3DB9FB5}"/>
    <dgm:cxn modelId="{8796A9A5-A221-4080-857A-5D452B675F9E}" srcId="{AB396024-2B17-401E-83C4-EFDB03432180}" destId="{A3B3892E-0978-4A1A-AC54-E8CAE2915202}" srcOrd="1" destOrd="0" parTransId="{3816808A-ABB7-4C29-85D9-309897D3DAFD}" sibTransId="{35DE9600-F5E2-4A8D-A43D-058A0A8104AA}"/>
    <dgm:cxn modelId="{D918E8A1-9BE4-42F7-907D-8A3CC432FABB}" srcId="{63CB88EE-52D7-44FB-B496-ADDFFFB016B4}" destId="{AB396024-2B17-401E-83C4-EFDB03432180}" srcOrd="1" destOrd="0" parTransId="{2B97BCFB-7434-41D9-8AF5-40D53BF51BE8}" sibTransId="{99277C07-813F-4763-B028-D26EA110601A}"/>
    <dgm:cxn modelId="{C0806961-4ED3-4B97-B6F6-81BCABA08563}" type="presOf" srcId="{6536C855-9DA3-4FDA-B7A8-F7904A7EB799}" destId="{6039C430-45FC-439A-95FD-DBC8A346B9F1}" srcOrd="0" destOrd="1" presId="urn:microsoft.com/office/officeart/2008/layout/AlternatingPictureBlocks"/>
    <dgm:cxn modelId="{8D2E9F90-9A8F-4AAA-B809-8029041E83A9}" type="presOf" srcId="{63CB88EE-52D7-44FB-B496-ADDFFFB016B4}" destId="{6D098896-4732-494E-80A4-D6A1CE1EF41B}" srcOrd="0" destOrd="0" presId="urn:microsoft.com/office/officeart/2008/layout/AlternatingPictureBlocks"/>
    <dgm:cxn modelId="{E80B154B-FF4A-4477-8423-7554FFF1B82D}" type="presOf" srcId="{AB396024-2B17-401E-83C4-EFDB03432180}" destId="{740B9452-5FFC-471F-B15E-4A331B16ECF7}" srcOrd="0" destOrd="0" presId="urn:microsoft.com/office/officeart/2008/layout/AlternatingPictureBlocks"/>
    <dgm:cxn modelId="{D8C2202F-3ECA-4514-AFF0-26C78137E686}" srcId="{AB396024-2B17-401E-83C4-EFDB03432180}" destId="{25930EC0-2C19-4F59-A34B-2919D143A84B}" srcOrd="0" destOrd="0" parTransId="{50CD1235-0DB8-40CF-B3F0-808EF9EF6B2C}" sibTransId="{63B2EFC4-FFDD-4CFC-A7FF-AE7B3643994E}"/>
    <dgm:cxn modelId="{9AEF6871-F25D-4C6F-80B9-9402468FD5CD}" type="presOf" srcId="{3FE0003F-9087-4602-9E60-47F0694DE73E}" destId="{6039C430-45FC-439A-95FD-DBC8A346B9F1}" srcOrd="0" destOrd="2" presId="urn:microsoft.com/office/officeart/2008/layout/AlternatingPictureBlocks"/>
    <dgm:cxn modelId="{B89DDB58-7F0F-466F-B57D-37B3FC7B0639}" srcId="{DB08F335-4F6D-4E3E-AD11-CD8D4C3751E9}" destId="{D0AD9241-FC9F-41A2-A79E-63F302CD04B6}" srcOrd="3" destOrd="0" parTransId="{CF232535-F361-4FB5-BD06-4BA028A82960}" sibTransId="{08ACA7DE-DCF9-497A-9A75-2BAD29A0AC02}"/>
    <dgm:cxn modelId="{542722F4-EF96-458D-AB4C-FF65797FD970}" srcId="{DB08F335-4F6D-4E3E-AD11-CD8D4C3751E9}" destId="{3FE0003F-9087-4602-9E60-47F0694DE73E}" srcOrd="1" destOrd="0" parTransId="{5329B836-34F3-48BB-946D-C086A5D06330}" sibTransId="{0FDF24DD-4B51-4607-B00C-49821621EFC1}"/>
    <dgm:cxn modelId="{1A16FA04-F3D8-4565-8B3B-05D42715131B}" type="presOf" srcId="{A3B3892E-0978-4A1A-AC54-E8CAE2915202}" destId="{740B9452-5FFC-471F-B15E-4A331B16ECF7}" srcOrd="0" destOrd="2" presId="urn:microsoft.com/office/officeart/2008/layout/AlternatingPictureBlocks"/>
    <dgm:cxn modelId="{4D737283-09D6-43A8-BB8A-CAE406142B86}" type="presOf" srcId="{26C71E55-81E0-49D0-B050-1A36BFE49F61}" destId="{740B9452-5FFC-471F-B15E-4A331B16ECF7}" srcOrd="0" destOrd="3" presId="urn:microsoft.com/office/officeart/2008/layout/AlternatingPictureBlocks"/>
    <dgm:cxn modelId="{2E254B9A-C7E5-4890-B9D2-A5B74DAC1460}" srcId="{DB08F335-4F6D-4E3E-AD11-CD8D4C3751E9}" destId="{726CBC91-A729-4532-AB80-FBC677944861}" srcOrd="2" destOrd="0" parTransId="{F4961C6F-0807-4222-AEFE-95E91BAE3DB6}" sibTransId="{C93AD74D-603F-41C9-B353-4B63A665607E}"/>
    <dgm:cxn modelId="{8C837E43-50B0-4662-8ADF-FDDAF8A7FD30}" srcId="{63CB88EE-52D7-44FB-B496-ADDFFFB016B4}" destId="{DB08F335-4F6D-4E3E-AD11-CD8D4C3751E9}" srcOrd="0" destOrd="0" parTransId="{094701EF-9D09-4DDC-AADF-D01E4F4AA8D5}" sibTransId="{1E5CCDE9-CD18-4332-A6F4-0129BC21CDB5}"/>
    <dgm:cxn modelId="{6680351E-2B70-4B9F-A4B8-FF1901CB1C7D}" type="presParOf" srcId="{6D098896-4732-494E-80A4-D6A1CE1EF41B}" destId="{F746FF8C-08BD-48EB-89D1-DCB3B6C8F223}" srcOrd="0" destOrd="0" presId="urn:microsoft.com/office/officeart/2008/layout/AlternatingPictureBlocks"/>
    <dgm:cxn modelId="{70D9E333-76F5-4A2A-A6FD-86C8761D9B47}" type="presParOf" srcId="{F746FF8C-08BD-48EB-89D1-DCB3B6C8F223}" destId="{6039C430-45FC-439A-95FD-DBC8A346B9F1}" srcOrd="0" destOrd="0" presId="urn:microsoft.com/office/officeart/2008/layout/AlternatingPictureBlocks"/>
    <dgm:cxn modelId="{65580C46-0A10-4C6D-AE9A-EE81C7A3842F}" type="presParOf" srcId="{F746FF8C-08BD-48EB-89D1-DCB3B6C8F223}" destId="{A388FE6C-24DA-4BC0-BFB8-49DC5FC2AD22}" srcOrd="1" destOrd="0" presId="urn:microsoft.com/office/officeart/2008/layout/AlternatingPictureBlocks"/>
    <dgm:cxn modelId="{A7A0AFA4-45F6-4B9E-BA1D-C3C1B0E3661B}" type="presParOf" srcId="{6D098896-4732-494E-80A4-D6A1CE1EF41B}" destId="{CF5E0FC5-55EF-4F1E-97D4-C38288096502}" srcOrd="1" destOrd="0" presId="urn:microsoft.com/office/officeart/2008/layout/AlternatingPictureBlocks"/>
    <dgm:cxn modelId="{D6E95E0F-B19E-4954-BDBE-4D3C6783FEA2}" type="presParOf" srcId="{6D098896-4732-494E-80A4-D6A1CE1EF41B}" destId="{3387D5DA-3BDC-46F4-9EFD-05BE92EAC97F}" srcOrd="2" destOrd="0" presId="urn:microsoft.com/office/officeart/2008/layout/AlternatingPictureBlocks"/>
    <dgm:cxn modelId="{C224F387-597A-40E0-9CEE-3700E006BFB1}" type="presParOf" srcId="{3387D5DA-3BDC-46F4-9EFD-05BE92EAC97F}" destId="{740B9452-5FFC-471F-B15E-4A331B16ECF7}" srcOrd="0" destOrd="0" presId="urn:microsoft.com/office/officeart/2008/layout/AlternatingPictureBlocks"/>
    <dgm:cxn modelId="{1581B939-17CD-4635-9BB0-2C08887F686E}" type="presParOf" srcId="{3387D5DA-3BDC-46F4-9EFD-05BE92EAC97F}" destId="{B4CAFFBD-DC33-4DAB-AEE6-08886BA5DC9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640D42-97BB-4F06-9F12-F5D87B138AE7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C4AC3D5-633B-40BD-B38C-BEDBAF0F4C86}">
      <dgm:prSet phldrT="[Texto]"/>
      <dgm:spPr/>
      <dgm:t>
        <a:bodyPr/>
        <a:lstStyle/>
        <a:p>
          <a:r>
            <a:rPr lang="es-ES" dirty="0" smtClean="0"/>
            <a:t>DIVERSIFICACIÓN DE LOS PRODUCTOS</a:t>
          </a:r>
          <a:endParaRPr lang="es-ES" dirty="0"/>
        </a:p>
      </dgm:t>
    </dgm:pt>
    <dgm:pt modelId="{D27DF510-2C98-4D67-9DC3-2FBD7FB5B92C}" type="parTrans" cxnId="{5C696086-C264-4EF8-9AAE-765B8257B736}">
      <dgm:prSet/>
      <dgm:spPr/>
      <dgm:t>
        <a:bodyPr/>
        <a:lstStyle/>
        <a:p>
          <a:endParaRPr lang="es-ES"/>
        </a:p>
      </dgm:t>
    </dgm:pt>
    <dgm:pt modelId="{A6A6C548-6DA3-485F-9DA6-C17DAB59A872}" type="sibTrans" cxnId="{5C696086-C264-4EF8-9AAE-765B8257B736}">
      <dgm:prSet/>
      <dgm:spPr/>
      <dgm:t>
        <a:bodyPr/>
        <a:lstStyle/>
        <a:p>
          <a:endParaRPr lang="es-ES"/>
        </a:p>
      </dgm:t>
    </dgm:pt>
    <dgm:pt modelId="{F538BD4F-276A-4607-BD1D-B89C12378A41}">
      <dgm:prSet phldrT="[Texto]"/>
      <dgm:spPr/>
      <dgm:t>
        <a:bodyPr/>
        <a:lstStyle/>
        <a:p>
          <a:r>
            <a:rPr lang="es-ES" dirty="0" smtClean="0"/>
            <a:t>POSICIONAMIENTO</a:t>
          </a:r>
          <a:endParaRPr lang="es-ES" dirty="0"/>
        </a:p>
      </dgm:t>
    </dgm:pt>
    <dgm:pt modelId="{6F76E7CF-2FBD-410D-9206-6FDBC0ABB681}" type="parTrans" cxnId="{F1BC93EA-A86A-47DD-AB59-6C465A2D4FD2}">
      <dgm:prSet/>
      <dgm:spPr/>
      <dgm:t>
        <a:bodyPr/>
        <a:lstStyle/>
        <a:p>
          <a:endParaRPr lang="es-ES"/>
        </a:p>
      </dgm:t>
    </dgm:pt>
    <dgm:pt modelId="{8B40AF56-5394-4643-B536-FE9DF948846D}" type="sibTrans" cxnId="{F1BC93EA-A86A-47DD-AB59-6C465A2D4FD2}">
      <dgm:prSet/>
      <dgm:spPr/>
      <dgm:t>
        <a:bodyPr/>
        <a:lstStyle/>
        <a:p>
          <a:endParaRPr lang="es-ES"/>
        </a:p>
      </dgm:t>
    </dgm:pt>
    <dgm:pt modelId="{89B32E20-F3D4-4859-BFFB-88B3DBE47BE5}" type="pres">
      <dgm:prSet presAssocID="{ED640D42-97BB-4F06-9F12-F5D87B138AE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68FF22B-6CC4-436A-A4A1-1BB47DDC77D8}" type="pres">
      <dgm:prSet presAssocID="{1C4AC3D5-633B-40BD-B38C-BEDBAF0F4C86}" presName="Accent1" presStyleCnt="0"/>
      <dgm:spPr/>
    </dgm:pt>
    <dgm:pt modelId="{26E3AEC4-1B95-4C59-AA33-8146A4BD5898}" type="pres">
      <dgm:prSet presAssocID="{1C4AC3D5-633B-40BD-B38C-BEDBAF0F4C86}" presName="Accent" presStyleLbl="node1" presStyleIdx="0" presStyleCnt="2"/>
      <dgm:spPr/>
    </dgm:pt>
    <dgm:pt modelId="{46D35AC7-CB57-4B3D-AD5F-C77B3387002E}" type="pres">
      <dgm:prSet presAssocID="{1C4AC3D5-633B-40BD-B38C-BEDBAF0F4C86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C7AC46-AC76-41C2-A7FD-7AD2E750F682}" type="pres">
      <dgm:prSet presAssocID="{F538BD4F-276A-4607-BD1D-B89C12378A41}" presName="Accent2" presStyleCnt="0"/>
      <dgm:spPr/>
    </dgm:pt>
    <dgm:pt modelId="{123988D4-77BA-44A2-BE5D-841C5C432C32}" type="pres">
      <dgm:prSet presAssocID="{F538BD4F-276A-4607-BD1D-B89C12378A41}" presName="Accent" presStyleLbl="node1" presStyleIdx="1" presStyleCnt="2"/>
      <dgm:spPr/>
    </dgm:pt>
    <dgm:pt modelId="{D5C33E29-64B6-4790-AB49-58F2D3CAC95B}" type="pres">
      <dgm:prSet presAssocID="{F538BD4F-276A-4607-BD1D-B89C12378A41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C696086-C264-4EF8-9AAE-765B8257B736}" srcId="{ED640D42-97BB-4F06-9F12-F5D87B138AE7}" destId="{1C4AC3D5-633B-40BD-B38C-BEDBAF0F4C86}" srcOrd="0" destOrd="0" parTransId="{D27DF510-2C98-4D67-9DC3-2FBD7FB5B92C}" sibTransId="{A6A6C548-6DA3-485F-9DA6-C17DAB59A872}"/>
    <dgm:cxn modelId="{9D1B81E6-1AC3-471E-80A2-3CC3B2A3AB6C}" type="presOf" srcId="{F538BD4F-276A-4607-BD1D-B89C12378A41}" destId="{D5C33E29-64B6-4790-AB49-58F2D3CAC95B}" srcOrd="0" destOrd="0" presId="urn:microsoft.com/office/officeart/2009/layout/CircleArrowProcess"/>
    <dgm:cxn modelId="{8E577750-A3D3-4F8F-96B4-5AE1DD15A75C}" type="presOf" srcId="{1C4AC3D5-633B-40BD-B38C-BEDBAF0F4C86}" destId="{46D35AC7-CB57-4B3D-AD5F-C77B3387002E}" srcOrd="0" destOrd="0" presId="urn:microsoft.com/office/officeart/2009/layout/CircleArrowProcess"/>
    <dgm:cxn modelId="{F1BC93EA-A86A-47DD-AB59-6C465A2D4FD2}" srcId="{ED640D42-97BB-4F06-9F12-F5D87B138AE7}" destId="{F538BD4F-276A-4607-BD1D-B89C12378A41}" srcOrd="1" destOrd="0" parTransId="{6F76E7CF-2FBD-410D-9206-6FDBC0ABB681}" sibTransId="{8B40AF56-5394-4643-B536-FE9DF948846D}"/>
    <dgm:cxn modelId="{21C8CADB-897A-424A-85DF-C28F9F62077C}" type="presOf" srcId="{ED640D42-97BB-4F06-9F12-F5D87B138AE7}" destId="{89B32E20-F3D4-4859-BFFB-88B3DBE47BE5}" srcOrd="0" destOrd="0" presId="urn:microsoft.com/office/officeart/2009/layout/CircleArrowProcess"/>
    <dgm:cxn modelId="{CEB0DF4C-B37E-4F13-85A1-214A46F32081}" type="presParOf" srcId="{89B32E20-F3D4-4859-BFFB-88B3DBE47BE5}" destId="{668FF22B-6CC4-436A-A4A1-1BB47DDC77D8}" srcOrd="0" destOrd="0" presId="urn:microsoft.com/office/officeart/2009/layout/CircleArrowProcess"/>
    <dgm:cxn modelId="{D687954B-DBF7-4525-AAB4-30D116120559}" type="presParOf" srcId="{668FF22B-6CC4-436A-A4A1-1BB47DDC77D8}" destId="{26E3AEC4-1B95-4C59-AA33-8146A4BD5898}" srcOrd="0" destOrd="0" presId="urn:microsoft.com/office/officeart/2009/layout/CircleArrowProcess"/>
    <dgm:cxn modelId="{E9CD1B0D-E804-4473-BE2B-0B8B75AB7447}" type="presParOf" srcId="{89B32E20-F3D4-4859-BFFB-88B3DBE47BE5}" destId="{46D35AC7-CB57-4B3D-AD5F-C77B3387002E}" srcOrd="1" destOrd="0" presId="urn:microsoft.com/office/officeart/2009/layout/CircleArrowProcess"/>
    <dgm:cxn modelId="{A8DA201C-9602-4356-A568-3D8FDE87F844}" type="presParOf" srcId="{89B32E20-F3D4-4859-BFFB-88B3DBE47BE5}" destId="{2BC7AC46-AC76-41C2-A7FD-7AD2E750F682}" srcOrd="2" destOrd="0" presId="urn:microsoft.com/office/officeart/2009/layout/CircleArrowProcess"/>
    <dgm:cxn modelId="{75D4417D-0E60-4C04-9A4B-6FB791E301B9}" type="presParOf" srcId="{2BC7AC46-AC76-41C2-A7FD-7AD2E750F682}" destId="{123988D4-77BA-44A2-BE5D-841C5C432C32}" srcOrd="0" destOrd="0" presId="urn:microsoft.com/office/officeart/2009/layout/CircleArrowProcess"/>
    <dgm:cxn modelId="{BAFD71CA-E44E-4B3D-ABE0-742DD67AB951}" type="presParOf" srcId="{89B32E20-F3D4-4859-BFFB-88B3DBE47BE5}" destId="{D5C33E29-64B6-4790-AB49-58F2D3CAC95B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6356D89-B7F6-462F-B0E2-6B08DFB45CB1}" type="doc">
      <dgm:prSet loTypeId="urn:microsoft.com/office/officeart/2005/8/layout/process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9720FD53-E88B-4C8A-AED9-A8B820DF5A49}">
      <dgm:prSet phldrT="[Texto]" custT="1"/>
      <dgm:spPr/>
      <dgm:t>
        <a:bodyPr/>
        <a:lstStyle/>
        <a:p>
          <a:r>
            <a:rPr lang="es-ES" sz="1200" dirty="0"/>
            <a:t>Punto de encuentro, será en las </a:t>
          </a:r>
          <a:r>
            <a:rPr lang="es-ES" sz="1200" dirty="0" smtClean="0"/>
            <a:t>instalaciones.</a:t>
          </a:r>
          <a:endParaRPr lang="es-ES" sz="1200" dirty="0"/>
        </a:p>
      </dgm:t>
    </dgm:pt>
    <dgm:pt modelId="{24F0A0F1-9CB9-415A-B888-F065B9CD4705}" type="parTrans" cxnId="{48C01C5D-9D66-4D94-BF34-AC7774AECB3C}">
      <dgm:prSet/>
      <dgm:spPr/>
      <dgm:t>
        <a:bodyPr/>
        <a:lstStyle/>
        <a:p>
          <a:endParaRPr lang="es-ES" sz="2000"/>
        </a:p>
      </dgm:t>
    </dgm:pt>
    <dgm:pt modelId="{EAE62143-EA34-4116-96A3-61D0CF147612}" type="sibTrans" cxnId="{48C01C5D-9D66-4D94-BF34-AC7774AECB3C}">
      <dgm:prSet/>
      <dgm:spPr/>
      <dgm:t>
        <a:bodyPr/>
        <a:lstStyle/>
        <a:p>
          <a:endParaRPr lang="es-ES" sz="2000"/>
        </a:p>
      </dgm:t>
    </dgm:pt>
    <dgm:pt modelId="{013EA9FA-4CA0-4629-AD4A-1964A08C2049}">
      <dgm:prSet phldrT="[Texto]" custT="1"/>
      <dgm:spPr/>
      <dgm:t>
        <a:bodyPr/>
        <a:lstStyle/>
        <a:p>
          <a:r>
            <a:rPr lang="es-ES" sz="1200" dirty="0"/>
            <a:t>Palabras de bienvenida e indicaciones generales</a:t>
          </a:r>
        </a:p>
      </dgm:t>
    </dgm:pt>
    <dgm:pt modelId="{7EFB68CF-B2A3-4C4C-9D93-883C19BC4E19}" type="parTrans" cxnId="{A775F789-5DC0-42B4-8E44-0C027F50D734}">
      <dgm:prSet/>
      <dgm:spPr/>
      <dgm:t>
        <a:bodyPr/>
        <a:lstStyle/>
        <a:p>
          <a:endParaRPr lang="es-ES" sz="2000"/>
        </a:p>
      </dgm:t>
    </dgm:pt>
    <dgm:pt modelId="{1F199F69-9962-4951-AD75-C20661F7A5C6}" type="sibTrans" cxnId="{A775F789-5DC0-42B4-8E44-0C027F50D734}">
      <dgm:prSet/>
      <dgm:spPr/>
      <dgm:t>
        <a:bodyPr/>
        <a:lstStyle/>
        <a:p>
          <a:endParaRPr lang="es-ES" sz="2000"/>
        </a:p>
      </dgm:t>
    </dgm:pt>
    <dgm:pt modelId="{955F51A1-EEC7-47CD-8F32-7B9941D305F5}">
      <dgm:prSet phldrT="[Texto]" custT="1"/>
      <dgm:spPr/>
      <dgm:t>
        <a:bodyPr/>
        <a:lstStyle/>
        <a:p>
          <a:r>
            <a:rPr lang="es-ES" sz="1200" dirty="0"/>
            <a:t>Selección del producto que se va a elaborar de acuerdo con la temporada.</a:t>
          </a:r>
        </a:p>
      </dgm:t>
    </dgm:pt>
    <dgm:pt modelId="{815FC719-BB6E-4195-A8A5-CF2253B45DF6}" type="parTrans" cxnId="{1FBA3B0F-F01F-4D67-B9FC-77D1D49F4C6D}">
      <dgm:prSet/>
      <dgm:spPr/>
      <dgm:t>
        <a:bodyPr/>
        <a:lstStyle/>
        <a:p>
          <a:endParaRPr lang="es-ES" sz="2000"/>
        </a:p>
      </dgm:t>
    </dgm:pt>
    <dgm:pt modelId="{1112CA34-A786-4A85-AB2A-606BF349420D}" type="sibTrans" cxnId="{1FBA3B0F-F01F-4D67-B9FC-77D1D49F4C6D}">
      <dgm:prSet/>
      <dgm:spPr/>
      <dgm:t>
        <a:bodyPr/>
        <a:lstStyle/>
        <a:p>
          <a:endParaRPr lang="es-ES" sz="2000"/>
        </a:p>
      </dgm:t>
    </dgm:pt>
    <dgm:pt modelId="{966A587A-F5E2-4E9B-9E69-ADAF8D4838C4}">
      <dgm:prSet phldrT="[Texto]" custT="1"/>
      <dgm:spPr/>
      <dgm:t>
        <a:bodyPr/>
        <a:lstStyle/>
        <a:p>
          <a:r>
            <a:rPr lang="es-ES" sz="1200" dirty="0"/>
            <a:t>Explicación de </a:t>
          </a:r>
          <a:r>
            <a:rPr lang="es-ES" sz="1200" dirty="0" smtClean="0"/>
            <a:t>las características de cada ingrediente.</a:t>
          </a:r>
          <a:endParaRPr lang="es-ES" sz="1200" dirty="0"/>
        </a:p>
      </dgm:t>
    </dgm:pt>
    <dgm:pt modelId="{9A27A3EC-EFE2-4C90-AF2A-57CA29C14094}" type="parTrans" cxnId="{8975BCBD-3BFB-46A0-8339-529CA3CE9CC5}">
      <dgm:prSet/>
      <dgm:spPr/>
      <dgm:t>
        <a:bodyPr/>
        <a:lstStyle/>
        <a:p>
          <a:endParaRPr lang="es-ES" sz="2000"/>
        </a:p>
      </dgm:t>
    </dgm:pt>
    <dgm:pt modelId="{71A01695-04DC-4252-A023-7FFD8D616250}" type="sibTrans" cxnId="{8975BCBD-3BFB-46A0-8339-529CA3CE9CC5}">
      <dgm:prSet/>
      <dgm:spPr/>
      <dgm:t>
        <a:bodyPr/>
        <a:lstStyle/>
        <a:p>
          <a:endParaRPr lang="es-ES" sz="2000"/>
        </a:p>
      </dgm:t>
    </dgm:pt>
    <dgm:pt modelId="{B8281225-07CC-47C2-A68C-6B10F59E7340}">
      <dgm:prSet phldrT="[Texto]" custT="1"/>
      <dgm:spPr/>
      <dgm:t>
        <a:bodyPr/>
        <a:lstStyle/>
        <a:p>
          <a:r>
            <a:rPr lang="es-ES" sz="1200"/>
            <a:t>Explicar el proceso y tecnicas que se va a utilizar para preparar el plato.</a:t>
          </a:r>
        </a:p>
      </dgm:t>
    </dgm:pt>
    <dgm:pt modelId="{5B348F81-E9AB-4911-9CC1-50CB8371844D}" type="parTrans" cxnId="{CDCF4063-35FC-4FDE-876C-CD85009C8B3D}">
      <dgm:prSet/>
      <dgm:spPr/>
      <dgm:t>
        <a:bodyPr/>
        <a:lstStyle/>
        <a:p>
          <a:endParaRPr lang="es-ES" sz="2000"/>
        </a:p>
      </dgm:t>
    </dgm:pt>
    <dgm:pt modelId="{755C149A-FB2F-4EB7-AEFE-6F328C91E4A3}" type="sibTrans" cxnId="{CDCF4063-35FC-4FDE-876C-CD85009C8B3D}">
      <dgm:prSet/>
      <dgm:spPr/>
      <dgm:t>
        <a:bodyPr/>
        <a:lstStyle/>
        <a:p>
          <a:endParaRPr lang="es-ES" sz="2000"/>
        </a:p>
      </dgm:t>
    </dgm:pt>
    <dgm:pt modelId="{6D09A016-66F5-4535-A2F1-697DEC4DAFBF}">
      <dgm:prSet phldrT="[Texto]" custT="1"/>
      <dgm:spPr/>
      <dgm:t>
        <a:bodyPr/>
        <a:lstStyle/>
        <a:p>
          <a:r>
            <a:rPr lang="es-ES" sz="1200" dirty="0"/>
            <a:t>Preparación </a:t>
          </a:r>
          <a:r>
            <a:rPr lang="es-ES" sz="1200" dirty="0" smtClean="0"/>
            <a:t>de los productos culinarios con </a:t>
          </a:r>
          <a:r>
            <a:rPr lang="es-ES" sz="1200" dirty="0"/>
            <a:t>la participación de los turistas </a:t>
          </a:r>
        </a:p>
      </dgm:t>
    </dgm:pt>
    <dgm:pt modelId="{841F367A-7D39-48DD-9A0B-71827FCFD6AA}" type="parTrans" cxnId="{62612E64-C183-4DC6-8F80-E13D48F0908F}">
      <dgm:prSet/>
      <dgm:spPr/>
      <dgm:t>
        <a:bodyPr/>
        <a:lstStyle/>
        <a:p>
          <a:endParaRPr lang="es-ES" sz="2000"/>
        </a:p>
      </dgm:t>
    </dgm:pt>
    <dgm:pt modelId="{432C16EC-1738-40B0-B00D-4FC0D173375D}" type="sibTrans" cxnId="{62612E64-C183-4DC6-8F80-E13D48F0908F}">
      <dgm:prSet/>
      <dgm:spPr/>
      <dgm:t>
        <a:bodyPr/>
        <a:lstStyle/>
        <a:p>
          <a:endParaRPr lang="es-ES" sz="2000"/>
        </a:p>
      </dgm:t>
    </dgm:pt>
    <dgm:pt modelId="{8071216D-90E6-4C57-94AA-FE84715FE3F1}">
      <dgm:prSet phldrT="[Texto]" custT="1"/>
      <dgm:spPr/>
      <dgm:t>
        <a:bodyPr/>
        <a:lstStyle/>
        <a:p>
          <a:r>
            <a:rPr lang="es-ES" sz="1200" dirty="0" smtClean="0"/>
            <a:t> Degustación del producto</a:t>
          </a:r>
          <a:endParaRPr lang="es-ES" sz="1200" dirty="0"/>
        </a:p>
      </dgm:t>
    </dgm:pt>
    <dgm:pt modelId="{02D4C5E0-CE3F-4F58-A26E-D30F982F621D}" type="parTrans" cxnId="{E79AA149-6C13-4B8F-BF87-491757491990}">
      <dgm:prSet/>
      <dgm:spPr/>
      <dgm:t>
        <a:bodyPr/>
        <a:lstStyle/>
        <a:p>
          <a:endParaRPr lang="es-EC"/>
        </a:p>
      </dgm:t>
    </dgm:pt>
    <dgm:pt modelId="{71703303-5306-4907-B057-A65E7EBC508E}" type="sibTrans" cxnId="{E79AA149-6C13-4B8F-BF87-491757491990}">
      <dgm:prSet/>
      <dgm:spPr/>
      <dgm:t>
        <a:bodyPr/>
        <a:lstStyle/>
        <a:p>
          <a:endParaRPr lang="es-EC"/>
        </a:p>
      </dgm:t>
    </dgm:pt>
    <dgm:pt modelId="{42EEAFB9-99E4-427D-9107-08091E228EB1}" type="pres">
      <dgm:prSet presAssocID="{B6356D89-B7F6-462F-B0E2-6B08DFB45C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66D24A5-A0D5-4266-80AE-071559ACFD4F}" type="pres">
      <dgm:prSet presAssocID="{8071216D-90E6-4C57-94AA-FE84715FE3F1}" presName="boxAndChildren" presStyleCnt="0"/>
      <dgm:spPr/>
    </dgm:pt>
    <dgm:pt modelId="{28E459D4-3303-477A-8A1A-8ED6EEAA76D1}" type="pres">
      <dgm:prSet presAssocID="{8071216D-90E6-4C57-94AA-FE84715FE3F1}" presName="parentTextBox" presStyleLbl="node1" presStyleIdx="0" presStyleCnt="7"/>
      <dgm:spPr/>
      <dgm:t>
        <a:bodyPr/>
        <a:lstStyle/>
        <a:p>
          <a:endParaRPr lang="es-EC"/>
        </a:p>
      </dgm:t>
    </dgm:pt>
    <dgm:pt modelId="{F9A2098F-9798-4A64-9DB0-97A5B8352D76}" type="pres">
      <dgm:prSet presAssocID="{432C16EC-1738-40B0-B00D-4FC0D173375D}" presName="sp" presStyleCnt="0"/>
      <dgm:spPr/>
      <dgm:t>
        <a:bodyPr/>
        <a:lstStyle/>
        <a:p>
          <a:endParaRPr lang="es-ES"/>
        </a:p>
      </dgm:t>
    </dgm:pt>
    <dgm:pt modelId="{7A4CF51B-50C7-44D8-AE35-4DC800F261FF}" type="pres">
      <dgm:prSet presAssocID="{6D09A016-66F5-4535-A2F1-697DEC4DAFBF}" presName="arrowAndChildren" presStyleCnt="0"/>
      <dgm:spPr/>
      <dgm:t>
        <a:bodyPr/>
        <a:lstStyle/>
        <a:p>
          <a:endParaRPr lang="es-ES"/>
        </a:p>
      </dgm:t>
    </dgm:pt>
    <dgm:pt modelId="{43D687C5-56C3-40AE-8630-8E6557C093F9}" type="pres">
      <dgm:prSet presAssocID="{6D09A016-66F5-4535-A2F1-697DEC4DAFBF}" presName="parentTextArrow" presStyleLbl="node1" presStyleIdx="1" presStyleCnt="7"/>
      <dgm:spPr/>
      <dgm:t>
        <a:bodyPr/>
        <a:lstStyle/>
        <a:p>
          <a:endParaRPr lang="es-ES"/>
        </a:p>
      </dgm:t>
    </dgm:pt>
    <dgm:pt modelId="{C322784D-DB39-40DF-9904-17670C97BD6D}" type="pres">
      <dgm:prSet presAssocID="{755C149A-FB2F-4EB7-AEFE-6F328C91E4A3}" presName="sp" presStyleCnt="0"/>
      <dgm:spPr/>
      <dgm:t>
        <a:bodyPr/>
        <a:lstStyle/>
        <a:p>
          <a:endParaRPr lang="es-ES"/>
        </a:p>
      </dgm:t>
    </dgm:pt>
    <dgm:pt modelId="{A1618B16-B47C-4134-BC78-B2960B4A0F9C}" type="pres">
      <dgm:prSet presAssocID="{B8281225-07CC-47C2-A68C-6B10F59E7340}" presName="arrowAndChildren" presStyleCnt="0"/>
      <dgm:spPr/>
      <dgm:t>
        <a:bodyPr/>
        <a:lstStyle/>
        <a:p>
          <a:endParaRPr lang="es-ES"/>
        </a:p>
      </dgm:t>
    </dgm:pt>
    <dgm:pt modelId="{91895B92-174E-4AE6-A7B0-7016AA45009E}" type="pres">
      <dgm:prSet presAssocID="{B8281225-07CC-47C2-A68C-6B10F59E7340}" presName="parentTextArrow" presStyleLbl="node1" presStyleIdx="2" presStyleCnt="7"/>
      <dgm:spPr/>
      <dgm:t>
        <a:bodyPr/>
        <a:lstStyle/>
        <a:p>
          <a:endParaRPr lang="es-ES"/>
        </a:p>
      </dgm:t>
    </dgm:pt>
    <dgm:pt modelId="{CEAF5329-25CC-4035-9223-C2341B0A7EA5}" type="pres">
      <dgm:prSet presAssocID="{71A01695-04DC-4252-A023-7FFD8D616250}" presName="sp" presStyleCnt="0"/>
      <dgm:spPr/>
      <dgm:t>
        <a:bodyPr/>
        <a:lstStyle/>
        <a:p>
          <a:endParaRPr lang="es-ES"/>
        </a:p>
      </dgm:t>
    </dgm:pt>
    <dgm:pt modelId="{5E9F01AC-8D10-48C9-B298-1DAF767CF0B6}" type="pres">
      <dgm:prSet presAssocID="{966A587A-F5E2-4E9B-9E69-ADAF8D4838C4}" presName="arrowAndChildren" presStyleCnt="0"/>
      <dgm:spPr/>
      <dgm:t>
        <a:bodyPr/>
        <a:lstStyle/>
        <a:p>
          <a:endParaRPr lang="es-ES"/>
        </a:p>
      </dgm:t>
    </dgm:pt>
    <dgm:pt modelId="{E27388F1-BD29-45D2-93FC-AFE333108A3E}" type="pres">
      <dgm:prSet presAssocID="{966A587A-F5E2-4E9B-9E69-ADAF8D4838C4}" presName="parentTextArrow" presStyleLbl="node1" presStyleIdx="3" presStyleCnt="7"/>
      <dgm:spPr/>
      <dgm:t>
        <a:bodyPr/>
        <a:lstStyle/>
        <a:p>
          <a:endParaRPr lang="es-ES"/>
        </a:p>
      </dgm:t>
    </dgm:pt>
    <dgm:pt modelId="{12F84D95-6C73-406E-A09C-4FB9AD98A143}" type="pres">
      <dgm:prSet presAssocID="{1112CA34-A786-4A85-AB2A-606BF349420D}" presName="sp" presStyleCnt="0"/>
      <dgm:spPr/>
      <dgm:t>
        <a:bodyPr/>
        <a:lstStyle/>
        <a:p>
          <a:endParaRPr lang="es-ES"/>
        </a:p>
      </dgm:t>
    </dgm:pt>
    <dgm:pt modelId="{5214396E-095E-42E6-B94B-0472E5486322}" type="pres">
      <dgm:prSet presAssocID="{955F51A1-EEC7-47CD-8F32-7B9941D305F5}" presName="arrowAndChildren" presStyleCnt="0"/>
      <dgm:spPr/>
      <dgm:t>
        <a:bodyPr/>
        <a:lstStyle/>
        <a:p>
          <a:endParaRPr lang="es-ES"/>
        </a:p>
      </dgm:t>
    </dgm:pt>
    <dgm:pt modelId="{985257A3-CCAF-4DAC-B3D0-77218ECB4295}" type="pres">
      <dgm:prSet presAssocID="{955F51A1-EEC7-47CD-8F32-7B9941D305F5}" presName="parentTextArrow" presStyleLbl="node1" presStyleIdx="4" presStyleCnt="7"/>
      <dgm:spPr/>
      <dgm:t>
        <a:bodyPr/>
        <a:lstStyle/>
        <a:p>
          <a:endParaRPr lang="es-ES"/>
        </a:p>
      </dgm:t>
    </dgm:pt>
    <dgm:pt modelId="{1E506E62-80F5-42CB-86B3-729415E9289B}" type="pres">
      <dgm:prSet presAssocID="{1F199F69-9962-4951-AD75-C20661F7A5C6}" presName="sp" presStyleCnt="0"/>
      <dgm:spPr/>
      <dgm:t>
        <a:bodyPr/>
        <a:lstStyle/>
        <a:p>
          <a:endParaRPr lang="es-ES"/>
        </a:p>
      </dgm:t>
    </dgm:pt>
    <dgm:pt modelId="{F6C21444-E9EB-4DAE-B7EA-E5FEA6961EFB}" type="pres">
      <dgm:prSet presAssocID="{013EA9FA-4CA0-4629-AD4A-1964A08C2049}" presName="arrowAndChildren" presStyleCnt="0"/>
      <dgm:spPr/>
      <dgm:t>
        <a:bodyPr/>
        <a:lstStyle/>
        <a:p>
          <a:endParaRPr lang="es-ES"/>
        </a:p>
      </dgm:t>
    </dgm:pt>
    <dgm:pt modelId="{E4B43666-3712-4460-BE28-25E425C748F8}" type="pres">
      <dgm:prSet presAssocID="{013EA9FA-4CA0-4629-AD4A-1964A08C2049}" presName="parentTextArrow" presStyleLbl="node1" presStyleIdx="5" presStyleCnt="7"/>
      <dgm:spPr/>
      <dgm:t>
        <a:bodyPr/>
        <a:lstStyle/>
        <a:p>
          <a:endParaRPr lang="es-ES"/>
        </a:p>
      </dgm:t>
    </dgm:pt>
    <dgm:pt modelId="{65A011B5-9728-47D9-B81D-4889EBBBC912}" type="pres">
      <dgm:prSet presAssocID="{EAE62143-EA34-4116-96A3-61D0CF147612}" presName="sp" presStyleCnt="0"/>
      <dgm:spPr/>
      <dgm:t>
        <a:bodyPr/>
        <a:lstStyle/>
        <a:p>
          <a:endParaRPr lang="es-ES"/>
        </a:p>
      </dgm:t>
    </dgm:pt>
    <dgm:pt modelId="{167B3A89-23D0-4806-BF6F-268A364C82F4}" type="pres">
      <dgm:prSet presAssocID="{9720FD53-E88B-4C8A-AED9-A8B820DF5A49}" presName="arrowAndChildren" presStyleCnt="0"/>
      <dgm:spPr/>
      <dgm:t>
        <a:bodyPr/>
        <a:lstStyle/>
        <a:p>
          <a:endParaRPr lang="es-ES"/>
        </a:p>
      </dgm:t>
    </dgm:pt>
    <dgm:pt modelId="{5E47FA2A-9667-4EC4-A033-6BD8A9B37995}" type="pres">
      <dgm:prSet presAssocID="{9720FD53-E88B-4C8A-AED9-A8B820DF5A49}" presName="parentTextArrow" presStyleLbl="node1" presStyleIdx="6" presStyleCnt="7"/>
      <dgm:spPr/>
      <dgm:t>
        <a:bodyPr/>
        <a:lstStyle/>
        <a:p>
          <a:endParaRPr lang="es-ES"/>
        </a:p>
      </dgm:t>
    </dgm:pt>
  </dgm:ptLst>
  <dgm:cxnLst>
    <dgm:cxn modelId="{F4CB9A07-08B0-4AEE-B153-3674D3F01722}" type="presOf" srcId="{8071216D-90E6-4C57-94AA-FE84715FE3F1}" destId="{28E459D4-3303-477A-8A1A-8ED6EEAA76D1}" srcOrd="0" destOrd="0" presId="urn:microsoft.com/office/officeart/2005/8/layout/process4"/>
    <dgm:cxn modelId="{58EA6776-41DF-41CA-8099-A1297C5ED6A9}" type="presOf" srcId="{955F51A1-EEC7-47CD-8F32-7B9941D305F5}" destId="{985257A3-CCAF-4DAC-B3D0-77218ECB4295}" srcOrd="0" destOrd="0" presId="urn:microsoft.com/office/officeart/2005/8/layout/process4"/>
    <dgm:cxn modelId="{A775F789-5DC0-42B4-8E44-0C027F50D734}" srcId="{B6356D89-B7F6-462F-B0E2-6B08DFB45CB1}" destId="{013EA9FA-4CA0-4629-AD4A-1964A08C2049}" srcOrd="1" destOrd="0" parTransId="{7EFB68CF-B2A3-4C4C-9D93-883C19BC4E19}" sibTransId="{1F199F69-9962-4951-AD75-C20661F7A5C6}"/>
    <dgm:cxn modelId="{9F91DED8-84FF-4F21-9CC3-E53D80B1A9C0}" type="presOf" srcId="{6D09A016-66F5-4535-A2F1-697DEC4DAFBF}" destId="{43D687C5-56C3-40AE-8630-8E6557C093F9}" srcOrd="0" destOrd="0" presId="urn:microsoft.com/office/officeart/2005/8/layout/process4"/>
    <dgm:cxn modelId="{39BD45AA-7CB7-4D0A-B65E-18D259375E92}" type="presOf" srcId="{966A587A-F5E2-4E9B-9E69-ADAF8D4838C4}" destId="{E27388F1-BD29-45D2-93FC-AFE333108A3E}" srcOrd="0" destOrd="0" presId="urn:microsoft.com/office/officeart/2005/8/layout/process4"/>
    <dgm:cxn modelId="{8975BCBD-3BFB-46A0-8339-529CA3CE9CC5}" srcId="{B6356D89-B7F6-462F-B0E2-6B08DFB45CB1}" destId="{966A587A-F5E2-4E9B-9E69-ADAF8D4838C4}" srcOrd="3" destOrd="0" parTransId="{9A27A3EC-EFE2-4C90-AF2A-57CA29C14094}" sibTransId="{71A01695-04DC-4252-A023-7FFD8D616250}"/>
    <dgm:cxn modelId="{B2227207-AD56-4F4F-B9A0-6F6C4A1D2F75}" type="presOf" srcId="{9720FD53-E88B-4C8A-AED9-A8B820DF5A49}" destId="{5E47FA2A-9667-4EC4-A033-6BD8A9B37995}" srcOrd="0" destOrd="0" presId="urn:microsoft.com/office/officeart/2005/8/layout/process4"/>
    <dgm:cxn modelId="{62612E64-C183-4DC6-8F80-E13D48F0908F}" srcId="{B6356D89-B7F6-462F-B0E2-6B08DFB45CB1}" destId="{6D09A016-66F5-4535-A2F1-697DEC4DAFBF}" srcOrd="5" destOrd="0" parTransId="{841F367A-7D39-48DD-9A0B-71827FCFD6AA}" sibTransId="{432C16EC-1738-40B0-B00D-4FC0D173375D}"/>
    <dgm:cxn modelId="{48C01C5D-9D66-4D94-BF34-AC7774AECB3C}" srcId="{B6356D89-B7F6-462F-B0E2-6B08DFB45CB1}" destId="{9720FD53-E88B-4C8A-AED9-A8B820DF5A49}" srcOrd="0" destOrd="0" parTransId="{24F0A0F1-9CB9-415A-B888-F065B9CD4705}" sibTransId="{EAE62143-EA34-4116-96A3-61D0CF147612}"/>
    <dgm:cxn modelId="{1FBA3B0F-F01F-4D67-B9FC-77D1D49F4C6D}" srcId="{B6356D89-B7F6-462F-B0E2-6B08DFB45CB1}" destId="{955F51A1-EEC7-47CD-8F32-7B9941D305F5}" srcOrd="2" destOrd="0" parTransId="{815FC719-BB6E-4195-A8A5-CF2253B45DF6}" sibTransId="{1112CA34-A786-4A85-AB2A-606BF349420D}"/>
    <dgm:cxn modelId="{CD1CB71A-0C98-4AB8-AE33-7DA53F1A7264}" type="presOf" srcId="{013EA9FA-4CA0-4629-AD4A-1964A08C2049}" destId="{E4B43666-3712-4460-BE28-25E425C748F8}" srcOrd="0" destOrd="0" presId="urn:microsoft.com/office/officeart/2005/8/layout/process4"/>
    <dgm:cxn modelId="{6BF0E70E-A4EB-4381-A5F0-04F941DCEDD9}" type="presOf" srcId="{B6356D89-B7F6-462F-B0E2-6B08DFB45CB1}" destId="{42EEAFB9-99E4-427D-9107-08091E228EB1}" srcOrd="0" destOrd="0" presId="urn:microsoft.com/office/officeart/2005/8/layout/process4"/>
    <dgm:cxn modelId="{E79AA149-6C13-4B8F-BF87-491757491990}" srcId="{B6356D89-B7F6-462F-B0E2-6B08DFB45CB1}" destId="{8071216D-90E6-4C57-94AA-FE84715FE3F1}" srcOrd="6" destOrd="0" parTransId="{02D4C5E0-CE3F-4F58-A26E-D30F982F621D}" sibTransId="{71703303-5306-4907-B057-A65E7EBC508E}"/>
    <dgm:cxn modelId="{CDCF4063-35FC-4FDE-876C-CD85009C8B3D}" srcId="{B6356D89-B7F6-462F-B0E2-6B08DFB45CB1}" destId="{B8281225-07CC-47C2-A68C-6B10F59E7340}" srcOrd="4" destOrd="0" parTransId="{5B348F81-E9AB-4911-9CC1-50CB8371844D}" sibTransId="{755C149A-FB2F-4EB7-AEFE-6F328C91E4A3}"/>
    <dgm:cxn modelId="{231F4D25-27CD-4285-B070-EEAB1811CC77}" type="presOf" srcId="{B8281225-07CC-47C2-A68C-6B10F59E7340}" destId="{91895B92-174E-4AE6-A7B0-7016AA45009E}" srcOrd="0" destOrd="0" presId="urn:microsoft.com/office/officeart/2005/8/layout/process4"/>
    <dgm:cxn modelId="{684080AE-A0CE-4447-8E0F-9F8E8723AC8A}" type="presParOf" srcId="{42EEAFB9-99E4-427D-9107-08091E228EB1}" destId="{366D24A5-A0D5-4266-80AE-071559ACFD4F}" srcOrd="0" destOrd="0" presId="urn:microsoft.com/office/officeart/2005/8/layout/process4"/>
    <dgm:cxn modelId="{9B944121-C999-4646-9777-77F4A3E62A18}" type="presParOf" srcId="{366D24A5-A0D5-4266-80AE-071559ACFD4F}" destId="{28E459D4-3303-477A-8A1A-8ED6EEAA76D1}" srcOrd="0" destOrd="0" presId="urn:microsoft.com/office/officeart/2005/8/layout/process4"/>
    <dgm:cxn modelId="{57B2B37B-FD70-4B81-9FE9-C78CD575DA28}" type="presParOf" srcId="{42EEAFB9-99E4-427D-9107-08091E228EB1}" destId="{F9A2098F-9798-4A64-9DB0-97A5B8352D76}" srcOrd="1" destOrd="0" presId="urn:microsoft.com/office/officeart/2005/8/layout/process4"/>
    <dgm:cxn modelId="{15749E1B-9951-44B8-8AB8-F7BB6639960B}" type="presParOf" srcId="{42EEAFB9-99E4-427D-9107-08091E228EB1}" destId="{7A4CF51B-50C7-44D8-AE35-4DC800F261FF}" srcOrd="2" destOrd="0" presId="urn:microsoft.com/office/officeart/2005/8/layout/process4"/>
    <dgm:cxn modelId="{8AF8B68D-2F05-46EC-AA67-58DA88994583}" type="presParOf" srcId="{7A4CF51B-50C7-44D8-AE35-4DC800F261FF}" destId="{43D687C5-56C3-40AE-8630-8E6557C093F9}" srcOrd="0" destOrd="0" presId="urn:microsoft.com/office/officeart/2005/8/layout/process4"/>
    <dgm:cxn modelId="{126BD102-B3EB-4815-919A-150B22147501}" type="presParOf" srcId="{42EEAFB9-99E4-427D-9107-08091E228EB1}" destId="{C322784D-DB39-40DF-9904-17670C97BD6D}" srcOrd="3" destOrd="0" presId="urn:microsoft.com/office/officeart/2005/8/layout/process4"/>
    <dgm:cxn modelId="{CEF2BD99-944C-4D3A-AD30-EBBCBB1B4BCF}" type="presParOf" srcId="{42EEAFB9-99E4-427D-9107-08091E228EB1}" destId="{A1618B16-B47C-4134-BC78-B2960B4A0F9C}" srcOrd="4" destOrd="0" presId="urn:microsoft.com/office/officeart/2005/8/layout/process4"/>
    <dgm:cxn modelId="{B334A77C-D47F-4737-9AE6-FB031104598B}" type="presParOf" srcId="{A1618B16-B47C-4134-BC78-B2960B4A0F9C}" destId="{91895B92-174E-4AE6-A7B0-7016AA45009E}" srcOrd="0" destOrd="0" presId="urn:microsoft.com/office/officeart/2005/8/layout/process4"/>
    <dgm:cxn modelId="{6949CA8F-B631-4947-B379-97FB30D00120}" type="presParOf" srcId="{42EEAFB9-99E4-427D-9107-08091E228EB1}" destId="{CEAF5329-25CC-4035-9223-C2341B0A7EA5}" srcOrd="5" destOrd="0" presId="urn:microsoft.com/office/officeart/2005/8/layout/process4"/>
    <dgm:cxn modelId="{F3D124AF-0A25-4C87-AF04-DCC40F451563}" type="presParOf" srcId="{42EEAFB9-99E4-427D-9107-08091E228EB1}" destId="{5E9F01AC-8D10-48C9-B298-1DAF767CF0B6}" srcOrd="6" destOrd="0" presId="urn:microsoft.com/office/officeart/2005/8/layout/process4"/>
    <dgm:cxn modelId="{2D3C141F-EC5D-44F8-945D-3F6574BB340C}" type="presParOf" srcId="{5E9F01AC-8D10-48C9-B298-1DAF767CF0B6}" destId="{E27388F1-BD29-45D2-93FC-AFE333108A3E}" srcOrd="0" destOrd="0" presId="urn:microsoft.com/office/officeart/2005/8/layout/process4"/>
    <dgm:cxn modelId="{093045A9-C15A-48DD-B340-A7CFAEE3AB5B}" type="presParOf" srcId="{42EEAFB9-99E4-427D-9107-08091E228EB1}" destId="{12F84D95-6C73-406E-A09C-4FB9AD98A143}" srcOrd="7" destOrd="0" presId="urn:microsoft.com/office/officeart/2005/8/layout/process4"/>
    <dgm:cxn modelId="{5EF7654A-9A30-4BF8-A329-898D85F98171}" type="presParOf" srcId="{42EEAFB9-99E4-427D-9107-08091E228EB1}" destId="{5214396E-095E-42E6-B94B-0472E5486322}" srcOrd="8" destOrd="0" presId="urn:microsoft.com/office/officeart/2005/8/layout/process4"/>
    <dgm:cxn modelId="{8F1E2D91-A64F-47E7-ABAC-2EB696310CA1}" type="presParOf" srcId="{5214396E-095E-42E6-B94B-0472E5486322}" destId="{985257A3-CCAF-4DAC-B3D0-77218ECB4295}" srcOrd="0" destOrd="0" presId="urn:microsoft.com/office/officeart/2005/8/layout/process4"/>
    <dgm:cxn modelId="{AA8C02FC-47CD-48A7-AEA3-47B0D0C4C31D}" type="presParOf" srcId="{42EEAFB9-99E4-427D-9107-08091E228EB1}" destId="{1E506E62-80F5-42CB-86B3-729415E9289B}" srcOrd="9" destOrd="0" presId="urn:microsoft.com/office/officeart/2005/8/layout/process4"/>
    <dgm:cxn modelId="{F0D67A03-F221-4F8E-A2F4-DB93285A64D5}" type="presParOf" srcId="{42EEAFB9-99E4-427D-9107-08091E228EB1}" destId="{F6C21444-E9EB-4DAE-B7EA-E5FEA6961EFB}" srcOrd="10" destOrd="0" presId="urn:microsoft.com/office/officeart/2005/8/layout/process4"/>
    <dgm:cxn modelId="{7FB5162D-E894-4A61-ADA3-9BD8EBD85903}" type="presParOf" srcId="{F6C21444-E9EB-4DAE-B7EA-E5FEA6961EFB}" destId="{E4B43666-3712-4460-BE28-25E425C748F8}" srcOrd="0" destOrd="0" presId="urn:microsoft.com/office/officeart/2005/8/layout/process4"/>
    <dgm:cxn modelId="{59580444-33FC-4676-A278-1DA780E22204}" type="presParOf" srcId="{42EEAFB9-99E4-427D-9107-08091E228EB1}" destId="{65A011B5-9728-47D9-B81D-4889EBBBC912}" srcOrd="11" destOrd="0" presId="urn:microsoft.com/office/officeart/2005/8/layout/process4"/>
    <dgm:cxn modelId="{3A510B2D-E968-441E-9BCE-51C1DCCC88FC}" type="presParOf" srcId="{42EEAFB9-99E4-427D-9107-08091E228EB1}" destId="{167B3A89-23D0-4806-BF6F-268A364C82F4}" srcOrd="12" destOrd="0" presId="urn:microsoft.com/office/officeart/2005/8/layout/process4"/>
    <dgm:cxn modelId="{F335588F-0F8A-41F4-BB7C-908912634D88}" type="presParOf" srcId="{167B3A89-23D0-4806-BF6F-268A364C82F4}" destId="{5E47FA2A-9667-4EC4-A033-6BD8A9B379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B0292-C73B-40CD-A8F6-5E897B87EF90}">
      <dsp:nvSpPr>
        <dsp:cNvPr id="0" name=""/>
        <dsp:cNvSpPr/>
      </dsp:nvSpPr>
      <dsp:spPr>
        <a:xfrm rot="5400000">
          <a:off x="507673" y="1770520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63CA9-3DDB-4D55-B902-A98722C3C255}">
      <dsp:nvSpPr>
        <dsp:cNvPr id="0" name=""/>
        <dsp:cNvSpPr/>
      </dsp:nvSpPr>
      <dsp:spPr>
        <a:xfrm>
          <a:off x="254058" y="2525889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ACTIVIDAD TURÍSTICA</a:t>
          </a:r>
          <a:endParaRPr lang="es-EC" sz="2000" kern="1200" dirty="0"/>
        </a:p>
      </dsp:txBody>
      <dsp:txXfrm>
        <a:off x="254058" y="2525889"/>
        <a:ext cx="2282418" cy="2000673"/>
      </dsp:txXfrm>
    </dsp:sp>
    <dsp:sp modelId="{44385745-726F-4718-9EA3-6FFD95BA849A}">
      <dsp:nvSpPr>
        <dsp:cNvPr id="0" name=""/>
        <dsp:cNvSpPr/>
      </dsp:nvSpPr>
      <dsp:spPr>
        <a:xfrm>
          <a:off x="2105832" y="1584396"/>
          <a:ext cx="430644" cy="430644"/>
        </a:xfrm>
        <a:prstGeom prst="triangle">
          <a:avLst>
            <a:gd name="adj" fmla="val 100000"/>
          </a:avLst>
        </a:prstGeom>
        <a:solidFill>
          <a:schemeClr val="accent4">
            <a:hueOff val="-123153"/>
            <a:satOff val="3677"/>
            <a:lumOff val="1421"/>
            <a:alphaOff val="0"/>
          </a:schemeClr>
        </a:solidFill>
        <a:ln w="15875" cap="rnd" cmpd="sng" algn="ctr">
          <a:solidFill>
            <a:schemeClr val="accent4">
              <a:hueOff val="-123153"/>
              <a:satOff val="3677"/>
              <a:lumOff val="14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DE901-9B50-46AE-913A-83E151582B34}">
      <dsp:nvSpPr>
        <dsp:cNvPr id="0" name=""/>
        <dsp:cNvSpPr/>
      </dsp:nvSpPr>
      <dsp:spPr>
        <a:xfrm rot="5400000">
          <a:off x="3301799" y="1079111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246306"/>
            <a:satOff val="7355"/>
            <a:lumOff val="2843"/>
            <a:alphaOff val="0"/>
          </a:schemeClr>
        </a:solidFill>
        <a:ln w="15875" cap="rnd" cmpd="sng" algn="ctr">
          <a:solidFill>
            <a:schemeClr val="accent4">
              <a:hueOff val="-246306"/>
              <a:satOff val="7355"/>
              <a:lumOff val="2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E1B68-EECB-4FA4-93B0-446D19E4D89D}">
      <dsp:nvSpPr>
        <dsp:cNvPr id="0" name=""/>
        <dsp:cNvSpPr/>
      </dsp:nvSpPr>
      <dsp:spPr>
        <a:xfrm>
          <a:off x="3048184" y="183448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GASTRONOMÍA</a:t>
          </a:r>
          <a:endParaRPr lang="es-EC" sz="2000" kern="1200" dirty="0"/>
        </a:p>
      </dsp:txBody>
      <dsp:txXfrm>
        <a:off x="3048184" y="1834480"/>
        <a:ext cx="2282418" cy="2000673"/>
      </dsp:txXfrm>
    </dsp:sp>
    <dsp:sp modelId="{5B950DD6-FEF4-41E1-AEBA-CA9028699E06}">
      <dsp:nvSpPr>
        <dsp:cNvPr id="0" name=""/>
        <dsp:cNvSpPr/>
      </dsp:nvSpPr>
      <dsp:spPr>
        <a:xfrm>
          <a:off x="4899957" y="892986"/>
          <a:ext cx="430644" cy="430644"/>
        </a:xfrm>
        <a:prstGeom prst="triangle">
          <a:avLst>
            <a:gd name="adj" fmla="val 100000"/>
          </a:avLst>
        </a:prstGeom>
        <a:solidFill>
          <a:schemeClr val="accent4">
            <a:hueOff val="-369459"/>
            <a:satOff val="11032"/>
            <a:lumOff val="4264"/>
            <a:alphaOff val="0"/>
          </a:schemeClr>
        </a:solidFill>
        <a:ln w="15875" cap="rnd" cmpd="sng" algn="ctr">
          <a:solidFill>
            <a:schemeClr val="accent4">
              <a:hueOff val="-369459"/>
              <a:satOff val="11032"/>
              <a:lumOff val="42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1BFF6-8A34-4569-A55B-9163D1874BB2}">
      <dsp:nvSpPr>
        <dsp:cNvPr id="0" name=""/>
        <dsp:cNvSpPr/>
      </dsp:nvSpPr>
      <dsp:spPr>
        <a:xfrm rot="5400000">
          <a:off x="6095925" y="387702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53F7F-87FB-4BBB-9016-DF67DBE29208}">
      <dsp:nvSpPr>
        <dsp:cNvPr id="0" name=""/>
        <dsp:cNvSpPr/>
      </dsp:nvSpPr>
      <dsp:spPr>
        <a:xfrm>
          <a:off x="5842310" y="114307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CALIDAD Y VARIEDAD</a:t>
          </a:r>
          <a:endParaRPr lang="es-EC" sz="2000" kern="1200" dirty="0"/>
        </a:p>
      </dsp:txBody>
      <dsp:txXfrm>
        <a:off x="5842310" y="1143070"/>
        <a:ext cx="2282418" cy="20006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91D34-5134-49AB-9C68-D852A96D4328}">
      <dsp:nvSpPr>
        <dsp:cNvPr id="0" name=""/>
        <dsp:cNvSpPr/>
      </dsp:nvSpPr>
      <dsp:spPr>
        <a:xfrm>
          <a:off x="170498" y="1388020"/>
          <a:ext cx="2195920" cy="1242288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GASTRONOMÍA FACTOR CLAVE PARA POTENCIALIZAR Y CONSOLIDAR DESTINOS TURÍSTICOS</a:t>
          </a:r>
          <a:endParaRPr lang="es-EC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0498" y="1388020"/>
        <a:ext cx="2195920" cy="1242288"/>
      </dsp:txXfrm>
    </dsp:sp>
    <dsp:sp modelId="{8E9E915B-FE26-4872-AEEA-57FB5EBE1F90}">
      <dsp:nvSpPr>
        <dsp:cNvPr id="0" name=""/>
        <dsp:cNvSpPr/>
      </dsp:nvSpPr>
      <dsp:spPr>
        <a:xfrm>
          <a:off x="14289" y="1450133"/>
          <a:ext cx="177842" cy="1778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4C0A9-7830-4313-BA1D-E0FD6D08070E}">
      <dsp:nvSpPr>
        <dsp:cNvPr id="0" name=""/>
        <dsp:cNvSpPr/>
      </dsp:nvSpPr>
      <dsp:spPr>
        <a:xfrm>
          <a:off x="272538" y="1167713"/>
          <a:ext cx="177842" cy="177842"/>
        </a:xfrm>
        <a:prstGeom prst="ellipse">
          <a:avLst/>
        </a:prstGeom>
        <a:solidFill>
          <a:schemeClr val="accent5">
            <a:hueOff val="267118"/>
            <a:satOff val="-542"/>
            <a:lumOff val="34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A5D2A-9E7A-4354-B3E2-FFFED991D9A0}">
      <dsp:nvSpPr>
        <dsp:cNvPr id="0" name=""/>
        <dsp:cNvSpPr/>
      </dsp:nvSpPr>
      <dsp:spPr>
        <a:xfrm>
          <a:off x="526728" y="1038966"/>
          <a:ext cx="279467" cy="279467"/>
        </a:xfrm>
        <a:prstGeom prst="ellipse">
          <a:avLst/>
        </a:prstGeom>
        <a:solidFill>
          <a:schemeClr val="accent5">
            <a:hueOff val="534237"/>
            <a:satOff val="-1085"/>
            <a:lumOff val="69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4960D-5C99-496E-9F0F-A2628D0D41CF}">
      <dsp:nvSpPr>
        <dsp:cNvPr id="0" name=""/>
        <dsp:cNvSpPr/>
      </dsp:nvSpPr>
      <dsp:spPr>
        <a:xfrm>
          <a:off x="820294" y="943631"/>
          <a:ext cx="177842" cy="177842"/>
        </a:xfrm>
        <a:prstGeom prst="ellipse">
          <a:avLst/>
        </a:prstGeom>
        <a:solidFill>
          <a:schemeClr val="accent5">
            <a:hueOff val="801355"/>
            <a:satOff val="-1627"/>
            <a:lumOff val="104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F5253-0DC8-4515-BF97-CFDDA3125E72}">
      <dsp:nvSpPr>
        <dsp:cNvPr id="0" name=""/>
        <dsp:cNvSpPr/>
      </dsp:nvSpPr>
      <dsp:spPr>
        <a:xfrm>
          <a:off x="1188554" y="700161"/>
          <a:ext cx="177842" cy="177842"/>
        </a:xfrm>
        <a:prstGeom prst="ellipse">
          <a:avLst/>
        </a:prstGeom>
        <a:solidFill>
          <a:schemeClr val="accent5">
            <a:hueOff val="1068474"/>
            <a:satOff val="-2170"/>
            <a:lumOff val="13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98846-9F60-47C7-9A88-F7CE9F460736}">
      <dsp:nvSpPr>
        <dsp:cNvPr id="0" name=""/>
        <dsp:cNvSpPr/>
      </dsp:nvSpPr>
      <dsp:spPr>
        <a:xfrm>
          <a:off x="1653803" y="951446"/>
          <a:ext cx="177842" cy="177842"/>
        </a:xfrm>
        <a:prstGeom prst="ellipse">
          <a:avLst/>
        </a:prstGeom>
        <a:solidFill>
          <a:schemeClr val="accent5">
            <a:hueOff val="1335592"/>
            <a:satOff val="-2712"/>
            <a:lumOff val="17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84270-2F96-453D-9E97-7B578BF220C0}">
      <dsp:nvSpPr>
        <dsp:cNvPr id="0" name=""/>
        <dsp:cNvSpPr/>
      </dsp:nvSpPr>
      <dsp:spPr>
        <a:xfrm>
          <a:off x="1883426" y="1074829"/>
          <a:ext cx="279467" cy="279467"/>
        </a:xfrm>
        <a:prstGeom prst="ellipse">
          <a:avLst/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5490A-64AB-4502-9671-54CA0E03F940}">
      <dsp:nvSpPr>
        <dsp:cNvPr id="0" name=""/>
        <dsp:cNvSpPr/>
      </dsp:nvSpPr>
      <dsp:spPr>
        <a:xfrm>
          <a:off x="2295942" y="1405546"/>
          <a:ext cx="177842" cy="177842"/>
        </a:xfrm>
        <a:prstGeom prst="ellipse">
          <a:avLst/>
        </a:prstGeom>
        <a:solidFill>
          <a:schemeClr val="accent5">
            <a:hueOff val="1869829"/>
            <a:satOff val="-3797"/>
            <a:lumOff val="244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BA154-95F9-43D7-84ED-799423DEFE55}">
      <dsp:nvSpPr>
        <dsp:cNvPr id="0" name=""/>
        <dsp:cNvSpPr/>
      </dsp:nvSpPr>
      <dsp:spPr>
        <a:xfrm>
          <a:off x="2419936" y="1700622"/>
          <a:ext cx="177842" cy="177842"/>
        </a:xfrm>
        <a:prstGeom prst="ellipse">
          <a:avLst/>
        </a:prstGeom>
        <a:solidFill>
          <a:schemeClr val="accent5">
            <a:hueOff val="2136948"/>
            <a:satOff val="-4340"/>
            <a:lumOff val="278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070FF-8C61-478A-8AB6-75A884E87527}">
      <dsp:nvSpPr>
        <dsp:cNvPr id="0" name=""/>
        <dsp:cNvSpPr/>
      </dsp:nvSpPr>
      <dsp:spPr>
        <a:xfrm>
          <a:off x="1061462" y="944779"/>
          <a:ext cx="457310" cy="457310"/>
        </a:xfrm>
        <a:prstGeom prst="ellipse">
          <a:avLst/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614F7-D81A-496B-BCBA-89D47E12E267}">
      <dsp:nvSpPr>
        <dsp:cNvPr id="0" name=""/>
        <dsp:cNvSpPr/>
      </dsp:nvSpPr>
      <dsp:spPr>
        <a:xfrm>
          <a:off x="23558" y="2113838"/>
          <a:ext cx="177842" cy="177842"/>
        </a:xfrm>
        <a:prstGeom prst="ellipse">
          <a:avLst/>
        </a:prstGeom>
        <a:solidFill>
          <a:schemeClr val="accent5">
            <a:hueOff val="2671185"/>
            <a:satOff val="-5424"/>
            <a:lumOff val="34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5DA44-40B3-4201-9326-3768E3E236E3}">
      <dsp:nvSpPr>
        <dsp:cNvPr id="0" name=""/>
        <dsp:cNvSpPr/>
      </dsp:nvSpPr>
      <dsp:spPr>
        <a:xfrm>
          <a:off x="172946" y="2337920"/>
          <a:ext cx="279467" cy="279467"/>
        </a:xfrm>
        <a:prstGeom prst="ellipse">
          <a:avLst/>
        </a:prstGeom>
        <a:solidFill>
          <a:schemeClr val="accent5">
            <a:hueOff val="2938303"/>
            <a:satOff val="-5967"/>
            <a:lumOff val="38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14AD6-D95B-4376-B116-1ED966D9962C}">
      <dsp:nvSpPr>
        <dsp:cNvPr id="0" name=""/>
        <dsp:cNvSpPr/>
      </dsp:nvSpPr>
      <dsp:spPr>
        <a:xfrm>
          <a:off x="546416" y="2537104"/>
          <a:ext cx="406498" cy="406498"/>
        </a:xfrm>
        <a:prstGeom prst="ellipse">
          <a:avLst/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E72F9-9CD7-4B0B-B9A1-EE1ACCC8BFE0}">
      <dsp:nvSpPr>
        <dsp:cNvPr id="0" name=""/>
        <dsp:cNvSpPr/>
      </dsp:nvSpPr>
      <dsp:spPr>
        <a:xfrm>
          <a:off x="1069274" y="2860778"/>
          <a:ext cx="177842" cy="177842"/>
        </a:xfrm>
        <a:prstGeom prst="ellipse">
          <a:avLst/>
        </a:prstGeom>
        <a:solidFill>
          <a:schemeClr val="accent5">
            <a:hueOff val="3472540"/>
            <a:satOff val="-7052"/>
            <a:lumOff val="453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421FE-4869-4C4D-85DA-17BFAB721D26}">
      <dsp:nvSpPr>
        <dsp:cNvPr id="0" name=""/>
        <dsp:cNvSpPr/>
      </dsp:nvSpPr>
      <dsp:spPr>
        <a:xfrm>
          <a:off x="1168866" y="2537104"/>
          <a:ext cx="279467" cy="279467"/>
        </a:xfrm>
        <a:prstGeom prst="ellipse">
          <a:avLst/>
        </a:prstGeom>
        <a:solidFill>
          <a:schemeClr val="accent5">
            <a:hueOff val="3739659"/>
            <a:satOff val="-7594"/>
            <a:lumOff val="4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B4989-9DC4-4F48-BEA4-93BC7F3B9913}">
      <dsp:nvSpPr>
        <dsp:cNvPr id="0" name=""/>
        <dsp:cNvSpPr/>
      </dsp:nvSpPr>
      <dsp:spPr>
        <a:xfrm>
          <a:off x="1417847" y="2885676"/>
          <a:ext cx="177842" cy="177842"/>
        </a:xfrm>
        <a:prstGeom prst="ellipse">
          <a:avLst/>
        </a:prstGeom>
        <a:solidFill>
          <a:schemeClr val="accent5">
            <a:hueOff val="4006777"/>
            <a:satOff val="-8137"/>
            <a:lumOff val="52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7A9B6-E619-42EC-AC54-97B640F4F58D}">
      <dsp:nvSpPr>
        <dsp:cNvPr id="0" name=""/>
        <dsp:cNvSpPr/>
      </dsp:nvSpPr>
      <dsp:spPr>
        <a:xfrm>
          <a:off x="1641929" y="2487308"/>
          <a:ext cx="406498" cy="406498"/>
        </a:xfrm>
        <a:prstGeom prst="ellipse">
          <a:avLst/>
        </a:prstGeom>
        <a:solidFill>
          <a:schemeClr val="accent5">
            <a:hueOff val="4273896"/>
            <a:satOff val="-8679"/>
            <a:lumOff val="557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0A139-70E3-46F2-A1C4-80907519DDCA}">
      <dsp:nvSpPr>
        <dsp:cNvPr id="0" name=""/>
        <dsp:cNvSpPr/>
      </dsp:nvSpPr>
      <dsp:spPr>
        <a:xfrm>
          <a:off x="2189685" y="2387716"/>
          <a:ext cx="279467" cy="279467"/>
        </a:xfrm>
        <a:prstGeom prst="ellipse">
          <a:avLst/>
        </a:prstGeom>
        <a:solidFill>
          <a:schemeClr val="accent5">
            <a:hueOff val="4541014"/>
            <a:satOff val="-9222"/>
            <a:lumOff val="592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C569C-902E-4AC8-AD8F-87EB43F7FB96}">
      <dsp:nvSpPr>
        <dsp:cNvPr id="0" name=""/>
        <dsp:cNvSpPr/>
      </dsp:nvSpPr>
      <dsp:spPr>
        <a:xfrm>
          <a:off x="2469152" y="1217095"/>
          <a:ext cx="820756" cy="1566912"/>
        </a:xfrm>
        <a:prstGeom prst="chevron">
          <a:avLst>
            <a:gd name="adj" fmla="val 623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3803E-4F89-432D-887B-AA935838AA8D}">
      <dsp:nvSpPr>
        <dsp:cNvPr id="0" name=""/>
        <dsp:cNvSpPr/>
      </dsp:nvSpPr>
      <dsp:spPr>
        <a:xfrm>
          <a:off x="3289908" y="1217856"/>
          <a:ext cx="2238425" cy="1566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CAPACITACIONES: SERVICIO Y ATENCIÓN AL CLIENTE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89908" y="1217856"/>
        <a:ext cx="2238425" cy="1566897"/>
      </dsp:txXfrm>
    </dsp:sp>
    <dsp:sp modelId="{9A029AA4-1F7D-4234-A93D-E593344EB39F}">
      <dsp:nvSpPr>
        <dsp:cNvPr id="0" name=""/>
        <dsp:cNvSpPr/>
      </dsp:nvSpPr>
      <dsp:spPr>
        <a:xfrm>
          <a:off x="3125272" y="2757791"/>
          <a:ext cx="2238425" cy="1380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PLANES DE DESARROLLO TURÍSTICO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25272" y="2757791"/>
        <a:ext cx="2238425" cy="1380362"/>
      </dsp:txXfrm>
    </dsp:sp>
    <dsp:sp modelId="{37631F11-8F28-42AD-8BD0-2C1D77658211}">
      <dsp:nvSpPr>
        <dsp:cNvPr id="0" name=""/>
        <dsp:cNvSpPr/>
      </dsp:nvSpPr>
      <dsp:spPr>
        <a:xfrm>
          <a:off x="5528334" y="1217095"/>
          <a:ext cx="820756" cy="1566912"/>
        </a:xfrm>
        <a:prstGeom prst="chevron">
          <a:avLst>
            <a:gd name="adj" fmla="val 6231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07E30-6DA2-4CEC-8E5C-199EF1023295}">
      <dsp:nvSpPr>
        <dsp:cNvPr id="0" name=""/>
        <dsp:cNvSpPr/>
      </dsp:nvSpPr>
      <dsp:spPr>
        <a:xfrm>
          <a:off x="6349090" y="1217856"/>
          <a:ext cx="2238425" cy="1566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PLAN DE INVERSIÓN DE PROYECTOS TURÍSTICOS – RESCATE DE IDENTIDAD CULINARIA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349090" y="1217856"/>
        <a:ext cx="2238425" cy="1566897"/>
      </dsp:txXfrm>
    </dsp:sp>
    <dsp:sp modelId="{71186D54-6958-453A-BDFB-329F881634D1}">
      <dsp:nvSpPr>
        <dsp:cNvPr id="0" name=""/>
        <dsp:cNvSpPr/>
      </dsp:nvSpPr>
      <dsp:spPr>
        <a:xfrm>
          <a:off x="6401044" y="2695440"/>
          <a:ext cx="2238425" cy="1380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CÁMARA DE TURISMO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01044" y="2695440"/>
        <a:ext cx="2238425" cy="1380362"/>
      </dsp:txXfrm>
    </dsp:sp>
    <dsp:sp modelId="{DC060102-F3A0-472A-86E3-BD8F52C197EF}">
      <dsp:nvSpPr>
        <dsp:cNvPr id="0" name=""/>
        <dsp:cNvSpPr/>
      </dsp:nvSpPr>
      <dsp:spPr>
        <a:xfrm>
          <a:off x="8587515" y="1217095"/>
          <a:ext cx="820756" cy="1566912"/>
        </a:xfrm>
        <a:prstGeom prst="chevron">
          <a:avLst>
            <a:gd name="adj" fmla="val 6231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401C2-7A97-4164-B823-2E9F7A2F835B}">
      <dsp:nvSpPr>
        <dsp:cNvPr id="0" name=""/>
        <dsp:cNvSpPr/>
      </dsp:nvSpPr>
      <dsp:spPr>
        <a:xfrm>
          <a:off x="9485672" y="1078680"/>
          <a:ext cx="2083623" cy="1957172"/>
        </a:xfrm>
        <a:prstGeom prst="ellipse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MERCADO GASTRONÓMICO TRADICIONAL </a:t>
          </a:r>
          <a:endParaRPr lang="es-EC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790812" y="1365301"/>
        <a:ext cx="1473343" cy="1383930"/>
      </dsp:txXfrm>
    </dsp:sp>
    <dsp:sp modelId="{39C14118-27CB-4BC2-8CF6-DAFD7884D4A5}">
      <dsp:nvSpPr>
        <dsp:cNvPr id="0" name=""/>
        <dsp:cNvSpPr/>
      </dsp:nvSpPr>
      <dsp:spPr>
        <a:xfrm>
          <a:off x="9408271" y="3194386"/>
          <a:ext cx="2238425" cy="1380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LA GASTRONOMÍA HA SIDO POCO INNOVADA O DIFERENCIADA EN COMPARACIÓN CON OTRAS REGIONES DEL PAÍS</a:t>
          </a:r>
          <a:endParaRPr lang="es-EC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408271" y="3194386"/>
        <a:ext cx="2238425" cy="138036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1EF51-DD51-49A0-8648-71F8488F8268}">
      <dsp:nvSpPr>
        <dsp:cNvPr id="0" name=""/>
        <dsp:cNvSpPr/>
      </dsp:nvSpPr>
      <dsp:spPr>
        <a:xfrm rot="4396374">
          <a:off x="2264046" y="1259864"/>
          <a:ext cx="5465490" cy="3811498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09D16-F38C-4DCA-B95C-17E9F188EF32}">
      <dsp:nvSpPr>
        <dsp:cNvPr id="0" name=""/>
        <dsp:cNvSpPr/>
      </dsp:nvSpPr>
      <dsp:spPr>
        <a:xfrm>
          <a:off x="4311436" y="1757548"/>
          <a:ext cx="138020" cy="138020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89489-BE8E-4FBC-9EA3-8D822FBBE7FD}">
      <dsp:nvSpPr>
        <dsp:cNvPr id="0" name=""/>
        <dsp:cNvSpPr/>
      </dsp:nvSpPr>
      <dsp:spPr>
        <a:xfrm>
          <a:off x="5256498" y="2519828"/>
          <a:ext cx="138020" cy="138020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A4D5A-4B9F-4621-B916-3B949DC0B3B3}">
      <dsp:nvSpPr>
        <dsp:cNvPr id="0" name=""/>
        <dsp:cNvSpPr/>
      </dsp:nvSpPr>
      <dsp:spPr>
        <a:xfrm>
          <a:off x="5964773" y="3411265"/>
          <a:ext cx="138020" cy="138020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29030-4D42-49D8-B8A0-7B43A4EF428E}">
      <dsp:nvSpPr>
        <dsp:cNvPr id="0" name=""/>
        <dsp:cNvSpPr/>
      </dsp:nvSpPr>
      <dsp:spPr>
        <a:xfrm>
          <a:off x="1897656" y="0"/>
          <a:ext cx="2576809" cy="1012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GAD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897656" y="0"/>
        <a:ext cx="2576809" cy="1012996"/>
      </dsp:txXfrm>
    </dsp:sp>
    <dsp:sp modelId="{20410F79-C9A8-4688-A83D-C13B47510403}">
      <dsp:nvSpPr>
        <dsp:cNvPr id="0" name=""/>
        <dsp:cNvSpPr/>
      </dsp:nvSpPr>
      <dsp:spPr>
        <a:xfrm>
          <a:off x="5101257" y="1320060"/>
          <a:ext cx="3760748" cy="1012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CONSEJO PROVINCIAL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01257" y="1320060"/>
        <a:ext cx="3760748" cy="1012996"/>
      </dsp:txXfrm>
    </dsp:sp>
    <dsp:sp modelId="{107AC64F-B024-4AC9-9B12-49E465D36135}">
      <dsp:nvSpPr>
        <dsp:cNvPr id="0" name=""/>
        <dsp:cNvSpPr/>
      </dsp:nvSpPr>
      <dsp:spPr>
        <a:xfrm>
          <a:off x="1897656" y="2082340"/>
          <a:ext cx="2994670" cy="1012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CENTROS DE TURISMO COMUNITARIO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897656" y="2082340"/>
        <a:ext cx="2994670" cy="1012996"/>
      </dsp:txXfrm>
    </dsp:sp>
    <dsp:sp modelId="{116D5521-AEAD-473C-A60B-47A47EF6A63C}">
      <dsp:nvSpPr>
        <dsp:cNvPr id="0" name=""/>
        <dsp:cNvSpPr/>
      </dsp:nvSpPr>
      <dsp:spPr>
        <a:xfrm>
          <a:off x="6563770" y="2973777"/>
          <a:ext cx="2298235" cy="1012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PRESTADORES DE SERVICIOS  A Y B 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563770" y="2973777"/>
        <a:ext cx="2298235" cy="1012996"/>
      </dsp:txXfrm>
    </dsp:sp>
    <dsp:sp modelId="{0FA7A0C4-BE9F-4D03-9066-3C933A3418A0}">
      <dsp:nvSpPr>
        <dsp:cNvPr id="0" name=""/>
        <dsp:cNvSpPr/>
      </dsp:nvSpPr>
      <dsp:spPr>
        <a:xfrm>
          <a:off x="5379831" y="5318230"/>
          <a:ext cx="3482174" cy="1012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79831" y="5318230"/>
        <a:ext cx="3482174" cy="1012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39AD5-2855-4F50-B8D0-3EC8661B664C}">
      <dsp:nvSpPr>
        <dsp:cNvPr id="0" name=""/>
        <dsp:cNvSpPr/>
      </dsp:nvSpPr>
      <dsp:spPr>
        <a:xfrm>
          <a:off x="4954" y="1240280"/>
          <a:ext cx="2883913" cy="115356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PARTICIPACIÓN DEL GAD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1737" y="1240280"/>
        <a:ext cx="1730348" cy="1153565"/>
      </dsp:txXfrm>
    </dsp:sp>
    <dsp:sp modelId="{54886916-25E1-4007-B155-F869EE730ED7}">
      <dsp:nvSpPr>
        <dsp:cNvPr id="0" name=""/>
        <dsp:cNvSpPr/>
      </dsp:nvSpPr>
      <dsp:spPr>
        <a:xfrm>
          <a:off x="2600476" y="1240280"/>
          <a:ext cx="2883913" cy="115356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ANÁLISIS OFERTA Y DEMANDA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77259" y="1240280"/>
        <a:ext cx="1730348" cy="1153565"/>
      </dsp:txXfrm>
    </dsp:sp>
    <dsp:sp modelId="{C52DC05A-6459-45F6-9EF1-D6DDFC05AE68}">
      <dsp:nvSpPr>
        <dsp:cNvPr id="0" name=""/>
        <dsp:cNvSpPr/>
      </dsp:nvSpPr>
      <dsp:spPr>
        <a:xfrm>
          <a:off x="5195999" y="1240280"/>
          <a:ext cx="2883913" cy="115356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PROPUESTA DE NUEVA OFERTA GASTRONÓMICA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72782" y="1240280"/>
        <a:ext cx="1730348" cy="1153565"/>
      </dsp:txXfrm>
    </dsp:sp>
    <dsp:sp modelId="{C3460852-CF7E-47B8-8E6A-0DA0B5AE7CD6}">
      <dsp:nvSpPr>
        <dsp:cNvPr id="0" name=""/>
        <dsp:cNvSpPr/>
      </dsp:nvSpPr>
      <dsp:spPr>
        <a:xfrm>
          <a:off x="7791521" y="1240280"/>
          <a:ext cx="2883913" cy="115356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ESTRATEGIAS DE COMPETITIVIDAD 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368304" y="1240280"/>
        <a:ext cx="1730348" cy="11535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FC368-89CA-44DD-8792-2D801C0E6B2D}">
      <dsp:nvSpPr>
        <dsp:cNvPr id="0" name=""/>
        <dsp:cNvSpPr/>
      </dsp:nvSpPr>
      <dsp:spPr>
        <a:xfrm>
          <a:off x="5024" y="986493"/>
          <a:ext cx="2924525" cy="116981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DIVERSIFICACIÓN DE INGREDIENTES AUTÓCTONOS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9929" y="986493"/>
        <a:ext cx="1754715" cy="1169810"/>
      </dsp:txXfrm>
    </dsp:sp>
    <dsp:sp modelId="{C5765F77-90A2-4D74-A5C2-C70642C4C949}">
      <dsp:nvSpPr>
        <dsp:cNvPr id="0" name=""/>
        <dsp:cNvSpPr/>
      </dsp:nvSpPr>
      <dsp:spPr>
        <a:xfrm>
          <a:off x="2637096" y="986493"/>
          <a:ext cx="2924525" cy="116981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VENTAJA COMPETITIVA 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22001" y="986493"/>
        <a:ext cx="1754715" cy="1169810"/>
      </dsp:txXfrm>
    </dsp:sp>
    <dsp:sp modelId="{F3C9C542-3ADE-4B85-B606-BA0BEB8A4080}">
      <dsp:nvSpPr>
        <dsp:cNvPr id="0" name=""/>
        <dsp:cNvSpPr/>
      </dsp:nvSpPr>
      <dsp:spPr>
        <a:xfrm>
          <a:off x="5269169" y="986493"/>
          <a:ext cx="2924525" cy="116981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NUEVA OFERTA GASTRONÓMICA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54074" y="986493"/>
        <a:ext cx="1754715" cy="1169810"/>
      </dsp:txXfrm>
    </dsp:sp>
    <dsp:sp modelId="{0D46AA71-640A-432A-8F6A-580BB996D4ED}">
      <dsp:nvSpPr>
        <dsp:cNvPr id="0" name=""/>
        <dsp:cNvSpPr/>
      </dsp:nvSpPr>
      <dsp:spPr>
        <a:xfrm>
          <a:off x="7901242" y="986493"/>
          <a:ext cx="2924525" cy="116981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DESARROLLO TURÍSTICO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486147" y="986493"/>
        <a:ext cx="1754715" cy="11698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4A552-86E1-4A6D-9142-B59C1EA26306}">
      <dsp:nvSpPr>
        <dsp:cNvPr id="0" name=""/>
        <dsp:cNvSpPr/>
      </dsp:nvSpPr>
      <dsp:spPr>
        <a:xfrm>
          <a:off x="0" y="1215626"/>
          <a:ext cx="5267200" cy="2106880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0F210-3102-4390-A2F3-28FCFECADD20}">
      <dsp:nvSpPr>
        <dsp:cNvPr id="0" name=""/>
        <dsp:cNvSpPr/>
      </dsp:nvSpPr>
      <dsp:spPr>
        <a:xfrm>
          <a:off x="632064" y="1584330"/>
          <a:ext cx="1738176" cy="1032371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Calibri" panose="020F0502020204030204" pitchFamily="34" charset="0"/>
            </a:rPr>
            <a:t>FACTOR DIFERENCIADOR</a:t>
          </a:r>
          <a:endParaRPr lang="es-ES" sz="1600" b="1" kern="1200" dirty="0">
            <a:latin typeface="Calibri" panose="020F0502020204030204" pitchFamily="34" charset="0"/>
          </a:endParaRPr>
        </a:p>
      </dsp:txBody>
      <dsp:txXfrm>
        <a:off x="632064" y="1584330"/>
        <a:ext cx="1738176" cy="1032371"/>
      </dsp:txXfrm>
    </dsp:sp>
    <dsp:sp modelId="{50959A88-1AE0-44E8-A2F3-511ED88C32BF}">
      <dsp:nvSpPr>
        <dsp:cNvPr id="0" name=""/>
        <dsp:cNvSpPr/>
      </dsp:nvSpPr>
      <dsp:spPr>
        <a:xfrm>
          <a:off x="2633600" y="1921431"/>
          <a:ext cx="2054208" cy="1032371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CONDICIÓN NECESARIA: QUE SE PERCIBA COMO ALGO DISTINTO-ÚNICO EN EL MERCADO</a:t>
          </a:r>
          <a:endParaRPr lang="es-ES" sz="1600" kern="1200" dirty="0">
            <a:latin typeface="Calibri" panose="020F0502020204030204" pitchFamily="34" charset="0"/>
          </a:endParaRPr>
        </a:p>
      </dsp:txBody>
      <dsp:txXfrm>
        <a:off x="2633600" y="1921431"/>
        <a:ext cx="2054208" cy="10323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34B96-219F-476F-80E5-20E943A15C6C}">
      <dsp:nvSpPr>
        <dsp:cNvPr id="0" name=""/>
        <dsp:cNvSpPr/>
      </dsp:nvSpPr>
      <dsp:spPr>
        <a:xfrm>
          <a:off x="1311177" y="998"/>
          <a:ext cx="1388535" cy="925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Calibri" panose="020F0502020204030204" pitchFamily="34" charset="0"/>
            </a:rPr>
            <a:t>CUALITATIVOS</a:t>
          </a:r>
          <a:endParaRPr lang="es-ES" sz="1600" b="1" kern="1200" dirty="0">
            <a:latin typeface="Calibri" panose="020F0502020204030204" pitchFamily="34" charset="0"/>
          </a:endParaRPr>
        </a:p>
      </dsp:txBody>
      <dsp:txXfrm>
        <a:off x="1338290" y="28111"/>
        <a:ext cx="1334309" cy="871464"/>
      </dsp:txXfrm>
    </dsp:sp>
    <dsp:sp modelId="{3D091302-B341-43C7-8406-95F752AE1382}">
      <dsp:nvSpPr>
        <dsp:cNvPr id="0" name=""/>
        <dsp:cNvSpPr/>
      </dsp:nvSpPr>
      <dsp:spPr>
        <a:xfrm>
          <a:off x="1102897" y="926689"/>
          <a:ext cx="902548" cy="370276"/>
        </a:xfrm>
        <a:custGeom>
          <a:avLst/>
          <a:gdLst/>
          <a:ahLst/>
          <a:cxnLst/>
          <a:rect l="0" t="0" r="0" b="0"/>
          <a:pathLst>
            <a:path>
              <a:moveTo>
                <a:pt x="902548" y="0"/>
              </a:moveTo>
              <a:lnTo>
                <a:pt x="902548" y="185138"/>
              </a:lnTo>
              <a:lnTo>
                <a:pt x="0" y="185138"/>
              </a:lnTo>
              <a:lnTo>
                <a:pt x="0" y="37027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07CD3-8B4E-4C74-9758-BA8906101365}">
      <dsp:nvSpPr>
        <dsp:cNvPr id="0" name=""/>
        <dsp:cNvSpPr/>
      </dsp:nvSpPr>
      <dsp:spPr>
        <a:xfrm>
          <a:off x="408629" y="1296965"/>
          <a:ext cx="1388535" cy="925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alibri" panose="020F0502020204030204" pitchFamily="34" charset="0"/>
            </a:rPr>
            <a:t>FICHAS DE OBSERVACIÓN</a:t>
          </a:r>
          <a:endParaRPr lang="es-ES" sz="1600" kern="1200" dirty="0">
            <a:latin typeface="Calibri" panose="020F0502020204030204" pitchFamily="34" charset="0"/>
          </a:endParaRPr>
        </a:p>
      </dsp:txBody>
      <dsp:txXfrm>
        <a:off x="435742" y="1324078"/>
        <a:ext cx="1334309" cy="871464"/>
      </dsp:txXfrm>
    </dsp:sp>
    <dsp:sp modelId="{70EEC0A1-66D2-4786-AD52-24EBE6BD7A83}">
      <dsp:nvSpPr>
        <dsp:cNvPr id="0" name=""/>
        <dsp:cNvSpPr/>
      </dsp:nvSpPr>
      <dsp:spPr>
        <a:xfrm>
          <a:off x="2005445" y="926689"/>
          <a:ext cx="902548" cy="37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138"/>
              </a:lnTo>
              <a:lnTo>
                <a:pt x="902548" y="185138"/>
              </a:lnTo>
              <a:lnTo>
                <a:pt x="902548" y="37027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A6028-F27A-4130-B09F-D08E054FD26F}">
      <dsp:nvSpPr>
        <dsp:cNvPr id="0" name=""/>
        <dsp:cNvSpPr/>
      </dsp:nvSpPr>
      <dsp:spPr>
        <a:xfrm>
          <a:off x="2213725" y="1296965"/>
          <a:ext cx="1388535" cy="925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alibri" panose="020F0502020204030204" pitchFamily="34" charset="0"/>
            </a:rPr>
            <a:t>ENTREVISTAS</a:t>
          </a:r>
          <a:endParaRPr lang="es-ES" sz="1600" kern="1200" dirty="0">
            <a:latin typeface="Calibri" panose="020F0502020204030204" pitchFamily="34" charset="0"/>
          </a:endParaRPr>
        </a:p>
      </dsp:txBody>
      <dsp:txXfrm>
        <a:off x="2240838" y="1324078"/>
        <a:ext cx="1334309" cy="8714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A5462-2277-4C72-B601-0F95D43104F1}">
      <dsp:nvSpPr>
        <dsp:cNvPr id="0" name=""/>
        <dsp:cNvSpPr/>
      </dsp:nvSpPr>
      <dsp:spPr>
        <a:xfrm>
          <a:off x="0" y="1137432"/>
          <a:ext cx="1901536" cy="9507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Calibri" panose="020F0502020204030204" pitchFamily="34" charset="0"/>
            </a:rPr>
            <a:t>CUANTITATIVOS</a:t>
          </a:r>
          <a:endParaRPr lang="es-ES" sz="1600" b="1" kern="1200" dirty="0">
            <a:latin typeface="Calibri" panose="020F0502020204030204" pitchFamily="34" charset="0"/>
          </a:endParaRPr>
        </a:p>
      </dsp:txBody>
      <dsp:txXfrm>
        <a:off x="27847" y="1165279"/>
        <a:ext cx="1845842" cy="895074"/>
      </dsp:txXfrm>
    </dsp:sp>
    <dsp:sp modelId="{9BCB636A-8304-435A-95F6-61340220364F}">
      <dsp:nvSpPr>
        <dsp:cNvPr id="0" name=""/>
        <dsp:cNvSpPr/>
      </dsp:nvSpPr>
      <dsp:spPr>
        <a:xfrm>
          <a:off x="190153" y="2088200"/>
          <a:ext cx="190153" cy="733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3859"/>
              </a:lnTo>
              <a:lnTo>
                <a:pt x="190153" y="73385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C7E66-DE2D-4561-AB8F-3E08ED39F147}">
      <dsp:nvSpPr>
        <dsp:cNvPr id="0" name=""/>
        <dsp:cNvSpPr/>
      </dsp:nvSpPr>
      <dsp:spPr>
        <a:xfrm>
          <a:off x="380307" y="2346676"/>
          <a:ext cx="1521228" cy="950768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rnd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alibri" panose="020F0502020204030204" pitchFamily="34" charset="0"/>
            </a:rPr>
            <a:t>ENCUESTA</a:t>
          </a:r>
          <a:endParaRPr lang="es-ES" sz="1800" kern="1200" dirty="0">
            <a:latin typeface="Calibri" panose="020F0502020204030204" pitchFamily="34" charset="0"/>
          </a:endParaRPr>
        </a:p>
      </dsp:txBody>
      <dsp:txXfrm>
        <a:off x="408154" y="2374523"/>
        <a:ext cx="1465534" cy="8950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9C430-45FC-439A-95FD-DBC8A346B9F1}">
      <dsp:nvSpPr>
        <dsp:cNvPr id="0" name=""/>
        <dsp:cNvSpPr/>
      </dsp:nvSpPr>
      <dsp:spPr>
        <a:xfrm>
          <a:off x="3626544" y="2662"/>
          <a:ext cx="4960831" cy="22437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ORGANIZACIÓN</a:t>
          </a:r>
          <a:endParaRPr lang="es-EC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ESTRUCTURA ORGANIZACIONAL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PLANES DE DESARROLLO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RECURSOS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26544" y="2662"/>
        <a:ext cx="4960831" cy="2243704"/>
      </dsp:txXfrm>
    </dsp:sp>
    <dsp:sp modelId="{A388FE6C-24DA-4BC0-BFB8-49DC5FC2AD22}">
      <dsp:nvSpPr>
        <dsp:cNvPr id="0" name=""/>
        <dsp:cNvSpPr/>
      </dsp:nvSpPr>
      <dsp:spPr>
        <a:xfrm>
          <a:off x="1224709" y="0"/>
          <a:ext cx="2221267" cy="22437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B9452-5FFC-471F-B15E-4A331B16ECF7}">
      <dsp:nvSpPr>
        <dsp:cNvPr id="0" name=""/>
        <dsp:cNvSpPr/>
      </dsp:nvSpPr>
      <dsp:spPr>
        <a:xfrm>
          <a:off x="1183149" y="2616578"/>
          <a:ext cx="4960831" cy="22437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MERCADO</a:t>
          </a:r>
          <a:endParaRPr lang="es-EC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OFERTA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DEMANDA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COMPETENCIA</a:t>
          </a:r>
          <a:endParaRPr lang="es-EC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83149" y="2616578"/>
        <a:ext cx="4960831" cy="2243704"/>
      </dsp:txXfrm>
    </dsp:sp>
    <dsp:sp modelId="{B4CAFFBD-DC33-4DAB-AEE6-08886BA5DC96}">
      <dsp:nvSpPr>
        <dsp:cNvPr id="0" name=""/>
        <dsp:cNvSpPr/>
      </dsp:nvSpPr>
      <dsp:spPr>
        <a:xfrm>
          <a:off x="6366107" y="2616578"/>
          <a:ext cx="2221267" cy="22437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3AEC4-1B95-4C59-AA33-8146A4BD5898}">
      <dsp:nvSpPr>
        <dsp:cNvPr id="0" name=""/>
        <dsp:cNvSpPr/>
      </dsp:nvSpPr>
      <dsp:spPr>
        <a:xfrm>
          <a:off x="3969818" y="0"/>
          <a:ext cx="3691207" cy="369131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35AC7-CB57-4B3D-AD5F-C77B3387002E}">
      <dsp:nvSpPr>
        <dsp:cNvPr id="0" name=""/>
        <dsp:cNvSpPr/>
      </dsp:nvSpPr>
      <dsp:spPr>
        <a:xfrm>
          <a:off x="4785054" y="1336404"/>
          <a:ext cx="2059403" cy="1029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DIVERSIFICACIÓN DE LOS PRODUCTOS</a:t>
          </a:r>
          <a:endParaRPr lang="es-ES" sz="1700" kern="1200" dirty="0"/>
        </a:p>
      </dsp:txBody>
      <dsp:txXfrm>
        <a:off x="4785054" y="1336404"/>
        <a:ext cx="2059403" cy="1029580"/>
      </dsp:txXfrm>
    </dsp:sp>
    <dsp:sp modelId="{123988D4-77BA-44A2-BE5D-841C5C432C32}">
      <dsp:nvSpPr>
        <dsp:cNvPr id="0" name=""/>
        <dsp:cNvSpPr/>
      </dsp:nvSpPr>
      <dsp:spPr>
        <a:xfrm>
          <a:off x="3207865" y="2365984"/>
          <a:ext cx="3171028" cy="317236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3">
            <a:hueOff val="2703983"/>
            <a:satOff val="-8997"/>
            <a:lumOff val="-450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33E29-64B6-4790-AB49-58F2D3CAC95B}">
      <dsp:nvSpPr>
        <dsp:cNvPr id="0" name=""/>
        <dsp:cNvSpPr/>
      </dsp:nvSpPr>
      <dsp:spPr>
        <a:xfrm>
          <a:off x="3755352" y="3461471"/>
          <a:ext cx="2059403" cy="1029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POSICIONAMIENTO</a:t>
          </a:r>
          <a:endParaRPr lang="es-ES" sz="1700" kern="1200" dirty="0"/>
        </a:p>
      </dsp:txBody>
      <dsp:txXfrm>
        <a:off x="3755352" y="3461471"/>
        <a:ext cx="2059403" cy="10295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459D4-3303-477A-8A1A-8ED6EEAA76D1}">
      <dsp:nvSpPr>
        <dsp:cNvPr id="0" name=""/>
        <dsp:cNvSpPr/>
      </dsp:nvSpPr>
      <dsp:spPr>
        <a:xfrm>
          <a:off x="0" y="5037959"/>
          <a:ext cx="5743975" cy="5513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 Degustación del producto</a:t>
          </a:r>
          <a:endParaRPr lang="es-ES" sz="1200" kern="1200" dirty="0"/>
        </a:p>
      </dsp:txBody>
      <dsp:txXfrm>
        <a:off x="0" y="5037959"/>
        <a:ext cx="5743975" cy="551301"/>
      </dsp:txXfrm>
    </dsp:sp>
    <dsp:sp modelId="{43D687C5-56C3-40AE-8630-8E6557C093F9}">
      <dsp:nvSpPr>
        <dsp:cNvPr id="0" name=""/>
        <dsp:cNvSpPr/>
      </dsp:nvSpPr>
      <dsp:spPr>
        <a:xfrm rot="10800000">
          <a:off x="0" y="4198327"/>
          <a:ext cx="5743975" cy="8479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Preparación </a:t>
          </a:r>
          <a:r>
            <a:rPr lang="es-ES" sz="1200" kern="1200" dirty="0" smtClean="0"/>
            <a:t>de los productos culinarios con </a:t>
          </a:r>
          <a:r>
            <a:rPr lang="es-ES" sz="1200" kern="1200" dirty="0"/>
            <a:t>la participación de los turistas </a:t>
          </a:r>
        </a:p>
      </dsp:txBody>
      <dsp:txXfrm rot="10800000">
        <a:off x="0" y="4198327"/>
        <a:ext cx="5743975" cy="550941"/>
      </dsp:txXfrm>
    </dsp:sp>
    <dsp:sp modelId="{91895B92-174E-4AE6-A7B0-7016AA45009E}">
      <dsp:nvSpPr>
        <dsp:cNvPr id="0" name=""/>
        <dsp:cNvSpPr/>
      </dsp:nvSpPr>
      <dsp:spPr>
        <a:xfrm rot="10800000">
          <a:off x="0" y="3358696"/>
          <a:ext cx="5743975" cy="8479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/>
            <a:t>Explicar el proceso y tecnicas que se va a utilizar para preparar el plato.</a:t>
          </a:r>
        </a:p>
      </dsp:txBody>
      <dsp:txXfrm rot="10800000">
        <a:off x="0" y="3358696"/>
        <a:ext cx="5743975" cy="550941"/>
      </dsp:txXfrm>
    </dsp:sp>
    <dsp:sp modelId="{E27388F1-BD29-45D2-93FC-AFE333108A3E}">
      <dsp:nvSpPr>
        <dsp:cNvPr id="0" name=""/>
        <dsp:cNvSpPr/>
      </dsp:nvSpPr>
      <dsp:spPr>
        <a:xfrm rot="10800000">
          <a:off x="0" y="2519064"/>
          <a:ext cx="5743975" cy="8479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Explicación de </a:t>
          </a:r>
          <a:r>
            <a:rPr lang="es-ES" sz="1200" kern="1200" dirty="0" smtClean="0"/>
            <a:t>las características de cada ingrediente.</a:t>
          </a:r>
          <a:endParaRPr lang="es-ES" sz="1200" kern="1200" dirty="0"/>
        </a:p>
      </dsp:txBody>
      <dsp:txXfrm rot="10800000">
        <a:off x="0" y="2519064"/>
        <a:ext cx="5743975" cy="550941"/>
      </dsp:txXfrm>
    </dsp:sp>
    <dsp:sp modelId="{985257A3-CCAF-4DAC-B3D0-77218ECB4295}">
      <dsp:nvSpPr>
        <dsp:cNvPr id="0" name=""/>
        <dsp:cNvSpPr/>
      </dsp:nvSpPr>
      <dsp:spPr>
        <a:xfrm rot="10800000">
          <a:off x="0" y="1679432"/>
          <a:ext cx="5743975" cy="8479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Selección del producto que se va a elaborar de acuerdo con la temporada.</a:t>
          </a:r>
        </a:p>
      </dsp:txBody>
      <dsp:txXfrm rot="10800000">
        <a:off x="0" y="1679432"/>
        <a:ext cx="5743975" cy="550941"/>
      </dsp:txXfrm>
    </dsp:sp>
    <dsp:sp modelId="{E4B43666-3712-4460-BE28-25E425C748F8}">
      <dsp:nvSpPr>
        <dsp:cNvPr id="0" name=""/>
        <dsp:cNvSpPr/>
      </dsp:nvSpPr>
      <dsp:spPr>
        <a:xfrm rot="10800000">
          <a:off x="0" y="839800"/>
          <a:ext cx="5743975" cy="8479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Palabras de bienvenida e indicaciones generales</a:t>
          </a:r>
        </a:p>
      </dsp:txBody>
      <dsp:txXfrm rot="10800000">
        <a:off x="0" y="839800"/>
        <a:ext cx="5743975" cy="550941"/>
      </dsp:txXfrm>
    </dsp:sp>
    <dsp:sp modelId="{5E47FA2A-9667-4EC4-A033-6BD8A9B37995}">
      <dsp:nvSpPr>
        <dsp:cNvPr id="0" name=""/>
        <dsp:cNvSpPr/>
      </dsp:nvSpPr>
      <dsp:spPr>
        <a:xfrm rot="10800000">
          <a:off x="0" y="169"/>
          <a:ext cx="5743975" cy="8479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Punto de encuentro, será en las </a:t>
          </a:r>
          <a:r>
            <a:rPr lang="es-ES" sz="1200" kern="1200" dirty="0" smtClean="0"/>
            <a:t>instalaciones.</a:t>
          </a:r>
          <a:endParaRPr lang="es-ES" sz="1200" kern="1200" dirty="0"/>
        </a:p>
      </dsp:txBody>
      <dsp:txXfrm rot="10800000">
        <a:off x="0" y="169"/>
        <a:ext cx="5743975" cy="550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2AEF7-CAC7-43A7-A006-5DC8552AC5F4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D236B-30A0-443F-918C-4E7B86600F7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96010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D236B-30A0-443F-918C-4E7B86600F74}" type="slidenum">
              <a:rPr lang="es-EC" smtClean="0"/>
              <a:pPr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76901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D236B-30A0-443F-918C-4E7B86600F74}" type="slidenum">
              <a:rPr lang="es-EC" smtClean="0"/>
              <a:pPr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90303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73936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44149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2599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242419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65852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183979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611078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41409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24740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14003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4342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6635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12425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402898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12551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40612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2FDC6-BC9C-451F-ADB1-07A619FBA769}" type="datetimeFigureOut">
              <a:rPr lang="es-EC" smtClean="0"/>
              <a:pPr/>
              <a:t>07/03/2018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B654108-D611-4751-8E31-23FD5F46239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05868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3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microsoft.com/office/2007/relationships/diagramDrawing" Target="../diagrams/drawing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microsoft.com/office/2007/relationships/diagramDrawing" Target="../diagrams/drawing11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8.jpe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5" Type="http://schemas.openxmlformats.org/officeDocument/2006/relationships/diagramQuickStyle" Target="../diagrams/quickStyle2.xml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openxmlformats.org/officeDocument/2006/relationships/image" Target="../media/image4.png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8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diagramColors" Target="../diagrams/colors7.xml"/><Relationship Id="rId10" Type="http://schemas.microsoft.com/office/2007/relationships/diagramDrawing" Target="../diagrams/drawing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69399" y="1548854"/>
            <a:ext cx="9164781" cy="53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0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DEPARTAMENTO DE CIENCIAS ECON</a:t>
            </a:r>
            <a:r>
              <a:rPr lang="es-EC" altLang="es-EC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C" alt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MICAS ADMINISTRATIVAS Y DE COMERCIO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CARRERA DE INGENIER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 EN ADMINISTRACI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 TUR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STICA Y HOTELERA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TEMA: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lang="es-EC" altLang="es-EC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DIVERSIFICACIÓN DE INGREDIENTES</a:t>
            </a:r>
            <a:r>
              <a:rPr kumimoji="0" lang="es-EC" altLang="es-EC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AUTÓCTONOS EN LA GASTRONOMÍA DEL CANTÓN TENA Y SU APORTE AL TURISMO” </a:t>
            </a:r>
            <a:endParaRPr kumimoji="0" lang="es-EC" altLang="es-EC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</a:t>
            </a:r>
            <a:r>
              <a:rPr lang="es-EC" altLang="es-EC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AS: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ACOSTA</a:t>
            </a:r>
            <a:r>
              <a:rPr kumimoji="0" lang="es-EC" altLang="es-EC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s-EC" altLang="es-EC" sz="20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ACOSTA</a:t>
            </a:r>
            <a:r>
              <a:rPr kumimoji="0" lang="es-EC" altLang="es-EC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LIZBETH ESTEFANÍA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lang="es-EC" altLang="es-EC" sz="2000" b="1" baseline="0" dirty="0" smtClean="0">
                <a:cs typeface="Arial" panose="020B0604020202020204" pitchFamily="34" charset="0"/>
              </a:rPr>
              <a:t>ZAMBRANO</a:t>
            </a:r>
            <a:r>
              <a:rPr lang="es-EC" altLang="es-EC" sz="2000" b="1" dirty="0" smtClean="0">
                <a:cs typeface="Arial" panose="020B0604020202020204" pitchFamily="34" charset="0"/>
              </a:rPr>
              <a:t> MELGAR JESSICA VALERIA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DIRECTOR: </a:t>
            </a:r>
            <a:r>
              <a:rPr lang="es-EC" altLang="es-EC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LCDO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FERNANDO JÁCOME MGT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SANGOLQU</a:t>
            </a: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endParaRPr kumimoji="0" lang="es-EC" alt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0925" algn="l"/>
              </a:tabLst>
            </a:pPr>
            <a:r>
              <a:rPr kumimoji="0" lang="es-EC" alt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2018</a:t>
            </a:r>
            <a:endParaRPr kumimoji="0" lang="es-EC" alt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0273" y="456583"/>
            <a:ext cx="4229222" cy="10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3178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740870" y="489029"/>
            <a:ext cx="8911687" cy="685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ENCUESTAS</a:t>
            </a:r>
            <a:endParaRPr kumimoji="0" lang="es-EC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869186" y="1173479"/>
          <a:ext cx="3771900" cy="2194560"/>
        </p:xfrm>
        <a:graphic>
          <a:graphicData uri="http://schemas.openxmlformats.org/drawingml/2006/table">
            <a:tbl>
              <a:tblPr/>
              <a:tblGrid>
                <a:gridCol w="1168400"/>
                <a:gridCol w="1270000"/>
                <a:gridCol w="1333500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Motivo de viaje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Usuarios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Porcentaje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Estudios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Negocios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Otros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Trabajo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Turismo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Visita Familiar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general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8 Gráfico"/>
          <p:cNvGraphicFramePr/>
          <p:nvPr/>
        </p:nvGraphicFramePr>
        <p:xfrm>
          <a:off x="1451712" y="3573960"/>
          <a:ext cx="46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10 Gráfico"/>
          <p:cNvGraphicFramePr/>
          <p:nvPr/>
        </p:nvGraphicFramePr>
        <p:xfrm>
          <a:off x="6999072" y="3610536"/>
          <a:ext cx="46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8031607" y="1121663"/>
          <a:ext cx="2736850" cy="1371600"/>
        </p:xfrm>
        <a:graphic>
          <a:graphicData uri="http://schemas.openxmlformats.org/drawingml/2006/table">
            <a:tbl>
              <a:tblPr/>
              <a:tblGrid>
                <a:gridCol w="1009650"/>
                <a:gridCol w="863600"/>
                <a:gridCol w="863600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Servicios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Cantidad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Porcentaje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Alimentación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Hospedaje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Transporte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Guianza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27%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ENCUESTAS</a:t>
            </a:r>
            <a:endParaRPr kumimoji="0" lang="es-EC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6474816" y="2147496"/>
          <a:ext cx="46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466975" y="2444495"/>
          <a:ext cx="3600450" cy="1920240"/>
        </p:xfrm>
        <a:graphic>
          <a:graphicData uri="http://schemas.openxmlformats.org/drawingml/2006/table">
            <a:tbl>
              <a:tblPr/>
              <a:tblGrid>
                <a:gridCol w="1168400"/>
                <a:gridCol w="1262380"/>
                <a:gridCol w="1169670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Tipo de comida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Usuarios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Porcentaje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Almuerzos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92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Comida rápida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Comida tradicional    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Platos a la carta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general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370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0870" y="489029"/>
            <a:ext cx="8911687" cy="685144"/>
          </a:xfrm>
        </p:spPr>
        <p:txBody>
          <a:bodyPr/>
          <a:lstStyle/>
          <a:p>
            <a:r>
              <a:rPr lang="es-EC" dirty="0" smtClean="0"/>
              <a:t>ENCUESTAS</a:t>
            </a:r>
            <a:endParaRPr lang="es-EC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0604980"/>
              </p:ext>
            </p:extLst>
          </p:nvPr>
        </p:nvGraphicFramePr>
        <p:xfrm>
          <a:off x="417690" y="1557866"/>
          <a:ext cx="5147732" cy="4097991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450582"/>
                <a:gridCol w="2662462"/>
                <a:gridCol w="1034688"/>
              </a:tblGrid>
              <a:tr h="455333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Ingredientes</a:t>
                      </a:r>
                      <a:endParaRPr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Conocimiento de productos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Porcentaje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yuca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281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papa silvestre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morete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chonta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pitón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frutipan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paso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avío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ungurahua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guayusa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267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cacao blanco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455333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cilantro de monte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7666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ajo silvestre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455333"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garabato yuyo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xmlns="" val="2802092100"/>
              </p:ext>
            </p:extLst>
          </p:nvPr>
        </p:nvGraphicFramePr>
        <p:xfrm>
          <a:off x="5696399" y="815494"/>
          <a:ext cx="6400801" cy="574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9917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40870" y="489029"/>
            <a:ext cx="8911687" cy="6851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ENCUESTAS</a:t>
            </a:r>
            <a:endParaRPr kumimoji="0" lang="es-EC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5 Gráfico"/>
          <p:cNvGraphicFramePr/>
          <p:nvPr/>
        </p:nvGraphicFramePr>
        <p:xfrm>
          <a:off x="5853024" y="3183816"/>
          <a:ext cx="46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299083" y="1475231"/>
          <a:ext cx="3839210" cy="1371600"/>
        </p:xfrm>
        <a:graphic>
          <a:graphicData uri="http://schemas.openxmlformats.org/drawingml/2006/table">
            <a:tbl>
              <a:tblPr/>
              <a:tblGrid>
                <a:gridCol w="1588135"/>
                <a:gridCol w="980440"/>
                <a:gridCol w="1270635"/>
              </a:tblGrid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Nivel de aceptación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Usuarios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Porcentaje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Desacuerdo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2,16%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Poco de acuerdo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15,41%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Totalmente de acuerdo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82,43%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general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7 Elipse"/>
          <p:cNvSpPr/>
          <p:nvPr/>
        </p:nvSpPr>
        <p:spPr>
          <a:xfrm>
            <a:off x="1389888" y="4084320"/>
            <a:ext cx="3486912" cy="140208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NUEVA OFERTA GASTRONÓMCA CON INGREDIENTES AUTÓCTONOS</a:t>
            </a:r>
            <a:endParaRPr lang="es-EC" dirty="0">
              <a:solidFill>
                <a:schemeClr val="tx1"/>
              </a:solidFill>
            </a:endParaRPr>
          </a:p>
        </p:txBody>
      </p:sp>
      <p:cxnSp>
        <p:nvCxnSpPr>
          <p:cNvPr id="10" name="9 Conector angular"/>
          <p:cNvCxnSpPr/>
          <p:nvPr/>
        </p:nvCxnSpPr>
        <p:spPr>
          <a:xfrm>
            <a:off x="4974336" y="4767072"/>
            <a:ext cx="841248" cy="49987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1220" y="715321"/>
            <a:ext cx="7981701" cy="715125"/>
          </a:xfrm>
        </p:spPr>
        <p:txBody>
          <a:bodyPr>
            <a:normAutofit/>
          </a:bodyPr>
          <a:lstStyle/>
          <a:p>
            <a:r>
              <a:rPr lang="es-EC" sz="2800" dirty="0" smtClean="0"/>
              <a:t>GASTRONOMÍA Y APORTE AL TURISMO</a:t>
            </a:r>
            <a:endParaRPr lang="es-EC" sz="2800" dirty="0"/>
          </a:p>
        </p:txBody>
      </p:sp>
      <p:sp>
        <p:nvSpPr>
          <p:cNvPr id="4" name="Rectángulo 3"/>
          <p:cNvSpPr/>
          <p:nvPr/>
        </p:nvSpPr>
        <p:spPr>
          <a:xfrm>
            <a:off x="1553210" y="3917777"/>
            <a:ext cx="1859973" cy="5091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ALIMENTACIÓN 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623241" y="3856817"/>
            <a:ext cx="1859973" cy="5091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NECESIDAD BIOLÓGICA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09419" y="3832086"/>
            <a:ext cx="2266557" cy="841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ATRACTIVO PRINCIPAL DE VIAJE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stinto de 6"/>
          <p:cNvSpPr/>
          <p:nvPr/>
        </p:nvSpPr>
        <p:spPr>
          <a:xfrm>
            <a:off x="4399620" y="3829454"/>
            <a:ext cx="1006186" cy="685799"/>
          </a:xfrm>
          <a:prstGeom prst="mathNot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3687023" y="4045064"/>
            <a:ext cx="519546" cy="2545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derecha 8"/>
          <p:cNvSpPr/>
          <p:nvPr/>
        </p:nvSpPr>
        <p:spPr>
          <a:xfrm>
            <a:off x="7615502" y="4126942"/>
            <a:ext cx="519546" cy="2545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499" y="1371282"/>
            <a:ext cx="2378652" cy="1797818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610507" y="1387912"/>
            <a:ext cx="2050451" cy="1230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GASTRONOMÍA ARRAIGADA PRODUCTOS LOCALES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325081" y="3378986"/>
            <a:ext cx="7242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Open Sans"/>
              </a:rPr>
              <a:t>RIQUEZA, ORIGINALIDAD Y DIVERSIDAD DE SU GASTRONOMÍA</a:t>
            </a:r>
            <a:endParaRPr lang="es-EC" dirty="0"/>
          </a:p>
        </p:txBody>
      </p:sp>
      <p:sp>
        <p:nvSpPr>
          <p:cNvPr id="20" name="Flecha derecha 19"/>
          <p:cNvSpPr/>
          <p:nvPr/>
        </p:nvSpPr>
        <p:spPr>
          <a:xfrm rot="5400000">
            <a:off x="5344454" y="2834924"/>
            <a:ext cx="519546" cy="2545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826" y="1347463"/>
            <a:ext cx="2169524" cy="1625049"/>
          </a:xfrm>
          <a:prstGeom prst="rect">
            <a:avLst/>
          </a:prstGeom>
        </p:spPr>
      </p:pic>
      <p:sp>
        <p:nvSpPr>
          <p:cNvPr id="24" name="Título 1"/>
          <p:cNvSpPr txBox="1">
            <a:spLocks/>
          </p:cNvSpPr>
          <p:nvPr/>
        </p:nvSpPr>
        <p:spPr>
          <a:xfrm>
            <a:off x="1417270" y="149762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/>
              <a:t>DISCUSIÓN </a:t>
            </a:r>
            <a:endParaRPr lang="es-EC" dirty="0"/>
          </a:p>
        </p:txBody>
      </p:sp>
      <p:sp>
        <p:nvSpPr>
          <p:cNvPr id="23" name="Rectángulo 22"/>
          <p:cNvSpPr/>
          <p:nvPr/>
        </p:nvSpPr>
        <p:spPr>
          <a:xfrm>
            <a:off x="1221875" y="2305380"/>
            <a:ext cx="1631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rgbClr val="000000"/>
                </a:solidFill>
                <a:latin typeface="Roboto"/>
              </a:rPr>
              <a:t>10 %</a:t>
            </a:r>
            <a:endParaRPr lang="es-EC" sz="2400" b="1" dirty="0"/>
          </a:p>
        </p:txBody>
      </p:sp>
      <p:sp>
        <p:nvSpPr>
          <p:cNvPr id="25" name="Elipse 24"/>
          <p:cNvSpPr/>
          <p:nvPr/>
        </p:nvSpPr>
        <p:spPr>
          <a:xfrm>
            <a:off x="9742936" y="1331085"/>
            <a:ext cx="2449064" cy="1826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FACTOR DE CRECIMIENTO DEL TURISMO</a:t>
            </a:r>
            <a:endParaRPr lang="es-EC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/>
        </p:nvGraphicFramePr>
        <p:xfrm>
          <a:off x="2689014" y="4994656"/>
          <a:ext cx="6150186" cy="1381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02698"/>
                <a:gridCol w="1865376"/>
                <a:gridCol w="3182112"/>
              </a:tblGrid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País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Año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Entradas</a:t>
                      </a:r>
                      <a:r>
                        <a:rPr lang="es-EC" baseline="0" dirty="0" smtClean="0"/>
                        <a:t> y salidas de turistas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Perú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2005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1’685.722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2006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2’047.610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071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1879708903"/>
              </p:ext>
            </p:extLst>
          </p:nvPr>
        </p:nvGraphicFramePr>
        <p:xfrm>
          <a:off x="-2209396" y="841181"/>
          <a:ext cx="10868891" cy="553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5694688" y="2208722"/>
            <a:ext cx="2878282" cy="11146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CARTERA DE NUEVOS PRODUCTOS GASTRONÓMICOS</a:t>
            </a:r>
            <a:endParaRPr lang="es-ES" dirty="0"/>
          </a:p>
        </p:txBody>
      </p:sp>
      <p:sp>
        <p:nvSpPr>
          <p:cNvPr id="9" name="Rectángulo redondeado 8"/>
          <p:cNvSpPr/>
          <p:nvPr/>
        </p:nvSpPr>
        <p:spPr>
          <a:xfrm>
            <a:off x="5694688" y="4686333"/>
            <a:ext cx="2878282" cy="11146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PROMOCIÓN PUBLICIDAD</a:t>
            </a:r>
            <a:endParaRPr lang="es-ES" dirty="0"/>
          </a:p>
        </p:txBody>
      </p:sp>
      <p:sp>
        <p:nvSpPr>
          <p:cNvPr id="7" name="Flecha derecha 6"/>
          <p:cNvSpPr/>
          <p:nvPr/>
        </p:nvSpPr>
        <p:spPr>
          <a:xfrm>
            <a:off x="4095137" y="5110590"/>
            <a:ext cx="1305235" cy="5718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C" sz="110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2642" y="624110"/>
            <a:ext cx="2347163" cy="4109060"/>
          </a:xfrm>
          <a:prstGeom prst="rect">
            <a:avLst/>
          </a:prstGeom>
        </p:spPr>
      </p:pic>
      <p:sp>
        <p:nvSpPr>
          <p:cNvPr id="12" name="Abrir llave 11"/>
          <p:cNvSpPr/>
          <p:nvPr/>
        </p:nvSpPr>
        <p:spPr>
          <a:xfrm>
            <a:off x="9016409" y="624110"/>
            <a:ext cx="287079" cy="410906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71261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08338" y="244699"/>
            <a:ext cx="5245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GASTRONOMÍA VIVENCIAL</a:t>
            </a:r>
            <a:endParaRPr lang="es-ES" sz="28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3616107647"/>
              </p:ext>
            </p:extLst>
          </p:nvPr>
        </p:nvGraphicFramePr>
        <p:xfrm>
          <a:off x="708339" y="953038"/>
          <a:ext cx="5743975" cy="558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2661" y="3812291"/>
            <a:ext cx="3309100" cy="2614413"/>
          </a:xfrm>
          <a:prstGeom prst="rect">
            <a:avLst/>
          </a:prstGeom>
        </p:spPr>
      </p:pic>
      <p:pic>
        <p:nvPicPr>
          <p:cNvPr id="1026" name="Picture 2" descr="sla5-1500x63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6" t="-1319" r="13512" b="2366"/>
          <a:stretch/>
        </p:blipFill>
        <p:spPr bwMode="auto">
          <a:xfrm>
            <a:off x="6836290" y="506309"/>
            <a:ext cx="4616367" cy="244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echa derecha 8"/>
          <p:cNvSpPr/>
          <p:nvPr/>
        </p:nvSpPr>
        <p:spPr>
          <a:xfrm rot="16200000">
            <a:off x="8831937" y="3129073"/>
            <a:ext cx="625073" cy="5032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C" sz="1100"/>
          </a:p>
        </p:txBody>
      </p:sp>
    </p:spTree>
    <p:extLst>
      <p:ext uri="{BB962C8B-B14F-4D97-AF65-F5344CB8AC3E}">
        <p14:creationId xmlns:p14="http://schemas.microsoft.com/office/powerpoint/2010/main" xmlns="" val="175591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08338" y="244699"/>
            <a:ext cx="3541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Página web</a:t>
            </a:r>
            <a:endParaRPr lang="es-ES" sz="2800" b="1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3265" y="1000067"/>
            <a:ext cx="4247815" cy="230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5416968" y="630735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Encabezado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640" y="4129633"/>
            <a:ext cx="4247815" cy="234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5057158" y="3653363"/>
            <a:ext cx="207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Cuerpo y contenido </a:t>
            </a:r>
            <a:endParaRPr lang="es-E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3982" y="4129633"/>
            <a:ext cx="4247815" cy="234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699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89" r="20377"/>
          <a:stretch/>
        </p:blipFill>
        <p:spPr bwMode="auto">
          <a:xfrm>
            <a:off x="6873909" y="2125242"/>
            <a:ext cx="4395107" cy="3406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adroTexto 5"/>
          <p:cNvSpPr txBox="1"/>
          <p:nvPr/>
        </p:nvSpPr>
        <p:spPr>
          <a:xfrm>
            <a:off x="2639291" y="460608"/>
            <a:ext cx="608351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PUBLICACIÓN DE LA GASTRONOMÍA VIVENCIAL, DENTRO </a:t>
            </a:r>
          </a:p>
          <a:p>
            <a:pPr algn="ctr"/>
            <a:r>
              <a:rPr lang="es-ES" sz="2400" dirty="0" smtClean="0"/>
              <a:t>DE LA PÁGINA WEB 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13" y="2125242"/>
            <a:ext cx="4395107" cy="3406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37618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47832" t="5457" r="12045" b="123"/>
          <a:stretch/>
        </p:blipFill>
        <p:spPr>
          <a:xfrm>
            <a:off x="1365726" y="1469186"/>
            <a:ext cx="3652405" cy="4484803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/>
          <a:srcRect l="57209" t="26249" r="19985" b="17194"/>
          <a:stretch/>
        </p:blipFill>
        <p:spPr>
          <a:xfrm rot="21394524">
            <a:off x="5651315" y="1105398"/>
            <a:ext cx="1678940" cy="2342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/>
          <p:nvPr/>
        </p:nvPicPr>
        <p:blipFill rotWithShape="1">
          <a:blip r:embed="rId4"/>
          <a:srcRect l="57165" t="26536" r="20244" b="17065"/>
          <a:stretch/>
        </p:blipFill>
        <p:spPr>
          <a:xfrm rot="21299199">
            <a:off x="5979301" y="3939506"/>
            <a:ext cx="1663065" cy="2336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7398721" y="439444"/>
            <a:ext cx="167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VOLANTES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2480358" y="6091005"/>
            <a:ext cx="167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BANNER</a:t>
            </a:r>
            <a:endParaRPr lang="es-EC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31411">
            <a:off x="8374941" y="1273729"/>
            <a:ext cx="2528888" cy="1730375"/>
          </a:xfrm>
          <a:prstGeom prst="roundRect">
            <a:avLst>
              <a:gd name="adj" fmla="val 16667"/>
            </a:avLst>
          </a:prstGeom>
          <a:noFill/>
          <a:ln w="88900" cap="sq" algn="ctr">
            <a:solidFill>
              <a:srgbClr val="FFFFFF"/>
            </a:solidFill>
            <a:round/>
            <a:headEnd/>
            <a:tailEnd/>
          </a:ln>
          <a:effectLst>
            <a:outerShdw blurRad="254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33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8713">
            <a:off x="10059504" y="3005261"/>
            <a:ext cx="1962150" cy="1868488"/>
          </a:xfrm>
          <a:prstGeom prst="roundRect">
            <a:avLst>
              <a:gd name="adj" fmla="val 16667"/>
            </a:avLst>
          </a:prstGeom>
          <a:noFill/>
          <a:ln w="76200" cap="sq" algn="ctr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3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09564">
            <a:off x="8507997" y="4754699"/>
            <a:ext cx="2081213" cy="1560513"/>
          </a:xfrm>
          <a:prstGeom prst="roundRect">
            <a:avLst>
              <a:gd name="adj" fmla="val 16667"/>
            </a:avLst>
          </a:prstGeom>
          <a:noFill/>
          <a:ln w="76200" cap="sq" algn="ctr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66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5006" y="292615"/>
            <a:ext cx="5439249" cy="1280890"/>
          </a:xfrm>
        </p:spPr>
        <p:txBody>
          <a:bodyPr/>
          <a:lstStyle/>
          <a:p>
            <a:r>
              <a:rPr lang="es-EC" dirty="0" smtClean="0"/>
              <a:t>PROMOCIÓN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01434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IMPORTANCIA DEL PROBLEMA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580" y="1456113"/>
            <a:ext cx="5195456" cy="2344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2880192230"/>
              </p:ext>
            </p:extLst>
          </p:nvPr>
        </p:nvGraphicFramePr>
        <p:xfrm>
          <a:off x="1962728" y="30887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27368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516468404"/>
              </p:ext>
            </p:extLst>
          </p:nvPr>
        </p:nvGraphicFramePr>
        <p:xfrm>
          <a:off x="397566" y="1230489"/>
          <a:ext cx="11670256" cy="5418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499" y="5266993"/>
            <a:ext cx="2673720" cy="61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6600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2" descr="La imagen puede contener: comi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49766" y="123041"/>
            <a:ext cx="1523750" cy="204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7739553" y="467591"/>
            <a:ext cx="1965556" cy="105987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OFERTA</a:t>
            </a:r>
          </a:p>
        </p:txBody>
      </p:sp>
      <p:sp>
        <p:nvSpPr>
          <p:cNvPr id="7" name="Elipse 6"/>
          <p:cNvSpPr/>
          <p:nvPr/>
        </p:nvSpPr>
        <p:spPr>
          <a:xfrm>
            <a:off x="10001308" y="5746173"/>
            <a:ext cx="1965556" cy="105987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DEMANDA</a:t>
            </a:r>
            <a:endParaRPr lang="es-EC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2556" y="5644832"/>
            <a:ext cx="1262553" cy="12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723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001324641"/>
              </p:ext>
            </p:extLst>
          </p:nvPr>
        </p:nvGraphicFramePr>
        <p:xfrm>
          <a:off x="978451" y="725557"/>
          <a:ext cx="10759662" cy="6331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341" y="1370893"/>
            <a:ext cx="2673720" cy="61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6600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7575" y="2828503"/>
            <a:ext cx="1677251" cy="1214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666600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2" t="46897" r="1017" b="36387"/>
          <a:stretch/>
        </p:blipFill>
        <p:spPr>
          <a:xfrm>
            <a:off x="3016527" y="3959840"/>
            <a:ext cx="1605170" cy="651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4119" y="4882692"/>
            <a:ext cx="2743763" cy="1646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/>
          <a:srcRect l="53429" t="14280" r="33690" b="69765"/>
          <a:stretch/>
        </p:blipFill>
        <p:spPr>
          <a:xfrm>
            <a:off x="8523850" y="391277"/>
            <a:ext cx="1848773" cy="1288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9074119" y="1937778"/>
            <a:ext cx="2597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GASTROMÓMICA</a:t>
            </a:r>
            <a:endParaRPr lang="es-EC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Picture 4" descr="La imagen puede contener: comid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32" t="23529" r="14638" b="1347"/>
          <a:stretch/>
        </p:blipFill>
        <p:spPr bwMode="auto">
          <a:xfrm>
            <a:off x="9234311" y="2229939"/>
            <a:ext cx="2270301" cy="2156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2"/>
          <a:srcRect l="22161" t="31881" r="50993" b="17512"/>
          <a:stretch/>
        </p:blipFill>
        <p:spPr>
          <a:xfrm>
            <a:off x="4919279" y="4882692"/>
            <a:ext cx="1732483" cy="18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239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Resultado de imagen para gradua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757042"/>
            <a:ext cx="3368386" cy="3521494"/>
          </a:xfrm>
          <a:prstGeom prst="rect">
            <a:avLst/>
          </a:prstGeom>
        </p:spPr>
      </p:pic>
      <p:pic>
        <p:nvPicPr>
          <p:cNvPr id="1030" name="Picture 6" descr="Resultado de imagen para gracias diapositiv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097" b="90000" l="0" r="98063">
                        <a14:foregroundMark x1="17191" y1="33226" x2="17191" y2="33226"/>
                        <a14:foregroundMark x1="7748" y1="57419" x2="7748" y2="57419"/>
                        <a14:foregroundMark x1="11501" y1="31290" x2="11501" y2="31290"/>
                        <a14:foregroundMark x1="63196" y1="40645" x2="63196" y2="40645"/>
                        <a14:foregroundMark x1="92736" y1="40323" x2="92736" y2="40323"/>
                        <a14:foregroundMark x1="87772" y1="71935" x2="87772" y2="71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6038" y="4133062"/>
            <a:ext cx="6276397" cy="235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155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4616" y="267401"/>
            <a:ext cx="8911687" cy="1280890"/>
          </a:xfrm>
        </p:spPr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330506842"/>
              </p:ext>
            </p:extLst>
          </p:nvPr>
        </p:nvGraphicFramePr>
        <p:xfrm>
          <a:off x="1381993" y="3679728"/>
          <a:ext cx="10680390" cy="3634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792824" y="1317459"/>
            <a:ext cx="303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92824" y="3561711"/>
            <a:ext cx="303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ESPECÍFICOS</a:t>
            </a:r>
            <a:endParaRPr lang="es-EC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xmlns="" val="2920275342"/>
              </p:ext>
            </p:extLst>
          </p:nvPr>
        </p:nvGraphicFramePr>
        <p:xfrm>
          <a:off x="1210933" y="880578"/>
          <a:ext cx="10830792" cy="3142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58588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8681" y="624110"/>
            <a:ext cx="8911687" cy="1280890"/>
          </a:xfrm>
        </p:spPr>
        <p:txBody>
          <a:bodyPr/>
          <a:lstStyle/>
          <a:p>
            <a:r>
              <a:rPr lang="es-ES" dirty="0" smtClean="0"/>
              <a:t>TEORÍA DE SOPORTE</a:t>
            </a:r>
            <a:endParaRPr lang="es-ES" dirty="0"/>
          </a:p>
        </p:txBody>
      </p:sp>
      <p:pic>
        <p:nvPicPr>
          <p:cNvPr id="1026" name="Picture 2" descr="Resultado de imagen para ventaja competitiva ejemplos re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302" y="2117292"/>
            <a:ext cx="4181475" cy="284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299296356"/>
              </p:ext>
            </p:extLst>
          </p:nvPr>
        </p:nvGraphicFramePr>
        <p:xfrm>
          <a:off x="6474525" y="1954768"/>
          <a:ext cx="5267201" cy="453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2919415" y="5353688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MICHAEL PORTER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8109177" y="1535668"/>
            <a:ext cx="2320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ESTRATEGIA GENÉRICA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9" name="Pentágono 8"/>
          <p:cNvSpPr/>
          <p:nvPr/>
        </p:nvSpPr>
        <p:spPr>
          <a:xfrm>
            <a:off x="9269655" y="2296391"/>
            <a:ext cx="2243472" cy="76892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PRODUCTO</a:t>
            </a:r>
            <a:endParaRPr lang="es-E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62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3834" y="312383"/>
            <a:ext cx="8911687" cy="1280890"/>
          </a:xfrm>
        </p:spPr>
        <p:txBody>
          <a:bodyPr/>
          <a:lstStyle/>
          <a:p>
            <a:r>
              <a:rPr lang="es-ES" dirty="0" smtClean="0"/>
              <a:t>INSTRUMENTOS</a:t>
            </a:r>
            <a:endParaRPr lang="es-ES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xmlns="" val="442824203"/>
              </p:ext>
            </p:extLst>
          </p:nvPr>
        </p:nvGraphicFramePr>
        <p:xfrm>
          <a:off x="1704109" y="1381990"/>
          <a:ext cx="4010891" cy="2223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63847" t="34985" r="17109" b="18195"/>
          <a:stretch/>
        </p:blipFill>
        <p:spPr>
          <a:xfrm>
            <a:off x="3947658" y="3865083"/>
            <a:ext cx="1943101" cy="268713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/>
          <a:srcRect l="65156" t="39612" r="20504" b="28191"/>
          <a:stretch/>
        </p:blipFill>
        <p:spPr>
          <a:xfrm>
            <a:off x="1500871" y="3865083"/>
            <a:ext cx="2188872" cy="276429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529223" y="2215226"/>
            <a:ext cx="1911927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</a:rPr>
              <a:t>GAD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</a:rPr>
              <a:t>CENTROS DE TURISMO COMUNITARIO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</a:rPr>
              <a:t>RESTAURANTES</a:t>
            </a:r>
          </a:p>
          <a:p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5" name="Abrir llave 4"/>
          <p:cNvSpPr/>
          <p:nvPr/>
        </p:nvSpPr>
        <p:spPr>
          <a:xfrm>
            <a:off x="5498698" y="2017480"/>
            <a:ext cx="784121" cy="20349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derecha 14"/>
          <p:cNvSpPr/>
          <p:nvPr/>
        </p:nvSpPr>
        <p:spPr>
          <a:xfrm>
            <a:off x="8687554" y="2701295"/>
            <a:ext cx="684502" cy="4325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C" sz="1100"/>
          </a:p>
        </p:txBody>
      </p:sp>
      <p:sp>
        <p:nvSpPr>
          <p:cNvPr id="7" name="Rectángulo 6"/>
          <p:cNvSpPr/>
          <p:nvPr/>
        </p:nvSpPr>
        <p:spPr>
          <a:xfrm>
            <a:off x="9736282" y="2491563"/>
            <a:ext cx="2150918" cy="77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CATASTRO  ACTUALIZADO TENA</a:t>
            </a:r>
            <a:endParaRPr lang="es-EC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0079182" y="3546520"/>
            <a:ext cx="146511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2017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9481704" y="4425399"/>
            <a:ext cx="2660073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 ESTABLECIMIENTOS TURÍSTICOS DEL  CANTÓN TENA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448"/>
          <a:stretch/>
        </p:blipFill>
        <p:spPr>
          <a:xfrm>
            <a:off x="7551054" y="582916"/>
            <a:ext cx="1797083" cy="1306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7038" y="225182"/>
            <a:ext cx="1857162" cy="1229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2819" y="4289056"/>
            <a:ext cx="3065318" cy="1839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3511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506902412"/>
              </p:ext>
            </p:extLst>
          </p:nvPr>
        </p:nvGraphicFramePr>
        <p:xfrm>
          <a:off x="834384" y="1226127"/>
          <a:ext cx="1901536" cy="4455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56190" t="18419" r="16576" b="8957"/>
          <a:stretch/>
        </p:blipFill>
        <p:spPr>
          <a:xfrm>
            <a:off x="2919452" y="732857"/>
            <a:ext cx="3922961" cy="5884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Resultado de imagen para ECUAD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2286" y="3507785"/>
            <a:ext cx="2090387" cy="1342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7379236" y="2224231"/>
            <a:ext cx="2379518" cy="6442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NACIONALES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7379236" y="3803072"/>
            <a:ext cx="2379518" cy="6442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EXTRANJEROS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5577" y="1595932"/>
            <a:ext cx="1496352" cy="1650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Abrir llave 8"/>
          <p:cNvSpPr/>
          <p:nvPr/>
        </p:nvSpPr>
        <p:spPr>
          <a:xfrm>
            <a:off x="7006916" y="2649682"/>
            <a:ext cx="280554" cy="169371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0138" y="4970647"/>
            <a:ext cx="2282535" cy="1711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8754" y="135808"/>
            <a:ext cx="2130365" cy="1460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0312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5007" y="260148"/>
            <a:ext cx="8911687" cy="1280890"/>
          </a:xfrm>
        </p:spPr>
        <p:txBody>
          <a:bodyPr/>
          <a:lstStyle/>
          <a:p>
            <a:r>
              <a:rPr lang="es-ES" dirty="0" smtClean="0"/>
              <a:t>MUESTRA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801147" y="1546379"/>
            <a:ext cx="146511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2012-2016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4837545" y="609653"/>
            <a:ext cx="56515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REGISTRO DE AFLUENCIA DE TURISTAS AL </a:t>
            </a:r>
            <a:r>
              <a:rPr lang="es-E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CANTÓN 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TENA</a:t>
            </a:r>
            <a:r>
              <a:rPr lang="es-ES" dirty="0"/>
              <a:t> </a:t>
            </a:r>
          </a:p>
        </p:txBody>
      </p:sp>
      <p:pic>
        <p:nvPicPr>
          <p:cNvPr id="6" name="3 Imagen" descr="Descripción: C:\Users\Public\Pictures\pictogramas\GADMT.jpg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000-0000040000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8656" y="977953"/>
            <a:ext cx="1583748" cy="1432720"/>
          </a:xfrm>
          <a:prstGeom prst="rect">
            <a:avLst/>
          </a:prstGeom>
          <a:noFill/>
        </p:spPr>
      </p:pic>
      <p:sp>
        <p:nvSpPr>
          <p:cNvPr id="10" name="Rectángulo 9"/>
          <p:cNvSpPr/>
          <p:nvPr/>
        </p:nvSpPr>
        <p:spPr>
          <a:xfrm>
            <a:off x="5483647" y="865793"/>
            <a:ext cx="4359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DIRECCIÓN </a:t>
            </a:r>
            <a:r>
              <a:rPr lang="es-ES" dirty="0">
                <a:latin typeface="Calibri" panose="020F0502020204030204" pitchFamily="34" charset="0"/>
              </a:rPr>
              <a:t>DE CULTURA Y </a:t>
            </a:r>
            <a:r>
              <a:rPr lang="es-ES" dirty="0" smtClean="0">
                <a:latin typeface="Calibri" panose="020F0502020204030204" pitchFamily="34" charset="0"/>
              </a:rPr>
              <a:t>TURISMO</a:t>
            </a:r>
            <a:r>
              <a:rPr lang="es-ES" dirty="0">
                <a:latin typeface="Calibri" panose="020F0502020204030204" pitchFamily="34" charset="0"/>
              </a:rPr>
              <a:t>	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</a:rPr>
              <a:t>             UNIDAD </a:t>
            </a:r>
            <a:r>
              <a:rPr lang="es-ES" dirty="0">
                <a:latin typeface="Calibri" panose="020F0502020204030204" pitchFamily="34" charset="0"/>
              </a:rPr>
              <a:t>DE TURISMO 	</a:t>
            </a:r>
            <a:r>
              <a:rPr lang="es-ES" dirty="0"/>
              <a:t>		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3713575" y="1298523"/>
            <a:ext cx="684502" cy="4325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C" sz="110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Rectángulo 11"/>
              <p:cNvSpPr/>
              <p:nvPr/>
            </p:nvSpPr>
            <p:spPr>
              <a:xfrm>
                <a:off x="1958656" y="2579413"/>
                <a:ext cx="4686300" cy="4574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</a:t>
                </a:r>
                <a:r>
                  <a:rPr lang="es-EC" sz="16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oblación </a:t>
                </a:r>
                <a:r>
                  <a:rPr lang="es-EC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finita.</a:t>
                </a:r>
                <a:endParaRPr lang="es-E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s-ES" sz="1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s-ES" sz="1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1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N= 9569</a:t>
                </a:r>
              </a:p>
              <a:p>
                <a:pPr marL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1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P(Éxito)= 50%</a:t>
                </a:r>
              </a:p>
              <a:p>
                <a:pPr marL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1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 (Fracaso)= 50%</a:t>
                </a:r>
              </a:p>
              <a:p>
                <a:pPr marL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1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 (Error permitido)= 5%</a:t>
                </a:r>
              </a:p>
              <a:p>
                <a:pPr marL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1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 (Nivel de confianza)= 95% = 1.96</a:t>
                </a:r>
              </a:p>
              <a:p>
                <a:pPr marL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S" sz="1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s-E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s-E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1.96</m:t>
                            </m:r>
                          </m:e>
                          <m:sup>
                            <m: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∗0.5∗0.5∗</m:t>
                        </m:r>
                        <m:r>
                          <a:rPr lang="es-E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9569</m:t>
                        </m:r>
                      </m:num>
                      <m:den>
                        <m:sSup>
                          <m:sSupPr>
                            <m:ctrlP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0.05</m:t>
                            </m:r>
                          </m:e>
                          <m:sup>
                            <m: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ES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9569</m:t>
                            </m:r>
                            <m: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1.96</m:t>
                            </m:r>
                          </m:e>
                          <m:sup>
                            <m:r>
                              <a:rPr lang="es-E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∗0.5∗0.5</m:t>
                        </m:r>
                      </m:den>
                    </m:f>
                  </m:oMath>
                </a14:m>
                <a:r>
                  <a:rPr lang="es-E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s-E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370</m:t>
                    </m:r>
                  </m:oMath>
                </a14:m>
                <a:endParaRPr lang="es-ES" sz="1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S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S" sz="1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656" y="2579413"/>
                <a:ext cx="4686300" cy="4574907"/>
              </a:xfrm>
              <a:prstGeom prst="rect">
                <a:avLst/>
              </a:prstGeom>
              <a:blipFill rotWithShape="0">
                <a:blip r:embed="rId3"/>
                <a:stretch>
                  <a:fillRect l="-65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Resultado de imagen para exc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8481" y="4502405"/>
            <a:ext cx="1598962" cy="8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8725239" y="2550985"/>
            <a:ext cx="200544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TABULACIÓN DE DATOS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15" name="Flecha derecha 14"/>
          <p:cNvSpPr/>
          <p:nvPr/>
        </p:nvSpPr>
        <p:spPr>
          <a:xfrm rot="5400000">
            <a:off x="9385711" y="3637195"/>
            <a:ext cx="684502" cy="4325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C" sz="1100"/>
          </a:p>
        </p:txBody>
      </p:sp>
    </p:spTree>
    <p:extLst>
      <p:ext uri="{BB962C8B-B14F-4D97-AF65-F5344CB8AC3E}">
        <p14:creationId xmlns:p14="http://schemas.microsoft.com/office/powerpoint/2010/main" xmlns="" val="89134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0480" y="509809"/>
            <a:ext cx="8911687" cy="1280890"/>
          </a:xfrm>
        </p:spPr>
        <p:txBody>
          <a:bodyPr/>
          <a:lstStyle/>
          <a:p>
            <a:r>
              <a:rPr lang="es-EC" dirty="0" smtClean="0"/>
              <a:t>RESULTADOS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103031967"/>
              </p:ext>
            </p:extLst>
          </p:nvPr>
        </p:nvGraphicFramePr>
        <p:xfrm>
          <a:off x="753734" y="1414569"/>
          <a:ext cx="9770525" cy="4862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55" y="2226144"/>
            <a:ext cx="1640877" cy="1454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86" t="10743" r="5632"/>
          <a:stretch/>
        </p:blipFill>
        <p:spPr>
          <a:xfrm rot="5400000">
            <a:off x="9826104" y="4120374"/>
            <a:ext cx="2048413" cy="2141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Resultado de imagen para elev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5210" y="2181609"/>
            <a:ext cx="1725049" cy="1454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 derecha 11"/>
          <p:cNvSpPr/>
          <p:nvPr/>
        </p:nvSpPr>
        <p:spPr>
          <a:xfrm>
            <a:off x="9560708" y="2520986"/>
            <a:ext cx="684502" cy="4325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C" sz="1100"/>
          </a:p>
        </p:txBody>
      </p:sp>
      <p:sp>
        <p:nvSpPr>
          <p:cNvPr id="13" name="Flecha derecha 12"/>
          <p:cNvSpPr/>
          <p:nvPr/>
        </p:nvSpPr>
        <p:spPr>
          <a:xfrm rot="16200000">
            <a:off x="10848575" y="1718665"/>
            <a:ext cx="568475" cy="4325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C" sz="110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/>
          <a:srcRect r="41934"/>
          <a:stretch/>
        </p:blipFill>
        <p:spPr>
          <a:xfrm>
            <a:off x="10330931" y="123337"/>
            <a:ext cx="1520970" cy="1527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52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90307" y="276902"/>
            <a:ext cx="3152098" cy="3152098"/>
            <a:chOff x="5046498" y="1291841"/>
            <a:chExt cx="3152098" cy="3152098"/>
          </a:xfrm>
        </p:grpSpPr>
        <p:sp>
          <p:nvSpPr>
            <p:cNvPr id="6" name="Elipse 5"/>
            <p:cNvSpPr/>
            <p:nvPr/>
          </p:nvSpPr>
          <p:spPr>
            <a:xfrm>
              <a:off x="5046498" y="1291841"/>
              <a:ext cx="3152098" cy="31520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3205422"/>
                <a:satOff val="-6509"/>
                <a:lumOff val="4183"/>
                <a:alphaOff val="0"/>
              </a:schemeClr>
            </a:fillRef>
            <a:effectRef idx="0">
              <a:schemeClr val="accent5">
                <a:alpha val="50000"/>
                <a:hueOff val="3205422"/>
                <a:satOff val="-6509"/>
                <a:lumOff val="418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Elipse 4"/>
            <p:cNvSpPr/>
            <p:nvPr/>
          </p:nvSpPr>
          <p:spPr>
            <a:xfrm>
              <a:off x="5508112" y="1753455"/>
              <a:ext cx="2228870" cy="2228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3470" tIns="22860" rIns="173470" bIns="22860" numCol="1" spcCol="1270" anchor="ctr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PRODUCTO</a:t>
              </a:r>
              <a:endParaRPr lang="es-EC" sz="1800" b="1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8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INGREDIENTES AUTÓCTONOS</a:t>
              </a:r>
            </a:p>
            <a:p>
              <a:pPr marL="628650" lvl="2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REGISTRO </a:t>
              </a:r>
              <a:endParaRPr lang="es-EC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8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PRODUCTOS SUSTITUTOS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5614536" y="276901"/>
            <a:ext cx="3152098" cy="3152098"/>
            <a:chOff x="7568177" y="1291841"/>
            <a:chExt cx="3152098" cy="3152098"/>
          </a:xfrm>
        </p:grpSpPr>
        <p:sp>
          <p:nvSpPr>
            <p:cNvPr id="4" name="Elipse 3"/>
            <p:cNvSpPr/>
            <p:nvPr/>
          </p:nvSpPr>
          <p:spPr>
            <a:xfrm>
              <a:off x="7568177" y="1291841"/>
              <a:ext cx="3152098" cy="31520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4808133"/>
                <a:satOff val="-9764"/>
                <a:lumOff val="6275"/>
                <a:alphaOff val="0"/>
              </a:schemeClr>
            </a:fillRef>
            <a:effectRef idx="0">
              <a:schemeClr val="accent5">
                <a:alpha val="50000"/>
                <a:hueOff val="4808133"/>
                <a:satOff val="-9764"/>
                <a:lumOff val="627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" name="Elipse 6"/>
            <p:cNvSpPr/>
            <p:nvPr/>
          </p:nvSpPr>
          <p:spPr>
            <a:xfrm>
              <a:off x="8029791" y="1753455"/>
              <a:ext cx="2423614" cy="2228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3470" tIns="22860" rIns="173470" bIns="22860" numCol="1" spcCol="1270" anchor="ctr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b="1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COMPETITIVIDAD</a:t>
              </a:r>
              <a:endParaRPr lang="es-EC" sz="1800" b="1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8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CADENA DE VALOR </a:t>
              </a:r>
              <a:endParaRPr lang="es-EC" sz="18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8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VENTAJA COMPETITIVA</a:t>
              </a:r>
              <a:endParaRPr lang="es-EC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FACTOR DIFERECIADOR</a:t>
              </a:r>
              <a:endParaRPr lang="es-EC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2" descr="La imagen puede contener: com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8248" y="738515"/>
            <a:ext cx="2400002" cy="1706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Resultado de imagen para morete frut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952" y="738515"/>
            <a:ext cx="2311675" cy="1706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upo 10"/>
          <p:cNvGrpSpPr/>
          <p:nvPr/>
        </p:nvGrpSpPr>
        <p:grpSpPr>
          <a:xfrm>
            <a:off x="3356263" y="3890612"/>
            <a:ext cx="2782591" cy="1969861"/>
            <a:chOff x="4416144" y="1009915"/>
            <a:chExt cx="4679059" cy="3558875"/>
          </a:xfrm>
        </p:grpSpPr>
        <p:sp>
          <p:nvSpPr>
            <p:cNvPr id="12" name="Redondear rectángulo de esquina del mismo lado 11"/>
            <p:cNvSpPr/>
            <p:nvPr/>
          </p:nvSpPr>
          <p:spPr>
            <a:xfrm rot="5400000">
              <a:off x="4976236" y="449823"/>
              <a:ext cx="3558875" cy="4679059"/>
            </a:xfrm>
            <a:prstGeom prst="round2SameRect">
              <a:avLst>
                <a:gd name="adj1" fmla="val 16670"/>
                <a:gd name="adj2" fmla="val 0"/>
              </a:avLst>
            </a:prstGeom>
            <a:blipFill rotWithShape="0">
              <a:blip r:embed="rId4">
                <a:lum bright="70000" contrast="-70000"/>
              </a:blip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3226784"/>
                <a:satOff val="-9975"/>
                <a:lumOff val="1216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dondear rectángulo de esquina del mismo lado 4"/>
            <p:cNvSpPr/>
            <p:nvPr/>
          </p:nvSpPr>
          <p:spPr>
            <a:xfrm>
              <a:off x="4416145" y="1183676"/>
              <a:ext cx="4505298" cy="32113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590" tIns="165100" rIns="99060" bIns="165100" numCol="1" spcCol="1270" anchor="t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600" kern="1200" dirty="0" smtClean="0"/>
            </a:p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0" kern="120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PRODUCTOS DE LAS REGIONES COSTA Y SIERRA</a:t>
              </a:r>
            </a:p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600" kern="1200" dirty="0" smtClean="0"/>
            </a:p>
          </p:txBody>
        </p:sp>
      </p:grpSp>
      <p:cxnSp>
        <p:nvCxnSpPr>
          <p:cNvPr id="15" name="Conector recto de flecha 14"/>
          <p:cNvCxnSpPr>
            <a:stCxn id="6" idx="4"/>
          </p:cNvCxnSpPr>
          <p:nvPr/>
        </p:nvCxnSpPr>
        <p:spPr>
          <a:xfrm>
            <a:off x="4666356" y="3429000"/>
            <a:ext cx="0" cy="591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799820"/>
              </p:ext>
            </p:extLst>
          </p:nvPr>
        </p:nvGraphicFramePr>
        <p:xfrm>
          <a:off x="7270111" y="4174691"/>
          <a:ext cx="4170280" cy="125975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72932"/>
                <a:gridCol w="1424416"/>
                <a:gridCol w="1372932"/>
              </a:tblGrid>
              <a:tr h="12597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SELECCIÓN DE MATERIA PRIMA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CARTERA DE NUEVOS PRODUCTOS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ELABORACIÓN  DEL PRODUCTO FINAL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362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piral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1890</TotalTime>
  <Words>593</Words>
  <Application>Microsoft Office PowerPoint</Application>
  <PresentationFormat>Personalizado</PresentationFormat>
  <Paragraphs>262</Paragraphs>
  <Slides>22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Espiral</vt:lpstr>
      <vt:lpstr>Diapositiva 1</vt:lpstr>
      <vt:lpstr>IMPORTANCIA DEL PROBLEMA</vt:lpstr>
      <vt:lpstr>OBJETIVOS</vt:lpstr>
      <vt:lpstr>TEORÍA DE SOPORTE</vt:lpstr>
      <vt:lpstr>INSTRUMENTOS</vt:lpstr>
      <vt:lpstr>Diapositiva 6</vt:lpstr>
      <vt:lpstr>MUESTRA</vt:lpstr>
      <vt:lpstr>RESULTADOS</vt:lpstr>
      <vt:lpstr>Diapositiva 9</vt:lpstr>
      <vt:lpstr>Diapositiva 10</vt:lpstr>
      <vt:lpstr>ENCUESTAS</vt:lpstr>
      <vt:lpstr>ENCUESTAS</vt:lpstr>
      <vt:lpstr>Diapositiva 13</vt:lpstr>
      <vt:lpstr>GASTRONOMÍA Y APORTE AL TURISMO</vt:lpstr>
      <vt:lpstr>Diapositiva 15</vt:lpstr>
      <vt:lpstr>Diapositiva 16</vt:lpstr>
      <vt:lpstr>Diapositiva 17</vt:lpstr>
      <vt:lpstr>Diapositiva 18</vt:lpstr>
      <vt:lpstr>PROMOCIÓN</vt:lpstr>
      <vt:lpstr>CONCLUSIONES</vt:lpstr>
      <vt:lpstr>RECOMENDACIONES</vt:lpstr>
      <vt:lpstr>Diapositiva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Usuario</cp:lastModifiedBy>
  <cp:revision>101</cp:revision>
  <dcterms:created xsi:type="dcterms:W3CDTF">2018-02-25T15:02:07Z</dcterms:created>
  <dcterms:modified xsi:type="dcterms:W3CDTF">2018-03-07T15:06:48Z</dcterms:modified>
</cp:coreProperties>
</file>