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553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4" r:id="rId8"/>
    <p:sldId id="277" r:id="rId9"/>
    <p:sldId id="263" r:id="rId10"/>
    <p:sldId id="278" r:id="rId11"/>
    <p:sldId id="265" r:id="rId12"/>
    <p:sldId id="273" r:id="rId13"/>
    <p:sldId id="274" r:id="rId14"/>
    <p:sldId id="275" r:id="rId15"/>
    <p:sldId id="276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ny Lolita  Vinueza Luna" initials="JLV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NACIONALIDADES%20TESIS%20DE%20GRADO%20COMPLE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NACIONALIDADES%20TESIS%20DE%20GRADO%20COMPLET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NACIONALIDADES%20TESIS%20DE%20GRADO%20COMPLET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Total huéspedes por nacionalidad año 2015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Hoja1!$N$2</c:f>
              <c:strCache>
                <c:ptCount val="1"/>
                <c:pt idx="0">
                  <c:v>Total huespedes al año por nacionalidad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Hoja1!$A$4:$A$24</c:f>
              <c:strCache>
                <c:ptCount val="21"/>
                <c:pt idx="0">
                  <c:v>Argentina</c:v>
                </c:pt>
                <c:pt idx="1">
                  <c:v>Brasil</c:v>
                </c:pt>
                <c:pt idx="2">
                  <c:v>Canada </c:v>
                </c:pt>
                <c:pt idx="3">
                  <c:v>Chile</c:v>
                </c:pt>
                <c:pt idx="4">
                  <c:v>China</c:v>
                </c:pt>
                <c:pt idx="5">
                  <c:v>Colombia </c:v>
                </c:pt>
                <c:pt idx="6">
                  <c:v>Costa Rica </c:v>
                </c:pt>
                <c:pt idx="7">
                  <c:v>Cuba</c:v>
                </c:pt>
                <c:pt idx="8">
                  <c:v>Ecuador</c:v>
                </c:pt>
                <c:pt idx="9">
                  <c:v>España</c:v>
                </c:pt>
                <c:pt idx="10">
                  <c:v>Francia</c:v>
                </c:pt>
                <c:pt idx="11">
                  <c:v>Guatemala</c:v>
                </c:pt>
                <c:pt idx="12">
                  <c:v>Italia</c:v>
                </c:pt>
                <c:pt idx="13">
                  <c:v>Korea</c:v>
                </c:pt>
                <c:pt idx="14">
                  <c:v>México</c:v>
                </c:pt>
                <c:pt idx="15">
                  <c:v>Panamá</c:v>
                </c:pt>
                <c:pt idx="16">
                  <c:v>Perú </c:v>
                </c:pt>
                <c:pt idx="17">
                  <c:v>Serbia</c:v>
                </c:pt>
                <c:pt idx="18">
                  <c:v>Siria</c:v>
                </c:pt>
                <c:pt idx="19">
                  <c:v>Estados Unidos</c:v>
                </c:pt>
                <c:pt idx="20">
                  <c:v>Venezuela</c:v>
                </c:pt>
              </c:strCache>
            </c:strRef>
          </c:cat>
          <c:val>
            <c:numRef>
              <c:f>Hoja1!$N$4:$N$24</c:f>
              <c:numCache>
                <c:formatCode>General</c:formatCode>
                <c:ptCount val="21"/>
                <c:pt idx="0">
                  <c:v>550</c:v>
                </c:pt>
                <c:pt idx="1">
                  <c:v>1323</c:v>
                </c:pt>
                <c:pt idx="2">
                  <c:v>594</c:v>
                </c:pt>
                <c:pt idx="3">
                  <c:v>227</c:v>
                </c:pt>
                <c:pt idx="4">
                  <c:v>696</c:v>
                </c:pt>
                <c:pt idx="5">
                  <c:v>1479</c:v>
                </c:pt>
                <c:pt idx="6">
                  <c:v>73</c:v>
                </c:pt>
                <c:pt idx="7">
                  <c:v>298</c:v>
                </c:pt>
                <c:pt idx="8">
                  <c:v>9928</c:v>
                </c:pt>
                <c:pt idx="9">
                  <c:v>1250</c:v>
                </c:pt>
                <c:pt idx="10">
                  <c:v>292</c:v>
                </c:pt>
                <c:pt idx="11">
                  <c:v>162</c:v>
                </c:pt>
                <c:pt idx="12">
                  <c:v>167</c:v>
                </c:pt>
                <c:pt idx="13">
                  <c:v>73</c:v>
                </c:pt>
                <c:pt idx="14">
                  <c:v>846</c:v>
                </c:pt>
                <c:pt idx="15">
                  <c:v>203</c:v>
                </c:pt>
                <c:pt idx="16">
                  <c:v>564</c:v>
                </c:pt>
                <c:pt idx="17">
                  <c:v>189</c:v>
                </c:pt>
                <c:pt idx="18">
                  <c:v>80</c:v>
                </c:pt>
                <c:pt idx="19">
                  <c:v>1798</c:v>
                </c:pt>
                <c:pt idx="20">
                  <c:v>274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472728"/>
        <c:axId val="159464496"/>
      </c:lineChart>
      <c:catAx>
        <c:axId val="159472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64496"/>
        <c:crosses val="autoZero"/>
        <c:auto val="1"/>
        <c:lblAlgn val="ctr"/>
        <c:lblOffset val="100"/>
        <c:noMultiLvlLbl val="0"/>
      </c:catAx>
      <c:valAx>
        <c:axId val="15946449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72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Total </a:t>
            </a:r>
            <a:r>
              <a:rPr lang="es-ES" dirty="0" smtClean="0"/>
              <a:t>huéspedes </a:t>
            </a:r>
            <a:r>
              <a:rPr lang="es-ES" dirty="0"/>
              <a:t>por nacionalidad año 2016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Hoja1!$N$28</c:f>
              <c:strCache>
                <c:ptCount val="1"/>
              </c:strCache>
            </c:strRef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Hoja1!$A$4:$A$24</c:f>
              <c:strCache>
                <c:ptCount val="21"/>
                <c:pt idx="0">
                  <c:v>Argentina</c:v>
                </c:pt>
                <c:pt idx="1">
                  <c:v>Brasil</c:v>
                </c:pt>
                <c:pt idx="2">
                  <c:v>Canada </c:v>
                </c:pt>
                <c:pt idx="3">
                  <c:v>Chile</c:v>
                </c:pt>
                <c:pt idx="4">
                  <c:v>China</c:v>
                </c:pt>
                <c:pt idx="5">
                  <c:v>Colombia </c:v>
                </c:pt>
                <c:pt idx="6">
                  <c:v>Costa Rica </c:v>
                </c:pt>
                <c:pt idx="7">
                  <c:v>Cuba</c:v>
                </c:pt>
                <c:pt idx="8">
                  <c:v>Ecuador</c:v>
                </c:pt>
                <c:pt idx="9">
                  <c:v>España</c:v>
                </c:pt>
                <c:pt idx="10">
                  <c:v>Francia</c:v>
                </c:pt>
                <c:pt idx="11">
                  <c:v>Guatemala</c:v>
                </c:pt>
                <c:pt idx="12">
                  <c:v>Italia</c:v>
                </c:pt>
                <c:pt idx="13">
                  <c:v>Korea</c:v>
                </c:pt>
                <c:pt idx="14">
                  <c:v>México</c:v>
                </c:pt>
                <c:pt idx="15">
                  <c:v>Panamá</c:v>
                </c:pt>
                <c:pt idx="16">
                  <c:v>Perú </c:v>
                </c:pt>
                <c:pt idx="17">
                  <c:v>Serbia</c:v>
                </c:pt>
                <c:pt idx="18">
                  <c:v>Siria</c:v>
                </c:pt>
                <c:pt idx="19">
                  <c:v>Estados Unidos</c:v>
                </c:pt>
                <c:pt idx="20">
                  <c:v>Venezuela</c:v>
                </c:pt>
              </c:strCache>
            </c:strRef>
          </c:cat>
          <c:val>
            <c:numRef>
              <c:f>Hoja1!$N$29:$N$49</c:f>
              <c:numCache>
                <c:formatCode>General</c:formatCode>
                <c:ptCount val="21"/>
                <c:pt idx="0">
                  <c:v>629</c:v>
                </c:pt>
                <c:pt idx="1">
                  <c:v>569</c:v>
                </c:pt>
                <c:pt idx="2">
                  <c:v>96</c:v>
                </c:pt>
                <c:pt idx="3">
                  <c:v>260</c:v>
                </c:pt>
                <c:pt idx="4">
                  <c:v>392</c:v>
                </c:pt>
                <c:pt idx="5">
                  <c:v>1435</c:v>
                </c:pt>
                <c:pt idx="6">
                  <c:v>73</c:v>
                </c:pt>
                <c:pt idx="7">
                  <c:v>569</c:v>
                </c:pt>
                <c:pt idx="8">
                  <c:v>7725</c:v>
                </c:pt>
                <c:pt idx="9">
                  <c:v>665</c:v>
                </c:pt>
                <c:pt idx="10">
                  <c:v>97</c:v>
                </c:pt>
                <c:pt idx="11">
                  <c:v>41</c:v>
                </c:pt>
                <c:pt idx="12">
                  <c:v>186</c:v>
                </c:pt>
                <c:pt idx="13">
                  <c:v>51</c:v>
                </c:pt>
                <c:pt idx="14">
                  <c:v>657</c:v>
                </c:pt>
                <c:pt idx="15">
                  <c:v>148</c:v>
                </c:pt>
                <c:pt idx="16">
                  <c:v>532</c:v>
                </c:pt>
                <c:pt idx="17">
                  <c:v>94</c:v>
                </c:pt>
                <c:pt idx="18">
                  <c:v>108</c:v>
                </c:pt>
                <c:pt idx="19">
                  <c:v>1293</c:v>
                </c:pt>
                <c:pt idx="20">
                  <c:v>230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465280"/>
        <c:axId val="159473120"/>
      </c:lineChart>
      <c:catAx>
        <c:axId val="159465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73120"/>
        <c:crosses val="autoZero"/>
        <c:auto val="1"/>
        <c:lblAlgn val="ctr"/>
        <c:lblOffset val="100"/>
        <c:noMultiLvlLbl val="0"/>
      </c:catAx>
      <c:valAx>
        <c:axId val="1594731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65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Total </a:t>
            </a:r>
            <a:r>
              <a:rPr lang="es-ES" dirty="0" smtClean="0"/>
              <a:t>huéspedes </a:t>
            </a:r>
            <a:r>
              <a:rPr lang="es-ES" dirty="0"/>
              <a:t>por nacionalidad año 2017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Hoja1!$N$53</c:f>
              <c:strCache>
                <c:ptCount val="1"/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Hoja1!$A$54:$A$72</c:f>
              <c:strCache>
                <c:ptCount val="19"/>
                <c:pt idx="0">
                  <c:v>Argentina</c:v>
                </c:pt>
                <c:pt idx="1">
                  <c:v>Brasil</c:v>
                </c:pt>
                <c:pt idx="2">
                  <c:v>Canada </c:v>
                </c:pt>
                <c:pt idx="3">
                  <c:v>Chile</c:v>
                </c:pt>
                <c:pt idx="4">
                  <c:v>China</c:v>
                </c:pt>
                <c:pt idx="5">
                  <c:v>Colombia </c:v>
                </c:pt>
                <c:pt idx="6">
                  <c:v>Costa Rica </c:v>
                </c:pt>
                <c:pt idx="7">
                  <c:v>Cuba</c:v>
                </c:pt>
                <c:pt idx="8">
                  <c:v>Ecuador</c:v>
                </c:pt>
                <c:pt idx="9">
                  <c:v>España</c:v>
                </c:pt>
                <c:pt idx="10">
                  <c:v>Francia</c:v>
                </c:pt>
                <c:pt idx="11">
                  <c:v>Guatemala</c:v>
                </c:pt>
                <c:pt idx="12">
                  <c:v>Italia</c:v>
                </c:pt>
                <c:pt idx="13">
                  <c:v>Korea</c:v>
                </c:pt>
                <c:pt idx="14">
                  <c:v>México</c:v>
                </c:pt>
                <c:pt idx="15">
                  <c:v>Panamá</c:v>
                </c:pt>
                <c:pt idx="16">
                  <c:v>Perú </c:v>
                </c:pt>
                <c:pt idx="17">
                  <c:v>Estados Unidos</c:v>
                </c:pt>
                <c:pt idx="18">
                  <c:v>Venezuela</c:v>
                </c:pt>
              </c:strCache>
            </c:strRef>
          </c:cat>
          <c:val>
            <c:numRef>
              <c:f>Hoja1!$N$54:$N$72</c:f>
              <c:numCache>
                <c:formatCode>General</c:formatCode>
                <c:ptCount val="19"/>
                <c:pt idx="0">
                  <c:v>614</c:v>
                </c:pt>
                <c:pt idx="1">
                  <c:v>942</c:v>
                </c:pt>
                <c:pt idx="2">
                  <c:v>157</c:v>
                </c:pt>
                <c:pt idx="3">
                  <c:v>365</c:v>
                </c:pt>
                <c:pt idx="4">
                  <c:v>696</c:v>
                </c:pt>
                <c:pt idx="5">
                  <c:v>2260</c:v>
                </c:pt>
                <c:pt idx="6">
                  <c:v>86</c:v>
                </c:pt>
                <c:pt idx="7">
                  <c:v>62</c:v>
                </c:pt>
                <c:pt idx="8">
                  <c:v>8915</c:v>
                </c:pt>
                <c:pt idx="9">
                  <c:v>666</c:v>
                </c:pt>
                <c:pt idx="10">
                  <c:v>484</c:v>
                </c:pt>
                <c:pt idx="11">
                  <c:v>74</c:v>
                </c:pt>
                <c:pt idx="12">
                  <c:v>219</c:v>
                </c:pt>
                <c:pt idx="13">
                  <c:v>60</c:v>
                </c:pt>
                <c:pt idx="14">
                  <c:v>1037</c:v>
                </c:pt>
                <c:pt idx="15">
                  <c:v>141</c:v>
                </c:pt>
                <c:pt idx="16">
                  <c:v>630</c:v>
                </c:pt>
                <c:pt idx="17">
                  <c:v>1192</c:v>
                </c:pt>
                <c:pt idx="18">
                  <c:v>388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468024"/>
        <c:axId val="159468416"/>
      </c:lineChart>
      <c:catAx>
        <c:axId val="159468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68416"/>
        <c:crosses val="autoZero"/>
        <c:auto val="1"/>
        <c:lblAlgn val="ctr"/>
        <c:lblOffset val="100"/>
        <c:noMultiLvlLbl val="0"/>
      </c:catAx>
      <c:valAx>
        <c:axId val="15946841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6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927712-2E96-43B1-AADD-E6158DFFB900}" type="doc">
      <dgm:prSet loTypeId="urn:microsoft.com/office/officeart/2005/8/layout/arrow3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4049A984-C29C-4744-9729-AA527CA028DB}">
      <dgm:prSet phldrT="[Texto]"/>
      <dgm:spPr/>
      <dgm:t>
        <a:bodyPr/>
        <a:lstStyle/>
        <a:p>
          <a:r>
            <a:rPr lang="es-EC" dirty="0" smtClean="0"/>
            <a:t>49%</a:t>
          </a:r>
          <a:endParaRPr lang="es-EC" dirty="0"/>
        </a:p>
      </dgm:t>
    </dgm:pt>
    <dgm:pt modelId="{32FAC235-F9E1-4C57-B6B6-0972C5FE026D}" type="parTrans" cxnId="{14D48F14-AB0A-480A-874A-ED74A5D7D885}">
      <dgm:prSet/>
      <dgm:spPr/>
      <dgm:t>
        <a:bodyPr/>
        <a:lstStyle/>
        <a:p>
          <a:endParaRPr lang="es-EC"/>
        </a:p>
      </dgm:t>
    </dgm:pt>
    <dgm:pt modelId="{663F1493-A541-495A-ACA0-A28B0486B488}" type="sibTrans" cxnId="{14D48F14-AB0A-480A-874A-ED74A5D7D885}">
      <dgm:prSet/>
      <dgm:spPr/>
      <dgm:t>
        <a:bodyPr/>
        <a:lstStyle/>
        <a:p>
          <a:endParaRPr lang="es-EC"/>
        </a:p>
      </dgm:t>
    </dgm:pt>
    <dgm:pt modelId="{EB08707D-CB44-48D2-94B2-C563208DB435}">
      <dgm:prSet phldrT="[Texto]"/>
      <dgm:spPr/>
      <dgm:t>
        <a:bodyPr/>
        <a:lstStyle/>
        <a:p>
          <a:r>
            <a:rPr lang="es-EC" dirty="0" smtClean="0"/>
            <a:t>44%</a:t>
          </a:r>
          <a:endParaRPr lang="es-EC" dirty="0"/>
        </a:p>
      </dgm:t>
    </dgm:pt>
    <dgm:pt modelId="{A1201151-B440-410C-8F62-CD62EC40FDCD}" type="parTrans" cxnId="{735A884A-F733-43FA-A197-4D79C0FD8F72}">
      <dgm:prSet/>
      <dgm:spPr/>
      <dgm:t>
        <a:bodyPr/>
        <a:lstStyle/>
        <a:p>
          <a:endParaRPr lang="es-EC"/>
        </a:p>
      </dgm:t>
    </dgm:pt>
    <dgm:pt modelId="{C3E73DC8-B629-4BAC-9336-5FBC5E7F1FEF}" type="sibTrans" cxnId="{735A884A-F733-43FA-A197-4D79C0FD8F72}">
      <dgm:prSet/>
      <dgm:spPr/>
      <dgm:t>
        <a:bodyPr/>
        <a:lstStyle/>
        <a:p>
          <a:endParaRPr lang="es-EC"/>
        </a:p>
      </dgm:t>
    </dgm:pt>
    <dgm:pt modelId="{CC881864-09B6-4E7D-82DD-912F7B571F35}" type="pres">
      <dgm:prSet presAssocID="{AE927712-2E96-43B1-AADD-E6158DFFB90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6F27F8E-BC91-4341-827B-A5D393C2A947}" type="pres">
      <dgm:prSet presAssocID="{AE927712-2E96-43B1-AADD-E6158DFFB900}" presName="divider" presStyleLbl="fgShp" presStyleIdx="0" presStyleCnt="1"/>
      <dgm:spPr/>
    </dgm:pt>
    <dgm:pt modelId="{C5ED2AD2-1066-486D-A549-54571D62DD53}" type="pres">
      <dgm:prSet presAssocID="{4049A984-C29C-4744-9729-AA527CA028DB}" presName="downArrow" presStyleLbl="node1" presStyleIdx="0" presStyleCnt="2"/>
      <dgm:spPr/>
    </dgm:pt>
    <dgm:pt modelId="{D7D33789-8770-4698-B872-2DF682913B42}" type="pres">
      <dgm:prSet presAssocID="{4049A984-C29C-4744-9729-AA527CA028DB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1C1798-198B-4DC5-8898-2B5A79797297}" type="pres">
      <dgm:prSet presAssocID="{EB08707D-CB44-48D2-94B2-C563208DB435}" presName="upArrow" presStyleLbl="node1" presStyleIdx="1" presStyleCnt="2"/>
      <dgm:spPr/>
    </dgm:pt>
    <dgm:pt modelId="{24E0BB1C-04AE-481A-9059-6E43260822BE}" type="pres">
      <dgm:prSet presAssocID="{EB08707D-CB44-48D2-94B2-C563208DB435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35A884A-F733-43FA-A197-4D79C0FD8F72}" srcId="{AE927712-2E96-43B1-AADD-E6158DFFB900}" destId="{EB08707D-CB44-48D2-94B2-C563208DB435}" srcOrd="1" destOrd="0" parTransId="{A1201151-B440-410C-8F62-CD62EC40FDCD}" sibTransId="{C3E73DC8-B629-4BAC-9336-5FBC5E7F1FEF}"/>
    <dgm:cxn modelId="{C5F0C78C-B262-4CF4-B917-863E25BB7B5F}" type="presOf" srcId="{4049A984-C29C-4744-9729-AA527CA028DB}" destId="{D7D33789-8770-4698-B872-2DF682913B42}" srcOrd="0" destOrd="0" presId="urn:microsoft.com/office/officeart/2005/8/layout/arrow3"/>
    <dgm:cxn modelId="{B953752C-FE71-4703-A109-54EC13FE113C}" type="presOf" srcId="{EB08707D-CB44-48D2-94B2-C563208DB435}" destId="{24E0BB1C-04AE-481A-9059-6E43260822BE}" srcOrd="0" destOrd="0" presId="urn:microsoft.com/office/officeart/2005/8/layout/arrow3"/>
    <dgm:cxn modelId="{14D48F14-AB0A-480A-874A-ED74A5D7D885}" srcId="{AE927712-2E96-43B1-AADD-E6158DFFB900}" destId="{4049A984-C29C-4744-9729-AA527CA028DB}" srcOrd="0" destOrd="0" parTransId="{32FAC235-F9E1-4C57-B6B6-0972C5FE026D}" sibTransId="{663F1493-A541-495A-ACA0-A28B0486B488}"/>
    <dgm:cxn modelId="{711EBC10-249A-46A6-949C-652252FF45BE}" type="presOf" srcId="{AE927712-2E96-43B1-AADD-E6158DFFB900}" destId="{CC881864-09B6-4E7D-82DD-912F7B571F35}" srcOrd="0" destOrd="0" presId="urn:microsoft.com/office/officeart/2005/8/layout/arrow3"/>
    <dgm:cxn modelId="{600B61EF-147D-4813-9929-5745DD4EFF53}" type="presParOf" srcId="{CC881864-09B6-4E7D-82DD-912F7B571F35}" destId="{C6F27F8E-BC91-4341-827B-A5D393C2A947}" srcOrd="0" destOrd="0" presId="urn:microsoft.com/office/officeart/2005/8/layout/arrow3"/>
    <dgm:cxn modelId="{860B75CA-2F0F-429D-8F63-8C14CD12B0A1}" type="presParOf" srcId="{CC881864-09B6-4E7D-82DD-912F7B571F35}" destId="{C5ED2AD2-1066-486D-A549-54571D62DD53}" srcOrd="1" destOrd="0" presId="urn:microsoft.com/office/officeart/2005/8/layout/arrow3"/>
    <dgm:cxn modelId="{0B5A5EDF-6A7F-4D23-BC25-430BE5FD2E77}" type="presParOf" srcId="{CC881864-09B6-4E7D-82DD-912F7B571F35}" destId="{D7D33789-8770-4698-B872-2DF682913B42}" srcOrd="2" destOrd="0" presId="urn:microsoft.com/office/officeart/2005/8/layout/arrow3"/>
    <dgm:cxn modelId="{45CB1518-8F60-461A-AFC1-4328C6322A24}" type="presParOf" srcId="{CC881864-09B6-4E7D-82DD-912F7B571F35}" destId="{F11C1798-198B-4DC5-8898-2B5A79797297}" srcOrd="3" destOrd="0" presId="urn:microsoft.com/office/officeart/2005/8/layout/arrow3"/>
    <dgm:cxn modelId="{F9EB2FB9-0634-4B68-B7A4-EE3B596A8F6F}" type="presParOf" srcId="{CC881864-09B6-4E7D-82DD-912F7B571F35}" destId="{24E0BB1C-04AE-481A-9059-6E43260822B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F4620D-1125-46C8-89D1-22008A98D175}" type="doc">
      <dgm:prSet loTypeId="urn:microsoft.com/office/officeart/2005/8/layout/venn3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23E6C2A-97BC-4015-B17E-5598214E4164}">
      <dgm:prSet phldrT="[Texto]"/>
      <dgm:spPr/>
      <dgm:t>
        <a:bodyPr/>
        <a:lstStyle/>
        <a:p>
          <a:r>
            <a:rPr lang="es-EC" dirty="0" smtClean="0"/>
            <a:t>Fundamentar teóricamente  </a:t>
          </a:r>
          <a:r>
            <a:rPr lang="es-EC" dirty="0" smtClean="0"/>
            <a:t>el comportamiento </a:t>
          </a:r>
          <a:r>
            <a:rPr lang="es-EC" dirty="0" err="1" smtClean="0"/>
            <a:t>Millennial</a:t>
          </a:r>
          <a:r>
            <a:rPr lang="es-EC" dirty="0" smtClean="0"/>
            <a:t> </a:t>
          </a:r>
          <a:r>
            <a:rPr lang="es-EC" dirty="0" smtClean="0"/>
            <a:t>en servicios hoteleros, para establecer su motivación  de compra.</a:t>
          </a:r>
          <a:endParaRPr lang="es-EC" dirty="0"/>
        </a:p>
      </dgm:t>
    </dgm:pt>
    <dgm:pt modelId="{C48EFCB5-EAB8-48BD-AA4C-9FC595769C72}" type="parTrans" cxnId="{C3C85EDD-B7E2-45CF-BA13-9E72C6360970}">
      <dgm:prSet/>
      <dgm:spPr/>
      <dgm:t>
        <a:bodyPr/>
        <a:lstStyle/>
        <a:p>
          <a:endParaRPr lang="es-EC"/>
        </a:p>
      </dgm:t>
    </dgm:pt>
    <dgm:pt modelId="{5BDE287C-EA91-474F-9560-F50BE7EC0234}" type="sibTrans" cxnId="{C3C85EDD-B7E2-45CF-BA13-9E72C6360970}">
      <dgm:prSet/>
      <dgm:spPr/>
      <dgm:t>
        <a:bodyPr/>
        <a:lstStyle/>
        <a:p>
          <a:endParaRPr lang="es-EC"/>
        </a:p>
      </dgm:t>
    </dgm:pt>
    <dgm:pt modelId="{12A6625D-5FC1-4881-AE04-7307F47FA12E}">
      <dgm:prSet/>
      <dgm:spPr/>
      <dgm:t>
        <a:bodyPr/>
        <a:lstStyle/>
        <a:p>
          <a:r>
            <a:rPr lang="es-EC" smtClean="0"/>
            <a:t>Diagnosticar la situación actual del Best Western C Plaza Hotel  mediante la ventaja competitiva para establecer mejora en sus servicios para Millennials.</a:t>
          </a:r>
          <a:endParaRPr lang="es-EC" dirty="0"/>
        </a:p>
      </dgm:t>
    </dgm:pt>
    <dgm:pt modelId="{5C055716-AAA5-47BE-A500-B065321A9805}" type="parTrans" cxnId="{1830317D-541D-4F17-A062-73064BC9D2B6}">
      <dgm:prSet/>
      <dgm:spPr/>
      <dgm:t>
        <a:bodyPr/>
        <a:lstStyle/>
        <a:p>
          <a:endParaRPr lang="es-EC"/>
        </a:p>
      </dgm:t>
    </dgm:pt>
    <dgm:pt modelId="{AAA832DD-65D2-4430-90AE-4A2034E1E8B1}" type="sibTrans" cxnId="{1830317D-541D-4F17-A062-73064BC9D2B6}">
      <dgm:prSet/>
      <dgm:spPr/>
      <dgm:t>
        <a:bodyPr/>
        <a:lstStyle/>
        <a:p>
          <a:endParaRPr lang="es-EC"/>
        </a:p>
      </dgm:t>
    </dgm:pt>
    <dgm:pt modelId="{1774A216-0113-47AD-9BD3-3352DD5E9864}">
      <dgm:prSet/>
      <dgm:spPr/>
      <dgm:t>
        <a:bodyPr/>
        <a:lstStyle/>
        <a:p>
          <a:r>
            <a:rPr lang="es-EC" smtClean="0"/>
            <a:t>Diseñar estrategias  de nuevos servicios para millennials para incrementar la oferta y posicionamiento.</a:t>
          </a:r>
          <a:endParaRPr lang="es-EC" dirty="0"/>
        </a:p>
      </dgm:t>
    </dgm:pt>
    <dgm:pt modelId="{D5EFC600-2F8D-44D7-A7D4-C25CC7D43E91}" type="parTrans" cxnId="{EF6AD5B7-621A-4BA8-9DC0-0B8627DC9A4F}">
      <dgm:prSet/>
      <dgm:spPr/>
      <dgm:t>
        <a:bodyPr/>
        <a:lstStyle/>
        <a:p>
          <a:endParaRPr lang="es-EC"/>
        </a:p>
      </dgm:t>
    </dgm:pt>
    <dgm:pt modelId="{B3E1E7A7-91A0-4780-9D76-6BD8EBB64F2D}" type="sibTrans" cxnId="{EF6AD5B7-621A-4BA8-9DC0-0B8627DC9A4F}">
      <dgm:prSet/>
      <dgm:spPr/>
      <dgm:t>
        <a:bodyPr/>
        <a:lstStyle/>
        <a:p>
          <a:endParaRPr lang="es-EC"/>
        </a:p>
      </dgm:t>
    </dgm:pt>
    <dgm:pt modelId="{FD70DF45-7469-4EAD-933D-64F9B24F9188}" type="pres">
      <dgm:prSet presAssocID="{6FF4620D-1125-46C8-89D1-22008A98D1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8136C7D-C425-4913-83FD-A36865665736}" type="pres">
      <dgm:prSet presAssocID="{923E6C2A-97BC-4015-B17E-5598214E4164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1D066E-E492-4A7A-B882-E5EA27201138}" type="pres">
      <dgm:prSet presAssocID="{5BDE287C-EA91-474F-9560-F50BE7EC0234}" presName="space" presStyleCnt="0"/>
      <dgm:spPr/>
      <dgm:t>
        <a:bodyPr/>
        <a:lstStyle/>
        <a:p>
          <a:endParaRPr lang="es-ES"/>
        </a:p>
      </dgm:t>
    </dgm:pt>
    <dgm:pt modelId="{785F977D-0CB4-4124-9A7D-2C2208858D0A}" type="pres">
      <dgm:prSet presAssocID="{12A6625D-5FC1-4881-AE04-7307F47FA12E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6E560E-73A7-4ED1-B8DC-F87E357B5A22}" type="pres">
      <dgm:prSet presAssocID="{AAA832DD-65D2-4430-90AE-4A2034E1E8B1}" presName="space" presStyleCnt="0"/>
      <dgm:spPr/>
      <dgm:t>
        <a:bodyPr/>
        <a:lstStyle/>
        <a:p>
          <a:endParaRPr lang="es-ES"/>
        </a:p>
      </dgm:t>
    </dgm:pt>
    <dgm:pt modelId="{91F7A452-DCB6-4E9A-A1A9-CA75E08C0B93}" type="pres">
      <dgm:prSet presAssocID="{1774A216-0113-47AD-9BD3-3352DD5E9864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0850D7A-E411-4F06-B0CA-329D2DE1BA8B}" type="presOf" srcId="{923E6C2A-97BC-4015-B17E-5598214E4164}" destId="{68136C7D-C425-4913-83FD-A36865665736}" srcOrd="0" destOrd="0" presId="urn:microsoft.com/office/officeart/2005/8/layout/venn3"/>
    <dgm:cxn modelId="{C3C85EDD-B7E2-45CF-BA13-9E72C6360970}" srcId="{6FF4620D-1125-46C8-89D1-22008A98D175}" destId="{923E6C2A-97BC-4015-B17E-5598214E4164}" srcOrd="0" destOrd="0" parTransId="{C48EFCB5-EAB8-48BD-AA4C-9FC595769C72}" sibTransId="{5BDE287C-EA91-474F-9560-F50BE7EC0234}"/>
    <dgm:cxn modelId="{9DED8CCC-BA4D-4E25-B3CF-3E94A60AB9EB}" type="presOf" srcId="{1774A216-0113-47AD-9BD3-3352DD5E9864}" destId="{91F7A452-DCB6-4E9A-A1A9-CA75E08C0B93}" srcOrd="0" destOrd="0" presId="urn:microsoft.com/office/officeart/2005/8/layout/venn3"/>
    <dgm:cxn modelId="{AB0299F4-F6E3-467B-A942-7A2E38FC4BFB}" type="presOf" srcId="{12A6625D-5FC1-4881-AE04-7307F47FA12E}" destId="{785F977D-0CB4-4124-9A7D-2C2208858D0A}" srcOrd="0" destOrd="0" presId="urn:microsoft.com/office/officeart/2005/8/layout/venn3"/>
    <dgm:cxn modelId="{1830317D-541D-4F17-A062-73064BC9D2B6}" srcId="{6FF4620D-1125-46C8-89D1-22008A98D175}" destId="{12A6625D-5FC1-4881-AE04-7307F47FA12E}" srcOrd="1" destOrd="0" parTransId="{5C055716-AAA5-47BE-A500-B065321A9805}" sibTransId="{AAA832DD-65D2-4430-90AE-4A2034E1E8B1}"/>
    <dgm:cxn modelId="{EF6AD5B7-621A-4BA8-9DC0-0B8627DC9A4F}" srcId="{6FF4620D-1125-46C8-89D1-22008A98D175}" destId="{1774A216-0113-47AD-9BD3-3352DD5E9864}" srcOrd="2" destOrd="0" parTransId="{D5EFC600-2F8D-44D7-A7D4-C25CC7D43E91}" sibTransId="{B3E1E7A7-91A0-4780-9D76-6BD8EBB64F2D}"/>
    <dgm:cxn modelId="{19731CD6-41CC-44E1-9A5E-C2EBE51A481F}" type="presOf" srcId="{6FF4620D-1125-46C8-89D1-22008A98D175}" destId="{FD70DF45-7469-4EAD-933D-64F9B24F9188}" srcOrd="0" destOrd="0" presId="urn:microsoft.com/office/officeart/2005/8/layout/venn3"/>
    <dgm:cxn modelId="{23EF1278-09CE-4CE7-B75B-C267C2FB8884}" type="presParOf" srcId="{FD70DF45-7469-4EAD-933D-64F9B24F9188}" destId="{68136C7D-C425-4913-83FD-A36865665736}" srcOrd="0" destOrd="0" presId="urn:microsoft.com/office/officeart/2005/8/layout/venn3"/>
    <dgm:cxn modelId="{6E909FE4-73B6-4176-903E-D171DFC4341D}" type="presParOf" srcId="{FD70DF45-7469-4EAD-933D-64F9B24F9188}" destId="{491D066E-E492-4A7A-B882-E5EA27201138}" srcOrd="1" destOrd="0" presId="urn:microsoft.com/office/officeart/2005/8/layout/venn3"/>
    <dgm:cxn modelId="{8F03B704-228B-457C-A85F-25B35B14106E}" type="presParOf" srcId="{FD70DF45-7469-4EAD-933D-64F9B24F9188}" destId="{785F977D-0CB4-4124-9A7D-2C2208858D0A}" srcOrd="2" destOrd="0" presId="urn:microsoft.com/office/officeart/2005/8/layout/venn3"/>
    <dgm:cxn modelId="{016AFB05-81E4-45FD-8CBD-70ED8A5B6212}" type="presParOf" srcId="{FD70DF45-7469-4EAD-933D-64F9B24F9188}" destId="{F06E560E-73A7-4ED1-B8DC-F87E357B5A22}" srcOrd="3" destOrd="0" presId="urn:microsoft.com/office/officeart/2005/8/layout/venn3"/>
    <dgm:cxn modelId="{E4CA1FC7-D33F-4DDA-B278-6FF665343E22}" type="presParOf" srcId="{FD70DF45-7469-4EAD-933D-64F9B24F9188}" destId="{91F7A452-DCB6-4E9A-A1A9-CA75E08C0B93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1C4A31-D22E-475B-A029-078FCE6B3FB8}" type="doc">
      <dgm:prSet loTypeId="urn:microsoft.com/office/officeart/2005/8/layout/cycle6" loCatId="cycle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es-EC"/>
        </a:p>
      </dgm:t>
    </dgm:pt>
    <dgm:pt modelId="{05BE6E5C-D9AF-41F4-A78D-7B1D9EC62BCC}">
      <dgm:prSet phldrT="[Texto]" custT="1"/>
      <dgm:spPr/>
      <dgm:t>
        <a:bodyPr/>
        <a:lstStyle/>
        <a:p>
          <a:r>
            <a:rPr lang="es-EC" sz="1600" dirty="0" smtClean="0"/>
            <a:t>Modelo </a:t>
          </a:r>
          <a:r>
            <a:rPr lang="es-EC" sz="1600" dirty="0" smtClean="0"/>
            <a:t>Económico </a:t>
          </a:r>
          <a:r>
            <a:rPr lang="es-EC" sz="1600" dirty="0" smtClean="0"/>
            <a:t>de Marshall</a:t>
          </a:r>
          <a:endParaRPr lang="es-EC" sz="1600" dirty="0"/>
        </a:p>
      </dgm:t>
    </dgm:pt>
    <dgm:pt modelId="{38F3FB1B-4D51-46A1-A84E-971FA63CDD6A}" type="parTrans" cxnId="{22FA27B6-EE33-44E7-AF97-B380C33E871D}">
      <dgm:prSet/>
      <dgm:spPr/>
      <dgm:t>
        <a:bodyPr/>
        <a:lstStyle/>
        <a:p>
          <a:endParaRPr lang="es-EC" sz="1600"/>
        </a:p>
      </dgm:t>
    </dgm:pt>
    <dgm:pt modelId="{831360AB-C214-451A-8062-084AFAC9BE0B}" type="sibTrans" cxnId="{22FA27B6-EE33-44E7-AF97-B380C33E871D}">
      <dgm:prSet/>
      <dgm:spPr/>
      <dgm:t>
        <a:bodyPr/>
        <a:lstStyle/>
        <a:p>
          <a:endParaRPr lang="es-EC" sz="1600"/>
        </a:p>
      </dgm:t>
    </dgm:pt>
    <dgm:pt modelId="{ADE54053-D232-4191-9386-55A495520A3E}">
      <dgm:prSet phldrT="[Texto]" custT="1"/>
      <dgm:spPr/>
      <dgm:t>
        <a:bodyPr/>
        <a:lstStyle/>
        <a:p>
          <a:r>
            <a:rPr lang="es-EC" sz="1600" dirty="0" smtClean="0"/>
            <a:t>Psicoanalítica</a:t>
          </a:r>
          <a:endParaRPr lang="es-EC" sz="1600" dirty="0"/>
        </a:p>
      </dgm:t>
    </dgm:pt>
    <dgm:pt modelId="{ECE72B48-E276-40F2-B193-9C82952755CD}" type="parTrans" cxnId="{716F8EB5-5B3E-42C3-8F4F-2EB314B2A517}">
      <dgm:prSet custT="1"/>
      <dgm:spPr/>
      <dgm:t>
        <a:bodyPr/>
        <a:lstStyle/>
        <a:p>
          <a:endParaRPr lang="es-EC" sz="1600"/>
        </a:p>
      </dgm:t>
    </dgm:pt>
    <dgm:pt modelId="{1486E548-824B-493C-8F0B-A4BEC31E1E08}" type="sibTrans" cxnId="{716F8EB5-5B3E-42C3-8F4F-2EB314B2A517}">
      <dgm:prSet/>
      <dgm:spPr/>
      <dgm:t>
        <a:bodyPr/>
        <a:lstStyle/>
        <a:p>
          <a:endParaRPr lang="es-EC" sz="1600"/>
        </a:p>
      </dgm:t>
    </dgm:pt>
    <dgm:pt modelId="{BE936A1A-2E74-480A-89E8-5CC4D0C546DE}">
      <dgm:prSet phldrT="[Texto]" custT="1"/>
      <dgm:spPr/>
      <dgm:t>
        <a:bodyPr/>
        <a:lstStyle/>
        <a:p>
          <a:r>
            <a:rPr lang="es-EC" sz="1600" dirty="0" smtClean="0"/>
            <a:t>Motivacional</a:t>
          </a:r>
          <a:endParaRPr lang="es-EC" sz="1600" dirty="0"/>
        </a:p>
      </dgm:t>
    </dgm:pt>
    <dgm:pt modelId="{FB009A7A-0682-4E8C-B3B2-136BB594788E}" type="parTrans" cxnId="{B711C6D1-C4D8-42AC-A851-F909B59369DC}">
      <dgm:prSet custT="1"/>
      <dgm:spPr/>
      <dgm:t>
        <a:bodyPr/>
        <a:lstStyle/>
        <a:p>
          <a:endParaRPr lang="es-EC" sz="1600"/>
        </a:p>
      </dgm:t>
    </dgm:pt>
    <dgm:pt modelId="{EE26F9AA-6C9A-4740-BF3F-1D246F594409}" type="sibTrans" cxnId="{B711C6D1-C4D8-42AC-A851-F909B59369DC}">
      <dgm:prSet/>
      <dgm:spPr/>
      <dgm:t>
        <a:bodyPr/>
        <a:lstStyle/>
        <a:p>
          <a:endParaRPr lang="es-EC" sz="1600"/>
        </a:p>
      </dgm:t>
    </dgm:pt>
    <dgm:pt modelId="{82EBBB8D-9EDF-4D24-831C-A4F969D6E556}">
      <dgm:prSet phldrT="[Texto]" custT="1"/>
      <dgm:spPr/>
      <dgm:t>
        <a:bodyPr/>
        <a:lstStyle/>
        <a:p>
          <a:r>
            <a:rPr lang="es-EC" sz="1600" dirty="0" smtClean="0"/>
            <a:t>Psicológico Social</a:t>
          </a:r>
          <a:endParaRPr lang="es-EC" sz="1600" dirty="0"/>
        </a:p>
      </dgm:t>
    </dgm:pt>
    <dgm:pt modelId="{1A26F7FC-D3F6-47D4-B9EB-742365D5E224}" type="parTrans" cxnId="{D344EF80-BA02-41B4-AC68-625C729758B7}">
      <dgm:prSet custT="1"/>
      <dgm:spPr/>
      <dgm:t>
        <a:bodyPr/>
        <a:lstStyle/>
        <a:p>
          <a:endParaRPr lang="es-EC" sz="1600"/>
        </a:p>
      </dgm:t>
    </dgm:pt>
    <dgm:pt modelId="{5900E331-0B62-4980-A4C0-814BB3EDA984}" type="sibTrans" cxnId="{D344EF80-BA02-41B4-AC68-625C729758B7}">
      <dgm:prSet/>
      <dgm:spPr/>
      <dgm:t>
        <a:bodyPr/>
        <a:lstStyle/>
        <a:p>
          <a:endParaRPr lang="es-EC" sz="1600"/>
        </a:p>
      </dgm:t>
    </dgm:pt>
    <dgm:pt modelId="{766DCABB-8B12-402C-AE6B-75E4E673AB3E}">
      <dgm:prSet phldrT="[Texto]" custT="1"/>
      <dgm:spPr/>
      <dgm:t>
        <a:bodyPr/>
        <a:lstStyle/>
        <a:p>
          <a:r>
            <a:rPr lang="es-EC" sz="1600" dirty="0" smtClean="0"/>
            <a:t>Antropológica</a:t>
          </a:r>
          <a:endParaRPr lang="es-EC" sz="1600" dirty="0"/>
        </a:p>
      </dgm:t>
    </dgm:pt>
    <dgm:pt modelId="{58C6FD59-7AA8-461E-80E4-09012219CDF2}" type="parTrans" cxnId="{2A80EF52-EDDC-4FB7-BA28-1B951EBFAC9C}">
      <dgm:prSet custT="1"/>
      <dgm:spPr/>
      <dgm:t>
        <a:bodyPr/>
        <a:lstStyle/>
        <a:p>
          <a:endParaRPr lang="es-EC" sz="1600"/>
        </a:p>
      </dgm:t>
    </dgm:pt>
    <dgm:pt modelId="{21893207-C6D1-4569-A215-F98790F19B84}" type="sibTrans" cxnId="{2A80EF52-EDDC-4FB7-BA28-1B951EBFAC9C}">
      <dgm:prSet/>
      <dgm:spPr/>
      <dgm:t>
        <a:bodyPr/>
        <a:lstStyle/>
        <a:p>
          <a:endParaRPr lang="es-EC" sz="1600"/>
        </a:p>
      </dgm:t>
    </dgm:pt>
    <dgm:pt modelId="{B5F6A6FE-B496-48D3-A377-8AB7706025EE}">
      <dgm:prSet phldrT="[Texto]" custT="1"/>
      <dgm:spPr/>
      <dgm:t>
        <a:bodyPr/>
        <a:lstStyle/>
        <a:p>
          <a:r>
            <a:rPr lang="es-EC" sz="1600" dirty="0" smtClean="0"/>
            <a:t>Ventaja Competitiva</a:t>
          </a:r>
          <a:endParaRPr lang="es-EC" sz="1600" dirty="0"/>
        </a:p>
      </dgm:t>
    </dgm:pt>
    <dgm:pt modelId="{7D31ABFF-E940-4C0F-8D3E-610E2CD00073}" type="parTrans" cxnId="{5068C141-B5F0-4472-9316-36AEA5AE19E8}">
      <dgm:prSet custT="1"/>
      <dgm:spPr/>
      <dgm:t>
        <a:bodyPr/>
        <a:lstStyle/>
        <a:p>
          <a:endParaRPr lang="es-EC" sz="1600"/>
        </a:p>
      </dgm:t>
    </dgm:pt>
    <dgm:pt modelId="{E255BB82-8E84-4123-8AE6-85413A4B0FC6}" type="sibTrans" cxnId="{5068C141-B5F0-4472-9316-36AEA5AE19E8}">
      <dgm:prSet/>
      <dgm:spPr/>
      <dgm:t>
        <a:bodyPr/>
        <a:lstStyle/>
        <a:p>
          <a:endParaRPr lang="es-EC" sz="1600"/>
        </a:p>
      </dgm:t>
    </dgm:pt>
    <dgm:pt modelId="{F5216154-674D-4F16-80C1-E73F37769A99}" type="pres">
      <dgm:prSet presAssocID="{B51C4A31-D22E-475B-A029-078FCE6B3F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6FC5489-C018-49D3-9691-ABDF531F7836}" type="pres">
      <dgm:prSet presAssocID="{05BE6E5C-D9AF-41F4-A78D-7B1D9EC62BC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A886BA-9905-4265-AA69-62C74DD93C2D}" type="pres">
      <dgm:prSet presAssocID="{05BE6E5C-D9AF-41F4-A78D-7B1D9EC62BCC}" presName="spNode" presStyleCnt="0"/>
      <dgm:spPr/>
    </dgm:pt>
    <dgm:pt modelId="{51439F53-F6EC-4C22-8FDC-383C393EFAFE}" type="pres">
      <dgm:prSet presAssocID="{831360AB-C214-451A-8062-084AFAC9BE0B}" presName="sibTrans" presStyleLbl="sibTrans1D1" presStyleIdx="0" presStyleCnt="6"/>
      <dgm:spPr/>
      <dgm:t>
        <a:bodyPr/>
        <a:lstStyle/>
        <a:p>
          <a:endParaRPr lang="es-EC"/>
        </a:p>
      </dgm:t>
    </dgm:pt>
    <dgm:pt modelId="{4BD9E0FE-4C92-4595-9153-BC85DB78C072}" type="pres">
      <dgm:prSet presAssocID="{ADE54053-D232-4191-9386-55A495520A3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A59F7B-CB61-4D96-A1DF-A8CAC5C62BD6}" type="pres">
      <dgm:prSet presAssocID="{ADE54053-D232-4191-9386-55A495520A3E}" presName="spNode" presStyleCnt="0"/>
      <dgm:spPr/>
    </dgm:pt>
    <dgm:pt modelId="{8E9E04C1-4D9C-466E-A59A-7DA2D2425E58}" type="pres">
      <dgm:prSet presAssocID="{1486E548-824B-493C-8F0B-A4BEC31E1E08}" presName="sibTrans" presStyleLbl="sibTrans1D1" presStyleIdx="1" presStyleCnt="6"/>
      <dgm:spPr/>
      <dgm:t>
        <a:bodyPr/>
        <a:lstStyle/>
        <a:p>
          <a:endParaRPr lang="es-EC"/>
        </a:p>
      </dgm:t>
    </dgm:pt>
    <dgm:pt modelId="{4B06C4D0-53E3-4BDD-AAA0-EA4BBB0A10F6}" type="pres">
      <dgm:prSet presAssocID="{BE936A1A-2E74-480A-89E8-5CC4D0C546D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E1F4C9-BE93-4A08-8AA2-AF06D3607F6E}" type="pres">
      <dgm:prSet presAssocID="{BE936A1A-2E74-480A-89E8-5CC4D0C546DE}" presName="spNode" presStyleCnt="0"/>
      <dgm:spPr/>
    </dgm:pt>
    <dgm:pt modelId="{248A410E-25BA-4C11-8EE0-AB863D65812B}" type="pres">
      <dgm:prSet presAssocID="{EE26F9AA-6C9A-4740-BF3F-1D246F594409}" presName="sibTrans" presStyleLbl="sibTrans1D1" presStyleIdx="2" presStyleCnt="6"/>
      <dgm:spPr/>
      <dgm:t>
        <a:bodyPr/>
        <a:lstStyle/>
        <a:p>
          <a:endParaRPr lang="es-EC"/>
        </a:p>
      </dgm:t>
    </dgm:pt>
    <dgm:pt modelId="{21D6EF9C-1735-443D-8FCF-52D5FEAD37BF}" type="pres">
      <dgm:prSet presAssocID="{82EBBB8D-9EDF-4D24-831C-A4F969D6E55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FE639A-AD63-40B7-A4A2-0E6082D23491}" type="pres">
      <dgm:prSet presAssocID="{82EBBB8D-9EDF-4D24-831C-A4F969D6E556}" presName="spNode" presStyleCnt="0"/>
      <dgm:spPr/>
    </dgm:pt>
    <dgm:pt modelId="{40559295-A9A9-4ACE-95C7-3819E4DF9F8F}" type="pres">
      <dgm:prSet presAssocID="{5900E331-0B62-4980-A4C0-814BB3EDA984}" presName="sibTrans" presStyleLbl="sibTrans1D1" presStyleIdx="3" presStyleCnt="6"/>
      <dgm:spPr/>
      <dgm:t>
        <a:bodyPr/>
        <a:lstStyle/>
        <a:p>
          <a:endParaRPr lang="es-EC"/>
        </a:p>
      </dgm:t>
    </dgm:pt>
    <dgm:pt modelId="{A775DEFC-0F78-4735-9DEB-9E62D39E665C}" type="pres">
      <dgm:prSet presAssocID="{766DCABB-8B12-402C-AE6B-75E4E673AB3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2514F3-F179-4873-ADCC-4F531301A13C}" type="pres">
      <dgm:prSet presAssocID="{766DCABB-8B12-402C-AE6B-75E4E673AB3E}" presName="spNode" presStyleCnt="0"/>
      <dgm:spPr/>
    </dgm:pt>
    <dgm:pt modelId="{35930844-7B18-4A5D-8EE6-095C59EAA7C0}" type="pres">
      <dgm:prSet presAssocID="{21893207-C6D1-4569-A215-F98790F19B84}" presName="sibTrans" presStyleLbl="sibTrans1D1" presStyleIdx="4" presStyleCnt="6"/>
      <dgm:spPr/>
      <dgm:t>
        <a:bodyPr/>
        <a:lstStyle/>
        <a:p>
          <a:endParaRPr lang="es-EC"/>
        </a:p>
      </dgm:t>
    </dgm:pt>
    <dgm:pt modelId="{7E53272C-FAE6-4AAE-B667-EAFFF616985B}" type="pres">
      <dgm:prSet presAssocID="{B5F6A6FE-B496-48D3-A377-8AB7706025E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7F00EA-FBFF-49B5-BE29-86FEAE5F1239}" type="pres">
      <dgm:prSet presAssocID="{B5F6A6FE-B496-48D3-A377-8AB7706025EE}" presName="spNode" presStyleCnt="0"/>
      <dgm:spPr/>
    </dgm:pt>
    <dgm:pt modelId="{8F9D36FE-A4B9-4E60-BCAA-0C81992CAD59}" type="pres">
      <dgm:prSet presAssocID="{E255BB82-8E84-4123-8AE6-85413A4B0FC6}" presName="sibTrans" presStyleLbl="sibTrans1D1" presStyleIdx="5" presStyleCnt="6"/>
      <dgm:spPr/>
      <dgm:t>
        <a:bodyPr/>
        <a:lstStyle/>
        <a:p>
          <a:endParaRPr lang="es-EC"/>
        </a:p>
      </dgm:t>
    </dgm:pt>
  </dgm:ptLst>
  <dgm:cxnLst>
    <dgm:cxn modelId="{89A63393-A956-482F-BE9A-DC48635485D3}" type="presOf" srcId="{1486E548-824B-493C-8F0B-A4BEC31E1E08}" destId="{8E9E04C1-4D9C-466E-A59A-7DA2D2425E58}" srcOrd="0" destOrd="0" presId="urn:microsoft.com/office/officeart/2005/8/layout/cycle6"/>
    <dgm:cxn modelId="{4759A011-9B01-4EDD-B0BB-98548AE7EC65}" type="presOf" srcId="{E255BB82-8E84-4123-8AE6-85413A4B0FC6}" destId="{8F9D36FE-A4B9-4E60-BCAA-0C81992CAD59}" srcOrd="0" destOrd="0" presId="urn:microsoft.com/office/officeart/2005/8/layout/cycle6"/>
    <dgm:cxn modelId="{CEDAF18E-CE4C-4DB6-B707-5EF8097A3767}" type="presOf" srcId="{EE26F9AA-6C9A-4740-BF3F-1D246F594409}" destId="{248A410E-25BA-4C11-8EE0-AB863D65812B}" srcOrd="0" destOrd="0" presId="urn:microsoft.com/office/officeart/2005/8/layout/cycle6"/>
    <dgm:cxn modelId="{D05EB060-9D99-4240-8ACB-F84E6FBFE743}" type="presOf" srcId="{21893207-C6D1-4569-A215-F98790F19B84}" destId="{35930844-7B18-4A5D-8EE6-095C59EAA7C0}" srcOrd="0" destOrd="0" presId="urn:microsoft.com/office/officeart/2005/8/layout/cycle6"/>
    <dgm:cxn modelId="{B711C6D1-C4D8-42AC-A851-F909B59369DC}" srcId="{B51C4A31-D22E-475B-A029-078FCE6B3FB8}" destId="{BE936A1A-2E74-480A-89E8-5CC4D0C546DE}" srcOrd="2" destOrd="0" parTransId="{FB009A7A-0682-4E8C-B3B2-136BB594788E}" sibTransId="{EE26F9AA-6C9A-4740-BF3F-1D246F594409}"/>
    <dgm:cxn modelId="{CF601FB7-8A29-42B7-B660-57F34EB17D3D}" type="presOf" srcId="{B5F6A6FE-B496-48D3-A377-8AB7706025EE}" destId="{7E53272C-FAE6-4AAE-B667-EAFFF616985B}" srcOrd="0" destOrd="0" presId="urn:microsoft.com/office/officeart/2005/8/layout/cycle6"/>
    <dgm:cxn modelId="{B768B861-D43D-434E-A9DB-0048FE8110D8}" type="presOf" srcId="{831360AB-C214-451A-8062-084AFAC9BE0B}" destId="{51439F53-F6EC-4C22-8FDC-383C393EFAFE}" srcOrd="0" destOrd="0" presId="urn:microsoft.com/office/officeart/2005/8/layout/cycle6"/>
    <dgm:cxn modelId="{5068C141-B5F0-4472-9316-36AEA5AE19E8}" srcId="{B51C4A31-D22E-475B-A029-078FCE6B3FB8}" destId="{B5F6A6FE-B496-48D3-A377-8AB7706025EE}" srcOrd="5" destOrd="0" parTransId="{7D31ABFF-E940-4C0F-8D3E-610E2CD00073}" sibTransId="{E255BB82-8E84-4123-8AE6-85413A4B0FC6}"/>
    <dgm:cxn modelId="{22FA27B6-EE33-44E7-AF97-B380C33E871D}" srcId="{B51C4A31-D22E-475B-A029-078FCE6B3FB8}" destId="{05BE6E5C-D9AF-41F4-A78D-7B1D9EC62BCC}" srcOrd="0" destOrd="0" parTransId="{38F3FB1B-4D51-46A1-A84E-971FA63CDD6A}" sibTransId="{831360AB-C214-451A-8062-084AFAC9BE0B}"/>
    <dgm:cxn modelId="{6FBC235C-5374-4294-9AA9-55C8FEACDD3D}" type="presOf" srcId="{766DCABB-8B12-402C-AE6B-75E4E673AB3E}" destId="{A775DEFC-0F78-4735-9DEB-9E62D39E665C}" srcOrd="0" destOrd="0" presId="urn:microsoft.com/office/officeart/2005/8/layout/cycle6"/>
    <dgm:cxn modelId="{54D61402-5D4E-46AE-89FC-95DE230406AC}" type="presOf" srcId="{82EBBB8D-9EDF-4D24-831C-A4F969D6E556}" destId="{21D6EF9C-1735-443D-8FCF-52D5FEAD37BF}" srcOrd="0" destOrd="0" presId="urn:microsoft.com/office/officeart/2005/8/layout/cycle6"/>
    <dgm:cxn modelId="{27795796-DDFE-47FA-8E81-E6780BCAB21B}" type="presOf" srcId="{B51C4A31-D22E-475B-A029-078FCE6B3FB8}" destId="{F5216154-674D-4F16-80C1-E73F37769A99}" srcOrd="0" destOrd="0" presId="urn:microsoft.com/office/officeart/2005/8/layout/cycle6"/>
    <dgm:cxn modelId="{C50D4966-6021-4F68-8270-F1CCE6DE5235}" type="presOf" srcId="{BE936A1A-2E74-480A-89E8-5CC4D0C546DE}" destId="{4B06C4D0-53E3-4BDD-AAA0-EA4BBB0A10F6}" srcOrd="0" destOrd="0" presId="urn:microsoft.com/office/officeart/2005/8/layout/cycle6"/>
    <dgm:cxn modelId="{F29BB23F-AFB0-4475-93F1-DE4D4D1D6E34}" type="presOf" srcId="{05BE6E5C-D9AF-41F4-A78D-7B1D9EC62BCC}" destId="{56FC5489-C018-49D3-9691-ABDF531F7836}" srcOrd="0" destOrd="0" presId="urn:microsoft.com/office/officeart/2005/8/layout/cycle6"/>
    <dgm:cxn modelId="{99C73A8B-0A34-432E-81B4-4F9097838E9C}" type="presOf" srcId="{5900E331-0B62-4980-A4C0-814BB3EDA984}" destId="{40559295-A9A9-4ACE-95C7-3819E4DF9F8F}" srcOrd="0" destOrd="0" presId="urn:microsoft.com/office/officeart/2005/8/layout/cycle6"/>
    <dgm:cxn modelId="{47295D1A-544B-48A7-9D27-45C58029E321}" type="presOf" srcId="{ADE54053-D232-4191-9386-55A495520A3E}" destId="{4BD9E0FE-4C92-4595-9153-BC85DB78C072}" srcOrd="0" destOrd="0" presId="urn:microsoft.com/office/officeart/2005/8/layout/cycle6"/>
    <dgm:cxn modelId="{2A80EF52-EDDC-4FB7-BA28-1B951EBFAC9C}" srcId="{B51C4A31-D22E-475B-A029-078FCE6B3FB8}" destId="{766DCABB-8B12-402C-AE6B-75E4E673AB3E}" srcOrd="4" destOrd="0" parTransId="{58C6FD59-7AA8-461E-80E4-09012219CDF2}" sibTransId="{21893207-C6D1-4569-A215-F98790F19B84}"/>
    <dgm:cxn modelId="{716F8EB5-5B3E-42C3-8F4F-2EB314B2A517}" srcId="{B51C4A31-D22E-475B-A029-078FCE6B3FB8}" destId="{ADE54053-D232-4191-9386-55A495520A3E}" srcOrd="1" destOrd="0" parTransId="{ECE72B48-E276-40F2-B193-9C82952755CD}" sibTransId="{1486E548-824B-493C-8F0B-A4BEC31E1E08}"/>
    <dgm:cxn modelId="{D344EF80-BA02-41B4-AC68-625C729758B7}" srcId="{B51C4A31-D22E-475B-A029-078FCE6B3FB8}" destId="{82EBBB8D-9EDF-4D24-831C-A4F969D6E556}" srcOrd="3" destOrd="0" parTransId="{1A26F7FC-D3F6-47D4-B9EB-742365D5E224}" sibTransId="{5900E331-0B62-4980-A4C0-814BB3EDA984}"/>
    <dgm:cxn modelId="{DBA79D6E-E0BF-4100-B744-E9C4131E82A3}" type="presParOf" srcId="{F5216154-674D-4F16-80C1-E73F37769A99}" destId="{56FC5489-C018-49D3-9691-ABDF531F7836}" srcOrd="0" destOrd="0" presId="urn:microsoft.com/office/officeart/2005/8/layout/cycle6"/>
    <dgm:cxn modelId="{5B2F4D29-DBAD-44F7-8768-AD6A2F54EF49}" type="presParOf" srcId="{F5216154-674D-4F16-80C1-E73F37769A99}" destId="{9DA886BA-9905-4265-AA69-62C74DD93C2D}" srcOrd="1" destOrd="0" presId="urn:microsoft.com/office/officeart/2005/8/layout/cycle6"/>
    <dgm:cxn modelId="{004C1F1B-8F86-49B0-B592-B864EFF71ABF}" type="presParOf" srcId="{F5216154-674D-4F16-80C1-E73F37769A99}" destId="{51439F53-F6EC-4C22-8FDC-383C393EFAFE}" srcOrd="2" destOrd="0" presId="urn:microsoft.com/office/officeart/2005/8/layout/cycle6"/>
    <dgm:cxn modelId="{EC52290F-32A3-49D3-96FD-3A0F797820E5}" type="presParOf" srcId="{F5216154-674D-4F16-80C1-E73F37769A99}" destId="{4BD9E0FE-4C92-4595-9153-BC85DB78C072}" srcOrd="3" destOrd="0" presId="urn:microsoft.com/office/officeart/2005/8/layout/cycle6"/>
    <dgm:cxn modelId="{CFB47EC8-AF76-4857-BF02-E910798B02FA}" type="presParOf" srcId="{F5216154-674D-4F16-80C1-E73F37769A99}" destId="{C4A59F7B-CB61-4D96-A1DF-A8CAC5C62BD6}" srcOrd="4" destOrd="0" presId="urn:microsoft.com/office/officeart/2005/8/layout/cycle6"/>
    <dgm:cxn modelId="{12CB1740-4B5E-47CF-8EA6-A18A33969677}" type="presParOf" srcId="{F5216154-674D-4F16-80C1-E73F37769A99}" destId="{8E9E04C1-4D9C-466E-A59A-7DA2D2425E58}" srcOrd="5" destOrd="0" presId="urn:microsoft.com/office/officeart/2005/8/layout/cycle6"/>
    <dgm:cxn modelId="{EE26B027-E34E-4DE8-9422-73B1A85706A7}" type="presParOf" srcId="{F5216154-674D-4F16-80C1-E73F37769A99}" destId="{4B06C4D0-53E3-4BDD-AAA0-EA4BBB0A10F6}" srcOrd="6" destOrd="0" presId="urn:microsoft.com/office/officeart/2005/8/layout/cycle6"/>
    <dgm:cxn modelId="{7CE8A2DE-A79F-4BE5-94BD-3F99275E2053}" type="presParOf" srcId="{F5216154-674D-4F16-80C1-E73F37769A99}" destId="{60E1F4C9-BE93-4A08-8AA2-AF06D3607F6E}" srcOrd="7" destOrd="0" presId="urn:microsoft.com/office/officeart/2005/8/layout/cycle6"/>
    <dgm:cxn modelId="{DB17E349-22A6-431B-8F44-CF00536EEE9E}" type="presParOf" srcId="{F5216154-674D-4F16-80C1-E73F37769A99}" destId="{248A410E-25BA-4C11-8EE0-AB863D65812B}" srcOrd="8" destOrd="0" presId="urn:microsoft.com/office/officeart/2005/8/layout/cycle6"/>
    <dgm:cxn modelId="{B5847DF0-B0CE-47B1-8829-0203C2202F4E}" type="presParOf" srcId="{F5216154-674D-4F16-80C1-E73F37769A99}" destId="{21D6EF9C-1735-443D-8FCF-52D5FEAD37BF}" srcOrd="9" destOrd="0" presId="urn:microsoft.com/office/officeart/2005/8/layout/cycle6"/>
    <dgm:cxn modelId="{37AF05E1-710C-4AD3-948F-1CEAB2DC30D4}" type="presParOf" srcId="{F5216154-674D-4F16-80C1-E73F37769A99}" destId="{0BFE639A-AD63-40B7-A4A2-0E6082D23491}" srcOrd="10" destOrd="0" presId="urn:microsoft.com/office/officeart/2005/8/layout/cycle6"/>
    <dgm:cxn modelId="{F8290E08-F4A8-4034-98F1-7FC129BCDD27}" type="presParOf" srcId="{F5216154-674D-4F16-80C1-E73F37769A99}" destId="{40559295-A9A9-4ACE-95C7-3819E4DF9F8F}" srcOrd="11" destOrd="0" presId="urn:microsoft.com/office/officeart/2005/8/layout/cycle6"/>
    <dgm:cxn modelId="{E00F07DE-919B-40BF-A81D-1A139665ECDE}" type="presParOf" srcId="{F5216154-674D-4F16-80C1-E73F37769A99}" destId="{A775DEFC-0F78-4735-9DEB-9E62D39E665C}" srcOrd="12" destOrd="0" presId="urn:microsoft.com/office/officeart/2005/8/layout/cycle6"/>
    <dgm:cxn modelId="{D7E06A5B-AB37-4216-BA3D-F3287133E408}" type="presParOf" srcId="{F5216154-674D-4F16-80C1-E73F37769A99}" destId="{202514F3-F179-4873-ADCC-4F531301A13C}" srcOrd="13" destOrd="0" presId="urn:microsoft.com/office/officeart/2005/8/layout/cycle6"/>
    <dgm:cxn modelId="{573DF00E-39A0-43E0-8430-D1C988FC60A0}" type="presParOf" srcId="{F5216154-674D-4F16-80C1-E73F37769A99}" destId="{35930844-7B18-4A5D-8EE6-095C59EAA7C0}" srcOrd="14" destOrd="0" presId="urn:microsoft.com/office/officeart/2005/8/layout/cycle6"/>
    <dgm:cxn modelId="{0430B44F-A35E-4E24-A50A-C7AE39ABBB10}" type="presParOf" srcId="{F5216154-674D-4F16-80C1-E73F37769A99}" destId="{7E53272C-FAE6-4AAE-B667-EAFFF616985B}" srcOrd="15" destOrd="0" presId="urn:microsoft.com/office/officeart/2005/8/layout/cycle6"/>
    <dgm:cxn modelId="{D5EA35F3-CE6D-4544-B389-0BFC0BC90553}" type="presParOf" srcId="{F5216154-674D-4F16-80C1-E73F37769A99}" destId="{497F00EA-FBFF-49B5-BE29-86FEAE5F1239}" srcOrd="16" destOrd="0" presId="urn:microsoft.com/office/officeart/2005/8/layout/cycle6"/>
    <dgm:cxn modelId="{1F2F8DC6-942D-40CD-8357-6F0601C75A43}" type="presParOf" srcId="{F5216154-674D-4F16-80C1-E73F37769A99}" destId="{8F9D36FE-A4B9-4E60-BCAA-0C81992CAD59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5513E2-8724-490C-9567-E5D48E5A1212}" type="doc">
      <dgm:prSet loTypeId="urn:microsoft.com/office/officeart/2005/8/layout/l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89340CB-6947-4112-848A-B109DBA97C99}">
      <dgm:prSet phldrT="[Texto]" custT="1"/>
      <dgm:spPr/>
      <dgm:t>
        <a:bodyPr/>
        <a:lstStyle/>
        <a:p>
          <a:r>
            <a:rPr lang="es-ES" sz="1600" b="1" dirty="0" smtClean="0"/>
            <a:t>Enfoque de investigación  </a:t>
          </a:r>
          <a:endParaRPr lang="es-EC" sz="1600" b="1" dirty="0"/>
        </a:p>
      </dgm:t>
    </dgm:pt>
    <dgm:pt modelId="{5F8F270C-F39C-4B28-A8C6-B2B11CE16DFA}" type="parTrans" cxnId="{C34F5F3D-4CCF-4705-AC41-A8317D9E9938}">
      <dgm:prSet/>
      <dgm:spPr/>
      <dgm:t>
        <a:bodyPr/>
        <a:lstStyle/>
        <a:p>
          <a:endParaRPr lang="es-EC" sz="2400"/>
        </a:p>
      </dgm:t>
    </dgm:pt>
    <dgm:pt modelId="{DDEF99C2-84E2-4B3B-B677-06B2AE2A807F}" type="sibTrans" cxnId="{C34F5F3D-4CCF-4705-AC41-A8317D9E9938}">
      <dgm:prSet/>
      <dgm:spPr/>
      <dgm:t>
        <a:bodyPr/>
        <a:lstStyle/>
        <a:p>
          <a:endParaRPr lang="es-EC" sz="2400"/>
        </a:p>
      </dgm:t>
    </dgm:pt>
    <dgm:pt modelId="{0D8D3E16-C970-42D5-85B3-D3AA1CA7396E}">
      <dgm:prSet phldrT="[Texto]" custT="1"/>
      <dgm:spPr/>
      <dgm:t>
        <a:bodyPr/>
        <a:lstStyle/>
        <a:p>
          <a:r>
            <a:rPr lang="es-EC" sz="2000" dirty="0" smtClean="0"/>
            <a:t>Mixto</a:t>
          </a:r>
          <a:endParaRPr lang="es-EC" sz="2000" dirty="0"/>
        </a:p>
      </dgm:t>
    </dgm:pt>
    <dgm:pt modelId="{9F2BB58A-1A69-469A-83ED-E1955C0CFD1A}" type="parTrans" cxnId="{A4A1B67F-00E4-486F-ABF7-CF8F1E7AEED3}">
      <dgm:prSet/>
      <dgm:spPr/>
      <dgm:t>
        <a:bodyPr/>
        <a:lstStyle/>
        <a:p>
          <a:endParaRPr lang="es-EC" sz="2400"/>
        </a:p>
      </dgm:t>
    </dgm:pt>
    <dgm:pt modelId="{A2D71E73-F1B8-489D-939D-91A06E2C35F9}" type="sibTrans" cxnId="{A4A1B67F-00E4-486F-ABF7-CF8F1E7AEED3}">
      <dgm:prSet/>
      <dgm:spPr/>
      <dgm:t>
        <a:bodyPr/>
        <a:lstStyle/>
        <a:p>
          <a:endParaRPr lang="es-EC" sz="2400"/>
        </a:p>
      </dgm:t>
    </dgm:pt>
    <dgm:pt modelId="{C7ED8865-388D-4EF6-B3EE-8B4ED5E3EB80}">
      <dgm:prSet phldrT="[Texto]" custT="1"/>
      <dgm:spPr/>
      <dgm:t>
        <a:bodyPr/>
        <a:lstStyle/>
        <a:p>
          <a:r>
            <a:rPr lang="es-ES" sz="1600" b="1" dirty="0" smtClean="0"/>
            <a:t>Tipología de investigación</a:t>
          </a:r>
          <a:endParaRPr lang="es-EC" sz="1600" dirty="0"/>
        </a:p>
      </dgm:t>
    </dgm:pt>
    <dgm:pt modelId="{F9B54EAD-E04B-43C1-8CB3-06929800A480}" type="parTrans" cxnId="{F69647C6-BEE5-4BCC-A544-B5FD7347AF28}">
      <dgm:prSet/>
      <dgm:spPr/>
      <dgm:t>
        <a:bodyPr/>
        <a:lstStyle/>
        <a:p>
          <a:endParaRPr lang="es-EC" sz="2400"/>
        </a:p>
      </dgm:t>
    </dgm:pt>
    <dgm:pt modelId="{57367150-933D-478C-B07E-57F8350758D3}" type="sibTrans" cxnId="{F69647C6-BEE5-4BCC-A544-B5FD7347AF28}">
      <dgm:prSet/>
      <dgm:spPr/>
      <dgm:t>
        <a:bodyPr/>
        <a:lstStyle/>
        <a:p>
          <a:endParaRPr lang="es-EC" sz="2400"/>
        </a:p>
      </dgm:t>
    </dgm:pt>
    <dgm:pt modelId="{EE47B1B5-25D2-4123-AAB2-6429FE069AE2}">
      <dgm:prSet phldrT="[Texto]" custT="1"/>
      <dgm:spPr/>
      <dgm:t>
        <a:bodyPr/>
        <a:lstStyle/>
        <a:p>
          <a:r>
            <a:rPr lang="es-ES" sz="2000" dirty="0" smtClean="0"/>
            <a:t>Aplicada</a:t>
          </a:r>
          <a:endParaRPr lang="es-EC" sz="2000" dirty="0"/>
        </a:p>
      </dgm:t>
    </dgm:pt>
    <dgm:pt modelId="{7EA3E1D3-485B-407F-9F37-2B63B37612F3}" type="parTrans" cxnId="{FF47F568-CD25-422E-9CD4-9007E6B67266}">
      <dgm:prSet/>
      <dgm:spPr/>
      <dgm:t>
        <a:bodyPr/>
        <a:lstStyle/>
        <a:p>
          <a:endParaRPr lang="es-EC" sz="2400"/>
        </a:p>
      </dgm:t>
    </dgm:pt>
    <dgm:pt modelId="{54C17369-84C5-4792-93A3-B13EDB1D2355}" type="sibTrans" cxnId="{FF47F568-CD25-422E-9CD4-9007E6B67266}">
      <dgm:prSet/>
      <dgm:spPr/>
      <dgm:t>
        <a:bodyPr/>
        <a:lstStyle/>
        <a:p>
          <a:endParaRPr lang="es-EC" sz="2400"/>
        </a:p>
      </dgm:t>
    </dgm:pt>
    <dgm:pt modelId="{22A5B468-2780-447C-BBA1-7A0C260BE772}">
      <dgm:prSet phldrT="[Texto]" custT="1"/>
      <dgm:spPr/>
      <dgm:t>
        <a:bodyPr/>
        <a:lstStyle/>
        <a:p>
          <a:r>
            <a:rPr lang="es-ES" sz="2000" dirty="0" smtClean="0"/>
            <a:t>De Campo - documental</a:t>
          </a:r>
          <a:endParaRPr lang="es-EC" sz="2000" dirty="0"/>
        </a:p>
      </dgm:t>
    </dgm:pt>
    <dgm:pt modelId="{1CD1B030-6B87-4E8F-824C-B5B34A66CEBC}" type="parTrans" cxnId="{42EF4E07-B394-4906-B996-D16C4DE6036B}">
      <dgm:prSet/>
      <dgm:spPr/>
      <dgm:t>
        <a:bodyPr/>
        <a:lstStyle/>
        <a:p>
          <a:endParaRPr lang="es-EC" sz="2400"/>
        </a:p>
      </dgm:t>
    </dgm:pt>
    <dgm:pt modelId="{61884DB2-516D-4043-B1AE-D8A9FBC5C4B0}" type="sibTrans" cxnId="{42EF4E07-B394-4906-B996-D16C4DE6036B}">
      <dgm:prSet/>
      <dgm:spPr/>
      <dgm:t>
        <a:bodyPr/>
        <a:lstStyle/>
        <a:p>
          <a:endParaRPr lang="es-EC" sz="2400"/>
        </a:p>
      </dgm:t>
    </dgm:pt>
    <dgm:pt modelId="{63E6B20C-23B2-4635-B791-056E89C0C707}">
      <dgm:prSet custT="1"/>
      <dgm:spPr/>
      <dgm:t>
        <a:bodyPr/>
        <a:lstStyle/>
        <a:p>
          <a:r>
            <a:rPr lang="es-ES" sz="2000" dirty="0" smtClean="0"/>
            <a:t>Unidades de análisis mixta</a:t>
          </a:r>
          <a:endParaRPr lang="es-EC" sz="2000" dirty="0"/>
        </a:p>
      </dgm:t>
    </dgm:pt>
    <dgm:pt modelId="{3572F876-B355-415C-AC60-1A51738B73C2}" type="parTrans" cxnId="{2A41C466-0A74-4D1A-BC13-C1A9332565AC}">
      <dgm:prSet/>
      <dgm:spPr/>
      <dgm:t>
        <a:bodyPr/>
        <a:lstStyle/>
        <a:p>
          <a:endParaRPr lang="es-EC" sz="2400"/>
        </a:p>
      </dgm:t>
    </dgm:pt>
    <dgm:pt modelId="{562EF06A-D4A1-4EF7-9E97-AFDE507F8AFD}" type="sibTrans" cxnId="{2A41C466-0A74-4D1A-BC13-C1A9332565AC}">
      <dgm:prSet/>
      <dgm:spPr/>
      <dgm:t>
        <a:bodyPr/>
        <a:lstStyle/>
        <a:p>
          <a:endParaRPr lang="es-EC" sz="2400"/>
        </a:p>
      </dgm:t>
    </dgm:pt>
    <dgm:pt modelId="{E78FD5DB-D84E-4C36-B39A-E2B185057DE6}">
      <dgm:prSet custT="1"/>
      <dgm:spPr/>
      <dgm:t>
        <a:bodyPr/>
        <a:lstStyle/>
        <a:p>
          <a:r>
            <a:rPr lang="es-ES" sz="2000" dirty="0" smtClean="0"/>
            <a:t>No experimental</a:t>
          </a:r>
          <a:endParaRPr lang="es-EC" sz="2000" dirty="0"/>
        </a:p>
      </dgm:t>
    </dgm:pt>
    <dgm:pt modelId="{D5C0569C-41EF-4E3B-9E33-6A11E9D802E0}" type="parTrans" cxnId="{8063D98F-8738-4AF9-BDCB-B9411ADECE84}">
      <dgm:prSet/>
      <dgm:spPr/>
      <dgm:t>
        <a:bodyPr/>
        <a:lstStyle/>
        <a:p>
          <a:endParaRPr lang="es-EC" sz="2400"/>
        </a:p>
      </dgm:t>
    </dgm:pt>
    <dgm:pt modelId="{3E65CB81-3FE9-4176-9376-2DA1601681E7}" type="sibTrans" cxnId="{8063D98F-8738-4AF9-BDCB-B9411ADECE84}">
      <dgm:prSet/>
      <dgm:spPr/>
      <dgm:t>
        <a:bodyPr/>
        <a:lstStyle/>
        <a:p>
          <a:endParaRPr lang="es-EC" sz="2400"/>
        </a:p>
      </dgm:t>
    </dgm:pt>
    <dgm:pt modelId="{0180496E-14E0-4774-9653-5F62305A3080}">
      <dgm:prSet custT="1"/>
      <dgm:spPr/>
      <dgm:t>
        <a:bodyPr/>
        <a:lstStyle/>
        <a:p>
          <a:r>
            <a:rPr lang="es-ES" sz="2000" dirty="0" smtClean="0"/>
            <a:t>Descriptivo</a:t>
          </a:r>
          <a:endParaRPr lang="es-EC" sz="2000" dirty="0"/>
        </a:p>
      </dgm:t>
    </dgm:pt>
    <dgm:pt modelId="{3DFF33FF-E298-4B20-9E69-91FD71863EA8}" type="parTrans" cxnId="{77DDA81E-A3A9-4537-BAA6-95B3D7D3CC98}">
      <dgm:prSet/>
      <dgm:spPr/>
      <dgm:t>
        <a:bodyPr/>
        <a:lstStyle/>
        <a:p>
          <a:endParaRPr lang="es-EC" sz="2400"/>
        </a:p>
      </dgm:t>
    </dgm:pt>
    <dgm:pt modelId="{696CC4E2-CF10-4755-940F-8C1C7AD623AF}" type="sibTrans" cxnId="{77DDA81E-A3A9-4537-BAA6-95B3D7D3CC98}">
      <dgm:prSet/>
      <dgm:spPr/>
      <dgm:t>
        <a:bodyPr/>
        <a:lstStyle/>
        <a:p>
          <a:endParaRPr lang="es-EC" sz="2400"/>
        </a:p>
      </dgm:t>
    </dgm:pt>
    <dgm:pt modelId="{DEC6A713-57E3-48EB-8E7C-CD200F356616}">
      <dgm:prSet custT="1"/>
      <dgm:spPr/>
      <dgm:t>
        <a:bodyPr/>
        <a:lstStyle/>
        <a:p>
          <a:r>
            <a:rPr lang="es-ES" sz="1400" b="1" dirty="0" smtClean="0"/>
            <a:t>Procedimiento para recolección y análisis de datos</a:t>
          </a:r>
          <a:endParaRPr lang="es-EC" sz="1400" dirty="0"/>
        </a:p>
      </dgm:t>
    </dgm:pt>
    <dgm:pt modelId="{FE104963-3E2D-413E-BDDA-1C1AAA73A2C7}" type="parTrans" cxnId="{3661BB4C-4E12-487D-B2E3-15292C13B3B7}">
      <dgm:prSet/>
      <dgm:spPr/>
      <dgm:t>
        <a:bodyPr/>
        <a:lstStyle/>
        <a:p>
          <a:endParaRPr lang="es-EC" sz="2400"/>
        </a:p>
      </dgm:t>
    </dgm:pt>
    <dgm:pt modelId="{C8F8F8A7-6A59-4722-9993-3DADD2DEFD0B}" type="sibTrans" cxnId="{3661BB4C-4E12-487D-B2E3-15292C13B3B7}">
      <dgm:prSet/>
      <dgm:spPr/>
      <dgm:t>
        <a:bodyPr/>
        <a:lstStyle/>
        <a:p>
          <a:endParaRPr lang="es-EC" sz="2400"/>
        </a:p>
      </dgm:t>
    </dgm:pt>
    <dgm:pt modelId="{FEC42FF5-2189-4562-BA7A-21C7BF8C83C0}">
      <dgm:prSet custT="1"/>
      <dgm:spPr/>
      <dgm:t>
        <a:bodyPr/>
        <a:lstStyle/>
        <a:p>
          <a:r>
            <a:rPr lang="es-EC" sz="2000" dirty="0" smtClean="0"/>
            <a:t>Entrevista</a:t>
          </a:r>
          <a:endParaRPr lang="es-EC" sz="2000" dirty="0"/>
        </a:p>
      </dgm:t>
    </dgm:pt>
    <dgm:pt modelId="{3482878E-F034-42F1-BBA6-9FB85A683571}" type="parTrans" cxnId="{5E242376-FB83-4281-8BB6-3773CE1E504E}">
      <dgm:prSet/>
      <dgm:spPr/>
      <dgm:t>
        <a:bodyPr/>
        <a:lstStyle/>
        <a:p>
          <a:endParaRPr lang="es-EC" sz="2400"/>
        </a:p>
      </dgm:t>
    </dgm:pt>
    <dgm:pt modelId="{C3A6D627-1875-4EC6-AEB6-0749C627B9DA}" type="sibTrans" cxnId="{5E242376-FB83-4281-8BB6-3773CE1E504E}">
      <dgm:prSet/>
      <dgm:spPr/>
      <dgm:t>
        <a:bodyPr/>
        <a:lstStyle/>
        <a:p>
          <a:endParaRPr lang="es-EC" sz="2400"/>
        </a:p>
      </dgm:t>
    </dgm:pt>
    <dgm:pt modelId="{AB478C5E-CC3B-48D9-8B9F-A82CCE747B59}">
      <dgm:prSet custT="1"/>
      <dgm:spPr/>
      <dgm:t>
        <a:bodyPr/>
        <a:lstStyle/>
        <a:p>
          <a:r>
            <a:rPr lang="es-EC" sz="2000" dirty="0" smtClean="0"/>
            <a:t>Encuesta</a:t>
          </a:r>
          <a:endParaRPr lang="es-EC" sz="2000" dirty="0"/>
        </a:p>
      </dgm:t>
    </dgm:pt>
    <dgm:pt modelId="{6DE773B6-B5FC-4546-A01B-4BDAE80E9F76}" type="parTrans" cxnId="{175A8E8A-BB37-4BAC-8722-FEBDD850C162}">
      <dgm:prSet/>
      <dgm:spPr/>
      <dgm:t>
        <a:bodyPr/>
        <a:lstStyle/>
        <a:p>
          <a:endParaRPr lang="es-EC" sz="2400"/>
        </a:p>
      </dgm:t>
    </dgm:pt>
    <dgm:pt modelId="{796CA3D9-E541-4EE9-B250-8C649EDFF719}" type="sibTrans" cxnId="{175A8E8A-BB37-4BAC-8722-FEBDD850C162}">
      <dgm:prSet/>
      <dgm:spPr/>
      <dgm:t>
        <a:bodyPr/>
        <a:lstStyle/>
        <a:p>
          <a:endParaRPr lang="es-EC" sz="2400"/>
        </a:p>
      </dgm:t>
    </dgm:pt>
    <dgm:pt modelId="{64A3521C-B0B5-40AD-97DA-65CCAF67D968}">
      <dgm:prSet custT="1"/>
      <dgm:spPr/>
      <dgm:t>
        <a:bodyPr/>
        <a:lstStyle/>
        <a:p>
          <a:r>
            <a:rPr lang="es-EC" sz="2000" dirty="0" smtClean="0"/>
            <a:t>Documentos bibliográficos</a:t>
          </a:r>
          <a:endParaRPr lang="es-EC" sz="2000" dirty="0"/>
        </a:p>
      </dgm:t>
    </dgm:pt>
    <dgm:pt modelId="{BFD44DE0-7BFF-4B58-9147-9488033A6686}" type="parTrans" cxnId="{D9B4F017-2A6C-4F96-9399-878FF433962E}">
      <dgm:prSet/>
      <dgm:spPr/>
      <dgm:t>
        <a:bodyPr/>
        <a:lstStyle/>
        <a:p>
          <a:endParaRPr lang="es-EC" sz="2400"/>
        </a:p>
      </dgm:t>
    </dgm:pt>
    <dgm:pt modelId="{F46BDCC7-E2A3-49DC-A4B8-3BA965A72A13}" type="sibTrans" cxnId="{D9B4F017-2A6C-4F96-9399-878FF433962E}">
      <dgm:prSet/>
      <dgm:spPr/>
      <dgm:t>
        <a:bodyPr/>
        <a:lstStyle/>
        <a:p>
          <a:endParaRPr lang="es-EC" sz="2400"/>
        </a:p>
      </dgm:t>
    </dgm:pt>
    <dgm:pt modelId="{E3EE14A4-D6C3-4D32-8457-1F4970C1C55C}">
      <dgm:prSet custT="1"/>
      <dgm:spPr/>
      <dgm:t>
        <a:bodyPr/>
        <a:lstStyle/>
        <a:p>
          <a:r>
            <a:rPr lang="es-EC" sz="2000" dirty="0" smtClean="0"/>
            <a:t>Cobertura unidades de análisis</a:t>
          </a:r>
          <a:endParaRPr lang="es-EC" sz="2000" dirty="0"/>
        </a:p>
      </dgm:t>
    </dgm:pt>
    <dgm:pt modelId="{03AFFE61-9CC0-4BBC-A3B9-6FF02E67269C}" type="parTrans" cxnId="{C8B79ADC-F44F-4873-97B5-DA4A3564FCEF}">
      <dgm:prSet/>
      <dgm:spPr/>
      <dgm:t>
        <a:bodyPr/>
        <a:lstStyle/>
        <a:p>
          <a:endParaRPr lang="es-EC"/>
        </a:p>
      </dgm:t>
    </dgm:pt>
    <dgm:pt modelId="{A27D7018-DD86-40B5-B730-3B642346DC7A}" type="sibTrans" cxnId="{C8B79ADC-F44F-4873-97B5-DA4A3564FCEF}">
      <dgm:prSet/>
      <dgm:spPr/>
      <dgm:t>
        <a:bodyPr/>
        <a:lstStyle/>
        <a:p>
          <a:endParaRPr lang="es-EC"/>
        </a:p>
      </dgm:t>
    </dgm:pt>
    <dgm:pt modelId="{6748A90E-121F-46BD-9C23-3D585B2181F3}">
      <dgm:prSet custT="1"/>
      <dgm:spPr/>
      <dgm:t>
        <a:bodyPr/>
        <a:lstStyle/>
        <a:p>
          <a:r>
            <a:rPr lang="es-EC" sz="2000" dirty="0" smtClean="0"/>
            <a:t>Población: más de 1000 huéspedes x mes</a:t>
          </a:r>
          <a:endParaRPr lang="es-EC" sz="2000" dirty="0"/>
        </a:p>
      </dgm:t>
    </dgm:pt>
    <dgm:pt modelId="{10A9418F-E701-4829-830A-EA44D3544EA6}" type="parTrans" cxnId="{F44E4FF6-1908-42C8-8439-2705995FAE59}">
      <dgm:prSet/>
      <dgm:spPr/>
      <dgm:t>
        <a:bodyPr/>
        <a:lstStyle/>
        <a:p>
          <a:endParaRPr lang="es-EC"/>
        </a:p>
      </dgm:t>
    </dgm:pt>
    <dgm:pt modelId="{AC62F72D-C8D0-4E4D-AF4A-7040F9A7F2AB}" type="sibTrans" cxnId="{F44E4FF6-1908-42C8-8439-2705995FAE59}">
      <dgm:prSet/>
      <dgm:spPr/>
      <dgm:t>
        <a:bodyPr/>
        <a:lstStyle/>
        <a:p>
          <a:endParaRPr lang="es-EC"/>
        </a:p>
      </dgm:t>
    </dgm:pt>
    <dgm:pt modelId="{5BC514E8-2B93-4049-A80F-E7AEFDD045C6}">
      <dgm:prSet custT="1"/>
      <dgm:spPr/>
      <dgm:t>
        <a:bodyPr/>
        <a:lstStyle/>
        <a:p>
          <a:r>
            <a:rPr lang="es-EC" sz="2000" dirty="0" smtClean="0"/>
            <a:t>Muestra: 385 encuestas</a:t>
          </a:r>
          <a:endParaRPr lang="es-EC" sz="2000" dirty="0"/>
        </a:p>
      </dgm:t>
    </dgm:pt>
    <dgm:pt modelId="{9F52F2DE-EB00-4F72-9C96-6EE05A21463D}" type="parTrans" cxnId="{5EF87A4A-53D8-44CD-99CD-DC3C7113C9A5}">
      <dgm:prSet/>
      <dgm:spPr/>
      <dgm:t>
        <a:bodyPr/>
        <a:lstStyle/>
        <a:p>
          <a:endParaRPr lang="es-EC"/>
        </a:p>
      </dgm:t>
    </dgm:pt>
    <dgm:pt modelId="{9500F71A-0F8C-43A9-91CB-F33D555A042D}" type="sibTrans" cxnId="{5EF87A4A-53D8-44CD-99CD-DC3C7113C9A5}">
      <dgm:prSet/>
      <dgm:spPr/>
      <dgm:t>
        <a:bodyPr/>
        <a:lstStyle/>
        <a:p>
          <a:endParaRPr lang="es-EC"/>
        </a:p>
      </dgm:t>
    </dgm:pt>
    <dgm:pt modelId="{0E80D50E-AB8C-47AF-8D5D-DAF9B2806121}" type="pres">
      <dgm:prSet presAssocID="{BD5513E2-8724-490C-9567-E5D48E5A12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B0DDE1D-93FC-4485-B124-E3045640D053}" type="pres">
      <dgm:prSet presAssocID="{189340CB-6947-4112-848A-B109DBA97C99}" presName="vertFlow" presStyleCnt="0"/>
      <dgm:spPr/>
      <dgm:t>
        <a:bodyPr/>
        <a:lstStyle/>
        <a:p>
          <a:endParaRPr lang="es-ES"/>
        </a:p>
      </dgm:t>
    </dgm:pt>
    <dgm:pt modelId="{11F961C6-1516-46D3-B116-E32E19EE5F77}" type="pres">
      <dgm:prSet presAssocID="{189340CB-6947-4112-848A-B109DBA97C99}" presName="header" presStyleLbl="node1" presStyleIdx="0" presStyleCnt="4"/>
      <dgm:spPr/>
      <dgm:t>
        <a:bodyPr/>
        <a:lstStyle/>
        <a:p>
          <a:endParaRPr lang="es-EC"/>
        </a:p>
      </dgm:t>
    </dgm:pt>
    <dgm:pt modelId="{B583D2FB-5F6A-4242-B20E-073D0BF01E8C}" type="pres">
      <dgm:prSet presAssocID="{9F2BB58A-1A69-469A-83ED-E1955C0CFD1A}" presName="parTrans" presStyleLbl="sibTrans2D1" presStyleIdx="0" presStyleCnt="11"/>
      <dgm:spPr/>
      <dgm:t>
        <a:bodyPr/>
        <a:lstStyle/>
        <a:p>
          <a:endParaRPr lang="es-EC"/>
        </a:p>
      </dgm:t>
    </dgm:pt>
    <dgm:pt modelId="{17075B16-2E65-48A1-8232-5EE938D472E8}" type="pres">
      <dgm:prSet presAssocID="{0D8D3E16-C970-42D5-85B3-D3AA1CA7396E}" presName="child" presStyleLbl="alignAccFollow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DB13D0-3A2A-498F-8402-85E18E5D6EA3}" type="pres">
      <dgm:prSet presAssocID="{189340CB-6947-4112-848A-B109DBA97C99}" presName="hSp" presStyleCnt="0"/>
      <dgm:spPr/>
      <dgm:t>
        <a:bodyPr/>
        <a:lstStyle/>
        <a:p>
          <a:endParaRPr lang="es-ES"/>
        </a:p>
      </dgm:t>
    </dgm:pt>
    <dgm:pt modelId="{28206677-E067-4094-A98C-E19752253A21}" type="pres">
      <dgm:prSet presAssocID="{C7ED8865-388D-4EF6-B3EE-8B4ED5E3EB80}" presName="vertFlow" presStyleCnt="0"/>
      <dgm:spPr/>
      <dgm:t>
        <a:bodyPr/>
        <a:lstStyle/>
        <a:p>
          <a:endParaRPr lang="es-ES"/>
        </a:p>
      </dgm:t>
    </dgm:pt>
    <dgm:pt modelId="{0804D720-462E-4292-B730-1C8FA882BAA6}" type="pres">
      <dgm:prSet presAssocID="{C7ED8865-388D-4EF6-B3EE-8B4ED5E3EB80}" presName="header" presStyleLbl="node1" presStyleIdx="1" presStyleCnt="4"/>
      <dgm:spPr/>
      <dgm:t>
        <a:bodyPr/>
        <a:lstStyle/>
        <a:p>
          <a:endParaRPr lang="es-EC"/>
        </a:p>
      </dgm:t>
    </dgm:pt>
    <dgm:pt modelId="{2BA13836-1F69-43C9-B838-D9DB4B57FBC6}" type="pres">
      <dgm:prSet presAssocID="{7EA3E1D3-485B-407F-9F37-2B63B37612F3}" presName="parTrans" presStyleLbl="sibTrans2D1" presStyleIdx="1" presStyleCnt="11"/>
      <dgm:spPr/>
      <dgm:t>
        <a:bodyPr/>
        <a:lstStyle/>
        <a:p>
          <a:endParaRPr lang="es-EC"/>
        </a:p>
      </dgm:t>
    </dgm:pt>
    <dgm:pt modelId="{8BB3B3FD-426C-478C-B135-479A11759F04}" type="pres">
      <dgm:prSet presAssocID="{EE47B1B5-25D2-4123-AAB2-6429FE069AE2}" presName="child" presStyleLbl="alignAccFollow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E336E7-9CDD-4C08-9D2E-576471968116}" type="pres">
      <dgm:prSet presAssocID="{54C17369-84C5-4792-93A3-B13EDB1D2355}" presName="sibTrans" presStyleLbl="sibTrans2D1" presStyleIdx="2" presStyleCnt="11"/>
      <dgm:spPr/>
      <dgm:t>
        <a:bodyPr/>
        <a:lstStyle/>
        <a:p>
          <a:endParaRPr lang="es-EC"/>
        </a:p>
      </dgm:t>
    </dgm:pt>
    <dgm:pt modelId="{BA6C33BE-85DB-4115-848F-C32A8CE38897}" type="pres">
      <dgm:prSet presAssocID="{22A5B468-2780-447C-BBA1-7A0C260BE772}" presName="child" presStyleLbl="alignAccFollow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642653-0E90-4F3C-92C2-8FB3582999A6}" type="pres">
      <dgm:prSet presAssocID="{61884DB2-516D-4043-B1AE-D8A9FBC5C4B0}" presName="sibTrans" presStyleLbl="sibTrans2D1" presStyleIdx="3" presStyleCnt="11"/>
      <dgm:spPr/>
      <dgm:t>
        <a:bodyPr/>
        <a:lstStyle/>
        <a:p>
          <a:endParaRPr lang="es-EC"/>
        </a:p>
      </dgm:t>
    </dgm:pt>
    <dgm:pt modelId="{A0190791-5390-466A-9278-BD5F2E6F30D8}" type="pres">
      <dgm:prSet presAssocID="{63E6B20C-23B2-4635-B791-056E89C0C707}" presName="child" presStyleLbl="alignAccFollow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488598-953E-49BD-B770-2232DED40EAF}" type="pres">
      <dgm:prSet presAssocID="{562EF06A-D4A1-4EF7-9E97-AFDE507F8AFD}" presName="sibTrans" presStyleLbl="sibTrans2D1" presStyleIdx="4" presStyleCnt="11"/>
      <dgm:spPr/>
      <dgm:t>
        <a:bodyPr/>
        <a:lstStyle/>
        <a:p>
          <a:endParaRPr lang="es-EC"/>
        </a:p>
      </dgm:t>
    </dgm:pt>
    <dgm:pt modelId="{C7DD4FDA-BB63-4D40-919D-A1921EF49560}" type="pres">
      <dgm:prSet presAssocID="{E78FD5DB-D84E-4C36-B39A-E2B185057DE6}" presName="child" presStyleLbl="alignAccFollow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48FB2A-F447-420E-9928-AC6D9C2AF89D}" type="pres">
      <dgm:prSet presAssocID="{3E65CB81-3FE9-4176-9376-2DA1601681E7}" presName="sibTrans" presStyleLbl="sibTrans2D1" presStyleIdx="5" presStyleCnt="11"/>
      <dgm:spPr/>
      <dgm:t>
        <a:bodyPr/>
        <a:lstStyle/>
        <a:p>
          <a:endParaRPr lang="es-EC"/>
        </a:p>
      </dgm:t>
    </dgm:pt>
    <dgm:pt modelId="{1A995852-3381-4A88-ADAD-F964710BB7FD}" type="pres">
      <dgm:prSet presAssocID="{0180496E-14E0-4774-9653-5F62305A3080}" presName="child" presStyleLbl="alignAccFollow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EC997F-F784-48A5-AEDD-982CF9F22873}" type="pres">
      <dgm:prSet presAssocID="{C7ED8865-388D-4EF6-B3EE-8B4ED5E3EB80}" presName="hSp" presStyleCnt="0"/>
      <dgm:spPr/>
      <dgm:t>
        <a:bodyPr/>
        <a:lstStyle/>
        <a:p>
          <a:endParaRPr lang="es-ES"/>
        </a:p>
      </dgm:t>
    </dgm:pt>
    <dgm:pt modelId="{1396CE7F-0E87-4171-B10F-C0A5D7D8C1C6}" type="pres">
      <dgm:prSet presAssocID="{DEC6A713-57E3-48EB-8E7C-CD200F356616}" presName="vertFlow" presStyleCnt="0"/>
      <dgm:spPr/>
      <dgm:t>
        <a:bodyPr/>
        <a:lstStyle/>
        <a:p>
          <a:endParaRPr lang="es-ES"/>
        </a:p>
      </dgm:t>
    </dgm:pt>
    <dgm:pt modelId="{9FD6CCDF-6FEA-4EB4-BE48-296B7829C550}" type="pres">
      <dgm:prSet presAssocID="{DEC6A713-57E3-48EB-8E7C-CD200F356616}" presName="header" presStyleLbl="node1" presStyleIdx="2" presStyleCnt="4"/>
      <dgm:spPr/>
      <dgm:t>
        <a:bodyPr/>
        <a:lstStyle/>
        <a:p>
          <a:endParaRPr lang="es-EC"/>
        </a:p>
      </dgm:t>
    </dgm:pt>
    <dgm:pt modelId="{DE22ECAC-BF4A-4C49-8487-2438B83B204B}" type="pres">
      <dgm:prSet presAssocID="{3482878E-F034-42F1-BBA6-9FB85A683571}" presName="parTrans" presStyleLbl="sibTrans2D1" presStyleIdx="6" presStyleCnt="11"/>
      <dgm:spPr/>
      <dgm:t>
        <a:bodyPr/>
        <a:lstStyle/>
        <a:p>
          <a:endParaRPr lang="es-EC"/>
        </a:p>
      </dgm:t>
    </dgm:pt>
    <dgm:pt modelId="{862EBDEB-B4C1-4521-88E3-774D3DC51682}" type="pres">
      <dgm:prSet presAssocID="{FEC42FF5-2189-4562-BA7A-21C7BF8C83C0}" presName="child" presStyleLbl="alignAccFollow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832890-BA30-42FA-95FC-B94440EA0F57}" type="pres">
      <dgm:prSet presAssocID="{C3A6D627-1875-4EC6-AEB6-0749C627B9DA}" presName="sibTrans" presStyleLbl="sibTrans2D1" presStyleIdx="7" presStyleCnt="11"/>
      <dgm:spPr/>
      <dgm:t>
        <a:bodyPr/>
        <a:lstStyle/>
        <a:p>
          <a:endParaRPr lang="es-EC"/>
        </a:p>
      </dgm:t>
    </dgm:pt>
    <dgm:pt modelId="{0756631F-54B3-452E-ADED-2089F7E61EF3}" type="pres">
      <dgm:prSet presAssocID="{AB478C5E-CC3B-48D9-8B9F-A82CCE747B59}" presName="child" presStyleLbl="alignAccFollow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61D80A-1201-41C4-9172-D61EE9936C3A}" type="pres">
      <dgm:prSet presAssocID="{796CA3D9-E541-4EE9-B250-8C649EDFF719}" presName="sibTrans" presStyleLbl="sibTrans2D1" presStyleIdx="8" presStyleCnt="11"/>
      <dgm:spPr/>
      <dgm:t>
        <a:bodyPr/>
        <a:lstStyle/>
        <a:p>
          <a:endParaRPr lang="es-EC"/>
        </a:p>
      </dgm:t>
    </dgm:pt>
    <dgm:pt modelId="{99B3949F-846B-4B40-89F7-746E959D27A9}" type="pres">
      <dgm:prSet presAssocID="{64A3521C-B0B5-40AD-97DA-65CCAF67D968}" presName="child" presStyleLbl="alignAccFollow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22B921-7835-480F-8A43-6AEA4E79B09E}" type="pres">
      <dgm:prSet presAssocID="{DEC6A713-57E3-48EB-8E7C-CD200F356616}" presName="hSp" presStyleCnt="0"/>
      <dgm:spPr/>
      <dgm:t>
        <a:bodyPr/>
        <a:lstStyle/>
        <a:p>
          <a:endParaRPr lang="es-ES"/>
        </a:p>
      </dgm:t>
    </dgm:pt>
    <dgm:pt modelId="{52041A7A-9838-4BB6-9DE0-D2FCE8D4727D}" type="pres">
      <dgm:prSet presAssocID="{E3EE14A4-D6C3-4D32-8457-1F4970C1C55C}" presName="vertFlow" presStyleCnt="0"/>
      <dgm:spPr/>
      <dgm:t>
        <a:bodyPr/>
        <a:lstStyle/>
        <a:p>
          <a:endParaRPr lang="es-ES"/>
        </a:p>
      </dgm:t>
    </dgm:pt>
    <dgm:pt modelId="{BFA679C4-4483-4D3F-AB1D-BB7AC5CEBF88}" type="pres">
      <dgm:prSet presAssocID="{E3EE14A4-D6C3-4D32-8457-1F4970C1C55C}" presName="header" presStyleLbl="node1" presStyleIdx="3" presStyleCnt="4"/>
      <dgm:spPr/>
      <dgm:t>
        <a:bodyPr/>
        <a:lstStyle/>
        <a:p>
          <a:endParaRPr lang="es-EC"/>
        </a:p>
      </dgm:t>
    </dgm:pt>
    <dgm:pt modelId="{A81B43F6-60D8-489D-A90A-859A147A21B6}" type="pres">
      <dgm:prSet presAssocID="{10A9418F-E701-4829-830A-EA44D3544EA6}" presName="parTrans" presStyleLbl="sibTrans2D1" presStyleIdx="9" presStyleCnt="11"/>
      <dgm:spPr/>
      <dgm:t>
        <a:bodyPr/>
        <a:lstStyle/>
        <a:p>
          <a:endParaRPr lang="es-EC"/>
        </a:p>
      </dgm:t>
    </dgm:pt>
    <dgm:pt modelId="{CB66DF61-D1E1-40FB-9514-C05D450FAC1F}" type="pres">
      <dgm:prSet presAssocID="{6748A90E-121F-46BD-9C23-3D585B2181F3}" presName="child" presStyleLbl="alignAccFollowNode1" presStyleIdx="9" presStyleCnt="11" custScaleY="15334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CCB254-9E90-4241-A5E3-F265EE9803CD}" type="pres">
      <dgm:prSet presAssocID="{AC62F72D-C8D0-4E4D-AF4A-7040F9A7F2AB}" presName="sibTrans" presStyleLbl="sibTrans2D1" presStyleIdx="10" presStyleCnt="11"/>
      <dgm:spPr/>
      <dgm:t>
        <a:bodyPr/>
        <a:lstStyle/>
        <a:p>
          <a:endParaRPr lang="es-EC"/>
        </a:p>
      </dgm:t>
    </dgm:pt>
    <dgm:pt modelId="{0DCCA144-8480-479C-8D7F-572FE88C295F}" type="pres">
      <dgm:prSet presAssocID="{5BC514E8-2B93-4049-A80F-E7AEFDD045C6}" presName="child" presStyleLbl="alignAccFollow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F02FCC3-8D4A-4C21-BF32-E76991025E3E}" type="presOf" srcId="{3482878E-F034-42F1-BBA6-9FB85A683571}" destId="{DE22ECAC-BF4A-4C49-8487-2438B83B204B}" srcOrd="0" destOrd="0" presId="urn:microsoft.com/office/officeart/2005/8/layout/lProcess1"/>
    <dgm:cxn modelId="{66FA9865-9C88-48D1-9B46-926183B7EE64}" type="presOf" srcId="{C3A6D627-1875-4EC6-AEB6-0749C627B9DA}" destId="{B2832890-BA30-42FA-95FC-B94440EA0F57}" srcOrd="0" destOrd="0" presId="urn:microsoft.com/office/officeart/2005/8/layout/lProcess1"/>
    <dgm:cxn modelId="{EF3AE762-6962-4A76-B6B4-54EABFB3040E}" type="presOf" srcId="{FEC42FF5-2189-4562-BA7A-21C7BF8C83C0}" destId="{862EBDEB-B4C1-4521-88E3-774D3DC51682}" srcOrd="0" destOrd="0" presId="urn:microsoft.com/office/officeart/2005/8/layout/lProcess1"/>
    <dgm:cxn modelId="{A1095EAA-4926-4E44-BEA0-5FCE1EBD55E3}" type="presOf" srcId="{AB478C5E-CC3B-48D9-8B9F-A82CCE747B59}" destId="{0756631F-54B3-452E-ADED-2089F7E61EF3}" srcOrd="0" destOrd="0" presId="urn:microsoft.com/office/officeart/2005/8/layout/lProcess1"/>
    <dgm:cxn modelId="{D9B4F017-2A6C-4F96-9399-878FF433962E}" srcId="{DEC6A713-57E3-48EB-8E7C-CD200F356616}" destId="{64A3521C-B0B5-40AD-97DA-65CCAF67D968}" srcOrd="2" destOrd="0" parTransId="{BFD44DE0-7BFF-4B58-9147-9488033A6686}" sibTransId="{F46BDCC7-E2A3-49DC-A4B8-3BA965A72A13}"/>
    <dgm:cxn modelId="{910EB7C9-65D5-4A75-8717-F22755975A82}" type="presOf" srcId="{189340CB-6947-4112-848A-B109DBA97C99}" destId="{11F961C6-1516-46D3-B116-E32E19EE5F77}" srcOrd="0" destOrd="0" presId="urn:microsoft.com/office/officeart/2005/8/layout/lProcess1"/>
    <dgm:cxn modelId="{71BF5108-E40D-4A87-ADA5-5FB466611AE7}" type="presOf" srcId="{63E6B20C-23B2-4635-B791-056E89C0C707}" destId="{A0190791-5390-466A-9278-BD5F2E6F30D8}" srcOrd="0" destOrd="0" presId="urn:microsoft.com/office/officeart/2005/8/layout/lProcess1"/>
    <dgm:cxn modelId="{F64B76F3-4E89-48AC-98CD-C439FE7A9291}" type="presOf" srcId="{796CA3D9-E541-4EE9-B250-8C649EDFF719}" destId="{F061D80A-1201-41C4-9172-D61EE9936C3A}" srcOrd="0" destOrd="0" presId="urn:microsoft.com/office/officeart/2005/8/layout/lProcess1"/>
    <dgm:cxn modelId="{175A8E8A-BB37-4BAC-8722-FEBDD850C162}" srcId="{DEC6A713-57E3-48EB-8E7C-CD200F356616}" destId="{AB478C5E-CC3B-48D9-8B9F-A82CCE747B59}" srcOrd="1" destOrd="0" parTransId="{6DE773B6-B5FC-4546-A01B-4BDAE80E9F76}" sibTransId="{796CA3D9-E541-4EE9-B250-8C649EDFF719}"/>
    <dgm:cxn modelId="{84279E69-9028-41A1-8802-22150B34F138}" type="presOf" srcId="{7EA3E1D3-485B-407F-9F37-2B63B37612F3}" destId="{2BA13836-1F69-43C9-B838-D9DB4B57FBC6}" srcOrd="0" destOrd="0" presId="urn:microsoft.com/office/officeart/2005/8/layout/lProcess1"/>
    <dgm:cxn modelId="{B4675E1D-74AA-46C3-843F-211C2879B8EC}" type="presOf" srcId="{54C17369-84C5-4792-93A3-B13EDB1D2355}" destId="{73E336E7-9CDD-4C08-9D2E-576471968116}" srcOrd="0" destOrd="0" presId="urn:microsoft.com/office/officeart/2005/8/layout/lProcess1"/>
    <dgm:cxn modelId="{8063D98F-8738-4AF9-BDCB-B9411ADECE84}" srcId="{C7ED8865-388D-4EF6-B3EE-8B4ED5E3EB80}" destId="{E78FD5DB-D84E-4C36-B39A-E2B185057DE6}" srcOrd="3" destOrd="0" parTransId="{D5C0569C-41EF-4E3B-9E33-6A11E9D802E0}" sibTransId="{3E65CB81-3FE9-4176-9376-2DA1601681E7}"/>
    <dgm:cxn modelId="{D35E5D25-4F5B-4DE4-819F-F2EA73B9CEEF}" type="presOf" srcId="{6748A90E-121F-46BD-9C23-3D585B2181F3}" destId="{CB66DF61-D1E1-40FB-9514-C05D450FAC1F}" srcOrd="0" destOrd="0" presId="urn:microsoft.com/office/officeart/2005/8/layout/lProcess1"/>
    <dgm:cxn modelId="{A4A1B67F-00E4-486F-ABF7-CF8F1E7AEED3}" srcId="{189340CB-6947-4112-848A-B109DBA97C99}" destId="{0D8D3E16-C970-42D5-85B3-D3AA1CA7396E}" srcOrd="0" destOrd="0" parTransId="{9F2BB58A-1A69-469A-83ED-E1955C0CFD1A}" sibTransId="{A2D71E73-F1B8-489D-939D-91A06E2C35F9}"/>
    <dgm:cxn modelId="{AC5BB5F8-630B-42F4-819F-C219EDBD0AE9}" type="presOf" srcId="{3E65CB81-3FE9-4176-9376-2DA1601681E7}" destId="{2B48FB2A-F447-420E-9928-AC6D9C2AF89D}" srcOrd="0" destOrd="0" presId="urn:microsoft.com/office/officeart/2005/8/layout/lProcess1"/>
    <dgm:cxn modelId="{90ADA44D-123A-4926-B15C-5B34BBF441D4}" type="presOf" srcId="{EE47B1B5-25D2-4123-AAB2-6429FE069AE2}" destId="{8BB3B3FD-426C-478C-B135-479A11759F04}" srcOrd="0" destOrd="0" presId="urn:microsoft.com/office/officeart/2005/8/layout/lProcess1"/>
    <dgm:cxn modelId="{4227360B-E279-4296-B78C-D51A931F5C3C}" type="presOf" srcId="{DEC6A713-57E3-48EB-8E7C-CD200F356616}" destId="{9FD6CCDF-6FEA-4EB4-BE48-296B7829C550}" srcOrd="0" destOrd="0" presId="urn:microsoft.com/office/officeart/2005/8/layout/lProcess1"/>
    <dgm:cxn modelId="{6E08FDD6-5096-4AD1-B69A-AFFA7244603C}" type="presOf" srcId="{0180496E-14E0-4774-9653-5F62305A3080}" destId="{1A995852-3381-4A88-ADAD-F964710BB7FD}" srcOrd="0" destOrd="0" presId="urn:microsoft.com/office/officeart/2005/8/layout/lProcess1"/>
    <dgm:cxn modelId="{C34F5F3D-4CCF-4705-AC41-A8317D9E9938}" srcId="{BD5513E2-8724-490C-9567-E5D48E5A1212}" destId="{189340CB-6947-4112-848A-B109DBA97C99}" srcOrd="0" destOrd="0" parTransId="{5F8F270C-F39C-4B28-A8C6-B2B11CE16DFA}" sibTransId="{DDEF99C2-84E2-4B3B-B677-06B2AE2A807F}"/>
    <dgm:cxn modelId="{3661BB4C-4E12-487D-B2E3-15292C13B3B7}" srcId="{BD5513E2-8724-490C-9567-E5D48E5A1212}" destId="{DEC6A713-57E3-48EB-8E7C-CD200F356616}" srcOrd="2" destOrd="0" parTransId="{FE104963-3E2D-413E-BDDA-1C1AAA73A2C7}" sibTransId="{C8F8F8A7-6A59-4722-9993-3DADD2DEFD0B}"/>
    <dgm:cxn modelId="{FF47F568-CD25-422E-9CD4-9007E6B67266}" srcId="{C7ED8865-388D-4EF6-B3EE-8B4ED5E3EB80}" destId="{EE47B1B5-25D2-4123-AAB2-6429FE069AE2}" srcOrd="0" destOrd="0" parTransId="{7EA3E1D3-485B-407F-9F37-2B63B37612F3}" sibTransId="{54C17369-84C5-4792-93A3-B13EDB1D2355}"/>
    <dgm:cxn modelId="{F44E4FF6-1908-42C8-8439-2705995FAE59}" srcId="{E3EE14A4-D6C3-4D32-8457-1F4970C1C55C}" destId="{6748A90E-121F-46BD-9C23-3D585B2181F3}" srcOrd="0" destOrd="0" parTransId="{10A9418F-E701-4829-830A-EA44D3544EA6}" sibTransId="{AC62F72D-C8D0-4E4D-AF4A-7040F9A7F2AB}"/>
    <dgm:cxn modelId="{77DDA81E-A3A9-4537-BAA6-95B3D7D3CC98}" srcId="{C7ED8865-388D-4EF6-B3EE-8B4ED5E3EB80}" destId="{0180496E-14E0-4774-9653-5F62305A3080}" srcOrd="4" destOrd="0" parTransId="{3DFF33FF-E298-4B20-9E69-91FD71863EA8}" sibTransId="{696CC4E2-CF10-4755-940F-8C1C7AD623AF}"/>
    <dgm:cxn modelId="{C8B79ADC-F44F-4873-97B5-DA4A3564FCEF}" srcId="{BD5513E2-8724-490C-9567-E5D48E5A1212}" destId="{E3EE14A4-D6C3-4D32-8457-1F4970C1C55C}" srcOrd="3" destOrd="0" parTransId="{03AFFE61-9CC0-4BBC-A3B9-6FF02E67269C}" sibTransId="{A27D7018-DD86-40B5-B730-3B642346DC7A}"/>
    <dgm:cxn modelId="{B0948796-6517-40EF-9E82-7A420397B813}" type="presOf" srcId="{AC62F72D-C8D0-4E4D-AF4A-7040F9A7F2AB}" destId="{3BCCB254-9E90-4241-A5E3-F265EE9803CD}" srcOrd="0" destOrd="0" presId="urn:microsoft.com/office/officeart/2005/8/layout/lProcess1"/>
    <dgm:cxn modelId="{930FC61D-8B58-4340-8E36-422C7EE4C184}" type="presOf" srcId="{562EF06A-D4A1-4EF7-9E97-AFDE507F8AFD}" destId="{FB488598-953E-49BD-B770-2232DED40EAF}" srcOrd="0" destOrd="0" presId="urn:microsoft.com/office/officeart/2005/8/layout/lProcess1"/>
    <dgm:cxn modelId="{B2E96546-F587-4609-9697-8B55E2CA6D00}" type="presOf" srcId="{E78FD5DB-D84E-4C36-B39A-E2B185057DE6}" destId="{C7DD4FDA-BB63-4D40-919D-A1921EF49560}" srcOrd="0" destOrd="0" presId="urn:microsoft.com/office/officeart/2005/8/layout/lProcess1"/>
    <dgm:cxn modelId="{73F491D1-C674-4DBA-BCE5-285CE9841F0C}" type="presOf" srcId="{BD5513E2-8724-490C-9567-E5D48E5A1212}" destId="{0E80D50E-AB8C-47AF-8D5D-DAF9B2806121}" srcOrd="0" destOrd="0" presId="urn:microsoft.com/office/officeart/2005/8/layout/lProcess1"/>
    <dgm:cxn modelId="{2A41C466-0A74-4D1A-BC13-C1A9332565AC}" srcId="{C7ED8865-388D-4EF6-B3EE-8B4ED5E3EB80}" destId="{63E6B20C-23B2-4635-B791-056E89C0C707}" srcOrd="2" destOrd="0" parTransId="{3572F876-B355-415C-AC60-1A51738B73C2}" sibTransId="{562EF06A-D4A1-4EF7-9E97-AFDE507F8AFD}"/>
    <dgm:cxn modelId="{094BA0C1-F719-4EE7-A1C0-7DAC7EE68DF6}" type="presOf" srcId="{0D8D3E16-C970-42D5-85B3-D3AA1CA7396E}" destId="{17075B16-2E65-48A1-8232-5EE938D472E8}" srcOrd="0" destOrd="0" presId="urn:microsoft.com/office/officeart/2005/8/layout/lProcess1"/>
    <dgm:cxn modelId="{7C7ACB55-12B5-4185-96D8-DCED30464AF7}" type="presOf" srcId="{61884DB2-516D-4043-B1AE-D8A9FBC5C4B0}" destId="{F5642653-0E90-4F3C-92C2-8FB3582999A6}" srcOrd="0" destOrd="0" presId="urn:microsoft.com/office/officeart/2005/8/layout/lProcess1"/>
    <dgm:cxn modelId="{21A6A4E5-25E6-4A69-9FD5-FDE8CC36AD57}" type="presOf" srcId="{C7ED8865-388D-4EF6-B3EE-8B4ED5E3EB80}" destId="{0804D720-462E-4292-B730-1C8FA882BAA6}" srcOrd="0" destOrd="0" presId="urn:microsoft.com/office/officeart/2005/8/layout/lProcess1"/>
    <dgm:cxn modelId="{5EF87A4A-53D8-44CD-99CD-DC3C7113C9A5}" srcId="{E3EE14A4-D6C3-4D32-8457-1F4970C1C55C}" destId="{5BC514E8-2B93-4049-A80F-E7AEFDD045C6}" srcOrd="1" destOrd="0" parTransId="{9F52F2DE-EB00-4F72-9C96-6EE05A21463D}" sibTransId="{9500F71A-0F8C-43A9-91CB-F33D555A042D}"/>
    <dgm:cxn modelId="{F69647C6-BEE5-4BCC-A544-B5FD7347AF28}" srcId="{BD5513E2-8724-490C-9567-E5D48E5A1212}" destId="{C7ED8865-388D-4EF6-B3EE-8B4ED5E3EB80}" srcOrd="1" destOrd="0" parTransId="{F9B54EAD-E04B-43C1-8CB3-06929800A480}" sibTransId="{57367150-933D-478C-B07E-57F8350758D3}"/>
    <dgm:cxn modelId="{F08CC692-C33E-472B-8631-BED314D1F113}" type="presOf" srcId="{64A3521C-B0B5-40AD-97DA-65CCAF67D968}" destId="{99B3949F-846B-4B40-89F7-746E959D27A9}" srcOrd="0" destOrd="0" presId="urn:microsoft.com/office/officeart/2005/8/layout/lProcess1"/>
    <dgm:cxn modelId="{C18CCA82-A30D-4FDD-B13A-A047E3185B02}" type="presOf" srcId="{10A9418F-E701-4829-830A-EA44D3544EA6}" destId="{A81B43F6-60D8-489D-A90A-859A147A21B6}" srcOrd="0" destOrd="0" presId="urn:microsoft.com/office/officeart/2005/8/layout/lProcess1"/>
    <dgm:cxn modelId="{EFDF2552-C2EE-498D-B81A-185D57C79414}" type="presOf" srcId="{9F2BB58A-1A69-469A-83ED-E1955C0CFD1A}" destId="{B583D2FB-5F6A-4242-B20E-073D0BF01E8C}" srcOrd="0" destOrd="0" presId="urn:microsoft.com/office/officeart/2005/8/layout/lProcess1"/>
    <dgm:cxn modelId="{8E4E4753-D817-40CB-B302-B67C65E111F0}" type="presOf" srcId="{5BC514E8-2B93-4049-A80F-E7AEFDD045C6}" destId="{0DCCA144-8480-479C-8D7F-572FE88C295F}" srcOrd="0" destOrd="0" presId="urn:microsoft.com/office/officeart/2005/8/layout/lProcess1"/>
    <dgm:cxn modelId="{C1F4CFBC-176C-46A5-B0E1-7A954879AA1B}" type="presOf" srcId="{22A5B468-2780-447C-BBA1-7A0C260BE772}" destId="{BA6C33BE-85DB-4115-848F-C32A8CE38897}" srcOrd="0" destOrd="0" presId="urn:microsoft.com/office/officeart/2005/8/layout/lProcess1"/>
    <dgm:cxn modelId="{D76434A5-B0AD-456C-80BC-D6F6EB6CA73A}" type="presOf" srcId="{E3EE14A4-D6C3-4D32-8457-1F4970C1C55C}" destId="{BFA679C4-4483-4D3F-AB1D-BB7AC5CEBF88}" srcOrd="0" destOrd="0" presId="urn:microsoft.com/office/officeart/2005/8/layout/lProcess1"/>
    <dgm:cxn modelId="{42EF4E07-B394-4906-B996-D16C4DE6036B}" srcId="{C7ED8865-388D-4EF6-B3EE-8B4ED5E3EB80}" destId="{22A5B468-2780-447C-BBA1-7A0C260BE772}" srcOrd="1" destOrd="0" parTransId="{1CD1B030-6B87-4E8F-824C-B5B34A66CEBC}" sibTransId="{61884DB2-516D-4043-B1AE-D8A9FBC5C4B0}"/>
    <dgm:cxn modelId="{5E242376-FB83-4281-8BB6-3773CE1E504E}" srcId="{DEC6A713-57E3-48EB-8E7C-CD200F356616}" destId="{FEC42FF5-2189-4562-BA7A-21C7BF8C83C0}" srcOrd="0" destOrd="0" parTransId="{3482878E-F034-42F1-BBA6-9FB85A683571}" sibTransId="{C3A6D627-1875-4EC6-AEB6-0749C627B9DA}"/>
    <dgm:cxn modelId="{AF5F4980-093B-41BB-96EA-DB196F5C0530}" type="presParOf" srcId="{0E80D50E-AB8C-47AF-8D5D-DAF9B2806121}" destId="{7B0DDE1D-93FC-4485-B124-E3045640D053}" srcOrd="0" destOrd="0" presId="urn:microsoft.com/office/officeart/2005/8/layout/lProcess1"/>
    <dgm:cxn modelId="{B2E5E033-3B40-4758-8183-6FA1B339C220}" type="presParOf" srcId="{7B0DDE1D-93FC-4485-B124-E3045640D053}" destId="{11F961C6-1516-46D3-B116-E32E19EE5F77}" srcOrd="0" destOrd="0" presId="urn:microsoft.com/office/officeart/2005/8/layout/lProcess1"/>
    <dgm:cxn modelId="{845FEB5F-E4EB-40D9-AA9E-671C772CDCF6}" type="presParOf" srcId="{7B0DDE1D-93FC-4485-B124-E3045640D053}" destId="{B583D2FB-5F6A-4242-B20E-073D0BF01E8C}" srcOrd="1" destOrd="0" presId="urn:microsoft.com/office/officeart/2005/8/layout/lProcess1"/>
    <dgm:cxn modelId="{4B357A12-A372-4750-B0BF-CB9EE27FBA8C}" type="presParOf" srcId="{7B0DDE1D-93FC-4485-B124-E3045640D053}" destId="{17075B16-2E65-48A1-8232-5EE938D472E8}" srcOrd="2" destOrd="0" presId="urn:microsoft.com/office/officeart/2005/8/layout/lProcess1"/>
    <dgm:cxn modelId="{338C9E87-F775-42E4-9DBB-C13A0361BE37}" type="presParOf" srcId="{0E80D50E-AB8C-47AF-8D5D-DAF9B2806121}" destId="{78DB13D0-3A2A-498F-8402-85E18E5D6EA3}" srcOrd="1" destOrd="0" presId="urn:microsoft.com/office/officeart/2005/8/layout/lProcess1"/>
    <dgm:cxn modelId="{CDFBB01F-8A95-4BD2-B74B-A61843DBE341}" type="presParOf" srcId="{0E80D50E-AB8C-47AF-8D5D-DAF9B2806121}" destId="{28206677-E067-4094-A98C-E19752253A21}" srcOrd="2" destOrd="0" presId="urn:microsoft.com/office/officeart/2005/8/layout/lProcess1"/>
    <dgm:cxn modelId="{4B5B1B82-C881-41DF-BE27-84872CA364BF}" type="presParOf" srcId="{28206677-E067-4094-A98C-E19752253A21}" destId="{0804D720-462E-4292-B730-1C8FA882BAA6}" srcOrd="0" destOrd="0" presId="urn:microsoft.com/office/officeart/2005/8/layout/lProcess1"/>
    <dgm:cxn modelId="{168AECD6-2CCF-4DBB-B442-36349A863DCD}" type="presParOf" srcId="{28206677-E067-4094-A98C-E19752253A21}" destId="{2BA13836-1F69-43C9-B838-D9DB4B57FBC6}" srcOrd="1" destOrd="0" presId="urn:microsoft.com/office/officeart/2005/8/layout/lProcess1"/>
    <dgm:cxn modelId="{461F6B3F-BE7E-451F-A94D-D0769A5B922D}" type="presParOf" srcId="{28206677-E067-4094-A98C-E19752253A21}" destId="{8BB3B3FD-426C-478C-B135-479A11759F04}" srcOrd="2" destOrd="0" presId="urn:microsoft.com/office/officeart/2005/8/layout/lProcess1"/>
    <dgm:cxn modelId="{4A2CA4FA-9214-4F40-B23A-B8E41586DFC3}" type="presParOf" srcId="{28206677-E067-4094-A98C-E19752253A21}" destId="{73E336E7-9CDD-4C08-9D2E-576471968116}" srcOrd="3" destOrd="0" presId="urn:microsoft.com/office/officeart/2005/8/layout/lProcess1"/>
    <dgm:cxn modelId="{B2D5362B-C453-49FB-9846-A487FD8ED0F0}" type="presParOf" srcId="{28206677-E067-4094-A98C-E19752253A21}" destId="{BA6C33BE-85DB-4115-848F-C32A8CE38897}" srcOrd="4" destOrd="0" presId="urn:microsoft.com/office/officeart/2005/8/layout/lProcess1"/>
    <dgm:cxn modelId="{8A7097C2-88E8-45F7-A8C0-B78621D78363}" type="presParOf" srcId="{28206677-E067-4094-A98C-E19752253A21}" destId="{F5642653-0E90-4F3C-92C2-8FB3582999A6}" srcOrd="5" destOrd="0" presId="urn:microsoft.com/office/officeart/2005/8/layout/lProcess1"/>
    <dgm:cxn modelId="{9DDDE176-015F-43A3-AF17-A87A61C85A43}" type="presParOf" srcId="{28206677-E067-4094-A98C-E19752253A21}" destId="{A0190791-5390-466A-9278-BD5F2E6F30D8}" srcOrd="6" destOrd="0" presId="urn:microsoft.com/office/officeart/2005/8/layout/lProcess1"/>
    <dgm:cxn modelId="{9785ED99-A889-489F-BB8A-9276422C58C4}" type="presParOf" srcId="{28206677-E067-4094-A98C-E19752253A21}" destId="{FB488598-953E-49BD-B770-2232DED40EAF}" srcOrd="7" destOrd="0" presId="urn:microsoft.com/office/officeart/2005/8/layout/lProcess1"/>
    <dgm:cxn modelId="{8873A13F-46A4-4DD0-AB14-B813E6DA3B66}" type="presParOf" srcId="{28206677-E067-4094-A98C-E19752253A21}" destId="{C7DD4FDA-BB63-4D40-919D-A1921EF49560}" srcOrd="8" destOrd="0" presId="urn:microsoft.com/office/officeart/2005/8/layout/lProcess1"/>
    <dgm:cxn modelId="{7D4BC007-DCCB-4DC1-B49A-C9C5459E197F}" type="presParOf" srcId="{28206677-E067-4094-A98C-E19752253A21}" destId="{2B48FB2A-F447-420E-9928-AC6D9C2AF89D}" srcOrd="9" destOrd="0" presId="urn:microsoft.com/office/officeart/2005/8/layout/lProcess1"/>
    <dgm:cxn modelId="{0148FDB8-06D0-4E74-B6B4-34A2A7E2628E}" type="presParOf" srcId="{28206677-E067-4094-A98C-E19752253A21}" destId="{1A995852-3381-4A88-ADAD-F964710BB7FD}" srcOrd="10" destOrd="0" presId="urn:microsoft.com/office/officeart/2005/8/layout/lProcess1"/>
    <dgm:cxn modelId="{D3DDEC1B-4698-4CAC-A453-5FD92BBB6280}" type="presParOf" srcId="{0E80D50E-AB8C-47AF-8D5D-DAF9B2806121}" destId="{10EC997F-F784-48A5-AEDD-982CF9F22873}" srcOrd="3" destOrd="0" presId="urn:microsoft.com/office/officeart/2005/8/layout/lProcess1"/>
    <dgm:cxn modelId="{AA4AFEED-DB49-42D5-96C6-B22A3C56BA2A}" type="presParOf" srcId="{0E80D50E-AB8C-47AF-8D5D-DAF9B2806121}" destId="{1396CE7F-0E87-4171-B10F-C0A5D7D8C1C6}" srcOrd="4" destOrd="0" presId="urn:microsoft.com/office/officeart/2005/8/layout/lProcess1"/>
    <dgm:cxn modelId="{C2C0EAC0-C012-45F1-8A44-D08D76C611F0}" type="presParOf" srcId="{1396CE7F-0E87-4171-B10F-C0A5D7D8C1C6}" destId="{9FD6CCDF-6FEA-4EB4-BE48-296B7829C550}" srcOrd="0" destOrd="0" presId="urn:microsoft.com/office/officeart/2005/8/layout/lProcess1"/>
    <dgm:cxn modelId="{3265B980-A59E-45DC-BF2C-69CBD0C56EC6}" type="presParOf" srcId="{1396CE7F-0E87-4171-B10F-C0A5D7D8C1C6}" destId="{DE22ECAC-BF4A-4C49-8487-2438B83B204B}" srcOrd="1" destOrd="0" presId="urn:microsoft.com/office/officeart/2005/8/layout/lProcess1"/>
    <dgm:cxn modelId="{A3D57704-A7E7-418C-BFB7-E6D158D52E0F}" type="presParOf" srcId="{1396CE7F-0E87-4171-B10F-C0A5D7D8C1C6}" destId="{862EBDEB-B4C1-4521-88E3-774D3DC51682}" srcOrd="2" destOrd="0" presId="urn:microsoft.com/office/officeart/2005/8/layout/lProcess1"/>
    <dgm:cxn modelId="{7D373AE9-1CDA-4A1D-BA8C-898BB3351A96}" type="presParOf" srcId="{1396CE7F-0E87-4171-B10F-C0A5D7D8C1C6}" destId="{B2832890-BA30-42FA-95FC-B94440EA0F57}" srcOrd="3" destOrd="0" presId="urn:microsoft.com/office/officeart/2005/8/layout/lProcess1"/>
    <dgm:cxn modelId="{36FEF7C6-BC83-4118-90A8-CA8F3DD9913D}" type="presParOf" srcId="{1396CE7F-0E87-4171-B10F-C0A5D7D8C1C6}" destId="{0756631F-54B3-452E-ADED-2089F7E61EF3}" srcOrd="4" destOrd="0" presId="urn:microsoft.com/office/officeart/2005/8/layout/lProcess1"/>
    <dgm:cxn modelId="{9AAF856A-E3FE-488C-82FD-8108E2874F24}" type="presParOf" srcId="{1396CE7F-0E87-4171-B10F-C0A5D7D8C1C6}" destId="{F061D80A-1201-41C4-9172-D61EE9936C3A}" srcOrd="5" destOrd="0" presId="urn:microsoft.com/office/officeart/2005/8/layout/lProcess1"/>
    <dgm:cxn modelId="{40B53EBF-B13B-4511-95F7-7A7191A083F3}" type="presParOf" srcId="{1396CE7F-0E87-4171-B10F-C0A5D7D8C1C6}" destId="{99B3949F-846B-4B40-89F7-746E959D27A9}" srcOrd="6" destOrd="0" presId="urn:microsoft.com/office/officeart/2005/8/layout/lProcess1"/>
    <dgm:cxn modelId="{46986239-6E8B-44D1-8422-9F6AADD0345A}" type="presParOf" srcId="{0E80D50E-AB8C-47AF-8D5D-DAF9B2806121}" destId="{D822B921-7835-480F-8A43-6AEA4E79B09E}" srcOrd="5" destOrd="0" presId="urn:microsoft.com/office/officeart/2005/8/layout/lProcess1"/>
    <dgm:cxn modelId="{74AB6EF2-02FD-4CE8-AF74-BD8B3773BF5C}" type="presParOf" srcId="{0E80D50E-AB8C-47AF-8D5D-DAF9B2806121}" destId="{52041A7A-9838-4BB6-9DE0-D2FCE8D4727D}" srcOrd="6" destOrd="0" presId="urn:microsoft.com/office/officeart/2005/8/layout/lProcess1"/>
    <dgm:cxn modelId="{00DFDFBB-9BDC-425A-9AB7-3D0D62572E0A}" type="presParOf" srcId="{52041A7A-9838-4BB6-9DE0-D2FCE8D4727D}" destId="{BFA679C4-4483-4D3F-AB1D-BB7AC5CEBF88}" srcOrd="0" destOrd="0" presId="urn:microsoft.com/office/officeart/2005/8/layout/lProcess1"/>
    <dgm:cxn modelId="{139CA507-A9AA-4685-B187-88E92F4490FA}" type="presParOf" srcId="{52041A7A-9838-4BB6-9DE0-D2FCE8D4727D}" destId="{A81B43F6-60D8-489D-A90A-859A147A21B6}" srcOrd="1" destOrd="0" presId="urn:microsoft.com/office/officeart/2005/8/layout/lProcess1"/>
    <dgm:cxn modelId="{C8C476B0-B6EC-46E7-BABE-5C30356BB138}" type="presParOf" srcId="{52041A7A-9838-4BB6-9DE0-D2FCE8D4727D}" destId="{CB66DF61-D1E1-40FB-9514-C05D450FAC1F}" srcOrd="2" destOrd="0" presId="urn:microsoft.com/office/officeart/2005/8/layout/lProcess1"/>
    <dgm:cxn modelId="{443BDCE8-9568-4B7F-AE88-74EF9A332100}" type="presParOf" srcId="{52041A7A-9838-4BB6-9DE0-D2FCE8D4727D}" destId="{3BCCB254-9E90-4241-A5E3-F265EE9803CD}" srcOrd="3" destOrd="0" presId="urn:microsoft.com/office/officeart/2005/8/layout/lProcess1"/>
    <dgm:cxn modelId="{AD385D9F-FA33-4C2E-96C6-D607C494A02D}" type="presParOf" srcId="{52041A7A-9838-4BB6-9DE0-D2FCE8D4727D}" destId="{0DCCA144-8480-479C-8D7F-572FE88C295F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B3FBE1-4B4D-4A44-8571-67A9CED4B10B}" type="doc">
      <dgm:prSet loTypeId="urn:microsoft.com/office/officeart/2008/layout/AlternatingHexagons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es-EC"/>
        </a:p>
      </dgm:t>
    </dgm:pt>
    <dgm:pt modelId="{E7CE42ED-1522-45F9-8F01-81D240B5F2E1}">
      <dgm:prSet phldrT="[Texto]" custT="1"/>
      <dgm:spPr/>
      <dgm:t>
        <a:bodyPr/>
        <a:lstStyle/>
        <a:p>
          <a:endParaRPr lang="es-EC" sz="1200" dirty="0"/>
        </a:p>
      </dgm:t>
    </dgm:pt>
    <dgm:pt modelId="{4F04205E-8ECE-4DC1-92CE-1D288FD20EDA}" type="parTrans" cxnId="{50E5AFC0-5BDF-4611-81B0-AA826A26FA41}">
      <dgm:prSet/>
      <dgm:spPr/>
      <dgm:t>
        <a:bodyPr/>
        <a:lstStyle/>
        <a:p>
          <a:endParaRPr lang="es-EC" sz="1200"/>
        </a:p>
      </dgm:t>
    </dgm:pt>
    <dgm:pt modelId="{EB5BD6D4-96A6-433F-A349-4D6C9B30B8FA}" type="sibTrans" cxnId="{50E5AFC0-5BDF-4611-81B0-AA826A26FA41}">
      <dgm:prSet/>
      <dgm:spPr/>
      <dgm:t>
        <a:bodyPr/>
        <a:lstStyle/>
        <a:p>
          <a:endParaRPr lang="es-EC" sz="1200"/>
        </a:p>
      </dgm:t>
    </dgm:pt>
    <dgm:pt modelId="{1B0469B8-DF6A-43DA-9BB4-82BCB3F1C723}">
      <dgm:prSet phldrT="[Texto]" custT="1"/>
      <dgm:spPr/>
      <dgm:t>
        <a:bodyPr/>
        <a:lstStyle/>
        <a:p>
          <a:endParaRPr lang="es-EC" sz="1200" dirty="0"/>
        </a:p>
      </dgm:t>
    </dgm:pt>
    <dgm:pt modelId="{8DF7CC80-0D5A-4CC4-8398-84DB1A3C676F}" type="parTrans" cxnId="{D9BB6AB8-C81D-48D8-AE21-86D49CF27986}">
      <dgm:prSet/>
      <dgm:spPr/>
      <dgm:t>
        <a:bodyPr/>
        <a:lstStyle/>
        <a:p>
          <a:endParaRPr lang="es-EC" sz="1200"/>
        </a:p>
      </dgm:t>
    </dgm:pt>
    <dgm:pt modelId="{2057042B-B4E6-4636-A2EF-90CF37C145A8}" type="sibTrans" cxnId="{D9BB6AB8-C81D-48D8-AE21-86D49CF27986}">
      <dgm:prSet/>
      <dgm:spPr>
        <a:noFill/>
      </dgm:spPr>
      <dgm:t>
        <a:bodyPr/>
        <a:lstStyle/>
        <a:p>
          <a:endParaRPr lang="es-EC" sz="1200"/>
        </a:p>
      </dgm:t>
    </dgm:pt>
    <dgm:pt modelId="{CB04E4E6-70B3-4610-9B80-48703123F6B1}">
      <dgm:prSet phldrT="[Texto]" custT="1"/>
      <dgm:spPr/>
      <dgm:t>
        <a:bodyPr/>
        <a:lstStyle/>
        <a:p>
          <a:r>
            <a:rPr lang="es-ES" sz="1200" dirty="0" smtClean="0"/>
            <a:t>HÁBITOS</a:t>
          </a:r>
          <a:endParaRPr lang="es-EC" sz="1200" dirty="0"/>
        </a:p>
      </dgm:t>
    </dgm:pt>
    <dgm:pt modelId="{2E991224-576E-4BBC-A6F6-C7E67970A5B1}" type="parTrans" cxnId="{6935F283-2D93-429B-8D90-7BC980611F9D}">
      <dgm:prSet/>
      <dgm:spPr/>
      <dgm:t>
        <a:bodyPr/>
        <a:lstStyle/>
        <a:p>
          <a:endParaRPr lang="es-EC" sz="1200"/>
        </a:p>
      </dgm:t>
    </dgm:pt>
    <dgm:pt modelId="{C85E20B3-18BB-4953-A4AB-C078677D7917}" type="sibTrans" cxnId="{6935F283-2D93-429B-8D90-7BC980611F9D}">
      <dgm:prSet custT="1"/>
      <dgm:spPr>
        <a:noFill/>
      </dgm:spPr>
      <dgm:t>
        <a:bodyPr/>
        <a:lstStyle/>
        <a:p>
          <a:endParaRPr lang="es-EC" sz="1200"/>
        </a:p>
      </dgm:t>
    </dgm:pt>
    <dgm:pt modelId="{012070CF-16AA-409A-9555-494B62F42920}">
      <dgm:prSet phldrT="[Texto]" custT="1"/>
      <dgm:spPr>
        <a:noFill/>
      </dgm:spPr>
      <dgm:t>
        <a:bodyPr/>
        <a:lstStyle/>
        <a:p>
          <a:endParaRPr lang="es-EC" sz="1200" dirty="0"/>
        </a:p>
      </dgm:t>
    </dgm:pt>
    <dgm:pt modelId="{1EDF5D4F-369B-43BB-A09E-6C659617B334}" type="parTrans" cxnId="{2827A9D6-0932-4EC2-ABE6-E5A90A9483B3}">
      <dgm:prSet/>
      <dgm:spPr/>
      <dgm:t>
        <a:bodyPr/>
        <a:lstStyle/>
        <a:p>
          <a:endParaRPr lang="es-EC" sz="1200"/>
        </a:p>
      </dgm:t>
    </dgm:pt>
    <dgm:pt modelId="{E71687B3-B9F8-4C50-BE00-3DC9C6999B34}" type="sibTrans" cxnId="{2827A9D6-0932-4EC2-ABE6-E5A90A9483B3}">
      <dgm:prSet/>
      <dgm:spPr/>
      <dgm:t>
        <a:bodyPr/>
        <a:lstStyle/>
        <a:p>
          <a:endParaRPr lang="es-EC" sz="1200"/>
        </a:p>
      </dgm:t>
    </dgm:pt>
    <dgm:pt modelId="{E0A3218A-9336-4269-9461-837079EAEC57}">
      <dgm:prSet phldrT="[Texto]" custT="1"/>
      <dgm:spPr/>
      <dgm:t>
        <a:bodyPr/>
        <a:lstStyle/>
        <a:p>
          <a:r>
            <a:rPr lang="es-ES" sz="1200" dirty="0" smtClean="0"/>
            <a:t>ECUADOR</a:t>
          </a:r>
          <a:endParaRPr lang="es-EC" sz="1200" dirty="0"/>
        </a:p>
      </dgm:t>
    </dgm:pt>
    <dgm:pt modelId="{C0A52E7A-12C9-4947-AB86-E796CD323137}" type="parTrans" cxnId="{081EA540-FC71-43AA-BBDC-B9FAED2D1615}">
      <dgm:prSet/>
      <dgm:spPr/>
      <dgm:t>
        <a:bodyPr/>
        <a:lstStyle/>
        <a:p>
          <a:endParaRPr lang="es-EC" sz="1200"/>
        </a:p>
      </dgm:t>
    </dgm:pt>
    <dgm:pt modelId="{CA95BC5B-9C9E-49E0-9144-1224EE9F3C8F}" type="sibTrans" cxnId="{081EA540-FC71-43AA-BBDC-B9FAED2D1615}">
      <dgm:prSet custT="1"/>
      <dgm:spPr>
        <a:noFill/>
      </dgm:spPr>
      <dgm:t>
        <a:bodyPr/>
        <a:lstStyle/>
        <a:p>
          <a:endParaRPr lang="es-EC" sz="1200"/>
        </a:p>
      </dgm:t>
    </dgm:pt>
    <dgm:pt modelId="{8A19E692-67F9-4816-93EF-FEC5D8A1D718}">
      <dgm:prSet phldrT="[Texto]" custT="1"/>
      <dgm:spPr/>
      <dgm:t>
        <a:bodyPr/>
        <a:lstStyle/>
        <a:p>
          <a:endParaRPr lang="es-EC" sz="1200" dirty="0"/>
        </a:p>
      </dgm:t>
    </dgm:pt>
    <dgm:pt modelId="{AFDA3243-BD00-4CEE-B451-24660236E9AF}" type="parTrans" cxnId="{45EF2C26-6866-4AB1-903E-8B253C3C851D}">
      <dgm:prSet/>
      <dgm:spPr/>
      <dgm:t>
        <a:bodyPr/>
        <a:lstStyle/>
        <a:p>
          <a:endParaRPr lang="es-ES"/>
        </a:p>
      </dgm:t>
    </dgm:pt>
    <dgm:pt modelId="{C942BE86-4540-40DB-B934-FBB72C3CCD25}" type="sibTrans" cxnId="{45EF2C26-6866-4AB1-903E-8B253C3C851D}">
      <dgm:prSet/>
      <dgm:spPr>
        <a:noFill/>
      </dgm:spPr>
      <dgm:t>
        <a:bodyPr/>
        <a:lstStyle/>
        <a:p>
          <a:endParaRPr lang="es-ES"/>
        </a:p>
      </dgm:t>
    </dgm:pt>
    <dgm:pt modelId="{EDF34D64-810C-49F2-828B-4FB4C8AD969E}" type="pres">
      <dgm:prSet presAssocID="{B3B3FBE1-4B4D-4A44-8571-67A9CED4B10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D1BA5F0-EB67-44DC-A0D3-8F801B3FAC4E}" type="pres">
      <dgm:prSet presAssocID="{8A19E692-67F9-4816-93EF-FEC5D8A1D718}" presName="composite" presStyleCnt="0"/>
      <dgm:spPr/>
    </dgm:pt>
    <dgm:pt modelId="{032205FC-4A75-4086-A991-6DBF361DFAD3}" type="pres">
      <dgm:prSet presAssocID="{8A19E692-67F9-4816-93EF-FEC5D8A1D718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A26CC1-BB4F-42DB-8730-AA548C27EBEA}" type="pres">
      <dgm:prSet presAssocID="{8A19E692-67F9-4816-93EF-FEC5D8A1D718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9CD875-1597-4550-9143-4BFBC2A71AAA}" type="pres">
      <dgm:prSet presAssocID="{8A19E692-67F9-4816-93EF-FEC5D8A1D718}" presName="BalanceSpacing" presStyleCnt="0"/>
      <dgm:spPr/>
    </dgm:pt>
    <dgm:pt modelId="{39FE1E98-7BC2-4EB9-9C07-D14BD9C24FAA}" type="pres">
      <dgm:prSet presAssocID="{8A19E692-67F9-4816-93EF-FEC5D8A1D718}" presName="BalanceSpacing1" presStyleCnt="0"/>
      <dgm:spPr/>
    </dgm:pt>
    <dgm:pt modelId="{2E50FE35-45B4-41FD-BD8D-312CBC5D0D41}" type="pres">
      <dgm:prSet presAssocID="{C942BE86-4540-40DB-B934-FBB72C3CCD25}" presName="Accent1Text" presStyleLbl="node1" presStyleIdx="1" presStyleCnt="8"/>
      <dgm:spPr/>
      <dgm:t>
        <a:bodyPr/>
        <a:lstStyle/>
        <a:p>
          <a:endParaRPr lang="es-ES"/>
        </a:p>
      </dgm:t>
    </dgm:pt>
    <dgm:pt modelId="{2102EB3B-BCFD-4AC0-97AB-851D1A0D7DD0}" type="pres">
      <dgm:prSet presAssocID="{C942BE86-4540-40DB-B934-FBB72C3CCD25}" presName="spaceBetweenRectangles" presStyleCnt="0"/>
      <dgm:spPr/>
    </dgm:pt>
    <dgm:pt modelId="{C73A7DD0-28DF-4CC5-83D2-153517AB3BCC}" type="pres">
      <dgm:prSet presAssocID="{1B0469B8-DF6A-43DA-9BB4-82BCB3F1C723}" presName="composite" presStyleCnt="0"/>
      <dgm:spPr/>
    </dgm:pt>
    <dgm:pt modelId="{84D0359D-8CC6-46FA-BE16-F2D59EBC18CA}" type="pres">
      <dgm:prSet presAssocID="{1B0469B8-DF6A-43DA-9BB4-82BCB3F1C723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C33938-18CA-44FD-96FC-F44A61C5FAA7}" type="pres">
      <dgm:prSet presAssocID="{1B0469B8-DF6A-43DA-9BB4-82BCB3F1C723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2FD00F1-1731-4F50-BC03-667E3D9E6872}" type="pres">
      <dgm:prSet presAssocID="{1B0469B8-DF6A-43DA-9BB4-82BCB3F1C723}" presName="BalanceSpacing" presStyleCnt="0"/>
      <dgm:spPr/>
    </dgm:pt>
    <dgm:pt modelId="{13F2BBB1-E63E-46D0-A5D4-7C8145A8B607}" type="pres">
      <dgm:prSet presAssocID="{1B0469B8-DF6A-43DA-9BB4-82BCB3F1C723}" presName="BalanceSpacing1" presStyleCnt="0"/>
      <dgm:spPr/>
    </dgm:pt>
    <dgm:pt modelId="{7B1ACD77-4C4D-4DBC-AC35-5D84E4571C2B}" type="pres">
      <dgm:prSet presAssocID="{2057042B-B4E6-4636-A2EF-90CF37C145A8}" presName="Accent1Text" presStyleLbl="node1" presStyleIdx="3" presStyleCnt="8"/>
      <dgm:spPr/>
      <dgm:t>
        <a:bodyPr/>
        <a:lstStyle/>
        <a:p>
          <a:endParaRPr lang="es-ES"/>
        </a:p>
      </dgm:t>
    </dgm:pt>
    <dgm:pt modelId="{B212A2B1-B729-4904-A5AB-1A13546C322B}" type="pres">
      <dgm:prSet presAssocID="{2057042B-B4E6-4636-A2EF-90CF37C145A8}" presName="spaceBetweenRectangles" presStyleCnt="0"/>
      <dgm:spPr/>
    </dgm:pt>
    <dgm:pt modelId="{52A5DED6-A3F6-488C-857D-CE9DE9B46657}" type="pres">
      <dgm:prSet presAssocID="{CB04E4E6-70B3-4610-9B80-48703123F6B1}" presName="composite" presStyleCnt="0"/>
      <dgm:spPr/>
    </dgm:pt>
    <dgm:pt modelId="{EAEC5AD0-FDF3-4C8E-9817-706D9299E098}" type="pres">
      <dgm:prSet presAssocID="{CB04E4E6-70B3-4610-9B80-48703123F6B1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A55AEB-B7B7-4977-9F28-5A293DDA9F85}" type="pres">
      <dgm:prSet presAssocID="{CB04E4E6-70B3-4610-9B80-48703123F6B1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AE05C9-505D-45C6-9E8E-403712BF958B}" type="pres">
      <dgm:prSet presAssocID="{CB04E4E6-70B3-4610-9B80-48703123F6B1}" presName="BalanceSpacing" presStyleCnt="0"/>
      <dgm:spPr/>
    </dgm:pt>
    <dgm:pt modelId="{C4FA0B8A-59B0-470A-9B17-BC06A5C1F112}" type="pres">
      <dgm:prSet presAssocID="{CB04E4E6-70B3-4610-9B80-48703123F6B1}" presName="BalanceSpacing1" presStyleCnt="0"/>
      <dgm:spPr/>
    </dgm:pt>
    <dgm:pt modelId="{F4BB4F26-8878-4892-97C4-5FD5F11BB960}" type="pres">
      <dgm:prSet presAssocID="{C85E20B3-18BB-4953-A4AB-C078677D7917}" presName="Accent1Text" presStyleLbl="node1" presStyleIdx="5" presStyleCnt="8" custLinFactNeighborX="-878" custLinFactNeighborY="835"/>
      <dgm:spPr/>
      <dgm:t>
        <a:bodyPr/>
        <a:lstStyle/>
        <a:p>
          <a:endParaRPr lang="es-EC"/>
        </a:p>
      </dgm:t>
    </dgm:pt>
    <dgm:pt modelId="{E122C999-F404-4F57-B671-6E9C3FDADB3F}" type="pres">
      <dgm:prSet presAssocID="{C85E20B3-18BB-4953-A4AB-C078677D7917}" presName="spaceBetweenRectangles" presStyleCnt="0"/>
      <dgm:spPr/>
    </dgm:pt>
    <dgm:pt modelId="{25D60EF9-527F-4840-94C0-088E15C8320B}" type="pres">
      <dgm:prSet presAssocID="{E0A3218A-9336-4269-9461-837079EAEC57}" presName="composite" presStyleCnt="0"/>
      <dgm:spPr/>
    </dgm:pt>
    <dgm:pt modelId="{16094818-0C6C-44A0-84C8-EAD3EFBCBFE8}" type="pres">
      <dgm:prSet presAssocID="{E0A3218A-9336-4269-9461-837079EAEC5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8F7549-D41C-4A73-87EF-1A7750B01FC4}" type="pres">
      <dgm:prSet presAssocID="{E0A3218A-9336-4269-9461-837079EAEC5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6DE2EEAE-AE42-4A01-B9E6-987492865AFD}" type="pres">
      <dgm:prSet presAssocID="{E0A3218A-9336-4269-9461-837079EAEC57}" presName="BalanceSpacing" presStyleCnt="0"/>
      <dgm:spPr/>
    </dgm:pt>
    <dgm:pt modelId="{F9C146F6-33A6-4A0F-8658-BE5BA0223E26}" type="pres">
      <dgm:prSet presAssocID="{E0A3218A-9336-4269-9461-837079EAEC57}" presName="BalanceSpacing1" presStyleCnt="0"/>
      <dgm:spPr/>
    </dgm:pt>
    <dgm:pt modelId="{37D1C8F9-BB17-4155-B37A-9D7B31CEFCA1}" type="pres">
      <dgm:prSet presAssocID="{CA95BC5B-9C9E-49E0-9144-1224EE9F3C8F}" presName="Accent1Text" presStyleLbl="node1" presStyleIdx="7" presStyleCnt="8" custLinFactNeighborX="1967" custLinFactNeighborY="144"/>
      <dgm:spPr/>
      <dgm:t>
        <a:bodyPr/>
        <a:lstStyle/>
        <a:p>
          <a:endParaRPr lang="es-EC"/>
        </a:p>
      </dgm:t>
    </dgm:pt>
  </dgm:ptLst>
  <dgm:cxnLst>
    <dgm:cxn modelId="{29533243-FE73-44AA-878F-9325156BC0CF}" type="presOf" srcId="{012070CF-16AA-409A-9555-494B62F42920}" destId="{5FA55AEB-B7B7-4977-9F28-5A293DDA9F85}" srcOrd="0" destOrd="0" presId="urn:microsoft.com/office/officeart/2008/layout/AlternatingHexagons"/>
    <dgm:cxn modelId="{88A9AC87-42B7-4EAC-AC07-EA55167091F1}" type="presOf" srcId="{C942BE86-4540-40DB-B934-FBB72C3CCD25}" destId="{2E50FE35-45B4-41FD-BD8D-312CBC5D0D41}" srcOrd="0" destOrd="0" presId="urn:microsoft.com/office/officeart/2008/layout/AlternatingHexagons"/>
    <dgm:cxn modelId="{70F77F22-916A-4802-8E2C-52229065236F}" type="presOf" srcId="{CA95BC5B-9C9E-49E0-9144-1224EE9F3C8F}" destId="{37D1C8F9-BB17-4155-B37A-9D7B31CEFCA1}" srcOrd="0" destOrd="0" presId="urn:microsoft.com/office/officeart/2008/layout/AlternatingHexagons"/>
    <dgm:cxn modelId="{6DBF1CA5-C6F5-41B1-B7DD-7006FD6765EE}" type="presOf" srcId="{8A19E692-67F9-4816-93EF-FEC5D8A1D718}" destId="{032205FC-4A75-4086-A991-6DBF361DFAD3}" srcOrd="0" destOrd="0" presId="urn:microsoft.com/office/officeart/2008/layout/AlternatingHexagons"/>
    <dgm:cxn modelId="{6935F283-2D93-429B-8D90-7BC980611F9D}" srcId="{B3B3FBE1-4B4D-4A44-8571-67A9CED4B10B}" destId="{CB04E4E6-70B3-4610-9B80-48703123F6B1}" srcOrd="2" destOrd="0" parTransId="{2E991224-576E-4BBC-A6F6-C7E67970A5B1}" sibTransId="{C85E20B3-18BB-4953-A4AB-C078677D7917}"/>
    <dgm:cxn modelId="{C764D575-8E56-4FB2-AC52-8BA45694C45C}" type="presOf" srcId="{2057042B-B4E6-4636-A2EF-90CF37C145A8}" destId="{7B1ACD77-4C4D-4DBC-AC35-5D84E4571C2B}" srcOrd="0" destOrd="0" presId="urn:microsoft.com/office/officeart/2008/layout/AlternatingHexagons"/>
    <dgm:cxn modelId="{CEFAB120-7FED-4483-92E2-FA9E10D13B4E}" type="presOf" srcId="{E0A3218A-9336-4269-9461-837079EAEC57}" destId="{16094818-0C6C-44A0-84C8-EAD3EFBCBFE8}" srcOrd="0" destOrd="0" presId="urn:microsoft.com/office/officeart/2008/layout/AlternatingHexagons"/>
    <dgm:cxn modelId="{C3699F6C-D79A-4C7E-8B93-DE1D1B5CB9DA}" type="presOf" srcId="{E7CE42ED-1522-45F9-8F01-81D240B5F2E1}" destId="{90A26CC1-BB4F-42DB-8730-AA548C27EBEA}" srcOrd="0" destOrd="0" presId="urn:microsoft.com/office/officeart/2008/layout/AlternatingHexagons"/>
    <dgm:cxn modelId="{64517BD2-9A61-4836-94FA-CDA939BF926F}" type="presOf" srcId="{B3B3FBE1-4B4D-4A44-8571-67A9CED4B10B}" destId="{EDF34D64-810C-49F2-828B-4FB4C8AD969E}" srcOrd="0" destOrd="0" presId="urn:microsoft.com/office/officeart/2008/layout/AlternatingHexagons"/>
    <dgm:cxn modelId="{081EA540-FC71-43AA-BBDC-B9FAED2D1615}" srcId="{B3B3FBE1-4B4D-4A44-8571-67A9CED4B10B}" destId="{E0A3218A-9336-4269-9461-837079EAEC57}" srcOrd="3" destOrd="0" parTransId="{C0A52E7A-12C9-4947-AB86-E796CD323137}" sibTransId="{CA95BC5B-9C9E-49E0-9144-1224EE9F3C8F}"/>
    <dgm:cxn modelId="{45EF2C26-6866-4AB1-903E-8B253C3C851D}" srcId="{B3B3FBE1-4B4D-4A44-8571-67A9CED4B10B}" destId="{8A19E692-67F9-4816-93EF-FEC5D8A1D718}" srcOrd="0" destOrd="0" parTransId="{AFDA3243-BD00-4CEE-B451-24660236E9AF}" sibTransId="{C942BE86-4540-40DB-B934-FBB72C3CCD25}"/>
    <dgm:cxn modelId="{2827A9D6-0932-4EC2-ABE6-E5A90A9483B3}" srcId="{CB04E4E6-70B3-4610-9B80-48703123F6B1}" destId="{012070CF-16AA-409A-9555-494B62F42920}" srcOrd="0" destOrd="0" parTransId="{1EDF5D4F-369B-43BB-A09E-6C659617B334}" sibTransId="{E71687B3-B9F8-4C50-BE00-3DC9C6999B34}"/>
    <dgm:cxn modelId="{50E5AFC0-5BDF-4611-81B0-AA826A26FA41}" srcId="{8A19E692-67F9-4816-93EF-FEC5D8A1D718}" destId="{E7CE42ED-1522-45F9-8F01-81D240B5F2E1}" srcOrd="0" destOrd="0" parTransId="{4F04205E-8ECE-4DC1-92CE-1D288FD20EDA}" sibTransId="{EB5BD6D4-96A6-433F-A349-4D6C9B30B8FA}"/>
    <dgm:cxn modelId="{B3B32FB4-445A-4DCB-9FF6-83F6584D2A63}" type="presOf" srcId="{1B0469B8-DF6A-43DA-9BB4-82BCB3F1C723}" destId="{84D0359D-8CC6-46FA-BE16-F2D59EBC18CA}" srcOrd="0" destOrd="0" presId="urn:microsoft.com/office/officeart/2008/layout/AlternatingHexagons"/>
    <dgm:cxn modelId="{4DB50175-9550-4FF7-BF65-686F2D4F5259}" type="presOf" srcId="{C85E20B3-18BB-4953-A4AB-C078677D7917}" destId="{F4BB4F26-8878-4892-97C4-5FD5F11BB960}" srcOrd="0" destOrd="0" presId="urn:microsoft.com/office/officeart/2008/layout/AlternatingHexagons"/>
    <dgm:cxn modelId="{D9BB6AB8-C81D-48D8-AE21-86D49CF27986}" srcId="{B3B3FBE1-4B4D-4A44-8571-67A9CED4B10B}" destId="{1B0469B8-DF6A-43DA-9BB4-82BCB3F1C723}" srcOrd="1" destOrd="0" parTransId="{8DF7CC80-0D5A-4CC4-8398-84DB1A3C676F}" sibTransId="{2057042B-B4E6-4636-A2EF-90CF37C145A8}"/>
    <dgm:cxn modelId="{4AF6A12D-9704-4FEF-985C-E200A2B40CCD}" type="presOf" srcId="{CB04E4E6-70B3-4610-9B80-48703123F6B1}" destId="{EAEC5AD0-FDF3-4C8E-9817-706D9299E098}" srcOrd="0" destOrd="0" presId="urn:microsoft.com/office/officeart/2008/layout/AlternatingHexagons"/>
    <dgm:cxn modelId="{469F5210-72FD-4F60-9A2F-2A65E59E30DD}" type="presParOf" srcId="{EDF34D64-810C-49F2-828B-4FB4C8AD969E}" destId="{FD1BA5F0-EB67-44DC-A0D3-8F801B3FAC4E}" srcOrd="0" destOrd="0" presId="urn:microsoft.com/office/officeart/2008/layout/AlternatingHexagons"/>
    <dgm:cxn modelId="{6A2742D8-F89D-4532-A6A6-72D5AC9C349C}" type="presParOf" srcId="{FD1BA5F0-EB67-44DC-A0D3-8F801B3FAC4E}" destId="{032205FC-4A75-4086-A991-6DBF361DFAD3}" srcOrd="0" destOrd="0" presId="urn:microsoft.com/office/officeart/2008/layout/AlternatingHexagons"/>
    <dgm:cxn modelId="{06092C8E-BC27-4AD3-9891-23052CA366DF}" type="presParOf" srcId="{FD1BA5F0-EB67-44DC-A0D3-8F801B3FAC4E}" destId="{90A26CC1-BB4F-42DB-8730-AA548C27EBEA}" srcOrd="1" destOrd="0" presId="urn:microsoft.com/office/officeart/2008/layout/AlternatingHexagons"/>
    <dgm:cxn modelId="{0806B223-60C4-463F-BBAE-C716CDE499FD}" type="presParOf" srcId="{FD1BA5F0-EB67-44DC-A0D3-8F801B3FAC4E}" destId="{DF9CD875-1597-4550-9143-4BFBC2A71AAA}" srcOrd="2" destOrd="0" presId="urn:microsoft.com/office/officeart/2008/layout/AlternatingHexagons"/>
    <dgm:cxn modelId="{753CFB52-7CEA-4B4F-AF76-C3341181BB28}" type="presParOf" srcId="{FD1BA5F0-EB67-44DC-A0D3-8F801B3FAC4E}" destId="{39FE1E98-7BC2-4EB9-9C07-D14BD9C24FAA}" srcOrd="3" destOrd="0" presId="urn:microsoft.com/office/officeart/2008/layout/AlternatingHexagons"/>
    <dgm:cxn modelId="{0598020C-2625-4B65-8D3A-C9D152AAE191}" type="presParOf" srcId="{FD1BA5F0-EB67-44DC-A0D3-8F801B3FAC4E}" destId="{2E50FE35-45B4-41FD-BD8D-312CBC5D0D41}" srcOrd="4" destOrd="0" presId="urn:microsoft.com/office/officeart/2008/layout/AlternatingHexagons"/>
    <dgm:cxn modelId="{EAC5707B-835C-4B27-A3B0-5ED0D4A38C48}" type="presParOf" srcId="{EDF34D64-810C-49F2-828B-4FB4C8AD969E}" destId="{2102EB3B-BCFD-4AC0-97AB-851D1A0D7DD0}" srcOrd="1" destOrd="0" presId="urn:microsoft.com/office/officeart/2008/layout/AlternatingHexagons"/>
    <dgm:cxn modelId="{32C80266-3056-42E4-BDAE-F5F1FA9FCD51}" type="presParOf" srcId="{EDF34D64-810C-49F2-828B-4FB4C8AD969E}" destId="{C73A7DD0-28DF-4CC5-83D2-153517AB3BCC}" srcOrd="2" destOrd="0" presId="urn:microsoft.com/office/officeart/2008/layout/AlternatingHexagons"/>
    <dgm:cxn modelId="{E7DB8900-86A0-405B-BD13-72BCCF88D545}" type="presParOf" srcId="{C73A7DD0-28DF-4CC5-83D2-153517AB3BCC}" destId="{84D0359D-8CC6-46FA-BE16-F2D59EBC18CA}" srcOrd="0" destOrd="0" presId="urn:microsoft.com/office/officeart/2008/layout/AlternatingHexagons"/>
    <dgm:cxn modelId="{F73E018B-771D-4169-914F-9C0FA253BFD1}" type="presParOf" srcId="{C73A7DD0-28DF-4CC5-83D2-153517AB3BCC}" destId="{5EC33938-18CA-44FD-96FC-F44A61C5FAA7}" srcOrd="1" destOrd="0" presId="urn:microsoft.com/office/officeart/2008/layout/AlternatingHexagons"/>
    <dgm:cxn modelId="{EF885C7E-95F1-49E9-B6FE-0A5F31D091FA}" type="presParOf" srcId="{C73A7DD0-28DF-4CC5-83D2-153517AB3BCC}" destId="{A2FD00F1-1731-4F50-BC03-667E3D9E6872}" srcOrd="2" destOrd="0" presId="urn:microsoft.com/office/officeart/2008/layout/AlternatingHexagons"/>
    <dgm:cxn modelId="{4423C1C7-7316-4472-AF2D-BAA0C1F64D05}" type="presParOf" srcId="{C73A7DD0-28DF-4CC5-83D2-153517AB3BCC}" destId="{13F2BBB1-E63E-46D0-A5D4-7C8145A8B607}" srcOrd="3" destOrd="0" presId="urn:microsoft.com/office/officeart/2008/layout/AlternatingHexagons"/>
    <dgm:cxn modelId="{25C9E49C-BB9F-4E5A-994B-06A7525CC93C}" type="presParOf" srcId="{C73A7DD0-28DF-4CC5-83D2-153517AB3BCC}" destId="{7B1ACD77-4C4D-4DBC-AC35-5D84E4571C2B}" srcOrd="4" destOrd="0" presId="urn:microsoft.com/office/officeart/2008/layout/AlternatingHexagons"/>
    <dgm:cxn modelId="{2D1B0308-90FE-436B-B2E2-74E27CE617C6}" type="presParOf" srcId="{EDF34D64-810C-49F2-828B-4FB4C8AD969E}" destId="{B212A2B1-B729-4904-A5AB-1A13546C322B}" srcOrd="3" destOrd="0" presId="urn:microsoft.com/office/officeart/2008/layout/AlternatingHexagons"/>
    <dgm:cxn modelId="{1A7ABC46-45E6-420D-A5C9-6B5D2E1EE4E4}" type="presParOf" srcId="{EDF34D64-810C-49F2-828B-4FB4C8AD969E}" destId="{52A5DED6-A3F6-488C-857D-CE9DE9B46657}" srcOrd="4" destOrd="0" presId="urn:microsoft.com/office/officeart/2008/layout/AlternatingHexagons"/>
    <dgm:cxn modelId="{C80CD249-6F64-4995-AE72-ACB1B69D5640}" type="presParOf" srcId="{52A5DED6-A3F6-488C-857D-CE9DE9B46657}" destId="{EAEC5AD0-FDF3-4C8E-9817-706D9299E098}" srcOrd="0" destOrd="0" presId="urn:microsoft.com/office/officeart/2008/layout/AlternatingHexagons"/>
    <dgm:cxn modelId="{4056DCE0-7FBD-4982-AFB1-19BB181D8C82}" type="presParOf" srcId="{52A5DED6-A3F6-488C-857D-CE9DE9B46657}" destId="{5FA55AEB-B7B7-4977-9F28-5A293DDA9F85}" srcOrd="1" destOrd="0" presId="urn:microsoft.com/office/officeart/2008/layout/AlternatingHexagons"/>
    <dgm:cxn modelId="{A2A59FDE-136C-458E-ADB5-9A4321099E46}" type="presParOf" srcId="{52A5DED6-A3F6-488C-857D-CE9DE9B46657}" destId="{D7AE05C9-505D-45C6-9E8E-403712BF958B}" srcOrd="2" destOrd="0" presId="urn:microsoft.com/office/officeart/2008/layout/AlternatingHexagons"/>
    <dgm:cxn modelId="{5F7566D6-3CB1-493C-99E4-D602F7FE532E}" type="presParOf" srcId="{52A5DED6-A3F6-488C-857D-CE9DE9B46657}" destId="{C4FA0B8A-59B0-470A-9B17-BC06A5C1F112}" srcOrd="3" destOrd="0" presId="urn:microsoft.com/office/officeart/2008/layout/AlternatingHexagons"/>
    <dgm:cxn modelId="{692F7302-D436-41E3-994B-8914EADEBCA5}" type="presParOf" srcId="{52A5DED6-A3F6-488C-857D-CE9DE9B46657}" destId="{F4BB4F26-8878-4892-97C4-5FD5F11BB960}" srcOrd="4" destOrd="0" presId="urn:microsoft.com/office/officeart/2008/layout/AlternatingHexagons"/>
    <dgm:cxn modelId="{D18343D9-7C92-46D4-B5C3-ADCB4701EA91}" type="presParOf" srcId="{EDF34D64-810C-49F2-828B-4FB4C8AD969E}" destId="{E122C999-F404-4F57-B671-6E9C3FDADB3F}" srcOrd="5" destOrd="0" presId="urn:microsoft.com/office/officeart/2008/layout/AlternatingHexagons"/>
    <dgm:cxn modelId="{A5B3F6C7-68B9-4FD7-BE3C-5188564C6745}" type="presParOf" srcId="{EDF34D64-810C-49F2-828B-4FB4C8AD969E}" destId="{25D60EF9-527F-4840-94C0-088E15C8320B}" srcOrd="6" destOrd="0" presId="urn:microsoft.com/office/officeart/2008/layout/AlternatingHexagons"/>
    <dgm:cxn modelId="{088E0190-91B4-4246-A6DF-5563F152ECC9}" type="presParOf" srcId="{25D60EF9-527F-4840-94C0-088E15C8320B}" destId="{16094818-0C6C-44A0-84C8-EAD3EFBCBFE8}" srcOrd="0" destOrd="0" presId="urn:microsoft.com/office/officeart/2008/layout/AlternatingHexagons"/>
    <dgm:cxn modelId="{9E2885C3-558B-45F6-9238-38168F53B1AE}" type="presParOf" srcId="{25D60EF9-527F-4840-94C0-088E15C8320B}" destId="{C78F7549-D41C-4A73-87EF-1A7750B01FC4}" srcOrd="1" destOrd="0" presId="urn:microsoft.com/office/officeart/2008/layout/AlternatingHexagons"/>
    <dgm:cxn modelId="{8CAF5C7D-F04B-4CB1-A866-B56D8376523D}" type="presParOf" srcId="{25D60EF9-527F-4840-94C0-088E15C8320B}" destId="{6DE2EEAE-AE42-4A01-B9E6-987492865AFD}" srcOrd="2" destOrd="0" presId="urn:microsoft.com/office/officeart/2008/layout/AlternatingHexagons"/>
    <dgm:cxn modelId="{981EA260-90FE-4352-9CB4-460C37E82572}" type="presParOf" srcId="{25D60EF9-527F-4840-94C0-088E15C8320B}" destId="{F9C146F6-33A6-4A0F-8658-BE5BA0223E26}" srcOrd="3" destOrd="0" presId="urn:microsoft.com/office/officeart/2008/layout/AlternatingHexagons"/>
    <dgm:cxn modelId="{CBE15DEC-22D1-4EFC-AA88-4847061DADF4}" type="presParOf" srcId="{25D60EF9-527F-4840-94C0-088E15C8320B}" destId="{37D1C8F9-BB17-4155-B37A-9D7B31CEFCA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B718EC-69E9-412B-BCB3-BF14CB8A22FC}" type="doc">
      <dgm:prSet loTypeId="urn:microsoft.com/office/officeart/2008/layout/RadialCluster" loCatId="relationship" qsTypeId="urn:microsoft.com/office/officeart/2005/8/quickstyle/simple3" qsCatId="simple" csTypeId="urn:microsoft.com/office/officeart/2005/8/colors/colorful1#4" csCatId="colorful" phldr="1"/>
      <dgm:spPr/>
      <dgm:t>
        <a:bodyPr/>
        <a:lstStyle/>
        <a:p>
          <a:endParaRPr lang="es-EC"/>
        </a:p>
      </dgm:t>
    </dgm:pt>
    <dgm:pt modelId="{44C8C158-E4D8-41C8-9D63-4BD13367CE9E}">
      <dgm:prSet phldrT="[Texto]" custT="1"/>
      <dgm:spPr/>
      <dgm:t>
        <a:bodyPr/>
        <a:lstStyle/>
        <a:p>
          <a:r>
            <a:rPr lang="es-ES" sz="2000" dirty="0" smtClean="0"/>
            <a:t>TIPOS DE MILLENNIALS</a:t>
          </a:r>
          <a:endParaRPr lang="es-EC" sz="2000" dirty="0"/>
        </a:p>
      </dgm:t>
    </dgm:pt>
    <dgm:pt modelId="{D18A301A-E21A-429C-9DF9-640AE72351DB}" type="parTrans" cxnId="{DF6B4BFA-8C00-49E7-8E53-CC3E15245D68}">
      <dgm:prSet/>
      <dgm:spPr/>
      <dgm:t>
        <a:bodyPr/>
        <a:lstStyle/>
        <a:p>
          <a:endParaRPr lang="es-EC" sz="2000"/>
        </a:p>
      </dgm:t>
    </dgm:pt>
    <dgm:pt modelId="{98A17D88-0F09-4AFC-B32A-4072DB6A1E07}" type="sibTrans" cxnId="{DF6B4BFA-8C00-49E7-8E53-CC3E15245D68}">
      <dgm:prSet/>
      <dgm:spPr/>
      <dgm:t>
        <a:bodyPr/>
        <a:lstStyle/>
        <a:p>
          <a:endParaRPr lang="es-EC" sz="2000"/>
        </a:p>
      </dgm:t>
    </dgm:pt>
    <dgm:pt modelId="{DD8B6D74-1AC1-47AE-B07C-7BE583FCAF77}">
      <dgm:prSet phldrT="[Texto]" custT="1"/>
      <dgm:spPr/>
      <dgm:t>
        <a:bodyPr/>
        <a:lstStyle/>
        <a:p>
          <a:r>
            <a:rPr lang="es-ES" sz="2000" dirty="0" err="1" smtClean="0"/>
            <a:t>Boss</a:t>
          </a:r>
          <a:r>
            <a:rPr lang="es-ES" sz="2000" dirty="0" smtClean="0"/>
            <a:t> Babes</a:t>
          </a:r>
          <a:endParaRPr lang="es-EC" sz="2000" dirty="0"/>
        </a:p>
      </dgm:t>
    </dgm:pt>
    <dgm:pt modelId="{B6424FAE-1AB7-4EF5-A7EC-CE81AFAE1CC6}" type="parTrans" cxnId="{D2BA8734-2F3B-46C0-BEAE-EB4F9109AF66}">
      <dgm:prSet/>
      <dgm:spPr/>
      <dgm:t>
        <a:bodyPr/>
        <a:lstStyle/>
        <a:p>
          <a:endParaRPr lang="es-EC" sz="2000"/>
        </a:p>
      </dgm:t>
    </dgm:pt>
    <dgm:pt modelId="{1AEFC14A-4B80-45F9-A048-B218A5B79ABB}" type="sibTrans" cxnId="{D2BA8734-2F3B-46C0-BEAE-EB4F9109AF66}">
      <dgm:prSet/>
      <dgm:spPr/>
      <dgm:t>
        <a:bodyPr/>
        <a:lstStyle/>
        <a:p>
          <a:endParaRPr lang="es-EC" sz="2000"/>
        </a:p>
      </dgm:t>
    </dgm:pt>
    <dgm:pt modelId="{19A405CF-FE3B-4D00-B3EC-AAEEBCC8AF3B}">
      <dgm:prSet phldrT="[Texto]" custT="1"/>
      <dgm:spPr/>
      <dgm:t>
        <a:bodyPr/>
        <a:lstStyle/>
        <a:p>
          <a:r>
            <a:rPr lang="es-ES" sz="2000" dirty="0" err="1" smtClean="0"/>
            <a:t>Brogrammers</a:t>
          </a:r>
          <a:endParaRPr lang="es-EC" sz="2000" dirty="0"/>
        </a:p>
      </dgm:t>
    </dgm:pt>
    <dgm:pt modelId="{14199404-C9FC-483E-8BCA-460D1B344B8D}" type="parTrans" cxnId="{D332C123-28BD-43C9-84D2-BF61A2E9E7C9}">
      <dgm:prSet/>
      <dgm:spPr/>
      <dgm:t>
        <a:bodyPr/>
        <a:lstStyle/>
        <a:p>
          <a:endParaRPr lang="es-EC" sz="2000"/>
        </a:p>
      </dgm:t>
    </dgm:pt>
    <dgm:pt modelId="{11D82EE3-9E27-465A-8BF8-5E016ADB8754}" type="sibTrans" cxnId="{D332C123-28BD-43C9-84D2-BF61A2E9E7C9}">
      <dgm:prSet/>
      <dgm:spPr/>
      <dgm:t>
        <a:bodyPr/>
        <a:lstStyle/>
        <a:p>
          <a:endParaRPr lang="es-EC" sz="2000"/>
        </a:p>
      </dgm:t>
    </dgm:pt>
    <dgm:pt modelId="{52C32D90-93DA-4036-819D-5B7EE329AB3D}">
      <dgm:prSet phldrT="[Texto]" custT="1"/>
      <dgm:spPr/>
      <dgm:t>
        <a:bodyPr/>
        <a:lstStyle/>
        <a:p>
          <a:r>
            <a:rPr lang="es-ES" sz="2000" dirty="0" smtClean="0"/>
            <a:t>Sub empleados</a:t>
          </a:r>
          <a:endParaRPr lang="es-EC" sz="2000" dirty="0"/>
        </a:p>
      </dgm:t>
    </dgm:pt>
    <dgm:pt modelId="{2BF42065-B575-4546-87D4-B1DDC974D23E}" type="parTrans" cxnId="{E2C90A94-2DE2-4970-9D52-EA16C891CCB0}">
      <dgm:prSet/>
      <dgm:spPr/>
      <dgm:t>
        <a:bodyPr/>
        <a:lstStyle/>
        <a:p>
          <a:endParaRPr lang="es-EC" sz="2000"/>
        </a:p>
      </dgm:t>
    </dgm:pt>
    <dgm:pt modelId="{E866581F-26E4-48C9-BF63-679725474BE4}" type="sibTrans" cxnId="{E2C90A94-2DE2-4970-9D52-EA16C891CCB0}">
      <dgm:prSet/>
      <dgm:spPr/>
      <dgm:t>
        <a:bodyPr/>
        <a:lstStyle/>
        <a:p>
          <a:endParaRPr lang="es-EC" sz="2000"/>
        </a:p>
      </dgm:t>
    </dgm:pt>
    <dgm:pt modelId="{973B2A65-5BBF-4653-87C2-DDD7D05BA2F2}">
      <dgm:prSet phldrT="[Texto]" custT="1"/>
      <dgm:spPr/>
      <dgm:t>
        <a:bodyPr/>
        <a:lstStyle/>
        <a:p>
          <a:r>
            <a:rPr lang="es-ES" sz="2000" dirty="0" err="1" smtClean="0"/>
            <a:t>Shut</a:t>
          </a:r>
          <a:r>
            <a:rPr lang="es-ES" sz="2000" dirty="0" smtClean="0"/>
            <a:t> </a:t>
          </a:r>
          <a:r>
            <a:rPr lang="es-ES" sz="2000" dirty="0" err="1" smtClean="0"/>
            <a:t>Out</a:t>
          </a:r>
          <a:endParaRPr lang="es-EC" sz="2000" dirty="0"/>
        </a:p>
      </dgm:t>
    </dgm:pt>
    <dgm:pt modelId="{21652616-9EB2-443F-9E3B-7A0392740818}" type="parTrans" cxnId="{4733DBAC-4604-41E1-8DEE-2AC321F56512}">
      <dgm:prSet/>
      <dgm:spPr/>
      <dgm:t>
        <a:bodyPr/>
        <a:lstStyle/>
        <a:p>
          <a:endParaRPr lang="es-EC" sz="2000"/>
        </a:p>
      </dgm:t>
    </dgm:pt>
    <dgm:pt modelId="{5CE1ABA1-3B9B-4BD2-A28E-8556862F139B}" type="sibTrans" cxnId="{4733DBAC-4604-41E1-8DEE-2AC321F56512}">
      <dgm:prSet/>
      <dgm:spPr/>
      <dgm:t>
        <a:bodyPr/>
        <a:lstStyle/>
        <a:p>
          <a:endParaRPr lang="es-EC" sz="2000"/>
        </a:p>
      </dgm:t>
    </dgm:pt>
    <dgm:pt modelId="{280AA179-BB4E-41BD-A0BB-BD4C98C689C6}">
      <dgm:prSet phldrT="[Texto]" custT="1"/>
      <dgm:spPr/>
      <dgm:t>
        <a:bodyPr/>
        <a:lstStyle/>
        <a:p>
          <a:r>
            <a:rPr lang="es-ES" sz="2000" dirty="0" smtClean="0"/>
            <a:t>Viajeros Entusiastas</a:t>
          </a:r>
          <a:endParaRPr lang="es-EC" sz="2000" dirty="0"/>
        </a:p>
      </dgm:t>
    </dgm:pt>
    <dgm:pt modelId="{5B5C73C6-2310-4756-97AE-E94E06F52C14}" type="parTrans" cxnId="{B9D7D11D-F07D-4AA4-BAC7-81889B6689BA}">
      <dgm:prSet/>
      <dgm:spPr/>
      <dgm:t>
        <a:bodyPr/>
        <a:lstStyle/>
        <a:p>
          <a:endParaRPr lang="es-EC" sz="2000"/>
        </a:p>
      </dgm:t>
    </dgm:pt>
    <dgm:pt modelId="{E56E28E4-72C2-4AD4-9788-61F1E4D6B7C5}" type="sibTrans" cxnId="{B9D7D11D-F07D-4AA4-BAC7-81889B6689BA}">
      <dgm:prSet/>
      <dgm:spPr/>
      <dgm:t>
        <a:bodyPr/>
        <a:lstStyle/>
        <a:p>
          <a:endParaRPr lang="es-EC" sz="2000"/>
        </a:p>
      </dgm:t>
    </dgm:pt>
    <dgm:pt modelId="{A610741A-9A24-4DD8-80D0-4E1B428FF769}">
      <dgm:prSet phldrT="[Texto]" custT="1"/>
      <dgm:spPr/>
      <dgm:t>
        <a:bodyPr/>
        <a:lstStyle/>
        <a:p>
          <a:r>
            <a:rPr lang="es-ES" sz="2000" dirty="0" smtClean="0"/>
            <a:t>Exploradores Culinarios</a:t>
          </a:r>
          <a:endParaRPr lang="es-EC" sz="2000" dirty="0"/>
        </a:p>
      </dgm:t>
    </dgm:pt>
    <dgm:pt modelId="{85390656-FB2F-41F0-B269-ED7381067F03}" type="parTrans" cxnId="{24EB464D-51FB-4A26-B993-277854E476AD}">
      <dgm:prSet/>
      <dgm:spPr/>
      <dgm:t>
        <a:bodyPr/>
        <a:lstStyle/>
        <a:p>
          <a:endParaRPr lang="es-EC" sz="2000"/>
        </a:p>
      </dgm:t>
    </dgm:pt>
    <dgm:pt modelId="{4B169848-9344-498E-9126-7F053F7CC12E}" type="sibTrans" cxnId="{24EB464D-51FB-4A26-B993-277854E476AD}">
      <dgm:prSet/>
      <dgm:spPr/>
      <dgm:t>
        <a:bodyPr/>
        <a:lstStyle/>
        <a:p>
          <a:endParaRPr lang="es-EC" sz="2000"/>
        </a:p>
      </dgm:t>
    </dgm:pt>
    <dgm:pt modelId="{36AFB66E-E3A4-44C2-BFB8-AB3366F0519E}" type="pres">
      <dgm:prSet presAssocID="{49B718EC-69E9-412B-BCB3-BF14CB8A22F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6BF6768-C095-4A62-9017-0F3E4CC27621}" type="pres">
      <dgm:prSet presAssocID="{44C8C158-E4D8-41C8-9D63-4BD13367CE9E}" presName="singleCycle" presStyleCnt="0"/>
      <dgm:spPr/>
    </dgm:pt>
    <dgm:pt modelId="{A9D6AE6B-CB9A-4D41-8DBE-85BD7B07E2DE}" type="pres">
      <dgm:prSet presAssocID="{44C8C158-E4D8-41C8-9D63-4BD13367CE9E}" presName="singleCenter" presStyleLbl="node1" presStyleIdx="0" presStyleCnt="7" custScaleX="114131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8A57AE20-9630-488F-B98B-D9EF1D63CF89}" type="pres">
      <dgm:prSet presAssocID="{B6424FAE-1AB7-4EF5-A7EC-CE81AFAE1CC6}" presName="Name56" presStyleLbl="parChTrans1D2" presStyleIdx="0" presStyleCnt="6"/>
      <dgm:spPr/>
      <dgm:t>
        <a:bodyPr/>
        <a:lstStyle/>
        <a:p>
          <a:endParaRPr lang="es-EC"/>
        </a:p>
      </dgm:t>
    </dgm:pt>
    <dgm:pt modelId="{3827D2CB-7CF9-46A3-BEFD-E37E642ED08B}" type="pres">
      <dgm:prSet presAssocID="{DD8B6D74-1AC1-47AE-B07C-7BE583FCAF77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922DC7-000E-4085-9EB3-3313707FA801}" type="pres">
      <dgm:prSet presAssocID="{14199404-C9FC-483E-8BCA-460D1B344B8D}" presName="Name56" presStyleLbl="parChTrans1D2" presStyleIdx="1" presStyleCnt="6"/>
      <dgm:spPr/>
      <dgm:t>
        <a:bodyPr/>
        <a:lstStyle/>
        <a:p>
          <a:endParaRPr lang="es-EC"/>
        </a:p>
      </dgm:t>
    </dgm:pt>
    <dgm:pt modelId="{45DB6FE1-ADBE-409C-9EBD-8F255D756984}" type="pres">
      <dgm:prSet presAssocID="{19A405CF-FE3B-4D00-B3EC-AAEEBCC8AF3B}" presName="text0" presStyleLbl="node1" presStyleIdx="2" presStyleCnt="7" custScaleX="1433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84D151-7BC8-4826-AC33-BD9DC37FDF32}" type="pres">
      <dgm:prSet presAssocID="{2BF42065-B575-4546-87D4-B1DDC974D23E}" presName="Name56" presStyleLbl="parChTrans1D2" presStyleIdx="2" presStyleCnt="6"/>
      <dgm:spPr/>
      <dgm:t>
        <a:bodyPr/>
        <a:lstStyle/>
        <a:p>
          <a:endParaRPr lang="es-EC"/>
        </a:p>
      </dgm:t>
    </dgm:pt>
    <dgm:pt modelId="{6E56DB5F-0D3C-4692-AA3A-74E171EE0AF9}" type="pres">
      <dgm:prSet presAssocID="{52C32D90-93DA-4036-819D-5B7EE329AB3D}" presName="text0" presStyleLbl="node1" presStyleIdx="3" presStyleCnt="7" custScaleX="1451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301D07-C940-4CD0-87E7-550FEBAC8D1F}" type="pres">
      <dgm:prSet presAssocID="{21652616-9EB2-443F-9E3B-7A0392740818}" presName="Name56" presStyleLbl="parChTrans1D2" presStyleIdx="3" presStyleCnt="6"/>
      <dgm:spPr/>
      <dgm:t>
        <a:bodyPr/>
        <a:lstStyle/>
        <a:p>
          <a:endParaRPr lang="es-EC"/>
        </a:p>
      </dgm:t>
    </dgm:pt>
    <dgm:pt modelId="{D4BA77B0-060A-4E14-BEB8-A2C98662B7EF}" type="pres">
      <dgm:prSet presAssocID="{973B2A65-5BBF-4653-87C2-DDD7D05BA2F2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B0154A-C318-48A8-8CE5-1E23C61D84ED}" type="pres">
      <dgm:prSet presAssocID="{5B5C73C6-2310-4756-97AE-E94E06F52C14}" presName="Name56" presStyleLbl="parChTrans1D2" presStyleIdx="4" presStyleCnt="6"/>
      <dgm:spPr/>
      <dgm:t>
        <a:bodyPr/>
        <a:lstStyle/>
        <a:p>
          <a:endParaRPr lang="es-EC"/>
        </a:p>
      </dgm:t>
    </dgm:pt>
    <dgm:pt modelId="{30889D78-6DD6-4ADB-8D08-CE22E58F8116}" type="pres">
      <dgm:prSet presAssocID="{280AA179-BB4E-41BD-A0BB-BD4C98C689C6}" presName="text0" presStyleLbl="node1" presStyleIdx="5" presStyleCnt="7" custScaleX="1372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743E0F-4FC6-4B3A-96AE-BE8BF8F5DFCC}" type="pres">
      <dgm:prSet presAssocID="{85390656-FB2F-41F0-B269-ED7381067F03}" presName="Name56" presStyleLbl="parChTrans1D2" presStyleIdx="5" presStyleCnt="6"/>
      <dgm:spPr/>
      <dgm:t>
        <a:bodyPr/>
        <a:lstStyle/>
        <a:p>
          <a:endParaRPr lang="es-EC"/>
        </a:p>
      </dgm:t>
    </dgm:pt>
    <dgm:pt modelId="{3810EF92-85DF-477C-ACD5-B8B1D4DB96AD}" type="pres">
      <dgm:prSet presAssocID="{A610741A-9A24-4DD8-80D0-4E1B428FF769}" presName="text0" presStyleLbl="node1" presStyleIdx="6" presStyleCnt="7" custScaleX="1543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6684572-6C3B-40FF-B4FA-D8B6C8F6E81F}" type="presOf" srcId="{B6424FAE-1AB7-4EF5-A7EC-CE81AFAE1CC6}" destId="{8A57AE20-9630-488F-B98B-D9EF1D63CF89}" srcOrd="0" destOrd="0" presId="urn:microsoft.com/office/officeart/2008/layout/RadialCluster"/>
    <dgm:cxn modelId="{D2BA8734-2F3B-46C0-BEAE-EB4F9109AF66}" srcId="{44C8C158-E4D8-41C8-9D63-4BD13367CE9E}" destId="{DD8B6D74-1AC1-47AE-B07C-7BE583FCAF77}" srcOrd="0" destOrd="0" parTransId="{B6424FAE-1AB7-4EF5-A7EC-CE81AFAE1CC6}" sibTransId="{1AEFC14A-4B80-45F9-A048-B218A5B79ABB}"/>
    <dgm:cxn modelId="{F1F3AC3E-ECC7-4BDC-8F40-FCB5F3653672}" type="presOf" srcId="{21652616-9EB2-443F-9E3B-7A0392740818}" destId="{51301D07-C940-4CD0-87E7-550FEBAC8D1F}" srcOrd="0" destOrd="0" presId="urn:microsoft.com/office/officeart/2008/layout/RadialCluster"/>
    <dgm:cxn modelId="{E4983325-2230-4EE1-AF2C-AEBBDD225814}" type="presOf" srcId="{5B5C73C6-2310-4756-97AE-E94E06F52C14}" destId="{90B0154A-C318-48A8-8CE5-1E23C61D84ED}" srcOrd="0" destOrd="0" presId="urn:microsoft.com/office/officeart/2008/layout/RadialCluster"/>
    <dgm:cxn modelId="{2CD4A0DD-5DF9-49B7-ADEB-5905195926BC}" type="presOf" srcId="{19A405CF-FE3B-4D00-B3EC-AAEEBCC8AF3B}" destId="{45DB6FE1-ADBE-409C-9EBD-8F255D756984}" srcOrd="0" destOrd="0" presId="urn:microsoft.com/office/officeart/2008/layout/RadialCluster"/>
    <dgm:cxn modelId="{D332C123-28BD-43C9-84D2-BF61A2E9E7C9}" srcId="{44C8C158-E4D8-41C8-9D63-4BD13367CE9E}" destId="{19A405CF-FE3B-4D00-B3EC-AAEEBCC8AF3B}" srcOrd="1" destOrd="0" parTransId="{14199404-C9FC-483E-8BCA-460D1B344B8D}" sibTransId="{11D82EE3-9E27-465A-8BF8-5E016ADB8754}"/>
    <dgm:cxn modelId="{4733DBAC-4604-41E1-8DEE-2AC321F56512}" srcId="{44C8C158-E4D8-41C8-9D63-4BD13367CE9E}" destId="{973B2A65-5BBF-4653-87C2-DDD7D05BA2F2}" srcOrd="3" destOrd="0" parTransId="{21652616-9EB2-443F-9E3B-7A0392740818}" sibTransId="{5CE1ABA1-3B9B-4BD2-A28E-8556862F139B}"/>
    <dgm:cxn modelId="{CD6A126C-99BF-4028-9D52-9B74521BC4AF}" type="presOf" srcId="{52C32D90-93DA-4036-819D-5B7EE329AB3D}" destId="{6E56DB5F-0D3C-4692-AA3A-74E171EE0AF9}" srcOrd="0" destOrd="0" presId="urn:microsoft.com/office/officeart/2008/layout/RadialCluster"/>
    <dgm:cxn modelId="{AFF934E2-F0FB-4DD9-8E27-E99220ABEC6E}" type="presOf" srcId="{49B718EC-69E9-412B-BCB3-BF14CB8A22FC}" destId="{36AFB66E-E3A4-44C2-BFB8-AB3366F0519E}" srcOrd="0" destOrd="0" presId="urn:microsoft.com/office/officeart/2008/layout/RadialCluster"/>
    <dgm:cxn modelId="{BF388C37-98C0-4176-86FC-D5D77E43EBB8}" type="presOf" srcId="{A610741A-9A24-4DD8-80D0-4E1B428FF769}" destId="{3810EF92-85DF-477C-ACD5-B8B1D4DB96AD}" srcOrd="0" destOrd="0" presId="urn:microsoft.com/office/officeart/2008/layout/RadialCluster"/>
    <dgm:cxn modelId="{B9D7D11D-F07D-4AA4-BAC7-81889B6689BA}" srcId="{44C8C158-E4D8-41C8-9D63-4BD13367CE9E}" destId="{280AA179-BB4E-41BD-A0BB-BD4C98C689C6}" srcOrd="4" destOrd="0" parTransId="{5B5C73C6-2310-4756-97AE-E94E06F52C14}" sibTransId="{E56E28E4-72C2-4AD4-9788-61F1E4D6B7C5}"/>
    <dgm:cxn modelId="{CE691458-4238-47F9-A35E-C04C6402F37F}" type="presOf" srcId="{2BF42065-B575-4546-87D4-B1DDC974D23E}" destId="{8E84D151-7BC8-4826-AC33-BD9DC37FDF32}" srcOrd="0" destOrd="0" presId="urn:microsoft.com/office/officeart/2008/layout/RadialCluster"/>
    <dgm:cxn modelId="{53A357D4-486E-4396-B4CB-E4010CD5C100}" type="presOf" srcId="{44C8C158-E4D8-41C8-9D63-4BD13367CE9E}" destId="{A9D6AE6B-CB9A-4D41-8DBE-85BD7B07E2DE}" srcOrd="0" destOrd="0" presId="urn:microsoft.com/office/officeart/2008/layout/RadialCluster"/>
    <dgm:cxn modelId="{FB56BD30-7D22-4001-B457-495FD70B0AFD}" type="presOf" srcId="{973B2A65-5BBF-4653-87C2-DDD7D05BA2F2}" destId="{D4BA77B0-060A-4E14-BEB8-A2C98662B7EF}" srcOrd="0" destOrd="0" presId="urn:microsoft.com/office/officeart/2008/layout/RadialCluster"/>
    <dgm:cxn modelId="{E2C90A94-2DE2-4970-9D52-EA16C891CCB0}" srcId="{44C8C158-E4D8-41C8-9D63-4BD13367CE9E}" destId="{52C32D90-93DA-4036-819D-5B7EE329AB3D}" srcOrd="2" destOrd="0" parTransId="{2BF42065-B575-4546-87D4-B1DDC974D23E}" sibTransId="{E866581F-26E4-48C9-BF63-679725474BE4}"/>
    <dgm:cxn modelId="{24EB464D-51FB-4A26-B993-277854E476AD}" srcId="{44C8C158-E4D8-41C8-9D63-4BD13367CE9E}" destId="{A610741A-9A24-4DD8-80D0-4E1B428FF769}" srcOrd="5" destOrd="0" parTransId="{85390656-FB2F-41F0-B269-ED7381067F03}" sibTransId="{4B169848-9344-498E-9126-7F053F7CC12E}"/>
    <dgm:cxn modelId="{F26D0AD9-6864-492C-B35F-4D5C436FE5F1}" type="presOf" srcId="{280AA179-BB4E-41BD-A0BB-BD4C98C689C6}" destId="{30889D78-6DD6-4ADB-8D08-CE22E58F8116}" srcOrd="0" destOrd="0" presId="urn:microsoft.com/office/officeart/2008/layout/RadialCluster"/>
    <dgm:cxn modelId="{97998B83-4B8F-432D-84AA-41F44F19A73D}" type="presOf" srcId="{85390656-FB2F-41F0-B269-ED7381067F03}" destId="{51743E0F-4FC6-4B3A-96AE-BE8BF8F5DFCC}" srcOrd="0" destOrd="0" presId="urn:microsoft.com/office/officeart/2008/layout/RadialCluster"/>
    <dgm:cxn modelId="{4D855F85-BA6C-4BBA-A97B-336A5B02A00C}" type="presOf" srcId="{DD8B6D74-1AC1-47AE-B07C-7BE583FCAF77}" destId="{3827D2CB-7CF9-46A3-BEFD-E37E642ED08B}" srcOrd="0" destOrd="0" presId="urn:microsoft.com/office/officeart/2008/layout/RadialCluster"/>
    <dgm:cxn modelId="{DF6B4BFA-8C00-49E7-8E53-CC3E15245D68}" srcId="{49B718EC-69E9-412B-BCB3-BF14CB8A22FC}" destId="{44C8C158-E4D8-41C8-9D63-4BD13367CE9E}" srcOrd="0" destOrd="0" parTransId="{D18A301A-E21A-429C-9DF9-640AE72351DB}" sibTransId="{98A17D88-0F09-4AFC-B32A-4072DB6A1E07}"/>
    <dgm:cxn modelId="{E180926E-83DF-42AE-B7C4-1C0D77BD9705}" type="presOf" srcId="{14199404-C9FC-483E-8BCA-460D1B344B8D}" destId="{D0922DC7-000E-4085-9EB3-3313707FA801}" srcOrd="0" destOrd="0" presId="urn:microsoft.com/office/officeart/2008/layout/RadialCluster"/>
    <dgm:cxn modelId="{F7A43C66-4F4D-4E28-AD3E-146890B39F20}" type="presParOf" srcId="{36AFB66E-E3A4-44C2-BFB8-AB3366F0519E}" destId="{36BF6768-C095-4A62-9017-0F3E4CC27621}" srcOrd="0" destOrd="0" presId="urn:microsoft.com/office/officeart/2008/layout/RadialCluster"/>
    <dgm:cxn modelId="{98AF3451-43FB-48FA-AB3A-90F3B430472D}" type="presParOf" srcId="{36BF6768-C095-4A62-9017-0F3E4CC27621}" destId="{A9D6AE6B-CB9A-4D41-8DBE-85BD7B07E2DE}" srcOrd="0" destOrd="0" presId="urn:microsoft.com/office/officeart/2008/layout/RadialCluster"/>
    <dgm:cxn modelId="{D273BC6B-118B-4DD9-8802-C713FD2E8CA7}" type="presParOf" srcId="{36BF6768-C095-4A62-9017-0F3E4CC27621}" destId="{8A57AE20-9630-488F-B98B-D9EF1D63CF89}" srcOrd="1" destOrd="0" presId="urn:microsoft.com/office/officeart/2008/layout/RadialCluster"/>
    <dgm:cxn modelId="{EC5A5B2F-20CF-46EF-A49F-9F30FB202FB9}" type="presParOf" srcId="{36BF6768-C095-4A62-9017-0F3E4CC27621}" destId="{3827D2CB-7CF9-46A3-BEFD-E37E642ED08B}" srcOrd="2" destOrd="0" presId="urn:microsoft.com/office/officeart/2008/layout/RadialCluster"/>
    <dgm:cxn modelId="{1B62CC91-2913-4D90-9774-295A8A8BD4E3}" type="presParOf" srcId="{36BF6768-C095-4A62-9017-0F3E4CC27621}" destId="{D0922DC7-000E-4085-9EB3-3313707FA801}" srcOrd="3" destOrd="0" presId="urn:microsoft.com/office/officeart/2008/layout/RadialCluster"/>
    <dgm:cxn modelId="{23F06CCF-D4F2-4F9B-A8D7-F5F02ACE373D}" type="presParOf" srcId="{36BF6768-C095-4A62-9017-0F3E4CC27621}" destId="{45DB6FE1-ADBE-409C-9EBD-8F255D756984}" srcOrd="4" destOrd="0" presId="urn:microsoft.com/office/officeart/2008/layout/RadialCluster"/>
    <dgm:cxn modelId="{9DA6E496-025D-4443-99EA-2A8534EA8894}" type="presParOf" srcId="{36BF6768-C095-4A62-9017-0F3E4CC27621}" destId="{8E84D151-7BC8-4826-AC33-BD9DC37FDF32}" srcOrd="5" destOrd="0" presId="urn:microsoft.com/office/officeart/2008/layout/RadialCluster"/>
    <dgm:cxn modelId="{3602C511-4A88-401A-A90C-07DB2DF72203}" type="presParOf" srcId="{36BF6768-C095-4A62-9017-0F3E4CC27621}" destId="{6E56DB5F-0D3C-4692-AA3A-74E171EE0AF9}" srcOrd="6" destOrd="0" presId="urn:microsoft.com/office/officeart/2008/layout/RadialCluster"/>
    <dgm:cxn modelId="{C403ED8F-B5D4-41B4-B444-F59C6912B1CE}" type="presParOf" srcId="{36BF6768-C095-4A62-9017-0F3E4CC27621}" destId="{51301D07-C940-4CD0-87E7-550FEBAC8D1F}" srcOrd="7" destOrd="0" presId="urn:microsoft.com/office/officeart/2008/layout/RadialCluster"/>
    <dgm:cxn modelId="{39F3CA00-108D-4C2C-9D8C-304350894825}" type="presParOf" srcId="{36BF6768-C095-4A62-9017-0F3E4CC27621}" destId="{D4BA77B0-060A-4E14-BEB8-A2C98662B7EF}" srcOrd="8" destOrd="0" presId="urn:microsoft.com/office/officeart/2008/layout/RadialCluster"/>
    <dgm:cxn modelId="{53412E22-3A05-4031-B3A6-8AFFB0E61932}" type="presParOf" srcId="{36BF6768-C095-4A62-9017-0F3E4CC27621}" destId="{90B0154A-C318-48A8-8CE5-1E23C61D84ED}" srcOrd="9" destOrd="0" presId="urn:microsoft.com/office/officeart/2008/layout/RadialCluster"/>
    <dgm:cxn modelId="{78A2EE74-146E-4918-87E6-25EF2B2C0964}" type="presParOf" srcId="{36BF6768-C095-4A62-9017-0F3E4CC27621}" destId="{30889D78-6DD6-4ADB-8D08-CE22E58F8116}" srcOrd="10" destOrd="0" presId="urn:microsoft.com/office/officeart/2008/layout/RadialCluster"/>
    <dgm:cxn modelId="{6F93B6E8-A0DB-4E77-864D-7117966A123D}" type="presParOf" srcId="{36BF6768-C095-4A62-9017-0F3E4CC27621}" destId="{51743E0F-4FC6-4B3A-96AE-BE8BF8F5DFCC}" srcOrd="11" destOrd="0" presId="urn:microsoft.com/office/officeart/2008/layout/RadialCluster"/>
    <dgm:cxn modelId="{143CBF7E-9E84-48BE-B464-D6A6AF757F8B}" type="presParOf" srcId="{36BF6768-C095-4A62-9017-0F3E4CC27621}" destId="{3810EF92-85DF-477C-ACD5-B8B1D4DB96AD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5B3051-6798-42BE-83BA-B78DD49183A7}" type="doc">
      <dgm:prSet loTypeId="urn:microsoft.com/office/officeart/2005/8/layout/radial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F0702B1-2E78-4353-9B98-D365ABAC6DC1}">
      <dgm:prSet phldrT="[Texto]" phldr="1"/>
      <dgm:spPr/>
      <dgm:t>
        <a:bodyPr/>
        <a:lstStyle/>
        <a:p>
          <a:endParaRPr lang="es-ES" dirty="0"/>
        </a:p>
      </dgm:t>
    </dgm:pt>
    <dgm:pt modelId="{25D1C3F3-DA9B-4602-88A2-2AA289CDD36D}" type="parTrans" cxnId="{87D3E79E-3FEC-4B5D-9893-F1BE82AB294A}">
      <dgm:prSet/>
      <dgm:spPr/>
      <dgm:t>
        <a:bodyPr/>
        <a:lstStyle/>
        <a:p>
          <a:endParaRPr lang="es-ES"/>
        </a:p>
      </dgm:t>
    </dgm:pt>
    <dgm:pt modelId="{24839457-D8DC-444C-AD01-9A1BFE07A34B}" type="sibTrans" cxnId="{87D3E79E-3FEC-4B5D-9893-F1BE82AB294A}">
      <dgm:prSet/>
      <dgm:spPr/>
      <dgm:t>
        <a:bodyPr/>
        <a:lstStyle/>
        <a:p>
          <a:endParaRPr lang="es-ES"/>
        </a:p>
      </dgm:t>
    </dgm:pt>
    <dgm:pt modelId="{C1C747C5-A3F9-43F8-9142-176BC7805352}">
      <dgm:prSet phldrT="[Texto]"/>
      <dgm:spPr/>
      <dgm:t>
        <a:bodyPr/>
        <a:lstStyle/>
        <a:p>
          <a:r>
            <a:rPr lang="es-EC" dirty="0" smtClean="0"/>
            <a:t>Diseño e Infraestructura</a:t>
          </a:r>
          <a:endParaRPr lang="es-ES" dirty="0"/>
        </a:p>
      </dgm:t>
    </dgm:pt>
    <dgm:pt modelId="{B0F25284-9156-482C-BE45-5F775487FD36}" type="parTrans" cxnId="{80DB0D04-4BBA-45BB-95E1-65043E3DE70A}">
      <dgm:prSet/>
      <dgm:spPr/>
      <dgm:t>
        <a:bodyPr/>
        <a:lstStyle/>
        <a:p>
          <a:endParaRPr lang="es-ES"/>
        </a:p>
      </dgm:t>
    </dgm:pt>
    <dgm:pt modelId="{7B63B6C8-9EE6-4BCB-8F36-52FD033BD1CC}" type="sibTrans" cxnId="{80DB0D04-4BBA-45BB-95E1-65043E3DE70A}">
      <dgm:prSet/>
      <dgm:spPr/>
      <dgm:t>
        <a:bodyPr/>
        <a:lstStyle/>
        <a:p>
          <a:endParaRPr lang="es-ES"/>
        </a:p>
      </dgm:t>
    </dgm:pt>
    <dgm:pt modelId="{5EC33149-97AD-46DD-A061-BF40A3961EE0}">
      <dgm:prSet phldrT="[Texto]"/>
      <dgm:spPr/>
      <dgm:t>
        <a:bodyPr/>
        <a:lstStyle/>
        <a:p>
          <a:r>
            <a:rPr lang="es-EC" dirty="0" smtClean="0"/>
            <a:t>Ubicación</a:t>
          </a:r>
          <a:endParaRPr lang="es-ES" dirty="0"/>
        </a:p>
      </dgm:t>
    </dgm:pt>
    <dgm:pt modelId="{E225FB9A-35A4-4ACB-96E3-8F54445CC980}" type="parTrans" cxnId="{CF8573EA-097B-401B-8EB5-FB44B326CA32}">
      <dgm:prSet/>
      <dgm:spPr/>
      <dgm:t>
        <a:bodyPr/>
        <a:lstStyle/>
        <a:p>
          <a:endParaRPr lang="es-ES"/>
        </a:p>
      </dgm:t>
    </dgm:pt>
    <dgm:pt modelId="{BFB2ACDD-E894-4BA3-BAA2-233588A49EB6}" type="sibTrans" cxnId="{CF8573EA-097B-401B-8EB5-FB44B326CA32}">
      <dgm:prSet/>
      <dgm:spPr/>
      <dgm:t>
        <a:bodyPr/>
        <a:lstStyle/>
        <a:p>
          <a:endParaRPr lang="es-ES"/>
        </a:p>
      </dgm:t>
    </dgm:pt>
    <dgm:pt modelId="{79CF1DCB-A181-4B41-9CD7-9B2C16BC0F86}">
      <dgm:prSet phldrT="[Texto]"/>
      <dgm:spPr/>
      <dgm:t>
        <a:bodyPr/>
        <a:lstStyle/>
        <a:p>
          <a:r>
            <a:rPr lang="es-EC" dirty="0" smtClean="0"/>
            <a:t>116 </a:t>
          </a:r>
          <a:r>
            <a:rPr lang="es-EC" dirty="0" err="1" smtClean="0"/>
            <a:t>habts</a:t>
          </a:r>
          <a:endParaRPr lang="es-ES" dirty="0"/>
        </a:p>
      </dgm:t>
    </dgm:pt>
    <dgm:pt modelId="{40FD5F53-47CC-4ACF-BC6A-1FAD932455CB}" type="parTrans" cxnId="{85D3148F-B089-4BF9-A01D-12656AEAA9A0}">
      <dgm:prSet/>
      <dgm:spPr/>
      <dgm:t>
        <a:bodyPr/>
        <a:lstStyle/>
        <a:p>
          <a:endParaRPr lang="es-ES"/>
        </a:p>
      </dgm:t>
    </dgm:pt>
    <dgm:pt modelId="{621912FA-2D10-4A93-9226-FC6125A8FBA2}" type="sibTrans" cxnId="{85D3148F-B089-4BF9-A01D-12656AEAA9A0}">
      <dgm:prSet/>
      <dgm:spPr/>
      <dgm:t>
        <a:bodyPr/>
        <a:lstStyle/>
        <a:p>
          <a:endParaRPr lang="es-ES"/>
        </a:p>
      </dgm:t>
    </dgm:pt>
    <dgm:pt modelId="{9A39834F-A892-4C01-9397-5885B1016C7C}">
      <dgm:prSet phldrT="[Texto]"/>
      <dgm:spPr/>
      <dgm:t>
        <a:bodyPr/>
        <a:lstStyle/>
        <a:p>
          <a:r>
            <a:rPr lang="es-EC" dirty="0" smtClean="0"/>
            <a:t>Club de beneficios</a:t>
          </a:r>
          <a:endParaRPr lang="es-ES" dirty="0"/>
        </a:p>
      </dgm:t>
    </dgm:pt>
    <dgm:pt modelId="{DDBD858E-2F85-45D9-8E1B-E266D2E108BF}" type="parTrans" cxnId="{D8F75BEF-E8D8-4053-88FE-167C41C3BA47}">
      <dgm:prSet/>
      <dgm:spPr/>
      <dgm:t>
        <a:bodyPr/>
        <a:lstStyle/>
        <a:p>
          <a:endParaRPr lang="es-ES"/>
        </a:p>
      </dgm:t>
    </dgm:pt>
    <dgm:pt modelId="{312A55AD-6D8F-4E4F-B542-813FB0425459}" type="sibTrans" cxnId="{D8F75BEF-E8D8-4053-88FE-167C41C3BA47}">
      <dgm:prSet/>
      <dgm:spPr/>
      <dgm:t>
        <a:bodyPr/>
        <a:lstStyle/>
        <a:p>
          <a:endParaRPr lang="es-ES"/>
        </a:p>
      </dgm:t>
    </dgm:pt>
    <dgm:pt modelId="{751EBECE-334B-43D6-9814-739F93732327}">
      <dgm:prSet phldrT="[Texto]"/>
      <dgm:spPr/>
      <dgm:t>
        <a:bodyPr/>
        <a:lstStyle/>
        <a:p>
          <a:r>
            <a:rPr lang="es-EC" dirty="0" smtClean="0"/>
            <a:t>Servicios</a:t>
          </a:r>
          <a:endParaRPr lang="es-ES" dirty="0"/>
        </a:p>
      </dgm:t>
    </dgm:pt>
    <dgm:pt modelId="{1D30F6B9-B032-49FA-9A29-C9EE6384F21D}" type="parTrans" cxnId="{380EFAF0-2E42-4E8D-92FC-86CD05B021E9}">
      <dgm:prSet/>
      <dgm:spPr/>
      <dgm:t>
        <a:bodyPr/>
        <a:lstStyle/>
        <a:p>
          <a:endParaRPr lang="es-ES"/>
        </a:p>
      </dgm:t>
    </dgm:pt>
    <dgm:pt modelId="{308C1787-31A9-46BD-A09B-452F4578BF7F}" type="sibTrans" cxnId="{380EFAF0-2E42-4E8D-92FC-86CD05B021E9}">
      <dgm:prSet/>
      <dgm:spPr/>
      <dgm:t>
        <a:bodyPr/>
        <a:lstStyle/>
        <a:p>
          <a:endParaRPr lang="es-ES"/>
        </a:p>
      </dgm:t>
    </dgm:pt>
    <dgm:pt modelId="{5C5E7471-B338-4DA3-9A7B-27BD9DD7C93E}" type="pres">
      <dgm:prSet presAssocID="{825B3051-6798-42BE-83BA-B78DD49183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8A084DB-B2D7-4430-A682-6AB485C934FC}" type="pres">
      <dgm:prSet presAssocID="{1F0702B1-2E78-4353-9B98-D365ABAC6DC1}" presName="centerShape" presStyleLbl="node0" presStyleIdx="0" presStyleCnt="1"/>
      <dgm:spPr/>
      <dgm:t>
        <a:bodyPr/>
        <a:lstStyle/>
        <a:p>
          <a:endParaRPr lang="es-EC"/>
        </a:p>
      </dgm:t>
    </dgm:pt>
    <dgm:pt modelId="{E7CCA213-CCA1-4692-915A-6668744B9630}" type="pres">
      <dgm:prSet presAssocID="{B0F25284-9156-482C-BE45-5F775487FD36}" presName="parTrans" presStyleLbl="sibTrans2D1" presStyleIdx="0" presStyleCnt="5"/>
      <dgm:spPr/>
      <dgm:t>
        <a:bodyPr/>
        <a:lstStyle/>
        <a:p>
          <a:endParaRPr lang="es-EC"/>
        </a:p>
      </dgm:t>
    </dgm:pt>
    <dgm:pt modelId="{F21D481D-3F1B-4F42-8C14-305FC260D8AD}" type="pres">
      <dgm:prSet presAssocID="{B0F25284-9156-482C-BE45-5F775487FD36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68D520BD-142A-4595-AA24-172723F77EDB}" type="pres">
      <dgm:prSet presAssocID="{C1C747C5-A3F9-43F8-9142-176BC780535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763D24-0D28-46FD-B41E-E220F6DA9A8E}" type="pres">
      <dgm:prSet presAssocID="{E225FB9A-35A4-4ACB-96E3-8F54445CC980}" presName="parTrans" presStyleLbl="sibTrans2D1" presStyleIdx="1" presStyleCnt="5"/>
      <dgm:spPr/>
      <dgm:t>
        <a:bodyPr/>
        <a:lstStyle/>
        <a:p>
          <a:endParaRPr lang="es-EC"/>
        </a:p>
      </dgm:t>
    </dgm:pt>
    <dgm:pt modelId="{35222A90-9076-4AC9-B8F0-F8E5DEFE371C}" type="pres">
      <dgm:prSet presAssocID="{E225FB9A-35A4-4ACB-96E3-8F54445CC980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1E5CC770-3F65-4A7C-B79E-77788B193A53}" type="pres">
      <dgm:prSet presAssocID="{5EC33149-97AD-46DD-A061-BF40A3961EE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72A0D4-E9A6-4981-B7D5-342E95B7EE5E}" type="pres">
      <dgm:prSet presAssocID="{40FD5F53-47CC-4ACF-BC6A-1FAD932455CB}" presName="parTrans" presStyleLbl="sibTrans2D1" presStyleIdx="2" presStyleCnt="5"/>
      <dgm:spPr/>
      <dgm:t>
        <a:bodyPr/>
        <a:lstStyle/>
        <a:p>
          <a:endParaRPr lang="es-EC"/>
        </a:p>
      </dgm:t>
    </dgm:pt>
    <dgm:pt modelId="{DF3AB25B-F1C8-4841-AEA3-BAEDA540F580}" type="pres">
      <dgm:prSet presAssocID="{40FD5F53-47CC-4ACF-BC6A-1FAD932455CB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CF4C5EF9-C428-48AF-9D29-8DAFEB7CE0C1}" type="pres">
      <dgm:prSet presAssocID="{79CF1DCB-A181-4B41-9CD7-9B2C16BC0F8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06DDDD-8DA1-4093-A555-A62880519A53}" type="pres">
      <dgm:prSet presAssocID="{1D30F6B9-B032-49FA-9A29-C9EE6384F21D}" presName="parTrans" presStyleLbl="sibTrans2D1" presStyleIdx="3" presStyleCnt="5"/>
      <dgm:spPr/>
      <dgm:t>
        <a:bodyPr/>
        <a:lstStyle/>
        <a:p>
          <a:endParaRPr lang="es-EC"/>
        </a:p>
      </dgm:t>
    </dgm:pt>
    <dgm:pt modelId="{2EE92F3C-8833-429A-8F43-CC40256F7E60}" type="pres">
      <dgm:prSet presAssocID="{1D30F6B9-B032-49FA-9A29-C9EE6384F21D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E246DC7E-7567-4DE8-AF73-38E5E1B65272}" type="pres">
      <dgm:prSet presAssocID="{751EBECE-334B-43D6-9814-739F9373232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919F86-04AE-4CF2-8CA1-E50A0194C2FD}" type="pres">
      <dgm:prSet presAssocID="{DDBD858E-2F85-45D9-8E1B-E266D2E108BF}" presName="parTrans" presStyleLbl="sibTrans2D1" presStyleIdx="4" presStyleCnt="5"/>
      <dgm:spPr/>
      <dgm:t>
        <a:bodyPr/>
        <a:lstStyle/>
        <a:p>
          <a:endParaRPr lang="es-EC"/>
        </a:p>
      </dgm:t>
    </dgm:pt>
    <dgm:pt modelId="{55B98A02-0A0A-4FC5-926B-E82C7EBE2A25}" type="pres">
      <dgm:prSet presAssocID="{DDBD858E-2F85-45D9-8E1B-E266D2E108BF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84AD51AD-F00E-471B-B962-221F64A42ADF}" type="pres">
      <dgm:prSet presAssocID="{9A39834F-A892-4C01-9397-5885B1016C7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03399B6-B662-4183-8A65-06961176C251}" type="presOf" srcId="{DDBD858E-2F85-45D9-8E1B-E266D2E108BF}" destId="{55B98A02-0A0A-4FC5-926B-E82C7EBE2A25}" srcOrd="1" destOrd="0" presId="urn:microsoft.com/office/officeart/2005/8/layout/radial5"/>
    <dgm:cxn modelId="{6BF60205-78DA-48A9-8B8D-03252E0B2566}" type="presOf" srcId="{5EC33149-97AD-46DD-A061-BF40A3961EE0}" destId="{1E5CC770-3F65-4A7C-B79E-77788B193A53}" srcOrd="0" destOrd="0" presId="urn:microsoft.com/office/officeart/2005/8/layout/radial5"/>
    <dgm:cxn modelId="{5FCC80C8-6837-40FE-B098-7C6212DE9751}" type="presOf" srcId="{DDBD858E-2F85-45D9-8E1B-E266D2E108BF}" destId="{A3919F86-04AE-4CF2-8CA1-E50A0194C2FD}" srcOrd="0" destOrd="0" presId="urn:microsoft.com/office/officeart/2005/8/layout/radial5"/>
    <dgm:cxn modelId="{80DB0D04-4BBA-45BB-95E1-65043E3DE70A}" srcId="{1F0702B1-2E78-4353-9B98-D365ABAC6DC1}" destId="{C1C747C5-A3F9-43F8-9142-176BC7805352}" srcOrd="0" destOrd="0" parTransId="{B0F25284-9156-482C-BE45-5F775487FD36}" sibTransId="{7B63B6C8-9EE6-4BCB-8F36-52FD033BD1CC}"/>
    <dgm:cxn modelId="{939D2F2C-D5E6-4A92-B556-F225E35FEE95}" type="presOf" srcId="{751EBECE-334B-43D6-9814-739F93732327}" destId="{E246DC7E-7567-4DE8-AF73-38E5E1B65272}" srcOrd="0" destOrd="0" presId="urn:microsoft.com/office/officeart/2005/8/layout/radial5"/>
    <dgm:cxn modelId="{D8F75BEF-E8D8-4053-88FE-167C41C3BA47}" srcId="{1F0702B1-2E78-4353-9B98-D365ABAC6DC1}" destId="{9A39834F-A892-4C01-9397-5885B1016C7C}" srcOrd="4" destOrd="0" parTransId="{DDBD858E-2F85-45D9-8E1B-E266D2E108BF}" sibTransId="{312A55AD-6D8F-4E4F-B542-813FB0425459}"/>
    <dgm:cxn modelId="{8598DD82-DB16-4FA0-9EB0-EAF109826043}" type="presOf" srcId="{40FD5F53-47CC-4ACF-BC6A-1FAD932455CB}" destId="{DF3AB25B-F1C8-4841-AEA3-BAEDA540F580}" srcOrd="1" destOrd="0" presId="urn:microsoft.com/office/officeart/2005/8/layout/radial5"/>
    <dgm:cxn modelId="{B15C2231-9BF4-4EDF-BA2A-3C7413C5CD20}" type="presOf" srcId="{825B3051-6798-42BE-83BA-B78DD49183A7}" destId="{5C5E7471-B338-4DA3-9A7B-27BD9DD7C93E}" srcOrd="0" destOrd="0" presId="urn:microsoft.com/office/officeart/2005/8/layout/radial5"/>
    <dgm:cxn modelId="{789972F1-F0E2-4CCC-A22D-6C7FD72670E8}" type="presOf" srcId="{1F0702B1-2E78-4353-9B98-D365ABAC6DC1}" destId="{28A084DB-B2D7-4430-A682-6AB485C934FC}" srcOrd="0" destOrd="0" presId="urn:microsoft.com/office/officeart/2005/8/layout/radial5"/>
    <dgm:cxn modelId="{22864207-20DF-4367-80F2-D4285C7298B8}" type="presOf" srcId="{40FD5F53-47CC-4ACF-BC6A-1FAD932455CB}" destId="{A372A0D4-E9A6-4981-B7D5-342E95B7EE5E}" srcOrd="0" destOrd="0" presId="urn:microsoft.com/office/officeart/2005/8/layout/radial5"/>
    <dgm:cxn modelId="{85D3148F-B089-4BF9-A01D-12656AEAA9A0}" srcId="{1F0702B1-2E78-4353-9B98-D365ABAC6DC1}" destId="{79CF1DCB-A181-4B41-9CD7-9B2C16BC0F86}" srcOrd="2" destOrd="0" parTransId="{40FD5F53-47CC-4ACF-BC6A-1FAD932455CB}" sibTransId="{621912FA-2D10-4A93-9226-FC6125A8FBA2}"/>
    <dgm:cxn modelId="{CDE76A01-F9D9-47E2-9482-F1F412DD2291}" type="presOf" srcId="{79CF1DCB-A181-4B41-9CD7-9B2C16BC0F86}" destId="{CF4C5EF9-C428-48AF-9D29-8DAFEB7CE0C1}" srcOrd="0" destOrd="0" presId="urn:microsoft.com/office/officeart/2005/8/layout/radial5"/>
    <dgm:cxn modelId="{87D3E79E-3FEC-4B5D-9893-F1BE82AB294A}" srcId="{825B3051-6798-42BE-83BA-B78DD49183A7}" destId="{1F0702B1-2E78-4353-9B98-D365ABAC6DC1}" srcOrd="0" destOrd="0" parTransId="{25D1C3F3-DA9B-4602-88A2-2AA289CDD36D}" sibTransId="{24839457-D8DC-444C-AD01-9A1BFE07A34B}"/>
    <dgm:cxn modelId="{70057E50-2925-4455-B7B1-EC2CA5C46248}" type="presOf" srcId="{E225FB9A-35A4-4ACB-96E3-8F54445CC980}" destId="{CB763D24-0D28-46FD-B41E-E220F6DA9A8E}" srcOrd="0" destOrd="0" presId="urn:microsoft.com/office/officeart/2005/8/layout/radial5"/>
    <dgm:cxn modelId="{0051664F-A012-4D21-8CAF-7FD4BEC24564}" type="presOf" srcId="{1D30F6B9-B032-49FA-9A29-C9EE6384F21D}" destId="{CB06DDDD-8DA1-4093-A555-A62880519A53}" srcOrd="0" destOrd="0" presId="urn:microsoft.com/office/officeart/2005/8/layout/radial5"/>
    <dgm:cxn modelId="{02EB3FB2-32F9-4A62-8A8B-1725DC5E044B}" type="presOf" srcId="{1D30F6B9-B032-49FA-9A29-C9EE6384F21D}" destId="{2EE92F3C-8833-429A-8F43-CC40256F7E60}" srcOrd="1" destOrd="0" presId="urn:microsoft.com/office/officeart/2005/8/layout/radial5"/>
    <dgm:cxn modelId="{9313EEE8-F005-4698-B0E4-D8958B03324D}" type="presOf" srcId="{9A39834F-A892-4C01-9397-5885B1016C7C}" destId="{84AD51AD-F00E-471B-B962-221F64A42ADF}" srcOrd="0" destOrd="0" presId="urn:microsoft.com/office/officeart/2005/8/layout/radial5"/>
    <dgm:cxn modelId="{2996938D-AB15-42B1-927C-1381E082E651}" type="presOf" srcId="{C1C747C5-A3F9-43F8-9142-176BC7805352}" destId="{68D520BD-142A-4595-AA24-172723F77EDB}" srcOrd="0" destOrd="0" presId="urn:microsoft.com/office/officeart/2005/8/layout/radial5"/>
    <dgm:cxn modelId="{6D2D4D96-3D60-402B-8DA1-CAD3BB563C5F}" type="presOf" srcId="{B0F25284-9156-482C-BE45-5F775487FD36}" destId="{E7CCA213-CCA1-4692-915A-6668744B9630}" srcOrd="0" destOrd="0" presId="urn:microsoft.com/office/officeart/2005/8/layout/radial5"/>
    <dgm:cxn modelId="{380EFAF0-2E42-4E8D-92FC-86CD05B021E9}" srcId="{1F0702B1-2E78-4353-9B98-D365ABAC6DC1}" destId="{751EBECE-334B-43D6-9814-739F93732327}" srcOrd="3" destOrd="0" parTransId="{1D30F6B9-B032-49FA-9A29-C9EE6384F21D}" sibTransId="{308C1787-31A9-46BD-A09B-452F4578BF7F}"/>
    <dgm:cxn modelId="{940341E0-392D-4C3D-A3C7-D64211853E46}" type="presOf" srcId="{B0F25284-9156-482C-BE45-5F775487FD36}" destId="{F21D481D-3F1B-4F42-8C14-305FC260D8AD}" srcOrd="1" destOrd="0" presId="urn:microsoft.com/office/officeart/2005/8/layout/radial5"/>
    <dgm:cxn modelId="{3CCE3A9C-7A9D-47EE-98C3-09AA49464D36}" type="presOf" srcId="{E225FB9A-35A4-4ACB-96E3-8F54445CC980}" destId="{35222A90-9076-4AC9-B8F0-F8E5DEFE371C}" srcOrd="1" destOrd="0" presId="urn:microsoft.com/office/officeart/2005/8/layout/radial5"/>
    <dgm:cxn modelId="{CF8573EA-097B-401B-8EB5-FB44B326CA32}" srcId="{1F0702B1-2E78-4353-9B98-D365ABAC6DC1}" destId="{5EC33149-97AD-46DD-A061-BF40A3961EE0}" srcOrd="1" destOrd="0" parTransId="{E225FB9A-35A4-4ACB-96E3-8F54445CC980}" sibTransId="{BFB2ACDD-E894-4BA3-BAA2-233588A49EB6}"/>
    <dgm:cxn modelId="{4247EE21-979C-48DE-9210-E2B659B65322}" type="presParOf" srcId="{5C5E7471-B338-4DA3-9A7B-27BD9DD7C93E}" destId="{28A084DB-B2D7-4430-A682-6AB485C934FC}" srcOrd="0" destOrd="0" presId="urn:microsoft.com/office/officeart/2005/8/layout/radial5"/>
    <dgm:cxn modelId="{4283DF01-2452-4D10-85B0-8ABBC7C40BEC}" type="presParOf" srcId="{5C5E7471-B338-4DA3-9A7B-27BD9DD7C93E}" destId="{E7CCA213-CCA1-4692-915A-6668744B9630}" srcOrd="1" destOrd="0" presId="urn:microsoft.com/office/officeart/2005/8/layout/radial5"/>
    <dgm:cxn modelId="{6BC6CD49-6FE6-4CB0-BB2B-4DE85D128FCA}" type="presParOf" srcId="{E7CCA213-CCA1-4692-915A-6668744B9630}" destId="{F21D481D-3F1B-4F42-8C14-305FC260D8AD}" srcOrd="0" destOrd="0" presId="urn:microsoft.com/office/officeart/2005/8/layout/radial5"/>
    <dgm:cxn modelId="{FB947B8B-909B-4379-B648-82F8A7CE782E}" type="presParOf" srcId="{5C5E7471-B338-4DA3-9A7B-27BD9DD7C93E}" destId="{68D520BD-142A-4595-AA24-172723F77EDB}" srcOrd="2" destOrd="0" presId="urn:microsoft.com/office/officeart/2005/8/layout/radial5"/>
    <dgm:cxn modelId="{E96D18D7-AC7B-4BDA-91E2-389FEDC7FDE6}" type="presParOf" srcId="{5C5E7471-B338-4DA3-9A7B-27BD9DD7C93E}" destId="{CB763D24-0D28-46FD-B41E-E220F6DA9A8E}" srcOrd="3" destOrd="0" presId="urn:microsoft.com/office/officeart/2005/8/layout/radial5"/>
    <dgm:cxn modelId="{7BC96E82-8C6F-42EC-B8D3-D82F18C39479}" type="presParOf" srcId="{CB763D24-0D28-46FD-B41E-E220F6DA9A8E}" destId="{35222A90-9076-4AC9-B8F0-F8E5DEFE371C}" srcOrd="0" destOrd="0" presId="urn:microsoft.com/office/officeart/2005/8/layout/radial5"/>
    <dgm:cxn modelId="{144D9464-FDC0-4721-AA14-7BBE200BFB46}" type="presParOf" srcId="{5C5E7471-B338-4DA3-9A7B-27BD9DD7C93E}" destId="{1E5CC770-3F65-4A7C-B79E-77788B193A53}" srcOrd="4" destOrd="0" presId="urn:microsoft.com/office/officeart/2005/8/layout/radial5"/>
    <dgm:cxn modelId="{A174D3F8-D903-4A9C-A093-5561BBE89F0A}" type="presParOf" srcId="{5C5E7471-B338-4DA3-9A7B-27BD9DD7C93E}" destId="{A372A0D4-E9A6-4981-B7D5-342E95B7EE5E}" srcOrd="5" destOrd="0" presId="urn:microsoft.com/office/officeart/2005/8/layout/radial5"/>
    <dgm:cxn modelId="{ACA3D335-0DF8-437E-AA58-A23C439ECB13}" type="presParOf" srcId="{A372A0D4-E9A6-4981-B7D5-342E95B7EE5E}" destId="{DF3AB25B-F1C8-4841-AEA3-BAEDA540F580}" srcOrd="0" destOrd="0" presId="urn:microsoft.com/office/officeart/2005/8/layout/radial5"/>
    <dgm:cxn modelId="{D7E87826-B3B2-476A-9C65-1B3020619E40}" type="presParOf" srcId="{5C5E7471-B338-4DA3-9A7B-27BD9DD7C93E}" destId="{CF4C5EF9-C428-48AF-9D29-8DAFEB7CE0C1}" srcOrd="6" destOrd="0" presId="urn:microsoft.com/office/officeart/2005/8/layout/radial5"/>
    <dgm:cxn modelId="{307DC1DE-DDD8-4526-9EA3-9EFEDBB006FC}" type="presParOf" srcId="{5C5E7471-B338-4DA3-9A7B-27BD9DD7C93E}" destId="{CB06DDDD-8DA1-4093-A555-A62880519A53}" srcOrd="7" destOrd="0" presId="urn:microsoft.com/office/officeart/2005/8/layout/radial5"/>
    <dgm:cxn modelId="{72DE516C-4D3A-4449-A1F7-8E63AA1764F7}" type="presParOf" srcId="{CB06DDDD-8DA1-4093-A555-A62880519A53}" destId="{2EE92F3C-8833-429A-8F43-CC40256F7E60}" srcOrd="0" destOrd="0" presId="urn:microsoft.com/office/officeart/2005/8/layout/radial5"/>
    <dgm:cxn modelId="{B9A23ABA-A161-4959-A521-63FB327F8B18}" type="presParOf" srcId="{5C5E7471-B338-4DA3-9A7B-27BD9DD7C93E}" destId="{E246DC7E-7567-4DE8-AF73-38E5E1B65272}" srcOrd="8" destOrd="0" presId="urn:microsoft.com/office/officeart/2005/8/layout/radial5"/>
    <dgm:cxn modelId="{FD1A07D6-A1F7-4CEB-81E0-BDCCB0F58479}" type="presParOf" srcId="{5C5E7471-B338-4DA3-9A7B-27BD9DD7C93E}" destId="{A3919F86-04AE-4CF2-8CA1-E50A0194C2FD}" srcOrd="9" destOrd="0" presId="urn:microsoft.com/office/officeart/2005/8/layout/radial5"/>
    <dgm:cxn modelId="{F31E8F11-BB6D-4CBD-AF2D-C2EB1E27EE4F}" type="presParOf" srcId="{A3919F86-04AE-4CF2-8CA1-E50A0194C2FD}" destId="{55B98A02-0A0A-4FC5-926B-E82C7EBE2A25}" srcOrd="0" destOrd="0" presId="urn:microsoft.com/office/officeart/2005/8/layout/radial5"/>
    <dgm:cxn modelId="{8134BAE7-6CEB-4F1D-9527-610E0D01AE11}" type="presParOf" srcId="{5C5E7471-B338-4DA3-9A7B-27BD9DD7C93E}" destId="{84AD51AD-F00E-471B-B962-221F64A42ADF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0FA24D-4128-42C6-B9A5-3EF47EF468D7}" type="doc">
      <dgm:prSet loTypeId="urn:microsoft.com/office/officeart/2009/3/layout/CircleRelationship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F0039B9-C892-438E-8A59-443A33D89534}">
      <dgm:prSet phldrT="[Texto]" custT="1"/>
      <dgm:spPr/>
      <dgm:t>
        <a:bodyPr/>
        <a:lstStyle/>
        <a:p>
          <a:r>
            <a:rPr lang="es-ES" sz="2000" dirty="0" smtClean="0"/>
            <a:t>Estrategias de Readaptación</a:t>
          </a:r>
          <a:endParaRPr lang="es-ES" sz="2000" dirty="0"/>
        </a:p>
      </dgm:t>
    </dgm:pt>
    <dgm:pt modelId="{898E9918-B963-4722-AAE2-98F8B2F5CAA6}" type="parTrans" cxnId="{238496F2-0C8D-4003-A94F-C9AEE27077EC}">
      <dgm:prSet/>
      <dgm:spPr/>
      <dgm:t>
        <a:bodyPr/>
        <a:lstStyle/>
        <a:p>
          <a:endParaRPr lang="es-ES" sz="2000"/>
        </a:p>
      </dgm:t>
    </dgm:pt>
    <dgm:pt modelId="{5B762FD0-23E3-4EF6-9DEE-85A27530D41C}" type="sibTrans" cxnId="{238496F2-0C8D-4003-A94F-C9AEE27077EC}">
      <dgm:prSet/>
      <dgm:spPr/>
      <dgm:t>
        <a:bodyPr/>
        <a:lstStyle/>
        <a:p>
          <a:endParaRPr lang="es-ES" sz="2000"/>
        </a:p>
      </dgm:t>
    </dgm:pt>
    <dgm:pt modelId="{91DBFF7F-1C8B-40C9-A930-B502D8B25C05}">
      <dgm:prSet phldrT="[Texto]" custT="1"/>
      <dgm:spPr/>
      <dgm:t>
        <a:bodyPr/>
        <a:lstStyle/>
        <a:p>
          <a:r>
            <a:rPr lang="es-EC" sz="1800" dirty="0" smtClean="0"/>
            <a:t>Sistemas</a:t>
          </a:r>
          <a:endParaRPr lang="es-ES" sz="1800" dirty="0"/>
        </a:p>
      </dgm:t>
    </dgm:pt>
    <dgm:pt modelId="{F7AE5855-C3B8-4591-B838-271D86DF5EEE}" type="parTrans" cxnId="{26BC65EC-7048-4CA8-A66E-6A8E4A565D45}">
      <dgm:prSet/>
      <dgm:spPr/>
      <dgm:t>
        <a:bodyPr/>
        <a:lstStyle/>
        <a:p>
          <a:endParaRPr lang="es-ES" sz="2000"/>
        </a:p>
      </dgm:t>
    </dgm:pt>
    <dgm:pt modelId="{5E61F55C-82DA-4766-A620-62EC20594231}" type="sibTrans" cxnId="{26BC65EC-7048-4CA8-A66E-6A8E4A565D45}">
      <dgm:prSet/>
      <dgm:spPr/>
      <dgm:t>
        <a:bodyPr/>
        <a:lstStyle/>
        <a:p>
          <a:endParaRPr lang="es-ES" sz="2000"/>
        </a:p>
      </dgm:t>
    </dgm:pt>
    <dgm:pt modelId="{540753B8-CDAF-4970-A52E-BEEEEBBBB11B}">
      <dgm:prSet phldrT="[Texto]" custT="1"/>
      <dgm:spPr/>
      <dgm:t>
        <a:bodyPr/>
        <a:lstStyle/>
        <a:p>
          <a:r>
            <a:rPr lang="es-EC" sz="1600" dirty="0" smtClean="0"/>
            <a:t>Reservas</a:t>
          </a:r>
          <a:endParaRPr lang="es-ES" sz="1800" dirty="0"/>
        </a:p>
      </dgm:t>
    </dgm:pt>
    <dgm:pt modelId="{19C2BC62-9E03-4C6B-B59D-FFE97A15E00E}" type="parTrans" cxnId="{B1CD99DD-A704-4888-99D5-DB3741B525BB}">
      <dgm:prSet/>
      <dgm:spPr/>
      <dgm:t>
        <a:bodyPr/>
        <a:lstStyle/>
        <a:p>
          <a:endParaRPr lang="es-ES" sz="2000"/>
        </a:p>
      </dgm:t>
    </dgm:pt>
    <dgm:pt modelId="{EB4E40D8-68BB-4DAD-AFAA-331FF98AE023}" type="sibTrans" cxnId="{B1CD99DD-A704-4888-99D5-DB3741B525BB}">
      <dgm:prSet/>
      <dgm:spPr/>
      <dgm:t>
        <a:bodyPr/>
        <a:lstStyle/>
        <a:p>
          <a:endParaRPr lang="es-ES" sz="2000"/>
        </a:p>
      </dgm:t>
    </dgm:pt>
    <dgm:pt modelId="{7A352FBF-590D-48B8-8301-2EFAC4A36C9D}">
      <dgm:prSet phldrT="[Texto]" custT="1"/>
      <dgm:spPr/>
      <dgm:t>
        <a:bodyPr/>
        <a:lstStyle/>
        <a:p>
          <a:r>
            <a:rPr lang="es-EC" sz="1600" dirty="0" smtClean="0"/>
            <a:t>Mantenimiento</a:t>
          </a:r>
          <a:endParaRPr lang="es-ES" sz="1600" dirty="0"/>
        </a:p>
      </dgm:t>
    </dgm:pt>
    <dgm:pt modelId="{ADF8E30B-FA97-4050-A4C6-F9C0F151316C}" type="parTrans" cxnId="{7EC28744-248C-4B43-AA04-37F41584FC56}">
      <dgm:prSet/>
      <dgm:spPr/>
      <dgm:t>
        <a:bodyPr/>
        <a:lstStyle/>
        <a:p>
          <a:endParaRPr lang="es-ES" sz="2000"/>
        </a:p>
      </dgm:t>
    </dgm:pt>
    <dgm:pt modelId="{E09A1414-9E9F-4A91-AC3D-6596185A3B4C}" type="sibTrans" cxnId="{7EC28744-248C-4B43-AA04-37F41584FC56}">
      <dgm:prSet/>
      <dgm:spPr/>
      <dgm:t>
        <a:bodyPr/>
        <a:lstStyle/>
        <a:p>
          <a:endParaRPr lang="es-ES" sz="2000"/>
        </a:p>
      </dgm:t>
    </dgm:pt>
    <dgm:pt modelId="{D9BFD762-D3EC-41BA-9337-DC70A6DCD19A}">
      <dgm:prSet phldrT="[Texto]" custT="1"/>
      <dgm:spPr/>
      <dgm:t>
        <a:bodyPr/>
        <a:lstStyle/>
        <a:p>
          <a:r>
            <a:rPr lang="es-EC" sz="1800" smtClean="0"/>
            <a:t>Ama de llaves</a:t>
          </a:r>
          <a:endParaRPr lang="es-ES" sz="1800" dirty="0"/>
        </a:p>
      </dgm:t>
    </dgm:pt>
    <dgm:pt modelId="{07E1F827-D959-47C2-AA9C-70ECBD6E075E}" type="parTrans" cxnId="{1E3F5BBA-E0AC-4418-8B85-7FBFF7416A77}">
      <dgm:prSet/>
      <dgm:spPr/>
      <dgm:t>
        <a:bodyPr/>
        <a:lstStyle/>
        <a:p>
          <a:endParaRPr lang="es-ES"/>
        </a:p>
      </dgm:t>
    </dgm:pt>
    <dgm:pt modelId="{BF918C37-74A8-41D9-8DD7-680927A966AF}" type="sibTrans" cxnId="{1E3F5BBA-E0AC-4418-8B85-7FBFF7416A77}">
      <dgm:prSet/>
      <dgm:spPr/>
      <dgm:t>
        <a:bodyPr/>
        <a:lstStyle/>
        <a:p>
          <a:endParaRPr lang="es-ES"/>
        </a:p>
      </dgm:t>
    </dgm:pt>
    <dgm:pt modelId="{D341DC54-1284-4BAF-98D5-98DFE0D992B9}" type="pres">
      <dgm:prSet presAssocID="{1E0FA24D-4128-42C6-B9A5-3EF47EF468D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C"/>
        </a:p>
      </dgm:t>
    </dgm:pt>
    <dgm:pt modelId="{06EB4A0F-A055-4428-8C7D-6D007F384173}" type="pres">
      <dgm:prSet presAssocID="{2F0039B9-C892-438E-8A59-443A33D89534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s-ES"/>
        </a:p>
      </dgm:t>
    </dgm:pt>
    <dgm:pt modelId="{59A5BED0-5AAC-4D8C-B2F1-7E6B79F33D98}" type="pres">
      <dgm:prSet presAssocID="{2F0039B9-C892-438E-8A59-443A33D89534}" presName="Accent1" presStyleLbl="node1" presStyleIdx="0" presStyleCnt="17"/>
      <dgm:spPr/>
    </dgm:pt>
    <dgm:pt modelId="{40AF5A7A-68D4-4D8F-BD7F-EB965119F323}" type="pres">
      <dgm:prSet presAssocID="{2F0039B9-C892-438E-8A59-443A33D89534}" presName="Accent2" presStyleLbl="node1" presStyleIdx="1" presStyleCnt="17"/>
      <dgm:spPr/>
    </dgm:pt>
    <dgm:pt modelId="{9BC64D10-8499-4BA7-B046-802DE518546E}" type="pres">
      <dgm:prSet presAssocID="{2F0039B9-C892-438E-8A59-443A33D89534}" presName="Accent3" presStyleLbl="node1" presStyleIdx="2" presStyleCnt="17"/>
      <dgm:spPr/>
    </dgm:pt>
    <dgm:pt modelId="{529DDF37-6974-4366-A364-4B4A2367F33A}" type="pres">
      <dgm:prSet presAssocID="{2F0039B9-C892-438E-8A59-443A33D89534}" presName="Accent4" presStyleLbl="node1" presStyleIdx="3" presStyleCnt="17"/>
      <dgm:spPr/>
    </dgm:pt>
    <dgm:pt modelId="{E91F3220-CBF8-4799-96CF-E90DC44C768B}" type="pres">
      <dgm:prSet presAssocID="{2F0039B9-C892-438E-8A59-443A33D89534}" presName="Accent5" presStyleLbl="node1" presStyleIdx="4" presStyleCnt="17"/>
      <dgm:spPr/>
    </dgm:pt>
    <dgm:pt modelId="{2ECAF6CA-084D-485C-91B2-FDE438AF1FCC}" type="pres">
      <dgm:prSet presAssocID="{2F0039B9-C892-438E-8A59-443A33D89534}" presName="Accent6" presStyleLbl="node1" presStyleIdx="5" presStyleCnt="17"/>
      <dgm:spPr/>
    </dgm:pt>
    <dgm:pt modelId="{B998917E-FF5A-4506-8E29-5E5941B59D5B}" type="pres">
      <dgm:prSet presAssocID="{91DBFF7F-1C8B-40C9-A930-B502D8B25C05}" presName="Child1" presStyleLbl="node1" presStyleIdx="6" presStyleCnt="17" custScaleX="120751" custScaleY="130801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95A6598A-4C85-4931-80E0-D05DFE9879AE}" type="pres">
      <dgm:prSet presAssocID="{91DBFF7F-1C8B-40C9-A930-B502D8B25C05}" presName="Accent7" presStyleCnt="0"/>
      <dgm:spPr/>
    </dgm:pt>
    <dgm:pt modelId="{1C79BBF1-B4CD-4E57-976B-2A7E97545096}" type="pres">
      <dgm:prSet presAssocID="{91DBFF7F-1C8B-40C9-A930-B502D8B25C05}" presName="AccentHold1" presStyleLbl="node1" presStyleIdx="7" presStyleCnt="17"/>
      <dgm:spPr/>
    </dgm:pt>
    <dgm:pt modelId="{4613D31C-F997-4270-A277-1FDD0A77CB71}" type="pres">
      <dgm:prSet presAssocID="{91DBFF7F-1C8B-40C9-A930-B502D8B25C05}" presName="Accent8" presStyleCnt="0"/>
      <dgm:spPr/>
    </dgm:pt>
    <dgm:pt modelId="{6D1B3A92-A411-4C2A-B83B-DCDCA517D007}" type="pres">
      <dgm:prSet presAssocID="{91DBFF7F-1C8B-40C9-A930-B502D8B25C05}" presName="AccentHold2" presStyleLbl="node1" presStyleIdx="8" presStyleCnt="17"/>
      <dgm:spPr/>
    </dgm:pt>
    <dgm:pt modelId="{A0BD015D-4C22-45BB-8EC5-7D28FB0C9743}" type="pres">
      <dgm:prSet presAssocID="{540753B8-CDAF-4970-A52E-BEEEEBBBB11B}" presName="Child2" presStyleLbl="node1" presStyleIdx="9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192C00A6-8CF6-4D8B-92FD-9A281BC6D592}" type="pres">
      <dgm:prSet presAssocID="{540753B8-CDAF-4970-A52E-BEEEEBBBB11B}" presName="Accent9" presStyleCnt="0"/>
      <dgm:spPr/>
    </dgm:pt>
    <dgm:pt modelId="{FC79F04D-31A3-4C1C-A3A0-DA8A4AE909B1}" type="pres">
      <dgm:prSet presAssocID="{540753B8-CDAF-4970-A52E-BEEEEBBBB11B}" presName="AccentHold1" presStyleLbl="node1" presStyleIdx="10" presStyleCnt="17"/>
      <dgm:spPr/>
    </dgm:pt>
    <dgm:pt modelId="{1ADB43A3-5B64-467D-879E-17D80E0004EB}" type="pres">
      <dgm:prSet presAssocID="{540753B8-CDAF-4970-A52E-BEEEEBBBB11B}" presName="Accent10" presStyleCnt="0"/>
      <dgm:spPr/>
    </dgm:pt>
    <dgm:pt modelId="{A146A7FD-B1A8-4E2E-A902-74DDF2AF00B2}" type="pres">
      <dgm:prSet presAssocID="{540753B8-CDAF-4970-A52E-BEEEEBBBB11B}" presName="AccentHold2" presStyleLbl="node1" presStyleIdx="11" presStyleCnt="17"/>
      <dgm:spPr/>
    </dgm:pt>
    <dgm:pt modelId="{4AF9B1A4-101D-452B-8236-44E5C8F30A93}" type="pres">
      <dgm:prSet presAssocID="{540753B8-CDAF-4970-A52E-BEEEEBBBB11B}" presName="Accent11" presStyleCnt="0"/>
      <dgm:spPr/>
    </dgm:pt>
    <dgm:pt modelId="{68C90676-0413-4E60-B8B2-990C6526556B}" type="pres">
      <dgm:prSet presAssocID="{540753B8-CDAF-4970-A52E-BEEEEBBBB11B}" presName="AccentHold3" presStyleLbl="node1" presStyleIdx="12" presStyleCnt="17"/>
      <dgm:spPr/>
    </dgm:pt>
    <dgm:pt modelId="{C00749B0-2E10-4C1A-B2FB-DB400D71CD7E}" type="pres">
      <dgm:prSet presAssocID="{D9BFD762-D3EC-41BA-9337-DC70A6DCD19A}" presName="Child3" presStyleLbl="node1" presStyleIdx="13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15A6238C-E247-4329-A7C7-3F5067BE29F1}" type="pres">
      <dgm:prSet presAssocID="{D9BFD762-D3EC-41BA-9337-DC70A6DCD19A}" presName="Accent12" presStyleCnt="0"/>
      <dgm:spPr/>
    </dgm:pt>
    <dgm:pt modelId="{C15BA5D1-E5C2-45A0-A8A2-5E47C177A102}" type="pres">
      <dgm:prSet presAssocID="{D9BFD762-D3EC-41BA-9337-DC70A6DCD19A}" presName="AccentHold1" presStyleLbl="node1" presStyleIdx="14" presStyleCnt="17"/>
      <dgm:spPr/>
    </dgm:pt>
    <dgm:pt modelId="{153F63B6-09C6-4DF5-8144-E2CE5665D0AE}" type="pres">
      <dgm:prSet presAssocID="{7A352FBF-590D-48B8-8301-2EFAC4A36C9D}" presName="Child4" presStyleLbl="node1" presStyleIdx="15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1D675174-657D-4FBB-B95D-F7D70E64D10C}" type="pres">
      <dgm:prSet presAssocID="{7A352FBF-590D-48B8-8301-2EFAC4A36C9D}" presName="Accent13" presStyleCnt="0"/>
      <dgm:spPr/>
    </dgm:pt>
    <dgm:pt modelId="{EF5DE437-92CA-49D4-80C1-95455E714EDC}" type="pres">
      <dgm:prSet presAssocID="{7A352FBF-590D-48B8-8301-2EFAC4A36C9D}" presName="AccentHold1" presStyleLbl="node1" presStyleIdx="16" presStyleCnt="17"/>
      <dgm:spPr/>
    </dgm:pt>
  </dgm:ptLst>
  <dgm:cxnLst>
    <dgm:cxn modelId="{B1CD99DD-A704-4888-99D5-DB3741B525BB}" srcId="{2F0039B9-C892-438E-8A59-443A33D89534}" destId="{540753B8-CDAF-4970-A52E-BEEEEBBBB11B}" srcOrd="1" destOrd="0" parTransId="{19C2BC62-9E03-4C6B-B59D-FFE97A15E00E}" sibTransId="{EB4E40D8-68BB-4DAD-AFAA-331FF98AE023}"/>
    <dgm:cxn modelId="{B9B94C27-202C-4C6B-AF57-B8BBFF0F780F}" type="presOf" srcId="{2F0039B9-C892-438E-8A59-443A33D89534}" destId="{06EB4A0F-A055-4428-8C7D-6D007F384173}" srcOrd="0" destOrd="0" presId="urn:microsoft.com/office/officeart/2009/3/layout/CircleRelationship"/>
    <dgm:cxn modelId="{26BC65EC-7048-4CA8-A66E-6A8E4A565D45}" srcId="{2F0039B9-C892-438E-8A59-443A33D89534}" destId="{91DBFF7F-1C8B-40C9-A930-B502D8B25C05}" srcOrd="0" destOrd="0" parTransId="{F7AE5855-C3B8-4591-B838-271D86DF5EEE}" sibTransId="{5E61F55C-82DA-4766-A620-62EC20594231}"/>
    <dgm:cxn modelId="{5F6B14A8-BE52-4F53-9C12-D9E8DF0747D9}" type="presOf" srcId="{1E0FA24D-4128-42C6-B9A5-3EF47EF468D7}" destId="{D341DC54-1284-4BAF-98D5-98DFE0D992B9}" srcOrd="0" destOrd="0" presId="urn:microsoft.com/office/officeart/2009/3/layout/CircleRelationship"/>
    <dgm:cxn modelId="{1E3F5BBA-E0AC-4418-8B85-7FBFF7416A77}" srcId="{2F0039B9-C892-438E-8A59-443A33D89534}" destId="{D9BFD762-D3EC-41BA-9337-DC70A6DCD19A}" srcOrd="2" destOrd="0" parTransId="{07E1F827-D959-47C2-AA9C-70ECBD6E075E}" sibTransId="{BF918C37-74A8-41D9-8DD7-680927A966AF}"/>
    <dgm:cxn modelId="{CC102AA4-C205-4EBA-BEA9-64A1926892CE}" type="presOf" srcId="{D9BFD762-D3EC-41BA-9337-DC70A6DCD19A}" destId="{C00749B0-2E10-4C1A-B2FB-DB400D71CD7E}" srcOrd="0" destOrd="0" presId="urn:microsoft.com/office/officeart/2009/3/layout/CircleRelationship"/>
    <dgm:cxn modelId="{7D45ECB6-A354-4125-9F28-9B1E191F6BA5}" type="presOf" srcId="{7A352FBF-590D-48B8-8301-2EFAC4A36C9D}" destId="{153F63B6-09C6-4DF5-8144-E2CE5665D0AE}" srcOrd="0" destOrd="0" presId="urn:microsoft.com/office/officeart/2009/3/layout/CircleRelationship"/>
    <dgm:cxn modelId="{238496F2-0C8D-4003-A94F-C9AEE27077EC}" srcId="{1E0FA24D-4128-42C6-B9A5-3EF47EF468D7}" destId="{2F0039B9-C892-438E-8A59-443A33D89534}" srcOrd="0" destOrd="0" parTransId="{898E9918-B963-4722-AAE2-98F8B2F5CAA6}" sibTransId="{5B762FD0-23E3-4EF6-9DEE-85A27530D41C}"/>
    <dgm:cxn modelId="{5C2B9DA6-7ACC-4BC6-942C-9867F9124B17}" type="presOf" srcId="{540753B8-CDAF-4970-A52E-BEEEEBBBB11B}" destId="{A0BD015D-4C22-45BB-8EC5-7D28FB0C9743}" srcOrd="0" destOrd="0" presId="urn:microsoft.com/office/officeart/2009/3/layout/CircleRelationship"/>
    <dgm:cxn modelId="{FC307822-1A77-4FE1-B5D4-00146B1C0786}" type="presOf" srcId="{91DBFF7F-1C8B-40C9-A930-B502D8B25C05}" destId="{B998917E-FF5A-4506-8E29-5E5941B59D5B}" srcOrd="0" destOrd="0" presId="urn:microsoft.com/office/officeart/2009/3/layout/CircleRelationship"/>
    <dgm:cxn modelId="{7EC28744-248C-4B43-AA04-37F41584FC56}" srcId="{2F0039B9-C892-438E-8A59-443A33D89534}" destId="{7A352FBF-590D-48B8-8301-2EFAC4A36C9D}" srcOrd="3" destOrd="0" parTransId="{ADF8E30B-FA97-4050-A4C6-F9C0F151316C}" sibTransId="{E09A1414-9E9F-4A91-AC3D-6596185A3B4C}"/>
    <dgm:cxn modelId="{17E9396C-7F42-46C8-B370-D20DE87F2171}" type="presParOf" srcId="{D341DC54-1284-4BAF-98D5-98DFE0D992B9}" destId="{06EB4A0F-A055-4428-8C7D-6D007F384173}" srcOrd="0" destOrd="0" presId="urn:microsoft.com/office/officeart/2009/3/layout/CircleRelationship"/>
    <dgm:cxn modelId="{F11F82C9-02E5-445C-9477-7736F5974890}" type="presParOf" srcId="{D341DC54-1284-4BAF-98D5-98DFE0D992B9}" destId="{59A5BED0-5AAC-4D8C-B2F1-7E6B79F33D98}" srcOrd="1" destOrd="0" presId="urn:microsoft.com/office/officeart/2009/3/layout/CircleRelationship"/>
    <dgm:cxn modelId="{104D6F9F-B1B5-465F-852E-E8C7C384D235}" type="presParOf" srcId="{D341DC54-1284-4BAF-98D5-98DFE0D992B9}" destId="{40AF5A7A-68D4-4D8F-BD7F-EB965119F323}" srcOrd="2" destOrd="0" presId="urn:microsoft.com/office/officeart/2009/3/layout/CircleRelationship"/>
    <dgm:cxn modelId="{A6571BBA-7C20-447B-ACED-B2DBCE0DA08D}" type="presParOf" srcId="{D341DC54-1284-4BAF-98D5-98DFE0D992B9}" destId="{9BC64D10-8499-4BA7-B046-802DE518546E}" srcOrd="3" destOrd="0" presId="urn:microsoft.com/office/officeart/2009/3/layout/CircleRelationship"/>
    <dgm:cxn modelId="{10768AEE-85BA-4D21-938B-A9AF9450C6B3}" type="presParOf" srcId="{D341DC54-1284-4BAF-98D5-98DFE0D992B9}" destId="{529DDF37-6974-4366-A364-4B4A2367F33A}" srcOrd="4" destOrd="0" presId="urn:microsoft.com/office/officeart/2009/3/layout/CircleRelationship"/>
    <dgm:cxn modelId="{C6829C2E-87ED-4798-99FF-ABD99468D2E3}" type="presParOf" srcId="{D341DC54-1284-4BAF-98D5-98DFE0D992B9}" destId="{E91F3220-CBF8-4799-96CF-E90DC44C768B}" srcOrd="5" destOrd="0" presId="urn:microsoft.com/office/officeart/2009/3/layout/CircleRelationship"/>
    <dgm:cxn modelId="{595B06B1-CCAF-4159-A6E6-C4BD696A0AA4}" type="presParOf" srcId="{D341DC54-1284-4BAF-98D5-98DFE0D992B9}" destId="{2ECAF6CA-084D-485C-91B2-FDE438AF1FCC}" srcOrd="6" destOrd="0" presId="urn:microsoft.com/office/officeart/2009/3/layout/CircleRelationship"/>
    <dgm:cxn modelId="{D690AE05-5B5D-48C4-99E2-BE0F6B8ADDFE}" type="presParOf" srcId="{D341DC54-1284-4BAF-98D5-98DFE0D992B9}" destId="{B998917E-FF5A-4506-8E29-5E5941B59D5B}" srcOrd="7" destOrd="0" presId="urn:microsoft.com/office/officeart/2009/3/layout/CircleRelationship"/>
    <dgm:cxn modelId="{20532839-A9C9-466E-9FD3-E646E3052C9C}" type="presParOf" srcId="{D341DC54-1284-4BAF-98D5-98DFE0D992B9}" destId="{95A6598A-4C85-4931-80E0-D05DFE9879AE}" srcOrd="8" destOrd="0" presId="urn:microsoft.com/office/officeart/2009/3/layout/CircleRelationship"/>
    <dgm:cxn modelId="{EA2B1DAD-70D8-448C-832A-AD8D284D2AF7}" type="presParOf" srcId="{95A6598A-4C85-4931-80E0-D05DFE9879AE}" destId="{1C79BBF1-B4CD-4E57-976B-2A7E97545096}" srcOrd="0" destOrd="0" presId="urn:microsoft.com/office/officeart/2009/3/layout/CircleRelationship"/>
    <dgm:cxn modelId="{772B8368-F488-46F0-9C55-685A1AD513F9}" type="presParOf" srcId="{D341DC54-1284-4BAF-98D5-98DFE0D992B9}" destId="{4613D31C-F997-4270-A277-1FDD0A77CB71}" srcOrd="9" destOrd="0" presId="urn:microsoft.com/office/officeart/2009/3/layout/CircleRelationship"/>
    <dgm:cxn modelId="{8CF567E7-578F-4878-BD17-FB3F49DFB1D5}" type="presParOf" srcId="{4613D31C-F997-4270-A277-1FDD0A77CB71}" destId="{6D1B3A92-A411-4C2A-B83B-DCDCA517D007}" srcOrd="0" destOrd="0" presId="urn:microsoft.com/office/officeart/2009/3/layout/CircleRelationship"/>
    <dgm:cxn modelId="{DC84AD06-DBF4-4E6B-BC37-BCE51ED9E69F}" type="presParOf" srcId="{D341DC54-1284-4BAF-98D5-98DFE0D992B9}" destId="{A0BD015D-4C22-45BB-8EC5-7D28FB0C9743}" srcOrd="10" destOrd="0" presId="urn:microsoft.com/office/officeart/2009/3/layout/CircleRelationship"/>
    <dgm:cxn modelId="{93D7BBF4-924C-4CE8-AE9A-B73B81648486}" type="presParOf" srcId="{D341DC54-1284-4BAF-98D5-98DFE0D992B9}" destId="{192C00A6-8CF6-4D8B-92FD-9A281BC6D592}" srcOrd="11" destOrd="0" presId="urn:microsoft.com/office/officeart/2009/3/layout/CircleRelationship"/>
    <dgm:cxn modelId="{8EDF42D3-C883-49C4-A881-5A67F83E81FD}" type="presParOf" srcId="{192C00A6-8CF6-4D8B-92FD-9A281BC6D592}" destId="{FC79F04D-31A3-4C1C-A3A0-DA8A4AE909B1}" srcOrd="0" destOrd="0" presId="urn:microsoft.com/office/officeart/2009/3/layout/CircleRelationship"/>
    <dgm:cxn modelId="{23CE399E-05DA-4C89-AE6A-5D51295C308A}" type="presParOf" srcId="{D341DC54-1284-4BAF-98D5-98DFE0D992B9}" destId="{1ADB43A3-5B64-467D-879E-17D80E0004EB}" srcOrd="12" destOrd="0" presId="urn:microsoft.com/office/officeart/2009/3/layout/CircleRelationship"/>
    <dgm:cxn modelId="{E05AB628-1FBF-464E-80F1-50C5AB3E4ABD}" type="presParOf" srcId="{1ADB43A3-5B64-467D-879E-17D80E0004EB}" destId="{A146A7FD-B1A8-4E2E-A902-74DDF2AF00B2}" srcOrd="0" destOrd="0" presId="urn:microsoft.com/office/officeart/2009/3/layout/CircleRelationship"/>
    <dgm:cxn modelId="{EAD966F5-B273-4CF0-91AF-80A13744D290}" type="presParOf" srcId="{D341DC54-1284-4BAF-98D5-98DFE0D992B9}" destId="{4AF9B1A4-101D-452B-8236-44E5C8F30A93}" srcOrd="13" destOrd="0" presId="urn:microsoft.com/office/officeart/2009/3/layout/CircleRelationship"/>
    <dgm:cxn modelId="{0A7D780F-3943-4A4D-8406-6B6C3AE42939}" type="presParOf" srcId="{4AF9B1A4-101D-452B-8236-44E5C8F30A93}" destId="{68C90676-0413-4E60-B8B2-990C6526556B}" srcOrd="0" destOrd="0" presId="urn:microsoft.com/office/officeart/2009/3/layout/CircleRelationship"/>
    <dgm:cxn modelId="{4D8CEB92-9849-42F1-8464-D6ED7ADEDF5D}" type="presParOf" srcId="{D341DC54-1284-4BAF-98D5-98DFE0D992B9}" destId="{C00749B0-2E10-4C1A-B2FB-DB400D71CD7E}" srcOrd="14" destOrd="0" presId="urn:microsoft.com/office/officeart/2009/3/layout/CircleRelationship"/>
    <dgm:cxn modelId="{02256B81-5178-4E67-BCBE-6F72CC29F3BF}" type="presParOf" srcId="{D341DC54-1284-4BAF-98D5-98DFE0D992B9}" destId="{15A6238C-E247-4329-A7C7-3F5067BE29F1}" srcOrd="15" destOrd="0" presId="urn:microsoft.com/office/officeart/2009/3/layout/CircleRelationship"/>
    <dgm:cxn modelId="{3AD7414D-50E9-4B3F-ADDF-AD5548E2BCA4}" type="presParOf" srcId="{15A6238C-E247-4329-A7C7-3F5067BE29F1}" destId="{C15BA5D1-E5C2-45A0-A8A2-5E47C177A102}" srcOrd="0" destOrd="0" presId="urn:microsoft.com/office/officeart/2009/3/layout/CircleRelationship"/>
    <dgm:cxn modelId="{80B56B4E-EC28-45C2-B351-1CD050C38C4A}" type="presParOf" srcId="{D341DC54-1284-4BAF-98D5-98DFE0D992B9}" destId="{153F63B6-09C6-4DF5-8144-E2CE5665D0AE}" srcOrd="16" destOrd="0" presId="urn:microsoft.com/office/officeart/2009/3/layout/CircleRelationship"/>
    <dgm:cxn modelId="{3EA6D608-1E07-443A-9119-BE01338C89DD}" type="presParOf" srcId="{D341DC54-1284-4BAF-98D5-98DFE0D992B9}" destId="{1D675174-657D-4FBB-B95D-F7D70E64D10C}" srcOrd="17" destOrd="0" presId="urn:microsoft.com/office/officeart/2009/3/layout/CircleRelationship"/>
    <dgm:cxn modelId="{63C1602F-FC56-4297-909F-20A8BE7F869C}" type="presParOf" srcId="{1D675174-657D-4FBB-B95D-F7D70E64D10C}" destId="{EF5DE437-92CA-49D4-80C1-95455E714EDC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27F8E-BC91-4341-827B-A5D393C2A947}">
      <dsp:nvSpPr>
        <dsp:cNvPr id="0" name=""/>
        <dsp:cNvSpPr/>
      </dsp:nvSpPr>
      <dsp:spPr>
        <a:xfrm rot="21300000">
          <a:off x="11105" y="854761"/>
          <a:ext cx="3596780" cy="411885"/>
        </a:xfrm>
        <a:prstGeom prst="mathMinus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tint val="40000"/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C5ED2AD2-1066-486D-A549-54571D62DD53}">
      <dsp:nvSpPr>
        <dsp:cNvPr id="0" name=""/>
        <dsp:cNvSpPr/>
      </dsp:nvSpPr>
      <dsp:spPr>
        <a:xfrm>
          <a:off x="434279" y="106070"/>
          <a:ext cx="1085697" cy="848563"/>
        </a:xfrm>
        <a:prstGeom prst="downArrow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7D33789-8770-4698-B872-2DF682913B42}">
      <dsp:nvSpPr>
        <dsp:cNvPr id="0" name=""/>
        <dsp:cNvSpPr/>
      </dsp:nvSpPr>
      <dsp:spPr>
        <a:xfrm>
          <a:off x="1918065" y="0"/>
          <a:ext cx="1158077" cy="890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49%</a:t>
          </a:r>
          <a:endParaRPr lang="es-EC" sz="3000" kern="1200" dirty="0"/>
        </a:p>
      </dsp:txBody>
      <dsp:txXfrm>
        <a:off x="1918065" y="0"/>
        <a:ext cx="1158077" cy="890991"/>
      </dsp:txXfrm>
    </dsp:sp>
    <dsp:sp modelId="{F11C1798-198B-4DC5-8898-2B5A79797297}">
      <dsp:nvSpPr>
        <dsp:cNvPr id="0" name=""/>
        <dsp:cNvSpPr/>
      </dsp:nvSpPr>
      <dsp:spPr>
        <a:xfrm>
          <a:off x="2099015" y="1166774"/>
          <a:ext cx="1085697" cy="848563"/>
        </a:xfrm>
        <a:prstGeom prst="upArrow">
          <a:avLst/>
        </a:prstGeom>
        <a:gradFill rotWithShape="0">
          <a:gsLst>
            <a:gs pos="0">
              <a:schemeClr val="accent2">
                <a:hueOff val="-2558941"/>
                <a:satOff val="-28848"/>
                <a:lumOff val="3533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hueOff val="-2558941"/>
                <a:satOff val="-28848"/>
                <a:lumOff val="3533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hueOff val="-2558941"/>
                <a:satOff val="-28848"/>
                <a:lumOff val="3533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E0BB1C-04AE-481A-9059-6E43260822BE}">
      <dsp:nvSpPr>
        <dsp:cNvPr id="0" name=""/>
        <dsp:cNvSpPr/>
      </dsp:nvSpPr>
      <dsp:spPr>
        <a:xfrm>
          <a:off x="542848" y="1230416"/>
          <a:ext cx="1158077" cy="890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44%</a:t>
          </a:r>
          <a:endParaRPr lang="es-EC" sz="3000" kern="1200" dirty="0"/>
        </a:p>
      </dsp:txBody>
      <dsp:txXfrm>
        <a:off x="542848" y="1230416"/>
        <a:ext cx="1158077" cy="890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36C7D-C425-4913-83FD-A36865665736}">
      <dsp:nvSpPr>
        <dsp:cNvPr id="0" name=""/>
        <dsp:cNvSpPr/>
      </dsp:nvSpPr>
      <dsp:spPr>
        <a:xfrm>
          <a:off x="3920" y="18310"/>
          <a:ext cx="3427938" cy="342793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alpha val="50000"/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8651" tIns="21590" rIns="188651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Fundamentar teóricamente  </a:t>
          </a:r>
          <a:r>
            <a:rPr lang="es-EC" sz="1700" kern="1200" dirty="0" smtClean="0"/>
            <a:t>el comportamiento </a:t>
          </a:r>
          <a:r>
            <a:rPr lang="es-EC" sz="1700" kern="1200" dirty="0" err="1" smtClean="0"/>
            <a:t>Millennial</a:t>
          </a:r>
          <a:r>
            <a:rPr lang="es-EC" sz="1700" kern="1200" dirty="0" smtClean="0"/>
            <a:t> </a:t>
          </a:r>
          <a:r>
            <a:rPr lang="es-EC" sz="1700" kern="1200" dirty="0" smtClean="0"/>
            <a:t>en servicios hoteleros, para establecer su motivación  de compra.</a:t>
          </a:r>
          <a:endParaRPr lang="es-EC" sz="1700" kern="1200" dirty="0"/>
        </a:p>
      </dsp:txBody>
      <dsp:txXfrm>
        <a:off x="505930" y="520320"/>
        <a:ext cx="2423918" cy="2423918"/>
      </dsp:txXfrm>
    </dsp:sp>
    <dsp:sp modelId="{785F977D-0CB4-4124-9A7D-2C2208858D0A}">
      <dsp:nvSpPr>
        <dsp:cNvPr id="0" name=""/>
        <dsp:cNvSpPr/>
      </dsp:nvSpPr>
      <dsp:spPr>
        <a:xfrm>
          <a:off x="2746270" y="18310"/>
          <a:ext cx="3427938" cy="342793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alpha val="50000"/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8651" tIns="21590" rIns="188651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smtClean="0"/>
            <a:t>Diagnosticar la situación actual del Best Western C Plaza Hotel  mediante la ventaja competitiva para establecer mejora en sus servicios para Millennials.</a:t>
          </a:r>
          <a:endParaRPr lang="es-EC" sz="1700" kern="1200" dirty="0"/>
        </a:p>
      </dsp:txBody>
      <dsp:txXfrm>
        <a:off x="3248280" y="520320"/>
        <a:ext cx="2423918" cy="2423918"/>
      </dsp:txXfrm>
    </dsp:sp>
    <dsp:sp modelId="{91F7A452-DCB6-4E9A-A1A9-CA75E08C0B93}">
      <dsp:nvSpPr>
        <dsp:cNvPr id="0" name=""/>
        <dsp:cNvSpPr/>
      </dsp:nvSpPr>
      <dsp:spPr>
        <a:xfrm>
          <a:off x="5488621" y="18310"/>
          <a:ext cx="3427938" cy="342793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4">
                <a:alpha val="50000"/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8651" tIns="21590" rIns="188651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smtClean="0"/>
            <a:t>Diseñar estrategias  de nuevos servicios para millennials para incrementar la oferta y posicionamiento.</a:t>
          </a:r>
          <a:endParaRPr lang="es-EC" sz="1700" kern="1200" dirty="0"/>
        </a:p>
      </dsp:txBody>
      <dsp:txXfrm>
        <a:off x="5990631" y="520320"/>
        <a:ext cx="2423918" cy="24239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C5489-C018-49D3-9691-ABDF531F7836}">
      <dsp:nvSpPr>
        <dsp:cNvPr id="0" name=""/>
        <dsp:cNvSpPr/>
      </dsp:nvSpPr>
      <dsp:spPr>
        <a:xfrm>
          <a:off x="2350948" y="2434"/>
          <a:ext cx="1546957" cy="100552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Modelo </a:t>
          </a:r>
          <a:r>
            <a:rPr lang="es-EC" sz="1600" kern="1200" dirty="0" smtClean="0"/>
            <a:t>Económico </a:t>
          </a:r>
          <a:r>
            <a:rPr lang="es-EC" sz="1600" kern="1200" dirty="0" smtClean="0"/>
            <a:t>de Marshall</a:t>
          </a:r>
          <a:endParaRPr lang="es-EC" sz="1600" kern="1200" dirty="0"/>
        </a:p>
      </dsp:txBody>
      <dsp:txXfrm>
        <a:off x="2400034" y="51520"/>
        <a:ext cx="1448785" cy="907350"/>
      </dsp:txXfrm>
    </dsp:sp>
    <dsp:sp modelId="{51439F53-F6EC-4C22-8FDC-383C393EFAFE}">
      <dsp:nvSpPr>
        <dsp:cNvPr id="0" name=""/>
        <dsp:cNvSpPr/>
      </dsp:nvSpPr>
      <dsp:spPr>
        <a:xfrm>
          <a:off x="756300" y="505195"/>
          <a:ext cx="4736252" cy="4736252"/>
        </a:xfrm>
        <a:custGeom>
          <a:avLst/>
          <a:gdLst/>
          <a:ahLst/>
          <a:cxnLst/>
          <a:rect l="0" t="0" r="0" b="0"/>
          <a:pathLst>
            <a:path>
              <a:moveTo>
                <a:pt x="3151481" y="133316"/>
              </a:moveTo>
              <a:arcTo wR="2368126" hR="2368126" stAng="17359009" swAng="150045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9E0FE-4C92-4595-9153-BC85DB78C072}">
      <dsp:nvSpPr>
        <dsp:cNvPr id="0" name=""/>
        <dsp:cNvSpPr/>
      </dsp:nvSpPr>
      <dsp:spPr>
        <a:xfrm>
          <a:off x="4401805" y="1186497"/>
          <a:ext cx="1546957" cy="100552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Psicoanalítica</a:t>
          </a:r>
          <a:endParaRPr lang="es-EC" sz="1600" kern="1200" dirty="0"/>
        </a:p>
      </dsp:txBody>
      <dsp:txXfrm>
        <a:off x="4450891" y="1235583"/>
        <a:ext cx="1448785" cy="907350"/>
      </dsp:txXfrm>
    </dsp:sp>
    <dsp:sp modelId="{8E9E04C1-4D9C-466E-A59A-7DA2D2425E58}">
      <dsp:nvSpPr>
        <dsp:cNvPr id="0" name=""/>
        <dsp:cNvSpPr/>
      </dsp:nvSpPr>
      <dsp:spPr>
        <a:xfrm>
          <a:off x="756300" y="505195"/>
          <a:ext cx="4736252" cy="4736252"/>
        </a:xfrm>
        <a:custGeom>
          <a:avLst/>
          <a:gdLst/>
          <a:ahLst/>
          <a:cxnLst/>
          <a:rect l="0" t="0" r="0" b="0"/>
          <a:pathLst>
            <a:path>
              <a:moveTo>
                <a:pt x="4640014" y="1699885"/>
              </a:moveTo>
              <a:arcTo wR="2368126" hR="2368126" stAng="20616574" swAng="196685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06C4D0-53E3-4BDD-AAA0-EA4BBB0A10F6}">
      <dsp:nvSpPr>
        <dsp:cNvPr id="0" name=""/>
        <dsp:cNvSpPr/>
      </dsp:nvSpPr>
      <dsp:spPr>
        <a:xfrm>
          <a:off x="4401805" y="3554623"/>
          <a:ext cx="1546957" cy="100552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4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Motivacional</a:t>
          </a:r>
          <a:endParaRPr lang="es-EC" sz="1600" kern="1200" dirty="0"/>
        </a:p>
      </dsp:txBody>
      <dsp:txXfrm>
        <a:off x="4450891" y="3603709"/>
        <a:ext cx="1448785" cy="907350"/>
      </dsp:txXfrm>
    </dsp:sp>
    <dsp:sp modelId="{248A410E-25BA-4C11-8EE0-AB863D65812B}">
      <dsp:nvSpPr>
        <dsp:cNvPr id="0" name=""/>
        <dsp:cNvSpPr/>
      </dsp:nvSpPr>
      <dsp:spPr>
        <a:xfrm>
          <a:off x="756300" y="505195"/>
          <a:ext cx="4736252" cy="4736252"/>
        </a:xfrm>
        <a:custGeom>
          <a:avLst/>
          <a:gdLst/>
          <a:ahLst/>
          <a:cxnLst/>
          <a:rect l="0" t="0" r="0" b="0"/>
          <a:pathLst>
            <a:path>
              <a:moveTo>
                <a:pt x="4022781" y="4062274"/>
              </a:moveTo>
              <a:arcTo wR="2368126" hR="2368126" stAng="2740540" swAng="150045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6EF9C-1735-443D-8FCF-52D5FEAD37BF}">
      <dsp:nvSpPr>
        <dsp:cNvPr id="0" name=""/>
        <dsp:cNvSpPr/>
      </dsp:nvSpPr>
      <dsp:spPr>
        <a:xfrm>
          <a:off x="2350948" y="4738686"/>
          <a:ext cx="1546957" cy="100552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Psicológico Social</a:t>
          </a:r>
          <a:endParaRPr lang="es-EC" sz="1600" kern="1200" dirty="0"/>
        </a:p>
      </dsp:txBody>
      <dsp:txXfrm>
        <a:off x="2400034" y="4787772"/>
        <a:ext cx="1448785" cy="907350"/>
      </dsp:txXfrm>
    </dsp:sp>
    <dsp:sp modelId="{40559295-A9A9-4ACE-95C7-3819E4DF9F8F}">
      <dsp:nvSpPr>
        <dsp:cNvPr id="0" name=""/>
        <dsp:cNvSpPr/>
      </dsp:nvSpPr>
      <dsp:spPr>
        <a:xfrm>
          <a:off x="756300" y="505195"/>
          <a:ext cx="4736252" cy="4736252"/>
        </a:xfrm>
        <a:custGeom>
          <a:avLst/>
          <a:gdLst/>
          <a:ahLst/>
          <a:cxnLst/>
          <a:rect l="0" t="0" r="0" b="0"/>
          <a:pathLst>
            <a:path>
              <a:moveTo>
                <a:pt x="1584770" y="4602935"/>
              </a:moveTo>
              <a:arcTo wR="2368126" hR="2368126" stAng="6559009" swAng="150045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75DEFC-0F78-4735-9DEB-9E62D39E665C}">
      <dsp:nvSpPr>
        <dsp:cNvPr id="0" name=""/>
        <dsp:cNvSpPr/>
      </dsp:nvSpPr>
      <dsp:spPr>
        <a:xfrm>
          <a:off x="300090" y="3554623"/>
          <a:ext cx="1546957" cy="100552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6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Antropológica</a:t>
          </a:r>
          <a:endParaRPr lang="es-EC" sz="1600" kern="1200" dirty="0"/>
        </a:p>
      </dsp:txBody>
      <dsp:txXfrm>
        <a:off x="349176" y="3603709"/>
        <a:ext cx="1448785" cy="907350"/>
      </dsp:txXfrm>
    </dsp:sp>
    <dsp:sp modelId="{35930844-7B18-4A5D-8EE6-095C59EAA7C0}">
      <dsp:nvSpPr>
        <dsp:cNvPr id="0" name=""/>
        <dsp:cNvSpPr/>
      </dsp:nvSpPr>
      <dsp:spPr>
        <a:xfrm>
          <a:off x="756300" y="505195"/>
          <a:ext cx="4736252" cy="4736252"/>
        </a:xfrm>
        <a:custGeom>
          <a:avLst/>
          <a:gdLst/>
          <a:ahLst/>
          <a:cxnLst/>
          <a:rect l="0" t="0" r="0" b="0"/>
          <a:pathLst>
            <a:path>
              <a:moveTo>
                <a:pt x="96237" y="3036366"/>
              </a:moveTo>
              <a:arcTo wR="2368126" hR="2368126" stAng="9816574" swAng="1966852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53272C-FAE6-4AAE-B667-EAFFF616985B}">
      <dsp:nvSpPr>
        <dsp:cNvPr id="0" name=""/>
        <dsp:cNvSpPr/>
      </dsp:nvSpPr>
      <dsp:spPr>
        <a:xfrm>
          <a:off x="300090" y="1186497"/>
          <a:ext cx="1546957" cy="100552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Ventaja Competitiva</a:t>
          </a:r>
          <a:endParaRPr lang="es-EC" sz="1600" kern="1200" dirty="0"/>
        </a:p>
      </dsp:txBody>
      <dsp:txXfrm>
        <a:off x="349176" y="1235583"/>
        <a:ext cx="1448785" cy="907350"/>
      </dsp:txXfrm>
    </dsp:sp>
    <dsp:sp modelId="{8F9D36FE-A4B9-4E60-BCAA-0C81992CAD59}">
      <dsp:nvSpPr>
        <dsp:cNvPr id="0" name=""/>
        <dsp:cNvSpPr/>
      </dsp:nvSpPr>
      <dsp:spPr>
        <a:xfrm>
          <a:off x="756300" y="505195"/>
          <a:ext cx="4736252" cy="4736252"/>
        </a:xfrm>
        <a:custGeom>
          <a:avLst/>
          <a:gdLst/>
          <a:ahLst/>
          <a:cxnLst/>
          <a:rect l="0" t="0" r="0" b="0"/>
          <a:pathLst>
            <a:path>
              <a:moveTo>
                <a:pt x="713471" y="673977"/>
              </a:moveTo>
              <a:arcTo wR="2368126" hR="2368126" stAng="13540540" swAng="150045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961C6-1516-46D3-B116-E32E19EE5F77}">
      <dsp:nvSpPr>
        <dsp:cNvPr id="0" name=""/>
        <dsp:cNvSpPr/>
      </dsp:nvSpPr>
      <dsp:spPr>
        <a:xfrm>
          <a:off x="3115" y="344198"/>
          <a:ext cx="2385404" cy="5963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Enfoque de investigación  </a:t>
          </a:r>
          <a:endParaRPr lang="es-EC" sz="1600" b="1" kern="1200" dirty="0"/>
        </a:p>
      </dsp:txBody>
      <dsp:txXfrm>
        <a:off x="20582" y="361665"/>
        <a:ext cx="2350470" cy="561417"/>
      </dsp:txXfrm>
    </dsp:sp>
    <dsp:sp modelId="{B583D2FB-5F6A-4242-B20E-073D0BF01E8C}">
      <dsp:nvSpPr>
        <dsp:cNvPr id="0" name=""/>
        <dsp:cNvSpPr/>
      </dsp:nvSpPr>
      <dsp:spPr>
        <a:xfrm rot="5400000">
          <a:off x="1143637" y="992730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75B16-2E65-48A1-8232-5EE938D472E8}">
      <dsp:nvSpPr>
        <dsp:cNvPr id="0" name=""/>
        <dsp:cNvSpPr/>
      </dsp:nvSpPr>
      <dsp:spPr>
        <a:xfrm>
          <a:off x="3115" y="1149272"/>
          <a:ext cx="2385404" cy="59635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Mixto</a:t>
          </a:r>
          <a:endParaRPr lang="es-EC" sz="2000" kern="1200" dirty="0"/>
        </a:p>
      </dsp:txBody>
      <dsp:txXfrm>
        <a:off x="20582" y="1166739"/>
        <a:ext cx="2350470" cy="561417"/>
      </dsp:txXfrm>
    </dsp:sp>
    <dsp:sp modelId="{0804D720-462E-4292-B730-1C8FA882BAA6}">
      <dsp:nvSpPr>
        <dsp:cNvPr id="0" name=""/>
        <dsp:cNvSpPr/>
      </dsp:nvSpPr>
      <dsp:spPr>
        <a:xfrm>
          <a:off x="2722477" y="344198"/>
          <a:ext cx="2385404" cy="5963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Tipología de investigación</a:t>
          </a:r>
          <a:endParaRPr lang="es-EC" sz="1600" kern="1200" dirty="0"/>
        </a:p>
      </dsp:txBody>
      <dsp:txXfrm>
        <a:off x="2739944" y="361665"/>
        <a:ext cx="2350470" cy="561417"/>
      </dsp:txXfrm>
    </dsp:sp>
    <dsp:sp modelId="{2BA13836-1F69-43C9-B838-D9DB4B57FBC6}">
      <dsp:nvSpPr>
        <dsp:cNvPr id="0" name=""/>
        <dsp:cNvSpPr/>
      </dsp:nvSpPr>
      <dsp:spPr>
        <a:xfrm rot="5400000">
          <a:off x="3862998" y="992730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3B3FD-426C-478C-B135-479A11759F04}">
      <dsp:nvSpPr>
        <dsp:cNvPr id="0" name=""/>
        <dsp:cNvSpPr/>
      </dsp:nvSpPr>
      <dsp:spPr>
        <a:xfrm>
          <a:off x="2722477" y="1149272"/>
          <a:ext cx="2385404" cy="59635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Aplicada</a:t>
          </a:r>
          <a:endParaRPr lang="es-EC" sz="2000" kern="1200" dirty="0"/>
        </a:p>
      </dsp:txBody>
      <dsp:txXfrm>
        <a:off x="2739944" y="1166739"/>
        <a:ext cx="2350470" cy="561417"/>
      </dsp:txXfrm>
    </dsp:sp>
    <dsp:sp modelId="{73E336E7-9CDD-4C08-9D2E-576471968116}">
      <dsp:nvSpPr>
        <dsp:cNvPr id="0" name=""/>
        <dsp:cNvSpPr/>
      </dsp:nvSpPr>
      <dsp:spPr>
        <a:xfrm rot="5400000">
          <a:off x="3862998" y="1797804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C33BE-85DB-4115-848F-C32A8CE38897}">
      <dsp:nvSpPr>
        <dsp:cNvPr id="0" name=""/>
        <dsp:cNvSpPr/>
      </dsp:nvSpPr>
      <dsp:spPr>
        <a:xfrm>
          <a:off x="2722477" y="1954346"/>
          <a:ext cx="2385404" cy="596351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 Campo - documental</a:t>
          </a:r>
          <a:endParaRPr lang="es-EC" sz="2000" kern="1200" dirty="0"/>
        </a:p>
      </dsp:txBody>
      <dsp:txXfrm>
        <a:off x="2739944" y="1971813"/>
        <a:ext cx="2350470" cy="561417"/>
      </dsp:txXfrm>
    </dsp:sp>
    <dsp:sp modelId="{F5642653-0E90-4F3C-92C2-8FB3582999A6}">
      <dsp:nvSpPr>
        <dsp:cNvPr id="0" name=""/>
        <dsp:cNvSpPr/>
      </dsp:nvSpPr>
      <dsp:spPr>
        <a:xfrm rot="5400000">
          <a:off x="3862998" y="2602878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90791-5390-466A-9278-BD5F2E6F30D8}">
      <dsp:nvSpPr>
        <dsp:cNvPr id="0" name=""/>
        <dsp:cNvSpPr/>
      </dsp:nvSpPr>
      <dsp:spPr>
        <a:xfrm>
          <a:off x="2722477" y="2759420"/>
          <a:ext cx="2385404" cy="59635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Unidades de análisis mixta</a:t>
          </a:r>
          <a:endParaRPr lang="es-EC" sz="2000" kern="1200" dirty="0"/>
        </a:p>
      </dsp:txBody>
      <dsp:txXfrm>
        <a:off x="2739944" y="2776887"/>
        <a:ext cx="2350470" cy="561417"/>
      </dsp:txXfrm>
    </dsp:sp>
    <dsp:sp modelId="{FB488598-953E-49BD-B770-2232DED40EAF}">
      <dsp:nvSpPr>
        <dsp:cNvPr id="0" name=""/>
        <dsp:cNvSpPr/>
      </dsp:nvSpPr>
      <dsp:spPr>
        <a:xfrm rot="5400000">
          <a:off x="3862998" y="3407952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D4FDA-BB63-4D40-919D-A1921EF49560}">
      <dsp:nvSpPr>
        <dsp:cNvPr id="0" name=""/>
        <dsp:cNvSpPr/>
      </dsp:nvSpPr>
      <dsp:spPr>
        <a:xfrm>
          <a:off x="2722477" y="3564494"/>
          <a:ext cx="2385404" cy="59635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No experimental</a:t>
          </a:r>
          <a:endParaRPr lang="es-EC" sz="2000" kern="1200" dirty="0"/>
        </a:p>
      </dsp:txBody>
      <dsp:txXfrm>
        <a:off x="2739944" y="3581961"/>
        <a:ext cx="2350470" cy="561417"/>
      </dsp:txXfrm>
    </dsp:sp>
    <dsp:sp modelId="{2B48FB2A-F447-420E-9928-AC6D9C2AF89D}">
      <dsp:nvSpPr>
        <dsp:cNvPr id="0" name=""/>
        <dsp:cNvSpPr/>
      </dsp:nvSpPr>
      <dsp:spPr>
        <a:xfrm rot="5400000">
          <a:off x="3862998" y="4213026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95852-3381-4A88-ADAD-F964710BB7FD}">
      <dsp:nvSpPr>
        <dsp:cNvPr id="0" name=""/>
        <dsp:cNvSpPr/>
      </dsp:nvSpPr>
      <dsp:spPr>
        <a:xfrm>
          <a:off x="2722477" y="4369568"/>
          <a:ext cx="2385404" cy="59635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Descriptivo</a:t>
          </a:r>
          <a:endParaRPr lang="es-EC" sz="2000" kern="1200" dirty="0"/>
        </a:p>
      </dsp:txBody>
      <dsp:txXfrm>
        <a:off x="2739944" y="4387035"/>
        <a:ext cx="2350470" cy="561417"/>
      </dsp:txXfrm>
    </dsp:sp>
    <dsp:sp modelId="{9FD6CCDF-6FEA-4EB4-BE48-296B7829C550}">
      <dsp:nvSpPr>
        <dsp:cNvPr id="0" name=""/>
        <dsp:cNvSpPr/>
      </dsp:nvSpPr>
      <dsp:spPr>
        <a:xfrm>
          <a:off x="5441838" y="344198"/>
          <a:ext cx="2385404" cy="5963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Procedimiento para recolección y análisis de datos</a:t>
          </a:r>
          <a:endParaRPr lang="es-EC" sz="1400" kern="1200" dirty="0"/>
        </a:p>
      </dsp:txBody>
      <dsp:txXfrm>
        <a:off x="5459305" y="361665"/>
        <a:ext cx="2350470" cy="561417"/>
      </dsp:txXfrm>
    </dsp:sp>
    <dsp:sp modelId="{DE22ECAC-BF4A-4C49-8487-2438B83B204B}">
      <dsp:nvSpPr>
        <dsp:cNvPr id="0" name=""/>
        <dsp:cNvSpPr/>
      </dsp:nvSpPr>
      <dsp:spPr>
        <a:xfrm rot="5400000">
          <a:off x="6582359" y="992730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EBDEB-B4C1-4521-88E3-774D3DC51682}">
      <dsp:nvSpPr>
        <dsp:cNvPr id="0" name=""/>
        <dsp:cNvSpPr/>
      </dsp:nvSpPr>
      <dsp:spPr>
        <a:xfrm>
          <a:off x="5441838" y="1149272"/>
          <a:ext cx="2385404" cy="59635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Entrevista</a:t>
          </a:r>
          <a:endParaRPr lang="es-EC" sz="2000" kern="1200" dirty="0"/>
        </a:p>
      </dsp:txBody>
      <dsp:txXfrm>
        <a:off x="5459305" y="1166739"/>
        <a:ext cx="2350470" cy="561417"/>
      </dsp:txXfrm>
    </dsp:sp>
    <dsp:sp modelId="{B2832890-BA30-42FA-95FC-B94440EA0F57}">
      <dsp:nvSpPr>
        <dsp:cNvPr id="0" name=""/>
        <dsp:cNvSpPr/>
      </dsp:nvSpPr>
      <dsp:spPr>
        <a:xfrm rot="5400000">
          <a:off x="6582359" y="1797804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6631F-54B3-452E-ADED-2089F7E61EF3}">
      <dsp:nvSpPr>
        <dsp:cNvPr id="0" name=""/>
        <dsp:cNvSpPr/>
      </dsp:nvSpPr>
      <dsp:spPr>
        <a:xfrm>
          <a:off x="5441838" y="1954346"/>
          <a:ext cx="2385404" cy="596351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Encuesta</a:t>
          </a:r>
          <a:endParaRPr lang="es-EC" sz="2000" kern="1200" dirty="0"/>
        </a:p>
      </dsp:txBody>
      <dsp:txXfrm>
        <a:off x="5459305" y="1971813"/>
        <a:ext cx="2350470" cy="561417"/>
      </dsp:txXfrm>
    </dsp:sp>
    <dsp:sp modelId="{F061D80A-1201-41C4-9172-D61EE9936C3A}">
      <dsp:nvSpPr>
        <dsp:cNvPr id="0" name=""/>
        <dsp:cNvSpPr/>
      </dsp:nvSpPr>
      <dsp:spPr>
        <a:xfrm rot="5400000">
          <a:off x="6582359" y="2602878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3949F-846B-4B40-89F7-746E959D27A9}">
      <dsp:nvSpPr>
        <dsp:cNvPr id="0" name=""/>
        <dsp:cNvSpPr/>
      </dsp:nvSpPr>
      <dsp:spPr>
        <a:xfrm>
          <a:off x="5441838" y="2759420"/>
          <a:ext cx="2385404" cy="59635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Documentos bibliográficos</a:t>
          </a:r>
          <a:endParaRPr lang="es-EC" sz="2000" kern="1200" dirty="0"/>
        </a:p>
      </dsp:txBody>
      <dsp:txXfrm>
        <a:off x="5459305" y="2776887"/>
        <a:ext cx="2350470" cy="561417"/>
      </dsp:txXfrm>
    </dsp:sp>
    <dsp:sp modelId="{BFA679C4-4483-4D3F-AB1D-BB7AC5CEBF88}">
      <dsp:nvSpPr>
        <dsp:cNvPr id="0" name=""/>
        <dsp:cNvSpPr/>
      </dsp:nvSpPr>
      <dsp:spPr>
        <a:xfrm>
          <a:off x="8161199" y="344198"/>
          <a:ext cx="2385404" cy="5963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Cobertura unidades de análisis</a:t>
          </a:r>
          <a:endParaRPr lang="es-EC" sz="2000" kern="1200" dirty="0"/>
        </a:p>
      </dsp:txBody>
      <dsp:txXfrm>
        <a:off x="8178666" y="361665"/>
        <a:ext cx="2350470" cy="561417"/>
      </dsp:txXfrm>
    </dsp:sp>
    <dsp:sp modelId="{A81B43F6-60D8-489D-A90A-859A147A21B6}">
      <dsp:nvSpPr>
        <dsp:cNvPr id="0" name=""/>
        <dsp:cNvSpPr/>
      </dsp:nvSpPr>
      <dsp:spPr>
        <a:xfrm rot="5400000">
          <a:off x="9301721" y="992730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6DF61-D1E1-40FB-9514-C05D450FAC1F}">
      <dsp:nvSpPr>
        <dsp:cNvPr id="0" name=""/>
        <dsp:cNvSpPr/>
      </dsp:nvSpPr>
      <dsp:spPr>
        <a:xfrm>
          <a:off x="8161199" y="1149272"/>
          <a:ext cx="2385404" cy="91447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Población: más de 1000 huéspedes x mes</a:t>
          </a:r>
          <a:endParaRPr lang="es-EC" sz="2000" kern="1200" dirty="0"/>
        </a:p>
      </dsp:txBody>
      <dsp:txXfrm>
        <a:off x="8187983" y="1176056"/>
        <a:ext cx="2331836" cy="860906"/>
      </dsp:txXfrm>
    </dsp:sp>
    <dsp:sp modelId="{3BCCB254-9E90-4241-A5E3-F265EE9803CD}">
      <dsp:nvSpPr>
        <dsp:cNvPr id="0" name=""/>
        <dsp:cNvSpPr/>
      </dsp:nvSpPr>
      <dsp:spPr>
        <a:xfrm rot="5400000">
          <a:off x="9301721" y="2115927"/>
          <a:ext cx="104361" cy="10436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CA144-8480-479C-8D7F-572FE88C295F}">
      <dsp:nvSpPr>
        <dsp:cNvPr id="0" name=""/>
        <dsp:cNvSpPr/>
      </dsp:nvSpPr>
      <dsp:spPr>
        <a:xfrm>
          <a:off x="8161199" y="2272469"/>
          <a:ext cx="2385404" cy="59635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Muestra: 385 encuestas</a:t>
          </a:r>
          <a:endParaRPr lang="es-EC" sz="2000" kern="1200" dirty="0"/>
        </a:p>
      </dsp:txBody>
      <dsp:txXfrm>
        <a:off x="8178666" y="2289936"/>
        <a:ext cx="2350470" cy="5614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205FC-4A75-4086-A991-6DBF361DFAD3}">
      <dsp:nvSpPr>
        <dsp:cNvPr id="0" name=""/>
        <dsp:cNvSpPr/>
      </dsp:nvSpPr>
      <dsp:spPr>
        <a:xfrm rot="5400000">
          <a:off x="3593657" y="112896"/>
          <a:ext cx="1695538" cy="147511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 rot="-5400000">
        <a:off x="3933740" y="266907"/>
        <a:ext cx="1015372" cy="1167096"/>
      </dsp:txXfrm>
    </dsp:sp>
    <dsp:sp modelId="{90A26CC1-BB4F-42DB-8730-AA548C27EBEA}">
      <dsp:nvSpPr>
        <dsp:cNvPr id="0" name=""/>
        <dsp:cNvSpPr/>
      </dsp:nvSpPr>
      <dsp:spPr>
        <a:xfrm>
          <a:off x="5223748" y="341793"/>
          <a:ext cx="1892220" cy="101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>
        <a:off x="5223748" y="341793"/>
        <a:ext cx="1892220" cy="1017322"/>
      </dsp:txXfrm>
    </dsp:sp>
    <dsp:sp modelId="{2E50FE35-45B4-41FD-BD8D-312CBC5D0D41}">
      <dsp:nvSpPr>
        <dsp:cNvPr id="0" name=""/>
        <dsp:cNvSpPr/>
      </dsp:nvSpPr>
      <dsp:spPr>
        <a:xfrm rot="5400000">
          <a:off x="2000530" y="112896"/>
          <a:ext cx="1695538" cy="1475118"/>
        </a:xfrm>
        <a:prstGeom prst="hexagon">
          <a:avLst>
            <a:gd name="adj" fmla="val 25000"/>
            <a:gd name="vf" fmla="val 115470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340613" y="266907"/>
        <a:ext cx="1015372" cy="1167096"/>
      </dsp:txXfrm>
    </dsp:sp>
    <dsp:sp modelId="{84D0359D-8CC6-46FA-BE16-F2D59EBC18CA}">
      <dsp:nvSpPr>
        <dsp:cNvPr id="0" name=""/>
        <dsp:cNvSpPr/>
      </dsp:nvSpPr>
      <dsp:spPr>
        <a:xfrm rot="5400000">
          <a:off x="2794041" y="1552068"/>
          <a:ext cx="1695538" cy="147511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4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 rot="-5400000">
        <a:off x="3134124" y="1706079"/>
        <a:ext cx="1015372" cy="1167096"/>
      </dsp:txXfrm>
    </dsp:sp>
    <dsp:sp modelId="{5EC33938-18CA-44FD-96FC-F44A61C5FAA7}">
      <dsp:nvSpPr>
        <dsp:cNvPr id="0" name=""/>
        <dsp:cNvSpPr/>
      </dsp:nvSpPr>
      <dsp:spPr>
        <a:xfrm>
          <a:off x="1012031" y="1780966"/>
          <a:ext cx="1831181" cy="101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ACD77-4C4D-4DBC-AC35-5D84E4571C2B}">
      <dsp:nvSpPr>
        <dsp:cNvPr id="0" name=""/>
        <dsp:cNvSpPr/>
      </dsp:nvSpPr>
      <dsp:spPr>
        <a:xfrm rot="5400000">
          <a:off x="4387169" y="1552068"/>
          <a:ext cx="1695538" cy="1475118"/>
        </a:xfrm>
        <a:prstGeom prst="hexagon">
          <a:avLst>
            <a:gd name="adj" fmla="val 25000"/>
            <a:gd name="vf" fmla="val 115470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4727252" y="1706079"/>
        <a:ext cx="1015372" cy="1167096"/>
      </dsp:txXfrm>
    </dsp:sp>
    <dsp:sp modelId="{EAEC5AD0-FDF3-4C8E-9817-706D9299E098}">
      <dsp:nvSpPr>
        <dsp:cNvPr id="0" name=""/>
        <dsp:cNvSpPr/>
      </dsp:nvSpPr>
      <dsp:spPr>
        <a:xfrm rot="5400000">
          <a:off x="3593657" y="2991241"/>
          <a:ext cx="1695538" cy="147511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6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HÁBITOS</a:t>
          </a:r>
          <a:endParaRPr lang="es-EC" sz="1200" kern="1200" dirty="0"/>
        </a:p>
      </dsp:txBody>
      <dsp:txXfrm rot="-5400000">
        <a:off x="3933740" y="3145252"/>
        <a:ext cx="1015372" cy="1167096"/>
      </dsp:txXfrm>
    </dsp:sp>
    <dsp:sp modelId="{5FA55AEB-B7B7-4977-9F28-5A293DDA9F85}">
      <dsp:nvSpPr>
        <dsp:cNvPr id="0" name=""/>
        <dsp:cNvSpPr/>
      </dsp:nvSpPr>
      <dsp:spPr>
        <a:xfrm>
          <a:off x="5223748" y="3220139"/>
          <a:ext cx="1892220" cy="101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>
        <a:off x="5223748" y="3220139"/>
        <a:ext cx="1892220" cy="1017322"/>
      </dsp:txXfrm>
    </dsp:sp>
    <dsp:sp modelId="{F4BB4F26-8878-4892-97C4-5FD5F11BB960}">
      <dsp:nvSpPr>
        <dsp:cNvPr id="0" name=""/>
        <dsp:cNvSpPr/>
      </dsp:nvSpPr>
      <dsp:spPr>
        <a:xfrm rot="5400000">
          <a:off x="1987578" y="3005399"/>
          <a:ext cx="1695538" cy="1475118"/>
        </a:xfrm>
        <a:prstGeom prst="hexagon">
          <a:avLst>
            <a:gd name="adj" fmla="val 25000"/>
            <a:gd name="vf" fmla="val 115470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2327661" y="3159410"/>
        <a:ext cx="1015372" cy="1167096"/>
      </dsp:txXfrm>
    </dsp:sp>
    <dsp:sp modelId="{16094818-0C6C-44A0-84C8-EAD3EFBCBFE8}">
      <dsp:nvSpPr>
        <dsp:cNvPr id="0" name=""/>
        <dsp:cNvSpPr/>
      </dsp:nvSpPr>
      <dsp:spPr>
        <a:xfrm rot="5400000">
          <a:off x="2794041" y="4430414"/>
          <a:ext cx="1695538" cy="147511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ECUADOR</a:t>
          </a:r>
          <a:endParaRPr lang="es-EC" sz="1200" kern="1200" dirty="0"/>
        </a:p>
      </dsp:txBody>
      <dsp:txXfrm rot="-5400000">
        <a:off x="3134124" y="4584425"/>
        <a:ext cx="1015372" cy="1167096"/>
      </dsp:txXfrm>
    </dsp:sp>
    <dsp:sp modelId="{C78F7549-D41C-4A73-87EF-1A7750B01FC4}">
      <dsp:nvSpPr>
        <dsp:cNvPr id="0" name=""/>
        <dsp:cNvSpPr/>
      </dsp:nvSpPr>
      <dsp:spPr>
        <a:xfrm>
          <a:off x="1012031" y="4659312"/>
          <a:ext cx="1831181" cy="101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1C8F9-BB17-4155-B37A-9D7B31CEFCA1}">
      <dsp:nvSpPr>
        <dsp:cNvPr id="0" name=""/>
        <dsp:cNvSpPr/>
      </dsp:nvSpPr>
      <dsp:spPr>
        <a:xfrm rot="5400000">
          <a:off x="4416185" y="4432856"/>
          <a:ext cx="1695538" cy="1475118"/>
        </a:xfrm>
        <a:prstGeom prst="hexagon">
          <a:avLst>
            <a:gd name="adj" fmla="val 25000"/>
            <a:gd name="vf" fmla="val 115470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4756268" y="4586867"/>
        <a:ext cx="1015372" cy="11670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6AE6B-CB9A-4D41-8DBE-85BD7B07E2DE}">
      <dsp:nvSpPr>
        <dsp:cNvPr id="0" name=""/>
        <dsp:cNvSpPr/>
      </dsp:nvSpPr>
      <dsp:spPr>
        <a:xfrm>
          <a:off x="2684169" y="2229041"/>
          <a:ext cx="2180595" cy="19106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TIPOS DE MILLENNIALS</a:t>
          </a:r>
          <a:endParaRPr lang="es-EC" sz="2000" kern="1200" dirty="0"/>
        </a:p>
      </dsp:txBody>
      <dsp:txXfrm>
        <a:off x="2777437" y="2322309"/>
        <a:ext cx="1994059" cy="1724071"/>
      </dsp:txXfrm>
    </dsp:sp>
    <dsp:sp modelId="{8A57AE20-9630-488F-B98B-D9EF1D63CF89}">
      <dsp:nvSpPr>
        <dsp:cNvPr id="0" name=""/>
        <dsp:cNvSpPr/>
      </dsp:nvSpPr>
      <dsp:spPr>
        <a:xfrm rot="16200000">
          <a:off x="3300273" y="1754848"/>
          <a:ext cx="9483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838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7D2CB-7CF9-46A3-BEFD-E37E642ED08B}">
      <dsp:nvSpPr>
        <dsp:cNvPr id="0" name=""/>
        <dsp:cNvSpPr/>
      </dsp:nvSpPr>
      <dsp:spPr>
        <a:xfrm>
          <a:off x="3134413" y="547"/>
          <a:ext cx="1280106" cy="128010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Boss</a:t>
          </a:r>
          <a:r>
            <a:rPr lang="es-ES" sz="2000" kern="1200" dirty="0" smtClean="0"/>
            <a:t> Babes</a:t>
          </a:r>
          <a:endParaRPr lang="es-EC" sz="2000" kern="1200" dirty="0"/>
        </a:p>
      </dsp:txBody>
      <dsp:txXfrm>
        <a:off x="3196903" y="63037"/>
        <a:ext cx="1155126" cy="1155126"/>
      </dsp:txXfrm>
    </dsp:sp>
    <dsp:sp modelId="{D0922DC7-000E-4085-9EB3-3313707FA801}">
      <dsp:nvSpPr>
        <dsp:cNvPr id="0" name=""/>
        <dsp:cNvSpPr/>
      </dsp:nvSpPr>
      <dsp:spPr>
        <a:xfrm rot="19800000">
          <a:off x="4849656" y="2498476"/>
          <a:ext cx="2255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5542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DB6FE1-ADBE-409C-9EBD-8F255D756984}">
      <dsp:nvSpPr>
        <dsp:cNvPr id="0" name=""/>
        <dsp:cNvSpPr/>
      </dsp:nvSpPr>
      <dsp:spPr>
        <a:xfrm>
          <a:off x="5060090" y="1272419"/>
          <a:ext cx="1834649" cy="128010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4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Brogrammers</a:t>
          </a:r>
          <a:endParaRPr lang="es-EC" sz="2000" kern="1200" dirty="0"/>
        </a:p>
      </dsp:txBody>
      <dsp:txXfrm>
        <a:off x="5122580" y="1334909"/>
        <a:ext cx="1709669" cy="1155126"/>
      </dsp:txXfrm>
    </dsp:sp>
    <dsp:sp modelId="{8E84D151-7BC8-4826-AC33-BD9DC37FDF32}">
      <dsp:nvSpPr>
        <dsp:cNvPr id="0" name=""/>
        <dsp:cNvSpPr/>
      </dsp:nvSpPr>
      <dsp:spPr>
        <a:xfrm rot="1800000">
          <a:off x="4850539" y="3866920"/>
          <a:ext cx="2123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36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6DB5F-0D3C-4692-AA3A-74E171EE0AF9}">
      <dsp:nvSpPr>
        <dsp:cNvPr id="0" name=""/>
        <dsp:cNvSpPr/>
      </dsp:nvSpPr>
      <dsp:spPr>
        <a:xfrm>
          <a:off x="5048677" y="3816164"/>
          <a:ext cx="1857473" cy="128010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Sub empleados</a:t>
          </a:r>
          <a:endParaRPr lang="es-EC" sz="2000" kern="1200" dirty="0"/>
        </a:p>
      </dsp:txBody>
      <dsp:txXfrm>
        <a:off x="5111167" y="3878654"/>
        <a:ext cx="1732493" cy="1155126"/>
      </dsp:txXfrm>
    </dsp:sp>
    <dsp:sp modelId="{51301D07-C940-4CD0-87E7-550FEBAC8D1F}">
      <dsp:nvSpPr>
        <dsp:cNvPr id="0" name=""/>
        <dsp:cNvSpPr/>
      </dsp:nvSpPr>
      <dsp:spPr>
        <a:xfrm rot="5400000">
          <a:off x="3300273" y="4613842"/>
          <a:ext cx="9483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838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BA77B0-060A-4E14-BEB8-A2C98662B7EF}">
      <dsp:nvSpPr>
        <dsp:cNvPr id="0" name=""/>
        <dsp:cNvSpPr/>
      </dsp:nvSpPr>
      <dsp:spPr>
        <a:xfrm>
          <a:off x="3134413" y="5088036"/>
          <a:ext cx="1280106" cy="128010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6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Shut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Out</a:t>
          </a:r>
          <a:endParaRPr lang="es-EC" sz="2000" kern="1200" dirty="0"/>
        </a:p>
      </dsp:txBody>
      <dsp:txXfrm>
        <a:off x="3196903" y="5150526"/>
        <a:ext cx="1155126" cy="1155126"/>
      </dsp:txXfrm>
    </dsp:sp>
    <dsp:sp modelId="{90B0154A-C318-48A8-8CE5-1E23C61D84ED}">
      <dsp:nvSpPr>
        <dsp:cNvPr id="0" name=""/>
        <dsp:cNvSpPr/>
      </dsp:nvSpPr>
      <dsp:spPr>
        <a:xfrm rot="9000000">
          <a:off x="2431693" y="3881479"/>
          <a:ext cx="270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0603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89D78-6DD6-4ADB-8D08-CE22E58F8116}">
      <dsp:nvSpPr>
        <dsp:cNvPr id="0" name=""/>
        <dsp:cNvSpPr/>
      </dsp:nvSpPr>
      <dsp:spPr>
        <a:xfrm>
          <a:off x="693219" y="3816164"/>
          <a:ext cx="1756601" cy="128010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Viajeros Entusiastas</a:t>
          </a:r>
          <a:endParaRPr lang="es-EC" sz="2000" kern="1200" dirty="0"/>
        </a:p>
      </dsp:txBody>
      <dsp:txXfrm>
        <a:off x="755709" y="3878654"/>
        <a:ext cx="1631621" cy="1155126"/>
      </dsp:txXfrm>
    </dsp:sp>
    <dsp:sp modelId="{51743E0F-4FC6-4B3A-96AE-BE8BF8F5DFCC}">
      <dsp:nvSpPr>
        <dsp:cNvPr id="0" name=""/>
        <dsp:cNvSpPr/>
      </dsp:nvSpPr>
      <dsp:spPr>
        <a:xfrm rot="12600000">
          <a:off x="2549511" y="2518780"/>
          <a:ext cx="1443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32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0EF92-85DF-477C-ACD5-B8B1D4DB96AD}">
      <dsp:nvSpPr>
        <dsp:cNvPr id="0" name=""/>
        <dsp:cNvSpPr/>
      </dsp:nvSpPr>
      <dsp:spPr>
        <a:xfrm>
          <a:off x="583859" y="1272419"/>
          <a:ext cx="1975320" cy="128010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Exploradores Culinarios</a:t>
          </a:r>
          <a:endParaRPr lang="es-EC" sz="2000" kern="1200" dirty="0"/>
        </a:p>
      </dsp:txBody>
      <dsp:txXfrm>
        <a:off x="646349" y="1334909"/>
        <a:ext cx="1850340" cy="11551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084DB-B2D7-4430-A682-6AB485C934FC}">
      <dsp:nvSpPr>
        <dsp:cNvPr id="0" name=""/>
        <dsp:cNvSpPr/>
      </dsp:nvSpPr>
      <dsp:spPr>
        <a:xfrm>
          <a:off x="3934830" y="2673039"/>
          <a:ext cx="1907145" cy="19071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1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200" kern="1200" dirty="0"/>
        </a:p>
      </dsp:txBody>
      <dsp:txXfrm>
        <a:off x="4214125" y="2952334"/>
        <a:ext cx="1348555" cy="1348555"/>
      </dsp:txXfrm>
    </dsp:sp>
    <dsp:sp modelId="{E7CCA213-CCA1-4692-915A-6668744B9630}">
      <dsp:nvSpPr>
        <dsp:cNvPr id="0" name=""/>
        <dsp:cNvSpPr/>
      </dsp:nvSpPr>
      <dsp:spPr>
        <a:xfrm rot="16200000">
          <a:off x="4686802" y="1979858"/>
          <a:ext cx="403200" cy="64842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>
        <a:off x="4747282" y="2170024"/>
        <a:ext cx="282240" cy="389057"/>
      </dsp:txXfrm>
    </dsp:sp>
    <dsp:sp modelId="{68D520BD-142A-4595-AA24-172723F77EDB}">
      <dsp:nvSpPr>
        <dsp:cNvPr id="0" name=""/>
        <dsp:cNvSpPr/>
      </dsp:nvSpPr>
      <dsp:spPr>
        <a:xfrm>
          <a:off x="3934830" y="5138"/>
          <a:ext cx="1907145" cy="19071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2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Diseño e Infraestructura</a:t>
          </a:r>
          <a:endParaRPr lang="es-ES" sz="1500" kern="1200" dirty="0"/>
        </a:p>
      </dsp:txBody>
      <dsp:txXfrm>
        <a:off x="4214125" y="284433"/>
        <a:ext cx="1348555" cy="1348555"/>
      </dsp:txXfrm>
    </dsp:sp>
    <dsp:sp modelId="{CB763D24-0D28-46FD-B41E-E220F6DA9A8E}">
      <dsp:nvSpPr>
        <dsp:cNvPr id="0" name=""/>
        <dsp:cNvSpPr/>
      </dsp:nvSpPr>
      <dsp:spPr>
        <a:xfrm rot="20520000">
          <a:off x="5944612" y="2893710"/>
          <a:ext cx="403200" cy="64842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>
        <a:off x="5947572" y="3042085"/>
        <a:ext cx="282240" cy="389057"/>
      </dsp:txXfrm>
    </dsp:sp>
    <dsp:sp modelId="{1E5CC770-3F65-4A7C-B79E-77788B193A53}">
      <dsp:nvSpPr>
        <dsp:cNvPr id="0" name=""/>
        <dsp:cNvSpPr/>
      </dsp:nvSpPr>
      <dsp:spPr>
        <a:xfrm>
          <a:off x="6472154" y="1848612"/>
          <a:ext cx="1907145" cy="190714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Ubicación</a:t>
          </a:r>
          <a:endParaRPr lang="es-ES" sz="1500" kern="1200" dirty="0"/>
        </a:p>
      </dsp:txBody>
      <dsp:txXfrm>
        <a:off x="6751449" y="2127907"/>
        <a:ext cx="1348555" cy="1348555"/>
      </dsp:txXfrm>
    </dsp:sp>
    <dsp:sp modelId="{A372A0D4-E9A6-4981-B7D5-342E95B7EE5E}">
      <dsp:nvSpPr>
        <dsp:cNvPr id="0" name=""/>
        <dsp:cNvSpPr/>
      </dsp:nvSpPr>
      <dsp:spPr>
        <a:xfrm rot="3240000">
          <a:off x="5464171" y="4372353"/>
          <a:ext cx="403200" cy="64842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4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>
        <a:off x="5489102" y="4453110"/>
        <a:ext cx="282240" cy="389057"/>
      </dsp:txXfrm>
    </dsp:sp>
    <dsp:sp modelId="{CF4C5EF9-C428-48AF-9D29-8DAFEB7CE0C1}">
      <dsp:nvSpPr>
        <dsp:cNvPr id="0" name=""/>
        <dsp:cNvSpPr/>
      </dsp:nvSpPr>
      <dsp:spPr>
        <a:xfrm>
          <a:off x="5502982" y="4831415"/>
          <a:ext cx="1907145" cy="190714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4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116 </a:t>
          </a:r>
          <a:r>
            <a:rPr lang="es-EC" sz="1500" kern="1200" dirty="0" err="1" smtClean="0"/>
            <a:t>habts</a:t>
          </a:r>
          <a:endParaRPr lang="es-ES" sz="1500" kern="1200" dirty="0"/>
        </a:p>
      </dsp:txBody>
      <dsp:txXfrm>
        <a:off x="5782277" y="5110710"/>
        <a:ext cx="1348555" cy="1348555"/>
      </dsp:txXfrm>
    </dsp:sp>
    <dsp:sp modelId="{CB06DDDD-8DA1-4093-A555-A62880519A53}">
      <dsp:nvSpPr>
        <dsp:cNvPr id="0" name=""/>
        <dsp:cNvSpPr/>
      </dsp:nvSpPr>
      <dsp:spPr>
        <a:xfrm rot="7560000">
          <a:off x="3909434" y="4372353"/>
          <a:ext cx="403200" cy="64842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 rot="10800000">
        <a:off x="4005463" y="4453110"/>
        <a:ext cx="282240" cy="389057"/>
      </dsp:txXfrm>
    </dsp:sp>
    <dsp:sp modelId="{E246DC7E-7567-4DE8-AF73-38E5E1B65272}">
      <dsp:nvSpPr>
        <dsp:cNvPr id="0" name=""/>
        <dsp:cNvSpPr/>
      </dsp:nvSpPr>
      <dsp:spPr>
        <a:xfrm>
          <a:off x="2366677" y="4831415"/>
          <a:ext cx="1907145" cy="190714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Servicios</a:t>
          </a:r>
          <a:endParaRPr lang="es-ES" sz="1500" kern="1200" dirty="0"/>
        </a:p>
      </dsp:txBody>
      <dsp:txXfrm>
        <a:off x="2645972" y="5110710"/>
        <a:ext cx="1348555" cy="1348555"/>
      </dsp:txXfrm>
    </dsp:sp>
    <dsp:sp modelId="{A3919F86-04AE-4CF2-8CA1-E50A0194C2FD}">
      <dsp:nvSpPr>
        <dsp:cNvPr id="0" name=""/>
        <dsp:cNvSpPr/>
      </dsp:nvSpPr>
      <dsp:spPr>
        <a:xfrm rot="11880000">
          <a:off x="3428993" y="2893710"/>
          <a:ext cx="403200" cy="64842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6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 rot="10800000">
        <a:off x="3546993" y="3042085"/>
        <a:ext cx="282240" cy="389057"/>
      </dsp:txXfrm>
    </dsp:sp>
    <dsp:sp modelId="{84AD51AD-F00E-471B-B962-221F64A42ADF}">
      <dsp:nvSpPr>
        <dsp:cNvPr id="0" name=""/>
        <dsp:cNvSpPr/>
      </dsp:nvSpPr>
      <dsp:spPr>
        <a:xfrm>
          <a:off x="1397506" y="1848612"/>
          <a:ext cx="1907145" cy="190714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6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Club de beneficios</a:t>
          </a:r>
          <a:endParaRPr lang="es-ES" sz="1500" kern="1200" dirty="0"/>
        </a:p>
      </dsp:txBody>
      <dsp:txXfrm>
        <a:off x="1676801" y="2127907"/>
        <a:ext cx="1348555" cy="13485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8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06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87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865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7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0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02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3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1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6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27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171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2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44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96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  <p:sldLayoutId id="2147484565" r:id="rId12"/>
    <p:sldLayoutId id="2147484566" r:id="rId13"/>
    <p:sldLayoutId id="2147484567" r:id="rId14"/>
    <p:sldLayoutId id="2147484568" r:id="rId15"/>
    <p:sldLayoutId id="2147484569" r:id="rId16"/>
    <p:sldLayoutId id="214748457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31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49.jpeg"/><Relationship Id="rId4" Type="http://schemas.openxmlformats.org/officeDocument/2006/relationships/image" Target="../media/image102.png"/><Relationship Id="rId9" Type="http://schemas.openxmlformats.org/officeDocument/2006/relationships/image" Target="../media/image10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112.jpeg"/><Relationship Id="rId5" Type="http://schemas.openxmlformats.org/officeDocument/2006/relationships/diagramColors" Target="../diagrams/colors8.xml"/><Relationship Id="rId15" Type="http://schemas.openxmlformats.org/officeDocument/2006/relationships/image" Target="../media/image116.jpeg"/><Relationship Id="rId10" Type="http://schemas.openxmlformats.org/officeDocument/2006/relationships/image" Target="../media/image111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diagramData" Target="../diagrams/data1.xml"/><Relationship Id="rId12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microsoft.com/office/2007/relationships/diagramDrawing" Target="../diagrams/drawing1.xml"/><Relationship Id="rId5" Type="http://schemas.openxmlformats.org/officeDocument/2006/relationships/image" Target="../media/image9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5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6.jpeg"/><Relationship Id="rId10" Type="http://schemas.microsoft.com/office/2007/relationships/diagramDrawing" Target="../diagrams/drawing2.xml"/><Relationship Id="rId4" Type="http://schemas.openxmlformats.org/officeDocument/2006/relationships/image" Target="../media/image5.jpe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1.gif"/><Relationship Id="rId5" Type="http://schemas.openxmlformats.org/officeDocument/2006/relationships/diagramColors" Target="../diagrams/colors3.xml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18" Type="http://schemas.openxmlformats.org/officeDocument/2006/relationships/image" Target="../media/image4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diagramData" Target="../diagrams/data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37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8.jpeg"/><Relationship Id="rId10" Type="http://schemas.openxmlformats.org/officeDocument/2006/relationships/image" Target="../media/image36.jpeg"/><Relationship Id="rId19" Type="http://schemas.openxmlformats.org/officeDocument/2006/relationships/image" Target="../media/image4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49.jpeg"/><Relationship Id="rId5" Type="http://schemas.openxmlformats.org/officeDocument/2006/relationships/diagramColors" Target="../diagrams/colors6.xml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" Type="http://schemas.openxmlformats.org/officeDocument/2006/relationships/diagramLayout" Target="../diagrams/layout7.xml"/><Relationship Id="rId21" Type="http://schemas.openxmlformats.org/officeDocument/2006/relationships/image" Target="../media/image67.png"/><Relationship Id="rId7" Type="http://schemas.openxmlformats.org/officeDocument/2006/relationships/image" Target="../media/image31.jpeg"/><Relationship Id="rId12" Type="http://schemas.openxmlformats.org/officeDocument/2006/relationships/image" Target="../media/image58.png"/><Relationship Id="rId17" Type="http://schemas.openxmlformats.org/officeDocument/2006/relationships/image" Target="../media/image63.jpeg"/><Relationship Id="rId25" Type="http://schemas.openxmlformats.org/officeDocument/2006/relationships/image" Target="../media/image71.jpeg"/><Relationship Id="rId2" Type="http://schemas.openxmlformats.org/officeDocument/2006/relationships/diagramData" Target="../diagrams/data7.xml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57.jpeg"/><Relationship Id="rId24" Type="http://schemas.openxmlformats.org/officeDocument/2006/relationships/image" Target="../media/image70.jpeg"/><Relationship Id="rId5" Type="http://schemas.openxmlformats.org/officeDocument/2006/relationships/diagramColors" Target="../diagrams/colors7.xml"/><Relationship Id="rId15" Type="http://schemas.openxmlformats.org/officeDocument/2006/relationships/image" Target="../media/image61.jpeg"/><Relationship Id="rId23" Type="http://schemas.openxmlformats.org/officeDocument/2006/relationships/image" Target="../media/image69.jpeg"/><Relationship Id="rId10" Type="http://schemas.openxmlformats.org/officeDocument/2006/relationships/image" Target="../media/image56.jpeg"/><Relationship Id="rId19" Type="http://schemas.openxmlformats.org/officeDocument/2006/relationships/image" Target="../media/image65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5.png"/><Relationship Id="rId14" Type="http://schemas.openxmlformats.org/officeDocument/2006/relationships/image" Target="../media/image60.jpeg"/><Relationship Id="rId22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esultado de imagen para millennia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0"/>
          <a:stretch/>
        </p:blipFill>
        <p:spPr bwMode="auto">
          <a:xfrm>
            <a:off x="539955" y="4444692"/>
            <a:ext cx="9382991" cy="2155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38619" y="1683770"/>
            <a:ext cx="9251104" cy="2784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Millennials</a:t>
            </a:r>
            <a:r>
              <a:rPr lang="es-E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como potencial mercado para los hoteles de quito, caso </a:t>
            </a:r>
            <a:r>
              <a:rPr lang="es-E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es-E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western</a:t>
            </a:r>
            <a:endParaRPr lang="es-E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3 Imagen" descr="http://mercadotecnia.espe.edu.ec/wp-content/uploads/tmp/LOGO-PRINCIPAL-ESPE2.png">
            <a:extLst>
              <a:ext uri="{FF2B5EF4-FFF2-40B4-BE49-F238E27FC236}">
                <a16:creationId xmlns="" xmlns:a16="http://schemas.microsoft.com/office/drawing/2014/main" id="{4E5F2E60-FE76-4671-B49A-D9C51AB9831F}"/>
              </a:ext>
            </a:extLst>
          </p:cNvPr>
          <p:cNvPicPr/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6"/>
          <a:stretch>
            <a:fillRect/>
          </a:stretch>
        </p:blipFill>
        <p:spPr bwMode="auto">
          <a:xfrm>
            <a:off x="5895497" y="326729"/>
            <a:ext cx="540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Resultado de imagen para best western c plaza qu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/>
        </p:blipFill>
        <p:spPr bwMode="auto">
          <a:xfrm>
            <a:off x="9380484" y="2312421"/>
            <a:ext cx="2547321" cy="2080332"/>
          </a:xfrm>
          <a:prstGeom prst="ellipse">
            <a:avLst/>
          </a:prstGeom>
          <a:ln w="63500" cap="rnd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9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045057048"/>
              </p:ext>
            </p:extLst>
          </p:nvPr>
        </p:nvGraphicFramePr>
        <p:xfrm>
          <a:off x="1662390" y="2107096"/>
          <a:ext cx="3823750" cy="2914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84773"/>
              </p:ext>
            </p:extLst>
          </p:nvPr>
        </p:nvGraphicFramePr>
        <p:xfrm>
          <a:off x="10415799" y="3529507"/>
          <a:ext cx="1492315" cy="322134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33941"/>
                <a:gridCol w="658374"/>
              </a:tblGrid>
              <a:tr h="16937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 smtClean="0">
                          <a:effectLst/>
                        </a:rPr>
                        <a:t>AÑO 2017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Argentina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614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Brasil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942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smtClean="0">
                          <a:effectLst/>
                        </a:rPr>
                        <a:t>Canadá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157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Chile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365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China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696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Colombia 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2260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Costa Rica 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86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>
                          <a:effectLst/>
                        </a:rPr>
                        <a:t>Cuba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62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Ecuador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00" u="none" strike="noStrike" dirty="0" smtClean="0">
                          <a:effectLst/>
                        </a:rPr>
                        <a:t>8915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España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666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Francia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484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Guatemala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74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Italia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219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Korea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60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México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1037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Panamá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141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Perú 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630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91817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 dirty="0" smtClean="0">
                          <a:effectLst/>
                        </a:rPr>
                        <a:t>USA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>
                          <a:effectLst/>
                        </a:rPr>
                        <a:t>1192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Venezuela</a:t>
                      </a:r>
                      <a:endParaRPr lang="es-E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u="none" strike="noStrike" dirty="0">
                          <a:effectLst/>
                        </a:rPr>
                        <a:t>388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0" marR="8230" marT="8230" marB="0" anchor="b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351214"/>
              </p:ext>
            </p:extLst>
          </p:nvPr>
        </p:nvGraphicFramePr>
        <p:xfrm>
          <a:off x="5611870" y="189632"/>
          <a:ext cx="1379475" cy="333987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70883"/>
                <a:gridCol w="608592"/>
              </a:tblGrid>
              <a:tr h="14431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900" u="none" strike="noStrike" dirty="0" smtClean="0">
                          <a:effectLst/>
                        </a:rPr>
                        <a:t>AÑO 2016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Argentina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629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Brasil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569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 dirty="0" smtClean="0">
                          <a:effectLst/>
                        </a:rPr>
                        <a:t>Canadá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96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Chile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260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China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392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Colombia 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1435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Costa Rica 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73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Cuba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569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Ecuador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 smtClean="0">
                          <a:effectLst/>
                        </a:rPr>
                        <a:t>7725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España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665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Francia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97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Guatemala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41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Italia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186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Korea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51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México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657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Panamá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148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Perú 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532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Serbia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94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Siria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108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 dirty="0" smtClean="0">
                          <a:effectLst/>
                        </a:rPr>
                        <a:t>USA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1293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Venezuela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 dirty="0">
                          <a:effectLst/>
                        </a:rPr>
                        <a:t>230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763665"/>
              </p:ext>
            </p:extLst>
          </p:nvPr>
        </p:nvGraphicFramePr>
        <p:xfrm>
          <a:off x="172666" y="1894563"/>
          <a:ext cx="1379475" cy="333987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70883"/>
                <a:gridCol w="608592"/>
              </a:tblGrid>
              <a:tr h="1235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900" u="none" strike="noStrike" dirty="0" smtClean="0">
                          <a:effectLst/>
                        </a:rPr>
                        <a:t>AÑO 2015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Argentina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 dirty="0">
                          <a:effectLst/>
                        </a:rPr>
                        <a:t>550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Brasil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1323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 dirty="0" smtClean="0">
                          <a:effectLst/>
                        </a:rPr>
                        <a:t>Canadá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594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Chile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227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China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696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Colombia 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1479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Costa Rica 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73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Cuba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298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Ecuador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9928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España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1250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Francia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 dirty="0">
                          <a:effectLst/>
                        </a:rPr>
                        <a:t>292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Guatemala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162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Italia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167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Korea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73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México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846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Panamá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203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Perú 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564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Serbia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189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Siria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80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 dirty="0" smtClean="0">
                          <a:effectLst/>
                        </a:rPr>
                        <a:t>USA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1798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  <a:tr h="15214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>
                          <a:effectLst/>
                        </a:rPr>
                        <a:t>Venezuela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 dirty="0">
                          <a:effectLst/>
                        </a:rPr>
                        <a:t>274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/>
                </a:tc>
              </a:tr>
            </a:tbl>
          </a:graphicData>
        </a:graphic>
      </p:graphicFrame>
      <p:graphicFrame>
        <p:nvGraphicFramePr>
          <p:cNvPr id="11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813028"/>
              </p:ext>
            </p:extLst>
          </p:nvPr>
        </p:nvGraphicFramePr>
        <p:xfrm>
          <a:off x="7309926" y="310923"/>
          <a:ext cx="4211514" cy="3097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773373"/>
              </p:ext>
            </p:extLst>
          </p:nvPr>
        </p:nvGraphicFramePr>
        <p:xfrm>
          <a:off x="5887855" y="3615628"/>
          <a:ext cx="4387716" cy="299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06307" y="-14168"/>
            <a:ext cx="3008586" cy="1293028"/>
          </a:xfrm>
        </p:spPr>
        <p:txBody>
          <a:bodyPr/>
          <a:lstStyle/>
          <a:p>
            <a:r>
              <a:rPr lang="es-ES" dirty="0" smtClean="0"/>
              <a:t>encuestas</a:t>
            </a:r>
            <a:endParaRPr lang="es-ES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r="3668" b="6504"/>
          <a:stretch>
            <a:fillRect/>
          </a:stretch>
        </p:blipFill>
        <p:spPr bwMode="auto">
          <a:xfrm>
            <a:off x="677773" y="957099"/>
            <a:ext cx="5040000" cy="2878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b="8130"/>
          <a:stretch>
            <a:fillRect/>
          </a:stretch>
        </p:blipFill>
        <p:spPr bwMode="auto">
          <a:xfrm>
            <a:off x="6080747" y="944532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 b="7588"/>
          <a:stretch>
            <a:fillRect/>
          </a:stretch>
        </p:blipFill>
        <p:spPr bwMode="auto">
          <a:xfrm>
            <a:off x="680400" y="4021697"/>
            <a:ext cx="5040000" cy="2741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 cstate="print"/>
          <a:srcRect b="8672"/>
          <a:stretch>
            <a:fillRect/>
          </a:stretch>
        </p:blipFill>
        <p:spPr bwMode="auto">
          <a:xfrm>
            <a:off x="6090600" y="4015750"/>
            <a:ext cx="5040000" cy="270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CuadroTexto 2"/>
          <p:cNvSpPr txBox="1"/>
          <p:nvPr/>
        </p:nvSpPr>
        <p:spPr>
          <a:xfrm>
            <a:off x="2036617" y="2691245"/>
            <a:ext cx="7393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dirty="0" smtClean="0"/>
              <a:t>42,01%</a:t>
            </a:r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100944" y="2373205"/>
            <a:ext cx="7393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dirty="0" smtClean="0"/>
              <a:t>57,99%</a:t>
            </a:r>
            <a:endParaRPr lang="es-ES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780640" y="3174783"/>
            <a:ext cx="58381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2,32%</a:t>
            </a:r>
            <a:endParaRPr lang="es-ES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597776" y="3174782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13,40%</a:t>
            </a:r>
            <a:endParaRPr lang="es-ES" sz="11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463273" y="2936710"/>
            <a:ext cx="55015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9,02%</a:t>
            </a:r>
            <a:endParaRPr lang="es-ES" sz="105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258239" y="3202494"/>
            <a:ext cx="6607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13,92%</a:t>
            </a:r>
            <a:endParaRPr lang="es-ES" sz="12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0071538" y="2420280"/>
            <a:ext cx="6607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smtClean="0"/>
              <a:t>61,34%</a:t>
            </a:r>
            <a:endParaRPr lang="es-ES" sz="12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291218" y="5731517"/>
            <a:ext cx="6607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18,04%</a:t>
            </a:r>
            <a:endParaRPr lang="es-ES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082117" y="6068772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4,64%</a:t>
            </a:r>
            <a:endParaRPr lang="es-ES" sz="9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713576" y="5265265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38,66%</a:t>
            </a:r>
            <a:endParaRPr lang="es-ES" sz="105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408864" y="6008516"/>
            <a:ext cx="534121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6,44%</a:t>
            </a:r>
            <a:endParaRPr lang="es-ES" sz="105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146319" y="5881558"/>
            <a:ext cx="534121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1,29%</a:t>
            </a:r>
            <a:endParaRPr lang="es-ES" sz="105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794016" y="5457265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30,93%</a:t>
            </a:r>
            <a:endParaRPr lang="es-ES" sz="105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6655055" y="4990204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62,63%</a:t>
            </a:r>
            <a:endParaRPr lang="es-ES" sz="105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219455" y="5550354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0,26%</a:t>
            </a:r>
            <a:endParaRPr lang="es-ES" sz="9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760858" y="5542265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1,29%</a:t>
            </a:r>
            <a:endParaRPr lang="es-ES" sz="9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8209675" y="5161391"/>
            <a:ext cx="54053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18,30%</a:t>
            </a:r>
            <a:endParaRPr lang="es-ES" sz="9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8784844" y="5394365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7,73%</a:t>
            </a:r>
            <a:endParaRPr lang="es-ES" sz="9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9301376" y="5431688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6,70%</a:t>
            </a:r>
            <a:endParaRPr lang="es-ES" sz="9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9834016" y="5503366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2,58%</a:t>
            </a:r>
            <a:endParaRPr lang="es-ES" sz="9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10360272" y="5498686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0,52%</a:t>
            </a:r>
            <a:endParaRPr lang="es-ES" sz="9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8285246" y="5456309"/>
            <a:ext cx="444352" cy="369332"/>
          </a:xfrm>
          <a:prstGeom prst="rect">
            <a:avLst/>
          </a:prstGeom>
          <a:solidFill>
            <a:srgbClr val="00CC66"/>
          </a:solidFill>
          <a:ln>
            <a:solidFill>
              <a:srgbClr val="00CC66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     </a:t>
            </a:r>
          </a:p>
          <a:p>
            <a:r>
              <a:rPr lang="es-ES" sz="900" dirty="0" smtClean="0"/>
              <a:t>         </a:t>
            </a:r>
            <a:endParaRPr lang="es-ES" sz="9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8813887" y="5655379"/>
            <a:ext cx="441146" cy="169277"/>
          </a:xfrm>
          <a:prstGeom prst="rect">
            <a:avLst/>
          </a:prstGeom>
          <a:solidFill>
            <a:srgbClr val="00CC66"/>
          </a:solidFill>
          <a:ln>
            <a:solidFill>
              <a:srgbClr val="00CC66"/>
            </a:solidFill>
          </a:ln>
        </p:spPr>
        <p:txBody>
          <a:bodyPr wrap="none" rtlCol="0">
            <a:spAutoFit/>
          </a:bodyPr>
          <a:lstStyle/>
          <a:p>
            <a:r>
              <a:rPr lang="es-ES" sz="500" dirty="0" smtClean="0"/>
              <a:t>                </a:t>
            </a:r>
            <a:endParaRPr lang="es-ES" sz="5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4101902" y="6183088"/>
            <a:ext cx="611065" cy="107722"/>
          </a:xfrm>
          <a:prstGeom prst="rect">
            <a:avLst/>
          </a:prstGeom>
          <a:solidFill>
            <a:srgbClr val="00CC66"/>
          </a:solidFill>
          <a:ln>
            <a:solidFill>
              <a:srgbClr val="00CC66"/>
            </a:solidFill>
          </a:ln>
        </p:spPr>
        <p:txBody>
          <a:bodyPr wrap="none" rtlCol="0">
            <a:spAutoFit/>
          </a:bodyPr>
          <a:lstStyle/>
          <a:p>
            <a:r>
              <a:rPr lang="es-ES" sz="100" dirty="0" smtClean="0"/>
              <a:t>                                                                                                                                      </a:t>
            </a:r>
            <a:endParaRPr lang="es-ES" sz="1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8404234" y="3241993"/>
            <a:ext cx="723275" cy="276999"/>
          </a:xfrm>
          <a:prstGeom prst="rect">
            <a:avLst/>
          </a:prstGeom>
          <a:solidFill>
            <a:srgbClr val="00CC66"/>
          </a:solidFill>
          <a:ln>
            <a:solidFill>
              <a:srgbClr val="00CC66"/>
            </a:solidFill>
          </a:ln>
        </p:spPr>
        <p:txBody>
          <a:bodyPr wrap="none" rtlCol="0">
            <a:spAutoFit/>
          </a:bodyPr>
          <a:lstStyle/>
          <a:p>
            <a:r>
              <a:rPr lang="es-ES" sz="600" dirty="0" smtClean="0"/>
              <a:t>     </a:t>
            </a:r>
          </a:p>
          <a:p>
            <a:r>
              <a:rPr lang="es-ES" sz="600" dirty="0" smtClean="0"/>
              <a:t>                            </a:t>
            </a:r>
            <a:endParaRPr lang="es-ES" sz="600" dirty="0"/>
          </a:p>
        </p:txBody>
      </p:sp>
    </p:spTree>
    <p:extLst>
      <p:ext uri="{BB962C8B-B14F-4D97-AF65-F5344CB8AC3E}">
        <p14:creationId xmlns:p14="http://schemas.microsoft.com/office/powerpoint/2010/main" val="3956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b="8130"/>
          <a:stretch>
            <a:fillRect/>
          </a:stretch>
        </p:blipFill>
        <p:spPr bwMode="auto">
          <a:xfrm>
            <a:off x="623250" y="466312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3" cstate="print"/>
          <a:srcRect b="7588"/>
          <a:stretch>
            <a:fillRect/>
          </a:stretch>
        </p:blipFill>
        <p:spPr bwMode="auto">
          <a:xfrm>
            <a:off x="5919150" y="477322"/>
            <a:ext cx="5040000" cy="2880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" name="8 Imagen"/>
          <p:cNvPicPr/>
          <p:nvPr/>
        </p:nvPicPr>
        <p:blipFill>
          <a:blip r:embed="rId4" cstate="print"/>
          <a:srcRect b="6563"/>
          <a:stretch>
            <a:fillRect/>
          </a:stretch>
        </p:blipFill>
        <p:spPr bwMode="auto">
          <a:xfrm>
            <a:off x="622935" y="3547950"/>
            <a:ext cx="5040630" cy="288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</p:pic>
      <p:pic>
        <p:nvPicPr>
          <p:cNvPr id="10" name="9 Imagen"/>
          <p:cNvPicPr/>
          <p:nvPr/>
        </p:nvPicPr>
        <p:blipFill>
          <a:blip r:embed="rId5" cstate="print"/>
          <a:srcRect b="13821"/>
          <a:stretch>
            <a:fillRect/>
          </a:stretch>
        </p:blipFill>
        <p:spPr bwMode="auto">
          <a:xfrm>
            <a:off x="5957250" y="3541564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5919150" y="477322"/>
            <a:ext cx="496321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C" sz="11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4. ¿Con qué frecuencia se hospeda usted en el </a:t>
            </a:r>
            <a:r>
              <a:rPr lang="es-EC" sz="11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Best</a:t>
            </a:r>
            <a:r>
              <a:rPr lang="es-EC" sz="11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Western C Plaza Hotel?</a:t>
            </a:r>
            <a:endParaRPr lang="es-EC" sz="11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61992" y="1869181"/>
            <a:ext cx="7393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dirty="0" smtClean="0"/>
              <a:t>68,04%</a:t>
            </a:r>
            <a:endParaRPr lang="es-E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714246" y="2125562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41,24%</a:t>
            </a:r>
            <a:endParaRPr lang="es-ES" sz="11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730021" y="2604997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27,32%</a:t>
            </a:r>
            <a:endParaRPr lang="es-ES" sz="105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767261" y="2903936"/>
            <a:ext cx="55015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0,77%</a:t>
            </a:r>
            <a:endParaRPr lang="es-ES" sz="11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839958" y="5415307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37,92%</a:t>
            </a:r>
            <a:endParaRPr lang="es-ES" sz="105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131644" y="5120063"/>
            <a:ext cx="6607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64,77%</a:t>
            </a:r>
            <a:endParaRPr lang="es-ES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646423" y="5243173"/>
            <a:ext cx="6607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51,43%</a:t>
            </a:r>
            <a:endParaRPr lang="es-ES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408852" y="6023560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2,60%</a:t>
            </a:r>
            <a:endParaRPr lang="es-ES" sz="9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234545" y="5984892"/>
            <a:ext cx="534121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2,86%</a:t>
            </a:r>
            <a:endParaRPr lang="es-ES" sz="105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730021" y="5996434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2,07%</a:t>
            </a:r>
            <a:endParaRPr lang="es-ES" sz="9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559512" y="5982904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4,15%</a:t>
            </a:r>
            <a:endParaRPr lang="es-ES" sz="9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389003" y="5996434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5,44%</a:t>
            </a:r>
            <a:endParaRPr lang="es-ES" sz="9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3053384" y="5984892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5,19%</a:t>
            </a:r>
            <a:endParaRPr lang="es-ES" sz="9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368134" y="2788520"/>
            <a:ext cx="54053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11,34%</a:t>
            </a:r>
            <a:endParaRPr lang="es-ES" sz="9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857591" y="2866607"/>
            <a:ext cx="58381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7,22%</a:t>
            </a:r>
            <a:endParaRPr lang="es-ES" sz="12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2964417" y="2458803"/>
            <a:ext cx="6607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23,45%</a:t>
            </a:r>
            <a:endParaRPr lang="es-ES" sz="12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2164567" y="2633776"/>
            <a:ext cx="58060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00" dirty="0" smtClean="0"/>
              <a:t>16,75%</a:t>
            </a:r>
            <a:endParaRPr lang="es-ES" sz="10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9890447" y="2903936"/>
            <a:ext cx="55015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3,87%</a:t>
            </a:r>
            <a:endParaRPr lang="es-ES" sz="105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9975973" y="5716464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23,58%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b="11111"/>
          <a:stretch>
            <a:fillRect/>
          </a:stretch>
        </p:blipFill>
        <p:spPr bwMode="auto">
          <a:xfrm>
            <a:off x="604200" y="434321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b="10569"/>
          <a:stretch>
            <a:fillRect/>
          </a:stretch>
        </p:blipFill>
        <p:spPr bwMode="auto">
          <a:xfrm>
            <a:off x="5881050" y="445334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 b="14092"/>
          <a:stretch>
            <a:fillRect/>
          </a:stretch>
        </p:blipFill>
        <p:spPr bwMode="auto">
          <a:xfrm>
            <a:off x="604200" y="3507483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 cstate="print"/>
          <a:srcRect b="14634"/>
          <a:stretch>
            <a:fillRect/>
          </a:stretch>
        </p:blipFill>
        <p:spPr bwMode="auto">
          <a:xfrm>
            <a:off x="5881050" y="3515520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1299136" y="2738122"/>
            <a:ext cx="54053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10,57%</a:t>
            </a:r>
            <a:endParaRPr lang="es-ES" sz="9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637606" y="6007053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2,06%</a:t>
            </a:r>
            <a:endParaRPr lang="es-ES" sz="9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672379" y="2638197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2,06%</a:t>
            </a:r>
            <a:endParaRPr lang="es-ES" sz="8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948543" y="2607317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5,93%</a:t>
            </a:r>
            <a:endParaRPr lang="es-ES" sz="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254065" y="1856204"/>
            <a:ext cx="54053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72,94%</a:t>
            </a:r>
            <a:endParaRPr lang="es-ES" sz="9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610335" y="2615011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6,19%</a:t>
            </a:r>
            <a:endParaRPr lang="es-ES" sz="8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78943" y="2838149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4,12%</a:t>
            </a:r>
            <a:endParaRPr lang="es-ES" sz="8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046258" y="1965584"/>
            <a:ext cx="54053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/>
              <a:t>6</a:t>
            </a:r>
            <a:r>
              <a:rPr lang="es-ES" sz="900" dirty="0" smtClean="0"/>
              <a:t>3,40%</a:t>
            </a:r>
            <a:endParaRPr lang="es-ES" sz="9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365994" y="2722733"/>
            <a:ext cx="54053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11,86%</a:t>
            </a:r>
            <a:endParaRPr lang="es-ES" sz="9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984454" y="2738122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9,79%</a:t>
            </a:r>
            <a:endParaRPr lang="es-ES" sz="9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679390" y="2707344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0,26%</a:t>
            </a:r>
            <a:endParaRPr lang="es-ES" sz="9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609024" y="5326616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40,46%</a:t>
            </a:r>
            <a:endParaRPr lang="es-ES" sz="11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830356" y="5111172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52,58%</a:t>
            </a:r>
            <a:endParaRPr lang="es-ES" sz="11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3042189" y="5979312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3,35%</a:t>
            </a:r>
            <a:endParaRPr lang="es-ES" sz="9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2237411" y="6000245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1,29%</a:t>
            </a:r>
            <a:endParaRPr lang="es-ES" sz="9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408978" y="5979312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2,32%</a:t>
            </a:r>
            <a:endParaRPr lang="es-ES" sz="9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9070254" y="5463701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37,63%</a:t>
            </a:r>
            <a:endParaRPr lang="es-ES" sz="11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8301724" y="6000245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3,87%</a:t>
            </a:r>
            <a:endParaRPr lang="es-ES" sz="9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7469665" y="6015872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1,80%</a:t>
            </a:r>
            <a:endParaRPr lang="es-ES" sz="9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9883200" y="5111172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54,64%</a:t>
            </a:r>
            <a:endParaRPr lang="es-ES" sz="11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9380596" y="2622107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3,09%</a:t>
            </a:r>
            <a:endParaRPr lang="es-ES" sz="8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10053119" y="2570217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9,79%</a:t>
            </a:r>
            <a:endParaRPr lang="es-E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b="14092"/>
          <a:stretch>
            <a:fillRect/>
          </a:stretch>
        </p:blipFill>
        <p:spPr bwMode="auto">
          <a:xfrm>
            <a:off x="642300" y="364233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b="14634"/>
          <a:stretch>
            <a:fillRect/>
          </a:stretch>
        </p:blipFill>
        <p:spPr bwMode="auto">
          <a:xfrm>
            <a:off x="5976300" y="353220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 b="14590"/>
          <a:stretch>
            <a:fillRect/>
          </a:stretch>
        </p:blipFill>
        <p:spPr bwMode="auto">
          <a:xfrm>
            <a:off x="647700" y="3476511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 cstate="print"/>
          <a:srcRect b="10737"/>
          <a:stretch>
            <a:fillRect/>
          </a:stretch>
        </p:blipFill>
        <p:spPr bwMode="auto">
          <a:xfrm>
            <a:off x="6014085" y="3476511"/>
            <a:ext cx="504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1385523" y="2830455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1,80%</a:t>
            </a:r>
            <a:endParaRPr lang="es-ES" sz="900" dirty="0"/>
          </a:p>
        </p:txBody>
      </p:sp>
      <p:sp>
        <p:nvSpPr>
          <p:cNvPr id="9" name="CuadroTexto 8"/>
          <p:cNvSpPr txBox="1"/>
          <p:nvPr/>
        </p:nvSpPr>
        <p:spPr>
          <a:xfrm>
            <a:off x="8424075" y="2848937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4,12%</a:t>
            </a:r>
            <a:endParaRPr lang="es-ES" sz="8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616060" y="2861639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2,32%</a:t>
            </a:r>
            <a:endParaRPr lang="es-ES" sz="8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760375" y="2853192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2,32%</a:t>
            </a:r>
            <a:endParaRPr lang="es-ES" sz="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686830" y="2265518"/>
            <a:ext cx="58060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00" dirty="0" smtClean="0"/>
              <a:t>36,34%</a:t>
            </a:r>
            <a:endParaRPr lang="es-ES" sz="10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844580" y="1979314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55,15%</a:t>
            </a:r>
            <a:endParaRPr lang="es-ES" sz="105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209525" y="2829857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3,09%</a:t>
            </a:r>
            <a:endParaRPr lang="es-ES" sz="9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073965" y="2828983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3,61%</a:t>
            </a:r>
            <a:endParaRPr lang="es-ES" sz="9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200135" y="2353402"/>
            <a:ext cx="58060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00" dirty="0" smtClean="0"/>
              <a:t>35,51%</a:t>
            </a:r>
            <a:endParaRPr lang="es-ES" sz="1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0002502" y="2019297"/>
            <a:ext cx="58060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00" dirty="0" smtClean="0"/>
              <a:t>55,67%</a:t>
            </a:r>
            <a:endParaRPr lang="es-ES" sz="1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451013" y="5972828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2,32%</a:t>
            </a:r>
            <a:endParaRPr lang="es-ES" sz="9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495724" y="5861285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2,58%</a:t>
            </a:r>
            <a:endParaRPr lang="es-ES" sz="8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573773" y="4975611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56,19%</a:t>
            </a:r>
            <a:endParaRPr lang="es-ES" sz="11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6760375" y="5560047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19,59%</a:t>
            </a:r>
            <a:endParaRPr lang="es-ES" sz="105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4693054" y="5416999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36,34%</a:t>
            </a:r>
            <a:endParaRPr lang="es-ES" sz="105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3848227" y="5106416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55,41%</a:t>
            </a:r>
            <a:endParaRPr lang="es-ES" sz="11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3086532" y="5969007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3,87%</a:t>
            </a:r>
            <a:endParaRPr lang="es-ES" sz="9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2270541" y="5969007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2,06%</a:t>
            </a:r>
            <a:endParaRPr lang="es-ES" sz="9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9315684" y="5861285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2,32%</a:t>
            </a:r>
            <a:endParaRPr lang="es-ES" sz="8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10027482" y="5607369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19,33%</a:t>
            </a:r>
            <a:endParaRPr lang="es-E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b="10737"/>
          <a:stretch>
            <a:fillRect/>
          </a:stretch>
        </p:blipFill>
        <p:spPr bwMode="auto">
          <a:xfrm>
            <a:off x="718185" y="542811"/>
            <a:ext cx="504063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b="9453"/>
          <a:stretch>
            <a:fillRect/>
          </a:stretch>
        </p:blipFill>
        <p:spPr bwMode="auto">
          <a:xfrm>
            <a:off x="5995035" y="542811"/>
            <a:ext cx="504063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 b="11058"/>
          <a:stretch>
            <a:fillRect/>
          </a:stretch>
        </p:blipFill>
        <p:spPr bwMode="auto">
          <a:xfrm>
            <a:off x="3385185" y="3614625"/>
            <a:ext cx="504063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1 CuadroTexto"/>
          <p:cNvSpPr txBox="1"/>
          <p:nvPr/>
        </p:nvSpPr>
        <p:spPr>
          <a:xfrm>
            <a:off x="5995036" y="542811"/>
            <a:ext cx="50406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</a:t>
            </a:r>
            <a:r>
              <a:rPr lang="es-EC" sz="1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De las siguientes cadenas hoteleras indique ¿Cuáles considera usted que ofrecen el mismo servicio que </a:t>
            </a:r>
            <a:r>
              <a:rPr lang="es-EC" sz="10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Best</a:t>
            </a:r>
            <a:r>
              <a:rPr lang="es-EC" sz="1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Western C Plaza Hotel?</a:t>
            </a:r>
            <a:endParaRPr lang="es-EC" sz="1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62982" y="2948579"/>
            <a:ext cx="54053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10,31%</a:t>
            </a:r>
            <a:endParaRPr lang="es-ES" sz="9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531100" y="5915242"/>
            <a:ext cx="48282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0,52%</a:t>
            </a:r>
            <a:endParaRPr lang="es-ES" sz="9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688817" y="2999252"/>
            <a:ext cx="51648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00" dirty="0" smtClean="0"/>
              <a:t>3,09%</a:t>
            </a:r>
            <a:endParaRPr lang="es-ES" sz="10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596210" y="2082757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76,29%</a:t>
            </a:r>
            <a:endParaRPr lang="es-ES" sz="105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643761" y="2948965"/>
            <a:ext cx="54053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dirty="0" smtClean="0"/>
              <a:t>10,31%</a:t>
            </a:r>
            <a:endParaRPr lang="es-ES" sz="9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741139" y="2218852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30,67%</a:t>
            </a:r>
            <a:endParaRPr lang="es-ES" sz="11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099045" y="5826392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11,34%</a:t>
            </a:r>
            <a:endParaRPr lang="es-ES" sz="105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424761" y="5054625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63,14%</a:t>
            </a:r>
            <a:endParaRPr lang="es-ES" sz="105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701324" y="5748266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14,95%</a:t>
            </a:r>
            <a:endParaRPr lang="es-ES" sz="105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531100" y="2069693"/>
            <a:ext cx="62068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36,34%</a:t>
            </a:r>
            <a:endParaRPr lang="es-ES" sz="11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0048150" y="2616725"/>
            <a:ext cx="6014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15,98%</a:t>
            </a:r>
            <a:endParaRPr lang="es-ES" sz="105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8432972" y="2763153"/>
            <a:ext cx="534121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050" dirty="0" smtClean="0"/>
              <a:t>9,02%</a:t>
            </a:r>
            <a:endParaRPr lang="es-ES" sz="105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9232546" y="2817774"/>
            <a:ext cx="55015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dirty="0" smtClean="0"/>
              <a:t>7,99%</a:t>
            </a:r>
            <a:endParaRPr lang="es-ES" sz="11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4128214" y="5879071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4,12%</a:t>
            </a:r>
            <a:endParaRPr lang="es-ES" sz="8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6887007" y="5879071"/>
            <a:ext cx="4507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800" dirty="0" smtClean="0"/>
              <a:t>5,93%</a:t>
            </a:r>
            <a:endParaRPr lang="es-E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1900" y="114300"/>
            <a:ext cx="7277100" cy="1293028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Perfil huésped c plaza hotel</a:t>
            </a:r>
            <a:endParaRPr lang="es-ES" sz="3600" b="1" dirty="0"/>
          </a:p>
        </p:txBody>
      </p:sp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2"/>
          <a:srcRect r="50025"/>
          <a:stretch>
            <a:fillRect/>
          </a:stretch>
        </p:blipFill>
        <p:spPr bwMode="auto">
          <a:xfrm>
            <a:off x="4346575" y="1409700"/>
            <a:ext cx="3121025" cy="4303332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8264149" y="2082284"/>
            <a:ext cx="1241801" cy="6418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35 años en adelante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2563819" y="1339334"/>
            <a:ext cx="126523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Negocios o  trabajo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2171913" y="2234684"/>
            <a:ext cx="119993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Agencias de viajes </a:t>
            </a:r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1685473" y="3130034"/>
            <a:ext cx="143872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Viajan solos o con su jefe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8601810" y="2920484"/>
            <a:ext cx="124703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Llamada telefónica </a:t>
            </a:r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8464209" y="3872984"/>
            <a:ext cx="128939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Correo electrónico</a:t>
            </a:r>
            <a:endParaRPr lang="es-EC" dirty="0"/>
          </a:p>
        </p:txBody>
      </p:sp>
      <p:sp>
        <p:nvSpPr>
          <p:cNvPr id="13" name="12 Rectángulo"/>
          <p:cNvSpPr/>
          <p:nvPr/>
        </p:nvSpPr>
        <p:spPr>
          <a:xfrm>
            <a:off x="2362200" y="4025384"/>
            <a:ext cx="99314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Lugar clásico </a:t>
            </a:r>
            <a:endParaRPr lang="es-EC" dirty="0"/>
          </a:p>
        </p:txBody>
      </p:sp>
      <p:sp>
        <p:nvSpPr>
          <p:cNvPr id="14" name="13 Rectángulo"/>
          <p:cNvSpPr/>
          <p:nvPr/>
        </p:nvSpPr>
        <p:spPr>
          <a:xfrm>
            <a:off x="8017443" y="4787384"/>
            <a:ext cx="148850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Alto poder adquisitivo </a:t>
            </a:r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>
            <a:off x="2042761" y="4901684"/>
            <a:ext cx="1748189" cy="6609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Estándar </a:t>
            </a:r>
            <a:r>
              <a:rPr lang="es-EC" dirty="0" err="1" smtClean="0"/>
              <a:t>Room</a:t>
            </a:r>
            <a:r>
              <a:rPr lang="es-EC" dirty="0" smtClean="0"/>
              <a:t> Ejecutiva </a:t>
            </a:r>
            <a:endParaRPr lang="es-EC" dirty="0"/>
          </a:p>
        </p:txBody>
      </p:sp>
      <p:sp>
        <p:nvSpPr>
          <p:cNvPr id="16" name="15 Rectángulo"/>
          <p:cNvSpPr/>
          <p:nvPr/>
        </p:nvSpPr>
        <p:spPr>
          <a:xfrm>
            <a:off x="8017744" y="1244084"/>
            <a:ext cx="99290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Mundo laboral </a:t>
            </a:r>
            <a:endParaRPr lang="es-EC" dirty="0"/>
          </a:p>
        </p:txBody>
      </p:sp>
      <p:sp>
        <p:nvSpPr>
          <p:cNvPr id="17" name="16 Rectángulo"/>
          <p:cNvSpPr/>
          <p:nvPr/>
        </p:nvSpPr>
        <p:spPr>
          <a:xfrm>
            <a:off x="7462561" y="5663684"/>
            <a:ext cx="152903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Buscan la tranquilidad</a:t>
            </a:r>
            <a:endParaRPr lang="es-EC" dirty="0"/>
          </a:p>
        </p:txBody>
      </p:sp>
      <p:sp>
        <p:nvSpPr>
          <p:cNvPr id="18" name="17 Rectángulo"/>
          <p:cNvSpPr/>
          <p:nvPr/>
        </p:nvSpPr>
        <p:spPr>
          <a:xfrm>
            <a:off x="3149960" y="5720834"/>
            <a:ext cx="120577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Planifican</a:t>
            </a:r>
            <a:endParaRPr lang="es-EC" dirty="0"/>
          </a:p>
        </p:txBody>
      </p:sp>
      <p:pic>
        <p:nvPicPr>
          <p:cNvPr id="7176" name="Picture 8" descr="Resultado de imagen para Negocios o trabajo"/>
          <p:cNvPicPr>
            <a:picLocks noChangeAspect="1" noChangeArrowheads="1"/>
          </p:cNvPicPr>
          <p:nvPr/>
        </p:nvPicPr>
        <p:blipFill>
          <a:blip r:embed="rId3"/>
          <a:srcRect l="8850" t="4484" r="14159" b="33632"/>
          <a:stretch>
            <a:fillRect/>
          </a:stretch>
        </p:blipFill>
        <p:spPr bwMode="auto">
          <a:xfrm>
            <a:off x="704850" y="685800"/>
            <a:ext cx="1657350" cy="1314450"/>
          </a:xfrm>
          <a:prstGeom prst="rect">
            <a:avLst/>
          </a:prstGeom>
          <a:noFill/>
        </p:spPr>
      </p:pic>
      <p:pic>
        <p:nvPicPr>
          <p:cNvPr id="7178" name="Picture 10" descr="Resultado de imagen para agencias de viajes"/>
          <p:cNvPicPr>
            <a:picLocks noChangeAspect="1" noChangeArrowheads="1"/>
          </p:cNvPicPr>
          <p:nvPr/>
        </p:nvPicPr>
        <p:blipFill>
          <a:blip r:embed="rId4"/>
          <a:srcRect r="67146" b="3886"/>
          <a:stretch>
            <a:fillRect/>
          </a:stretch>
        </p:blipFill>
        <p:spPr bwMode="auto">
          <a:xfrm>
            <a:off x="0" y="1924050"/>
            <a:ext cx="1334418" cy="1390650"/>
          </a:xfrm>
          <a:prstGeom prst="rect">
            <a:avLst/>
          </a:prstGeom>
          <a:noFill/>
        </p:spPr>
      </p:pic>
      <p:pic>
        <p:nvPicPr>
          <p:cNvPr id="7180" name="Picture 12" descr="Resultado de imagen para viajes de negocios"/>
          <p:cNvPicPr>
            <a:picLocks noChangeAspect="1" noChangeArrowheads="1"/>
          </p:cNvPicPr>
          <p:nvPr/>
        </p:nvPicPr>
        <p:blipFill>
          <a:blip r:embed="rId5"/>
          <a:srcRect l="16994" t="4428" r="40055" b="6020"/>
          <a:stretch>
            <a:fillRect/>
          </a:stretch>
        </p:blipFill>
        <p:spPr bwMode="auto">
          <a:xfrm>
            <a:off x="400050" y="3420856"/>
            <a:ext cx="1238250" cy="1417844"/>
          </a:xfrm>
          <a:prstGeom prst="rect">
            <a:avLst/>
          </a:prstGeom>
          <a:noFill/>
        </p:spPr>
      </p:pic>
      <p:pic>
        <p:nvPicPr>
          <p:cNvPr id="7182" name="Picture 14" descr="Resultado de imagen para c plaza hot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1775" y="5086350"/>
            <a:ext cx="1739900" cy="1304925"/>
          </a:xfrm>
          <a:prstGeom prst="rect">
            <a:avLst/>
          </a:prstGeom>
          <a:noFill/>
        </p:spPr>
      </p:pic>
      <p:pic>
        <p:nvPicPr>
          <p:cNvPr id="7184" name="Picture 16" descr="Resultado de imagen para mundo labor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25000" y="1284287"/>
            <a:ext cx="1866900" cy="965835"/>
          </a:xfrm>
          <a:prstGeom prst="rect">
            <a:avLst/>
          </a:prstGeom>
          <a:noFill/>
        </p:spPr>
      </p:pic>
      <p:pic>
        <p:nvPicPr>
          <p:cNvPr id="7186" name="Picture 18" descr="Resultado de imagen para llamada telefonic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96514" y="2271713"/>
            <a:ext cx="1100136" cy="1100137"/>
          </a:xfrm>
          <a:prstGeom prst="rect">
            <a:avLst/>
          </a:prstGeom>
          <a:noFill/>
        </p:spPr>
      </p:pic>
      <p:pic>
        <p:nvPicPr>
          <p:cNvPr id="7188" name="Picture 20" descr="Resultado de imagen para correo electronic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63300" y="3273425"/>
            <a:ext cx="1028700" cy="924115"/>
          </a:xfrm>
          <a:prstGeom prst="rect">
            <a:avLst/>
          </a:prstGeom>
          <a:noFill/>
        </p:spPr>
      </p:pic>
      <p:pic>
        <p:nvPicPr>
          <p:cNvPr id="7190" name="Picture 22" descr="Resultado de imagen para alto poder adquisitiv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180637" y="4271962"/>
            <a:ext cx="1690687" cy="1690688"/>
          </a:xfrm>
          <a:prstGeom prst="rect">
            <a:avLst/>
          </a:prstGeom>
          <a:noFill/>
        </p:spPr>
      </p:pic>
      <p:pic>
        <p:nvPicPr>
          <p:cNvPr id="7192" name="Picture 24" descr="Resultado de imagen para tranquilidad"/>
          <p:cNvPicPr>
            <a:picLocks noChangeAspect="1" noChangeArrowheads="1"/>
          </p:cNvPicPr>
          <p:nvPr/>
        </p:nvPicPr>
        <p:blipFill>
          <a:blip r:embed="rId11"/>
          <a:srcRect l="40944" r="3722" b="10485"/>
          <a:stretch>
            <a:fillRect/>
          </a:stretch>
        </p:blipFill>
        <p:spPr bwMode="auto">
          <a:xfrm>
            <a:off x="9105900" y="5513387"/>
            <a:ext cx="1037376" cy="1116013"/>
          </a:xfrm>
          <a:prstGeom prst="rect">
            <a:avLst/>
          </a:prstGeom>
          <a:noFill/>
        </p:spPr>
      </p:pic>
      <p:pic>
        <p:nvPicPr>
          <p:cNvPr id="7194" name="Picture 26" descr="Resultado de imagen para best western c plaza hotel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033125" y="0"/>
            <a:ext cx="1158875" cy="115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97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24200" y="114300"/>
            <a:ext cx="8610600" cy="1293028"/>
          </a:xfrm>
        </p:spPr>
        <p:txBody>
          <a:bodyPr/>
          <a:lstStyle/>
          <a:p>
            <a:r>
              <a:rPr lang="es-ES" dirty="0" smtClean="0"/>
              <a:t>Perfil huésped millennial</a:t>
            </a:r>
            <a:endParaRPr lang="es-ES" dirty="0"/>
          </a:p>
        </p:txBody>
      </p:sp>
      <p:pic>
        <p:nvPicPr>
          <p:cNvPr id="6148" name="Picture 4" descr="Resultado de imagen para redes soci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9300" y="1905000"/>
            <a:ext cx="2552700" cy="1276350"/>
          </a:xfrm>
          <a:prstGeom prst="rect">
            <a:avLst/>
          </a:prstGeom>
          <a:noFill/>
        </p:spPr>
      </p:pic>
      <p:pic>
        <p:nvPicPr>
          <p:cNvPr id="6150" name="Picture 6" descr="Resultado de imagen para opiniones de otr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33856" y="3809999"/>
            <a:ext cx="2558144" cy="1790701"/>
          </a:xfrm>
          <a:prstGeom prst="rect">
            <a:avLst/>
          </a:prstGeom>
          <a:noFill/>
        </p:spPr>
      </p:pic>
      <p:pic>
        <p:nvPicPr>
          <p:cNvPr id="9" name="8 Imagen"/>
          <p:cNvPicPr/>
          <p:nvPr/>
        </p:nvPicPr>
        <p:blipFill>
          <a:blip r:embed="rId4" cstate="print"/>
          <a:srcRect l="33558" t="10734" r="33122" b="51536"/>
          <a:stretch>
            <a:fillRect/>
          </a:stretch>
        </p:blipFill>
        <p:spPr bwMode="auto">
          <a:xfrm>
            <a:off x="3783458" y="2038350"/>
            <a:ext cx="4320284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Imagen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3948" y="4991100"/>
            <a:ext cx="2798951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Rectángulo"/>
          <p:cNvSpPr/>
          <p:nvPr/>
        </p:nvSpPr>
        <p:spPr>
          <a:xfrm>
            <a:off x="8092699" y="2139434"/>
            <a:ext cx="145135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30 a 35 años</a:t>
            </a:r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4049719" y="1529834"/>
            <a:ext cx="151288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err="1" smtClean="0"/>
              <a:t>Boss</a:t>
            </a:r>
            <a:r>
              <a:rPr lang="es-EC" dirty="0" smtClean="0"/>
              <a:t> Babes</a:t>
            </a:r>
            <a:endParaRPr lang="es-EC" dirty="0"/>
          </a:p>
        </p:txBody>
      </p:sp>
      <p:sp>
        <p:nvSpPr>
          <p:cNvPr id="13" name="12 Rectángulo"/>
          <p:cNvSpPr/>
          <p:nvPr/>
        </p:nvSpPr>
        <p:spPr>
          <a:xfrm>
            <a:off x="2152650" y="2177534"/>
            <a:ext cx="154304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Aplicaciones móviles</a:t>
            </a:r>
            <a:endParaRPr lang="es-EC" dirty="0"/>
          </a:p>
        </p:txBody>
      </p:sp>
      <p:sp>
        <p:nvSpPr>
          <p:cNvPr id="14" name="13 Rectángulo"/>
          <p:cNvSpPr/>
          <p:nvPr/>
        </p:nvSpPr>
        <p:spPr>
          <a:xfrm>
            <a:off x="2253032" y="2940848"/>
            <a:ext cx="143872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Viajan entre amigos</a:t>
            </a:r>
            <a:endParaRPr lang="es-EC" dirty="0"/>
          </a:p>
        </p:txBody>
      </p:sp>
      <p:sp>
        <p:nvSpPr>
          <p:cNvPr id="17" name="16 Rectángulo"/>
          <p:cNvSpPr/>
          <p:nvPr/>
        </p:nvSpPr>
        <p:spPr>
          <a:xfrm>
            <a:off x="1962807" y="3741605"/>
            <a:ext cx="180515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/>
              <a:t>Estilo contemporáneo</a:t>
            </a:r>
            <a:endParaRPr lang="es-EC" dirty="0"/>
          </a:p>
        </p:txBody>
      </p:sp>
      <p:sp>
        <p:nvSpPr>
          <p:cNvPr id="18" name="17 Rectángulo"/>
          <p:cNvSpPr/>
          <p:nvPr/>
        </p:nvSpPr>
        <p:spPr>
          <a:xfrm>
            <a:off x="8093643" y="3339584"/>
            <a:ext cx="148850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Alto poder adquisitivo </a:t>
            </a:r>
            <a:endParaRPr lang="es-EC" dirty="0"/>
          </a:p>
        </p:txBody>
      </p:sp>
      <p:sp>
        <p:nvSpPr>
          <p:cNvPr id="19" name="18 Rectángulo"/>
          <p:cNvSpPr/>
          <p:nvPr/>
        </p:nvSpPr>
        <p:spPr>
          <a:xfrm>
            <a:off x="2026996" y="4570609"/>
            <a:ext cx="1748189" cy="6609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Estándar </a:t>
            </a:r>
            <a:r>
              <a:rPr lang="es-EC" dirty="0" err="1" smtClean="0"/>
              <a:t>Room</a:t>
            </a:r>
            <a:r>
              <a:rPr lang="es-EC" dirty="0" smtClean="0"/>
              <a:t> Ejecutiva </a:t>
            </a:r>
            <a:endParaRPr lang="es-EC" dirty="0"/>
          </a:p>
        </p:txBody>
      </p:sp>
      <p:sp>
        <p:nvSpPr>
          <p:cNvPr id="20" name="19 Rectángulo"/>
          <p:cNvSpPr/>
          <p:nvPr/>
        </p:nvSpPr>
        <p:spPr>
          <a:xfrm>
            <a:off x="6093694" y="1491734"/>
            <a:ext cx="173585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err="1" smtClean="0"/>
              <a:t>Brogrammers</a:t>
            </a:r>
            <a:endParaRPr lang="es-EC" dirty="0"/>
          </a:p>
        </p:txBody>
      </p:sp>
      <p:sp>
        <p:nvSpPr>
          <p:cNvPr id="21" name="20 Rectángulo"/>
          <p:cNvSpPr/>
          <p:nvPr/>
        </p:nvSpPr>
        <p:spPr>
          <a:xfrm>
            <a:off x="8034061" y="4158734"/>
            <a:ext cx="152903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Socializan</a:t>
            </a:r>
            <a:endParaRPr lang="es-EC" dirty="0"/>
          </a:p>
        </p:txBody>
      </p:sp>
      <p:sp>
        <p:nvSpPr>
          <p:cNvPr id="22" name="21 Rectángulo"/>
          <p:cNvSpPr/>
          <p:nvPr/>
        </p:nvSpPr>
        <p:spPr>
          <a:xfrm>
            <a:off x="8116098" y="4633013"/>
            <a:ext cx="132600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Improvisar</a:t>
            </a:r>
            <a:endParaRPr lang="es-EC" dirty="0"/>
          </a:p>
        </p:txBody>
      </p:sp>
      <p:sp>
        <p:nvSpPr>
          <p:cNvPr id="23" name="22 Rectángulo"/>
          <p:cNvSpPr/>
          <p:nvPr/>
        </p:nvSpPr>
        <p:spPr>
          <a:xfrm>
            <a:off x="8016499" y="2768084"/>
            <a:ext cx="166090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Redes Sociales</a:t>
            </a:r>
            <a:endParaRPr lang="es-EC" dirty="0"/>
          </a:p>
        </p:txBody>
      </p:sp>
      <p:pic>
        <p:nvPicPr>
          <p:cNvPr id="6154" name="Picture 10" descr="Resultado de imagen para aplicaciones movil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9365" y="788277"/>
            <a:ext cx="1774770" cy="1261241"/>
          </a:xfrm>
          <a:prstGeom prst="rect">
            <a:avLst/>
          </a:prstGeom>
          <a:noFill/>
        </p:spPr>
      </p:pic>
      <p:pic>
        <p:nvPicPr>
          <p:cNvPr id="6156" name="Picture 12" descr="Resultado de imagen para viajeros millennia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717" y="2291256"/>
            <a:ext cx="1880217" cy="125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8" name="Picture 14" descr="Resultado de imagen para estandar room ejecutiva cplaza quit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73106" y="5270938"/>
            <a:ext cx="2025869" cy="135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60" name="Picture 16" descr="Resultado de imagen para hoteles para millennia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9187" y="3704897"/>
            <a:ext cx="1768567" cy="1182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28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propues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62633" r="17144" b="23986"/>
          <a:stretch/>
        </p:blipFill>
        <p:spPr bwMode="auto">
          <a:xfrm>
            <a:off x="2584218" y="2234045"/>
            <a:ext cx="6871508" cy="8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Resultado de imagen para millennia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0"/>
          <a:stretch/>
        </p:blipFill>
        <p:spPr bwMode="auto">
          <a:xfrm>
            <a:off x="923826" y="3124274"/>
            <a:ext cx="10504018" cy="2413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06607865"/>
              </p:ext>
            </p:extLst>
          </p:nvPr>
        </p:nvGraphicFramePr>
        <p:xfrm>
          <a:off x="2908193" y="1241613"/>
          <a:ext cx="7709159" cy="491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/>
          <p:nvPr/>
        </p:nvPicPr>
        <p:blipFill>
          <a:blip r:embed="rId7" cstate="print"/>
          <a:srcRect l="13299" t="12662" r="16317" b="13961"/>
          <a:stretch>
            <a:fillRect/>
          </a:stretch>
        </p:blipFill>
        <p:spPr bwMode="auto">
          <a:xfrm>
            <a:off x="1538298" y="589792"/>
            <a:ext cx="1829536" cy="1216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8" name="Picture 2" descr="Resultado de imagen para puertos usb en la par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64" y="1988184"/>
            <a:ext cx="1348102" cy="1136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plataforma de reserv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17" y="3280767"/>
            <a:ext cx="1247776" cy="11020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videojuegos en hotel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37" y="5007846"/>
            <a:ext cx="1926425" cy="11582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para muebles puf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79" y="5375041"/>
            <a:ext cx="2048861" cy="1367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sultado de imagen para juegos de mesa en hotel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152" y="3504052"/>
            <a:ext cx="1319561" cy="988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esultado de imagen para juegos de mes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190" y="4305869"/>
            <a:ext cx="1690578" cy="9501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esultado de imagen para convenio dibuj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177" y="308951"/>
            <a:ext cx="2153951" cy="18653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Resultado de imagen para estilo contemporaneo hotele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3" y="4821214"/>
            <a:ext cx="4156773" cy="19211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n para mintur"/>
          <p:cNvPicPr>
            <a:picLocks noChangeAspect="1" noChangeArrowheads="1"/>
          </p:cNvPicPr>
          <p:nvPr/>
        </p:nvPicPr>
        <p:blipFill>
          <a:blip r:embed="rId2"/>
          <a:srcRect l="14483" t="14483" r="13103" b="15517"/>
          <a:stretch>
            <a:fillRect/>
          </a:stretch>
        </p:blipFill>
        <p:spPr bwMode="auto">
          <a:xfrm>
            <a:off x="7844304" y="2180045"/>
            <a:ext cx="1645920" cy="1591056"/>
          </a:xfrm>
          <a:prstGeom prst="rect">
            <a:avLst/>
          </a:prstGeom>
          <a:noFill/>
        </p:spPr>
      </p:pic>
      <p:pic>
        <p:nvPicPr>
          <p:cNvPr id="15366" name="Picture 6" descr="Resultado de imagen para turis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512" y="2133161"/>
            <a:ext cx="1213592" cy="1728216"/>
          </a:xfrm>
          <a:prstGeom prst="rect">
            <a:avLst/>
          </a:prstGeom>
          <a:noFill/>
        </p:spPr>
      </p:pic>
      <p:pic>
        <p:nvPicPr>
          <p:cNvPr id="15364" name="Picture 4" descr="Resultado de imagen para ecuador"/>
          <p:cNvPicPr>
            <a:picLocks noChangeAspect="1" noChangeArrowheads="1"/>
          </p:cNvPicPr>
          <p:nvPr/>
        </p:nvPicPr>
        <p:blipFill>
          <a:blip r:embed="rId4"/>
          <a:srcRect l="56130"/>
          <a:stretch>
            <a:fillRect/>
          </a:stretch>
        </p:blipFill>
        <p:spPr bwMode="auto">
          <a:xfrm>
            <a:off x="9544920" y="2230956"/>
            <a:ext cx="1842581" cy="1980683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750" y="237220"/>
            <a:ext cx="3994878" cy="1293028"/>
          </a:xfrm>
        </p:spPr>
        <p:txBody>
          <a:bodyPr/>
          <a:lstStyle/>
          <a:p>
            <a:r>
              <a:rPr lang="es-ES" b="1" dirty="0" smtClean="0"/>
              <a:t>justificación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676858" y="2698781"/>
            <a:ext cx="1912403" cy="4885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s-EC" sz="3200" dirty="0" smtClean="0"/>
              <a:t>1´617.914 </a:t>
            </a:r>
            <a:endParaRPr lang="es-ES" sz="3200" dirty="0"/>
          </a:p>
        </p:txBody>
      </p:sp>
      <p:pic>
        <p:nvPicPr>
          <p:cNvPr id="4" name="Picture 10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605" y="1069052"/>
            <a:ext cx="1733179" cy="13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1577946" y="2318217"/>
            <a:ext cx="1208750" cy="3805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</a:pPr>
            <a:r>
              <a:rPr lang="es-EC" sz="2400" dirty="0" smtClean="0"/>
              <a:t>64.045</a:t>
            </a: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306901" y="1283314"/>
            <a:ext cx="1989908" cy="8325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2800" dirty="0" smtClean="0"/>
              <a:t>Diciembre 2016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8382473" y="1256239"/>
            <a:ext cx="3077609" cy="7611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Boletín Diciembre</a:t>
            </a:r>
            <a:r>
              <a:rPr kumimoji="0" lang="es-EC" sz="24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2017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8" name="Picture 8" descr="Resultado de imagen para hotel dibuj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2757" y="2257258"/>
            <a:ext cx="1318656" cy="1577992"/>
          </a:xfrm>
          <a:prstGeom prst="rect">
            <a:avLst/>
          </a:prstGeom>
          <a:noFill/>
        </p:spPr>
      </p:pic>
      <p:sp>
        <p:nvSpPr>
          <p:cNvPr id="12" name="Marcador de contenido 2"/>
          <p:cNvSpPr txBox="1">
            <a:spLocks/>
          </p:cNvSpPr>
          <p:nvPr/>
        </p:nvSpPr>
        <p:spPr>
          <a:xfrm>
            <a:off x="4276731" y="2203263"/>
            <a:ext cx="2259003" cy="4302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2800" dirty="0" smtClean="0"/>
              <a:t>676 Hoteles</a:t>
            </a:r>
            <a:r>
              <a:rPr kumimoji="0" lang="es-EC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4274118" y="2773677"/>
            <a:ext cx="2000359" cy="4476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2800" dirty="0" smtClean="0"/>
              <a:t>14.054 </a:t>
            </a:r>
            <a:r>
              <a:rPr lang="es-EC" sz="2800" dirty="0" err="1" smtClean="0"/>
              <a:t>hab</a:t>
            </a:r>
            <a:r>
              <a:rPr lang="es-EC" sz="2800" dirty="0" smtClean="0"/>
              <a:t>.</a:t>
            </a:r>
            <a:r>
              <a:rPr kumimoji="0" lang="es-EC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347738" y="3296581"/>
            <a:ext cx="154080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$88,9 p/n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1397380869"/>
              </p:ext>
            </p:extLst>
          </p:nvPr>
        </p:nvGraphicFramePr>
        <p:xfrm>
          <a:off x="6274477" y="4351850"/>
          <a:ext cx="3618992" cy="212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Marcador de contenido 2"/>
          <p:cNvSpPr txBox="1">
            <a:spLocks/>
          </p:cNvSpPr>
          <p:nvPr/>
        </p:nvSpPr>
        <p:spPr>
          <a:xfrm>
            <a:off x="5234383" y="5537087"/>
            <a:ext cx="1001486" cy="4789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2800" dirty="0" smtClean="0"/>
              <a:t>56%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8482276" y="6132918"/>
            <a:ext cx="90281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2017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6805876" y="4042216"/>
            <a:ext cx="90281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5257492" y="4670104"/>
            <a:ext cx="90281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1" name="Picture 11" descr="Resultado de imagen para crisis politic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97940" y="5273970"/>
            <a:ext cx="1932432" cy="1219848"/>
          </a:xfrm>
          <a:prstGeom prst="rect">
            <a:avLst/>
          </a:prstGeom>
          <a:noFill/>
        </p:spPr>
      </p:pic>
      <p:pic>
        <p:nvPicPr>
          <p:cNvPr id="15373" name="Picture 13" descr="Resultado de imagen para oferta hotelera dibujos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56838" y="4741257"/>
            <a:ext cx="1402494" cy="1423852"/>
          </a:xfrm>
          <a:prstGeom prst="rect">
            <a:avLst/>
          </a:prstGeom>
          <a:noFill/>
        </p:spPr>
      </p:pic>
      <p:pic>
        <p:nvPicPr>
          <p:cNvPr id="15375" name="Picture 15" descr="Resultado de imagen para inestabilidad politica"/>
          <p:cNvPicPr>
            <a:picLocks noChangeAspect="1" noChangeArrowheads="1"/>
          </p:cNvPicPr>
          <p:nvPr/>
        </p:nvPicPr>
        <p:blipFill>
          <a:blip r:embed="rId14"/>
          <a:srcRect l="14056" t="3219" r="25813"/>
          <a:stretch>
            <a:fillRect/>
          </a:stretch>
        </p:blipFill>
        <p:spPr bwMode="auto">
          <a:xfrm>
            <a:off x="314859" y="5453183"/>
            <a:ext cx="1005840" cy="861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2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6709" y="536574"/>
            <a:ext cx="4718180" cy="1293028"/>
          </a:xfrm>
        </p:spPr>
        <p:txBody>
          <a:bodyPr/>
          <a:lstStyle/>
          <a:p>
            <a:r>
              <a:rPr lang="es-ES" b="1" dirty="0" smtClean="0"/>
              <a:t>conclusiones</a:t>
            </a:r>
            <a:endParaRPr lang="es-ES" b="1" dirty="0"/>
          </a:p>
        </p:txBody>
      </p:sp>
      <p:pic>
        <p:nvPicPr>
          <p:cNvPr id="4" name="Picture 2" descr="Resultado de imagen para best western c plaza ho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2786" y="2067116"/>
            <a:ext cx="2256731" cy="225673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Resultado de imagen para millennia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568" y="1758668"/>
            <a:ext cx="3794143" cy="2531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Resultado de imagen para teori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86" y="4132276"/>
            <a:ext cx="2633282" cy="2494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estrategi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34" y="4076492"/>
            <a:ext cx="3908305" cy="2044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78780" y="4734279"/>
            <a:ext cx="1850131" cy="562213"/>
          </a:xfrm>
          <a:prstGeom prst="cloudCallout">
            <a:avLst>
              <a:gd name="adj1" fmla="val 42632"/>
              <a:gd name="adj2" fmla="val -10753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Capítulo </a:t>
            </a:r>
            <a:r>
              <a:rPr lang="es-EC" dirty="0" smtClean="0"/>
              <a:t>I</a:t>
            </a:r>
            <a:endParaRPr lang="es-EC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5753768" y="4536299"/>
            <a:ext cx="2057544" cy="562213"/>
          </a:xfrm>
          <a:prstGeom prst="cloudCallout">
            <a:avLst>
              <a:gd name="adj1" fmla="val 1387"/>
              <a:gd name="adj2" fmla="val -6872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Capítulo II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9702686" y="3195481"/>
            <a:ext cx="2177113" cy="562213"/>
          </a:xfrm>
          <a:prstGeom prst="cloudCallout">
            <a:avLst>
              <a:gd name="adj1" fmla="val 25940"/>
              <a:gd name="adj2" fmla="val 791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Capítulo III </a:t>
            </a:r>
          </a:p>
        </p:txBody>
      </p:sp>
    </p:spTree>
    <p:extLst>
      <p:ext uri="{BB962C8B-B14F-4D97-AF65-F5344CB8AC3E}">
        <p14:creationId xmlns:p14="http://schemas.microsoft.com/office/powerpoint/2010/main" val="18233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7483" y="366321"/>
            <a:ext cx="5576596" cy="1293028"/>
          </a:xfrm>
        </p:spPr>
        <p:txBody>
          <a:bodyPr/>
          <a:lstStyle/>
          <a:p>
            <a:r>
              <a:rPr lang="es-ES" b="1" dirty="0" smtClean="0"/>
              <a:t>recomendaciones</a:t>
            </a:r>
            <a:endParaRPr lang="es-ES" b="1" dirty="0"/>
          </a:p>
        </p:txBody>
      </p:sp>
      <p:pic>
        <p:nvPicPr>
          <p:cNvPr id="6146" name="Picture 2" descr="Resultado de imagen para estudiantes de universidad dibuj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13" y="3738694"/>
            <a:ext cx="3008668" cy="3008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hoteles de qu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35" y="1794262"/>
            <a:ext cx="3473112" cy="1656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hoteles de qui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2" y="819909"/>
            <a:ext cx="1984309" cy="14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hoteles de qui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4" y="3006710"/>
            <a:ext cx="2187537" cy="1463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n para empresas de turism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5"/>
          <a:stretch/>
        </p:blipFill>
        <p:spPr bwMode="auto">
          <a:xfrm>
            <a:off x="6722949" y="3451226"/>
            <a:ext cx="3004458" cy="2736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n relaciona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1"/>
          <a:stretch/>
        </p:blipFill>
        <p:spPr bwMode="auto">
          <a:xfrm>
            <a:off x="7821780" y="1438635"/>
            <a:ext cx="3811253" cy="1739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2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esultado de imagen para millennials"/>
          <p:cNvPicPr>
            <a:picLocks noChangeAspect="1" noChangeArrowheads="1"/>
          </p:cNvPicPr>
          <p:nvPr/>
        </p:nvPicPr>
        <p:blipFill rotWithShape="1">
          <a:blip r:embed="rId2">
            <a:lum bright="36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545876"/>
            <a:ext cx="7472855" cy="1293028"/>
          </a:xfrm>
        </p:spPr>
        <p:txBody>
          <a:bodyPr>
            <a:noAutofit/>
          </a:bodyPr>
          <a:lstStyle/>
          <a:p>
            <a:r>
              <a:rPr lang="es-ES" sz="115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GRACIAS</a:t>
            </a:r>
            <a:endParaRPr lang="es-ES" sz="115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792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5057" y="221598"/>
            <a:ext cx="5548746" cy="1293028"/>
          </a:xfrm>
          <a:noFill/>
        </p:spPr>
        <p:txBody>
          <a:bodyPr>
            <a:normAutofit/>
          </a:bodyPr>
          <a:lstStyle/>
          <a:p>
            <a:r>
              <a:rPr lang="es-ES" b="1" dirty="0" smtClean="0"/>
              <a:t>Objetivo general</a:t>
            </a:r>
            <a:endParaRPr lang="es-ES" b="1" dirty="0"/>
          </a:p>
        </p:txBody>
      </p:sp>
      <p:pic>
        <p:nvPicPr>
          <p:cNvPr id="2050" name="Picture 2" descr="Resultado de imagen para comportamiento del consumi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68" y="1525017"/>
            <a:ext cx="2374350" cy="158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comportamiento de los millenni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0" t="18555" r="36720" b="4953"/>
          <a:stretch>
            <a:fillRect/>
          </a:stretch>
        </p:blipFill>
        <p:spPr bwMode="auto">
          <a:xfrm>
            <a:off x="1095248" y="1481327"/>
            <a:ext cx="1078992" cy="168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best western c plaza qu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1" b="16035"/>
          <a:stretch/>
        </p:blipFill>
        <p:spPr bwMode="auto">
          <a:xfrm>
            <a:off x="7574206" y="1207009"/>
            <a:ext cx="2999194" cy="197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las 5 fuerzas de por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" r="54194" b="5177"/>
          <a:stretch/>
        </p:blipFill>
        <p:spPr bwMode="auto">
          <a:xfrm>
            <a:off x="5294067" y="1124713"/>
            <a:ext cx="2096317" cy="21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831477254"/>
              </p:ext>
            </p:extLst>
          </p:nvPr>
        </p:nvGraphicFramePr>
        <p:xfrm>
          <a:off x="2966720" y="3393440"/>
          <a:ext cx="8920480" cy="3464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>
          <a:xfrm>
            <a:off x="264160" y="3525520"/>
            <a:ext cx="2844800" cy="12930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 Específicos</a:t>
            </a:r>
            <a:endParaRPr kumimoji="0" lang="es-ES" sz="32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56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981069208"/>
              </p:ext>
            </p:extLst>
          </p:nvPr>
        </p:nvGraphicFramePr>
        <p:xfrm>
          <a:off x="3043450" y="599565"/>
          <a:ext cx="6248854" cy="5746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01225" y="2819324"/>
            <a:ext cx="2423160" cy="1293028"/>
          </a:xfrm>
        </p:spPr>
        <p:txBody>
          <a:bodyPr/>
          <a:lstStyle/>
          <a:p>
            <a:r>
              <a:rPr lang="es-ES" b="1" dirty="0" smtClean="0"/>
              <a:t>teorías</a:t>
            </a:r>
            <a:endParaRPr lang="es-ES" b="1" dirty="0"/>
          </a:p>
        </p:txBody>
      </p:sp>
      <p:pic>
        <p:nvPicPr>
          <p:cNvPr id="13314" name="Picture 2" descr="Resultado de imagen para modelo de Marshall"/>
          <p:cNvPicPr>
            <a:picLocks noChangeAspect="1" noChangeArrowheads="1"/>
          </p:cNvPicPr>
          <p:nvPr/>
        </p:nvPicPr>
        <p:blipFill>
          <a:blip r:embed="rId7"/>
          <a:srcRect l="15831" t="34997" r="17294" b="14231"/>
          <a:stretch>
            <a:fillRect/>
          </a:stretch>
        </p:blipFill>
        <p:spPr bwMode="auto">
          <a:xfrm>
            <a:off x="9045736" y="218364"/>
            <a:ext cx="2720741" cy="1550822"/>
          </a:xfrm>
          <a:prstGeom prst="rect">
            <a:avLst/>
          </a:prstGeom>
          <a:noFill/>
        </p:spPr>
      </p:pic>
      <p:pic>
        <p:nvPicPr>
          <p:cNvPr id="13316" name="Picture 4" descr="Resultado de imagen para Alfred Marshall"/>
          <p:cNvPicPr>
            <a:picLocks noChangeAspect="1" noChangeArrowheads="1"/>
          </p:cNvPicPr>
          <p:nvPr/>
        </p:nvPicPr>
        <p:blipFill>
          <a:blip r:embed="rId8"/>
          <a:srcRect l="16172" t="4683" r="13535" b="42077"/>
          <a:stretch>
            <a:fillRect/>
          </a:stretch>
        </p:blipFill>
        <p:spPr bwMode="auto">
          <a:xfrm>
            <a:off x="7500810" y="191069"/>
            <a:ext cx="1178560" cy="1259840"/>
          </a:xfrm>
          <a:prstGeom prst="rect">
            <a:avLst/>
          </a:prstGeom>
          <a:noFill/>
        </p:spPr>
      </p:pic>
      <p:pic>
        <p:nvPicPr>
          <p:cNvPr id="13318" name="Picture 6" descr="Resultado de imagen para teoria psicoanalitic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68613" y="2208213"/>
            <a:ext cx="2123387" cy="1571307"/>
          </a:xfrm>
          <a:prstGeom prst="rect">
            <a:avLst/>
          </a:prstGeom>
          <a:noFill/>
        </p:spPr>
      </p:pic>
      <p:pic>
        <p:nvPicPr>
          <p:cNvPr id="13320" name="Picture 8" descr="Resultado de imagen para sigmund freud"/>
          <p:cNvPicPr>
            <a:picLocks noChangeAspect="1" noChangeArrowheads="1"/>
          </p:cNvPicPr>
          <p:nvPr/>
        </p:nvPicPr>
        <p:blipFill>
          <a:blip r:embed="rId10"/>
          <a:srcRect l="31084" r="26702" b="37691"/>
          <a:stretch>
            <a:fillRect/>
          </a:stretch>
        </p:blipFill>
        <p:spPr bwMode="auto">
          <a:xfrm>
            <a:off x="9001760" y="2415540"/>
            <a:ext cx="975360" cy="1343660"/>
          </a:xfrm>
          <a:prstGeom prst="rect">
            <a:avLst/>
          </a:prstGeom>
          <a:noFill/>
        </p:spPr>
      </p:pic>
      <p:pic>
        <p:nvPicPr>
          <p:cNvPr id="13322" name="Picture 10" descr="Resultado de imagen para teoria Motivaciona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21550" y="4632960"/>
            <a:ext cx="2270449" cy="2225040"/>
          </a:xfrm>
          <a:prstGeom prst="rect">
            <a:avLst/>
          </a:prstGeom>
          <a:noFill/>
        </p:spPr>
      </p:pic>
      <p:pic>
        <p:nvPicPr>
          <p:cNvPr id="13324" name="Picture 12" descr="Resultado de imagen para maslow pyramid"/>
          <p:cNvPicPr>
            <a:picLocks noChangeAspect="1" noChangeArrowheads="1"/>
          </p:cNvPicPr>
          <p:nvPr/>
        </p:nvPicPr>
        <p:blipFill>
          <a:blip r:embed="rId12"/>
          <a:srcRect r="69505" b="30880"/>
          <a:stretch>
            <a:fillRect/>
          </a:stretch>
        </p:blipFill>
        <p:spPr bwMode="auto">
          <a:xfrm>
            <a:off x="8689975" y="5055552"/>
            <a:ext cx="1039895" cy="1324928"/>
          </a:xfrm>
          <a:prstGeom prst="rect">
            <a:avLst/>
          </a:prstGeom>
          <a:noFill/>
        </p:spPr>
      </p:pic>
      <p:pic>
        <p:nvPicPr>
          <p:cNvPr id="13326" name="Picture 14" descr="Resultado de imagen para teoria psicologica social veblen"/>
          <p:cNvPicPr>
            <a:picLocks noChangeAspect="1" noChangeArrowheads="1"/>
          </p:cNvPicPr>
          <p:nvPr/>
        </p:nvPicPr>
        <p:blipFill>
          <a:blip r:embed="rId13"/>
          <a:srcRect l="22271" t="6278" r="24310" b="39051"/>
          <a:stretch>
            <a:fillRect/>
          </a:stretch>
        </p:blipFill>
        <p:spPr bwMode="auto">
          <a:xfrm>
            <a:off x="4090082" y="5577840"/>
            <a:ext cx="894080" cy="1280160"/>
          </a:xfrm>
          <a:prstGeom prst="rect">
            <a:avLst/>
          </a:prstGeom>
          <a:noFill/>
        </p:spPr>
      </p:pic>
      <p:pic>
        <p:nvPicPr>
          <p:cNvPr id="13328" name="Picture 16" descr="Resultado de imagen para teoria psicologica social veblen"/>
          <p:cNvPicPr>
            <a:picLocks noChangeAspect="1" noChangeArrowheads="1"/>
          </p:cNvPicPr>
          <p:nvPr/>
        </p:nvPicPr>
        <p:blipFill>
          <a:blip r:embed="rId14"/>
          <a:srcRect l="70667" t="23690" r="2667" b="26236"/>
          <a:stretch>
            <a:fillRect/>
          </a:stretch>
        </p:blipFill>
        <p:spPr bwMode="auto">
          <a:xfrm>
            <a:off x="1317464" y="5222241"/>
            <a:ext cx="1889760" cy="1635759"/>
          </a:xfrm>
          <a:prstGeom prst="rect">
            <a:avLst/>
          </a:prstGeom>
          <a:noFill/>
        </p:spPr>
      </p:pic>
      <p:pic>
        <p:nvPicPr>
          <p:cNvPr id="13330" name="Picture 18" descr="Resultado de imagen para manipulacion ment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819324"/>
            <a:ext cx="3069355" cy="1737678"/>
          </a:xfrm>
          <a:prstGeom prst="rect">
            <a:avLst/>
          </a:prstGeom>
          <a:noFill/>
        </p:spPr>
      </p:pic>
      <p:pic>
        <p:nvPicPr>
          <p:cNvPr id="13334" name="Picture 22" descr="Imagen relacionada"/>
          <p:cNvPicPr>
            <a:picLocks noChangeAspect="1" noChangeArrowheads="1"/>
          </p:cNvPicPr>
          <p:nvPr/>
        </p:nvPicPr>
        <p:blipFill>
          <a:blip r:embed="rId16"/>
          <a:srcRect t="24022"/>
          <a:stretch>
            <a:fillRect/>
          </a:stretch>
        </p:blipFill>
        <p:spPr bwMode="auto">
          <a:xfrm>
            <a:off x="204716" y="368490"/>
            <a:ext cx="3117667" cy="1776548"/>
          </a:xfrm>
          <a:prstGeom prst="rect">
            <a:avLst/>
          </a:prstGeom>
          <a:noFill/>
        </p:spPr>
      </p:pic>
      <p:sp>
        <p:nvSpPr>
          <p:cNvPr id="13336" name="AutoShape 24" descr="Resultado de imagen para michael por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338" name="AutoShape 26" descr="Resultado de imagen para michael por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339" name="Picture 27"/>
          <p:cNvPicPr>
            <a:picLocks noChangeAspect="1" noChangeArrowheads="1"/>
          </p:cNvPicPr>
          <p:nvPr/>
        </p:nvPicPr>
        <p:blipFill>
          <a:blip r:embed="rId17"/>
          <a:srcRect l="22657" t="33209" r="59197" b="26119"/>
          <a:stretch>
            <a:fillRect/>
          </a:stretch>
        </p:blipFill>
        <p:spPr bwMode="auto">
          <a:xfrm>
            <a:off x="3616657" y="191069"/>
            <a:ext cx="1050565" cy="132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6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63369"/>
              </p:ext>
            </p:extLst>
          </p:nvPr>
        </p:nvGraphicFramePr>
        <p:xfrm>
          <a:off x="734420" y="1047750"/>
          <a:ext cx="10549720" cy="5310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6550" y="0"/>
            <a:ext cx="4152900" cy="1293028"/>
          </a:xfrm>
        </p:spPr>
        <p:txBody>
          <a:bodyPr/>
          <a:lstStyle/>
          <a:p>
            <a:r>
              <a:rPr lang="es-ES" b="1" dirty="0" smtClean="0"/>
              <a:t>METODOLOGÍA</a:t>
            </a:r>
            <a:endParaRPr lang="es-ES" b="1" dirty="0"/>
          </a:p>
        </p:txBody>
      </p:sp>
      <p:pic>
        <p:nvPicPr>
          <p:cNvPr id="12290" name="Picture 2" descr="Resultado de imagen para enfoque cualitativ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3009595"/>
            <a:ext cx="1958256" cy="1333805"/>
          </a:xfrm>
          <a:prstGeom prst="rect">
            <a:avLst/>
          </a:prstGeom>
          <a:noFill/>
        </p:spPr>
      </p:pic>
      <p:pic>
        <p:nvPicPr>
          <p:cNvPr id="12292" name="Picture 4" descr="Resultado de imagen para enfoque sistemic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" y="4649020"/>
            <a:ext cx="2798002" cy="1573876"/>
          </a:xfrm>
          <a:prstGeom prst="rect">
            <a:avLst/>
          </a:prstGeom>
          <a:noFill/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9050" y="4533900"/>
            <a:ext cx="4095750" cy="867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28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90335" y="786870"/>
            <a:ext cx="3796863" cy="1293028"/>
          </a:xfrm>
        </p:spPr>
        <p:txBody>
          <a:bodyPr/>
          <a:lstStyle/>
          <a:p>
            <a:r>
              <a:rPr lang="es-ES" b="1" dirty="0" smtClean="0"/>
              <a:t>RESULTADOS</a:t>
            </a:r>
            <a:endParaRPr lang="es-ES" b="1" dirty="0"/>
          </a:p>
        </p:txBody>
      </p:sp>
      <p:pic>
        <p:nvPicPr>
          <p:cNvPr id="11266" name="Picture 2" descr="Resultado de imagen para best western c plaza ho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8625" y="2073164"/>
            <a:ext cx="3760076" cy="376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Resultado de imagen para millennia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085" y="2079898"/>
            <a:ext cx="5524500" cy="368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822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167597039"/>
              </p:ext>
            </p:extLst>
          </p:nvPr>
        </p:nvGraphicFramePr>
        <p:xfrm>
          <a:off x="2092674" y="839571"/>
          <a:ext cx="8128000" cy="6018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68220" y="215112"/>
            <a:ext cx="3330388" cy="839571"/>
          </a:xfrm>
        </p:spPr>
        <p:txBody>
          <a:bodyPr/>
          <a:lstStyle/>
          <a:p>
            <a:r>
              <a:rPr lang="es-ES" b="1" dirty="0" smtClean="0"/>
              <a:t>MILLENNIALS</a:t>
            </a:r>
            <a:endParaRPr lang="es-ES" b="1" dirty="0"/>
          </a:p>
        </p:txBody>
      </p:sp>
      <p:pic>
        <p:nvPicPr>
          <p:cNvPr id="1026" name="Picture 2" descr="Resultado de imagen para GENERACION X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t="12924"/>
          <a:stretch/>
        </p:blipFill>
        <p:spPr bwMode="auto">
          <a:xfrm>
            <a:off x="7415198" y="1081915"/>
            <a:ext cx="3234311" cy="205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TECNOLOG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086" y="1760145"/>
            <a:ext cx="1906408" cy="111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624344" y="2254568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Digitales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182906" y="3375474"/>
            <a:ext cx="1819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Multipantalla</a:t>
            </a: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C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multidispositivo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349356" y="1553934"/>
            <a:ext cx="1329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Nomofobos</a:t>
            </a:r>
            <a:r>
              <a:rPr lang="es-EC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 </a:t>
            </a:r>
            <a:r>
              <a:rPr lang="es-EC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appdictos</a:t>
            </a:r>
            <a:endParaRPr lang="es-EC" dirty="0"/>
          </a:p>
        </p:txBody>
      </p:sp>
      <p:pic>
        <p:nvPicPr>
          <p:cNvPr id="1030" name="Picture 6" descr="Resultado de imagen para sociab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055" y="1019513"/>
            <a:ext cx="1572716" cy="104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2602840" y="1029353"/>
            <a:ext cx="1137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Críticos y exigentes</a:t>
            </a:r>
            <a:endParaRPr lang="es-EC" dirty="0"/>
          </a:p>
        </p:txBody>
      </p:sp>
      <p:pic>
        <p:nvPicPr>
          <p:cNvPr id="1032" name="Picture 8" descr="Resultado de imagen para criticos y exigente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t="3075" r="30608"/>
          <a:stretch/>
        </p:blipFill>
        <p:spPr bwMode="auto">
          <a:xfrm>
            <a:off x="534849" y="2248293"/>
            <a:ext cx="1007070" cy="110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1525" y="3032672"/>
            <a:ext cx="1625816" cy="115920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8531826" y="4725981"/>
            <a:ext cx="1244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Prosumers</a:t>
            </a:r>
            <a:endParaRPr lang="es-EC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2"/>
          <a:srcRect l="5317" t="8030" r="4299" b="13601"/>
          <a:stretch/>
        </p:blipFill>
        <p:spPr>
          <a:xfrm>
            <a:off x="7606875" y="3626003"/>
            <a:ext cx="2133600" cy="1039907"/>
          </a:xfrm>
          <a:prstGeom prst="rect">
            <a:avLst/>
          </a:prstGeom>
        </p:spPr>
      </p:pic>
      <p:pic>
        <p:nvPicPr>
          <p:cNvPr id="1040" name="Picture 16" descr="Resultado de imagen para facilidad de compra por intern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490" y="4272427"/>
            <a:ext cx="1477773" cy="11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sultado de imagen para consumidores social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637" y="5171083"/>
            <a:ext cx="1705220" cy="10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esultado de imagen para ecuador"/>
          <p:cNvPicPr>
            <a:picLocks noChangeAspect="1" noChangeArrowheads="1"/>
          </p:cNvPicPr>
          <p:nvPr/>
        </p:nvPicPr>
        <p:blipFill>
          <a:blip r:embed="rId15"/>
          <a:srcRect l="56130"/>
          <a:stretch>
            <a:fillRect/>
          </a:stretch>
        </p:blipFill>
        <p:spPr bwMode="auto">
          <a:xfrm>
            <a:off x="3657119" y="5333067"/>
            <a:ext cx="1182265" cy="1270876"/>
          </a:xfrm>
          <a:prstGeom prst="rect">
            <a:avLst/>
          </a:prstGeom>
          <a:noFill/>
        </p:spPr>
      </p:pic>
      <p:sp>
        <p:nvSpPr>
          <p:cNvPr id="22" name="Marcador de contenido 2"/>
          <p:cNvSpPr>
            <a:spLocks noGrp="1"/>
          </p:cNvSpPr>
          <p:nvPr>
            <p:ph idx="1"/>
          </p:nvPr>
        </p:nvSpPr>
        <p:spPr>
          <a:xfrm>
            <a:off x="2539099" y="5896782"/>
            <a:ext cx="799857" cy="2549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s-EC" sz="2000" dirty="0" smtClean="0"/>
              <a:t>30% </a:t>
            </a:r>
            <a:endParaRPr lang="es-ES" sz="2000" dirty="0"/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2339664" y="6350556"/>
            <a:ext cx="1087060" cy="2946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C" sz="1800" dirty="0" smtClean="0"/>
              <a:t>28 años</a:t>
            </a:r>
            <a:endParaRPr lang="es-ES" sz="1800" dirty="0"/>
          </a:p>
        </p:txBody>
      </p:sp>
      <p:pic>
        <p:nvPicPr>
          <p:cNvPr id="1044" name="Picture 20" descr="Resultado de imagen para estadisticas y censos ecuado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30" y="4807379"/>
            <a:ext cx="1271737" cy="3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arcador de contenido 2"/>
          <p:cNvSpPr txBox="1">
            <a:spLocks/>
          </p:cNvSpPr>
          <p:nvPr/>
        </p:nvSpPr>
        <p:spPr>
          <a:xfrm>
            <a:off x="2421844" y="5499988"/>
            <a:ext cx="1003300" cy="2740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C" sz="1800" dirty="0" smtClean="0"/>
              <a:t>15- 34</a:t>
            </a:r>
            <a:endParaRPr lang="es-ES" sz="1800" dirty="0"/>
          </a:p>
        </p:txBody>
      </p:sp>
      <p:pic>
        <p:nvPicPr>
          <p:cNvPr id="1046" name="Picture 22" descr="Resultado de imagen para 1 de cada 3 persona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6" y="5433229"/>
            <a:ext cx="1151423" cy="8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arcador de contenido 2"/>
          <p:cNvSpPr txBox="1">
            <a:spLocks/>
          </p:cNvSpPr>
          <p:nvPr/>
        </p:nvSpPr>
        <p:spPr>
          <a:xfrm>
            <a:off x="2348753" y="5013430"/>
            <a:ext cx="1129468" cy="2268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C" sz="1600" dirty="0" smtClean="0"/>
              <a:t>5 millones</a:t>
            </a:r>
            <a:endParaRPr lang="es-ES" sz="1600" dirty="0"/>
          </a:p>
        </p:txBody>
      </p:sp>
      <p:pic>
        <p:nvPicPr>
          <p:cNvPr id="28" name="Picture 4" descr="Resultado de imagen para redes sociales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51134" y="4989231"/>
            <a:ext cx="1723132" cy="861566"/>
          </a:xfrm>
          <a:prstGeom prst="rect">
            <a:avLst/>
          </a:prstGeom>
          <a:noFill/>
        </p:spPr>
      </p:pic>
      <p:sp>
        <p:nvSpPr>
          <p:cNvPr id="29" name="Marcador de contenido 2"/>
          <p:cNvSpPr txBox="1">
            <a:spLocks/>
          </p:cNvSpPr>
          <p:nvPr/>
        </p:nvSpPr>
        <p:spPr>
          <a:xfrm>
            <a:off x="1141991" y="5147555"/>
            <a:ext cx="799857" cy="3543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EC" sz="2400" dirty="0"/>
              <a:t>9</a:t>
            </a:r>
            <a:r>
              <a:rPr lang="es-EC" sz="2400" dirty="0" smtClean="0"/>
              <a:t>0% </a:t>
            </a:r>
            <a:endParaRPr lang="es-ES" sz="24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2340" y="5898825"/>
            <a:ext cx="1665616" cy="74837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724139" y="1521795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GENERACIONES</a:t>
            </a:r>
            <a:endParaRPr lang="es-ES" sz="14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4917376" y="3020960"/>
            <a:ext cx="1595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COMPORTAMIENTO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11565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693253"/>
              </p:ext>
            </p:extLst>
          </p:nvPr>
        </p:nvGraphicFramePr>
        <p:xfrm>
          <a:off x="2314071" y="290249"/>
          <a:ext cx="7490011" cy="6368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esultado de imagen para mujeres profesion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53" y="77834"/>
            <a:ext cx="1419693" cy="1419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exito person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239" y="77834"/>
            <a:ext cx="1339908" cy="1004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administrar el diner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912" y="58690"/>
            <a:ext cx="1012228" cy="952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5403" y="1081881"/>
            <a:ext cx="1696739" cy="169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Imagen relacionad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642731" y="2849126"/>
            <a:ext cx="1875470" cy="125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Resultado de imagen para sub empleado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082" y="4505359"/>
            <a:ext cx="1451046" cy="1774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8025956" y="5677987"/>
            <a:ext cx="1734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Independientes</a:t>
            </a:r>
            <a:endParaRPr lang="es-EC" sz="2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9583" y="5677987"/>
            <a:ext cx="1002730" cy="120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 descr="Resultado de imagen para viajeros entusiasta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8" y="4358246"/>
            <a:ext cx="2579404" cy="1719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n relacionad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8" y="802418"/>
            <a:ext cx="2579404" cy="171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Resultado de imagen para administrar el diner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43" y="2551705"/>
            <a:ext cx="1012228" cy="952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1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35774732"/>
              </p:ext>
            </p:extLst>
          </p:nvPr>
        </p:nvGraphicFramePr>
        <p:xfrm>
          <a:off x="1413164" y="1"/>
          <a:ext cx="9776806" cy="674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Resultado de imagen para best western c plaza hote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9438" y="2703013"/>
            <a:ext cx="1864257" cy="186425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 l="14340" t="10995" r="4710" b="11227"/>
          <a:stretch>
            <a:fillRect/>
          </a:stretch>
        </p:blipFill>
        <p:spPr bwMode="auto">
          <a:xfrm>
            <a:off x="10018808" y="2879035"/>
            <a:ext cx="2036177" cy="109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/>
          <p:cNvPicPr/>
          <p:nvPr/>
        </p:nvPicPr>
        <p:blipFill rotWithShape="1">
          <a:blip r:embed="rId9" cstate="print"/>
          <a:srcRect l="20203" t="19920" r="25976" b="22335"/>
          <a:stretch/>
        </p:blipFill>
        <p:spPr bwMode="auto">
          <a:xfrm>
            <a:off x="7706509" y="173567"/>
            <a:ext cx="2844800" cy="1659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71263" y="4628494"/>
            <a:ext cx="2960092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 Est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ndar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Room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35 Junior Suite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Deluxe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Suite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 Est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ndar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Room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Ejecutiva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Junior Suite Ejecutiva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Deluxe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Suite Ejecutiva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Suite Presidencial</a:t>
            </a: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Resultado de imagen para gimnasio dibuj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26984" y="5833895"/>
            <a:ext cx="699656" cy="748796"/>
          </a:xfrm>
          <a:prstGeom prst="rect">
            <a:avLst/>
          </a:prstGeom>
          <a:noFill/>
        </p:spPr>
      </p:pic>
      <p:pic>
        <p:nvPicPr>
          <p:cNvPr id="1032" name="Picture 8" descr="Resultado de imagen para restaurante dibuj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15653" y="5685383"/>
            <a:ext cx="885819" cy="919246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/>
          <a:srcRect l="28632" t="35417" r="50805" b="34491"/>
          <a:stretch>
            <a:fillRect/>
          </a:stretch>
        </p:blipFill>
        <p:spPr bwMode="auto">
          <a:xfrm>
            <a:off x="3452649" y="268145"/>
            <a:ext cx="1605281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Resultado de imagen para luckytravelclub"/>
          <p:cNvPicPr>
            <a:picLocks noChangeAspect="1" noChangeArrowheads="1"/>
          </p:cNvPicPr>
          <p:nvPr/>
        </p:nvPicPr>
        <p:blipFill rotWithShape="1">
          <a:blip r:embed="rId13"/>
          <a:srcRect l="15164" t="8680" r="20828" b="19031"/>
          <a:stretch/>
        </p:blipFill>
        <p:spPr bwMode="auto">
          <a:xfrm>
            <a:off x="2230911" y="1049513"/>
            <a:ext cx="1128749" cy="859999"/>
          </a:xfrm>
          <a:prstGeom prst="rect">
            <a:avLst/>
          </a:prstGeom>
          <a:noFill/>
        </p:spPr>
      </p:pic>
      <p:pic>
        <p:nvPicPr>
          <p:cNvPr id="1026" name="Picture 2" descr="Resultado de imagen para lucky travel club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r="20215" b="16457"/>
          <a:stretch/>
        </p:blipFill>
        <p:spPr bwMode="auto">
          <a:xfrm>
            <a:off x="1793240" y="187044"/>
            <a:ext cx="1020510" cy="8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sultado de imagen para lucky travel club platino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5614" r="22650" b="17565"/>
          <a:stretch/>
        </p:blipFill>
        <p:spPr bwMode="auto">
          <a:xfrm>
            <a:off x="360928" y="215693"/>
            <a:ext cx="962925" cy="8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n para sauna y turco dibujo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t="17207" r="45428" b="11990"/>
          <a:stretch/>
        </p:blipFill>
        <p:spPr bwMode="auto">
          <a:xfrm>
            <a:off x="315242" y="5833895"/>
            <a:ext cx="625706" cy="7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ultado de imagen para sushi bar dibuj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25" y="5873687"/>
            <a:ext cx="750175" cy="66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jacuzzi dibuj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5" y="4014482"/>
            <a:ext cx="742932" cy="7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wifi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64" y="4852322"/>
            <a:ext cx="1173922" cy="75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piano bar dibujo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14824" r="8100" b="6024"/>
          <a:stretch/>
        </p:blipFill>
        <p:spPr bwMode="auto">
          <a:xfrm>
            <a:off x="267460" y="4757414"/>
            <a:ext cx="889249" cy="90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1"/>
          <a:srcRect l="23864" t="11494" r="13443" b="21459"/>
          <a:stretch/>
        </p:blipFill>
        <p:spPr>
          <a:xfrm>
            <a:off x="1227186" y="4024805"/>
            <a:ext cx="667041" cy="713364"/>
          </a:xfrm>
          <a:prstGeom prst="rect">
            <a:avLst/>
          </a:prstGeom>
        </p:spPr>
      </p:pic>
      <p:pic>
        <p:nvPicPr>
          <p:cNvPr id="1044" name="Picture 20" descr="Resultado de imagen para lavanderia dibuj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24" y="4498690"/>
            <a:ext cx="1120557" cy="112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Resultado de imagen para minibar dibuj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38" y="3967178"/>
            <a:ext cx="715560" cy="77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 descr="mega salon best western cplaza hotel"/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5096" y="1253965"/>
            <a:ext cx="1411252" cy="1189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7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647956"/>
              </p:ext>
            </p:extLst>
          </p:nvPr>
        </p:nvGraphicFramePr>
        <p:xfrm>
          <a:off x="1261114" y="1898972"/>
          <a:ext cx="1474900" cy="20116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74900"/>
              </a:tblGrid>
              <a:tr h="164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/>
                        <a:t>Salones</a:t>
                      </a:r>
                      <a:endParaRPr lang="es-EC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/>
                        <a:t>Megasalón</a:t>
                      </a:r>
                      <a:endParaRPr lang="es-EC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/>
                        <a:t>Mega 3</a:t>
                      </a:r>
                      <a:endParaRPr lang="es-EC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/>
                        <a:t>Mega 2</a:t>
                      </a:r>
                      <a:endParaRPr lang="es-EC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/>
                        <a:t>Mega 1</a:t>
                      </a:r>
                      <a:endParaRPr lang="es-EC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/>
                        <a:t>Mejía Lequerica</a:t>
                      </a:r>
                      <a:endParaRPr lang="es-EC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/>
                        <a:t>Simón Bolívar</a:t>
                      </a:r>
                      <a:endParaRPr lang="es-EC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/>
                        <a:t>José de Sucre</a:t>
                      </a:r>
                      <a:endParaRPr lang="es-EC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/>
                        <a:t>Eugenio Espejo</a:t>
                      </a:r>
                      <a:endParaRPr lang="es-EC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/>
                        <a:t>Manuela Sáenz </a:t>
                      </a:r>
                      <a:endParaRPr lang="es-EC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/>
                        <a:t>Vista al Cielo (</a:t>
                      </a:r>
                      <a:r>
                        <a:rPr lang="es-EC" sz="800" dirty="0" err="1"/>
                        <a:t>Pent</a:t>
                      </a:r>
                      <a:r>
                        <a:rPr lang="es-EC" sz="800" dirty="0"/>
                        <a:t> </a:t>
                      </a:r>
                      <a:r>
                        <a:rPr lang="es-EC" sz="800" dirty="0" err="1"/>
                        <a:t>House</a:t>
                      </a:r>
                      <a:r>
                        <a:rPr lang="es-EC" sz="800" dirty="0"/>
                        <a:t>)</a:t>
                      </a:r>
                      <a:endParaRPr lang="es-EC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9" name="Imagen 28" descr="salones reuniones best western cplaza hotel"/>
          <p:cNvPicPr/>
          <p:nvPr/>
        </p:nvPicPr>
        <p:blipFill rotWithShape="1">
          <a:blip r:embed="rId25" cstate="print"/>
          <a:srcRect t="18919" r="79457" b="46892"/>
          <a:stretch/>
        </p:blipFill>
        <p:spPr bwMode="auto">
          <a:xfrm>
            <a:off x="10636388" y="351560"/>
            <a:ext cx="1170612" cy="139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60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Siglo gótico-Palatino Linotyp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1260</TotalTime>
  <Words>732</Words>
  <Application>Microsoft Office PowerPoint</Application>
  <PresentationFormat>Panorámica</PresentationFormat>
  <Paragraphs>360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 Unicode MS</vt:lpstr>
      <vt:lpstr>Arial</vt:lpstr>
      <vt:lpstr>Calibri</vt:lpstr>
      <vt:lpstr>Century Gothic</vt:lpstr>
      <vt:lpstr>Palatino Linotype</vt:lpstr>
      <vt:lpstr>Times New Roman</vt:lpstr>
      <vt:lpstr>Estela de condensación</vt:lpstr>
      <vt:lpstr>Presentación de PowerPoint</vt:lpstr>
      <vt:lpstr>justificación</vt:lpstr>
      <vt:lpstr>Objetivo general</vt:lpstr>
      <vt:lpstr>teorías</vt:lpstr>
      <vt:lpstr>METODOLOGÍA</vt:lpstr>
      <vt:lpstr>RESULTADOS</vt:lpstr>
      <vt:lpstr>MILLENNIALS</vt:lpstr>
      <vt:lpstr>Presentación de PowerPoint</vt:lpstr>
      <vt:lpstr>Presentación de PowerPoint</vt:lpstr>
      <vt:lpstr>Presentación de PowerPoint</vt:lpstr>
      <vt:lpstr>encuestas</vt:lpstr>
      <vt:lpstr>Presentación de PowerPoint</vt:lpstr>
      <vt:lpstr>Presentación de PowerPoint</vt:lpstr>
      <vt:lpstr>Presentación de PowerPoint</vt:lpstr>
      <vt:lpstr>Presentación de PowerPoint</vt:lpstr>
      <vt:lpstr>Perfil huésped c plaza hotel</vt:lpstr>
      <vt:lpstr>Perfil huésped millennial</vt:lpstr>
      <vt:lpstr>Presentación de PowerPoint</vt:lpstr>
      <vt:lpstr>Presentación de PowerPoint</vt:lpstr>
      <vt:lpstr>conclusiones</vt:lpstr>
      <vt:lpstr>recomendaciones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Estudiante1</dc:creator>
  <cp:lastModifiedBy>Estudiante1</cp:lastModifiedBy>
  <cp:revision>89</cp:revision>
  <dcterms:created xsi:type="dcterms:W3CDTF">2018-02-08T21:02:29Z</dcterms:created>
  <dcterms:modified xsi:type="dcterms:W3CDTF">2018-02-16T14:49:01Z</dcterms:modified>
</cp:coreProperties>
</file>