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20" r:id="rId1"/>
  </p:sldMasterIdLst>
  <p:notesMasterIdLst>
    <p:notesMasterId r:id="rId42"/>
  </p:notesMasterIdLst>
  <p:sldIdLst>
    <p:sldId id="256" r:id="rId2"/>
    <p:sldId id="257" r:id="rId3"/>
    <p:sldId id="258" r:id="rId4"/>
    <p:sldId id="317" r:id="rId5"/>
    <p:sldId id="259" r:id="rId6"/>
    <p:sldId id="260" r:id="rId7"/>
    <p:sldId id="311" r:id="rId8"/>
    <p:sldId id="261" r:id="rId9"/>
    <p:sldId id="309" r:id="rId10"/>
    <p:sldId id="262" r:id="rId11"/>
    <p:sldId id="319" r:id="rId12"/>
    <p:sldId id="303" r:id="rId13"/>
    <p:sldId id="320" r:id="rId14"/>
    <p:sldId id="312" r:id="rId15"/>
    <p:sldId id="308" r:id="rId16"/>
    <p:sldId id="296" r:id="rId17"/>
    <p:sldId id="305" r:id="rId18"/>
    <p:sldId id="315" r:id="rId19"/>
    <p:sldId id="289" r:id="rId20"/>
    <p:sldId id="292" r:id="rId21"/>
    <p:sldId id="291" r:id="rId22"/>
    <p:sldId id="265" r:id="rId23"/>
    <p:sldId id="290" r:id="rId24"/>
    <p:sldId id="310" r:id="rId25"/>
    <p:sldId id="286" r:id="rId26"/>
    <p:sldId id="288" r:id="rId27"/>
    <p:sldId id="287" r:id="rId28"/>
    <p:sldId id="275" r:id="rId29"/>
    <p:sldId id="307" r:id="rId30"/>
    <p:sldId id="285" r:id="rId31"/>
    <p:sldId id="277" r:id="rId32"/>
    <p:sldId id="283" r:id="rId33"/>
    <p:sldId id="284" r:id="rId34"/>
    <p:sldId id="266" r:id="rId35"/>
    <p:sldId id="282" r:id="rId36"/>
    <p:sldId id="279" r:id="rId37"/>
    <p:sldId id="280" r:id="rId38"/>
    <p:sldId id="316" r:id="rId39"/>
    <p:sldId id="267" r:id="rId40"/>
    <p:sldId id="32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81C7C-CDEC-45EF-8AD7-B1F2759FE7C8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D1A1D6-321B-413A-9A9C-567ADBABEAD2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F43B98D-B768-4B95-B4C0-AAE05D90E243}" type="sibTrans" cxnId="{40C27154-84E2-4548-9B3C-D1B3B695E863}">
      <dgm:prSet/>
      <dgm:spPr/>
      <dgm:t>
        <a:bodyPr/>
        <a:lstStyle/>
        <a:p>
          <a:endParaRPr lang="es-ES"/>
        </a:p>
      </dgm:t>
    </dgm:pt>
    <dgm:pt modelId="{E4EC83FA-D5C4-4341-B47C-AB0319F08B54}" type="parTrans" cxnId="{40C27154-84E2-4548-9B3C-D1B3B695E863}">
      <dgm:prSet/>
      <dgm:spPr/>
      <dgm:t>
        <a:bodyPr/>
        <a:lstStyle/>
        <a:p>
          <a:endParaRPr lang="es-ES"/>
        </a:p>
      </dgm:t>
    </dgm:pt>
    <dgm:pt modelId="{7D67B7A1-D60D-49BC-BE35-1A90B65BEA81}" type="pres">
      <dgm:prSet presAssocID="{9AF81C7C-CDEC-45EF-8AD7-B1F2759FE7C8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s-ES"/>
        </a:p>
      </dgm:t>
    </dgm:pt>
    <dgm:pt modelId="{926BEC3F-B604-43A7-9911-DF62C1EC6CD1}" type="pres">
      <dgm:prSet presAssocID="{9AF81C7C-CDEC-45EF-8AD7-B1F2759FE7C8}" presName="arrowNode" presStyleLbl="node1" presStyleIdx="0" presStyleCnt="1" custScaleX="133333" custScaleY="104826" custLinFactNeighborX="-73470" custLinFactNeighborY="51504"/>
      <dgm:spPr/>
      <dgm:t>
        <a:bodyPr/>
        <a:lstStyle/>
        <a:p>
          <a:endParaRPr lang="es-ES"/>
        </a:p>
      </dgm:t>
    </dgm:pt>
    <dgm:pt modelId="{31E0A1D2-0904-4334-BA38-DCD39013A723}" type="pres">
      <dgm:prSet presAssocID="{3AD1A1D6-321B-413A-9A9C-567ADBABEAD2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493C244-FF6E-4E2E-A822-BDF07565A6C6}" type="presOf" srcId="{9AF81C7C-CDEC-45EF-8AD7-B1F2759FE7C8}" destId="{7D67B7A1-D60D-49BC-BE35-1A90B65BEA81}" srcOrd="0" destOrd="0" presId="urn:microsoft.com/office/officeart/2009/3/layout/DescendingProcess"/>
    <dgm:cxn modelId="{40C27154-84E2-4548-9B3C-D1B3B695E863}" srcId="{9AF81C7C-CDEC-45EF-8AD7-B1F2759FE7C8}" destId="{3AD1A1D6-321B-413A-9A9C-567ADBABEAD2}" srcOrd="0" destOrd="0" parTransId="{E4EC83FA-D5C4-4341-B47C-AB0319F08B54}" sibTransId="{2F43B98D-B768-4B95-B4C0-AAE05D90E243}"/>
    <dgm:cxn modelId="{F878FE13-D42C-4A76-AF0C-1598C726B8B5}" type="presOf" srcId="{3AD1A1D6-321B-413A-9A9C-567ADBABEAD2}" destId="{31E0A1D2-0904-4334-BA38-DCD39013A723}" srcOrd="0" destOrd="0" presId="urn:microsoft.com/office/officeart/2009/3/layout/DescendingProcess"/>
    <dgm:cxn modelId="{EEBA5332-DFDB-4139-869A-30CAD956E5F6}" type="presParOf" srcId="{7D67B7A1-D60D-49BC-BE35-1A90B65BEA81}" destId="{926BEC3F-B604-43A7-9911-DF62C1EC6CD1}" srcOrd="0" destOrd="0" presId="urn:microsoft.com/office/officeart/2009/3/layout/DescendingProcess"/>
    <dgm:cxn modelId="{39A6BE5E-4549-4813-9579-1085CDC3600C}" type="presParOf" srcId="{7D67B7A1-D60D-49BC-BE35-1A90B65BEA81}" destId="{31E0A1D2-0904-4334-BA38-DCD39013A723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54F79-D66E-422F-B80A-FA7D38D81BE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156B95D-9B95-4E41-AE55-5C771D5A4A63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Propiedades de la Fibroína de Seda</a:t>
          </a:r>
          <a:endParaRPr lang="es-ES" b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D7F3C5-E62A-4962-8BD0-311362A3A711}" type="parTrans" cxnId="{9B7B82FC-D188-42BB-8733-77F23A0CFD0E}">
      <dgm:prSet/>
      <dgm:spPr/>
      <dgm:t>
        <a:bodyPr/>
        <a:lstStyle/>
        <a:p>
          <a:endParaRPr lang="es-ES"/>
        </a:p>
      </dgm:t>
    </dgm:pt>
    <dgm:pt modelId="{F1021EA1-C8AE-4043-8BF7-62E48BB33AAA}" type="sibTrans" cxnId="{9B7B82FC-D188-42BB-8733-77F23A0CFD0E}">
      <dgm:prSet/>
      <dgm:spPr/>
      <dgm:t>
        <a:bodyPr/>
        <a:lstStyle/>
        <a:p>
          <a:endParaRPr lang="es-ES"/>
        </a:p>
      </dgm:t>
    </dgm:pt>
    <dgm:pt modelId="{0FB2948E-5B60-42FE-B6E1-7BAD40179085}">
      <dgm:prSet phldrT="[Texto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Biocompatible, unión, proliferación y migración celular</a:t>
          </a:r>
          <a:endParaRPr lang="es-E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454562E-FBB8-49B2-9245-435851889614}" type="parTrans" cxnId="{07F45BE4-6FAF-4DAD-BC1D-232DA78D873A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37AD1D32-BDEE-483B-958E-43B696B16707}" type="sibTrans" cxnId="{07F45BE4-6FAF-4DAD-BC1D-232DA78D873A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4E3E5880-E9AD-472F-9E51-AD4D56408BE6}">
      <dgm:prSet phldrT="[Texto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Versatilidad en procesamiento</a:t>
          </a:r>
          <a:endParaRPr lang="es-ES" sz="12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DFDE758-BC61-4832-91B0-8DE74C680F8D}" type="parTrans" cxnId="{80E7F27A-94B1-4C9F-AA44-29B048D69B2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2CBB09D1-B258-4AD3-A300-B064441D188B}" type="sibTrans" cxnId="{80E7F27A-94B1-4C9F-AA44-29B048D69B2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C2438EDE-3A34-4D7A-8EC7-4428BCC40C57}">
      <dgm:prSet phldrT="[Texto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Baja conductividad térmica</a:t>
          </a:r>
          <a:endParaRPr lang="es-E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E664E4-1403-4057-8A33-DC18EA9FAC62}" type="parTrans" cxnId="{29E8F91A-3B17-4646-90C4-E5082CC8F8B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BD0E190E-B1AD-45C9-B541-19F654EEB45A}" type="sibTrans" cxnId="{29E8F91A-3B17-4646-90C4-E5082CC8F8B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CC5C305D-31A2-42FC-A89E-EFB359963423}">
      <dgm:prSet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No citotóxico</a:t>
          </a:r>
          <a:endParaRPr lang="es-E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E466CFA-3FDA-430D-8EE4-1C056F2EC5B8}" type="parTrans" cxnId="{C73F69B2-BCC9-42DC-9D5D-7F1E2C1BE1B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9E20E703-8F27-41D4-A33F-C79CE2EB2F38}" type="sibTrans" cxnId="{C73F69B2-BCC9-42DC-9D5D-7F1E2C1BE1B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EE900834-85A1-4666-9D38-E8BAA09D53DD}">
      <dgm:prSet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Permeabilidad al agua y oxígeno</a:t>
          </a:r>
          <a:endParaRPr lang="es-E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C0096C8-4CE7-4923-8760-D426A2C42FAC}" type="parTrans" cxnId="{D605AA29-2747-40B6-B6A5-E854CCCEA01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E8330CE4-AE80-4DF4-834B-E090597AA349}" type="sibTrans" cxnId="{D605AA29-2747-40B6-B6A5-E854CCCEA01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1E82A9D8-508B-4822-8286-C787DDC88394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Estabilidad y biodegradación controlable</a:t>
          </a:r>
          <a:endParaRPr lang="es-E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BC88382-CD19-4A31-9323-EAD723FB1A75}" type="parTrans" cxnId="{F6193F45-213E-4302-80D0-BEDCFFFFBDB5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405FACC1-5DA5-4B9B-986E-9C1FE81C5BD2}" type="sibTrans" cxnId="{F6193F45-213E-4302-80D0-BEDCFFFFBDB5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EE65E724-396D-487B-860F-CBDA6875F82D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Alta resistencia a la tracción, tenacidad y flexibilidad</a:t>
          </a:r>
          <a:endParaRPr lang="es-E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D2BD4FA-9488-4CAD-B830-D01283C98B6E}" type="parTrans" cxnId="{7B3308F1-D4B2-4823-8136-A733E0DD76F6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B989E4E5-2B9C-4F8E-912C-85CEAE191B8D}" type="sibTrans" cxnId="{7B3308F1-D4B2-4823-8136-A733E0DD76F6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E1C1336A-4A06-491A-A18F-1C29839C1E10}">
          <dgm:prSet custT="1"/>
          <dgm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s-EC" sz="1400" b="0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sz="1400" b="0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𝑅𝑒𝑠𝑖𝑠𝑡𝑒𝑛𝑐𝑖𝑎</m:t>
                        </m:r>
                      </m:num>
                      <m:den>
                        <m:r>
                          <a:rPr lang="es-EC" sz="1400" b="0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𝑑𝑒𝑛𝑠𝑖𝑑𝑎𝑑</m:t>
                        </m:r>
                      </m:den>
                    </m:f>
                    <m:r>
                      <a:rPr lang="es-EC" sz="1400" b="0" i="1" cap="none" spc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1400" b="0" i="1" cap="none" spc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s-EC" sz="1400" b="0" i="1" cap="none" spc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𝐴𝑐𝑒𝑟𝑜</m:t>
                    </m:r>
                  </m:oMath>
                </m:oMathPara>
              </a14:m>
              <a:endParaRPr lang="es-E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dgm:t>
        </dgm:pt>
      </mc:Choice>
      <mc:Fallback xmlns="">
        <dgm:pt modelId="{E1C1336A-4A06-491A-A18F-1C29839C1E10}">
          <dgm:prSet custT="1"/>
          <dgm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dgm:spPr>
          <dgm:t>
            <a:bodyPr/>
            <a:lstStyle/>
            <a:p>
              <a:r>
                <a:rPr lang="es-EC" sz="1400" b="0" i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rPr>
                <a:t>𝑅𝑒𝑠𝑖𝑠𝑡𝑒𝑛𝑐𝑖𝑎/𝑑𝑒𝑛𝑠𝑖𝑑𝑎𝑑  </a:t>
              </a:r>
              <a:r>
                <a:rPr lang="es-EC" sz="1400" b="0" i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&gt;𝐴𝑐𝑒𝑟𝑜</a:t>
              </a:r>
              <a:endParaRPr lang="es-E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dgm:t>
        </dgm:pt>
      </mc:Fallback>
    </mc:AlternateContent>
    <dgm:pt modelId="{29482877-778D-4A73-96B5-7896CF940706}" type="parTrans" cxnId="{95C33A18-EAC2-4B01-B144-3060905AD3AF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9DC40809-AB3A-4A9B-8362-CB22EDE105AA}" type="sibTrans" cxnId="{95C33A18-EAC2-4B01-B144-3060905AD3AF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61D8C393-CB74-4586-88F7-92EC58D03CDA}" type="pres">
      <dgm:prSet presAssocID="{09354F79-D66E-422F-B80A-FA7D38D81BE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713C4B-04F6-4632-A05B-59BF9106B505}" type="pres">
      <dgm:prSet presAssocID="{C156B95D-9B95-4E41-AE55-5C771D5A4A63}" presName="centerShape" presStyleLbl="node0" presStyleIdx="0" presStyleCnt="1" custScaleX="136720" custScaleY="130124"/>
      <dgm:spPr/>
      <dgm:t>
        <a:bodyPr/>
        <a:lstStyle/>
        <a:p>
          <a:endParaRPr lang="es-ES"/>
        </a:p>
      </dgm:t>
    </dgm:pt>
    <dgm:pt modelId="{2E6E0737-FFDE-4E95-9B74-075CDC6D7641}" type="pres">
      <dgm:prSet presAssocID="{D454562E-FBB8-49B2-9245-435851889614}" presName="parTrans" presStyleLbl="sibTrans2D1" presStyleIdx="0" presStyleCnt="8"/>
      <dgm:spPr/>
      <dgm:t>
        <a:bodyPr/>
        <a:lstStyle/>
        <a:p>
          <a:endParaRPr lang="es-ES"/>
        </a:p>
      </dgm:t>
    </dgm:pt>
    <dgm:pt modelId="{F14390B6-A76F-4480-8B07-4A17C6966D17}" type="pres">
      <dgm:prSet presAssocID="{D454562E-FBB8-49B2-9245-435851889614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E8518E68-182E-4FAF-8512-A8A1CC784D94}" type="pres">
      <dgm:prSet presAssocID="{0FB2948E-5B60-42FE-B6E1-7BAD40179085}" presName="node" presStyleLbl="node1" presStyleIdx="0" presStyleCnt="8" custScaleX="119068" custScaleY="1176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FE95CF-5B77-4503-911C-51737FDC84E6}" type="pres">
      <dgm:prSet presAssocID="{7C0096C8-4CE7-4923-8760-D426A2C42FAC}" presName="parTrans" presStyleLbl="sibTrans2D1" presStyleIdx="1" presStyleCnt="8"/>
      <dgm:spPr/>
      <dgm:t>
        <a:bodyPr/>
        <a:lstStyle/>
        <a:p>
          <a:endParaRPr lang="es-ES"/>
        </a:p>
      </dgm:t>
    </dgm:pt>
    <dgm:pt modelId="{A35BD368-22F7-4571-8B7E-F6D3ED781FE9}" type="pres">
      <dgm:prSet presAssocID="{7C0096C8-4CE7-4923-8760-D426A2C42FAC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656160D7-1F5E-454F-8900-121E4AC4B96D}" type="pres">
      <dgm:prSet presAssocID="{EE900834-85A1-4666-9D38-E8BAA09D53DD}" presName="node" presStyleLbl="node1" presStyleIdx="1" presStyleCnt="8" custScaleX="126616" custScaleY="1268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3F71B5-4E26-4D93-8E07-83315A9FA9A2}" type="pres">
      <dgm:prSet presAssocID="{8D2BD4FA-9488-4CAD-B830-D01283C98B6E}" presName="parTrans" presStyleLbl="sibTrans2D1" presStyleIdx="2" presStyleCnt="8"/>
      <dgm:spPr/>
      <dgm:t>
        <a:bodyPr/>
        <a:lstStyle/>
        <a:p>
          <a:endParaRPr lang="es-ES"/>
        </a:p>
      </dgm:t>
    </dgm:pt>
    <dgm:pt modelId="{2BE6260C-CB72-41BF-90CB-CB05274B2FFF}" type="pres">
      <dgm:prSet presAssocID="{8D2BD4FA-9488-4CAD-B830-D01283C98B6E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370AB94A-C016-422E-97BC-2D9E936E7584}" type="pres">
      <dgm:prSet presAssocID="{EE65E724-396D-487B-860F-CBDA6875F82D}" presName="node" presStyleLbl="node1" presStyleIdx="2" presStyleCnt="8" custScaleX="124652" custScaleY="124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159996-77EB-4F8C-BC1C-628DB0EDEC02}" type="pres">
      <dgm:prSet presAssocID="{2BC88382-CD19-4A31-9323-EAD723FB1A75}" presName="parTrans" presStyleLbl="sibTrans2D1" presStyleIdx="3" presStyleCnt="8"/>
      <dgm:spPr/>
      <dgm:t>
        <a:bodyPr/>
        <a:lstStyle/>
        <a:p>
          <a:endParaRPr lang="es-ES"/>
        </a:p>
      </dgm:t>
    </dgm:pt>
    <dgm:pt modelId="{7C0F422C-A822-43D7-BAAF-284061BB71AF}" type="pres">
      <dgm:prSet presAssocID="{2BC88382-CD19-4A31-9323-EAD723FB1A75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D2902033-9796-460B-B970-533726520C64}" type="pres">
      <dgm:prSet presAssocID="{1E82A9D8-508B-4822-8286-C787DDC88394}" presName="node" presStyleLbl="node1" presStyleIdx="3" presStyleCnt="8" custScaleX="121602" custScaleY="1226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673E90-B865-439D-88EE-952F940826BB}" type="pres">
      <dgm:prSet presAssocID="{EE466CFA-3FDA-430D-8EE4-1C056F2EC5B8}" presName="parTrans" presStyleLbl="sibTrans2D1" presStyleIdx="4" presStyleCnt="8"/>
      <dgm:spPr/>
      <dgm:t>
        <a:bodyPr/>
        <a:lstStyle/>
        <a:p>
          <a:endParaRPr lang="es-ES"/>
        </a:p>
      </dgm:t>
    </dgm:pt>
    <dgm:pt modelId="{8E4D1C99-044A-4252-833D-ACCBAC69476A}" type="pres">
      <dgm:prSet presAssocID="{EE466CFA-3FDA-430D-8EE4-1C056F2EC5B8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EB0B482A-1FAD-440B-B0D0-365ED3D5B722}" type="pres">
      <dgm:prSet presAssocID="{CC5C305D-31A2-42FC-A89E-EFB359963423}" presName="node" presStyleLbl="node1" presStyleIdx="4" presStyleCnt="8" custScaleX="114342" custScaleY="1095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7CB288-985F-4BDA-974D-1389E729D123}" type="pres">
      <dgm:prSet presAssocID="{3DFDE758-BC61-4832-91B0-8DE74C680F8D}" presName="parTrans" presStyleLbl="sibTrans2D1" presStyleIdx="5" presStyleCnt="8"/>
      <dgm:spPr/>
      <dgm:t>
        <a:bodyPr/>
        <a:lstStyle/>
        <a:p>
          <a:endParaRPr lang="es-ES"/>
        </a:p>
      </dgm:t>
    </dgm:pt>
    <dgm:pt modelId="{9752B157-4255-4424-B300-546DF96D8519}" type="pres">
      <dgm:prSet presAssocID="{3DFDE758-BC61-4832-91B0-8DE74C680F8D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61E9E8EB-29E4-469A-AAA7-C63A6E683FDD}" type="pres">
      <dgm:prSet presAssocID="{4E3E5880-E9AD-472F-9E51-AD4D56408BE6}" presName="node" presStyleLbl="node1" presStyleIdx="5" presStyleCnt="8" custScaleX="116050" custScaleY="1132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186236-9E5C-4881-BFB7-49964CDF55DE}" type="pres">
      <dgm:prSet presAssocID="{29482877-778D-4A73-96B5-7896CF940706}" presName="parTrans" presStyleLbl="sibTrans2D1" presStyleIdx="6" presStyleCnt="8"/>
      <dgm:spPr/>
      <dgm:t>
        <a:bodyPr/>
        <a:lstStyle/>
        <a:p>
          <a:endParaRPr lang="es-ES"/>
        </a:p>
      </dgm:t>
    </dgm:pt>
    <dgm:pt modelId="{DFA87D51-A854-4C21-A61A-DE373CC5CDA3}" type="pres">
      <dgm:prSet presAssocID="{29482877-778D-4A73-96B5-7896CF940706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6E388D13-3B78-42A4-B565-57DAEB53EA64}" type="pres">
      <dgm:prSet presAssocID="{E1C1336A-4A06-491A-A18F-1C29839C1E10}" presName="node" presStyleLbl="node1" presStyleIdx="6" presStyleCnt="8" custScaleX="198497" custScaleY="103846" custRadScaleRad="121667" custRadScaleInc="-61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328D64-E562-4A46-83A8-6D5474F3F88F}" type="pres">
      <dgm:prSet presAssocID="{E3E664E4-1403-4057-8A33-DC18EA9FAC62}" presName="parTrans" presStyleLbl="sibTrans2D1" presStyleIdx="7" presStyleCnt="8"/>
      <dgm:spPr/>
      <dgm:t>
        <a:bodyPr/>
        <a:lstStyle/>
        <a:p>
          <a:endParaRPr lang="es-ES"/>
        </a:p>
      </dgm:t>
    </dgm:pt>
    <dgm:pt modelId="{E099C6BD-8013-4209-878A-D96205E5590D}" type="pres">
      <dgm:prSet presAssocID="{E3E664E4-1403-4057-8A33-DC18EA9FAC62}" presName="connectorText" presStyleLbl="sibTrans2D1" presStyleIdx="7" presStyleCnt="8"/>
      <dgm:spPr/>
      <dgm:t>
        <a:bodyPr/>
        <a:lstStyle/>
        <a:p>
          <a:endParaRPr lang="es-ES"/>
        </a:p>
      </dgm:t>
    </dgm:pt>
    <dgm:pt modelId="{C6AF83A9-66D2-405E-A9FC-7F910EBA33D7}" type="pres">
      <dgm:prSet presAssocID="{C2438EDE-3A34-4D7A-8EC7-4428BCC40C57}" presName="node" presStyleLbl="node1" presStyleIdx="7" presStyleCnt="8" custScaleX="127498" custScaleY="1229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75A08D-5F20-4239-AA7F-E2EDAB801C5C}" type="presOf" srcId="{1E82A9D8-508B-4822-8286-C787DDC88394}" destId="{D2902033-9796-460B-B970-533726520C64}" srcOrd="0" destOrd="0" presId="urn:microsoft.com/office/officeart/2005/8/layout/radial5"/>
    <dgm:cxn modelId="{AB65E021-0966-498E-A7DA-538D30263762}" type="presOf" srcId="{EE466CFA-3FDA-430D-8EE4-1C056F2EC5B8}" destId="{B5673E90-B865-439D-88EE-952F940826BB}" srcOrd="0" destOrd="0" presId="urn:microsoft.com/office/officeart/2005/8/layout/radial5"/>
    <dgm:cxn modelId="{23FE5E3C-D962-432C-8DF3-55E712390E85}" type="presOf" srcId="{09354F79-D66E-422F-B80A-FA7D38D81BE9}" destId="{61D8C393-CB74-4586-88F7-92EC58D03CDA}" srcOrd="0" destOrd="0" presId="urn:microsoft.com/office/officeart/2005/8/layout/radial5"/>
    <dgm:cxn modelId="{9B7B82FC-D188-42BB-8733-77F23A0CFD0E}" srcId="{09354F79-D66E-422F-B80A-FA7D38D81BE9}" destId="{C156B95D-9B95-4E41-AE55-5C771D5A4A63}" srcOrd="0" destOrd="0" parTransId="{68D7F3C5-E62A-4962-8BD0-311362A3A711}" sibTransId="{F1021EA1-C8AE-4043-8BF7-62E48BB33AAA}"/>
    <dgm:cxn modelId="{F6193F45-213E-4302-80D0-BEDCFFFFBDB5}" srcId="{C156B95D-9B95-4E41-AE55-5C771D5A4A63}" destId="{1E82A9D8-508B-4822-8286-C787DDC88394}" srcOrd="3" destOrd="0" parTransId="{2BC88382-CD19-4A31-9323-EAD723FB1A75}" sibTransId="{405FACC1-5DA5-4B9B-986E-9C1FE81C5BD2}"/>
    <dgm:cxn modelId="{FA0E9124-67B9-438F-AB8E-5AB3AA898BB4}" type="presOf" srcId="{EE466CFA-3FDA-430D-8EE4-1C056F2EC5B8}" destId="{8E4D1C99-044A-4252-833D-ACCBAC69476A}" srcOrd="1" destOrd="0" presId="urn:microsoft.com/office/officeart/2005/8/layout/radial5"/>
    <dgm:cxn modelId="{AC35E76B-0A3E-4D0E-8B4F-155C94E449EB}" type="presOf" srcId="{2BC88382-CD19-4A31-9323-EAD723FB1A75}" destId="{82159996-77EB-4F8C-BC1C-628DB0EDEC02}" srcOrd="0" destOrd="0" presId="urn:microsoft.com/office/officeart/2005/8/layout/radial5"/>
    <dgm:cxn modelId="{923A9CD4-9109-4671-AC67-9F4374C84045}" type="presOf" srcId="{0FB2948E-5B60-42FE-B6E1-7BAD40179085}" destId="{E8518E68-182E-4FAF-8512-A8A1CC784D94}" srcOrd="0" destOrd="0" presId="urn:microsoft.com/office/officeart/2005/8/layout/radial5"/>
    <dgm:cxn modelId="{05BB767D-FB43-423E-A770-5CF4AFBB6950}" type="presOf" srcId="{29482877-778D-4A73-96B5-7896CF940706}" destId="{DFA87D51-A854-4C21-A61A-DE373CC5CDA3}" srcOrd="1" destOrd="0" presId="urn:microsoft.com/office/officeart/2005/8/layout/radial5"/>
    <dgm:cxn modelId="{0AD9A39B-5112-4101-942C-C681EED61945}" type="presOf" srcId="{CC5C305D-31A2-42FC-A89E-EFB359963423}" destId="{EB0B482A-1FAD-440B-B0D0-365ED3D5B722}" srcOrd="0" destOrd="0" presId="urn:microsoft.com/office/officeart/2005/8/layout/radial5"/>
    <dgm:cxn modelId="{C73F69B2-BCC9-42DC-9D5D-7F1E2C1BE1BE}" srcId="{C156B95D-9B95-4E41-AE55-5C771D5A4A63}" destId="{CC5C305D-31A2-42FC-A89E-EFB359963423}" srcOrd="4" destOrd="0" parTransId="{EE466CFA-3FDA-430D-8EE4-1C056F2EC5B8}" sibTransId="{9E20E703-8F27-41D4-A33F-C79CE2EB2F38}"/>
    <dgm:cxn modelId="{4A2D2A26-1D75-48F5-8634-C432E86432C6}" type="presOf" srcId="{3DFDE758-BC61-4832-91B0-8DE74C680F8D}" destId="{9752B157-4255-4424-B300-546DF96D8519}" srcOrd="1" destOrd="0" presId="urn:microsoft.com/office/officeart/2005/8/layout/radial5"/>
    <dgm:cxn modelId="{55B8FDCF-7D0F-436D-9C53-8C2E5A721C7A}" type="presOf" srcId="{EE900834-85A1-4666-9D38-E8BAA09D53DD}" destId="{656160D7-1F5E-454F-8900-121E4AC4B96D}" srcOrd="0" destOrd="0" presId="urn:microsoft.com/office/officeart/2005/8/layout/radial5"/>
    <dgm:cxn modelId="{07F45BE4-6FAF-4DAD-BC1D-232DA78D873A}" srcId="{C156B95D-9B95-4E41-AE55-5C771D5A4A63}" destId="{0FB2948E-5B60-42FE-B6E1-7BAD40179085}" srcOrd="0" destOrd="0" parTransId="{D454562E-FBB8-49B2-9245-435851889614}" sibTransId="{37AD1D32-BDEE-483B-958E-43B696B16707}"/>
    <dgm:cxn modelId="{024D4B06-1497-4E3A-8AA2-D2BB990A2CD2}" type="presOf" srcId="{8D2BD4FA-9488-4CAD-B830-D01283C98B6E}" destId="{F73F71B5-4E26-4D93-8E07-83315A9FA9A2}" srcOrd="0" destOrd="0" presId="urn:microsoft.com/office/officeart/2005/8/layout/radial5"/>
    <dgm:cxn modelId="{95C33A18-EAC2-4B01-B144-3060905AD3AF}" srcId="{C156B95D-9B95-4E41-AE55-5C771D5A4A63}" destId="{E1C1336A-4A06-491A-A18F-1C29839C1E10}" srcOrd="6" destOrd="0" parTransId="{29482877-778D-4A73-96B5-7896CF940706}" sibTransId="{9DC40809-AB3A-4A9B-8362-CB22EDE105AA}"/>
    <dgm:cxn modelId="{29E8F91A-3B17-4646-90C4-E5082CC8F8B4}" srcId="{C156B95D-9B95-4E41-AE55-5C771D5A4A63}" destId="{C2438EDE-3A34-4D7A-8EC7-4428BCC40C57}" srcOrd="7" destOrd="0" parTransId="{E3E664E4-1403-4057-8A33-DC18EA9FAC62}" sibTransId="{BD0E190E-B1AD-45C9-B541-19F654EEB45A}"/>
    <dgm:cxn modelId="{C11F7A73-CF8F-4060-8C74-CC42D6E37D2C}" type="presOf" srcId="{4E3E5880-E9AD-472F-9E51-AD4D56408BE6}" destId="{61E9E8EB-29E4-469A-AAA7-C63A6E683FDD}" srcOrd="0" destOrd="0" presId="urn:microsoft.com/office/officeart/2005/8/layout/radial5"/>
    <dgm:cxn modelId="{D29CC92D-A0C2-4A81-BB5B-A6FBB27CAB42}" type="presOf" srcId="{E3E664E4-1403-4057-8A33-DC18EA9FAC62}" destId="{F0328D64-E562-4A46-83A8-6D5474F3F88F}" srcOrd="0" destOrd="0" presId="urn:microsoft.com/office/officeart/2005/8/layout/radial5"/>
    <dgm:cxn modelId="{F6A19C16-DB84-4E46-8C53-A7EB933F3867}" type="presOf" srcId="{EE65E724-396D-487B-860F-CBDA6875F82D}" destId="{370AB94A-C016-422E-97BC-2D9E936E7584}" srcOrd="0" destOrd="0" presId="urn:microsoft.com/office/officeart/2005/8/layout/radial5"/>
    <dgm:cxn modelId="{D605AA29-2747-40B6-B6A5-E854CCCEA014}" srcId="{C156B95D-9B95-4E41-AE55-5C771D5A4A63}" destId="{EE900834-85A1-4666-9D38-E8BAA09D53DD}" srcOrd="1" destOrd="0" parTransId="{7C0096C8-4CE7-4923-8760-D426A2C42FAC}" sibTransId="{E8330CE4-AE80-4DF4-834B-E090597AA349}"/>
    <dgm:cxn modelId="{80E7F27A-94B1-4C9F-AA44-29B048D69B2E}" srcId="{C156B95D-9B95-4E41-AE55-5C771D5A4A63}" destId="{4E3E5880-E9AD-472F-9E51-AD4D56408BE6}" srcOrd="5" destOrd="0" parTransId="{3DFDE758-BC61-4832-91B0-8DE74C680F8D}" sibTransId="{2CBB09D1-B258-4AD3-A300-B064441D188B}"/>
    <dgm:cxn modelId="{95274330-D885-4236-86C5-09C174DCE9ED}" type="presOf" srcId="{D454562E-FBB8-49B2-9245-435851889614}" destId="{2E6E0737-FFDE-4E95-9B74-075CDC6D7641}" srcOrd="0" destOrd="0" presId="urn:microsoft.com/office/officeart/2005/8/layout/radial5"/>
    <dgm:cxn modelId="{ACEEFAC2-B55D-4A72-94A6-6D6B8BB00999}" type="presOf" srcId="{8D2BD4FA-9488-4CAD-B830-D01283C98B6E}" destId="{2BE6260C-CB72-41BF-90CB-CB05274B2FFF}" srcOrd="1" destOrd="0" presId="urn:microsoft.com/office/officeart/2005/8/layout/radial5"/>
    <dgm:cxn modelId="{1F9F6026-5B77-49BB-8604-C38DDB36B5B8}" type="presOf" srcId="{E1C1336A-4A06-491A-A18F-1C29839C1E10}" destId="{6E388D13-3B78-42A4-B565-57DAEB53EA64}" srcOrd="0" destOrd="0" presId="urn:microsoft.com/office/officeart/2005/8/layout/radial5"/>
    <dgm:cxn modelId="{222DC650-A077-4632-A049-6593C13D6E58}" type="presOf" srcId="{C156B95D-9B95-4E41-AE55-5C771D5A4A63}" destId="{33713C4B-04F6-4632-A05B-59BF9106B505}" srcOrd="0" destOrd="0" presId="urn:microsoft.com/office/officeart/2005/8/layout/radial5"/>
    <dgm:cxn modelId="{9B0EDF69-D91E-4F19-9BB8-D3445B7C02C5}" type="presOf" srcId="{2BC88382-CD19-4A31-9323-EAD723FB1A75}" destId="{7C0F422C-A822-43D7-BAAF-284061BB71AF}" srcOrd="1" destOrd="0" presId="urn:microsoft.com/office/officeart/2005/8/layout/radial5"/>
    <dgm:cxn modelId="{CC75C042-8FE5-42B2-9168-F5D40193EC22}" type="presOf" srcId="{3DFDE758-BC61-4832-91B0-8DE74C680F8D}" destId="{DA7CB288-985F-4BDA-974D-1389E729D123}" srcOrd="0" destOrd="0" presId="urn:microsoft.com/office/officeart/2005/8/layout/radial5"/>
    <dgm:cxn modelId="{18666D3F-DA5A-4766-BD63-82225D408A85}" type="presOf" srcId="{29482877-778D-4A73-96B5-7896CF940706}" destId="{EF186236-9E5C-4881-BFB7-49964CDF55DE}" srcOrd="0" destOrd="0" presId="urn:microsoft.com/office/officeart/2005/8/layout/radial5"/>
    <dgm:cxn modelId="{104C98B2-C86E-4058-A07B-C0CC9F2539A1}" type="presOf" srcId="{7C0096C8-4CE7-4923-8760-D426A2C42FAC}" destId="{A35BD368-22F7-4571-8B7E-F6D3ED781FE9}" srcOrd="1" destOrd="0" presId="urn:microsoft.com/office/officeart/2005/8/layout/radial5"/>
    <dgm:cxn modelId="{7B3308F1-D4B2-4823-8136-A733E0DD76F6}" srcId="{C156B95D-9B95-4E41-AE55-5C771D5A4A63}" destId="{EE65E724-396D-487B-860F-CBDA6875F82D}" srcOrd="2" destOrd="0" parTransId="{8D2BD4FA-9488-4CAD-B830-D01283C98B6E}" sibTransId="{B989E4E5-2B9C-4F8E-912C-85CEAE191B8D}"/>
    <dgm:cxn modelId="{98905F06-5E88-4E4B-935C-EA3098781051}" type="presOf" srcId="{7C0096C8-4CE7-4923-8760-D426A2C42FAC}" destId="{23FE95CF-5B77-4503-911C-51737FDC84E6}" srcOrd="0" destOrd="0" presId="urn:microsoft.com/office/officeart/2005/8/layout/radial5"/>
    <dgm:cxn modelId="{3273BC1A-B416-43B3-A4D8-2970F09668A9}" type="presOf" srcId="{D454562E-FBB8-49B2-9245-435851889614}" destId="{F14390B6-A76F-4480-8B07-4A17C6966D17}" srcOrd="1" destOrd="0" presId="urn:microsoft.com/office/officeart/2005/8/layout/radial5"/>
    <dgm:cxn modelId="{CCAF128D-5071-4FD0-9FAC-132913621D73}" type="presOf" srcId="{E3E664E4-1403-4057-8A33-DC18EA9FAC62}" destId="{E099C6BD-8013-4209-878A-D96205E5590D}" srcOrd="1" destOrd="0" presId="urn:microsoft.com/office/officeart/2005/8/layout/radial5"/>
    <dgm:cxn modelId="{16BD6D45-172B-4C98-90D0-4B25EDD5E3A3}" type="presOf" srcId="{C2438EDE-3A34-4D7A-8EC7-4428BCC40C57}" destId="{C6AF83A9-66D2-405E-A9FC-7F910EBA33D7}" srcOrd="0" destOrd="0" presId="urn:microsoft.com/office/officeart/2005/8/layout/radial5"/>
    <dgm:cxn modelId="{5F9A5074-6C4B-408B-A30C-92F6D66C4547}" type="presParOf" srcId="{61D8C393-CB74-4586-88F7-92EC58D03CDA}" destId="{33713C4B-04F6-4632-A05B-59BF9106B505}" srcOrd="0" destOrd="0" presId="urn:microsoft.com/office/officeart/2005/8/layout/radial5"/>
    <dgm:cxn modelId="{BFE4F15B-F300-4564-A558-E4617F592670}" type="presParOf" srcId="{61D8C393-CB74-4586-88F7-92EC58D03CDA}" destId="{2E6E0737-FFDE-4E95-9B74-075CDC6D7641}" srcOrd="1" destOrd="0" presId="urn:microsoft.com/office/officeart/2005/8/layout/radial5"/>
    <dgm:cxn modelId="{21DDE50C-F250-4A29-A6D5-93E60FC70908}" type="presParOf" srcId="{2E6E0737-FFDE-4E95-9B74-075CDC6D7641}" destId="{F14390B6-A76F-4480-8B07-4A17C6966D17}" srcOrd="0" destOrd="0" presId="urn:microsoft.com/office/officeart/2005/8/layout/radial5"/>
    <dgm:cxn modelId="{5F5AB768-C459-4E34-935D-CAC09CFFBF33}" type="presParOf" srcId="{61D8C393-CB74-4586-88F7-92EC58D03CDA}" destId="{E8518E68-182E-4FAF-8512-A8A1CC784D94}" srcOrd="2" destOrd="0" presId="urn:microsoft.com/office/officeart/2005/8/layout/radial5"/>
    <dgm:cxn modelId="{A8281039-C66C-40B7-88A3-0A3FF39892D5}" type="presParOf" srcId="{61D8C393-CB74-4586-88F7-92EC58D03CDA}" destId="{23FE95CF-5B77-4503-911C-51737FDC84E6}" srcOrd="3" destOrd="0" presId="urn:microsoft.com/office/officeart/2005/8/layout/radial5"/>
    <dgm:cxn modelId="{8E83AC38-BF32-4606-B2A3-F9EDB6A3BB5D}" type="presParOf" srcId="{23FE95CF-5B77-4503-911C-51737FDC84E6}" destId="{A35BD368-22F7-4571-8B7E-F6D3ED781FE9}" srcOrd="0" destOrd="0" presId="urn:microsoft.com/office/officeart/2005/8/layout/radial5"/>
    <dgm:cxn modelId="{36997516-FEEA-4009-A40F-6C570C64619A}" type="presParOf" srcId="{61D8C393-CB74-4586-88F7-92EC58D03CDA}" destId="{656160D7-1F5E-454F-8900-121E4AC4B96D}" srcOrd="4" destOrd="0" presId="urn:microsoft.com/office/officeart/2005/8/layout/radial5"/>
    <dgm:cxn modelId="{3FD37B2C-0B84-45A6-AD86-A6B152F6C590}" type="presParOf" srcId="{61D8C393-CB74-4586-88F7-92EC58D03CDA}" destId="{F73F71B5-4E26-4D93-8E07-83315A9FA9A2}" srcOrd="5" destOrd="0" presId="urn:microsoft.com/office/officeart/2005/8/layout/radial5"/>
    <dgm:cxn modelId="{5E251113-EA6A-4BE2-9E12-45586DAADED1}" type="presParOf" srcId="{F73F71B5-4E26-4D93-8E07-83315A9FA9A2}" destId="{2BE6260C-CB72-41BF-90CB-CB05274B2FFF}" srcOrd="0" destOrd="0" presId="urn:microsoft.com/office/officeart/2005/8/layout/radial5"/>
    <dgm:cxn modelId="{348D216E-DA18-4364-AA9F-5CB6CD7D3B2E}" type="presParOf" srcId="{61D8C393-CB74-4586-88F7-92EC58D03CDA}" destId="{370AB94A-C016-422E-97BC-2D9E936E7584}" srcOrd="6" destOrd="0" presId="urn:microsoft.com/office/officeart/2005/8/layout/radial5"/>
    <dgm:cxn modelId="{B7BCE1EB-071C-4705-8119-39CE18D4CE28}" type="presParOf" srcId="{61D8C393-CB74-4586-88F7-92EC58D03CDA}" destId="{82159996-77EB-4F8C-BC1C-628DB0EDEC02}" srcOrd="7" destOrd="0" presId="urn:microsoft.com/office/officeart/2005/8/layout/radial5"/>
    <dgm:cxn modelId="{8E77A377-1F0B-45BB-9284-8F1415B0B64A}" type="presParOf" srcId="{82159996-77EB-4F8C-BC1C-628DB0EDEC02}" destId="{7C0F422C-A822-43D7-BAAF-284061BB71AF}" srcOrd="0" destOrd="0" presId="urn:microsoft.com/office/officeart/2005/8/layout/radial5"/>
    <dgm:cxn modelId="{7AA1A781-449B-4D8C-BF9C-E1D38A68BA92}" type="presParOf" srcId="{61D8C393-CB74-4586-88F7-92EC58D03CDA}" destId="{D2902033-9796-460B-B970-533726520C64}" srcOrd="8" destOrd="0" presId="urn:microsoft.com/office/officeart/2005/8/layout/radial5"/>
    <dgm:cxn modelId="{EA608020-9902-431F-BE4D-408D5C62702D}" type="presParOf" srcId="{61D8C393-CB74-4586-88F7-92EC58D03CDA}" destId="{B5673E90-B865-439D-88EE-952F940826BB}" srcOrd="9" destOrd="0" presId="urn:microsoft.com/office/officeart/2005/8/layout/radial5"/>
    <dgm:cxn modelId="{F9175B9D-4445-458A-93B2-5E50DC4A9FAB}" type="presParOf" srcId="{B5673E90-B865-439D-88EE-952F940826BB}" destId="{8E4D1C99-044A-4252-833D-ACCBAC69476A}" srcOrd="0" destOrd="0" presId="urn:microsoft.com/office/officeart/2005/8/layout/radial5"/>
    <dgm:cxn modelId="{424F190A-EDCE-4F5E-BDDF-697EB7166591}" type="presParOf" srcId="{61D8C393-CB74-4586-88F7-92EC58D03CDA}" destId="{EB0B482A-1FAD-440B-B0D0-365ED3D5B722}" srcOrd="10" destOrd="0" presId="urn:microsoft.com/office/officeart/2005/8/layout/radial5"/>
    <dgm:cxn modelId="{A15F3DC1-F028-461F-A6C5-DB2B3341028D}" type="presParOf" srcId="{61D8C393-CB74-4586-88F7-92EC58D03CDA}" destId="{DA7CB288-985F-4BDA-974D-1389E729D123}" srcOrd="11" destOrd="0" presId="urn:microsoft.com/office/officeart/2005/8/layout/radial5"/>
    <dgm:cxn modelId="{16B2248C-787C-4159-886E-B433E6B4FE36}" type="presParOf" srcId="{DA7CB288-985F-4BDA-974D-1389E729D123}" destId="{9752B157-4255-4424-B300-546DF96D8519}" srcOrd="0" destOrd="0" presId="urn:microsoft.com/office/officeart/2005/8/layout/radial5"/>
    <dgm:cxn modelId="{1250BD91-A49A-4009-8AD7-2AC82AF074CF}" type="presParOf" srcId="{61D8C393-CB74-4586-88F7-92EC58D03CDA}" destId="{61E9E8EB-29E4-469A-AAA7-C63A6E683FDD}" srcOrd="12" destOrd="0" presId="urn:microsoft.com/office/officeart/2005/8/layout/radial5"/>
    <dgm:cxn modelId="{95A11369-12B2-4021-BEE0-346FDAC2D0E4}" type="presParOf" srcId="{61D8C393-CB74-4586-88F7-92EC58D03CDA}" destId="{EF186236-9E5C-4881-BFB7-49964CDF55DE}" srcOrd="13" destOrd="0" presId="urn:microsoft.com/office/officeart/2005/8/layout/radial5"/>
    <dgm:cxn modelId="{97962082-A511-4A99-A515-565103F52100}" type="presParOf" srcId="{EF186236-9E5C-4881-BFB7-49964CDF55DE}" destId="{DFA87D51-A854-4C21-A61A-DE373CC5CDA3}" srcOrd="0" destOrd="0" presId="urn:microsoft.com/office/officeart/2005/8/layout/radial5"/>
    <dgm:cxn modelId="{AD972283-7A07-481A-B617-63813D6752C5}" type="presParOf" srcId="{61D8C393-CB74-4586-88F7-92EC58D03CDA}" destId="{6E388D13-3B78-42A4-B565-57DAEB53EA64}" srcOrd="14" destOrd="0" presId="urn:microsoft.com/office/officeart/2005/8/layout/radial5"/>
    <dgm:cxn modelId="{DDD7AB93-EE1D-4DB5-B8BB-8E121088E743}" type="presParOf" srcId="{61D8C393-CB74-4586-88F7-92EC58D03CDA}" destId="{F0328D64-E562-4A46-83A8-6D5474F3F88F}" srcOrd="15" destOrd="0" presId="urn:microsoft.com/office/officeart/2005/8/layout/radial5"/>
    <dgm:cxn modelId="{D962D5D0-C68B-43C0-BDAE-DB14A1E4136F}" type="presParOf" srcId="{F0328D64-E562-4A46-83A8-6D5474F3F88F}" destId="{E099C6BD-8013-4209-878A-D96205E5590D}" srcOrd="0" destOrd="0" presId="urn:microsoft.com/office/officeart/2005/8/layout/radial5"/>
    <dgm:cxn modelId="{63910E2D-866C-4C72-B3F7-5C3A8541058E}" type="presParOf" srcId="{61D8C393-CB74-4586-88F7-92EC58D03CDA}" destId="{C6AF83A9-66D2-405E-A9FC-7F910EBA33D7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354F79-D66E-422F-B80A-FA7D38D81BE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156B95D-9B95-4E41-AE55-5C771D5A4A63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Propiedades de la Fibroína de Seda</a:t>
          </a:r>
          <a:endParaRPr lang="es-ES" b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D7F3C5-E62A-4962-8BD0-311362A3A711}" type="parTrans" cxnId="{9B7B82FC-D188-42BB-8733-77F23A0CFD0E}">
      <dgm:prSet/>
      <dgm:spPr/>
      <dgm:t>
        <a:bodyPr/>
        <a:lstStyle/>
        <a:p>
          <a:endParaRPr lang="es-ES"/>
        </a:p>
      </dgm:t>
    </dgm:pt>
    <dgm:pt modelId="{F1021EA1-C8AE-4043-8BF7-62E48BB33AAA}" type="sibTrans" cxnId="{9B7B82FC-D188-42BB-8733-77F23A0CFD0E}">
      <dgm:prSet/>
      <dgm:spPr/>
      <dgm:t>
        <a:bodyPr/>
        <a:lstStyle/>
        <a:p>
          <a:endParaRPr lang="es-ES"/>
        </a:p>
      </dgm:t>
    </dgm:pt>
    <dgm:pt modelId="{0FB2948E-5B60-42FE-B6E1-7BAD40179085}">
      <dgm:prSet phldrT="[Texto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Biocompatible, unión, proliferación y migración celular</a:t>
          </a:r>
          <a:endParaRPr lang="es-E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454562E-FBB8-49B2-9245-435851889614}" type="parTrans" cxnId="{07F45BE4-6FAF-4DAD-BC1D-232DA78D873A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37AD1D32-BDEE-483B-958E-43B696B16707}" type="sibTrans" cxnId="{07F45BE4-6FAF-4DAD-BC1D-232DA78D873A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4E3E5880-E9AD-472F-9E51-AD4D56408BE6}">
      <dgm:prSet phldrT="[Texto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Versatilidad en procesamiento</a:t>
          </a:r>
          <a:endParaRPr lang="es-ES" sz="12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DFDE758-BC61-4832-91B0-8DE74C680F8D}" type="parTrans" cxnId="{80E7F27A-94B1-4C9F-AA44-29B048D69B2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2CBB09D1-B258-4AD3-A300-B064441D188B}" type="sibTrans" cxnId="{80E7F27A-94B1-4C9F-AA44-29B048D69B2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C2438EDE-3A34-4D7A-8EC7-4428BCC40C57}">
      <dgm:prSet phldrT="[Texto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Baja conductividad térmica</a:t>
          </a:r>
          <a:endParaRPr lang="es-E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E664E4-1403-4057-8A33-DC18EA9FAC62}" type="parTrans" cxnId="{29E8F91A-3B17-4646-90C4-E5082CC8F8B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BD0E190E-B1AD-45C9-B541-19F654EEB45A}" type="sibTrans" cxnId="{29E8F91A-3B17-4646-90C4-E5082CC8F8B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CC5C305D-31A2-42FC-A89E-EFB359963423}">
      <dgm:prSet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No citotóxico</a:t>
          </a:r>
          <a:endParaRPr lang="es-E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E466CFA-3FDA-430D-8EE4-1C056F2EC5B8}" type="parTrans" cxnId="{C73F69B2-BCC9-42DC-9D5D-7F1E2C1BE1B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9E20E703-8F27-41D4-A33F-C79CE2EB2F38}" type="sibTrans" cxnId="{C73F69B2-BCC9-42DC-9D5D-7F1E2C1BE1B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EE900834-85A1-4666-9D38-E8BAA09D53DD}">
      <dgm:prSet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Permeabilidad al agua y oxígeno</a:t>
          </a:r>
          <a:endParaRPr lang="es-E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C0096C8-4CE7-4923-8760-D426A2C42FAC}" type="parTrans" cxnId="{D605AA29-2747-40B6-B6A5-E854CCCEA01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E8330CE4-AE80-4DF4-834B-E090597AA349}" type="sibTrans" cxnId="{D605AA29-2747-40B6-B6A5-E854CCCEA01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1E82A9D8-508B-4822-8286-C787DDC88394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Estabilidad y biodegradación controlable</a:t>
          </a:r>
          <a:endParaRPr lang="es-E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BC88382-CD19-4A31-9323-EAD723FB1A75}" type="parTrans" cxnId="{F6193F45-213E-4302-80D0-BEDCFFFFBDB5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405FACC1-5DA5-4B9B-986E-9C1FE81C5BD2}" type="sibTrans" cxnId="{F6193F45-213E-4302-80D0-BEDCFFFFBDB5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EE65E724-396D-487B-860F-CBDA6875F82D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Alta resistencia a la tracción, tenacidad y flexibilidad</a:t>
          </a:r>
          <a:endParaRPr lang="es-E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D2BD4FA-9488-4CAD-B830-D01283C98B6E}" type="parTrans" cxnId="{7B3308F1-D4B2-4823-8136-A733E0DD76F6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B989E4E5-2B9C-4F8E-912C-85CEAE191B8D}" type="sibTrans" cxnId="{7B3308F1-D4B2-4823-8136-A733E0DD76F6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E1C1336A-4A06-491A-A18F-1C29839C1E10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29482877-778D-4A73-96B5-7896CF940706}" type="parTrans" cxnId="{95C33A18-EAC2-4B01-B144-3060905AD3AF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9DC40809-AB3A-4A9B-8362-CB22EDE105AA}" type="sibTrans" cxnId="{95C33A18-EAC2-4B01-B144-3060905AD3AF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61D8C393-CB74-4586-88F7-92EC58D03CDA}" type="pres">
      <dgm:prSet presAssocID="{09354F79-D66E-422F-B80A-FA7D38D81BE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713C4B-04F6-4632-A05B-59BF9106B505}" type="pres">
      <dgm:prSet presAssocID="{C156B95D-9B95-4E41-AE55-5C771D5A4A63}" presName="centerShape" presStyleLbl="node0" presStyleIdx="0" presStyleCnt="1" custScaleX="136720" custScaleY="130124"/>
      <dgm:spPr/>
      <dgm:t>
        <a:bodyPr/>
        <a:lstStyle/>
        <a:p>
          <a:endParaRPr lang="es-ES"/>
        </a:p>
      </dgm:t>
    </dgm:pt>
    <dgm:pt modelId="{2E6E0737-FFDE-4E95-9B74-075CDC6D7641}" type="pres">
      <dgm:prSet presAssocID="{D454562E-FBB8-49B2-9245-435851889614}" presName="parTrans" presStyleLbl="sibTrans2D1" presStyleIdx="0" presStyleCnt="8"/>
      <dgm:spPr/>
      <dgm:t>
        <a:bodyPr/>
        <a:lstStyle/>
        <a:p>
          <a:endParaRPr lang="es-ES"/>
        </a:p>
      </dgm:t>
    </dgm:pt>
    <dgm:pt modelId="{F14390B6-A76F-4480-8B07-4A17C6966D17}" type="pres">
      <dgm:prSet presAssocID="{D454562E-FBB8-49B2-9245-435851889614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E8518E68-182E-4FAF-8512-A8A1CC784D94}" type="pres">
      <dgm:prSet presAssocID="{0FB2948E-5B60-42FE-B6E1-7BAD40179085}" presName="node" presStyleLbl="node1" presStyleIdx="0" presStyleCnt="8" custScaleX="119068" custScaleY="1176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FE95CF-5B77-4503-911C-51737FDC84E6}" type="pres">
      <dgm:prSet presAssocID="{7C0096C8-4CE7-4923-8760-D426A2C42FAC}" presName="parTrans" presStyleLbl="sibTrans2D1" presStyleIdx="1" presStyleCnt="8"/>
      <dgm:spPr/>
      <dgm:t>
        <a:bodyPr/>
        <a:lstStyle/>
        <a:p>
          <a:endParaRPr lang="es-ES"/>
        </a:p>
      </dgm:t>
    </dgm:pt>
    <dgm:pt modelId="{A35BD368-22F7-4571-8B7E-F6D3ED781FE9}" type="pres">
      <dgm:prSet presAssocID="{7C0096C8-4CE7-4923-8760-D426A2C42FAC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656160D7-1F5E-454F-8900-121E4AC4B96D}" type="pres">
      <dgm:prSet presAssocID="{EE900834-85A1-4666-9D38-E8BAA09D53DD}" presName="node" presStyleLbl="node1" presStyleIdx="1" presStyleCnt="8" custScaleX="126616" custScaleY="1268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3F71B5-4E26-4D93-8E07-83315A9FA9A2}" type="pres">
      <dgm:prSet presAssocID="{8D2BD4FA-9488-4CAD-B830-D01283C98B6E}" presName="parTrans" presStyleLbl="sibTrans2D1" presStyleIdx="2" presStyleCnt="8"/>
      <dgm:spPr/>
      <dgm:t>
        <a:bodyPr/>
        <a:lstStyle/>
        <a:p>
          <a:endParaRPr lang="es-ES"/>
        </a:p>
      </dgm:t>
    </dgm:pt>
    <dgm:pt modelId="{2BE6260C-CB72-41BF-90CB-CB05274B2FFF}" type="pres">
      <dgm:prSet presAssocID="{8D2BD4FA-9488-4CAD-B830-D01283C98B6E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370AB94A-C016-422E-97BC-2D9E936E7584}" type="pres">
      <dgm:prSet presAssocID="{EE65E724-396D-487B-860F-CBDA6875F82D}" presName="node" presStyleLbl="node1" presStyleIdx="2" presStyleCnt="8" custScaleX="124652" custScaleY="124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159996-77EB-4F8C-BC1C-628DB0EDEC02}" type="pres">
      <dgm:prSet presAssocID="{2BC88382-CD19-4A31-9323-EAD723FB1A75}" presName="parTrans" presStyleLbl="sibTrans2D1" presStyleIdx="3" presStyleCnt="8"/>
      <dgm:spPr/>
      <dgm:t>
        <a:bodyPr/>
        <a:lstStyle/>
        <a:p>
          <a:endParaRPr lang="es-ES"/>
        </a:p>
      </dgm:t>
    </dgm:pt>
    <dgm:pt modelId="{7C0F422C-A822-43D7-BAAF-284061BB71AF}" type="pres">
      <dgm:prSet presAssocID="{2BC88382-CD19-4A31-9323-EAD723FB1A75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D2902033-9796-460B-B970-533726520C64}" type="pres">
      <dgm:prSet presAssocID="{1E82A9D8-508B-4822-8286-C787DDC88394}" presName="node" presStyleLbl="node1" presStyleIdx="3" presStyleCnt="8" custScaleX="121602" custScaleY="1226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673E90-B865-439D-88EE-952F940826BB}" type="pres">
      <dgm:prSet presAssocID="{EE466CFA-3FDA-430D-8EE4-1C056F2EC5B8}" presName="parTrans" presStyleLbl="sibTrans2D1" presStyleIdx="4" presStyleCnt="8"/>
      <dgm:spPr/>
      <dgm:t>
        <a:bodyPr/>
        <a:lstStyle/>
        <a:p>
          <a:endParaRPr lang="es-ES"/>
        </a:p>
      </dgm:t>
    </dgm:pt>
    <dgm:pt modelId="{8E4D1C99-044A-4252-833D-ACCBAC69476A}" type="pres">
      <dgm:prSet presAssocID="{EE466CFA-3FDA-430D-8EE4-1C056F2EC5B8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EB0B482A-1FAD-440B-B0D0-365ED3D5B722}" type="pres">
      <dgm:prSet presAssocID="{CC5C305D-31A2-42FC-A89E-EFB359963423}" presName="node" presStyleLbl="node1" presStyleIdx="4" presStyleCnt="8" custScaleX="114342" custScaleY="1095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7CB288-985F-4BDA-974D-1389E729D123}" type="pres">
      <dgm:prSet presAssocID="{3DFDE758-BC61-4832-91B0-8DE74C680F8D}" presName="parTrans" presStyleLbl="sibTrans2D1" presStyleIdx="5" presStyleCnt="8"/>
      <dgm:spPr/>
      <dgm:t>
        <a:bodyPr/>
        <a:lstStyle/>
        <a:p>
          <a:endParaRPr lang="es-ES"/>
        </a:p>
      </dgm:t>
    </dgm:pt>
    <dgm:pt modelId="{9752B157-4255-4424-B300-546DF96D8519}" type="pres">
      <dgm:prSet presAssocID="{3DFDE758-BC61-4832-91B0-8DE74C680F8D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61E9E8EB-29E4-469A-AAA7-C63A6E683FDD}" type="pres">
      <dgm:prSet presAssocID="{4E3E5880-E9AD-472F-9E51-AD4D56408BE6}" presName="node" presStyleLbl="node1" presStyleIdx="5" presStyleCnt="8" custScaleX="116050" custScaleY="1132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186236-9E5C-4881-BFB7-49964CDF55DE}" type="pres">
      <dgm:prSet presAssocID="{29482877-778D-4A73-96B5-7896CF940706}" presName="parTrans" presStyleLbl="sibTrans2D1" presStyleIdx="6" presStyleCnt="8"/>
      <dgm:spPr/>
      <dgm:t>
        <a:bodyPr/>
        <a:lstStyle/>
        <a:p>
          <a:endParaRPr lang="es-ES"/>
        </a:p>
      </dgm:t>
    </dgm:pt>
    <dgm:pt modelId="{DFA87D51-A854-4C21-A61A-DE373CC5CDA3}" type="pres">
      <dgm:prSet presAssocID="{29482877-778D-4A73-96B5-7896CF940706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6E388D13-3B78-42A4-B565-57DAEB53EA64}" type="pres">
      <dgm:prSet presAssocID="{E1C1336A-4A06-491A-A18F-1C29839C1E10}" presName="node" presStyleLbl="node1" presStyleIdx="6" presStyleCnt="8" custScaleX="198497" custScaleY="103846" custRadScaleRad="121667" custRadScaleInc="-61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328D64-E562-4A46-83A8-6D5474F3F88F}" type="pres">
      <dgm:prSet presAssocID="{E3E664E4-1403-4057-8A33-DC18EA9FAC62}" presName="parTrans" presStyleLbl="sibTrans2D1" presStyleIdx="7" presStyleCnt="8"/>
      <dgm:spPr/>
      <dgm:t>
        <a:bodyPr/>
        <a:lstStyle/>
        <a:p>
          <a:endParaRPr lang="es-ES"/>
        </a:p>
      </dgm:t>
    </dgm:pt>
    <dgm:pt modelId="{E099C6BD-8013-4209-878A-D96205E5590D}" type="pres">
      <dgm:prSet presAssocID="{E3E664E4-1403-4057-8A33-DC18EA9FAC62}" presName="connectorText" presStyleLbl="sibTrans2D1" presStyleIdx="7" presStyleCnt="8"/>
      <dgm:spPr/>
      <dgm:t>
        <a:bodyPr/>
        <a:lstStyle/>
        <a:p>
          <a:endParaRPr lang="es-ES"/>
        </a:p>
      </dgm:t>
    </dgm:pt>
    <dgm:pt modelId="{C6AF83A9-66D2-405E-A9FC-7F910EBA33D7}" type="pres">
      <dgm:prSet presAssocID="{C2438EDE-3A34-4D7A-8EC7-4428BCC40C57}" presName="node" presStyleLbl="node1" presStyleIdx="7" presStyleCnt="8" custScaleX="127498" custScaleY="1229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D9A39B-5112-4101-942C-C681EED61945}" type="presOf" srcId="{CC5C305D-31A2-42FC-A89E-EFB359963423}" destId="{EB0B482A-1FAD-440B-B0D0-365ED3D5B722}" srcOrd="0" destOrd="0" presId="urn:microsoft.com/office/officeart/2005/8/layout/radial5"/>
    <dgm:cxn modelId="{95C33A18-EAC2-4B01-B144-3060905AD3AF}" srcId="{C156B95D-9B95-4E41-AE55-5C771D5A4A63}" destId="{E1C1336A-4A06-491A-A18F-1C29839C1E10}" srcOrd="6" destOrd="0" parTransId="{29482877-778D-4A73-96B5-7896CF940706}" sibTransId="{9DC40809-AB3A-4A9B-8362-CB22EDE105AA}"/>
    <dgm:cxn modelId="{80E7F27A-94B1-4C9F-AA44-29B048D69B2E}" srcId="{C156B95D-9B95-4E41-AE55-5C771D5A4A63}" destId="{4E3E5880-E9AD-472F-9E51-AD4D56408BE6}" srcOrd="5" destOrd="0" parTransId="{3DFDE758-BC61-4832-91B0-8DE74C680F8D}" sibTransId="{2CBB09D1-B258-4AD3-A300-B064441D188B}"/>
    <dgm:cxn modelId="{1F9F6026-5B77-49BB-8604-C38DDB36B5B8}" type="presOf" srcId="{E1C1336A-4A06-491A-A18F-1C29839C1E10}" destId="{6E388D13-3B78-42A4-B565-57DAEB53EA64}" srcOrd="0" destOrd="0" presId="urn:microsoft.com/office/officeart/2005/8/layout/radial5"/>
    <dgm:cxn modelId="{9B0EDF69-D91E-4F19-9BB8-D3445B7C02C5}" type="presOf" srcId="{2BC88382-CD19-4A31-9323-EAD723FB1A75}" destId="{7C0F422C-A822-43D7-BAAF-284061BB71AF}" srcOrd="1" destOrd="0" presId="urn:microsoft.com/office/officeart/2005/8/layout/radial5"/>
    <dgm:cxn modelId="{0A75A08D-5F20-4239-AA7F-E2EDAB801C5C}" type="presOf" srcId="{1E82A9D8-508B-4822-8286-C787DDC88394}" destId="{D2902033-9796-460B-B970-533726520C64}" srcOrd="0" destOrd="0" presId="urn:microsoft.com/office/officeart/2005/8/layout/radial5"/>
    <dgm:cxn modelId="{4A2D2A26-1D75-48F5-8634-C432E86432C6}" type="presOf" srcId="{3DFDE758-BC61-4832-91B0-8DE74C680F8D}" destId="{9752B157-4255-4424-B300-546DF96D8519}" srcOrd="1" destOrd="0" presId="urn:microsoft.com/office/officeart/2005/8/layout/radial5"/>
    <dgm:cxn modelId="{AC35E76B-0A3E-4D0E-8B4F-155C94E449EB}" type="presOf" srcId="{2BC88382-CD19-4A31-9323-EAD723FB1A75}" destId="{82159996-77EB-4F8C-BC1C-628DB0EDEC02}" srcOrd="0" destOrd="0" presId="urn:microsoft.com/office/officeart/2005/8/layout/radial5"/>
    <dgm:cxn modelId="{23FE5E3C-D962-432C-8DF3-55E712390E85}" type="presOf" srcId="{09354F79-D66E-422F-B80A-FA7D38D81BE9}" destId="{61D8C393-CB74-4586-88F7-92EC58D03CDA}" srcOrd="0" destOrd="0" presId="urn:microsoft.com/office/officeart/2005/8/layout/radial5"/>
    <dgm:cxn modelId="{07F45BE4-6FAF-4DAD-BC1D-232DA78D873A}" srcId="{C156B95D-9B95-4E41-AE55-5C771D5A4A63}" destId="{0FB2948E-5B60-42FE-B6E1-7BAD40179085}" srcOrd="0" destOrd="0" parTransId="{D454562E-FBB8-49B2-9245-435851889614}" sibTransId="{37AD1D32-BDEE-483B-958E-43B696B16707}"/>
    <dgm:cxn modelId="{CCAF128D-5071-4FD0-9FAC-132913621D73}" type="presOf" srcId="{E3E664E4-1403-4057-8A33-DC18EA9FAC62}" destId="{E099C6BD-8013-4209-878A-D96205E5590D}" srcOrd="1" destOrd="0" presId="urn:microsoft.com/office/officeart/2005/8/layout/radial5"/>
    <dgm:cxn modelId="{222DC650-A077-4632-A049-6593C13D6E58}" type="presOf" srcId="{C156B95D-9B95-4E41-AE55-5C771D5A4A63}" destId="{33713C4B-04F6-4632-A05B-59BF9106B505}" srcOrd="0" destOrd="0" presId="urn:microsoft.com/office/officeart/2005/8/layout/radial5"/>
    <dgm:cxn modelId="{C73F69B2-BCC9-42DC-9D5D-7F1E2C1BE1BE}" srcId="{C156B95D-9B95-4E41-AE55-5C771D5A4A63}" destId="{CC5C305D-31A2-42FC-A89E-EFB359963423}" srcOrd="4" destOrd="0" parTransId="{EE466CFA-3FDA-430D-8EE4-1C056F2EC5B8}" sibTransId="{9E20E703-8F27-41D4-A33F-C79CE2EB2F38}"/>
    <dgm:cxn modelId="{16BD6D45-172B-4C98-90D0-4B25EDD5E3A3}" type="presOf" srcId="{C2438EDE-3A34-4D7A-8EC7-4428BCC40C57}" destId="{C6AF83A9-66D2-405E-A9FC-7F910EBA33D7}" srcOrd="0" destOrd="0" presId="urn:microsoft.com/office/officeart/2005/8/layout/radial5"/>
    <dgm:cxn modelId="{ACEEFAC2-B55D-4A72-94A6-6D6B8BB00999}" type="presOf" srcId="{8D2BD4FA-9488-4CAD-B830-D01283C98B6E}" destId="{2BE6260C-CB72-41BF-90CB-CB05274B2FFF}" srcOrd="1" destOrd="0" presId="urn:microsoft.com/office/officeart/2005/8/layout/radial5"/>
    <dgm:cxn modelId="{C11F7A73-CF8F-4060-8C74-CC42D6E37D2C}" type="presOf" srcId="{4E3E5880-E9AD-472F-9E51-AD4D56408BE6}" destId="{61E9E8EB-29E4-469A-AAA7-C63A6E683FDD}" srcOrd="0" destOrd="0" presId="urn:microsoft.com/office/officeart/2005/8/layout/radial5"/>
    <dgm:cxn modelId="{05BB767D-FB43-423E-A770-5CF4AFBB6950}" type="presOf" srcId="{29482877-778D-4A73-96B5-7896CF940706}" destId="{DFA87D51-A854-4C21-A61A-DE373CC5CDA3}" srcOrd="1" destOrd="0" presId="urn:microsoft.com/office/officeart/2005/8/layout/radial5"/>
    <dgm:cxn modelId="{923A9CD4-9109-4671-AC67-9F4374C84045}" type="presOf" srcId="{0FB2948E-5B60-42FE-B6E1-7BAD40179085}" destId="{E8518E68-182E-4FAF-8512-A8A1CC784D94}" srcOrd="0" destOrd="0" presId="urn:microsoft.com/office/officeart/2005/8/layout/radial5"/>
    <dgm:cxn modelId="{D29CC92D-A0C2-4A81-BB5B-A6FBB27CAB42}" type="presOf" srcId="{E3E664E4-1403-4057-8A33-DC18EA9FAC62}" destId="{F0328D64-E562-4A46-83A8-6D5474F3F88F}" srcOrd="0" destOrd="0" presId="urn:microsoft.com/office/officeart/2005/8/layout/radial5"/>
    <dgm:cxn modelId="{3273BC1A-B416-43B3-A4D8-2970F09668A9}" type="presOf" srcId="{D454562E-FBB8-49B2-9245-435851889614}" destId="{F14390B6-A76F-4480-8B07-4A17C6966D17}" srcOrd="1" destOrd="0" presId="urn:microsoft.com/office/officeart/2005/8/layout/radial5"/>
    <dgm:cxn modelId="{D605AA29-2747-40B6-B6A5-E854CCCEA014}" srcId="{C156B95D-9B95-4E41-AE55-5C771D5A4A63}" destId="{EE900834-85A1-4666-9D38-E8BAA09D53DD}" srcOrd="1" destOrd="0" parTransId="{7C0096C8-4CE7-4923-8760-D426A2C42FAC}" sibTransId="{E8330CE4-AE80-4DF4-834B-E090597AA349}"/>
    <dgm:cxn modelId="{29E8F91A-3B17-4646-90C4-E5082CC8F8B4}" srcId="{C156B95D-9B95-4E41-AE55-5C771D5A4A63}" destId="{C2438EDE-3A34-4D7A-8EC7-4428BCC40C57}" srcOrd="7" destOrd="0" parTransId="{E3E664E4-1403-4057-8A33-DC18EA9FAC62}" sibTransId="{BD0E190E-B1AD-45C9-B541-19F654EEB45A}"/>
    <dgm:cxn modelId="{55B8FDCF-7D0F-436D-9C53-8C2E5A721C7A}" type="presOf" srcId="{EE900834-85A1-4666-9D38-E8BAA09D53DD}" destId="{656160D7-1F5E-454F-8900-121E4AC4B96D}" srcOrd="0" destOrd="0" presId="urn:microsoft.com/office/officeart/2005/8/layout/radial5"/>
    <dgm:cxn modelId="{AB65E021-0966-498E-A7DA-538D30263762}" type="presOf" srcId="{EE466CFA-3FDA-430D-8EE4-1C056F2EC5B8}" destId="{B5673E90-B865-439D-88EE-952F940826BB}" srcOrd="0" destOrd="0" presId="urn:microsoft.com/office/officeart/2005/8/layout/radial5"/>
    <dgm:cxn modelId="{F6193F45-213E-4302-80D0-BEDCFFFFBDB5}" srcId="{C156B95D-9B95-4E41-AE55-5C771D5A4A63}" destId="{1E82A9D8-508B-4822-8286-C787DDC88394}" srcOrd="3" destOrd="0" parTransId="{2BC88382-CD19-4A31-9323-EAD723FB1A75}" sibTransId="{405FACC1-5DA5-4B9B-986E-9C1FE81C5BD2}"/>
    <dgm:cxn modelId="{CC75C042-8FE5-42B2-9168-F5D40193EC22}" type="presOf" srcId="{3DFDE758-BC61-4832-91B0-8DE74C680F8D}" destId="{DA7CB288-985F-4BDA-974D-1389E729D123}" srcOrd="0" destOrd="0" presId="urn:microsoft.com/office/officeart/2005/8/layout/radial5"/>
    <dgm:cxn modelId="{024D4B06-1497-4E3A-8AA2-D2BB990A2CD2}" type="presOf" srcId="{8D2BD4FA-9488-4CAD-B830-D01283C98B6E}" destId="{F73F71B5-4E26-4D93-8E07-83315A9FA9A2}" srcOrd="0" destOrd="0" presId="urn:microsoft.com/office/officeart/2005/8/layout/radial5"/>
    <dgm:cxn modelId="{7B3308F1-D4B2-4823-8136-A733E0DD76F6}" srcId="{C156B95D-9B95-4E41-AE55-5C771D5A4A63}" destId="{EE65E724-396D-487B-860F-CBDA6875F82D}" srcOrd="2" destOrd="0" parTransId="{8D2BD4FA-9488-4CAD-B830-D01283C98B6E}" sibTransId="{B989E4E5-2B9C-4F8E-912C-85CEAE191B8D}"/>
    <dgm:cxn modelId="{18666D3F-DA5A-4766-BD63-82225D408A85}" type="presOf" srcId="{29482877-778D-4A73-96B5-7896CF940706}" destId="{EF186236-9E5C-4881-BFB7-49964CDF55DE}" srcOrd="0" destOrd="0" presId="urn:microsoft.com/office/officeart/2005/8/layout/radial5"/>
    <dgm:cxn modelId="{98905F06-5E88-4E4B-935C-EA3098781051}" type="presOf" srcId="{7C0096C8-4CE7-4923-8760-D426A2C42FAC}" destId="{23FE95CF-5B77-4503-911C-51737FDC84E6}" srcOrd="0" destOrd="0" presId="urn:microsoft.com/office/officeart/2005/8/layout/radial5"/>
    <dgm:cxn modelId="{F6A19C16-DB84-4E46-8C53-A7EB933F3867}" type="presOf" srcId="{EE65E724-396D-487B-860F-CBDA6875F82D}" destId="{370AB94A-C016-422E-97BC-2D9E936E7584}" srcOrd="0" destOrd="0" presId="urn:microsoft.com/office/officeart/2005/8/layout/radial5"/>
    <dgm:cxn modelId="{104C98B2-C86E-4058-A07B-C0CC9F2539A1}" type="presOf" srcId="{7C0096C8-4CE7-4923-8760-D426A2C42FAC}" destId="{A35BD368-22F7-4571-8B7E-F6D3ED781FE9}" srcOrd="1" destOrd="0" presId="urn:microsoft.com/office/officeart/2005/8/layout/radial5"/>
    <dgm:cxn modelId="{FA0E9124-67B9-438F-AB8E-5AB3AA898BB4}" type="presOf" srcId="{EE466CFA-3FDA-430D-8EE4-1C056F2EC5B8}" destId="{8E4D1C99-044A-4252-833D-ACCBAC69476A}" srcOrd="1" destOrd="0" presId="urn:microsoft.com/office/officeart/2005/8/layout/radial5"/>
    <dgm:cxn modelId="{9B7B82FC-D188-42BB-8733-77F23A0CFD0E}" srcId="{09354F79-D66E-422F-B80A-FA7D38D81BE9}" destId="{C156B95D-9B95-4E41-AE55-5C771D5A4A63}" srcOrd="0" destOrd="0" parTransId="{68D7F3C5-E62A-4962-8BD0-311362A3A711}" sibTransId="{F1021EA1-C8AE-4043-8BF7-62E48BB33AAA}"/>
    <dgm:cxn modelId="{95274330-D885-4236-86C5-09C174DCE9ED}" type="presOf" srcId="{D454562E-FBB8-49B2-9245-435851889614}" destId="{2E6E0737-FFDE-4E95-9B74-075CDC6D7641}" srcOrd="0" destOrd="0" presId="urn:microsoft.com/office/officeart/2005/8/layout/radial5"/>
    <dgm:cxn modelId="{5F9A5074-6C4B-408B-A30C-92F6D66C4547}" type="presParOf" srcId="{61D8C393-CB74-4586-88F7-92EC58D03CDA}" destId="{33713C4B-04F6-4632-A05B-59BF9106B505}" srcOrd="0" destOrd="0" presId="urn:microsoft.com/office/officeart/2005/8/layout/radial5"/>
    <dgm:cxn modelId="{BFE4F15B-F300-4564-A558-E4617F592670}" type="presParOf" srcId="{61D8C393-CB74-4586-88F7-92EC58D03CDA}" destId="{2E6E0737-FFDE-4E95-9B74-075CDC6D7641}" srcOrd="1" destOrd="0" presId="urn:microsoft.com/office/officeart/2005/8/layout/radial5"/>
    <dgm:cxn modelId="{21DDE50C-F250-4A29-A6D5-93E60FC70908}" type="presParOf" srcId="{2E6E0737-FFDE-4E95-9B74-075CDC6D7641}" destId="{F14390B6-A76F-4480-8B07-4A17C6966D17}" srcOrd="0" destOrd="0" presId="urn:microsoft.com/office/officeart/2005/8/layout/radial5"/>
    <dgm:cxn modelId="{5F5AB768-C459-4E34-935D-CAC09CFFBF33}" type="presParOf" srcId="{61D8C393-CB74-4586-88F7-92EC58D03CDA}" destId="{E8518E68-182E-4FAF-8512-A8A1CC784D94}" srcOrd="2" destOrd="0" presId="urn:microsoft.com/office/officeart/2005/8/layout/radial5"/>
    <dgm:cxn modelId="{A8281039-C66C-40B7-88A3-0A3FF39892D5}" type="presParOf" srcId="{61D8C393-CB74-4586-88F7-92EC58D03CDA}" destId="{23FE95CF-5B77-4503-911C-51737FDC84E6}" srcOrd="3" destOrd="0" presId="urn:microsoft.com/office/officeart/2005/8/layout/radial5"/>
    <dgm:cxn modelId="{8E83AC38-BF32-4606-B2A3-F9EDB6A3BB5D}" type="presParOf" srcId="{23FE95CF-5B77-4503-911C-51737FDC84E6}" destId="{A35BD368-22F7-4571-8B7E-F6D3ED781FE9}" srcOrd="0" destOrd="0" presId="urn:microsoft.com/office/officeart/2005/8/layout/radial5"/>
    <dgm:cxn modelId="{36997516-FEEA-4009-A40F-6C570C64619A}" type="presParOf" srcId="{61D8C393-CB74-4586-88F7-92EC58D03CDA}" destId="{656160D7-1F5E-454F-8900-121E4AC4B96D}" srcOrd="4" destOrd="0" presId="urn:microsoft.com/office/officeart/2005/8/layout/radial5"/>
    <dgm:cxn modelId="{3FD37B2C-0B84-45A6-AD86-A6B152F6C590}" type="presParOf" srcId="{61D8C393-CB74-4586-88F7-92EC58D03CDA}" destId="{F73F71B5-4E26-4D93-8E07-83315A9FA9A2}" srcOrd="5" destOrd="0" presId="urn:microsoft.com/office/officeart/2005/8/layout/radial5"/>
    <dgm:cxn modelId="{5E251113-EA6A-4BE2-9E12-45586DAADED1}" type="presParOf" srcId="{F73F71B5-4E26-4D93-8E07-83315A9FA9A2}" destId="{2BE6260C-CB72-41BF-90CB-CB05274B2FFF}" srcOrd="0" destOrd="0" presId="urn:microsoft.com/office/officeart/2005/8/layout/radial5"/>
    <dgm:cxn modelId="{348D216E-DA18-4364-AA9F-5CB6CD7D3B2E}" type="presParOf" srcId="{61D8C393-CB74-4586-88F7-92EC58D03CDA}" destId="{370AB94A-C016-422E-97BC-2D9E936E7584}" srcOrd="6" destOrd="0" presId="urn:microsoft.com/office/officeart/2005/8/layout/radial5"/>
    <dgm:cxn modelId="{B7BCE1EB-071C-4705-8119-39CE18D4CE28}" type="presParOf" srcId="{61D8C393-CB74-4586-88F7-92EC58D03CDA}" destId="{82159996-77EB-4F8C-BC1C-628DB0EDEC02}" srcOrd="7" destOrd="0" presId="urn:microsoft.com/office/officeart/2005/8/layout/radial5"/>
    <dgm:cxn modelId="{8E77A377-1F0B-45BB-9284-8F1415B0B64A}" type="presParOf" srcId="{82159996-77EB-4F8C-BC1C-628DB0EDEC02}" destId="{7C0F422C-A822-43D7-BAAF-284061BB71AF}" srcOrd="0" destOrd="0" presId="urn:microsoft.com/office/officeart/2005/8/layout/radial5"/>
    <dgm:cxn modelId="{7AA1A781-449B-4D8C-BF9C-E1D38A68BA92}" type="presParOf" srcId="{61D8C393-CB74-4586-88F7-92EC58D03CDA}" destId="{D2902033-9796-460B-B970-533726520C64}" srcOrd="8" destOrd="0" presId="urn:microsoft.com/office/officeart/2005/8/layout/radial5"/>
    <dgm:cxn modelId="{EA608020-9902-431F-BE4D-408D5C62702D}" type="presParOf" srcId="{61D8C393-CB74-4586-88F7-92EC58D03CDA}" destId="{B5673E90-B865-439D-88EE-952F940826BB}" srcOrd="9" destOrd="0" presId="urn:microsoft.com/office/officeart/2005/8/layout/radial5"/>
    <dgm:cxn modelId="{F9175B9D-4445-458A-93B2-5E50DC4A9FAB}" type="presParOf" srcId="{B5673E90-B865-439D-88EE-952F940826BB}" destId="{8E4D1C99-044A-4252-833D-ACCBAC69476A}" srcOrd="0" destOrd="0" presId="urn:microsoft.com/office/officeart/2005/8/layout/radial5"/>
    <dgm:cxn modelId="{424F190A-EDCE-4F5E-BDDF-697EB7166591}" type="presParOf" srcId="{61D8C393-CB74-4586-88F7-92EC58D03CDA}" destId="{EB0B482A-1FAD-440B-B0D0-365ED3D5B722}" srcOrd="10" destOrd="0" presId="urn:microsoft.com/office/officeart/2005/8/layout/radial5"/>
    <dgm:cxn modelId="{A15F3DC1-F028-461F-A6C5-DB2B3341028D}" type="presParOf" srcId="{61D8C393-CB74-4586-88F7-92EC58D03CDA}" destId="{DA7CB288-985F-4BDA-974D-1389E729D123}" srcOrd="11" destOrd="0" presId="urn:microsoft.com/office/officeart/2005/8/layout/radial5"/>
    <dgm:cxn modelId="{16B2248C-787C-4159-886E-B433E6B4FE36}" type="presParOf" srcId="{DA7CB288-985F-4BDA-974D-1389E729D123}" destId="{9752B157-4255-4424-B300-546DF96D8519}" srcOrd="0" destOrd="0" presId="urn:microsoft.com/office/officeart/2005/8/layout/radial5"/>
    <dgm:cxn modelId="{1250BD91-A49A-4009-8AD7-2AC82AF074CF}" type="presParOf" srcId="{61D8C393-CB74-4586-88F7-92EC58D03CDA}" destId="{61E9E8EB-29E4-469A-AAA7-C63A6E683FDD}" srcOrd="12" destOrd="0" presId="urn:microsoft.com/office/officeart/2005/8/layout/radial5"/>
    <dgm:cxn modelId="{95A11369-12B2-4021-BEE0-346FDAC2D0E4}" type="presParOf" srcId="{61D8C393-CB74-4586-88F7-92EC58D03CDA}" destId="{EF186236-9E5C-4881-BFB7-49964CDF55DE}" srcOrd="13" destOrd="0" presId="urn:microsoft.com/office/officeart/2005/8/layout/radial5"/>
    <dgm:cxn modelId="{97962082-A511-4A99-A515-565103F52100}" type="presParOf" srcId="{EF186236-9E5C-4881-BFB7-49964CDF55DE}" destId="{DFA87D51-A854-4C21-A61A-DE373CC5CDA3}" srcOrd="0" destOrd="0" presId="urn:microsoft.com/office/officeart/2005/8/layout/radial5"/>
    <dgm:cxn modelId="{AD972283-7A07-481A-B617-63813D6752C5}" type="presParOf" srcId="{61D8C393-CB74-4586-88F7-92EC58D03CDA}" destId="{6E388D13-3B78-42A4-B565-57DAEB53EA64}" srcOrd="14" destOrd="0" presId="urn:microsoft.com/office/officeart/2005/8/layout/radial5"/>
    <dgm:cxn modelId="{DDD7AB93-EE1D-4DB5-B8BB-8E121088E743}" type="presParOf" srcId="{61D8C393-CB74-4586-88F7-92EC58D03CDA}" destId="{F0328D64-E562-4A46-83A8-6D5474F3F88F}" srcOrd="15" destOrd="0" presId="urn:microsoft.com/office/officeart/2005/8/layout/radial5"/>
    <dgm:cxn modelId="{D962D5D0-C68B-43C0-BDAE-DB14A1E4136F}" type="presParOf" srcId="{F0328D64-E562-4A46-83A8-6D5474F3F88F}" destId="{E099C6BD-8013-4209-878A-D96205E5590D}" srcOrd="0" destOrd="0" presId="urn:microsoft.com/office/officeart/2005/8/layout/radial5"/>
    <dgm:cxn modelId="{63910E2D-866C-4C72-B3F7-5C3A8541058E}" type="presParOf" srcId="{61D8C393-CB74-4586-88F7-92EC58D03CDA}" destId="{C6AF83A9-66D2-405E-A9FC-7F910EBA33D7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354F79-D66E-422F-B80A-FA7D38D81BE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156B95D-9B95-4E41-AE55-5C771D5A4A63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Propiedades de la sangre de drago</a:t>
          </a:r>
          <a:endParaRPr lang="es-ES" b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D7F3C5-E62A-4962-8BD0-311362A3A711}" type="parTrans" cxnId="{9B7B82FC-D188-42BB-8733-77F23A0CFD0E}">
      <dgm:prSet/>
      <dgm:spPr/>
      <dgm:t>
        <a:bodyPr/>
        <a:lstStyle/>
        <a:p>
          <a:endParaRPr lang="es-ES"/>
        </a:p>
      </dgm:t>
    </dgm:pt>
    <dgm:pt modelId="{F1021EA1-C8AE-4043-8BF7-62E48BB33AAA}" type="sibTrans" cxnId="{9B7B82FC-D188-42BB-8733-77F23A0CFD0E}">
      <dgm:prSet/>
      <dgm:spPr/>
      <dgm:t>
        <a:bodyPr/>
        <a:lstStyle/>
        <a:p>
          <a:endParaRPr lang="es-ES"/>
        </a:p>
      </dgm:t>
    </dgm:pt>
    <dgm:pt modelId="{0FB2948E-5B60-42FE-B6E1-7BAD40179085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Cicatrizante</a:t>
          </a:r>
          <a:endParaRPr lang="es-ES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54562E-FBB8-49B2-9245-435851889614}" type="parTrans" cxnId="{07F45BE4-6FAF-4DAD-BC1D-232DA78D873A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37AD1D32-BDEE-483B-958E-43B696B16707}" type="sibTrans" cxnId="{07F45BE4-6FAF-4DAD-BC1D-232DA78D873A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4E3E5880-E9AD-472F-9E51-AD4D56408BE6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Antiulcerosa</a:t>
          </a:r>
          <a:endParaRPr lang="es-ES" sz="1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FDE758-BC61-4832-91B0-8DE74C680F8D}" type="parTrans" cxnId="{80E7F27A-94B1-4C9F-AA44-29B048D69B2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2CBB09D1-B258-4AD3-A300-B064441D188B}" type="sibTrans" cxnId="{80E7F27A-94B1-4C9F-AA44-29B048D69B2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1385F0D1-3414-40B7-A8A0-6985486B25A3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Antiviral</a:t>
          </a:r>
          <a:endParaRPr lang="es-ES" sz="1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CC7205-D96A-4D1E-B2BC-1E15FBAD8B07}" type="parTrans" cxnId="{1A4C6239-30E1-463D-8942-0CBC882BA089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D17E3DA6-94B1-4B57-9F20-F1A4D4DFE219}" type="sibTrans" cxnId="{1A4C6239-30E1-463D-8942-0CBC882BA089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C2438EDE-3A34-4D7A-8EC7-4428BCC40C57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Homeostático </a:t>
          </a:r>
        </a:p>
      </dgm:t>
    </dgm:pt>
    <dgm:pt modelId="{E3E664E4-1403-4057-8A33-DC18EA9FAC62}" type="parTrans" cxnId="{29E8F91A-3B17-4646-90C4-E5082CC8F8B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BD0E190E-B1AD-45C9-B541-19F654EEB45A}" type="sibTrans" cxnId="{29E8F91A-3B17-4646-90C4-E5082CC8F8B4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CC5C305D-31A2-42FC-A89E-EFB35996342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Antiséptico</a:t>
          </a:r>
          <a:endParaRPr lang="es-ES" sz="1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466CFA-3FDA-430D-8EE4-1C056F2EC5B8}" type="parTrans" cxnId="{C73F69B2-BCC9-42DC-9D5D-7F1E2C1BE1B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9E20E703-8F27-41D4-A33F-C79CE2EB2F38}" type="sibTrans" cxnId="{C73F69B2-BCC9-42DC-9D5D-7F1E2C1BE1B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1E82A9D8-508B-4822-8286-C787DDC8839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Antibacterial</a:t>
          </a:r>
          <a:endParaRPr lang="es-ES" sz="1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C88382-CD19-4A31-9323-EAD723FB1A75}" type="parTrans" cxnId="{F6193F45-213E-4302-80D0-BEDCFFFFBDB5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405FACC1-5DA5-4B9B-986E-9C1FE81C5BD2}" type="sibTrans" cxnId="{F6193F45-213E-4302-80D0-BEDCFFFFBDB5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268817F4-39EB-4494-92C1-8BAB3B73D156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Brinda protección gástrica</a:t>
          </a:r>
        </a:p>
      </dgm:t>
    </dgm:pt>
    <dgm:pt modelId="{D6003F6E-58D2-4199-B820-75FE15075419}" type="parTrans" cxnId="{A5D9C309-8D25-44DE-AFCC-3E7F136D4BDC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AF78EFEE-7C8F-4FC8-AC3D-16DA60C04BF5}" type="sibTrans" cxnId="{A5D9C309-8D25-44DE-AFCC-3E7F136D4BDC}">
      <dgm:prSet/>
      <dgm:spPr/>
      <dgm:t>
        <a:bodyPr/>
        <a:lstStyle/>
        <a:p>
          <a:endParaRPr lang="es-ES"/>
        </a:p>
      </dgm:t>
    </dgm:pt>
    <dgm:pt modelId="{A2F1163C-BB19-49FC-89D1-B286709460B1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Antinflamatorio </a:t>
          </a:r>
        </a:p>
      </dgm:t>
    </dgm:pt>
    <dgm:pt modelId="{125E60FA-589B-457A-AD2B-AD84BF62B0D9}" type="parTrans" cxnId="{7782B98F-582C-4D05-9C0D-A011CD6E68F2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41D9462C-8B3B-467E-B029-8F6ADDB346D2}" type="sibTrans" cxnId="{7782B98F-582C-4D05-9C0D-A011CD6E68F2}">
      <dgm:prSet/>
      <dgm:spPr/>
      <dgm:t>
        <a:bodyPr/>
        <a:lstStyle/>
        <a:p>
          <a:endParaRPr lang="es-ES"/>
        </a:p>
      </dgm:t>
    </dgm:pt>
    <dgm:pt modelId="{74AAC670-6461-4DF0-8453-561289F1F796}">
      <dgm:prSet phldrT="[Texto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b="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Antioxidante</a:t>
          </a:r>
          <a:endParaRPr lang="es-ES" sz="1400" b="0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50337C68-E1B8-4458-B360-B285FBF47385}" type="parTrans" cxnId="{165A49C3-82F2-43C8-8F77-252406CDA8BB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37B189B3-36CA-4FD6-B8B8-AEC53DFAF79E}" type="sibTrans" cxnId="{165A49C3-82F2-43C8-8F77-252406CDA8BB}">
      <dgm:prSet/>
      <dgm:spPr/>
      <dgm:t>
        <a:bodyPr/>
        <a:lstStyle/>
        <a:p>
          <a:endParaRPr lang="es-ES"/>
        </a:p>
      </dgm:t>
    </dgm:pt>
    <dgm:pt modelId="{61D8C393-CB74-4586-88F7-92EC58D03CDA}" type="pres">
      <dgm:prSet presAssocID="{09354F79-D66E-422F-B80A-FA7D38D81BE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713C4B-04F6-4632-A05B-59BF9106B505}" type="pres">
      <dgm:prSet presAssocID="{C156B95D-9B95-4E41-AE55-5C771D5A4A63}" presName="centerShape" presStyleLbl="node0" presStyleIdx="0" presStyleCnt="1" custScaleX="159398" custScaleY="151579" custLinFactNeighborX="-554" custLinFactNeighborY="-369"/>
      <dgm:spPr/>
      <dgm:t>
        <a:bodyPr/>
        <a:lstStyle/>
        <a:p>
          <a:endParaRPr lang="es-ES"/>
        </a:p>
      </dgm:t>
    </dgm:pt>
    <dgm:pt modelId="{2E6E0737-FFDE-4E95-9B74-075CDC6D7641}" type="pres">
      <dgm:prSet presAssocID="{D454562E-FBB8-49B2-9245-435851889614}" presName="parTrans" presStyleLbl="sibTrans2D1" presStyleIdx="0" presStyleCnt="9"/>
      <dgm:spPr/>
      <dgm:t>
        <a:bodyPr/>
        <a:lstStyle/>
        <a:p>
          <a:endParaRPr lang="es-ES"/>
        </a:p>
      </dgm:t>
    </dgm:pt>
    <dgm:pt modelId="{F14390B6-A76F-4480-8B07-4A17C6966D17}" type="pres">
      <dgm:prSet presAssocID="{D454562E-FBB8-49B2-9245-435851889614}" presName="connectorText" presStyleLbl="sibTrans2D1" presStyleIdx="0" presStyleCnt="9"/>
      <dgm:spPr/>
      <dgm:t>
        <a:bodyPr/>
        <a:lstStyle/>
        <a:p>
          <a:endParaRPr lang="es-ES"/>
        </a:p>
      </dgm:t>
    </dgm:pt>
    <dgm:pt modelId="{E8518E68-182E-4FAF-8512-A8A1CC784D94}" type="pres">
      <dgm:prSet presAssocID="{0FB2948E-5B60-42FE-B6E1-7BAD40179085}" presName="node" presStyleLbl="node1" presStyleIdx="0" presStyleCnt="9" custScaleX="145661" custScaleY="113114" custRadScaleRad="103330" custRadScaleInc="-41157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878F30-5CC0-4CEA-BF69-238FF2682159}" type="pres">
      <dgm:prSet presAssocID="{50337C68-E1B8-4458-B360-B285FBF47385}" presName="parTrans" presStyleLbl="sibTrans2D1" presStyleIdx="1" presStyleCnt="9"/>
      <dgm:spPr/>
      <dgm:t>
        <a:bodyPr/>
        <a:lstStyle/>
        <a:p>
          <a:endParaRPr lang="es-ES"/>
        </a:p>
      </dgm:t>
    </dgm:pt>
    <dgm:pt modelId="{7E5EE975-7CAB-4CA0-9528-610D00E3ACA6}" type="pres">
      <dgm:prSet presAssocID="{50337C68-E1B8-4458-B360-B285FBF47385}" presName="connectorText" presStyleLbl="sibTrans2D1" presStyleIdx="1" presStyleCnt="9"/>
      <dgm:spPr/>
      <dgm:t>
        <a:bodyPr/>
        <a:lstStyle/>
        <a:p>
          <a:endParaRPr lang="es-ES"/>
        </a:p>
      </dgm:t>
    </dgm:pt>
    <dgm:pt modelId="{E7AD5ECD-6A2C-4412-B815-7E782A28E170}" type="pres">
      <dgm:prSet presAssocID="{74AAC670-6461-4DF0-8453-561289F1F796}" presName="node" presStyleLbl="node1" presStyleIdx="1" presStyleCnt="9" custScaleX="125378" custRadScaleRad="100281" custRadScaleInc="311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159996-77EB-4F8C-BC1C-628DB0EDEC02}" type="pres">
      <dgm:prSet presAssocID="{2BC88382-CD19-4A31-9323-EAD723FB1A75}" presName="parTrans" presStyleLbl="sibTrans2D1" presStyleIdx="2" presStyleCnt="9"/>
      <dgm:spPr/>
      <dgm:t>
        <a:bodyPr/>
        <a:lstStyle/>
        <a:p>
          <a:endParaRPr lang="es-ES"/>
        </a:p>
      </dgm:t>
    </dgm:pt>
    <dgm:pt modelId="{7C0F422C-A822-43D7-BAAF-284061BB71AF}" type="pres">
      <dgm:prSet presAssocID="{2BC88382-CD19-4A31-9323-EAD723FB1A75}" presName="connectorText" presStyleLbl="sibTrans2D1" presStyleIdx="2" presStyleCnt="9"/>
      <dgm:spPr/>
      <dgm:t>
        <a:bodyPr/>
        <a:lstStyle/>
        <a:p>
          <a:endParaRPr lang="es-ES"/>
        </a:p>
      </dgm:t>
    </dgm:pt>
    <dgm:pt modelId="{D2902033-9796-460B-B970-533726520C64}" type="pres">
      <dgm:prSet presAssocID="{1E82A9D8-508B-4822-8286-C787DDC88394}" presName="node" presStyleLbl="node1" presStyleIdx="2" presStyleCnt="9" custScaleX="1288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673E90-B865-439D-88EE-952F940826BB}" type="pres">
      <dgm:prSet presAssocID="{EE466CFA-3FDA-430D-8EE4-1C056F2EC5B8}" presName="parTrans" presStyleLbl="sibTrans2D1" presStyleIdx="3" presStyleCnt="9"/>
      <dgm:spPr/>
      <dgm:t>
        <a:bodyPr/>
        <a:lstStyle/>
        <a:p>
          <a:endParaRPr lang="es-ES"/>
        </a:p>
      </dgm:t>
    </dgm:pt>
    <dgm:pt modelId="{8E4D1C99-044A-4252-833D-ACCBAC69476A}" type="pres">
      <dgm:prSet presAssocID="{EE466CFA-3FDA-430D-8EE4-1C056F2EC5B8}" presName="connectorText" presStyleLbl="sibTrans2D1" presStyleIdx="3" presStyleCnt="9"/>
      <dgm:spPr/>
      <dgm:t>
        <a:bodyPr/>
        <a:lstStyle/>
        <a:p>
          <a:endParaRPr lang="es-ES"/>
        </a:p>
      </dgm:t>
    </dgm:pt>
    <dgm:pt modelId="{EB0B482A-1FAD-440B-B0D0-365ED3D5B722}" type="pres">
      <dgm:prSet presAssocID="{CC5C305D-31A2-42FC-A89E-EFB359963423}" presName="node" presStyleLbl="node1" presStyleIdx="3" presStyleCnt="9" custScaleX="1262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7CB288-985F-4BDA-974D-1389E729D123}" type="pres">
      <dgm:prSet presAssocID="{3DFDE758-BC61-4832-91B0-8DE74C680F8D}" presName="parTrans" presStyleLbl="sibTrans2D1" presStyleIdx="4" presStyleCnt="9"/>
      <dgm:spPr/>
      <dgm:t>
        <a:bodyPr/>
        <a:lstStyle/>
        <a:p>
          <a:endParaRPr lang="es-ES"/>
        </a:p>
      </dgm:t>
    </dgm:pt>
    <dgm:pt modelId="{9752B157-4255-4424-B300-546DF96D8519}" type="pres">
      <dgm:prSet presAssocID="{3DFDE758-BC61-4832-91B0-8DE74C680F8D}" presName="connectorText" presStyleLbl="sibTrans2D1" presStyleIdx="4" presStyleCnt="9"/>
      <dgm:spPr/>
      <dgm:t>
        <a:bodyPr/>
        <a:lstStyle/>
        <a:p>
          <a:endParaRPr lang="es-ES"/>
        </a:p>
      </dgm:t>
    </dgm:pt>
    <dgm:pt modelId="{61E9E8EB-29E4-469A-AAA7-C63A6E683FDD}" type="pres">
      <dgm:prSet presAssocID="{4E3E5880-E9AD-472F-9E51-AD4D56408BE6}" presName="node" presStyleLbl="node1" presStyleIdx="4" presStyleCnt="9" custScaleX="1238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E4CB7F-6CA3-48A6-A045-2F8A1C1E4565}" type="pres">
      <dgm:prSet presAssocID="{15CC7205-D96A-4D1E-B2BC-1E15FBAD8B07}" presName="parTrans" presStyleLbl="sibTrans2D1" presStyleIdx="5" presStyleCnt="9"/>
      <dgm:spPr/>
      <dgm:t>
        <a:bodyPr/>
        <a:lstStyle/>
        <a:p>
          <a:endParaRPr lang="es-ES"/>
        </a:p>
      </dgm:t>
    </dgm:pt>
    <dgm:pt modelId="{A2318362-1230-412E-BB14-CA717062CE73}" type="pres">
      <dgm:prSet presAssocID="{15CC7205-D96A-4D1E-B2BC-1E15FBAD8B07}" presName="connectorText" presStyleLbl="sibTrans2D1" presStyleIdx="5" presStyleCnt="9"/>
      <dgm:spPr/>
      <dgm:t>
        <a:bodyPr/>
        <a:lstStyle/>
        <a:p>
          <a:endParaRPr lang="es-ES"/>
        </a:p>
      </dgm:t>
    </dgm:pt>
    <dgm:pt modelId="{A710E740-9347-471B-B739-0112AA2A746E}" type="pres">
      <dgm:prSet presAssocID="{1385F0D1-3414-40B7-A8A0-6985486B25A3}" presName="node" presStyleLbl="node1" presStyleIdx="5" presStyleCnt="9" custScaleX="113203" custScaleY="1045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328D64-E562-4A46-83A8-6D5474F3F88F}" type="pres">
      <dgm:prSet presAssocID="{E3E664E4-1403-4057-8A33-DC18EA9FAC62}" presName="parTrans" presStyleLbl="sibTrans2D1" presStyleIdx="6" presStyleCnt="9"/>
      <dgm:spPr/>
      <dgm:t>
        <a:bodyPr/>
        <a:lstStyle/>
        <a:p>
          <a:endParaRPr lang="es-ES"/>
        </a:p>
      </dgm:t>
    </dgm:pt>
    <dgm:pt modelId="{E099C6BD-8013-4209-878A-D96205E5590D}" type="pres">
      <dgm:prSet presAssocID="{E3E664E4-1403-4057-8A33-DC18EA9FAC62}" presName="connectorText" presStyleLbl="sibTrans2D1" presStyleIdx="6" presStyleCnt="9"/>
      <dgm:spPr/>
      <dgm:t>
        <a:bodyPr/>
        <a:lstStyle/>
        <a:p>
          <a:endParaRPr lang="es-ES"/>
        </a:p>
      </dgm:t>
    </dgm:pt>
    <dgm:pt modelId="{C6AF83A9-66D2-405E-A9FC-7F910EBA33D7}" type="pres">
      <dgm:prSet presAssocID="{C2438EDE-3A34-4D7A-8EC7-4428BCC40C57}" presName="node" presStyleLbl="node1" presStyleIdx="6" presStyleCnt="9" custScaleX="137522" custRadScaleRad="92594" custRadScaleInc="6159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EDD9E3-99E9-4296-9AF9-EE10A881C597}" type="pres">
      <dgm:prSet presAssocID="{D6003F6E-58D2-4199-B820-75FE15075419}" presName="parTrans" presStyleLbl="sibTrans2D1" presStyleIdx="7" presStyleCnt="9"/>
      <dgm:spPr/>
      <dgm:t>
        <a:bodyPr/>
        <a:lstStyle/>
        <a:p>
          <a:endParaRPr lang="es-ES"/>
        </a:p>
      </dgm:t>
    </dgm:pt>
    <dgm:pt modelId="{ABCDCD0B-EE7F-4761-899B-C140D8E9A1F0}" type="pres">
      <dgm:prSet presAssocID="{D6003F6E-58D2-4199-B820-75FE15075419}" presName="connectorText" presStyleLbl="sibTrans2D1" presStyleIdx="7" presStyleCnt="9"/>
      <dgm:spPr/>
      <dgm:t>
        <a:bodyPr/>
        <a:lstStyle/>
        <a:p>
          <a:endParaRPr lang="es-ES"/>
        </a:p>
      </dgm:t>
    </dgm:pt>
    <dgm:pt modelId="{96DC83BA-027E-419F-8827-2E91B545C30A}" type="pres">
      <dgm:prSet presAssocID="{268817F4-39EB-4494-92C1-8BAB3B73D156}" presName="node" presStyleLbl="node1" presStyleIdx="7" presStyleCnt="9" custScaleX="123978" custScaleY="114785" custRadScaleRad="95493" custRadScaleInc="-1993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B4BE02-1939-45D1-97A0-7426AE68503F}" type="pres">
      <dgm:prSet presAssocID="{125E60FA-589B-457A-AD2B-AD84BF62B0D9}" presName="parTrans" presStyleLbl="sibTrans2D1" presStyleIdx="8" presStyleCnt="9"/>
      <dgm:spPr/>
      <dgm:t>
        <a:bodyPr/>
        <a:lstStyle/>
        <a:p>
          <a:endParaRPr lang="es-ES"/>
        </a:p>
      </dgm:t>
    </dgm:pt>
    <dgm:pt modelId="{A9975ABA-6586-4EF4-AF18-B30BF3D2DCF0}" type="pres">
      <dgm:prSet presAssocID="{125E60FA-589B-457A-AD2B-AD84BF62B0D9}" presName="connectorText" presStyleLbl="sibTrans2D1" presStyleIdx="8" presStyleCnt="9"/>
      <dgm:spPr/>
      <dgm:t>
        <a:bodyPr/>
        <a:lstStyle/>
        <a:p>
          <a:endParaRPr lang="es-ES"/>
        </a:p>
      </dgm:t>
    </dgm:pt>
    <dgm:pt modelId="{738B2E03-4C65-4DCC-B429-D6D22EF77BD0}" type="pres">
      <dgm:prSet presAssocID="{A2F1163C-BB19-49FC-89D1-B286709460B1}" presName="node" presStyleLbl="node1" presStyleIdx="8" presStyleCnt="9" custScaleX="157148" custRadScaleRad="104048" custRadScaleInc="-164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18CAAD-FB92-4E71-BDFF-004B71580823}" type="presOf" srcId="{50337C68-E1B8-4458-B360-B285FBF47385}" destId="{7E5EE975-7CAB-4CA0-9528-610D00E3ACA6}" srcOrd="1" destOrd="0" presId="urn:microsoft.com/office/officeart/2005/8/layout/radial5"/>
    <dgm:cxn modelId="{0AD9A39B-5112-4101-942C-C681EED61945}" type="presOf" srcId="{CC5C305D-31A2-42FC-A89E-EFB359963423}" destId="{EB0B482A-1FAD-440B-B0D0-365ED3D5B722}" srcOrd="0" destOrd="0" presId="urn:microsoft.com/office/officeart/2005/8/layout/radial5"/>
    <dgm:cxn modelId="{80E7F27A-94B1-4C9F-AA44-29B048D69B2E}" srcId="{C156B95D-9B95-4E41-AE55-5C771D5A4A63}" destId="{4E3E5880-E9AD-472F-9E51-AD4D56408BE6}" srcOrd="4" destOrd="0" parTransId="{3DFDE758-BC61-4832-91B0-8DE74C680F8D}" sibTransId="{2CBB09D1-B258-4AD3-A300-B064441D188B}"/>
    <dgm:cxn modelId="{9B0EDF69-D91E-4F19-9BB8-D3445B7C02C5}" type="presOf" srcId="{2BC88382-CD19-4A31-9323-EAD723FB1A75}" destId="{7C0F422C-A822-43D7-BAAF-284061BB71AF}" srcOrd="1" destOrd="0" presId="urn:microsoft.com/office/officeart/2005/8/layout/radial5"/>
    <dgm:cxn modelId="{7782B98F-582C-4D05-9C0D-A011CD6E68F2}" srcId="{C156B95D-9B95-4E41-AE55-5C771D5A4A63}" destId="{A2F1163C-BB19-49FC-89D1-B286709460B1}" srcOrd="8" destOrd="0" parTransId="{125E60FA-589B-457A-AD2B-AD84BF62B0D9}" sibTransId="{41D9462C-8B3B-467E-B029-8F6ADDB346D2}"/>
    <dgm:cxn modelId="{0A75A08D-5F20-4239-AA7F-E2EDAB801C5C}" type="presOf" srcId="{1E82A9D8-508B-4822-8286-C787DDC88394}" destId="{D2902033-9796-460B-B970-533726520C64}" srcOrd="0" destOrd="0" presId="urn:microsoft.com/office/officeart/2005/8/layout/radial5"/>
    <dgm:cxn modelId="{E6AC713E-8BF5-460E-8496-8C82D1B148C7}" type="presOf" srcId="{268817F4-39EB-4494-92C1-8BAB3B73D156}" destId="{96DC83BA-027E-419F-8827-2E91B545C30A}" srcOrd="0" destOrd="0" presId="urn:microsoft.com/office/officeart/2005/8/layout/radial5"/>
    <dgm:cxn modelId="{4A2D2A26-1D75-48F5-8634-C432E86432C6}" type="presOf" srcId="{3DFDE758-BC61-4832-91B0-8DE74C680F8D}" destId="{9752B157-4255-4424-B300-546DF96D8519}" srcOrd="1" destOrd="0" presId="urn:microsoft.com/office/officeart/2005/8/layout/radial5"/>
    <dgm:cxn modelId="{AC35E76B-0A3E-4D0E-8B4F-155C94E449EB}" type="presOf" srcId="{2BC88382-CD19-4A31-9323-EAD723FB1A75}" destId="{82159996-77EB-4F8C-BC1C-628DB0EDEC02}" srcOrd="0" destOrd="0" presId="urn:microsoft.com/office/officeart/2005/8/layout/radial5"/>
    <dgm:cxn modelId="{F19C0452-A9EA-417A-9770-B48AA8AD7C3B}" type="presOf" srcId="{D6003F6E-58D2-4199-B820-75FE15075419}" destId="{DBEDD9E3-99E9-4296-9AF9-EE10A881C597}" srcOrd="0" destOrd="0" presId="urn:microsoft.com/office/officeart/2005/8/layout/radial5"/>
    <dgm:cxn modelId="{165A49C3-82F2-43C8-8F77-252406CDA8BB}" srcId="{C156B95D-9B95-4E41-AE55-5C771D5A4A63}" destId="{74AAC670-6461-4DF0-8453-561289F1F796}" srcOrd="1" destOrd="0" parTransId="{50337C68-E1B8-4458-B360-B285FBF47385}" sibTransId="{37B189B3-36CA-4FD6-B8B8-AEC53DFAF79E}"/>
    <dgm:cxn modelId="{23FE5E3C-D962-432C-8DF3-55E712390E85}" type="presOf" srcId="{09354F79-D66E-422F-B80A-FA7D38D81BE9}" destId="{61D8C393-CB74-4586-88F7-92EC58D03CDA}" srcOrd="0" destOrd="0" presId="urn:microsoft.com/office/officeart/2005/8/layout/radial5"/>
    <dgm:cxn modelId="{5560CC42-843C-467E-B9D4-DC422549AC5F}" type="presOf" srcId="{15CC7205-D96A-4D1E-B2BC-1E15FBAD8B07}" destId="{A2318362-1230-412E-BB14-CA717062CE73}" srcOrd="1" destOrd="0" presId="urn:microsoft.com/office/officeart/2005/8/layout/radial5"/>
    <dgm:cxn modelId="{07F45BE4-6FAF-4DAD-BC1D-232DA78D873A}" srcId="{C156B95D-9B95-4E41-AE55-5C771D5A4A63}" destId="{0FB2948E-5B60-42FE-B6E1-7BAD40179085}" srcOrd="0" destOrd="0" parTransId="{D454562E-FBB8-49B2-9245-435851889614}" sibTransId="{37AD1D32-BDEE-483B-958E-43B696B16707}"/>
    <dgm:cxn modelId="{855462FA-6006-412D-AC6A-C0CECD95FB49}" type="presOf" srcId="{15CC7205-D96A-4D1E-B2BC-1E15FBAD8B07}" destId="{D4E4CB7F-6CA3-48A6-A045-2F8A1C1E4565}" srcOrd="0" destOrd="0" presId="urn:microsoft.com/office/officeart/2005/8/layout/radial5"/>
    <dgm:cxn modelId="{CCAF128D-5071-4FD0-9FAC-132913621D73}" type="presOf" srcId="{E3E664E4-1403-4057-8A33-DC18EA9FAC62}" destId="{E099C6BD-8013-4209-878A-D96205E5590D}" srcOrd="1" destOrd="0" presId="urn:microsoft.com/office/officeart/2005/8/layout/radial5"/>
    <dgm:cxn modelId="{222DC650-A077-4632-A049-6593C13D6E58}" type="presOf" srcId="{C156B95D-9B95-4E41-AE55-5C771D5A4A63}" destId="{33713C4B-04F6-4632-A05B-59BF9106B505}" srcOrd="0" destOrd="0" presId="urn:microsoft.com/office/officeart/2005/8/layout/radial5"/>
    <dgm:cxn modelId="{C73F69B2-BCC9-42DC-9D5D-7F1E2C1BE1BE}" srcId="{C156B95D-9B95-4E41-AE55-5C771D5A4A63}" destId="{CC5C305D-31A2-42FC-A89E-EFB359963423}" srcOrd="3" destOrd="0" parTransId="{EE466CFA-3FDA-430D-8EE4-1C056F2EC5B8}" sibTransId="{9E20E703-8F27-41D4-A33F-C79CE2EB2F38}"/>
    <dgm:cxn modelId="{16BD6D45-172B-4C98-90D0-4B25EDD5E3A3}" type="presOf" srcId="{C2438EDE-3A34-4D7A-8EC7-4428BCC40C57}" destId="{C6AF83A9-66D2-405E-A9FC-7F910EBA33D7}" srcOrd="0" destOrd="0" presId="urn:microsoft.com/office/officeart/2005/8/layout/radial5"/>
    <dgm:cxn modelId="{350EF67D-2D50-4072-8A14-ECC769D0AE09}" type="presOf" srcId="{125E60FA-589B-457A-AD2B-AD84BF62B0D9}" destId="{2CB4BE02-1939-45D1-97A0-7426AE68503F}" srcOrd="0" destOrd="0" presId="urn:microsoft.com/office/officeart/2005/8/layout/radial5"/>
    <dgm:cxn modelId="{F81934C0-BA91-4803-9FE2-C2CDA3BE3687}" type="presOf" srcId="{74AAC670-6461-4DF0-8453-561289F1F796}" destId="{E7AD5ECD-6A2C-4412-B815-7E782A28E170}" srcOrd="0" destOrd="0" presId="urn:microsoft.com/office/officeart/2005/8/layout/radial5"/>
    <dgm:cxn modelId="{5BA9F61D-9FD7-4885-A7FE-27503A6621BA}" type="presOf" srcId="{1385F0D1-3414-40B7-A8A0-6985486B25A3}" destId="{A710E740-9347-471B-B739-0112AA2A746E}" srcOrd="0" destOrd="0" presId="urn:microsoft.com/office/officeart/2005/8/layout/radial5"/>
    <dgm:cxn modelId="{C11F7A73-CF8F-4060-8C74-CC42D6E37D2C}" type="presOf" srcId="{4E3E5880-E9AD-472F-9E51-AD4D56408BE6}" destId="{61E9E8EB-29E4-469A-AAA7-C63A6E683FDD}" srcOrd="0" destOrd="0" presId="urn:microsoft.com/office/officeart/2005/8/layout/radial5"/>
    <dgm:cxn modelId="{923A9CD4-9109-4671-AC67-9F4374C84045}" type="presOf" srcId="{0FB2948E-5B60-42FE-B6E1-7BAD40179085}" destId="{E8518E68-182E-4FAF-8512-A8A1CC784D94}" srcOrd="0" destOrd="0" presId="urn:microsoft.com/office/officeart/2005/8/layout/radial5"/>
    <dgm:cxn modelId="{D29CC92D-A0C2-4A81-BB5B-A6FBB27CAB42}" type="presOf" srcId="{E3E664E4-1403-4057-8A33-DC18EA9FAC62}" destId="{F0328D64-E562-4A46-83A8-6D5474F3F88F}" srcOrd="0" destOrd="0" presId="urn:microsoft.com/office/officeart/2005/8/layout/radial5"/>
    <dgm:cxn modelId="{3273BC1A-B416-43B3-A4D8-2970F09668A9}" type="presOf" srcId="{D454562E-FBB8-49B2-9245-435851889614}" destId="{F14390B6-A76F-4480-8B07-4A17C6966D17}" srcOrd="1" destOrd="0" presId="urn:microsoft.com/office/officeart/2005/8/layout/radial5"/>
    <dgm:cxn modelId="{4B9B0FA2-F0B7-4C7A-AF0C-34ED10464A90}" type="presOf" srcId="{50337C68-E1B8-4458-B360-B285FBF47385}" destId="{A9878F30-5CC0-4CEA-BF69-238FF2682159}" srcOrd="0" destOrd="0" presId="urn:microsoft.com/office/officeart/2005/8/layout/radial5"/>
    <dgm:cxn modelId="{DF156E35-2397-41D3-9EB3-3910AEFF9A17}" type="presOf" srcId="{D6003F6E-58D2-4199-B820-75FE15075419}" destId="{ABCDCD0B-EE7F-4761-899B-C140D8E9A1F0}" srcOrd="1" destOrd="0" presId="urn:microsoft.com/office/officeart/2005/8/layout/radial5"/>
    <dgm:cxn modelId="{29E8F91A-3B17-4646-90C4-E5082CC8F8B4}" srcId="{C156B95D-9B95-4E41-AE55-5C771D5A4A63}" destId="{C2438EDE-3A34-4D7A-8EC7-4428BCC40C57}" srcOrd="6" destOrd="0" parTransId="{E3E664E4-1403-4057-8A33-DC18EA9FAC62}" sibTransId="{BD0E190E-B1AD-45C9-B541-19F654EEB45A}"/>
    <dgm:cxn modelId="{1A4C6239-30E1-463D-8942-0CBC882BA089}" srcId="{C156B95D-9B95-4E41-AE55-5C771D5A4A63}" destId="{1385F0D1-3414-40B7-A8A0-6985486B25A3}" srcOrd="5" destOrd="0" parTransId="{15CC7205-D96A-4D1E-B2BC-1E15FBAD8B07}" sibTransId="{D17E3DA6-94B1-4B57-9F20-F1A4D4DFE219}"/>
    <dgm:cxn modelId="{AB65E021-0966-498E-A7DA-538D30263762}" type="presOf" srcId="{EE466CFA-3FDA-430D-8EE4-1C056F2EC5B8}" destId="{B5673E90-B865-439D-88EE-952F940826BB}" srcOrd="0" destOrd="0" presId="urn:microsoft.com/office/officeart/2005/8/layout/radial5"/>
    <dgm:cxn modelId="{F6193F45-213E-4302-80D0-BEDCFFFFBDB5}" srcId="{C156B95D-9B95-4E41-AE55-5C771D5A4A63}" destId="{1E82A9D8-508B-4822-8286-C787DDC88394}" srcOrd="2" destOrd="0" parTransId="{2BC88382-CD19-4A31-9323-EAD723FB1A75}" sibTransId="{405FACC1-5DA5-4B9B-986E-9C1FE81C5BD2}"/>
    <dgm:cxn modelId="{CC75C042-8FE5-42B2-9168-F5D40193EC22}" type="presOf" srcId="{3DFDE758-BC61-4832-91B0-8DE74C680F8D}" destId="{DA7CB288-985F-4BDA-974D-1389E729D123}" srcOrd="0" destOrd="0" presId="urn:microsoft.com/office/officeart/2005/8/layout/radial5"/>
    <dgm:cxn modelId="{FA0E9124-67B9-438F-AB8E-5AB3AA898BB4}" type="presOf" srcId="{EE466CFA-3FDA-430D-8EE4-1C056F2EC5B8}" destId="{8E4D1C99-044A-4252-833D-ACCBAC69476A}" srcOrd="1" destOrd="0" presId="urn:microsoft.com/office/officeart/2005/8/layout/radial5"/>
    <dgm:cxn modelId="{3D3821AC-E5E9-48CA-BC64-CBA928F162DF}" type="presOf" srcId="{125E60FA-589B-457A-AD2B-AD84BF62B0D9}" destId="{A9975ABA-6586-4EF4-AF18-B30BF3D2DCF0}" srcOrd="1" destOrd="0" presId="urn:microsoft.com/office/officeart/2005/8/layout/radial5"/>
    <dgm:cxn modelId="{9B7B82FC-D188-42BB-8733-77F23A0CFD0E}" srcId="{09354F79-D66E-422F-B80A-FA7D38D81BE9}" destId="{C156B95D-9B95-4E41-AE55-5C771D5A4A63}" srcOrd="0" destOrd="0" parTransId="{68D7F3C5-E62A-4962-8BD0-311362A3A711}" sibTransId="{F1021EA1-C8AE-4043-8BF7-62E48BB33AAA}"/>
    <dgm:cxn modelId="{A5D9C309-8D25-44DE-AFCC-3E7F136D4BDC}" srcId="{C156B95D-9B95-4E41-AE55-5C771D5A4A63}" destId="{268817F4-39EB-4494-92C1-8BAB3B73D156}" srcOrd="7" destOrd="0" parTransId="{D6003F6E-58D2-4199-B820-75FE15075419}" sibTransId="{AF78EFEE-7C8F-4FC8-AC3D-16DA60C04BF5}"/>
    <dgm:cxn modelId="{D5C91C4B-4891-47CB-A414-343315C1AEE7}" type="presOf" srcId="{A2F1163C-BB19-49FC-89D1-B286709460B1}" destId="{738B2E03-4C65-4DCC-B429-D6D22EF77BD0}" srcOrd="0" destOrd="0" presId="urn:microsoft.com/office/officeart/2005/8/layout/radial5"/>
    <dgm:cxn modelId="{95274330-D885-4236-86C5-09C174DCE9ED}" type="presOf" srcId="{D454562E-FBB8-49B2-9245-435851889614}" destId="{2E6E0737-FFDE-4E95-9B74-075CDC6D7641}" srcOrd="0" destOrd="0" presId="urn:microsoft.com/office/officeart/2005/8/layout/radial5"/>
    <dgm:cxn modelId="{5F9A5074-6C4B-408B-A30C-92F6D66C4547}" type="presParOf" srcId="{61D8C393-CB74-4586-88F7-92EC58D03CDA}" destId="{33713C4B-04F6-4632-A05B-59BF9106B505}" srcOrd="0" destOrd="0" presId="urn:microsoft.com/office/officeart/2005/8/layout/radial5"/>
    <dgm:cxn modelId="{BFE4F15B-F300-4564-A558-E4617F592670}" type="presParOf" srcId="{61D8C393-CB74-4586-88F7-92EC58D03CDA}" destId="{2E6E0737-FFDE-4E95-9B74-075CDC6D7641}" srcOrd="1" destOrd="0" presId="urn:microsoft.com/office/officeart/2005/8/layout/radial5"/>
    <dgm:cxn modelId="{21DDE50C-F250-4A29-A6D5-93E60FC70908}" type="presParOf" srcId="{2E6E0737-FFDE-4E95-9B74-075CDC6D7641}" destId="{F14390B6-A76F-4480-8B07-4A17C6966D17}" srcOrd="0" destOrd="0" presId="urn:microsoft.com/office/officeart/2005/8/layout/radial5"/>
    <dgm:cxn modelId="{5F5AB768-C459-4E34-935D-CAC09CFFBF33}" type="presParOf" srcId="{61D8C393-CB74-4586-88F7-92EC58D03CDA}" destId="{E8518E68-182E-4FAF-8512-A8A1CC784D94}" srcOrd="2" destOrd="0" presId="urn:microsoft.com/office/officeart/2005/8/layout/radial5"/>
    <dgm:cxn modelId="{02D5A459-41B6-48F5-BA82-B29294641EC0}" type="presParOf" srcId="{61D8C393-CB74-4586-88F7-92EC58D03CDA}" destId="{A9878F30-5CC0-4CEA-BF69-238FF2682159}" srcOrd="3" destOrd="0" presId="urn:microsoft.com/office/officeart/2005/8/layout/radial5"/>
    <dgm:cxn modelId="{B906E674-C78A-4696-B878-BB0B20E7DE12}" type="presParOf" srcId="{A9878F30-5CC0-4CEA-BF69-238FF2682159}" destId="{7E5EE975-7CAB-4CA0-9528-610D00E3ACA6}" srcOrd="0" destOrd="0" presId="urn:microsoft.com/office/officeart/2005/8/layout/radial5"/>
    <dgm:cxn modelId="{67F34FD5-DD63-4733-84A0-00667082A19B}" type="presParOf" srcId="{61D8C393-CB74-4586-88F7-92EC58D03CDA}" destId="{E7AD5ECD-6A2C-4412-B815-7E782A28E170}" srcOrd="4" destOrd="0" presId="urn:microsoft.com/office/officeart/2005/8/layout/radial5"/>
    <dgm:cxn modelId="{B7BCE1EB-071C-4705-8119-39CE18D4CE28}" type="presParOf" srcId="{61D8C393-CB74-4586-88F7-92EC58D03CDA}" destId="{82159996-77EB-4F8C-BC1C-628DB0EDEC02}" srcOrd="5" destOrd="0" presId="urn:microsoft.com/office/officeart/2005/8/layout/radial5"/>
    <dgm:cxn modelId="{8E77A377-1F0B-45BB-9284-8F1415B0B64A}" type="presParOf" srcId="{82159996-77EB-4F8C-BC1C-628DB0EDEC02}" destId="{7C0F422C-A822-43D7-BAAF-284061BB71AF}" srcOrd="0" destOrd="0" presId="urn:microsoft.com/office/officeart/2005/8/layout/radial5"/>
    <dgm:cxn modelId="{7AA1A781-449B-4D8C-BF9C-E1D38A68BA92}" type="presParOf" srcId="{61D8C393-CB74-4586-88F7-92EC58D03CDA}" destId="{D2902033-9796-460B-B970-533726520C64}" srcOrd="6" destOrd="0" presId="urn:microsoft.com/office/officeart/2005/8/layout/radial5"/>
    <dgm:cxn modelId="{EA608020-9902-431F-BE4D-408D5C62702D}" type="presParOf" srcId="{61D8C393-CB74-4586-88F7-92EC58D03CDA}" destId="{B5673E90-B865-439D-88EE-952F940826BB}" srcOrd="7" destOrd="0" presId="urn:microsoft.com/office/officeart/2005/8/layout/radial5"/>
    <dgm:cxn modelId="{F9175B9D-4445-458A-93B2-5E50DC4A9FAB}" type="presParOf" srcId="{B5673E90-B865-439D-88EE-952F940826BB}" destId="{8E4D1C99-044A-4252-833D-ACCBAC69476A}" srcOrd="0" destOrd="0" presId="urn:microsoft.com/office/officeart/2005/8/layout/radial5"/>
    <dgm:cxn modelId="{424F190A-EDCE-4F5E-BDDF-697EB7166591}" type="presParOf" srcId="{61D8C393-CB74-4586-88F7-92EC58D03CDA}" destId="{EB0B482A-1FAD-440B-B0D0-365ED3D5B722}" srcOrd="8" destOrd="0" presId="urn:microsoft.com/office/officeart/2005/8/layout/radial5"/>
    <dgm:cxn modelId="{A15F3DC1-F028-461F-A6C5-DB2B3341028D}" type="presParOf" srcId="{61D8C393-CB74-4586-88F7-92EC58D03CDA}" destId="{DA7CB288-985F-4BDA-974D-1389E729D123}" srcOrd="9" destOrd="0" presId="urn:microsoft.com/office/officeart/2005/8/layout/radial5"/>
    <dgm:cxn modelId="{16B2248C-787C-4159-886E-B433E6B4FE36}" type="presParOf" srcId="{DA7CB288-985F-4BDA-974D-1389E729D123}" destId="{9752B157-4255-4424-B300-546DF96D8519}" srcOrd="0" destOrd="0" presId="urn:microsoft.com/office/officeart/2005/8/layout/radial5"/>
    <dgm:cxn modelId="{1250BD91-A49A-4009-8AD7-2AC82AF074CF}" type="presParOf" srcId="{61D8C393-CB74-4586-88F7-92EC58D03CDA}" destId="{61E9E8EB-29E4-469A-AAA7-C63A6E683FDD}" srcOrd="10" destOrd="0" presId="urn:microsoft.com/office/officeart/2005/8/layout/radial5"/>
    <dgm:cxn modelId="{F3A9E226-C73C-4A6F-8791-BA1C9962DE2A}" type="presParOf" srcId="{61D8C393-CB74-4586-88F7-92EC58D03CDA}" destId="{D4E4CB7F-6CA3-48A6-A045-2F8A1C1E4565}" srcOrd="11" destOrd="0" presId="urn:microsoft.com/office/officeart/2005/8/layout/radial5"/>
    <dgm:cxn modelId="{8A58C287-BE36-42BA-BB4E-9FBE28DF6BE6}" type="presParOf" srcId="{D4E4CB7F-6CA3-48A6-A045-2F8A1C1E4565}" destId="{A2318362-1230-412E-BB14-CA717062CE73}" srcOrd="0" destOrd="0" presId="urn:microsoft.com/office/officeart/2005/8/layout/radial5"/>
    <dgm:cxn modelId="{5E43EBD8-74C3-4E6E-B1F4-1D36FC58F26F}" type="presParOf" srcId="{61D8C393-CB74-4586-88F7-92EC58D03CDA}" destId="{A710E740-9347-471B-B739-0112AA2A746E}" srcOrd="12" destOrd="0" presId="urn:microsoft.com/office/officeart/2005/8/layout/radial5"/>
    <dgm:cxn modelId="{DDD7AB93-EE1D-4DB5-B8BB-8E121088E743}" type="presParOf" srcId="{61D8C393-CB74-4586-88F7-92EC58D03CDA}" destId="{F0328D64-E562-4A46-83A8-6D5474F3F88F}" srcOrd="13" destOrd="0" presId="urn:microsoft.com/office/officeart/2005/8/layout/radial5"/>
    <dgm:cxn modelId="{D962D5D0-C68B-43C0-BDAE-DB14A1E4136F}" type="presParOf" srcId="{F0328D64-E562-4A46-83A8-6D5474F3F88F}" destId="{E099C6BD-8013-4209-878A-D96205E5590D}" srcOrd="0" destOrd="0" presId="urn:microsoft.com/office/officeart/2005/8/layout/radial5"/>
    <dgm:cxn modelId="{63910E2D-866C-4C72-B3F7-5C3A8541058E}" type="presParOf" srcId="{61D8C393-CB74-4586-88F7-92EC58D03CDA}" destId="{C6AF83A9-66D2-405E-A9FC-7F910EBA33D7}" srcOrd="14" destOrd="0" presId="urn:microsoft.com/office/officeart/2005/8/layout/radial5"/>
    <dgm:cxn modelId="{998D1416-E889-4187-9C59-B3505A21D184}" type="presParOf" srcId="{61D8C393-CB74-4586-88F7-92EC58D03CDA}" destId="{DBEDD9E3-99E9-4296-9AF9-EE10A881C597}" srcOrd="15" destOrd="0" presId="urn:microsoft.com/office/officeart/2005/8/layout/radial5"/>
    <dgm:cxn modelId="{56BCF3D9-718E-44AC-854F-BA525F177223}" type="presParOf" srcId="{DBEDD9E3-99E9-4296-9AF9-EE10A881C597}" destId="{ABCDCD0B-EE7F-4761-899B-C140D8E9A1F0}" srcOrd="0" destOrd="0" presId="urn:microsoft.com/office/officeart/2005/8/layout/radial5"/>
    <dgm:cxn modelId="{7C7289A2-C346-404F-B04A-D254C1BA910B}" type="presParOf" srcId="{61D8C393-CB74-4586-88F7-92EC58D03CDA}" destId="{96DC83BA-027E-419F-8827-2E91B545C30A}" srcOrd="16" destOrd="0" presId="urn:microsoft.com/office/officeart/2005/8/layout/radial5"/>
    <dgm:cxn modelId="{9B64322B-A3AB-4849-A475-F9535ACA289A}" type="presParOf" srcId="{61D8C393-CB74-4586-88F7-92EC58D03CDA}" destId="{2CB4BE02-1939-45D1-97A0-7426AE68503F}" srcOrd="17" destOrd="0" presId="urn:microsoft.com/office/officeart/2005/8/layout/radial5"/>
    <dgm:cxn modelId="{4A5B7B33-FA51-407D-9BFB-2118B7A50C24}" type="presParOf" srcId="{2CB4BE02-1939-45D1-97A0-7426AE68503F}" destId="{A9975ABA-6586-4EF4-AF18-B30BF3D2DCF0}" srcOrd="0" destOrd="0" presId="urn:microsoft.com/office/officeart/2005/8/layout/radial5"/>
    <dgm:cxn modelId="{9A5B700C-1884-4CD4-97E1-4D659DF7F851}" type="presParOf" srcId="{61D8C393-CB74-4586-88F7-92EC58D03CDA}" destId="{738B2E03-4C65-4DCC-B429-D6D22EF77BD0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743FB8-A3AB-4DDC-8611-23F034D4E736}" type="doc">
      <dgm:prSet loTypeId="urn:microsoft.com/office/officeart/2005/8/layout/cycle2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29CD895-0095-42EE-9F3D-96CC551067EF}">
      <dgm:prSet phldrT="[Texto]" phldr="1"/>
      <dgm:spPr/>
      <dgm:t>
        <a:bodyPr/>
        <a:lstStyle/>
        <a:p>
          <a:endParaRPr lang="es-ES"/>
        </a:p>
      </dgm:t>
    </dgm:pt>
    <dgm:pt modelId="{EC77057E-5EDA-4D3D-BE6A-C57DED26FA8E}" type="parTrans" cxnId="{E99CD8B8-AD3C-406F-A744-1F02DD99366A}">
      <dgm:prSet/>
      <dgm:spPr/>
      <dgm:t>
        <a:bodyPr/>
        <a:lstStyle/>
        <a:p>
          <a:endParaRPr lang="es-ES"/>
        </a:p>
      </dgm:t>
    </dgm:pt>
    <dgm:pt modelId="{279D024E-CDEA-4646-9F05-7E3A651B2DD5}" type="sibTrans" cxnId="{E99CD8B8-AD3C-406F-A744-1F02DD99366A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83FF0676-2F2B-44BC-8573-F7931D392E1D}">
      <dgm:prSet phldrT="[Texto]" phldr="1"/>
      <dgm:spPr/>
      <dgm:t>
        <a:bodyPr/>
        <a:lstStyle/>
        <a:p>
          <a:endParaRPr lang="es-ES" dirty="0"/>
        </a:p>
      </dgm:t>
    </dgm:pt>
    <dgm:pt modelId="{2222EFDF-40DD-4757-9C88-B87F5CCE6F54}" type="parTrans" cxnId="{29908F9E-05B6-406D-ADFA-E3EFF31F9C62}">
      <dgm:prSet/>
      <dgm:spPr/>
      <dgm:t>
        <a:bodyPr/>
        <a:lstStyle/>
        <a:p>
          <a:endParaRPr lang="es-ES"/>
        </a:p>
      </dgm:t>
    </dgm:pt>
    <dgm:pt modelId="{F856C0A3-9FD6-4F43-AE68-F63D24D0B7A9}" type="sibTrans" cxnId="{29908F9E-05B6-406D-ADFA-E3EFF31F9C62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2EA6BEA3-EE53-4EBB-B4EA-A210335272AE}">
      <dgm:prSet phldrT="[Texto]" phldr="1"/>
      <dgm:spPr/>
      <dgm:t>
        <a:bodyPr/>
        <a:lstStyle/>
        <a:p>
          <a:endParaRPr lang="es-ES"/>
        </a:p>
      </dgm:t>
    </dgm:pt>
    <dgm:pt modelId="{AEF0AB34-0A7A-43BA-A467-B8D8A5C078B1}" type="parTrans" cxnId="{FB053544-333B-42D0-A943-CF1309B47092}">
      <dgm:prSet/>
      <dgm:spPr/>
      <dgm:t>
        <a:bodyPr/>
        <a:lstStyle/>
        <a:p>
          <a:endParaRPr lang="es-ES"/>
        </a:p>
      </dgm:t>
    </dgm:pt>
    <dgm:pt modelId="{A3F3BFC0-0FC0-4DA6-AB69-F2C86A889EDB}" type="sibTrans" cxnId="{FB053544-333B-42D0-A943-CF1309B47092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850C3753-8B99-4E1E-A256-F52E80AF89BC}">
      <dgm:prSet phldrT="[Texto]" phldr="1"/>
      <dgm:spPr/>
      <dgm:t>
        <a:bodyPr/>
        <a:lstStyle/>
        <a:p>
          <a:endParaRPr lang="es-ES"/>
        </a:p>
      </dgm:t>
    </dgm:pt>
    <dgm:pt modelId="{50FC21F7-E372-4273-A4A5-DEFD552D5E33}" type="parTrans" cxnId="{FFF78AF2-2CB7-44F1-8F17-871052A2F4F4}">
      <dgm:prSet/>
      <dgm:spPr/>
      <dgm:t>
        <a:bodyPr/>
        <a:lstStyle/>
        <a:p>
          <a:endParaRPr lang="es-ES"/>
        </a:p>
      </dgm:t>
    </dgm:pt>
    <dgm:pt modelId="{4BEB79DA-AA5F-4896-977A-3D90CDDBEC6E}" type="sibTrans" cxnId="{FFF78AF2-2CB7-44F1-8F17-871052A2F4F4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8CD6A6AC-C9A8-4AEC-8350-666221CC9DEC}">
      <dgm:prSet phldrT="[Texto]" phldr="1"/>
      <dgm:spPr/>
      <dgm:t>
        <a:bodyPr/>
        <a:lstStyle/>
        <a:p>
          <a:endParaRPr lang="es-ES"/>
        </a:p>
      </dgm:t>
    </dgm:pt>
    <dgm:pt modelId="{C0611485-300F-400A-882E-89B3388C862D}" type="parTrans" cxnId="{F8F081CC-5699-4073-A789-1A164219CC21}">
      <dgm:prSet/>
      <dgm:spPr/>
      <dgm:t>
        <a:bodyPr/>
        <a:lstStyle/>
        <a:p>
          <a:endParaRPr lang="es-ES"/>
        </a:p>
      </dgm:t>
    </dgm:pt>
    <dgm:pt modelId="{4CDBB8DA-DFBC-4D31-BF59-48149786AA96}" type="sibTrans" cxnId="{F8F081CC-5699-4073-A789-1A164219CC21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/>
        </a:p>
      </dgm:t>
    </dgm:pt>
    <dgm:pt modelId="{A5B9B171-DE30-4942-B350-16CE9F0D7C15}">
      <dgm:prSet/>
      <dgm:spPr/>
      <dgm:t>
        <a:bodyPr/>
        <a:lstStyle/>
        <a:p>
          <a:endParaRPr lang="es-ES"/>
        </a:p>
      </dgm:t>
    </dgm:pt>
    <dgm:pt modelId="{66D59AC0-E341-4557-812B-3D4F7577FBC3}" type="parTrans" cxnId="{8A3A941D-D5C7-4FF6-9481-9598A81E2C24}">
      <dgm:prSet/>
      <dgm:spPr/>
      <dgm:t>
        <a:bodyPr/>
        <a:lstStyle/>
        <a:p>
          <a:endParaRPr lang="es-ES"/>
        </a:p>
      </dgm:t>
    </dgm:pt>
    <dgm:pt modelId="{6C993DB2-9AA4-4BDE-9F86-CD88C2B604E8}" type="sibTrans" cxnId="{8A3A941D-D5C7-4FF6-9481-9598A81E2C24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D7937DEA-FA00-46E1-9CD6-D2846542CB97}">
      <dgm:prSet/>
      <dgm:spPr/>
      <dgm:t>
        <a:bodyPr/>
        <a:lstStyle/>
        <a:p>
          <a:endParaRPr lang="es-ES"/>
        </a:p>
      </dgm:t>
    </dgm:pt>
    <dgm:pt modelId="{EF1A402D-1EA7-4EB3-99CA-9987956F1EBE}" type="parTrans" cxnId="{35FAB43D-0144-431A-89D3-24063889D082}">
      <dgm:prSet/>
      <dgm:spPr/>
      <dgm:t>
        <a:bodyPr/>
        <a:lstStyle/>
        <a:p>
          <a:endParaRPr lang="es-ES"/>
        </a:p>
      </dgm:t>
    </dgm:pt>
    <dgm:pt modelId="{FA765A43-F3AA-44A1-9B6C-706A63B14E7E}" type="sibTrans" cxnId="{35FAB43D-0144-431A-89D3-24063889D082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03923AD7-FC76-4C03-9FDF-D4F32C293317}">
      <dgm:prSet/>
      <dgm:spPr/>
      <dgm:t>
        <a:bodyPr/>
        <a:lstStyle/>
        <a:p>
          <a:endParaRPr lang="es-ES"/>
        </a:p>
      </dgm:t>
    </dgm:pt>
    <dgm:pt modelId="{09AC8D1B-0384-4793-AFE7-E298A7D201B6}" type="parTrans" cxnId="{CEDF8D6C-67CF-4838-82AC-20C37B5A2B68}">
      <dgm:prSet/>
      <dgm:spPr/>
      <dgm:t>
        <a:bodyPr/>
        <a:lstStyle/>
        <a:p>
          <a:endParaRPr lang="es-ES"/>
        </a:p>
      </dgm:t>
    </dgm:pt>
    <dgm:pt modelId="{2A2AC821-7E35-45FA-8724-EB5A2B117C3E}" type="sibTrans" cxnId="{CEDF8D6C-67CF-4838-82AC-20C37B5A2B68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A12F6726-EE7A-4149-8330-5DBDE0CB8AFF}" type="pres">
      <dgm:prSet presAssocID="{EC743FB8-A3AB-4DDC-8611-23F034D4E73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351E80D-7E19-49E4-9CFF-620C765CAA14}" type="pres">
      <dgm:prSet presAssocID="{A29CD895-0095-42EE-9F3D-96CC551067E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E948F1-B2D0-49C2-86FD-CC6063827F03}" type="pres">
      <dgm:prSet presAssocID="{279D024E-CDEA-4646-9F05-7E3A651B2DD5}" presName="sibTrans" presStyleLbl="sibTrans2D1" presStyleIdx="0" presStyleCnt="8"/>
      <dgm:spPr/>
      <dgm:t>
        <a:bodyPr/>
        <a:lstStyle/>
        <a:p>
          <a:endParaRPr lang="es-ES"/>
        </a:p>
      </dgm:t>
    </dgm:pt>
    <dgm:pt modelId="{1E606D2D-1D18-4984-BA7E-7D238687FFDE}" type="pres">
      <dgm:prSet presAssocID="{279D024E-CDEA-4646-9F05-7E3A651B2DD5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33270972-7AA3-4C6F-AD02-918FA63D7BEE}" type="pres">
      <dgm:prSet presAssocID="{D7937DEA-FA00-46E1-9CD6-D2846542CB9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30CE94-1FB1-48F0-8E24-79CA25593BF8}" type="pres">
      <dgm:prSet presAssocID="{FA765A43-F3AA-44A1-9B6C-706A63B14E7E}" presName="sibTrans" presStyleLbl="sibTrans2D1" presStyleIdx="1" presStyleCnt="8"/>
      <dgm:spPr/>
      <dgm:t>
        <a:bodyPr/>
        <a:lstStyle/>
        <a:p>
          <a:endParaRPr lang="es-ES"/>
        </a:p>
      </dgm:t>
    </dgm:pt>
    <dgm:pt modelId="{C09F54E2-80D4-4926-A9D4-8940F59166EF}" type="pres">
      <dgm:prSet presAssocID="{FA765A43-F3AA-44A1-9B6C-706A63B14E7E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723FD9B1-C614-4BD1-87B1-D8F1C19C4EC8}" type="pres">
      <dgm:prSet presAssocID="{A5B9B171-DE30-4942-B350-16CE9F0D7C1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0A7D1E-8617-435D-9936-330AA4770D6E}" type="pres">
      <dgm:prSet presAssocID="{6C993DB2-9AA4-4BDE-9F86-CD88C2B604E8}" presName="sibTrans" presStyleLbl="sibTrans2D1" presStyleIdx="2" presStyleCnt="8" custLinFactNeighborX="6016" custLinFactNeighborY="18976"/>
      <dgm:spPr/>
      <dgm:t>
        <a:bodyPr/>
        <a:lstStyle/>
        <a:p>
          <a:endParaRPr lang="es-ES"/>
        </a:p>
      </dgm:t>
    </dgm:pt>
    <dgm:pt modelId="{7483BA5A-4517-4073-BF47-99615361540C}" type="pres">
      <dgm:prSet presAssocID="{6C993DB2-9AA4-4BDE-9F86-CD88C2B604E8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B2787961-C944-4236-8539-DD24B99DF55C}" type="pres">
      <dgm:prSet presAssocID="{03923AD7-FC76-4C03-9FDF-D4F32C29331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07686D-F8D6-4AFA-9B24-F941D88266EE}" type="pres">
      <dgm:prSet presAssocID="{2A2AC821-7E35-45FA-8724-EB5A2B117C3E}" presName="sibTrans" presStyleLbl="sibTrans2D1" presStyleIdx="3" presStyleCnt="8"/>
      <dgm:spPr/>
      <dgm:t>
        <a:bodyPr/>
        <a:lstStyle/>
        <a:p>
          <a:endParaRPr lang="es-ES"/>
        </a:p>
      </dgm:t>
    </dgm:pt>
    <dgm:pt modelId="{4CAA4831-6DF2-4B4A-9D3D-6CAAF7B26B54}" type="pres">
      <dgm:prSet presAssocID="{2A2AC821-7E35-45FA-8724-EB5A2B117C3E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B7B45388-E6B2-49F9-9C1E-3BD450AB5BF8}" type="pres">
      <dgm:prSet presAssocID="{83FF0676-2F2B-44BC-8573-F7931D392E1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1CE6FC-DA45-4943-A6C0-30948D87066A}" type="pres">
      <dgm:prSet presAssocID="{F856C0A3-9FD6-4F43-AE68-F63D24D0B7A9}" presName="sibTrans" presStyleLbl="sibTrans2D1" presStyleIdx="4" presStyleCnt="8" custLinFactNeighborX="15040" custLinFactNeighborY="14232"/>
      <dgm:spPr/>
      <dgm:t>
        <a:bodyPr/>
        <a:lstStyle/>
        <a:p>
          <a:endParaRPr lang="es-ES"/>
        </a:p>
      </dgm:t>
    </dgm:pt>
    <dgm:pt modelId="{FE4AA37B-E1B2-4AB5-B0C2-D9CD6C58DCD8}" type="pres">
      <dgm:prSet presAssocID="{F856C0A3-9FD6-4F43-AE68-F63D24D0B7A9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D0444F45-F1CD-4008-99D0-2E35959307F0}" type="pres">
      <dgm:prSet presAssocID="{2EA6BEA3-EE53-4EBB-B4EA-A210335272A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69CD88-C9FB-4F86-9C00-734191FB89D2}" type="pres">
      <dgm:prSet presAssocID="{A3F3BFC0-0FC0-4DA6-AB69-F2C86A889EDB}" presName="sibTrans" presStyleLbl="sibTrans2D1" presStyleIdx="5" presStyleCnt="8" custLinFactNeighborX="-15040" custLinFactNeighborY="28464"/>
      <dgm:spPr/>
      <dgm:t>
        <a:bodyPr/>
        <a:lstStyle/>
        <a:p>
          <a:endParaRPr lang="es-ES"/>
        </a:p>
      </dgm:t>
    </dgm:pt>
    <dgm:pt modelId="{5F488C41-A20A-48B2-B0E1-C95620B5D5BD}" type="pres">
      <dgm:prSet presAssocID="{A3F3BFC0-0FC0-4DA6-AB69-F2C86A889EDB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67C9FE3A-222F-41DC-9889-C05A2D762A18}" type="pres">
      <dgm:prSet presAssocID="{850C3753-8B99-4E1E-A256-F52E80AF89B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5650F4-8DF2-45B7-BC8B-124B36DD1647}" type="pres">
      <dgm:prSet presAssocID="{4BEB79DA-AA5F-4896-977A-3D90CDDBEC6E}" presName="sibTrans" presStyleLbl="sibTrans2D1" presStyleIdx="6" presStyleCnt="8" custLinFactNeighborX="-13540" custLinFactNeighborY="-25831"/>
      <dgm:spPr/>
      <dgm:t>
        <a:bodyPr/>
        <a:lstStyle/>
        <a:p>
          <a:endParaRPr lang="es-ES"/>
        </a:p>
      </dgm:t>
    </dgm:pt>
    <dgm:pt modelId="{50C4FEB8-CE5C-4277-846D-3F15F16DB6AF}" type="pres">
      <dgm:prSet presAssocID="{4BEB79DA-AA5F-4896-977A-3D90CDDBEC6E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95CC4A47-3D65-4E56-9B3C-7A809C713F34}" type="pres">
      <dgm:prSet presAssocID="{8CD6A6AC-C9A8-4AEC-8350-666221CC9DE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BAAF1A-A9AA-47D4-BE94-973B599518B7}" type="pres">
      <dgm:prSet presAssocID="{4CDBB8DA-DFBC-4D31-BF59-48149786AA96}" presName="sibTrans" presStyleLbl="sibTrans2D1" presStyleIdx="7" presStyleCnt="8"/>
      <dgm:spPr/>
      <dgm:t>
        <a:bodyPr/>
        <a:lstStyle/>
        <a:p>
          <a:endParaRPr lang="es-ES"/>
        </a:p>
      </dgm:t>
    </dgm:pt>
    <dgm:pt modelId="{E92F642E-7150-4973-8EAF-310B696C6369}" type="pres">
      <dgm:prSet presAssocID="{4CDBB8DA-DFBC-4D31-BF59-48149786AA96}" presName="connectorText" presStyleLbl="sibTrans2D1" presStyleIdx="7" presStyleCnt="8"/>
      <dgm:spPr/>
      <dgm:t>
        <a:bodyPr/>
        <a:lstStyle/>
        <a:p>
          <a:endParaRPr lang="es-ES"/>
        </a:p>
      </dgm:t>
    </dgm:pt>
  </dgm:ptLst>
  <dgm:cxnLst>
    <dgm:cxn modelId="{3BE3DD63-4595-45C6-AF8C-A3B6C7F7FE3C}" type="presOf" srcId="{F856C0A3-9FD6-4F43-AE68-F63D24D0B7A9}" destId="{FE4AA37B-E1B2-4AB5-B0C2-D9CD6C58DCD8}" srcOrd="1" destOrd="0" presId="urn:microsoft.com/office/officeart/2005/8/layout/cycle2"/>
    <dgm:cxn modelId="{98905BBE-3962-44D7-85E1-D132C018DE79}" type="presOf" srcId="{4BEB79DA-AA5F-4896-977A-3D90CDDBEC6E}" destId="{50C4FEB8-CE5C-4277-846D-3F15F16DB6AF}" srcOrd="1" destOrd="0" presId="urn:microsoft.com/office/officeart/2005/8/layout/cycle2"/>
    <dgm:cxn modelId="{B20CD8ED-38BC-4818-803B-822AAE1DB558}" type="presOf" srcId="{EC743FB8-A3AB-4DDC-8611-23F034D4E736}" destId="{A12F6726-EE7A-4149-8330-5DBDE0CB8AFF}" srcOrd="0" destOrd="0" presId="urn:microsoft.com/office/officeart/2005/8/layout/cycle2"/>
    <dgm:cxn modelId="{BF9CA260-8BB6-4A58-A28E-5709A61C58C7}" type="presOf" srcId="{A5B9B171-DE30-4942-B350-16CE9F0D7C15}" destId="{723FD9B1-C614-4BD1-87B1-D8F1C19C4EC8}" srcOrd="0" destOrd="0" presId="urn:microsoft.com/office/officeart/2005/8/layout/cycle2"/>
    <dgm:cxn modelId="{8A82D899-7907-4311-82B3-1FA42A535A1F}" type="presOf" srcId="{4BEB79DA-AA5F-4896-977A-3D90CDDBEC6E}" destId="{875650F4-8DF2-45B7-BC8B-124B36DD1647}" srcOrd="0" destOrd="0" presId="urn:microsoft.com/office/officeart/2005/8/layout/cycle2"/>
    <dgm:cxn modelId="{8A3A941D-D5C7-4FF6-9481-9598A81E2C24}" srcId="{EC743FB8-A3AB-4DDC-8611-23F034D4E736}" destId="{A5B9B171-DE30-4942-B350-16CE9F0D7C15}" srcOrd="2" destOrd="0" parTransId="{66D59AC0-E341-4557-812B-3D4F7577FBC3}" sibTransId="{6C993DB2-9AA4-4BDE-9F86-CD88C2B604E8}"/>
    <dgm:cxn modelId="{FB053544-333B-42D0-A943-CF1309B47092}" srcId="{EC743FB8-A3AB-4DDC-8611-23F034D4E736}" destId="{2EA6BEA3-EE53-4EBB-B4EA-A210335272AE}" srcOrd="5" destOrd="0" parTransId="{AEF0AB34-0A7A-43BA-A467-B8D8A5C078B1}" sibTransId="{A3F3BFC0-0FC0-4DA6-AB69-F2C86A889EDB}"/>
    <dgm:cxn modelId="{E99CD8B8-AD3C-406F-A744-1F02DD99366A}" srcId="{EC743FB8-A3AB-4DDC-8611-23F034D4E736}" destId="{A29CD895-0095-42EE-9F3D-96CC551067EF}" srcOrd="0" destOrd="0" parTransId="{EC77057E-5EDA-4D3D-BE6A-C57DED26FA8E}" sibTransId="{279D024E-CDEA-4646-9F05-7E3A651B2DD5}"/>
    <dgm:cxn modelId="{FD5F9020-B716-4E34-AF46-AA497C767787}" type="presOf" srcId="{279D024E-CDEA-4646-9F05-7E3A651B2DD5}" destId="{1E606D2D-1D18-4984-BA7E-7D238687FFDE}" srcOrd="1" destOrd="0" presId="urn:microsoft.com/office/officeart/2005/8/layout/cycle2"/>
    <dgm:cxn modelId="{2310AA50-7537-4CB8-ACEA-2E8A0DD11F48}" type="presOf" srcId="{279D024E-CDEA-4646-9F05-7E3A651B2DD5}" destId="{2DE948F1-B2D0-49C2-86FD-CC6063827F03}" srcOrd="0" destOrd="0" presId="urn:microsoft.com/office/officeart/2005/8/layout/cycle2"/>
    <dgm:cxn modelId="{B1BC10E0-2FEB-4A76-9ADD-7F8B64DF1DAF}" type="presOf" srcId="{FA765A43-F3AA-44A1-9B6C-706A63B14E7E}" destId="{EC30CE94-1FB1-48F0-8E24-79CA25593BF8}" srcOrd="0" destOrd="0" presId="urn:microsoft.com/office/officeart/2005/8/layout/cycle2"/>
    <dgm:cxn modelId="{29908F9E-05B6-406D-ADFA-E3EFF31F9C62}" srcId="{EC743FB8-A3AB-4DDC-8611-23F034D4E736}" destId="{83FF0676-2F2B-44BC-8573-F7931D392E1D}" srcOrd="4" destOrd="0" parTransId="{2222EFDF-40DD-4757-9C88-B87F5CCE6F54}" sibTransId="{F856C0A3-9FD6-4F43-AE68-F63D24D0B7A9}"/>
    <dgm:cxn modelId="{270069D4-97F1-4716-8B68-4BE877FB7399}" type="presOf" srcId="{03923AD7-FC76-4C03-9FDF-D4F32C293317}" destId="{B2787961-C944-4236-8539-DD24B99DF55C}" srcOrd="0" destOrd="0" presId="urn:microsoft.com/office/officeart/2005/8/layout/cycle2"/>
    <dgm:cxn modelId="{7C72EB03-09D2-44A8-BA29-D74121FCF641}" type="presOf" srcId="{A29CD895-0095-42EE-9F3D-96CC551067EF}" destId="{D351E80D-7E19-49E4-9CFF-620C765CAA14}" srcOrd="0" destOrd="0" presId="urn:microsoft.com/office/officeart/2005/8/layout/cycle2"/>
    <dgm:cxn modelId="{3285FC22-8596-413E-9E68-CBDC8CFF4AA5}" type="presOf" srcId="{850C3753-8B99-4E1E-A256-F52E80AF89BC}" destId="{67C9FE3A-222F-41DC-9889-C05A2D762A18}" srcOrd="0" destOrd="0" presId="urn:microsoft.com/office/officeart/2005/8/layout/cycle2"/>
    <dgm:cxn modelId="{C86F4197-9360-4C15-AE3C-186FE83FFDFF}" type="presOf" srcId="{4CDBB8DA-DFBC-4D31-BF59-48149786AA96}" destId="{E92F642E-7150-4973-8EAF-310B696C6369}" srcOrd="1" destOrd="0" presId="urn:microsoft.com/office/officeart/2005/8/layout/cycle2"/>
    <dgm:cxn modelId="{AF1D2A44-F648-423D-AAD7-D2B362188CF2}" type="presOf" srcId="{2A2AC821-7E35-45FA-8724-EB5A2B117C3E}" destId="{4CAA4831-6DF2-4B4A-9D3D-6CAAF7B26B54}" srcOrd="1" destOrd="0" presId="urn:microsoft.com/office/officeart/2005/8/layout/cycle2"/>
    <dgm:cxn modelId="{CEDF8D6C-67CF-4838-82AC-20C37B5A2B68}" srcId="{EC743FB8-A3AB-4DDC-8611-23F034D4E736}" destId="{03923AD7-FC76-4C03-9FDF-D4F32C293317}" srcOrd="3" destOrd="0" parTransId="{09AC8D1B-0384-4793-AFE7-E298A7D201B6}" sibTransId="{2A2AC821-7E35-45FA-8724-EB5A2B117C3E}"/>
    <dgm:cxn modelId="{BA8CA5CB-F144-4C0D-A25F-78740CB33638}" type="presOf" srcId="{4CDBB8DA-DFBC-4D31-BF59-48149786AA96}" destId="{A0BAAF1A-A9AA-47D4-BE94-973B599518B7}" srcOrd="0" destOrd="0" presId="urn:microsoft.com/office/officeart/2005/8/layout/cycle2"/>
    <dgm:cxn modelId="{F916A181-E2EB-4893-B345-3C711C087A7C}" type="presOf" srcId="{D7937DEA-FA00-46E1-9CD6-D2846542CB97}" destId="{33270972-7AA3-4C6F-AD02-918FA63D7BEE}" srcOrd="0" destOrd="0" presId="urn:microsoft.com/office/officeart/2005/8/layout/cycle2"/>
    <dgm:cxn modelId="{7E4941EB-D4D3-4FEB-B543-DA82B9FCBA94}" type="presOf" srcId="{FA765A43-F3AA-44A1-9B6C-706A63B14E7E}" destId="{C09F54E2-80D4-4926-A9D4-8940F59166EF}" srcOrd="1" destOrd="0" presId="urn:microsoft.com/office/officeart/2005/8/layout/cycle2"/>
    <dgm:cxn modelId="{35FAB43D-0144-431A-89D3-24063889D082}" srcId="{EC743FB8-A3AB-4DDC-8611-23F034D4E736}" destId="{D7937DEA-FA00-46E1-9CD6-D2846542CB97}" srcOrd="1" destOrd="0" parTransId="{EF1A402D-1EA7-4EB3-99CA-9987956F1EBE}" sibTransId="{FA765A43-F3AA-44A1-9B6C-706A63B14E7E}"/>
    <dgm:cxn modelId="{F8F081CC-5699-4073-A789-1A164219CC21}" srcId="{EC743FB8-A3AB-4DDC-8611-23F034D4E736}" destId="{8CD6A6AC-C9A8-4AEC-8350-666221CC9DEC}" srcOrd="7" destOrd="0" parTransId="{C0611485-300F-400A-882E-89B3388C862D}" sibTransId="{4CDBB8DA-DFBC-4D31-BF59-48149786AA96}"/>
    <dgm:cxn modelId="{FFF78AF2-2CB7-44F1-8F17-871052A2F4F4}" srcId="{EC743FB8-A3AB-4DDC-8611-23F034D4E736}" destId="{850C3753-8B99-4E1E-A256-F52E80AF89BC}" srcOrd="6" destOrd="0" parTransId="{50FC21F7-E372-4273-A4A5-DEFD552D5E33}" sibTransId="{4BEB79DA-AA5F-4896-977A-3D90CDDBEC6E}"/>
    <dgm:cxn modelId="{FC243820-8399-4FCD-9B99-B7B498E4F883}" type="presOf" srcId="{2EA6BEA3-EE53-4EBB-B4EA-A210335272AE}" destId="{D0444F45-F1CD-4008-99D0-2E35959307F0}" srcOrd="0" destOrd="0" presId="urn:microsoft.com/office/officeart/2005/8/layout/cycle2"/>
    <dgm:cxn modelId="{BAF8D796-E3EE-4DAF-9B8B-C5B7FCDA5D89}" type="presOf" srcId="{6C993DB2-9AA4-4BDE-9F86-CD88C2B604E8}" destId="{F90A7D1E-8617-435D-9936-330AA4770D6E}" srcOrd="0" destOrd="0" presId="urn:microsoft.com/office/officeart/2005/8/layout/cycle2"/>
    <dgm:cxn modelId="{8488078D-C878-44E1-86DD-DCCF9582F5E7}" type="presOf" srcId="{A3F3BFC0-0FC0-4DA6-AB69-F2C86A889EDB}" destId="{5F488C41-A20A-48B2-B0E1-C95620B5D5BD}" srcOrd="1" destOrd="0" presId="urn:microsoft.com/office/officeart/2005/8/layout/cycle2"/>
    <dgm:cxn modelId="{6A9F7956-BDDD-4F57-982D-61FE57D3CA7C}" type="presOf" srcId="{83FF0676-2F2B-44BC-8573-F7931D392E1D}" destId="{B7B45388-E6B2-49F9-9C1E-3BD450AB5BF8}" srcOrd="0" destOrd="0" presId="urn:microsoft.com/office/officeart/2005/8/layout/cycle2"/>
    <dgm:cxn modelId="{80C531A0-B0A4-4D96-897F-D3B657DB2D3B}" type="presOf" srcId="{F856C0A3-9FD6-4F43-AE68-F63D24D0B7A9}" destId="{BF1CE6FC-DA45-4943-A6C0-30948D87066A}" srcOrd="0" destOrd="0" presId="urn:microsoft.com/office/officeart/2005/8/layout/cycle2"/>
    <dgm:cxn modelId="{8F593B6D-55EE-474E-8981-9E0BA709B096}" type="presOf" srcId="{2A2AC821-7E35-45FA-8724-EB5A2B117C3E}" destId="{B307686D-F8D6-4AFA-9B24-F941D88266EE}" srcOrd="0" destOrd="0" presId="urn:microsoft.com/office/officeart/2005/8/layout/cycle2"/>
    <dgm:cxn modelId="{243A481E-1C60-44E7-822C-458A92C58FE2}" type="presOf" srcId="{A3F3BFC0-0FC0-4DA6-AB69-F2C86A889EDB}" destId="{0E69CD88-C9FB-4F86-9C00-734191FB89D2}" srcOrd="0" destOrd="0" presId="urn:microsoft.com/office/officeart/2005/8/layout/cycle2"/>
    <dgm:cxn modelId="{3F51008E-CE72-4178-8E60-D7A49E17F231}" type="presOf" srcId="{6C993DB2-9AA4-4BDE-9F86-CD88C2B604E8}" destId="{7483BA5A-4517-4073-BF47-99615361540C}" srcOrd="1" destOrd="0" presId="urn:microsoft.com/office/officeart/2005/8/layout/cycle2"/>
    <dgm:cxn modelId="{C35640A3-6CF8-4EFF-A0D8-9F4ED8FF0AD4}" type="presOf" srcId="{8CD6A6AC-C9A8-4AEC-8350-666221CC9DEC}" destId="{95CC4A47-3D65-4E56-9B3C-7A809C713F34}" srcOrd="0" destOrd="0" presId="urn:microsoft.com/office/officeart/2005/8/layout/cycle2"/>
    <dgm:cxn modelId="{BD9A7D48-5670-462F-8168-250818D31CFA}" type="presParOf" srcId="{A12F6726-EE7A-4149-8330-5DBDE0CB8AFF}" destId="{D351E80D-7E19-49E4-9CFF-620C765CAA14}" srcOrd="0" destOrd="0" presId="urn:microsoft.com/office/officeart/2005/8/layout/cycle2"/>
    <dgm:cxn modelId="{45CAF43C-98F6-4F8E-B0C3-0F83619F3C98}" type="presParOf" srcId="{A12F6726-EE7A-4149-8330-5DBDE0CB8AFF}" destId="{2DE948F1-B2D0-49C2-86FD-CC6063827F03}" srcOrd="1" destOrd="0" presId="urn:microsoft.com/office/officeart/2005/8/layout/cycle2"/>
    <dgm:cxn modelId="{B614F9EC-C049-47C3-9976-5B2C1DB77E0D}" type="presParOf" srcId="{2DE948F1-B2D0-49C2-86FD-CC6063827F03}" destId="{1E606D2D-1D18-4984-BA7E-7D238687FFDE}" srcOrd="0" destOrd="0" presId="urn:microsoft.com/office/officeart/2005/8/layout/cycle2"/>
    <dgm:cxn modelId="{740AE08F-F8FA-454C-9868-2ACD750C3BCD}" type="presParOf" srcId="{A12F6726-EE7A-4149-8330-5DBDE0CB8AFF}" destId="{33270972-7AA3-4C6F-AD02-918FA63D7BEE}" srcOrd="2" destOrd="0" presId="urn:microsoft.com/office/officeart/2005/8/layout/cycle2"/>
    <dgm:cxn modelId="{C995EEB1-C24A-4840-86BB-AD5D4A24A634}" type="presParOf" srcId="{A12F6726-EE7A-4149-8330-5DBDE0CB8AFF}" destId="{EC30CE94-1FB1-48F0-8E24-79CA25593BF8}" srcOrd="3" destOrd="0" presId="urn:microsoft.com/office/officeart/2005/8/layout/cycle2"/>
    <dgm:cxn modelId="{57F6C668-8FE7-48EF-9153-1335ECD7B181}" type="presParOf" srcId="{EC30CE94-1FB1-48F0-8E24-79CA25593BF8}" destId="{C09F54E2-80D4-4926-A9D4-8940F59166EF}" srcOrd="0" destOrd="0" presId="urn:microsoft.com/office/officeart/2005/8/layout/cycle2"/>
    <dgm:cxn modelId="{9FDB0E26-3B64-45F1-BA90-A8EA2DA7321B}" type="presParOf" srcId="{A12F6726-EE7A-4149-8330-5DBDE0CB8AFF}" destId="{723FD9B1-C614-4BD1-87B1-D8F1C19C4EC8}" srcOrd="4" destOrd="0" presId="urn:microsoft.com/office/officeart/2005/8/layout/cycle2"/>
    <dgm:cxn modelId="{7328160D-1A32-439E-A13A-A59C20625DFB}" type="presParOf" srcId="{A12F6726-EE7A-4149-8330-5DBDE0CB8AFF}" destId="{F90A7D1E-8617-435D-9936-330AA4770D6E}" srcOrd="5" destOrd="0" presId="urn:microsoft.com/office/officeart/2005/8/layout/cycle2"/>
    <dgm:cxn modelId="{028C998A-8544-448B-88E5-5EFCCBB130D5}" type="presParOf" srcId="{F90A7D1E-8617-435D-9936-330AA4770D6E}" destId="{7483BA5A-4517-4073-BF47-99615361540C}" srcOrd="0" destOrd="0" presId="urn:microsoft.com/office/officeart/2005/8/layout/cycle2"/>
    <dgm:cxn modelId="{1BCF7DFA-5C94-4D43-8E1E-4C1F3D604AA4}" type="presParOf" srcId="{A12F6726-EE7A-4149-8330-5DBDE0CB8AFF}" destId="{B2787961-C944-4236-8539-DD24B99DF55C}" srcOrd="6" destOrd="0" presId="urn:microsoft.com/office/officeart/2005/8/layout/cycle2"/>
    <dgm:cxn modelId="{53796182-B73A-4613-81BF-5F4E950212AF}" type="presParOf" srcId="{A12F6726-EE7A-4149-8330-5DBDE0CB8AFF}" destId="{B307686D-F8D6-4AFA-9B24-F941D88266EE}" srcOrd="7" destOrd="0" presId="urn:microsoft.com/office/officeart/2005/8/layout/cycle2"/>
    <dgm:cxn modelId="{A64BD934-15FC-4FCB-8F7F-F6E5554AC5BB}" type="presParOf" srcId="{B307686D-F8D6-4AFA-9B24-F941D88266EE}" destId="{4CAA4831-6DF2-4B4A-9D3D-6CAAF7B26B54}" srcOrd="0" destOrd="0" presId="urn:microsoft.com/office/officeart/2005/8/layout/cycle2"/>
    <dgm:cxn modelId="{CA254237-17C2-4301-908E-6F803801789C}" type="presParOf" srcId="{A12F6726-EE7A-4149-8330-5DBDE0CB8AFF}" destId="{B7B45388-E6B2-49F9-9C1E-3BD450AB5BF8}" srcOrd="8" destOrd="0" presId="urn:microsoft.com/office/officeart/2005/8/layout/cycle2"/>
    <dgm:cxn modelId="{2DF4CA2B-8CCD-4394-BD51-291BAC5F4B20}" type="presParOf" srcId="{A12F6726-EE7A-4149-8330-5DBDE0CB8AFF}" destId="{BF1CE6FC-DA45-4943-A6C0-30948D87066A}" srcOrd="9" destOrd="0" presId="urn:microsoft.com/office/officeart/2005/8/layout/cycle2"/>
    <dgm:cxn modelId="{8B4EBDEF-B45B-43B7-BC20-B8B0DFFA62E6}" type="presParOf" srcId="{BF1CE6FC-DA45-4943-A6C0-30948D87066A}" destId="{FE4AA37B-E1B2-4AB5-B0C2-D9CD6C58DCD8}" srcOrd="0" destOrd="0" presId="urn:microsoft.com/office/officeart/2005/8/layout/cycle2"/>
    <dgm:cxn modelId="{2D6E151D-A029-434F-A075-4B5E1FC93681}" type="presParOf" srcId="{A12F6726-EE7A-4149-8330-5DBDE0CB8AFF}" destId="{D0444F45-F1CD-4008-99D0-2E35959307F0}" srcOrd="10" destOrd="0" presId="urn:microsoft.com/office/officeart/2005/8/layout/cycle2"/>
    <dgm:cxn modelId="{54938452-7D9A-4669-B9BD-A86748CEA199}" type="presParOf" srcId="{A12F6726-EE7A-4149-8330-5DBDE0CB8AFF}" destId="{0E69CD88-C9FB-4F86-9C00-734191FB89D2}" srcOrd="11" destOrd="0" presId="urn:microsoft.com/office/officeart/2005/8/layout/cycle2"/>
    <dgm:cxn modelId="{892821F0-9F46-418F-8127-181D9C991526}" type="presParOf" srcId="{0E69CD88-C9FB-4F86-9C00-734191FB89D2}" destId="{5F488C41-A20A-48B2-B0E1-C95620B5D5BD}" srcOrd="0" destOrd="0" presId="urn:microsoft.com/office/officeart/2005/8/layout/cycle2"/>
    <dgm:cxn modelId="{0406E547-C4DB-40AA-B55D-A25FAF2F16A0}" type="presParOf" srcId="{A12F6726-EE7A-4149-8330-5DBDE0CB8AFF}" destId="{67C9FE3A-222F-41DC-9889-C05A2D762A18}" srcOrd="12" destOrd="0" presId="urn:microsoft.com/office/officeart/2005/8/layout/cycle2"/>
    <dgm:cxn modelId="{EED9F043-8790-4B94-9FC6-7B1E5BAEE640}" type="presParOf" srcId="{A12F6726-EE7A-4149-8330-5DBDE0CB8AFF}" destId="{875650F4-8DF2-45B7-BC8B-124B36DD1647}" srcOrd="13" destOrd="0" presId="urn:microsoft.com/office/officeart/2005/8/layout/cycle2"/>
    <dgm:cxn modelId="{6AA7FFB2-E249-4F80-88FD-B68753A7118D}" type="presParOf" srcId="{875650F4-8DF2-45B7-BC8B-124B36DD1647}" destId="{50C4FEB8-CE5C-4277-846D-3F15F16DB6AF}" srcOrd="0" destOrd="0" presId="urn:microsoft.com/office/officeart/2005/8/layout/cycle2"/>
    <dgm:cxn modelId="{6041A9A0-9E16-43A5-98BE-C5155766D81C}" type="presParOf" srcId="{A12F6726-EE7A-4149-8330-5DBDE0CB8AFF}" destId="{95CC4A47-3D65-4E56-9B3C-7A809C713F34}" srcOrd="14" destOrd="0" presId="urn:microsoft.com/office/officeart/2005/8/layout/cycle2"/>
    <dgm:cxn modelId="{576FD4D6-FA16-4CEB-A95A-BFDCC679026E}" type="presParOf" srcId="{A12F6726-EE7A-4149-8330-5DBDE0CB8AFF}" destId="{A0BAAF1A-A9AA-47D4-BE94-973B599518B7}" srcOrd="15" destOrd="0" presId="urn:microsoft.com/office/officeart/2005/8/layout/cycle2"/>
    <dgm:cxn modelId="{EB6D33F6-66B7-41D7-8DA9-F7DF2A755FCA}" type="presParOf" srcId="{A0BAAF1A-A9AA-47D4-BE94-973B599518B7}" destId="{E92F642E-7150-4973-8EAF-310B696C636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BEC3F-B604-43A7-9911-DF62C1EC6CD1}">
      <dsp:nvSpPr>
        <dsp:cNvPr id="0" name=""/>
        <dsp:cNvSpPr/>
      </dsp:nvSpPr>
      <dsp:spPr>
        <a:xfrm rot="4396374">
          <a:off x="359648" y="128875"/>
          <a:ext cx="2145312" cy="2346446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0A1D2-0904-4334-BA38-DCD39013A723}">
      <dsp:nvSpPr>
        <dsp:cNvPr id="0" name=""/>
        <dsp:cNvSpPr/>
      </dsp:nvSpPr>
      <dsp:spPr>
        <a:xfrm>
          <a:off x="228478" y="0"/>
          <a:ext cx="1059908" cy="416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b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 </a:t>
          </a:r>
          <a:endParaRPr lang="es-ES" sz="2500" kern="1200" dirty="0"/>
        </a:p>
      </dsp:txBody>
      <dsp:txXfrm>
        <a:off x="228478" y="0"/>
        <a:ext cx="1059908" cy="416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13C4B-04F6-4632-A05B-59BF9106B505}">
      <dsp:nvSpPr>
        <dsp:cNvPr id="0" name=""/>
        <dsp:cNvSpPr/>
      </dsp:nvSpPr>
      <dsp:spPr>
        <a:xfrm>
          <a:off x="5244009" y="2157257"/>
          <a:ext cx="1662796" cy="1582575"/>
        </a:xfrm>
        <a:prstGeom prst="ellipse">
          <a:avLst/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0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Propiedades de la Fibroína de Seda</a:t>
          </a:r>
          <a:endParaRPr lang="es-ES" sz="1700" b="0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487520" y="2389020"/>
        <a:ext cx="1175774" cy="1119049"/>
      </dsp:txXfrm>
    </dsp:sp>
    <dsp:sp modelId="{2E6E0737-FFDE-4E95-9B74-075CDC6D7641}">
      <dsp:nvSpPr>
        <dsp:cNvPr id="0" name=""/>
        <dsp:cNvSpPr/>
      </dsp:nvSpPr>
      <dsp:spPr>
        <a:xfrm rot="16200000">
          <a:off x="5894574" y="1575601"/>
          <a:ext cx="361668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5948824" y="1730129"/>
        <a:ext cx="253168" cy="300834"/>
      </dsp:txXfrm>
    </dsp:sp>
    <dsp:sp modelId="{E8518E68-182E-4FAF-8512-A8A1CC784D94}">
      <dsp:nvSpPr>
        <dsp:cNvPr id="0" name=""/>
        <dsp:cNvSpPr/>
      </dsp:nvSpPr>
      <dsp:spPr>
        <a:xfrm>
          <a:off x="5285266" y="-86638"/>
          <a:ext cx="1580283" cy="156150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Biocompatible, unión, proliferación y migración celular</a:t>
          </a:r>
          <a:endParaRPr lang="es-ES" sz="13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516693" y="142039"/>
        <a:ext cx="1117429" cy="1104148"/>
      </dsp:txXfrm>
    </dsp:sp>
    <dsp:sp modelId="{23FE95CF-5B77-4503-911C-51737FDC84E6}">
      <dsp:nvSpPr>
        <dsp:cNvPr id="0" name=""/>
        <dsp:cNvSpPr/>
      </dsp:nvSpPr>
      <dsp:spPr>
        <a:xfrm rot="18900000">
          <a:off x="6695574" y="1917944"/>
          <a:ext cx="319478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6709610" y="2052108"/>
        <a:ext cx="223635" cy="300834"/>
      </dsp:txXfrm>
    </dsp:sp>
    <dsp:sp modelId="{656160D7-1F5E-454F-8900-121E4AC4B96D}">
      <dsp:nvSpPr>
        <dsp:cNvPr id="0" name=""/>
        <dsp:cNvSpPr/>
      </dsp:nvSpPr>
      <dsp:spPr>
        <a:xfrm>
          <a:off x="6829301" y="512565"/>
          <a:ext cx="1680460" cy="168371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Permeabilidad al agua y oxígeno</a:t>
          </a:r>
          <a:endParaRPr lang="es-E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075399" y="759139"/>
        <a:ext cx="1188264" cy="1190564"/>
      </dsp:txXfrm>
    </dsp:sp>
    <dsp:sp modelId="{F73F71B5-4E26-4D93-8E07-83315A9FA9A2}">
      <dsp:nvSpPr>
        <dsp:cNvPr id="0" name=""/>
        <dsp:cNvSpPr/>
      </dsp:nvSpPr>
      <dsp:spPr>
        <a:xfrm>
          <a:off x="7037890" y="2697850"/>
          <a:ext cx="315793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7037890" y="2798128"/>
        <a:ext cx="221055" cy="300834"/>
      </dsp:txXfrm>
    </dsp:sp>
    <dsp:sp modelId="{370AB94A-C016-422E-97BC-2D9E936E7584}">
      <dsp:nvSpPr>
        <dsp:cNvPr id="0" name=""/>
        <dsp:cNvSpPr/>
      </dsp:nvSpPr>
      <dsp:spPr>
        <a:xfrm>
          <a:off x="7502643" y="2125675"/>
          <a:ext cx="1654394" cy="164574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Alta resistencia a la tracción, tenacidad y flexibilidad</a:t>
          </a:r>
          <a:endParaRPr lang="es-ES" sz="13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744923" y="2366688"/>
        <a:ext cx="1169834" cy="1163715"/>
      </dsp:txXfrm>
    </dsp:sp>
    <dsp:sp modelId="{82159996-77EB-4F8C-BC1C-628DB0EDEC02}">
      <dsp:nvSpPr>
        <dsp:cNvPr id="0" name=""/>
        <dsp:cNvSpPr/>
      </dsp:nvSpPr>
      <dsp:spPr>
        <a:xfrm rot="2700000">
          <a:off x="6697969" y="3488295"/>
          <a:ext cx="335766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6712721" y="3552960"/>
        <a:ext cx="235036" cy="300834"/>
      </dsp:txXfrm>
    </dsp:sp>
    <dsp:sp modelId="{D2902033-9796-460B-B970-533726520C64}">
      <dsp:nvSpPr>
        <dsp:cNvPr id="0" name=""/>
        <dsp:cNvSpPr/>
      </dsp:nvSpPr>
      <dsp:spPr>
        <a:xfrm>
          <a:off x="6862575" y="3728963"/>
          <a:ext cx="1613914" cy="162741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Estabilidad y biodegradación controlable</a:t>
          </a:r>
          <a:endParaRPr lang="es-ES" sz="13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098927" y="3967292"/>
        <a:ext cx="1141210" cy="1150754"/>
      </dsp:txXfrm>
    </dsp:sp>
    <dsp:sp modelId="{B5673E90-B865-439D-88EE-952F940826BB}">
      <dsp:nvSpPr>
        <dsp:cNvPr id="0" name=""/>
        <dsp:cNvSpPr/>
      </dsp:nvSpPr>
      <dsp:spPr>
        <a:xfrm rot="5400000">
          <a:off x="5880359" y="3846113"/>
          <a:ext cx="390096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5938874" y="3887877"/>
        <a:ext cx="273067" cy="300834"/>
      </dsp:txXfrm>
    </dsp:sp>
    <dsp:sp modelId="{EB0B482A-1FAD-440B-B0D0-365ED3D5B722}">
      <dsp:nvSpPr>
        <dsp:cNvPr id="0" name=""/>
        <dsp:cNvSpPr/>
      </dsp:nvSpPr>
      <dsp:spPr>
        <a:xfrm>
          <a:off x="5316628" y="4475865"/>
          <a:ext cx="1517559" cy="1454224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No citotóxico</a:t>
          </a:r>
          <a:endParaRPr lang="es-E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538869" y="4688831"/>
        <a:ext cx="1073077" cy="1028292"/>
      </dsp:txXfrm>
    </dsp:sp>
    <dsp:sp modelId="{DA7CB288-985F-4BDA-974D-1389E729D123}">
      <dsp:nvSpPr>
        <dsp:cNvPr id="0" name=""/>
        <dsp:cNvSpPr/>
      </dsp:nvSpPr>
      <dsp:spPr>
        <a:xfrm rot="8100000">
          <a:off x="5086867" y="3505337"/>
          <a:ext cx="362104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 rot="10800000">
        <a:off x="5179589" y="3567208"/>
        <a:ext cx="253473" cy="300834"/>
      </dsp:txXfrm>
    </dsp:sp>
    <dsp:sp modelId="{61E9E8EB-29E4-469A-AAA7-C63A6E683FDD}">
      <dsp:nvSpPr>
        <dsp:cNvPr id="0" name=""/>
        <dsp:cNvSpPr/>
      </dsp:nvSpPr>
      <dsp:spPr>
        <a:xfrm>
          <a:off x="3711169" y="3791209"/>
          <a:ext cx="1540227" cy="150291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Versatilidad en procesamiento</a:t>
          </a:r>
          <a:endParaRPr lang="es-ES" sz="12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936730" y="4011306"/>
        <a:ext cx="1089105" cy="1062725"/>
      </dsp:txXfrm>
    </dsp:sp>
    <dsp:sp modelId="{EF186236-9E5C-4881-BFB7-49964CDF55DE}">
      <dsp:nvSpPr>
        <dsp:cNvPr id="0" name=""/>
        <dsp:cNvSpPr/>
      </dsp:nvSpPr>
      <dsp:spPr>
        <a:xfrm rot="10717556">
          <a:off x="4797886" y="2724709"/>
          <a:ext cx="315505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 rot="10800000">
        <a:off x="4892523" y="2823852"/>
        <a:ext cx="220854" cy="300834"/>
      </dsp:txXfrm>
    </dsp:sp>
    <dsp:sp modelId="{6E388D13-3B78-42A4-B565-57DAEB53EA64}">
      <dsp:nvSpPr>
        <dsp:cNvPr id="0" name=""/>
        <dsp:cNvSpPr/>
      </dsp:nvSpPr>
      <dsp:spPr>
        <a:xfrm>
          <a:off x="2016060" y="2325192"/>
          <a:ext cx="2634473" cy="137825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f>
                  <m:fPr>
                    <m:ctrlPr>
                      <a:rPr lang="es-EC" sz="1400" b="0" i="1" kern="1200" cap="none" spc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s-EC" sz="1400" b="0" i="1" kern="1200" cap="none" spc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𝑅𝑒𝑠𝑖𝑠𝑡𝑒𝑛𝑐𝑖𝑎</m:t>
                    </m:r>
                  </m:num>
                  <m:den>
                    <m:r>
                      <a:rPr lang="es-EC" sz="1400" b="0" i="1" kern="1200" cap="none" spc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𝑑𝑒𝑛𝑠𝑖𝑑𝑎𝑑</m:t>
                    </m:r>
                  </m:den>
                </m:f>
                <m:r>
                  <a:rPr lang="es-EC" sz="1400" b="0" i="1" kern="1200" cap="none" spc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m:t> </m:t>
                </m:r>
                <m:r>
                  <a:rPr lang="es-EC" sz="1400" b="0" i="1" kern="1200" cap="none" spc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m:t>&gt;</m:t>
                </m:r>
                <m:r>
                  <a:rPr lang="es-EC" sz="1400" b="0" i="1" kern="1200" cap="none" spc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𝐴𝑐𝑒𝑟𝑜</m:t>
                </m:r>
              </m:oMath>
            </m:oMathPara>
          </a14:m>
          <a:endParaRPr lang="es-E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401870" y="2527033"/>
        <a:ext cx="1862853" cy="974573"/>
      </dsp:txXfrm>
    </dsp:sp>
    <dsp:sp modelId="{F0328D64-E562-4A46-83A8-6D5474F3F88F}">
      <dsp:nvSpPr>
        <dsp:cNvPr id="0" name=""/>
        <dsp:cNvSpPr/>
      </dsp:nvSpPr>
      <dsp:spPr>
        <a:xfrm rot="13500000">
          <a:off x="5129455" y="1914386"/>
          <a:ext cx="324978" cy="50139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 rot="10800000">
        <a:off x="5212670" y="2049133"/>
        <a:ext cx="227485" cy="300834"/>
      </dsp:txXfrm>
    </dsp:sp>
    <dsp:sp modelId="{C6AF83A9-66D2-405E-A9FC-7F910EBA33D7}">
      <dsp:nvSpPr>
        <dsp:cNvPr id="0" name=""/>
        <dsp:cNvSpPr/>
      </dsp:nvSpPr>
      <dsp:spPr>
        <a:xfrm>
          <a:off x="3635200" y="538359"/>
          <a:ext cx="1692166" cy="1632123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Baja conductividad térmica</a:t>
          </a:r>
          <a:endParaRPr lang="es-E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883012" y="777378"/>
        <a:ext cx="1196542" cy="11540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13C4B-04F6-4632-A05B-59BF9106B505}">
      <dsp:nvSpPr>
        <dsp:cNvPr id="0" name=""/>
        <dsp:cNvSpPr/>
      </dsp:nvSpPr>
      <dsp:spPr>
        <a:xfrm>
          <a:off x="4705458" y="1971060"/>
          <a:ext cx="2167622" cy="2061293"/>
        </a:xfrm>
        <a:prstGeom prst="ellipse">
          <a:avLst/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0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Propiedades de la sangre de drago</a:t>
          </a:r>
          <a:endParaRPr lang="es-ES" sz="2200" b="0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022899" y="2272929"/>
        <a:ext cx="1532740" cy="1457555"/>
      </dsp:txXfrm>
    </dsp:sp>
    <dsp:sp modelId="{2E6E0737-FFDE-4E95-9B74-075CDC6D7641}">
      <dsp:nvSpPr>
        <dsp:cNvPr id="0" name=""/>
        <dsp:cNvSpPr/>
      </dsp:nvSpPr>
      <dsp:spPr>
        <a:xfrm rot="11241446">
          <a:off x="4398640" y="2574009"/>
          <a:ext cx="224980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10800000">
        <a:off x="4465856" y="2683396"/>
        <a:ext cx="157486" cy="315194"/>
      </dsp:txXfrm>
    </dsp:sp>
    <dsp:sp modelId="{E8518E68-182E-4FAF-8512-A8A1CC784D94}">
      <dsp:nvSpPr>
        <dsp:cNvPr id="0" name=""/>
        <dsp:cNvSpPr/>
      </dsp:nvSpPr>
      <dsp:spPr>
        <a:xfrm>
          <a:off x="2506056" y="1994934"/>
          <a:ext cx="1800453" cy="1398153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Cicatrizante</a:t>
          </a:r>
          <a:endParaRPr lang="es-ES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9726" y="2199689"/>
        <a:ext cx="1273113" cy="988643"/>
      </dsp:txXfrm>
    </dsp:sp>
    <dsp:sp modelId="{A9878F30-5CC0-4CEA-BF69-238FF2682159}">
      <dsp:nvSpPr>
        <dsp:cNvPr id="0" name=""/>
        <dsp:cNvSpPr/>
      </dsp:nvSpPr>
      <dsp:spPr>
        <a:xfrm rot="19017664">
          <a:off x="6618025" y="1811854"/>
          <a:ext cx="328364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631280" y="1950535"/>
        <a:ext cx="229855" cy="315194"/>
      </dsp:txXfrm>
    </dsp:sp>
    <dsp:sp modelId="{E7AD5ECD-6A2C-4412-B815-7E782A28E170}">
      <dsp:nvSpPr>
        <dsp:cNvPr id="0" name=""/>
        <dsp:cNvSpPr/>
      </dsp:nvSpPr>
      <dsp:spPr>
        <a:xfrm>
          <a:off x="6743801" y="768785"/>
          <a:ext cx="1549743" cy="123605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Antioxidante</a:t>
          </a:r>
          <a:endParaRPr lang="es-ES" sz="1400" b="0" kern="1200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6970756" y="949801"/>
        <a:ext cx="1095833" cy="874025"/>
      </dsp:txXfrm>
    </dsp:sp>
    <dsp:sp modelId="{82159996-77EB-4F8C-BC1C-628DB0EDEC02}">
      <dsp:nvSpPr>
        <dsp:cNvPr id="0" name=""/>
        <dsp:cNvSpPr/>
      </dsp:nvSpPr>
      <dsp:spPr>
        <a:xfrm rot="21031297">
          <a:off x="6964243" y="2520590"/>
          <a:ext cx="266987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964790" y="2632250"/>
        <a:ext cx="186891" cy="315194"/>
      </dsp:txXfrm>
    </dsp:sp>
    <dsp:sp modelId="{D2902033-9796-460B-B970-533726520C64}">
      <dsp:nvSpPr>
        <dsp:cNvPr id="0" name=""/>
        <dsp:cNvSpPr/>
      </dsp:nvSpPr>
      <dsp:spPr>
        <a:xfrm>
          <a:off x="7335817" y="1992525"/>
          <a:ext cx="1592647" cy="123605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Antibacterial</a:t>
          </a:r>
          <a:endParaRPr lang="es-ES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69055" y="2173541"/>
        <a:ext cx="1126171" cy="874025"/>
      </dsp:txXfrm>
    </dsp:sp>
    <dsp:sp modelId="{B5673E90-B865-439D-88EE-952F940826BB}">
      <dsp:nvSpPr>
        <dsp:cNvPr id="0" name=""/>
        <dsp:cNvSpPr/>
      </dsp:nvSpPr>
      <dsp:spPr>
        <a:xfrm rot="1802888">
          <a:off x="6805938" y="3416985"/>
          <a:ext cx="310567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812199" y="3498724"/>
        <a:ext cx="217397" cy="315194"/>
      </dsp:txXfrm>
    </dsp:sp>
    <dsp:sp modelId="{EB0B482A-1FAD-440B-B0D0-365ED3D5B722}">
      <dsp:nvSpPr>
        <dsp:cNvPr id="0" name=""/>
        <dsp:cNvSpPr/>
      </dsp:nvSpPr>
      <dsp:spPr>
        <a:xfrm>
          <a:off x="7072160" y="3577312"/>
          <a:ext cx="1561078" cy="123605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Antiséptico</a:t>
          </a:r>
          <a:endParaRPr lang="es-ES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00775" y="3758328"/>
        <a:ext cx="1103848" cy="874025"/>
      </dsp:txXfrm>
    </dsp:sp>
    <dsp:sp modelId="{DA7CB288-985F-4BDA-974D-1389E729D123}">
      <dsp:nvSpPr>
        <dsp:cNvPr id="0" name=""/>
        <dsp:cNvSpPr/>
      </dsp:nvSpPr>
      <dsp:spPr>
        <a:xfrm rot="4173172">
          <a:off x="6083632" y="4032881"/>
          <a:ext cx="376045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6120333" y="4085093"/>
        <a:ext cx="263232" cy="315194"/>
      </dsp:txXfrm>
    </dsp:sp>
    <dsp:sp modelId="{61E9E8EB-29E4-469A-AAA7-C63A6E683FDD}">
      <dsp:nvSpPr>
        <dsp:cNvPr id="0" name=""/>
        <dsp:cNvSpPr/>
      </dsp:nvSpPr>
      <dsp:spPr>
        <a:xfrm>
          <a:off x="5854222" y="4611709"/>
          <a:ext cx="1531462" cy="123605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Antiulcerosa</a:t>
          </a:r>
          <a:endParaRPr lang="es-ES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78499" y="4792725"/>
        <a:ext cx="1082908" cy="874025"/>
      </dsp:txXfrm>
    </dsp:sp>
    <dsp:sp modelId="{D4E4CB7F-6CA3-48A6-A045-2F8A1C1E4565}">
      <dsp:nvSpPr>
        <dsp:cNvPr id="0" name=""/>
        <dsp:cNvSpPr/>
      </dsp:nvSpPr>
      <dsp:spPr>
        <a:xfrm rot="6555672">
          <a:off x="5161654" y="4025056"/>
          <a:ext cx="356476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10800000">
        <a:off x="5232764" y="4079643"/>
        <a:ext cx="249533" cy="315194"/>
      </dsp:txXfrm>
    </dsp:sp>
    <dsp:sp modelId="{A710E740-9347-471B-B739-0112AA2A746E}">
      <dsp:nvSpPr>
        <dsp:cNvPr id="0" name=""/>
        <dsp:cNvSpPr/>
      </dsp:nvSpPr>
      <dsp:spPr>
        <a:xfrm>
          <a:off x="4311091" y="4583471"/>
          <a:ext cx="1399253" cy="129253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Antiviral</a:t>
          </a:r>
          <a:endParaRPr lang="es-ES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6007" y="4772758"/>
        <a:ext cx="989421" cy="913958"/>
      </dsp:txXfrm>
    </dsp:sp>
    <dsp:sp modelId="{F0328D64-E562-4A46-83A8-6D5474F3F88F}">
      <dsp:nvSpPr>
        <dsp:cNvPr id="0" name=""/>
        <dsp:cNvSpPr/>
      </dsp:nvSpPr>
      <dsp:spPr>
        <a:xfrm rot="16434103">
          <a:off x="5740396" y="1462322"/>
          <a:ext cx="271899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5778406" y="1608077"/>
        <a:ext cx="190329" cy="315194"/>
      </dsp:txXfrm>
    </dsp:sp>
    <dsp:sp modelId="{C6AF83A9-66D2-405E-A9FC-7F910EBA33D7}">
      <dsp:nvSpPr>
        <dsp:cNvPr id="0" name=""/>
        <dsp:cNvSpPr/>
      </dsp:nvSpPr>
      <dsp:spPr>
        <a:xfrm>
          <a:off x="5086499" y="226093"/>
          <a:ext cx="1699850" cy="123605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Homeostático </a:t>
          </a:r>
        </a:p>
      </dsp:txBody>
      <dsp:txXfrm>
        <a:off x="5335436" y="407109"/>
        <a:ext cx="1201976" cy="874025"/>
      </dsp:txXfrm>
    </dsp:sp>
    <dsp:sp modelId="{DBEDD9E3-99E9-4296-9AF9-EE10A881C597}">
      <dsp:nvSpPr>
        <dsp:cNvPr id="0" name=""/>
        <dsp:cNvSpPr/>
      </dsp:nvSpPr>
      <dsp:spPr>
        <a:xfrm rot="8965173">
          <a:off x="4586662" y="3384997"/>
          <a:ext cx="219021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10800000">
        <a:off x="4647799" y="3473348"/>
        <a:ext cx="153315" cy="315194"/>
      </dsp:txXfrm>
    </dsp:sp>
    <dsp:sp modelId="{96DC83BA-027E-419F-8827-2E91B545C30A}">
      <dsp:nvSpPr>
        <dsp:cNvPr id="0" name=""/>
        <dsp:cNvSpPr/>
      </dsp:nvSpPr>
      <dsp:spPr>
        <a:xfrm>
          <a:off x="3100857" y="3428199"/>
          <a:ext cx="1532439" cy="141880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Brinda protección gástrica</a:t>
          </a:r>
        </a:p>
      </dsp:txBody>
      <dsp:txXfrm>
        <a:off x="3325277" y="3635979"/>
        <a:ext cx="1083599" cy="1003248"/>
      </dsp:txXfrm>
    </dsp:sp>
    <dsp:sp modelId="{2CB4BE02-1939-45D1-97A0-7426AE68503F}">
      <dsp:nvSpPr>
        <dsp:cNvPr id="0" name=""/>
        <dsp:cNvSpPr/>
      </dsp:nvSpPr>
      <dsp:spPr>
        <a:xfrm rot="13612483">
          <a:off x="4689379" y="1744491"/>
          <a:ext cx="336760" cy="52532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10800000">
        <a:off x="4774424" y="1886424"/>
        <a:ext cx="235732" cy="315194"/>
      </dsp:txXfrm>
    </dsp:sp>
    <dsp:sp modelId="{738B2E03-4C65-4DCC-B429-D6D22EF77BD0}">
      <dsp:nvSpPr>
        <dsp:cNvPr id="0" name=""/>
        <dsp:cNvSpPr/>
      </dsp:nvSpPr>
      <dsp:spPr>
        <a:xfrm>
          <a:off x="3165611" y="619405"/>
          <a:ext cx="1942439" cy="123605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Antinflamatorio </a:t>
          </a:r>
        </a:p>
      </dsp:txBody>
      <dsp:txXfrm>
        <a:off x="3450075" y="800421"/>
        <a:ext cx="1373511" cy="874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1E80D-7E19-49E4-9CFF-620C765CAA14}">
      <dsp:nvSpPr>
        <dsp:cNvPr id="0" name=""/>
        <dsp:cNvSpPr/>
      </dsp:nvSpPr>
      <dsp:spPr>
        <a:xfrm>
          <a:off x="4338409" y="622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>
        <a:off x="4512679" y="174892"/>
        <a:ext cx="841451" cy="841451"/>
      </dsp:txXfrm>
    </dsp:sp>
    <dsp:sp modelId="{2DE948F1-B2D0-49C2-86FD-CC6063827F03}">
      <dsp:nvSpPr>
        <dsp:cNvPr id="0" name=""/>
        <dsp:cNvSpPr/>
      </dsp:nvSpPr>
      <dsp:spPr>
        <a:xfrm rot="1350000">
          <a:off x="5592483" y="733381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5596098" y="795530"/>
        <a:ext cx="221637" cy="240974"/>
      </dsp:txXfrm>
    </dsp:sp>
    <dsp:sp modelId="{33270972-7AA3-4C6F-AD02-918FA63D7BEE}">
      <dsp:nvSpPr>
        <dsp:cNvPr id="0" name=""/>
        <dsp:cNvSpPr/>
      </dsp:nvSpPr>
      <dsp:spPr>
        <a:xfrm>
          <a:off x="5989748" y="684629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/>
        </a:p>
      </dsp:txBody>
      <dsp:txXfrm>
        <a:off x="6164018" y="858899"/>
        <a:ext cx="841451" cy="841451"/>
      </dsp:txXfrm>
    </dsp:sp>
    <dsp:sp modelId="{EC30CE94-1FB1-48F0-8E24-79CA25593BF8}">
      <dsp:nvSpPr>
        <dsp:cNvPr id="0" name=""/>
        <dsp:cNvSpPr/>
      </dsp:nvSpPr>
      <dsp:spPr>
        <a:xfrm rot="4050000">
          <a:off x="6765006" y="1896204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6794325" y="1932650"/>
        <a:ext cx="221637" cy="240974"/>
      </dsp:txXfrm>
    </dsp:sp>
    <dsp:sp modelId="{723FD9B1-C614-4BD1-87B1-D8F1C19C4EC8}">
      <dsp:nvSpPr>
        <dsp:cNvPr id="0" name=""/>
        <dsp:cNvSpPr/>
      </dsp:nvSpPr>
      <dsp:spPr>
        <a:xfrm>
          <a:off x="6673755" y="2335968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/>
        </a:p>
      </dsp:txBody>
      <dsp:txXfrm>
        <a:off x="6848025" y="2510238"/>
        <a:ext cx="841451" cy="841451"/>
      </dsp:txXfrm>
    </dsp:sp>
    <dsp:sp modelId="{F90A7D1E-8617-435D-9936-330AA4770D6E}">
      <dsp:nvSpPr>
        <dsp:cNvPr id="0" name=""/>
        <dsp:cNvSpPr/>
      </dsp:nvSpPr>
      <dsp:spPr>
        <a:xfrm rot="6750000">
          <a:off x="6790912" y="3623755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6856580" y="3660201"/>
        <a:ext cx="221637" cy="240974"/>
      </dsp:txXfrm>
    </dsp:sp>
    <dsp:sp modelId="{B2787961-C944-4236-8539-DD24B99DF55C}">
      <dsp:nvSpPr>
        <dsp:cNvPr id="0" name=""/>
        <dsp:cNvSpPr/>
      </dsp:nvSpPr>
      <dsp:spPr>
        <a:xfrm>
          <a:off x="5989748" y="3987306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/>
        </a:p>
      </dsp:txBody>
      <dsp:txXfrm>
        <a:off x="6164018" y="4161576"/>
        <a:ext cx="841451" cy="841451"/>
      </dsp:txXfrm>
    </dsp:sp>
    <dsp:sp modelId="{B307686D-F8D6-4AFA-9B24-F941D88266EE}">
      <dsp:nvSpPr>
        <dsp:cNvPr id="0" name=""/>
        <dsp:cNvSpPr/>
      </dsp:nvSpPr>
      <dsp:spPr>
        <a:xfrm rot="9450000">
          <a:off x="5609041" y="4720065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5700413" y="4782214"/>
        <a:ext cx="221637" cy="240974"/>
      </dsp:txXfrm>
    </dsp:sp>
    <dsp:sp modelId="{B7B45388-E6B2-49F9-9C1E-3BD450AB5BF8}">
      <dsp:nvSpPr>
        <dsp:cNvPr id="0" name=""/>
        <dsp:cNvSpPr/>
      </dsp:nvSpPr>
      <dsp:spPr>
        <a:xfrm>
          <a:off x="4338409" y="4671313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/>
        </a:p>
      </dsp:txBody>
      <dsp:txXfrm>
        <a:off x="4512679" y="4845583"/>
        <a:ext cx="841451" cy="841451"/>
      </dsp:txXfrm>
    </dsp:sp>
    <dsp:sp modelId="{BF1CE6FC-DA45-4943-A6C0-30948D87066A}">
      <dsp:nvSpPr>
        <dsp:cNvPr id="0" name=""/>
        <dsp:cNvSpPr/>
      </dsp:nvSpPr>
      <dsp:spPr>
        <a:xfrm rot="12150000">
          <a:off x="4005323" y="4784083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4096695" y="4882582"/>
        <a:ext cx="221637" cy="240974"/>
      </dsp:txXfrm>
    </dsp:sp>
    <dsp:sp modelId="{D0444F45-F1CD-4008-99D0-2E35959307F0}">
      <dsp:nvSpPr>
        <dsp:cNvPr id="0" name=""/>
        <dsp:cNvSpPr/>
      </dsp:nvSpPr>
      <dsp:spPr>
        <a:xfrm>
          <a:off x="2687071" y="3987306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>
        <a:off x="2861341" y="4161576"/>
        <a:ext cx="841451" cy="841451"/>
      </dsp:txXfrm>
    </dsp:sp>
    <dsp:sp modelId="{0E69CD88-C9FB-4F86-9C00-734191FB89D2}">
      <dsp:nvSpPr>
        <dsp:cNvPr id="0" name=""/>
        <dsp:cNvSpPr/>
      </dsp:nvSpPr>
      <dsp:spPr>
        <a:xfrm rot="14850000">
          <a:off x="2737560" y="3678418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2803228" y="3802620"/>
        <a:ext cx="221637" cy="240974"/>
      </dsp:txXfrm>
    </dsp:sp>
    <dsp:sp modelId="{67C9FE3A-222F-41DC-9889-C05A2D762A18}">
      <dsp:nvSpPr>
        <dsp:cNvPr id="0" name=""/>
        <dsp:cNvSpPr/>
      </dsp:nvSpPr>
      <dsp:spPr>
        <a:xfrm>
          <a:off x="2003064" y="2335968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>
        <a:off x="2177334" y="2510238"/>
        <a:ext cx="841451" cy="841451"/>
      </dsp:txXfrm>
    </dsp:sp>
    <dsp:sp modelId="{875650F4-8DF2-45B7-BC8B-124B36DD1647}">
      <dsp:nvSpPr>
        <dsp:cNvPr id="0" name=""/>
        <dsp:cNvSpPr/>
      </dsp:nvSpPr>
      <dsp:spPr>
        <a:xfrm rot="17550000">
          <a:off x="2735450" y="1809019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2764769" y="1933221"/>
        <a:ext cx="221637" cy="240974"/>
      </dsp:txXfrm>
    </dsp:sp>
    <dsp:sp modelId="{95CC4A47-3D65-4E56-9B3C-7A809C713F34}">
      <dsp:nvSpPr>
        <dsp:cNvPr id="0" name=""/>
        <dsp:cNvSpPr/>
      </dsp:nvSpPr>
      <dsp:spPr>
        <a:xfrm>
          <a:off x="2687071" y="684629"/>
          <a:ext cx="1189991" cy="1189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>
        <a:off x="2861341" y="858899"/>
        <a:ext cx="841451" cy="841451"/>
      </dsp:txXfrm>
    </dsp:sp>
    <dsp:sp modelId="{A0BAAF1A-A9AA-47D4-BE94-973B599518B7}">
      <dsp:nvSpPr>
        <dsp:cNvPr id="0" name=""/>
        <dsp:cNvSpPr/>
      </dsp:nvSpPr>
      <dsp:spPr>
        <a:xfrm rot="20250000">
          <a:off x="3941144" y="740240"/>
          <a:ext cx="316624" cy="401622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0795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3944759" y="838739"/>
        <a:ext cx="221637" cy="240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A3B10-9BF4-45F3-9BB5-5B9E6E81B23D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E72C-7808-487C-969B-F4DC2B2396B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217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340409"/>
            <a:ext cx="9780785" cy="4208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90760" y="350521"/>
            <a:ext cx="2328005" cy="519813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  <p:pic>
        <p:nvPicPr>
          <p:cNvPr id="9" name="8 Imagen"/>
          <p:cNvPicPr/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" b="100000" l="9966" r="96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825" y="5548659"/>
            <a:ext cx="1158875" cy="12050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2" descr="Resultado de imagen para senescyt 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88" y="5498306"/>
            <a:ext cx="2343150" cy="1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sultado de imagen para becas ensamble senescyt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1" r="25362"/>
          <a:stretch/>
        </p:blipFill>
        <p:spPr bwMode="auto">
          <a:xfrm>
            <a:off x="7587026" y="5702622"/>
            <a:ext cx="1549237" cy="9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logo ESP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" y="50460"/>
            <a:ext cx="4207438" cy="10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Dpto. Ciencias Energía y Mecánica.jpg"/>
          <p:cNvPicPr/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64" b="70317" l="6809" r="94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79" t="4271" r="8237" b="31209"/>
          <a:stretch/>
        </p:blipFill>
        <p:spPr bwMode="auto">
          <a:xfrm>
            <a:off x="4488707" y="50460"/>
            <a:ext cx="1723498" cy="1171972"/>
          </a:xfrm>
          <a:prstGeom prst="rect">
            <a:avLst/>
          </a:prstGeom>
          <a:noFill/>
          <a:extLst/>
        </p:spPr>
      </p:pic>
      <p:pic>
        <p:nvPicPr>
          <p:cNvPr id="15" name="Picture 2" descr="http://decem.espe.edu.ec/wp-content/uploads/2015/08/logo-reolog%C3%ADa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700" y="5636061"/>
            <a:ext cx="1847831" cy="10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0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371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619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565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535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451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161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202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120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171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398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9912" cy="864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536001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582400" y="0"/>
            <a:ext cx="617512" cy="621182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A3D3D9-84EB-4690-A4A1-F793D71B448F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082FD7D-7C90-4626-A6B6-E135C4AE366A}" type="slidenum">
              <a:rPr lang="es-EC" smtClean="0"/>
              <a:t>‹Nº›</a:t>
            </a:fld>
            <a:endParaRPr lang="es-EC"/>
          </a:p>
        </p:txBody>
      </p:sp>
      <p:pic>
        <p:nvPicPr>
          <p:cNvPr id="10" name="Picture 2" descr="Resultado de imagen para logo ESP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18" y="51772"/>
            <a:ext cx="2944862" cy="7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Dpto. Ciencias Energía y Mecánica.jpg"/>
          <p:cNvPicPr/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64" b="70317" l="6809" r="94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79" t="4271" r="8237" b="31209"/>
          <a:stretch/>
        </p:blipFill>
        <p:spPr bwMode="auto">
          <a:xfrm>
            <a:off x="10188943" y="0"/>
            <a:ext cx="1259839" cy="81233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1715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18" Type="http://schemas.microsoft.com/office/2007/relationships/hdphoto" Target="../media/hdphoto9.wdp"/><Relationship Id="rId3" Type="http://schemas.openxmlformats.org/officeDocument/2006/relationships/diagramLayout" Target="../diagrams/layout4.xml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17" Type="http://schemas.openxmlformats.org/officeDocument/2006/relationships/image" Target="../media/image29.png"/><Relationship Id="rId2" Type="http://schemas.openxmlformats.org/officeDocument/2006/relationships/diagramData" Target="../diagrams/data5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19" Type="http://schemas.openxmlformats.org/officeDocument/2006/relationships/image" Target="../media/image30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5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emf"/><Relationship Id="rId3" Type="http://schemas.openxmlformats.org/officeDocument/2006/relationships/image" Target="../media/image35.emf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jpg"/><Relationship Id="rId5" Type="http://schemas.openxmlformats.org/officeDocument/2006/relationships/image" Target="../media/image37.jpeg"/><Relationship Id="rId10" Type="http://schemas.openxmlformats.org/officeDocument/2006/relationships/image" Target="../media/image42.emf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emf"/><Relationship Id="rId4" Type="http://schemas.openxmlformats.org/officeDocument/2006/relationships/image" Target="../media/image56.emf"/><Relationship Id="rId9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7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jpeg"/><Relationship Id="rId10" Type="http://schemas.microsoft.com/office/2007/relationships/diagramDrawing" Target="../diagrams/drawing1.xml"/><Relationship Id="rId4" Type="http://schemas.openxmlformats.org/officeDocument/2006/relationships/image" Target="../media/image10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4691" y="2577290"/>
            <a:ext cx="9613669" cy="1964230"/>
          </a:xfrm>
        </p:spPr>
        <p:txBody>
          <a:bodyPr>
            <a:normAutofit fontScale="90000"/>
          </a:bodyPr>
          <a:lstStyle/>
          <a:p>
            <a:r>
              <a:rPr lang="es-EC" sz="4200" b="1" dirty="0" smtClean="0"/>
              <a:t>Obtención de </a:t>
            </a:r>
            <a:r>
              <a:rPr lang="es-EC" sz="4200" b="1" dirty="0"/>
              <a:t>f</a:t>
            </a:r>
            <a:r>
              <a:rPr lang="es-EC" sz="4200" b="1" dirty="0" smtClean="0"/>
              <a:t>ibras submicrométricas de Fibroína de Seda con Sangre de Drago (Croton </a:t>
            </a:r>
            <a:r>
              <a:rPr lang="es-EC" sz="4200" b="1" dirty="0"/>
              <a:t>L</a:t>
            </a:r>
            <a:r>
              <a:rPr lang="es-EC" sz="4200" b="1" dirty="0" smtClean="0"/>
              <a:t>echleri </a:t>
            </a:r>
            <a:r>
              <a:rPr lang="es-EC" sz="4200" b="1" dirty="0"/>
              <a:t>M</a:t>
            </a:r>
            <a:r>
              <a:rPr lang="es-EC" sz="4200" b="1" dirty="0" smtClean="0"/>
              <a:t>üll) para aplicaciones biomédicas a través de la técnica de electrospinning</a:t>
            </a:r>
            <a:endParaRPr lang="es-EC" sz="4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83105" y="4680795"/>
            <a:ext cx="4676775" cy="455085"/>
          </a:xfrm>
        </p:spPr>
        <p:txBody>
          <a:bodyPr>
            <a:noAutofit/>
          </a:bodyPr>
          <a:lstStyle/>
          <a:p>
            <a:r>
              <a:rPr lang="es-EC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Autor:</a:t>
            </a:r>
            <a:r>
              <a:rPr lang="es-EC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Jorge Gabriel Melo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24703" y="1420475"/>
            <a:ext cx="9513657" cy="7654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200" b="1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0" dirty="0">
                <a:solidFill>
                  <a:schemeClr val="bg2">
                    <a:lumMod val="25000"/>
                  </a:schemeClr>
                </a:solidFill>
              </a:rPr>
              <a:t>TRABAJO DE TITULACIÓN PREVIO A LA OBTENCIÓN DEL TÍTULO DE INGENIERO MECÁNICO</a:t>
            </a:r>
          </a:p>
        </p:txBody>
      </p:sp>
    </p:spTree>
    <p:extLst>
      <p:ext uri="{BB962C8B-B14F-4D97-AF65-F5344CB8AC3E}">
        <p14:creationId xmlns:p14="http://schemas.microsoft.com/office/powerpoint/2010/main" val="2826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93687" y="1601977"/>
            <a:ext cx="5967776" cy="450273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369413" y="3031511"/>
            <a:ext cx="4909461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dirty="0" smtClean="0">
                <a:solidFill>
                  <a:srgbClr val="222222"/>
                </a:solidFill>
              </a:rPr>
              <a:t>Principal constituyente proteico de los capullos del gusano de seda (72-81%).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09303" y="1219394"/>
            <a:ext cx="5695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Presentaciones de la Fibroína de Seda</a:t>
            </a:r>
            <a:endParaRPr 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4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Fibroína de Seda</a:t>
            </a:r>
            <a:endParaRPr lang="es-EC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Marcador de contenido 10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43185147"/>
                  </p:ext>
                </p:extLst>
              </p:nvPr>
            </p:nvGraphicFramePr>
            <p:xfrm>
              <a:off x="0" y="940526"/>
              <a:ext cx="11660777" cy="58434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1" name="Marcador de contenido 10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43185147"/>
                  </p:ext>
                </p:extLst>
              </p:nvPr>
            </p:nvGraphicFramePr>
            <p:xfrm>
              <a:off x="0" y="940526"/>
              <a:ext cx="11660777" cy="58434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13" name="Rectángulo 12"/>
          <p:cNvSpPr/>
          <p:nvPr/>
        </p:nvSpPr>
        <p:spPr>
          <a:xfrm>
            <a:off x="315149" y="5423501"/>
            <a:ext cx="272669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400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Usado en medicina regenerativa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881836" y="2942549"/>
            <a:ext cx="180358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>
                <a:solidFill>
                  <a:srgbClr val="222222"/>
                </a:solidFill>
              </a:rPr>
              <a:t>&gt; 50% tras 2 meses in vivo</a:t>
            </a:r>
          </a:p>
        </p:txBody>
      </p:sp>
    </p:spTree>
    <p:extLst>
      <p:ext uri="{BB962C8B-B14F-4D97-AF65-F5344CB8AC3E}">
        <p14:creationId xmlns:p14="http://schemas.microsoft.com/office/powerpoint/2010/main" val="20345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838438"/>
            <a:ext cx="7424231" cy="46011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Sangre de Drago (Croton Lechleri Müll)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86104" y="1894198"/>
            <a:ext cx="5041615" cy="3372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800" dirty="0" smtClean="0">
                <a:solidFill>
                  <a:schemeClr val="tx1"/>
                </a:solidFill>
              </a:rPr>
              <a:t>Savia rojiza usada ancestralmente para detener la hemorragia y acelerar el proceso de cicatrización en heridas, formando una “segunda piel”.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t="11986" r="4611" b="12713"/>
          <a:stretch/>
        </p:blipFill>
        <p:spPr bwMode="auto">
          <a:xfrm>
            <a:off x="1545059" y="1142682"/>
            <a:ext cx="2731473" cy="3255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Marcador de contenido 3" descr="Resultado de imagen para sangre de drago chankua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87736" y="4619389"/>
            <a:ext cx="3246120" cy="182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01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838438"/>
            <a:ext cx="7424231" cy="46011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Sangre de Drago (Croton Lechleri Müll)</a:t>
            </a:r>
          </a:p>
        </p:txBody>
      </p:sp>
      <p:graphicFrame>
        <p:nvGraphicFramePr>
          <p:cNvPr id="8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185256"/>
              </p:ext>
            </p:extLst>
          </p:nvPr>
        </p:nvGraphicFramePr>
        <p:xfrm>
          <a:off x="0" y="940526"/>
          <a:ext cx="11660777" cy="5843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errar llave 3"/>
          <p:cNvSpPr/>
          <p:nvPr/>
        </p:nvSpPr>
        <p:spPr>
          <a:xfrm>
            <a:off x="2194556" y="2804163"/>
            <a:ext cx="252548" cy="1706880"/>
          </a:xfrm>
          <a:prstGeom prst="righ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61554" y="2902143"/>
            <a:ext cx="1881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Taspina</a:t>
            </a:r>
          </a:p>
          <a:p>
            <a:pPr algn="ctr"/>
            <a:r>
              <a:rPr lang="es-EC" i="1" dirty="0" smtClean="0"/>
              <a:t>Alcaloide</a:t>
            </a:r>
          </a:p>
          <a:p>
            <a:r>
              <a:rPr lang="es-EC" dirty="0" smtClean="0"/>
              <a:t>Principal componente activo de la savia.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76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Experimentación</a:t>
            </a:r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Experimentación 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873840"/>
            <a:ext cx="8165374" cy="59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2005148" y="805544"/>
            <a:ext cx="9866811" cy="5965372"/>
            <a:chOff x="1166948" y="809897"/>
            <a:chExt cx="9866811" cy="5965372"/>
          </a:xfrm>
        </p:grpSpPr>
        <p:graphicFrame>
          <p:nvGraphicFramePr>
            <p:cNvPr id="4" name="Diagrama 3"/>
            <p:cNvGraphicFramePr/>
            <p:nvPr>
              <p:extLst>
                <p:ext uri="{D42A27DB-BD31-4B8C-83A1-F6EECF244321}">
                  <p14:modId xmlns:p14="http://schemas.microsoft.com/office/powerpoint/2010/main" val="1922929064"/>
                </p:ext>
              </p:extLst>
            </p:nvPr>
          </p:nvGraphicFramePr>
          <p:xfrm>
            <a:off x="1166948" y="913341"/>
            <a:ext cx="9866811" cy="58619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6" name="Grupo 15"/>
            <p:cNvGrpSpPr/>
            <p:nvPr/>
          </p:nvGrpSpPr>
          <p:grpSpPr>
            <a:xfrm>
              <a:off x="3163627" y="809897"/>
              <a:ext cx="6107078" cy="5965372"/>
              <a:chOff x="3163627" y="809897"/>
              <a:chExt cx="6107078" cy="5965372"/>
            </a:xfrm>
          </p:grpSpPr>
          <p:pic>
            <p:nvPicPr>
              <p:cNvPr id="5" name="Imagen 4" descr="https://scontent.fgye1-1.fna.fbcdn.net/v/t35.0-12/s2048x2048/27534992_1860308960677547_967658696_o.jpg?oh=ccd259cac23a1561ea84ed5b94c60c92&amp;oe=5A6F6CC6"/>
              <p:cNvPicPr/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25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59" t="5527"/>
              <a:stretch/>
            </p:blipFill>
            <p:spPr bwMode="auto">
              <a:xfrm>
                <a:off x="5402418" y="809897"/>
                <a:ext cx="1338016" cy="1297577"/>
              </a:xfrm>
              <a:prstGeom prst="ellipse">
                <a:avLst/>
              </a:prstGeom>
              <a:ln w="635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Imagen 6" descr="https://scontent.fgye1-1.fna.fbcdn.net/v/t34.0-12/27496335_1860332184008558_1319264748_n.jpg?oh=e7a101b82ddca8990c736e10fb2df373&amp;oe=5A6E7DFE"/>
              <p:cNvPicPr/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83" b="9534"/>
              <a:stretch/>
            </p:blipFill>
            <p:spPr bwMode="auto">
              <a:xfrm>
                <a:off x="7112609" y="1514475"/>
                <a:ext cx="1338017" cy="135279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8" name="Imagen 7" descr="C:\Users\Gabriel\AppData\Local\Microsoft\Windows\INetCache\Content.Word\WP_20171019_10_49_50_Pro.jpg"/>
              <p:cNvPicPr/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1" r="19307"/>
              <a:stretch/>
            </p:blipFill>
            <p:spPr bwMode="auto">
              <a:xfrm>
                <a:off x="7630546" y="3133726"/>
                <a:ext cx="1640159" cy="1477208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Imagen 8" descr="C:\Users\Gabriel\AppData\Local\Packages\microsoft.windowscommunicationsapps_8wekyb3d8bbwe\LocalState\Files\S0\5\DSC_0024[535].JPG"/>
              <p:cNvPicPr/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25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17" r="9219" b="24691"/>
              <a:stretch/>
            </p:blipFill>
            <p:spPr bwMode="auto">
              <a:xfrm>
                <a:off x="7112609" y="4876552"/>
                <a:ext cx="1394507" cy="1297578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Imagen 9" descr="C:\Users\Gabriel\Desktop\Tesiss\Fotos\WP_20171030_13_46_19_Pro.jpg"/>
              <p:cNvPicPr/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25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18" t="30130" r="30868" b="35390"/>
              <a:stretch/>
            </p:blipFill>
            <p:spPr bwMode="auto">
              <a:xfrm>
                <a:off x="5478969" y="5543550"/>
                <a:ext cx="1261465" cy="123171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Imagen 10" descr="https://scontent.fgye1-1.fna.fbcdn.net/v/t34.0-12/27394224_1860367130671730_2024645273_n.jpg?oh=5b5b51a4a4bf1c4fe4bc0b7899d44936&amp;oe=5A6E6A41"/>
              <p:cNvPicPr/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5" t="9338" r="15233" b="22596"/>
              <a:stretch/>
            </p:blipFill>
            <p:spPr bwMode="auto">
              <a:xfrm>
                <a:off x="3772713" y="4876552"/>
                <a:ext cx="1431385" cy="155486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Imagen 11" descr="C:\Users\Gabriel\AppData\Local\Microsoft\Windows\INetCache\Content.Word\WP_20171108_07_55_13_Pro.jpg"/>
              <p:cNvPicPr/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25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0" t="15459" r="9561" b="14584"/>
              <a:stretch/>
            </p:blipFill>
            <p:spPr bwMode="auto">
              <a:xfrm>
                <a:off x="3163627" y="3133726"/>
                <a:ext cx="1227398" cy="1476374"/>
              </a:xfrm>
              <a:prstGeom prst="ellipse">
                <a:avLst/>
              </a:prstGeom>
              <a:ln w="635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Imagen 12" descr="C:\Users\Gabriel\AppData\Local\Microsoft\Windows\INetCache\Content.Word\WP_20171109_11_11_45_Pro.jpg"/>
              <p:cNvPicPr/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94" t="13832" r="6713" b="36646"/>
              <a:stretch/>
            </p:blipFill>
            <p:spPr bwMode="auto">
              <a:xfrm>
                <a:off x="3836785" y="1347674"/>
                <a:ext cx="1367313" cy="1519600"/>
              </a:xfrm>
              <a:prstGeom prst="ellipse">
                <a:avLst/>
              </a:prstGeom>
              <a:ln w="635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9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Experimentación 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53580" y="3462904"/>
            <a:ext cx="3631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Extracción de Fibroína de Seda Reconstituida </a:t>
            </a:r>
            <a:endParaRPr lang="es-EC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337621" y="1152890"/>
            <a:ext cx="1553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Solución de fibroína de seda o </a:t>
            </a:r>
            <a:r>
              <a:rPr lang="es-EC" b="1" dirty="0" smtClean="0"/>
              <a:t>RSF</a:t>
            </a:r>
          </a:p>
        </p:txBody>
      </p:sp>
      <p:cxnSp>
        <p:nvCxnSpPr>
          <p:cNvPr id="23" name="Conector recto de flecha 22"/>
          <p:cNvCxnSpPr/>
          <p:nvPr/>
        </p:nvCxnSpPr>
        <p:spPr>
          <a:xfrm flipH="1" flipV="1">
            <a:off x="2822911" y="1343321"/>
            <a:ext cx="533400" cy="2854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2822911" y="1628775"/>
            <a:ext cx="533400" cy="434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108946" y="1238568"/>
            <a:ext cx="274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 (&gt; electrohilabilidad)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70345" y="1779955"/>
            <a:ext cx="225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Sangre de Drago (</a:t>
            </a:r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Croton Lechleri Müll)</a:t>
            </a:r>
          </a:p>
        </p:txBody>
      </p:sp>
    </p:spTree>
    <p:extLst>
      <p:ext uri="{BB962C8B-B14F-4D97-AF65-F5344CB8AC3E}">
        <p14:creationId xmlns:p14="http://schemas.microsoft.com/office/powerpoint/2010/main" val="6209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ttps://scontent.fgye1-1.fna.fbcdn.net/v/t35.0-12/27484931_1860670260641417_2132613091_o.jpg?oh=bd4abc8a37255f77da06a26b1ca00358&amp;oe=5A6F155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23622" r="13637" b="39649"/>
          <a:stretch/>
        </p:blipFill>
        <p:spPr bwMode="auto">
          <a:xfrm>
            <a:off x="1143757" y="1271246"/>
            <a:ext cx="9262985" cy="3544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Experimentación 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Esquina doblada 29"/>
          <p:cNvSpPr/>
          <p:nvPr/>
        </p:nvSpPr>
        <p:spPr>
          <a:xfrm>
            <a:off x="5103801" y="3996675"/>
            <a:ext cx="321640" cy="313519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2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7938249" y="4806577"/>
            <a:ext cx="3200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dirty="0" smtClean="0"/>
              <a:t>Bomba de Jeringa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Plato Colector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Termohigrómetro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Jeringa y Capilar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Fuente de Alto Voltaje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Cámara de acercamiento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Monitor</a:t>
            </a:r>
            <a:endParaRPr lang="es-EC" dirty="0"/>
          </a:p>
        </p:txBody>
      </p:sp>
      <p:sp>
        <p:nvSpPr>
          <p:cNvPr id="36" name="CuadroTexto 35"/>
          <p:cNvSpPr txBox="1"/>
          <p:nvPr/>
        </p:nvSpPr>
        <p:spPr>
          <a:xfrm>
            <a:off x="1215617" y="4877155"/>
            <a:ext cx="409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Máquina de Electrospinning</a:t>
            </a:r>
          </a:p>
          <a:p>
            <a:pPr algn="ctr"/>
            <a:r>
              <a:rPr lang="es-EC" sz="1400" dirty="0" smtClean="0"/>
              <a:t>Laboratorio de Reología - ESPE</a:t>
            </a:r>
            <a:endParaRPr lang="es-EC" sz="1400" dirty="0"/>
          </a:p>
        </p:txBody>
      </p:sp>
      <p:sp>
        <p:nvSpPr>
          <p:cNvPr id="38" name="Esquina doblada 37"/>
          <p:cNvSpPr/>
          <p:nvPr/>
        </p:nvSpPr>
        <p:spPr>
          <a:xfrm>
            <a:off x="8260658" y="3839915"/>
            <a:ext cx="321640" cy="313519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3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9" name="Esquina doblada 38"/>
          <p:cNvSpPr/>
          <p:nvPr/>
        </p:nvSpPr>
        <p:spPr>
          <a:xfrm>
            <a:off x="9945767" y="1619235"/>
            <a:ext cx="321640" cy="313519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7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0" name="Esquina doblada 39"/>
          <p:cNvSpPr/>
          <p:nvPr/>
        </p:nvSpPr>
        <p:spPr>
          <a:xfrm>
            <a:off x="6948351" y="3160651"/>
            <a:ext cx="321640" cy="313519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5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1" name="Esquina doblada 40"/>
          <p:cNvSpPr/>
          <p:nvPr/>
        </p:nvSpPr>
        <p:spPr>
          <a:xfrm>
            <a:off x="3489960" y="3160652"/>
            <a:ext cx="321640" cy="313519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4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2" name="Esquina doblada 41"/>
          <p:cNvSpPr/>
          <p:nvPr/>
        </p:nvSpPr>
        <p:spPr>
          <a:xfrm>
            <a:off x="3489960" y="4140356"/>
            <a:ext cx="321640" cy="313519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1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3" name="Esquina doblada 42"/>
          <p:cNvSpPr/>
          <p:nvPr/>
        </p:nvSpPr>
        <p:spPr>
          <a:xfrm>
            <a:off x="3993458" y="2725388"/>
            <a:ext cx="321640" cy="317878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4014920" y="776785"/>
            <a:ext cx="4305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Máquina de Electrospinning</a:t>
            </a:r>
          </a:p>
        </p:txBody>
      </p:sp>
    </p:spTree>
    <p:extLst>
      <p:ext uri="{BB962C8B-B14F-4D97-AF65-F5344CB8AC3E}">
        <p14:creationId xmlns:p14="http://schemas.microsoft.com/office/powerpoint/2010/main" val="1617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0494" y="1052857"/>
            <a:ext cx="10140761" cy="4601183"/>
          </a:xfrm>
        </p:spPr>
        <p:txBody>
          <a:bodyPr>
            <a:normAutofit/>
          </a:bodyPr>
          <a:lstStyle/>
          <a:p>
            <a:r>
              <a:rPr lang="es-EC" sz="7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Resultados</a:t>
            </a:r>
            <a:endParaRPr lang="es-EC" sz="7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C:\Users\Gabriel\Desktop\Tesiss\Fotos\WP_20171205_09_28_51_Pr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19781" b="13182"/>
          <a:stretch/>
        </p:blipFill>
        <p:spPr bwMode="auto">
          <a:xfrm>
            <a:off x="5684520" y="4008120"/>
            <a:ext cx="5626735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08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2378086" y="4103437"/>
            <a:ext cx="2250000" cy="2520000"/>
            <a:chOff x="0" y="0"/>
            <a:chExt cx="2786380" cy="3112770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6380" cy="3112770"/>
            </a:xfrm>
            <a:prstGeom prst="rect">
              <a:avLst/>
            </a:prstGeom>
          </p:spPr>
        </p:pic>
        <p:pic>
          <p:nvPicPr>
            <p:cNvPr id="22" name="Marcador de contenido 4"/>
            <p:cNvPicPr>
              <a:picLocks noGrp="1"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0931" y="1408923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19"/>
            <a:stretch/>
          </p:blipFill>
          <p:spPr>
            <a:xfrm>
              <a:off x="1380931" y="18661"/>
              <a:ext cx="1403985" cy="139382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26" name="Grupo 25"/>
          <p:cNvGrpSpPr/>
          <p:nvPr/>
        </p:nvGrpSpPr>
        <p:grpSpPr>
          <a:xfrm>
            <a:off x="2379133" y="1345456"/>
            <a:ext cx="2250000" cy="2520000"/>
            <a:chOff x="0" y="0"/>
            <a:chExt cx="2785200" cy="3112712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2"/>
              <a:ext cx="2785200" cy="311159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8490" y="1427547"/>
              <a:ext cx="1405414" cy="94001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47"/>
            <a:stretch/>
          </p:blipFill>
          <p:spPr>
            <a:xfrm>
              <a:off x="1378490" y="0"/>
              <a:ext cx="1406709" cy="140737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31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Morfológico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ángulo 31"/>
          <p:cNvSpPr/>
          <p:nvPr/>
        </p:nvSpPr>
        <p:spPr>
          <a:xfrm rot="16200000">
            <a:off x="902754" y="2460480"/>
            <a:ext cx="2520000" cy="28995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RSF+ PEO 5%w/v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ángulo 34"/>
          <p:cNvSpPr/>
          <p:nvPr/>
        </p:nvSpPr>
        <p:spPr>
          <a:xfrm rot="16200000">
            <a:off x="918660" y="5222629"/>
            <a:ext cx="2488182" cy="28001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RSF + PEO 5%w/v + SD 5% w/w</a:t>
            </a:r>
            <a:endParaRPr lang="es-EC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652572"/>
            <a:ext cx="11582399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Ensayos fibroína de seda + PEO</a:t>
            </a:r>
            <a:endParaRPr lang="es-EC" sz="2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7038941" y="1431987"/>
            <a:ext cx="2250000" cy="2520000"/>
            <a:chOff x="0" y="0"/>
            <a:chExt cx="2794247" cy="3112770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6380" cy="3112770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84"/>
            <a:stretch/>
          </p:blipFill>
          <p:spPr>
            <a:xfrm>
              <a:off x="1390262" y="18661"/>
              <a:ext cx="1403985" cy="138811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41" name="Marcador de contenido 4"/>
            <p:cNvPicPr>
              <a:picLocks noGrp="1"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0262" y="1408923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42" name="Grupo 41"/>
          <p:cNvGrpSpPr/>
          <p:nvPr/>
        </p:nvGrpSpPr>
        <p:grpSpPr>
          <a:xfrm>
            <a:off x="7038941" y="4133336"/>
            <a:ext cx="2250000" cy="2520000"/>
            <a:chOff x="0" y="0"/>
            <a:chExt cx="2797101" cy="3112770"/>
          </a:xfrm>
        </p:grpSpPr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6380" cy="3112770"/>
            </a:xfrm>
            <a:prstGeom prst="rect">
              <a:avLst/>
            </a:prstGeom>
          </p:spPr>
        </p:pic>
        <p:pic>
          <p:nvPicPr>
            <p:cNvPr id="44" name="Marcador de contenido 4"/>
            <p:cNvPicPr>
              <a:picLocks noGrp="1"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09"/>
            <a:stretch/>
          </p:blipFill>
          <p:spPr>
            <a:xfrm>
              <a:off x="1393116" y="21516"/>
              <a:ext cx="1403985" cy="140462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3116" y="1425389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46" name="Rectángulo 45"/>
          <p:cNvSpPr/>
          <p:nvPr/>
        </p:nvSpPr>
        <p:spPr>
          <a:xfrm rot="16200000">
            <a:off x="3803005" y="3889329"/>
            <a:ext cx="5174426" cy="28995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Q= 1,40 </a:t>
            </a: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[mL/hr]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ángulo 46"/>
          <p:cNvSpPr/>
          <p:nvPr/>
        </p:nvSpPr>
        <p:spPr>
          <a:xfrm rot="16200000">
            <a:off x="6291643" y="5216004"/>
            <a:ext cx="984565" cy="32284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</a:t>
            </a:r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[cm</a:t>
            </a:r>
            <a:r>
              <a:rPr lang="es-EC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ángulo 47"/>
          <p:cNvSpPr/>
          <p:nvPr/>
        </p:nvSpPr>
        <p:spPr>
          <a:xfrm rot="16200000">
            <a:off x="6287244" y="2500447"/>
            <a:ext cx="984565" cy="32284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</a:t>
            </a:r>
            <a:r>
              <a:rPr lang="es-EC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[cm</a:t>
            </a:r>
            <a:r>
              <a:rPr lang="es-EC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Rectángulo 77"/>
          <p:cNvSpPr/>
          <p:nvPr/>
        </p:nvSpPr>
        <p:spPr>
          <a:xfrm rot="16200000">
            <a:off x="3407035" y="3882777"/>
            <a:ext cx="5174426" cy="27347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RSF+ PEO 3</a:t>
            </a:r>
            <a:r>
              <a:rPr lang="es-EC" sz="11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%w/v</a:t>
            </a:r>
            <a:endParaRPr lang="es-EC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678879" y="6334976"/>
            <a:ext cx="1513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CENCINAT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8508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Morfológico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687407"/>
            <a:ext cx="11591109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Ensayos fibroína de seda + PEO</a:t>
            </a:r>
            <a:endParaRPr lang="es-EC" sz="2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ectángulo 45"/>
          <p:cNvSpPr/>
          <p:nvPr/>
        </p:nvSpPr>
        <p:spPr>
          <a:xfrm rot="16200000">
            <a:off x="-73314" y="5203343"/>
            <a:ext cx="2531118" cy="27565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Q= 1,40 [mL/hr]</a:t>
            </a:r>
          </a:p>
        </p:txBody>
      </p:sp>
      <p:sp>
        <p:nvSpPr>
          <p:cNvPr id="47" name="Rectángulo 46"/>
          <p:cNvSpPr/>
          <p:nvPr/>
        </p:nvSpPr>
        <p:spPr>
          <a:xfrm rot="16200000">
            <a:off x="1066706" y="5269911"/>
            <a:ext cx="949299" cy="28995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d=12 [cm] </a:t>
            </a:r>
          </a:p>
        </p:txBody>
      </p:sp>
      <p:sp>
        <p:nvSpPr>
          <p:cNvPr id="48" name="Rectángulo 47"/>
          <p:cNvSpPr/>
          <p:nvPr/>
        </p:nvSpPr>
        <p:spPr>
          <a:xfrm rot="16200000">
            <a:off x="1062307" y="2554354"/>
            <a:ext cx="949299" cy="28995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d=14 [cm] </a:t>
            </a:r>
          </a:p>
        </p:txBody>
      </p:sp>
      <p:grpSp>
        <p:nvGrpSpPr>
          <p:cNvPr id="49" name="Grupo 48"/>
          <p:cNvGrpSpPr/>
          <p:nvPr/>
        </p:nvGrpSpPr>
        <p:grpSpPr>
          <a:xfrm>
            <a:off x="1838984" y="4086727"/>
            <a:ext cx="2250000" cy="2520000"/>
            <a:chOff x="0" y="0"/>
            <a:chExt cx="2794247" cy="3112931"/>
          </a:xfrm>
        </p:grpSpPr>
        <p:grpSp>
          <p:nvGrpSpPr>
            <p:cNvPr id="50" name="Grupo 49"/>
            <p:cNvGrpSpPr/>
            <p:nvPr/>
          </p:nvGrpSpPr>
          <p:grpSpPr>
            <a:xfrm>
              <a:off x="0" y="0"/>
              <a:ext cx="2789580" cy="3112931"/>
              <a:chOff x="0" y="0"/>
              <a:chExt cx="2789580" cy="3112931"/>
            </a:xfrm>
          </p:grpSpPr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786400" cy="3112931"/>
              </a:xfrm>
              <a:prstGeom prst="rect">
                <a:avLst/>
              </a:prstGeom>
            </p:spPr>
          </p:pic>
          <p:pic>
            <p:nvPicPr>
              <p:cNvPr id="53" name="Imagen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5580" y="1379919"/>
                <a:ext cx="1404000" cy="93906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</p:grpSp>
        <p:pic>
          <p:nvPicPr>
            <p:cNvPr id="51" name="Marcador de contenido 4"/>
            <p:cNvPicPr>
              <a:picLocks noGrp="1"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25"/>
            <a:stretch/>
          </p:blipFill>
          <p:spPr>
            <a:xfrm>
              <a:off x="1390262" y="18661"/>
              <a:ext cx="1403985" cy="137985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67" name="Rectángulo 66"/>
          <p:cNvSpPr/>
          <p:nvPr/>
        </p:nvSpPr>
        <p:spPr>
          <a:xfrm rot="16200000">
            <a:off x="-1800715" y="3882777"/>
            <a:ext cx="5174426" cy="27347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RSF+ PEO 3</a:t>
            </a:r>
            <a:r>
              <a:rPr lang="es-EC" sz="11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%w/v</a:t>
            </a:r>
            <a:endParaRPr lang="es-EC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Rectángulo 67"/>
          <p:cNvSpPr/>
          <p:nvPr/>
        </p:nvSpPr>
        <p:spPr>
          <a:xfrm rot="16200000">
            <a:off x="-102393" y="2587035"/>
            <a:ext cx="2583366" cy="28995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Q= </a:t>
            </a:r>
            <a:r>
              <a:rPr lang="es-EC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1,20 </a:t>
            </a: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[mL/hr]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ectángulo 70"/>
          <p:cNvSpPr/>
          <p:nvPr/>
        </p:nvSpPr>
        <p:spPr>
          <a:xfrm rot="16200000">
            <a:off x="5721778" y="3917121"/>
            <a:ext cx="883575" cy="27347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d=12 [cm] </a:t>
            </a:r>
          </a:p>
        </p:txBody>
      </p:sp>
      <p:sp>
        <p:nvSpPr>
          <p:cNvPr id="72" name="Rectángulo 71"/>
          <p:cNvSpPr/>
          <p:nvPr/>
        </p:nvSpPr>
        <p:spPr>
          <a:xfrm rot="16200000">
            <a:off x="3332740" y="3882776"/>
            <a:ext cx="4283255" cy="27347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RSF+ PEO 3</a:t>
            </a:r>
            <a:r>
              <a:rPr lang="es-EC" sz="11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%w/v</a:t>
            </a:r>
            <a:endParaRPr lang="es-EC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tángulo 72"/>
          <p:cNvSpPr/>
          <p:nvPr/>
        </p:nvSpPr>
        <p:spPr>
          <a:xfrm rot="16200000">
            <a:off x="4524216" y="3956374"/>
            <a:ext cx="2583366" cy="26032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1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1,20 [mL/hr]</a:t>
            </a:r>
          </a:p>
        </p:txBody>
      </p:sp>
      <p:grpSp>
        <p:nvGrpSpPr>
          <p:cNvPr id="74" name="Grupo 73"/>
          <p:cNvGrpSpPr/>
          <p:nvPr/>
        </p:nvGrpSpPr>
        <p:grpSpPr>
          <a:xfrm>
            <a:off x="1819459" y="1420232"/>
            <a:ext cx="2250000" cy="2520000"/>
            <a:chOff x="0" y="0"/>
            <a:chExt cx="2786380" cy="3112770"/>
          </a:xfrm>
        </p:grpSpPr>
        <p:pic>
          <p:nvPicPr>
            <p:cNvPr id="75" name="Imagen 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6380" cy="3112770"/>
            </a:xfrm>
            <a:prstGeom prst="rect">
              <a:avLst/>
            </a:prstGeom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34"/>
            <a:stretch/>
          </p:blipFill>
          <p:spPr>
            <a:xfrm>
              <a:off x="1382358" y="21515"/>
              <a:ext cx="1403985" cy="139382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77" name="Marcador de contenido 4"/>
            <p:cNvPicPr>
              <a:picLocks noGrp="1"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2358" y="1425388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78" name="Grupo 77"/>
          <p:cNvGrpSpPr/>
          <p:nvPr/>
        </p:nvGrpSpPr>
        <p:grpSpPr>
          <a:xfrm>
            <a:off x="6506215" y="2095232"/>
            <a:ext cx="3420000" cy="3690000"/>
            <a:chOff x="0" y="0"/>
            <a:chExt cx="2786400" cy="3112931"/>
          </a:xfrm>
        </p:grpSpPr>
        <p:grpSp>
          <p:nvGrpSpPr>
            <p:cNvPr id="79" name="Grupo 78"/>
            <p:cNvGrpSpPr/>
            <p:nvPr/>
          </p:nvGrpSpPr>
          <p:grpSpPr>
            <a:xfrm>
              <a:off x="0" y="0"/>
              <a:ext cx="2786400" cy="3112931"/>
              <a:chOff x="0" y="0"/>
              <a:chExt cx="2786400" cy="3112931"/>
            </a:xfrm>
          </p:grpSpPr>
          <p:pic>
            <p:nvPicPr>
              <p:cNvPr id="81" name="Imagen 8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786400" cy="3112931"/>
              </a:xfrm>
              <a:prstGeom prst="rect">
                <a:avLst/>
              </a:prstGeom>
            </p:spPr>
          </p:pic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4400" y="1588640"/>
                <a:ext cx="1404000" cy="939069"/>
              </a:xfrm>
              <a:prstGeom prst="rect">
                <a:avLst/>
              </a:prstGeom>
              <a:ln w="19050">
                <a:solidFill>
                  <a:sysClr val="window" lastClr="FFFFFF"/>
                </a:solidFill>
              </a:ln>
            </p:spPr>
          </p:pic>
        </p:grpSp>
        <p:pic>
          <p:nvPicPr>
            <p:cNvPr id="80" name="Imagen 7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400" y="0"/>
              <a:ext cx="1422000" cy="158864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</p:spPr>
        </p:pic>
      </p:grpSp>
      <p:sp>
        <p:nvSpPr>
          <p:cNvPr id="4" name="Rectángulo 3"/>
          <p:cNvSpPr/>
          <p:nvPr/>
        </p:nvSpPr>
        <p:spPr>
          <a:xfrm>
            <a:off x="6421282" y="1956317"/>
            <a:ext cx="3589866" cy="38892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3" name="CuadroTexto 82"/>
          <p:cNvSpPr txBox="1"/>
          <p:nvPr/>
        </p:nvSpPr>
        <p:spPr>
          <a:xfrm>
            <a:off x="9784064" y="6422061"/>
            <a:ext cx="25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Proporción RSF 4:1 PEO</a:t>
            </a:r>
            <a:endParaRPr lang="es-EC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440641"/>
              </p:ext>
            </p:extLst>
          </p:nvPr>
        </p:nvGraphicFramePr>
        <p:xfrm>
          <a:off x="9926215" y="5361769"/>
          <a:ext cx="1455888" cy="414754"/>
        </p:xfrm>
        <a:graphic>
          <a:graphicData uri="http://schemas.openxmlformats.org/drawingml/2006/table">
            <a:tbl>
              <a:tblPr firstRow="1" firstCol="1" bandRow="1"/>
              <a:tblGrid>
                <a:gridCol w="1455888">
                  <a:extLst>
                    <a:ext uri="{9D8B030D-6E8A-4147-A177-3AD203B41FA5}">
                      <a16:colId xmlns:a16="http://schemas.microsoft.com/office/drawing/2014/main" val="4234833346"/>
                    </a:ext>
                  </a:extLst>
                </a:gridCol>
              </a:tblGrid>
              <a:tr h="207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θm=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139,43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483229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19,26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195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9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320" y="0"/>
            <a:ext cx="10515600" cy="83820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6746" y="1042851"/>
            <a:ext cx="7110153" cy="56464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 Objetivos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Justificación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Alcance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Marco Teórico</a:t>
            </a:r>
            <a:endParaRPr lang="es-EC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Experimentación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Análisis de Resultados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Conclusiones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Recomendaciones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sz="2800" dirty="0" smtClean="0">
                <a:solidFill>
                  <a:schemeClr val="bg2">
                    <a:lumMod val="25000"/>
                  </a:schemeClr>
                </a:solidFill>
              </a:rPr>
              <a:t>Trabajos Futuros</a:t>
            </a:r>
          </a:p>
        </p:txBody>
      </p:sp>
    </p:spTree>
    <p:extLst>
      <p:ext uri="{BB962C8B-B14F-4D97-AF65-F5344CB8AC3E}">
        <p14:creationId xmlns:p14="http://schemas.microsoft.com/office/powerpoint/2010/main" val="27512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de Resultados</a:t>
            </a:r>
            <a:br>
              <a:rPr lang="es-EC" dirty="0" smtClean="0"/>
            </a:br>
            <a:r>
              <a:rPr lang="es-EC" dirty="0" smtClean="0"/>
              <a:t>Morfología</a:t>
            </a:r>
            <a:endParaRPr lang="es-EC" dirty="0"/>
          </a:p>
        </p:txBody>
      </p:sp>
      <p:grpSp>
        <p:nvGrpSpPr>
          <p:cNvPr id="3" name="Grupo 2"/>
          <p:cNvGrpSpPr/>
          <p:nvPr/>
        </p:nvGrpSpPr>
        <p:grpSpPr>
          <a:xfrm>
            <a:off x="3906348" y="2864849"/>
            <a:ext cx="3330000" cy="3780000"/>
            <a:chOff x="0" y="0"/>
            <a:chExt cx="2800509" cy="311293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6400" cy="3112931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6509" y="1404209"/>
              <a:ext cx="1404000" cy="93906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76"/>
            <a:stretch/>
          </p:blipFill>
          <p:spPr>
            <a:xfrm>
              <a:off x="1393200" y="0"/>
              <a:ext cx="1404000" cy="140420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918749"/>
              </p:ext>
            </p:extLst>
          </p:nvPr>
        </p:nvGraphicFramePr>
        <p:xfrm>
          <a:off x="2695864" y="6120101"/>
          <a:ext cx="1201775" cy="518922"/>
        </p:xfrm>
        <a:graphic>
          <a:graphicData uri="http://schemas.openxmlformats.org/drawingml/2006/table">
            <a:tbl>
              <a:tblPr firstRow="1" firstCol="1" bandRow="1"/>
              <a:tblGrid>
                <a:gridCol w="1201775">
                  <a:extLst>
                    <a:ext uri="{9D8B030D-6E8A-4147-A177-3AD203B41FA5}">
                      <a16:colId xmlns:a16="http://schemas.microsoft.com/office/drawing/2014/main" val="3567628731"/>
                    </a:ext>
                  </a:extLst>
                </a:gridCol>
              </a:tblGrid>
              <a:tr h="323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θm=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160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400240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47,14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432944"/>
                  </a:ext>
                </a:extLst>
              </a:tr>
            </a:tbl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394987" y="1804254"/>
            <a:ext cx="3016249" cy="3065868"/>
            <a:chOff x="0" y="0"/>
            <a:chExt cx="5779433" cy="5400002"/>
          </a:xfrm>
        </p:grpSpPr>
        <p:pic>
          <p:nvPicPr>
            <p:cNvPr id="10" name="Imagen 9" descr="C:\Users\Gabriel\Desktop\Tesiss\Fotos\WP_20171124_13_03_00_Pro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2" t="10505" r="24834"/>
            <a:stretch/>
          </p:blipFill>
          <p:spPr bwMode="auto">
            <a:xfrm rot="16200000">
              <a:off x="-72000" y="2628002"/>
              <a:ext cx="2844000" cy="270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1" name="Imagen 10" descr="C:\Users\Gabriel\Desktop\Tesiss\Fotos\WP_20171124_12_24_46_Pro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6" t="26743" r="18680" b="5747"/>
            <a:stretch/>
          </p:blipFill>
          <p:spPr bwMode="auto">
            <a:xfrm rot="16200000">
              <a:off x="72001" y="-72000"/>
              <a:ext cx="2555999" cy="2699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2" name="Imagen 11" descr="C:\Users\Gabriel\Desktop\Tesiss\Fotos\WP_20171124_13_03_07_Pro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85" b="16711"/>
            <a:stretch/>
          </p:blipFill>
          <p:spPr bwMode="auto">
            <a:xfrm>
              <a:off x="2700000" y="2"/>
              <a:ext cx="3079433" cy="540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Morfológico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98907"/>
              </p:ext>
            </p:extLst>
          </p:nvPr>
        </p:nvGraphicFramePr>
        <p:xfrm>
          <a:off x="7435956" y="884325"/>
          <a:ext cx="4091738" cy="5577338"/>
        </p:xfrm>
        <a:graphic>
          <a:graphicData uri="http://schemas.openxmlformats.org/drawingml/2006/table">
            <a:tbl>
              <a:tblPr firstRow="1" firstCol="1" bandRow="1"/>
              <a:tblGrid>
                <a:gridCol w="1448513">
                  <a:extLst>
                    <a:ext uri="{9D8B030D-6E8A-4147-A177-3AD203B41FA5}">
                      <a16:colId xmlns:a16="http://schemas.microsoft.com/office/drawing/2014/main" val="1129435908"/>
                    </a:ext>
                  </a:extLst>
                </a:gridCol>
                <a:gridCol w="1082214">
                  <a:extLst>
                    <a:ext uri="{9D8B030D-6E8A-4147-A177-3AD203B41FA5}">
                      <a16:colId xmlns:a16="http://schemas.microsoft.com/office/drawing/2014/main" val="2566897674"/>
                    </a:ext>
                  </a:extLst>
                </a:gridCol>
                <a:gridCol w="1561011">
                  <a:extLst>
                    <a:ext uri="{9D8B030D-6E8A-4147-A177-3AD203B41FA5}">
                      <a16:colId xmlns:a16="http://schemas.microsoft.com/office/drawing/2014/main" val="2719422954"/>
                    </a:ext>
                  </a:extLst>
                </a:gridCol>
              </a:tblGrid>
              <a:tr h="364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Solvente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Concentración </a:t>
                      </a:r>
                      <a:r>
                        <a:rPr lang="es-EC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v/v)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763494"/>
                  </a:ext>
                </a:extLst>
              </a:tr>
              <a:tr h="1741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RSF + PEO 3% w/v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 + Calor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849088"/>
                  </a:ext>
                </a:extLst>
              </a:tr>
              <a:tr h="5224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 + </a:t>
                      </a:r>
                      <a:r>
                        <a:rPr lang="es-EC" sz="11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T.Ambiente</a:t>
                      </a: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Agitación Lenta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348318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Demitilformamida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(DMF)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fibras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ni partículas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845955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Etanol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s-EC" sz="11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fibras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ni partículas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628326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Agua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s-EC" sz="11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fibras, si partículas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540776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PVP 30KDa 5% w/w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fibras, si partículas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83277"/>
                  </a:ext>
                </a:extLst>
              </a:tr>
              <a:tr h="1741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PVP 1300KDa 5% w/w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909450"/>
                  </a:ext>
                </a:extLst>
              </a:tr>
              <a:tr h="1741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988436"/>
                  </a:ext>
                </a:extLst>
              </a:tr>
              <a:tr h="1741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PVP 30KDa </a:t>
                      </a:r>
                      <a:r>
                        <a:rPr lang="es-EC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13%w/w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085145"/>
                  </a:ext>
                </a:extLst>
              </a:tr>
              <a:tr h="3483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 etanol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s-EC" sz="11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partículas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658810"/>
                  </a:ext>
                </a:extLst>
              </a:tr>
              <a:tr h="174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RSF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919402"/>
                  </a:ext>
                </a:extLst>
              </a:tr>
              <a:tr h="174163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 3% w/v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144020"/>
                  </a:ext>
                </a:extLst>
              </a:tr>
              <a:tr h="1741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02654"/>
                  </a:ext>
                </a:extLst>
              </a:tr>
              <a:tr h="1741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000949"/>
                  </a:ext>
                </a:extLst>
              </a:tr>
              <a:tr h="1741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463981"/>
                  </a:ext>
                </a:extLst>
              </a:tr>
              <a:tr h="3483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enera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fibras.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315115"/>
                  </a:ext>
                </a:extLst>
              </a:tr>
              <a:tr h="174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 5%w/v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909207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CS4% </a:t>
                      </a:r>
                      <a:r>
                        <a:rPr lang="es-EC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AA70</a:t>
                      </a: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PVA 10%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s-EC" sz="11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 fibras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726561"/>
                  </a:ext>
                </a:extLst>
              </a:tr>
              <a:tr h="34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RSF + PEO 3% w/v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2% en agua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s-EC" sz="11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 fibras</a:t>
                      </a:r>
                      <a:endParaRPr lang="es-EC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7" marR="235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179073"/>
                  </a:ext>
                </a:extLst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1520919" y="980606"/>
            <a:ext cx="4946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Solubilidad de la sangre de drago</a:t>
            </a:r>
            <a:endParaRPr lang="es-EC" sz="2400" u="sng" dirty="0"/>
          </a:p>
        </p:txBody>
      </p:sp>
      <p:sp>
        <p:nvSpPr>
          <p:cNvPr id="16" name="Rectángulo 15"/>
          <p:cNvSpPr/>
          <p:nvPr/>
        </p:nvSpPr>
        <p:spPr>
          <a:xfrm>
            <a:off x="3368991" y="1775902"/>
            <a:ext cx="3610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Problemas de disolución de la sangre de drago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9848089" y="6521433"/>
            <a:ext cx="2343911" cy="336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✓ (soluble), x(insoluble)</a:t>
            </a:r>
            <a:endParaRPr lang="es-EC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de Resultados</a:t>
            </a:r>
            <a:br>
              <a:rPr lang="es-EC" dirty="0" smtClean="0"/>
            </a:br>
            <a:r>
              <a:rPr lang="es-EC" dirty="0" smtClean="0"/>
              <a:t>Morfología</a:t>
            </a:r>
            <a:endParaRPr lang="es-EC" dirty="0"/>
          </a:p>
        </p:txBody>
      </p:sp>
      <p:grpSp>
        <p:nvGrpSpPr>
          <p:cNvPr id="4" name="Grupo 3"/>
          <p:cNvGrpSpPr/>
          <p:nvPr/>
        </p:nvGrpSpPr>
        <p:grpSpPr>
          <a:xfrm>
            <a:off x="7848068" y="2013649"/>
            <a:ext cx="3420000" cy="4320000"/>
            <a:chOff x="0" y="0"/>
            <a:chExt cx="2795970" cy="375141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" y="634838"/>
              <a:ext cx="2789555" cy="3116580"/>
            </a:xfrm>
            <a:prstGeom prst="rect">
              <a:avLst/>
            </a:prstGeom>
          </p:spPr>
        </p:pic>
        <p:pic>
          <p:nvPicPr>
            <p:cNvPr id="6" name="Marcador de contenido 3"/>
            <p:cNvPicPr>
              <a:picLocks noGrp="1"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66"/>
            <a:stretch/>
          </p:blipFill>
          <p:spPr>
            <a:xfrm>
              <a:off x="1391985" y="0"/>
              <a:ext cx="1403985" cy="140081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985" y="1403633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03633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57"/>
            <a:stretch/>
          </p:blipFill>
          <p:spPr>
            <a:xfrm>
              <a:off x="0" y="5824"/>
              <a:ext cx="1403985" cy="139763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12" name="Grupo 11"/>
          <p:cNvGrpSpPr/>
          <p:nvPr/>
        </p:nvGrpSpPr>
        <p:grpSpPr>
          <a:xfrm>
            <a:off x="1083002" y="2636940"/>
            <a:ext cx="3420000" cy="3690000"/>
            <a:chOff x="0" y="0"/>
            <a:chExt cx="2794247" cy="3112770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6380" cy="3112770"/>
            </a:xfrm>
            <a:prstGeom prst="rect">
              <a:avLst/>
            </a:prstGeom>
          </p:spPr>
        </p:pic>
        <p:pic>
          <p:nvPicPr>
            <p:cNvPr id="14" name="Marcador de contenido 7"/>
            <p:cNvPicPr>
              <a:picLocks noGrp="1"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81"/>
            <a:stretch/>
          </p:blipFill>
          <p:spPr>
            <a:xfrm>
              <a:off x="1380931" y="18662"/>
              <a:ext cx="1403985" cy="138938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0262" y="1408923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17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Morfológico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191324" y="927578"/>
            <a:ext cx="504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 China</a:t>
            </a:r>
            <a:endParaRPr lang="es-EC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16879"/>
              </p:ext>
            </p:extLst>
          </p:nvPr>
        </p:nvGraphicFramePr>
        <p:xfrm>
          <a:off x="6078015" y="2031067"/>
          <a:ext cx="1758632" cy="2231541"/>
        </p:xfrm>
        <a:graphic>
          <a:graphicData uri="http://schemas.openxmlformats.org/drawingml/2006/table">
            <a:tbl>
              <a:tblPr firstRow="1" firstCol="1" bandRow="1"/>
              <a:tblGrid>
                <a:gridCol w="1758632">
                  <a:extLst>
                    <a:ext uri="{9D8B030D-6E8A-4147-A177-3AD203B41FA5}">
                      <a16:colId xmlns:a16="http://schemas.microsoft.com/office/drawing/2014/main" val="2732072572"/>
                    </a:ext>
                  </a:extLst>
                </a:gridCol>
              </a:tblGrid>
              <a:tr h="352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Operacionales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012189"/>
                  </a:ext>
                </a:extLst>
              </a:tr>
              <a:tr h="2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7,20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00866"/>
                  </a:ext>
                </a:extLst>
              </a:tr>
              <a:tr h="2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1,20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[mL/hr]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46584"/>
                  </a:ext>
                </a:extLst>
              </a:tr>
              <a:tr h="2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[cm]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758189"/>
                  </a:ext>
                </a:extLst>
              </a:tr>
              <a:tr h="2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[kV/m]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706505"/>
                  </a:ext>
                </a:extLst>
              </a:tr>
              <a:tr h="206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229950"/>
                  </a:ext>
                </a:extLst>
              </a:tr>
              <a:tr h="206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θm=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936318"/>
                  </a:ext>
                </a:extLst>
              </a:tr>
              <a:tr h="196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47,14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7923"/>
                  </a:ext>
                </a:extLst>
              </a:tr>
              <a:tr h="210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θmp=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30,19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060042"/>
                  </a:ext>
                </a:extLst>
              </a:tr>
              <a:tr h="1693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σp=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8,81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916201"/>
                  </a:ext>
                </a:extLst>
              </a:tr>
            </a:tbl>
          </a:graphicData>
        </a:graphic>
      </p:graphicFrame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718896"/>
              </p:ext>
            </p:extLst>
          </p:nvPr>
        </p:nvGraphicFramePr>
        <p:xfrm>
          <a:off x="4492786" y="4475749"/>
          <a:ext cx="1729327" cy="1842646"/>
        </p:xfrm>
        <a:graphic>
          <a:graphicData uri="http://schemas.openxmlformats.org/drawingml/2006/table">
            <a:tbl>
              <a:tblPr firstRow="1" firstCol="1" bandRow="1"/>
              <a:tblGrid>
                <a:gridCol w="1729327">
                  <a:extLst>
                    <a:ext uri="{9D8B030D-6E8A-4147-A177-3AD203B41FA5}">
                      <a16:colId xmlns:a16="http://schemas.microsoft.com/office/drawing/2014/main" val="694327450"/>
                    </a:ext>
                  </a:extLst>
                </a:gridCol>
              </a:tblGrid>
              <a:tr h="354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Operacionales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117512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7,10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89622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1,20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[mL/hr]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091904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[cm]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748860"/>
                  </a:ext>
                </a:extLst>
              </a:tr>
              <a:tr h="206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[kV/m]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51149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55436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θm=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139,43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50999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19,26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009187"/>
                  </a:ext>
                </a:extLst>
              </a:tr>
            </a:tbl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467145" y="2071881"/>
            <a:ext cx="504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 smtClean="0"/>
              <a:t>Fibroína de Seda + PEO 3%w/v</a:t>
            </a:r>
            <a:endParaRPr lang="es-EC" u="sng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078015" y="1529894"/>
            <a:ext cx="504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 smtClean="0"/>
              <a:t>Fibroína de Seda + PEO 3% w/v + SD 2% v/v</a:t>
            </a:r>
            <a:endParaRPr lang="es-EC" u="sng" dirty="0"/>
          </a:p>
        </p:txBody>
      </p:sp>
    </p:spTree>
    <p:extLst>
      <p:ext uri="{BB962C8B-B14F-4D97-AF65-F5344CB8AC3E}">
        <p14:creationId xmlns:p14="http://schemas.microsoft.com/office/powerpoint/2010/main" val="27345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791131" y="2151584"/>
            <a:ext cx="3420000" cy="3690000"/>
            <a:chOff x="0" y="0"/>
            <a:chExt cx="2790146" cy="311213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6380" cy="3112135"/>
            </a:xfrm>
            <a:prstGeom prst="rect">
              <a:avLst/>
            </a:prstGeom>
          </p:spPr>
        </p:pic>
        <p:pic>
          <p:nvPicPr>
            <p:cNvPr id="6" name="Marcador de contenido 3"/>
            <p:cNvPicPr>
              <a:picLocks noGrp="1"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6161" y="1415282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93"/>
            <a:stretch/>
          </p:blipFill>
          <p:spPr>
            <a:xfrm>
              <a:off x="1386161" y="17473"/>
              <a:ext cx="1403985" cy="140208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8" name="Grupo 7"/>
          <p:cNvGrpSpPr/>
          <p:nvPr/>
        </p:nvGrpSpPr>
        <p:grpSpPr>
          <a:xfrm>
            <a:off x="826946" y="2172301"/>
            <a:ext cx="3420000" cy="3690000"/>
            <a:chOff x="0" y="0"/>
            <a:chExt cx="2772673" cy="3092450"/>
          </a:xfrm>
        </p:grpSpPr>
        <p:pic>
          <p:nvPicPr>
            <p:cNvPr id="9" name="Marcador de contenido 5"/>
            <p:cNvPicPr>
              <a:picLocks noGrp="1"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7965" cy="309245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8688" y="1426930"/>
              <a:ext cx="1403985" cy="9385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29"/>
            <a:stretch/>
          </p:blipFill>
          <p:spPr>
            <a:xfrm>
              <a:off x="1368688" y="17473"/>
              <a:ext cx="1403985" cy="138430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604750"/>
              </p:ext>
            </p:extLst>
          </p:nvPr>
        </p:nvGraphicFramePr>
        <p:xfrm>
          <a:off x="6159369" y="3656063"/>
          <a:ext cx="1637569" cy="2185521"/>
        </p:xfrm>
        <a:graphic>
          <a:graphicData uri="http://schemas.openxmlformats.org/drawingml/2006/table">
            <a:tbl>
              <a:tblPr firstRow="1" firstCol="1" bandRow="1"/>
              <a:tblGrid>
                <a:gridCol w="1637569">
                  <a:extLst>
                    <a:ext uri="{9D8B030D-6E8A-4147-A177-3AD203B41FA5}">
                      <a16:colId xmlns:a16="http://schemas.microsoft.com/office/drawing/2014/main" val="1927957786"/>
                    </a:ext>
                  </a:extLst>
                </a:gridCol>
              </a:tblGrid>
              <a:tr h="256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Operacionales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854395"/>
                  </a:ext>
                </a:extLst>
              </a:tr>
              <a:tr h="25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6-9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17483"/>
                  </a:ext>
                </a:extLst>
              </a:tr>
              <a:tr h="25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1,20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[mL/hr]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644711"/>
                  </a:ext>
                </a:extLst>
              </a:tr>
              <a:tr h="25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[cm]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513158"/>
                  </a:ext>
                </a:extLst>
              </a:tr>
              <a:tr h="25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42 - 64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[kV/m]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463348"/>
                  </a:ext>
                </a:extLst>
              </a:tr>
              <a:tr h="256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674670"/>
                  </a:ext>
                </a:extLst>
              </a:tr>
              <a:tr h="25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θm=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145,4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003884"/>
                  </a:ext>
                </a:extLst>
              </a:tr>
              <a:tr h="25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42,10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884069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516956"/>
              </p:ext>
            </p:extLst>
          </p:nvPr>
        </p:nvGraphicFramePr>
        <p:xfrm>
          <a:off x="4246946" y="2172301"/>
          <a:ext cx="1625955" cy="2115651"/>
        </p:xfrm>
        <a:graphic>
          <a:graphicData uri="http://schemas.openxmlformats.org/drawingml/2006/table">
            <a:tbl>
              <a:tblPr firstRow="1" firstCol="1" bandRow="1"/>
              <a:tblGrid>
                <a:gridCol w="1625955">
                  <a:extLst>
                    <a:ext uri="{9D8B030D-6E8A-4147-A177-3AD203B41FA5}">
                      <a16:colId xmlns:a16="http://schemas.microsoft.com/office/drawing/2014/main" val="3153646201"/>
                    </a:ext>
                  </a:extLst>
                </a:gridCol>
              </a:tblGrid>
              <a:tr h="353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Operacionales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301757"/>
                  </a:ext>
                </a:extLst>
              </a:tr>
              <a:tr h="22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7,80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67445"/>
                  </a:ext>
                </a:extLst>
              </a:tr>
              <a:tr h="22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0,90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[mL/hr]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66332"/>
                  </a:ext>
                </a:extLst>
              </a:tr>
              <a:tr h="22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[cm]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265944"/>
                  </a:ext>
                </a:extLst>
              </a:tr>
              <a:tr h="22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65 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[kV/m]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715443"/>
                  </a:ext>
                </a:extLst>
              </a:tr>
              <a:tr h="292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544833"/>
                  </a:ext>
                </a:extLst>
              </a:tr>
              <a:tr h="282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θm=</a:t>
                      </a: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144,11 </a:t>
                      </a: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513159"/>
                  </a:ext>
                </a:extLst>
              </a:tr>
              <a:tr h="22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σ=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42,32 </a:t>
                      </a: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[nm]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261043"/>
                  </a:ext>
                </a:extLst>
              </a:tr>
            </a:tbl>
          </a:graphicData>
        </a:graphic>
      </p:graphicFrame>
      <p:sp>
        <p:nvSpPr>
          <p:cNvPr id="20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Morfológico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26946" y="1772950"/>
            <a:ext cx="504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 smtClean="0"/>
              <a:t>Fibroína de Seda pura</a:t>
            </a:r>
            <a:endParaRPr lang="es-EC" u="sng" dirty="0"/>
          </a:p>
        </p:txBody>
      </p:sp>
      <p:sp>
        <p:nvSpPr>
          <p:cNvPr id="23" name="CuadroTexto 22"/>
          <p:cNvSpPr txBox="1"/>
          <p:nvPr/>
        </p:nvSpPr>
        <p:spPr>
          <a:xfrm>
            <a:off x="6160560" y="1755715"/>
            <a:ext cx="504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 smtClean="0"/>
              <a:t>Fibroína de Seda + PEO 3% w/v + SD 2% v/v</a:t>
            </a:r>
            <a:endParaRPr lang="es-EC" u="sng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217449" y="952847"/>
            <a:ext cx="504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 Ecuatoriana</a:t>
            </a:r>
            <a:endParaRPr lang="es-EC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241139" y="6491907"/>
            <a:ext cx="795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*No fue posible generar fibras con la solución de Fibroína de Seda + PEO 3% w/v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49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6400714" y="2414848"/>
            <a:ext cx="5040000" cy="3510000"/>
            <a:chOff x="0" y="0"/>
            <a:chExt cx="7201432" cy="4021455"/>
          </a:xfrm>
        </p:grpSpPr>
        <p:pic>
          <p:nvPicPr>
            <p:cNvPr id="8" name="Marcador de contenido 3"/>
            <p:cNvPicPr>
              <a:picLocks noGrp="1"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617" y="0"/>
              <a:ext cx="3599815" cy="4021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599815" cy="4021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Rectángulo 9"/>
          <p:cNvSpPr/>
          <p:nvPr/>
        </p:nvSpPr>
        <p:spPr>
          <a:xfrm>
            <a:off x="7477126" y="1723863"/>
            <a:ext cx="2943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u="sng" dirty="0">
                <a:latin typeface="Arial" panose="020B0604020202020204" pitchFamily="34" charset="0"/>
                <a:ea typeface="Calibri" panose="020F0502020204030204" pitchFamily="34" charset="0"/>
              </a:rPr>
              <a:t>RSF+PEO 3%w/v+SD 2% </a:t>
            </a:r>
            <a:r>
              <a:rPr lang="es-EC" sz="1600" b="1" u="sng" dirty="0" smtClean="0">
                <a:latin typeface="Arial" panose="020B0604020202020204" pitchFamily="34" charset="0"/>
                <a:ea typeface="Calibri" panose="020F0502020204030204" pitchFamily="34" charset="0"/>
              </a:rPr>
              <a:t>v/v</a:t>
            </a:r>
            <a:endParaRPr lang="es-EC" sz="1600" b="1" u="sng" dirty="0"/>
          </a:p>
        </p:txBody>
      </p:sp>
      <p:grpSp>
        <p:nvGrpSpPr>
          <p:cNvPr id="11" name="Grupo 10"/>
          <p:cNvGrpSpPr/>
          <p:nvPr/>
        </p:nvGrpSpPr>
        <p:grpSpPr>
          <a:xfrm>
            <a:off x="507578" y="2414848"/>
            <a:ext cx="5040000" cy="3510000"/>
            <a:chOff x="0" y="0"/>
            <a:chExt cx="5290594" cy="2995295"/>
          </a:xfrm>
        </p:grpSpPr>
        <p:pic>
          <p:nvPicPr>
            <p:cNvPr id="12" name="Imagen 11" descr="C:\Users\Gabriel\Desktop\Tesiss\SEM\RSF+PEO3%+SD1%(gasa)\5A_1_3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989" y="0"/>
              <a:ext cx="2681605" cy="29952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Imagen 12" descr="C:\Users\Gabriel\AppData\Local\Microsoft\Windows\INetCache\Content.Word\4B_2_3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08989" cy="29952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Morfológico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022429" y="1693086"/>
            <a:ext cx="25723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u="sng" dirty="0">
                <a:latin typeface="Arial" panose="020B0604020202020204" pitchFamily="34" charset="0"/>
                <a:ea typeface="Calibri" panose="020F0502020204030204" pitchFamily="34" charset="0"/>
              </a:rPr>
              <a:t>RSF+PEO </a:t>
            </a:r>
            <a:r>
              <a:rPr lang="es-EC" sz="1600" b="1" u="sng" dirty="0" smtClean="0">
                <a:latin typeface="Arial" panose="020B0604020202020204" pitchFamily="34" charset="0"/>
                <a:ea typeface="Calibri" panose="020F0502020204030204" pitchFamily="34" charset="0"/>
              </a:rPr>
              <a:t>3%w/v</a:t>
            </a:r>
            <a:endParaRPr lang="es-EC" sz="1600" b="1" u="sng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042499" y="2087031"/>
            <a:ext cx="250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Gasa</a:t>
            </a:r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06498" y="2087031"/>
            <a:ext cx="248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Foil de Aluminio</a:t>
            </a:r>
            <a:endParaRPr lang="es-EC" dirty="0"/>
          </a:p>
        </p:txBody>
      </p:sp>
      <p:sp>
        <p:nvSpPr>
          <p:cNvPr id="27" name="CuadroTexto 26"/>
          <p:cNvSpPr txBox="1"/>
          <p:nvPr/>
        </p:nvSpPr>
        <p:spPr>
          <a:xfrm>
            <a:off x="8935635" y="2100441"/>
            <a:ext cx="250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Gasa</a:t>
            </a:r>
            <a:endParaRPr lang="es-EC" dirty="0"/>
          </a:p>
        </p:txBody>
      </p:sp>
      <p:sp>
        <p:nvSpPr>
          <p:cNvPr id="28" name="CuadroTexto 27"/>
          <p:cNvSpPr txBox="1"/>
          <p:nvPr/>
        </p:nvSpPr>
        <p:spPr>
          <a:xfrm>
            <a:off x="6399634" y="2100441"/>
            <a:ext cx="248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Foil de Aluminio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0" y="952847"/>
            <a:ext cx="1159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 en la matriz de recolección</a:t>
            </a:r>
            <a:endParaRPr lang="es-EC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79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/>
          <a:stretch/>
        </p:blipFill>
        <p:spPr>
          <a:xfrm>
            <a:off x="1118011" y="1810735"/>
            <a:ext cx="6123701" cy="40926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Elipse 5"/>
          <p:cNvSpPr/>
          <p:nvPr/>
        </p:nvSpPr>
        <p:spPr>
          <a:xfrm>
            <a:off x="1781895" y="3070611"/>
            <a:ext cx="4392488" cy="257771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sz="2400">
              <a:solidFill>
                <a:schemeClr val="tx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76" r="1876" b="7673"/>
          <a:stretch/>
        </p:blipFill>
        <p:spPr>
          <a:xfrm>
            <a:off x="8736531" y="4043466"/>
            <a:ext cx="2520000" cy="259928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ángulo 7"/>
          <p:cNvSpPr/>
          <p:nvPr/>
        </p:nvSpPr>
        <p:spPr>
          <a:xfrm>
            <a:off x="2642103" y="1155561"/>
            <a:ext cx="413497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400" u="sng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 de Fibroína de Seda</a:t>
            </a:r>
            <a:endParaRPr lang="es-EC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8730304" y="1091545"/>
            <a:ext cx="2520000" cy="2519561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Elipse 9"/>
          <p:cNvSpPr/>
          <p:nvPr/>
        </p:nvSpPr>
        <p:spPr>
          <a:xfrm>
            <a:off x="3040628" y="4043466"/>
            <a:ext cx="643036" cy="5088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1" name="Cuadro de texto 2"/>
          <p:cNvSpPr txBox="1">
            <a:spLocks noChangeArrowheads="1"/>
          </p:cNvSpPr>
          <p:nvPr/>
        </p:nvSpPr>
        <p:spPr bwMode="auto">
          <a:xfrm>
            <a:off x="3683664" y="4214965"/>
            <a:ext cx="859761" cy="34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Poros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153026" y="5562601"/>
            <a:ext cx="2161710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Recolección en gasa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7322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7" name="Imagen 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496" y="1421219"/>
            <a:ext cx="4528503" cy="2816628"/>
          </a:xfrm>
          <a:prstGeom prst="rect">
            <a:avLst/>
          </a:prstGeom>
          <a:noFill/>
        </p:spPr>
      </p:pic>
      <p:pic>
        <p:nvPicPr>
          <p:cNvPr id="48" name="Imagen 47" descr="https://media.americanlaboratory.com/m/20/article/187241-fig2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4632109"/>
            <a:ext cx="4243705" cy="2084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upo 23"/>
          <p:cNvGrpSpPr/>
          <p:nvPr/>
        </p:nvGrpSpPr>
        <p:grpSpPr>
          <a:xfrm>
            <a:off x="252919" y="1238341"/>
            <a:ext cx="3582035" cy="4467225"/>
            <a:chOff x="1886584" y="2036766"/>
            <a:chExt cx="3582035" cy="4467225"/>
          </a:xfrm>
        </p:grpSpPr>
        <p:pic>
          <p:nvPicPr>
            <p:cNvPr id="49" name="Imagen 48" descr="https://scontent.fgye1-1.fna.fbcdn.net/v/t34.0-12/27497957_1860670203974756_1239672017_n.jpg?oh=d0ff5a82b3be38352dc7beddcb3b82b4&amp;oe=5A6F1F88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4" b="4208"/>
            <a:stretch/>
          </p:blipFill>
          <p:spPr bwMode="auto">
            <a:xfrm>
              <a:off x="1886584" y="2036766"/>
              <a:ext cx="3582035" cy="4467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3" name="Grupo 22"/>
            <p:cNvGrpSpPr/>
            <p:nvPr/>
          </p:nvGrpSpPr>
          <p:grpSpPr>
            <a:xfrm>
              <a:off x="2632075" y="4553903"/>
              <a:ext cx="1350010" cy="462915"/>
              <a:chOff x="2632075" y="4553903"/>
              <a:chExt cx="1350010" cy="462915"/>
            </a:xfrm>
          </p:grpSpPr>
          <p:sp>
            <p:nvSpPr>
              <p:cNvPr id="50" name="Elipse 49"/>
              <p:cNvSpPr/>
              <p:nvPr/>
            </p:nvSpPr>
            <p:spPr>
              <a:xfrm>
                <a:off x="3373120" y="4726623"/>
                <a:ext cx="608965" cy="29019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C"/>
              </a:p>
            </p:txBody>
          </p:sp>
          <p:sp>
            <p:nvSpPr>
              <p:cNvPr id="51" name="Cuadro de texto 2"/>
              <p:cNvSpPr txBox="1">
                <a:spLocks noChangeArrowheads="1"/>
              </p:cNvSpPr>
              <p:nvPr/>
            </p:nvSpPr>
            <p:spPr bwMode="auto">
              <a:xfrm>
                <a:off x="2632075" y="4553903"/>
                <a:ext cx="789305" cy="269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C" sz="12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Muestra</a:t>
                </a:r>
                <a:endParaRPr lang="es-EC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3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Reológico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Marcador de contenido 2"/>
          <p:cNvSpPr>
            <a:spLocks noGrp="1"/>
          </p:cNvSpPr>
          <p:nvPr>
            <p:ph idx="1"/>
          </p:nvPr>
        </p:nvSpPr>
        <p:spPr>
          <a:xfrm>
            <a:off x="6886574" y="1002254"/>
            <a:ext cx="3526971" cy="380509"/>
          </a:xfrm>
        </p:spPr>
        <p:txBody>
          <a:bodyPr/>
          <a:lstStyle/>
          <a:p>
            <a:pPr marL="0" indent="0" algn="ctr">
              <a:buNone/>
            </a:pPr>
            <a:r>
              <a:rPr lang="es-EC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Sangre de Drago</a:t>
            </a:r>
            <a:endParaRPr lang="es-EC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6886574" y="4535589"/>
            <a:ext cx="2276475" cy="218059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CuadroTexto 25"/>
          <p:cNvSpPr txBox="1"/>
          <p:nvPr/>
        </p:nvSpPr>
        <p:spPr>
          <a:xfrm>
            <a:off x="3811082" y="2878315"/>
            <a:ext cx="235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/>
              <a:t>Configuración:</a:t>
            </a:r>
          </a:p>
          <a:p>
            <a:r>
              <a:rPr lang="es-EC" dirty="0" smtClean="0"/>
              <a:t>Plato-cono</a:t>
            </a:r>
          </a:p>
          <a:p>
            <a:endParaRPr lang="es-EC" u="sng" dirty="0"/>
          </a:p>
          <a:p>
            <a:r>
              <a:rPr lang="es-EC" u="sng" dirty="0" smtClean="0"/>
              <a:t>Precizalla:</a:t>
            </a:r>
          </a:p>
          <a:p>
            <a:r>
              <a:rPr lang="es-EC" dirty="0" smtClean="0"/>
              <a:t>1 rad/s por 100s a 25</a:t>
            </a:r>
            <a:r>
              <a:rPr lang="es-EC" dirty="0" smtClean="0">
                <a:latin typeface="Segoe UI" panose="020B0502040204020203" pitchFamily="34" charset="0"/>
                <a:cs typeface="Segoe UI" panose="020B0502040204020203" pitchFamily="34" charset="0"/>
              </a:rPr>
              <a:t>°C.</a:t>
            </a:r>
          </a:p>
          <a:p>
            <a:endParaRPr lang="es-EC" dirty="0" smtClean="0"/>
          </a:p>
          <a:p>
            <a:r>
              <a:rPr lang="es-EC" u="sng" dirty="0" smtClean="0"/>
              <a:t>Análisis de Flujo Estacionario:</a:t>
            </a:r>
          </a:p>
          <a:p>
            <a:r>
              <a:rPr lang="es-EC" dirty="0" smtClean="0"/>
              <a:t> 0 a 160 rad/s a 25</a:t>
            </a:r>
            <a:r>
              <a:rPr lang="es-EC" dirty="0" smtClean="0">
                <a:latin typeface="Segoe UI" panose="020B0502040204020203" pitchFamily="34" charset="0"/>
                <a:cs typeface="Segoe UI" panose="020B0502040204020203" pitchFamily="34" charset="0"/>
              </a:rPr>
              <a:t>°C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269966" y="5674144"/>
            <a:ext cx="3634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Reómetro TA-Instruments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83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Imagen 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9" y="1319934"/>
            <a:ext cx="3482077" cy="2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Imagen 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8" y="4341049"/>
            <a:ext cx="3482077" cy="2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Imagen 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801" y="1307189"/>
            <a:ext cx="3482077" cy="2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Imagen 1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802" y="4341049"/>
            <a:ext cx="3482077" cy="2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Imagen 1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34" y="1305597"/>
            <a:ext cx="3482077" cy="2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Imagen 1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34" y="4341049"/>
            <a:ext cx="3482077" cy="2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Reológico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8709" y="874820"/>
            <a:ext cx="3526971" cy="380509"/>
          </a:xfrm>
        </p:spPr>
        <p:txBody>
          <a:bodyPr/>
          <a:lstStyle/>
          <a:p>
            <a:pPr marL="0" indent="0">
              <a:buNone/>
            </a:pPr>
            <a:r>
              <a:rPr lang="es-EC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 China</a:t>
            </a:r>
            <a:endParaRPr lang="es-EC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4352" y="3883641"/>
            <a:ext cx="3526971" cy="380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s-EC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 Ecuatoriana</a:t>
            </a:r>
            <a:endParaRPr lang="es-EC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284257" y="3472509"/>
            <a:ext cx="3448488" cy="26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Fibroína de Seda pura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4010390" y="3476245"/>
            <a:ext cx="3448488" cy="26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Fibroína de Seda + PEO 3%w/v 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736523" y="3469854"/>
            <a:ext cx="3448488" cy="26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Fibroína de Seda + PEO 3% w/v + SD 2% v/v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236358" y="6472619"/>
            <a:ext cx="3448488" cy="26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Fibroína de Seda pura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3962491" y="6476355"/>
            <a:ext cx="3448488" cy="26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Fibroína de Seda + PEO 3%w/v 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7688624" y="6469964"/>
            <a:ext cx="3448488" cy="260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Fibroína de Seda + PEO 3% w/v + SD 2% v/v</a:t>
            </a:r>
            <a:endParaRPr lang="es-EC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de Resultados</a:t>
            </a:r>
            <a:br>
              <a:rPr lang="es-EC" dirty="0" smtClean="0"/>
            </a:br>
            <a:r>
              <a:rPr lang="es-EC" dirty="0" smtClean="0"/>
              <a:t>Reología</a:t>
            </a:r>
            <a:endParaRPr lang="es-EC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Reológico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88275" y="1043178"/>
            <a:ext cx="9344296" cy="540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Comparación entre las soluciones de fibroína de Seda</a:t>
            </a:r>
            <a:endParaRPr lang="es-EC" sz="2800" u="sng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964474" y="2113059"/>
            <a:ext cx="3526971" cy="380509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 China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640283" y="2113058"/>
            <a:ext cx="3526971" cy="380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Fibroína de Seda Ecuatoriana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250" y="2788135"/>
            <a:ext cx="5413717" cy="32494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50" y="2788135"/>
            <a:ext cx="5413717" cy="324945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232571" y="5448021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23,586 </a:t>
            </a:r>
            <a:r>
              <a:rPr lang="es-EC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0406689" y="4944528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0070C0"/>
                </a:solidFill>
              </a:rPr>
              <a:t>36,390 </a:t>
            </a:r>
            <a:r>
              <a:rPr lang="es-EC" sz="1200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0070C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817770" y="4755467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39,457 </a:t>
            </a:r>
            <a:r>
              <a:rPr lang="es-EC" sz="12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489930" y="5586520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15,024 </a:t>
            </a:r>
            <a:r>
              <a:rPr lang="es-EC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316931" y="4944527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31,621 </a:t>
            </a:r>
            <a:r>
              <a:rPr lang="es-EC" sz="12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576429" y="5162237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0070C0"/>
                </a:solidFill>
              </a:rPr>
              <a:t>23,256 </a:t>
            </a:r>
            <a:r>
              <a:rPr lang="es-EC" sz="1200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913" y="4171239"/>
            <a:ext cx="4320000" cy="25958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838" y="1410994"/>
            <a:ext cx="4320000" cy="25958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3" y="1435477"/>
            <a:ext cx="4320000" cy="2597838"/>
          </a:xfrm>
          <a:prstGeom prst="rect">
            <a:avLst/>
          </a:prstGeom>
        </p:spPr>
      </p:pic>
      <p:sp>
        <p:nvSpPr>
          <p:cNvPr id="11" name="Llamada de flecha hacia arriba 10"/>
          <p:cNvSpPr/>
          <p:nvPr/>
        </p:nvSpPr>
        <p:spPr>
          <a:xfrm>
            <a:off x="758919" y="4006890"/>
            <a:ext cx="1524000" cy="139213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Fibroína de Seda pura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13" name="Llamada de flecha hacia arriba 12"/>
          <p:cNvSpPr/>
          <p:nvPr/>
        </p:nvSpPr>
        <p:spPr>
          <a:xfrm>
            <a:off x="9303507" y="4006890"/>
            <a:ext cx="1524000" cy="139213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solidFill>
                  <a:schemeClr val="tx1"/>
                </a:solidFill>
              </a:rPr>
              <a:t>Fibroína de Seda + PEO 3% </a:t>
            </a:r>
            <a:r>
              <a:rPr lang="es-EC" sz="1400" b="1" dirty="0" smtClean="0">
                <a:solidFill>
                  <a:schemeClr val="tx1"/>
                </a:solidFill>
              </a:rPr>
              <a:t>w/v + SD 2%v/v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6" name="Llamada de flecha hacia abajo 15"/>
          <p:cNvSpPr/>
          <p:nvPr/>
        </p:nvSpPr>
        <p:spPr>
          <a:xfrm>
            <a:off x="5094513" y="2778039"/>
            <a:ext cx="1522800" cy="13932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Fibroína de Seda + PEO 3% w/v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0" y="1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Reológico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914401" y="873465"/>
            <a:ext cx="9344296" cy="540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Comparación entre la fibroína de seda china y ecuatoriana</a:t>
            </a:r>
            <a:endParaRPr lang="es-EC" sz="2800" u="sng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406786" y="3193584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0070C0"/>
                </a:solidFill>
              </a:rPr>
              <a:t>23,586 </a:t>
            </a:r>
            <a:r>
              <a:rPr lang="es-EC" sz="1200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0070C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184141" y="3354697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23,256 </a:t>
            </a:r>
            <a:r>
              <a:rPr lang="es-EC" sz="12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FF0000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807582" y="6158857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31,621 </a:t>
            </a:r>
            <a:r>
              <a:rPr lang="es-EC" sz="12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FF0000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370421" y="3673566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15,024 </a:t>
            </a:r>
            <a:r>
              <a:rPr lang="es-EC" sz="12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FF00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0184140" y="2841003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0070C0"/>
                </a:solidFill>
              </a:rPr>
              <a:t>36,390 </a:t>
            </a:r>
            <a:r>
              <a:rPr lang="es-EC" sz="1200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0070C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6792319" y="5661184"/>
            <a:ext cx="1177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0070C0"/>
                </a:solidFill>
              </a:rPr>
              <a:t>39,457 </a:t>
            </a:r>
            <a:r>
              <a:rPr lang="es-EC" sz="1200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[mPa.s]</a:t>
            </a:r>
            <a:endParaRPr lang="es-EC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19" y="819029"/>
            <a:ext cx="2536001" cy="4601183"/>
          </a:xfrm>
        </p:spPr>
        <p:txBody>
          <a:bodyPr/>
          <a:lstStyle/>
          <a:p>
            <a:r>
              <a:rPr lang="es-EC" dirty="0" smtClean="0"/>
              <a:t>Análisis de Resultados</a:t>
            </a:r>
            <a:br>
              <a:rPr lang="es-EC" dirty="0" smtClean="0"/>
            </a:br>
            <a:r>
              <a:rPr lang="es-EC" dirty="0" smtClean="0"/>
              <a:t>Mecánica </a:t>
            </a:r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29" y="2410496"/>
            <a:ext cx="5040000" cy="34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1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Mecánico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89300" y="837101"/>
            <a:ext cx="9306259" cy="732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u="sng" spc="-60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err="1"/>
              <a:t>RSFchina</a:t>
            </a:r>
            <a:r>
              <a:rPr lang="es-EC" dirty="0"/>
              <a:t> + PEO 3% w/v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401111" y="1569712"/>
            <a:ext cx="9494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Módulo de Elasticidad promedio de </a:t>
            </a:r>
            <a:r>
              <a:rPr lang="es-EC" sz="2400" dirty="0" smtClean="0"/>
              <a:t>279,9 </a:t>
            </a:r>
            <a:r>
              <a:rPr lang="es-EC" sz="2400" dirty="0">
                <a:latin typeface="Segoe UI" panose="020B0502040204020203" pitchFamily="34" charset="0"/>
                <a:cs typeface="Segoe UI" panose="020B0502040204020203" pitchFamily="34" charset="0"/>
              </a:rPr>
              <a:t>[</a:t>
            </a:r>
            <a:r>
              <a:rPr lang="es-EC" sz="2400" dirty="0"/>
              <a:t>MPa</a:t>
            </a:r>
            <a:r>
              <a:rPr lang="es-EC" sz="2400" dirty="0">
                <a:latin typeface="Segoe UI" panose="020B0502040204020203" pitchFamily="34" charset="0"/>
                <a:cs typeface="Segoe UI" panose="020B0502040204020203" pitchFamily="34" charset="0"/>
              </a:rPr>
              <a:t>]</a:t>
            </a:r>
            <a:r>
              <a:rPr lang="es-EC" sz="2400" dirty="0" smtClean="0"/>
              <a:t> </a:t>
            </a:r>
            <a:r>
              <a:rPr lang="es-EC" sz="2400" dirty="0"/>
              <a:t>y una desviación estándar de </a:t>
            </a:r>
            <a:r>
              <a:rPr lang="es-EC" sz="2400" dirty="0" smtClean="0"/>
              <a:t>167 </a:t>
            </a:r>
            <a:r>
              <a:rPr lang="es-EC" sz="2400" dirty="0">
                <a:latin typeface="Segoe UI" panose="020B0502040204020203" pitchFamily="34" charset="0"/>
                <a:cs typeface="Segoe UI" panose="020B0502040204020203" pitchFamily="34" charset="0"/>
              </a:rPr>
              <a:t>[</a:t>
            </a:r>
            <a:r>
              <a:rPr lang="es-EC" sz="2400" dirty="0" smtClean="0"/>
              <a:t>MPa</a:t>
            </a:r>
            <a:r>
              <a:rPr lang="es-EC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]</a:t>
            </a:r>
            <a:endParaRPr lang="es-EC" sz="2400" dirty="0"/>
          </a:p>
        </p:txBody>
      </p:sp>
      <p:sp>
        <p:nvSpPr>
          <p:cNvPr id="13" name="Rectángulo 12"/>
          <p:cNvSpPr/>
          <p:nvPr/>
        </p:nvSpPr>
        <p:spPr>
          <a:xfrm>
            <a:off x="5815802" y="5797419"/>
            <a:ext cx="4904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/>
              <a:t>Histograma de </a:t>
            </a:r>
            <a:r>
              <a:rPr lang="es-EC" sz="2000" dirty="0"/>
              <a:t>frecuencias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-8709" y="6453054"/>
            <a:ext cx="6888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/>
              <a:t>Software </a:t>
            </a:r>
            <a:r>
              <a:rPr lang="es-EC" sz="2000" b="1" dirty="0"/>
              <a:t>AR </a:t>
            </a:r>
            <a:r>
              <a:rPr lang="es-EC" sz="2000" b="1" dirty="0" smtClean="0"/>
              <a:t>15.06.109 </a:t>
            </a:r>
            <a:endParaRPr lang="es-EC" sz="2000" b="1" dirty="0"/>
          </a:p>
        </p:txBody>
      </p:sp>
      <p:pic>
        <p:nvPicPr>
          <p:cNvPr id="16" name="Imagen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2" y="2410496"/>
            <a:ext cx="5040000" cy="34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ángulo 16"/>
          <p:cNvSpPr/>
          <p:nvPr/>
        </p:nvSpPr>
        <p:spPr>
          <a:xfrm>
            <a:off x="493431" y="5747987"/>
            <a:ext cx="50177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dirty="0" smtClean="0"/>
              <a:t>Distribución de probabilidad normal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41916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4320" y="1282120"/>
            <a:ext cx="10844834" cy="3742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</a:t>
            </a:r>
          </a:p>
          <a:p>
            <a:pPr marL="0" indent="0">
              <a:buNone/>
            </a:pPr>
            <a:endParaRPr lang="es-EC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3200" dirty="0" smtClean="0">
                <a:solidFill>
                  <a:schemeClr val="tx1"/>
                </a:solidFill>
              </a:rPr>
              <a:t>Obtener </a:t>
            </a:r>
            <a:r>
              <a:rPr lang="es-EC" sz="3200" dirty="0">
                <a:solidFill>
                  <a:schemeClr val="tx1"/>
                </a:solidFill>
              </a:rPr>
              <a:t>y caracterizar microfibras de fibroína de seda con Croton Lechleri Müll mediante la técnica de electrospinning</a:t>
            </a:r>
            <a:r>
              <a:rPr lang="es-EC" sz="32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74320" y="0"/>
            <a:ext cx="10515600" cy="83820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300" y="1141909"/>
            <a:ext cx="9306259" cy="7326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C" sz="2800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RSFchina + PEO 3% w/v + SD 2% v/v</a:t>
            </a: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37" y="2865002"/>
            <a:ext cx="5150227" cy="34267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0" y="1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Mecánico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401111" y="1874520"/>
            <a:ext cx="9494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Módulo de Elasticidad promedio de </a:t>
            </a:r>
            <a:r>
              <a:rPr lang="es-EC" sz="2400" dirty="0" smtClean="0"/>
              <a:t>107,1 </a:t>
            </a:r>
            <a:r>
              <a:rPr lang="es-EC" sz="2400" dirty="0">
                <a:latin typeface="Segoe UI" panose="020B0502040204020203" pitchFamily="34" charset="0"/>
                <a:cs typeface="Segoe UI" panose="020B0502040204020203" pitchFamily="34" charset="0"/>
              </a:rPr>
              <a:t>[</a:t>
            </a:r>
            <a:r>
              <a:rPr lang="es-EC" sz="2400" dirty="0"/>
              <a:t>MPa</a:t>
            </a:r>
            <a:r>
              <a:rPr lang="es-EC" sz="2400" dirty="0">
                <a:latin typeface="Segoe UI" panose="020B0502040204020203" pitchFamily="34" charset="0"/>
                <a:cs typeface="Segoe UI" panose="020B0502040204020203" pitchFamily="34" charset="0"/>
              </a:rPr>
              <a:t>]</a:t>
            </a:r>
            <a:r>
              <a:rPr lang="es-EC" sz="2400" dirty="0" smtClean="0"/>
              <a:t> </a:t>
            </a:r>
            <a:r>
              <a:rPr lang="es-EC" sz="2400" dirty="0"/>
              <a:t>y una desviación estándar de </a:t>
            </a:r>
            <a:r>
              <a:rPr lang="es-EC" sz="2400" dirty="0" smtClean="0"/>
              <a:t>70,08 </a:t>
            </a:r>
            <a:r>
              <a:rPr lang="es-EC" sz="2400" dirty="0">
                <a:latin typeface="Segoe UI" panose="020B0502040204020203" pitchFamily="34" charset="0"/>
                <a:cs typeface="Segoe UI" panose="020B0502040204020203" pitchFamily="34" charset="0"/>
              </a:rPr>
              <a:t>[</a:t>
            </a:r>
            <a:r>
              <a:rPr lang="es-EC" sz="2400" dirty="0" smtClean="0"/>
              <a:t>MPa</a:t>
            </a:r>
            <a:r>
              <a:rPr lang="es-EC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]</a:t>
            </a:r>
            <a:endParaRPr lang="es-EC" sz="2400" dirty="0"/>
          </a:p>
        </p:txBody>
      </p:sp>
      <p:sp>
        <p:nvSpPr>
          <p:cNvPr id="13" name="Rectángulo 12"/>
          <p:cNvSpPr/>
          <p:nvPr/>
        </p:nvSpPr>
        <p:spPr>
          <a:xfrm>
            <a:off x="6107305" y="6232862"/>
            <a:ext cx="4904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/>
              <a:t>Histograma de frecuencias</a:t>
            </a:r>
            <a:endParaRPr lang="es-EC" sz="2000" dirty="0"/>
          </a:p>
        </p:txBody>
      </p:sp>
      <p:pic>
        <p:nvPicPr>
          <p:cNvPr id="17" name="Imagen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4" y="2865002"/>
            <a:ext cx="5044556" cy="342671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/>
          <p:cNvSpPr/>
          <p:nvPr/>
        </p:nvSpPr>
        <p:spPr>
          <a:xfrm>
            <a:off x="848635" y="6215513"/>
            <a:ext cx="50177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dirty="0" smtClean="0"/>
              <a:t>Distribución de probabilidad normal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6116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Análisis de Resultados</a:t>
            </a:r>
            <a:r>
              <a:rPr lang="es-EC" dirty="0"/>
              <a:t/>
            </a:r>
            <a:br>
              <a:rPr lang="es-EC" dirty="0"/>
            </a:br>
            <a:r>
              <a:rPr lang="es-EC" sz="4000" dirty="0"/>
              <a:t>Alternativas para una posterior aplicación biomédica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6035040" y="914400"/>
            <a:ext cx="5341169" cy="5867400"/>
            <a:chOff x="0" y="0"/>
            <a:chExt cx="3338045" cy="371715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27245" cy="371715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67"/>
            <a:stretch/>
          </p:blipFill>
          <p:spPr>
            <a:xfrm>
              <a:off x="1934045" y="13028"/>
              <a:ext cx="1404000" cy="139337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4045" y="1419426"/>
              <a:ext cx="1404000" cy="93906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4045" y="2371523"/>
              <a:ext cx="1404000" cy="93906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10" name="Rectángulo 9"/>
          <p:cNvSpPr/>
          <p:nvPr/>
        </p:nvSpPr>
        <p:spPr>
          <a:xfrm>
            <a:off x="-310961" y="3478768"/>
            <a:ext cx="6163121" cy="681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2"/>
            <a:r>
              <a:rPr lang="es-EC" sz="3600" dirty="0" smtClean="0"/>
              <a:t>Nanopartículas </a:t>
            </a:r>
            <a:r>
              <a:rPr lang="es-EC" sz="3600" dirty="0"/>
              <a:t>de PVP 30K </a:t>
            </a:r>
            <a:r>
              <a:rPr lang="es-EC" sz="3600" dirty="0" smtClean="0"/>
              <a:t>13%w/w </a:t>
            </a:r>
            <a:r>
              <a:rPr lang="es-EC" sz="3600" dirty="0"/>
              <a:t>+ SD </a:t>
            </a:r>
            <a:r>
              <a:rPr lang="es-EC" sz="3600" dirty="0" smtClean="0"/>
              <a:t>20%v/v</a:t>
            </a:r>
            <a:endParaRPr lang="es-EC" sz="3600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1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Alternativas para una posterior aplicación biomédica</a:t>
            </a:r>
            <a:endParaRPr lang="es-EC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0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7759" y="1356891"/>
            <a:ext cx="3902321" cy="4351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defTabSz="457200">
              <a:buNone/>
            </a:pPr>
            <a:r>
              <a:rPr lang="es-EC" sz="3600" dirty="0">
                <a:solidFill>
                  <a:schemeClr val="tx1"/>
                </a:solidFill>
              </a:rPr>
              <a:t>By-Layer </a:t>
            </a:r>
            <a:endParaRPr lang="es-EC" sz="3600" dirty="0" smtClean="0">
              <a:solidFill>
                <a:schemeClr val="tx1"/>
              </a:solidFill>
            </a:endParaRPr>
          </a:p>
          <a:p>
            <a:pPr defTabSz="457200"/>
            <a:r>
              <a:rPr lang="es-EC" sz="2400" dirty="0" smtClean="0">
                <a:solidFill>
                  <a:schemeClr val="tx1"/>
                </a:solidFill>
              </a:rPr>
              <a:t>RSF </a:t>
            </a:r>
            <a:r>
              <a:rPr lang="es-EC" sz="2400" dirty="0">
                <a:solidFill>
                  <a:schemeClr val="tx1"/>
                </a:solidFill>
              </a:rPr>
              <a:t>+ PEO 3%w/v + SD 2% </a:t>
            </a:r>
          </a:p>
          <a:p>
            <a:pPr defTabSz="457200"/>
            <a:r>
              <a:rPr lang="es-EC" sz="2400" dirty="0" smtClean="0">
                <a:solidFill>
                  <a:schemeClr val="tx1"/>
                </a:solidFill>
              </a:rPr>
              <a:t>CS4</a:t>
            </a:r>
            <a:r>
              <a:rPr lang="es-EC" sz="2400" dirty="0">
                <a:solidFill>
                  <a:schemeClr val="tx1"/>
                </a:solidFill>
              </a:rPr>
              <a:t>% en AA 70% + PVA 10% + SD 100%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5029200" y="1053146"/>
            <a:ext cx="6202679" cy="5439094"/>
            <a:chOff x="0" y="0"/>
            <a:chExt cx="5657202" cy="4307840"/>
          </a:xfrm>
        </p:grpSpPr>
        <p:pic>
          <p:nvPicPr>
            <p:cNvPr id="5" name="Imagen 4" descr="C:\Users\Gabriel\Desktop\Tesiss\SEM\By layer RSF+CS(gasa)\6A_2_3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702" y="0"/>
              <a:ext cx="3492500" cy="430784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6" name="Marcador de contenido 4"/>
            <p:cNvPicPr>
              <a:picLocks noGrp="1"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34"/>
            <a:stretch/>
          </p:blipFill>
          <p:spPr>
            <a:xfrm>
              <a:off x="0" y="2146041"/>
              <a:ext cx="2159635" cy="21564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26"/>
            <a:stretch/>
          </p:blipFill>
          <p:spPr>
            <a:xfrm>
              <a:off x="0" y="0"/>
              <a:ext cx="2159635" cy="21513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437" y="0"/>
              <a:ext cx="1439545" cy="160845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11" name="Cuadro de texto 2"/>
          <p:cNvSpPr txBox="1">
            <a:spLocks noChangeArrowheads="1"/>
          </p:cNvSpPr>
          <p:nvPr/>
        </p:nvSpPr>
        <p:spPr bwMode="auto">
          <a:xfrm>
            <a:off x="6213135" y="2433520"/>
            <a:ext cx="789305" cy="56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Fibroína de Seda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2"/>
          <p:cNvSpPr txBox="1">
            <a:spLocks noChangeArrowheads="1"/>
          </p:cNvSpPr>
          <p:nvPr/>
        </p:nvSpPr>
        <p:spPr bwMode="auto">
          <a:xfrm>
            <a:off x="5093337" y="2138706"/>
            <a:ext cx="911223" cy="29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Quitosán</a:t>
            </a:r>
            <a:endParaRPr lang="es-EC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0" y="1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Alternativas para una posterior aplicación biomédica</a:t>
            </a:r>
            <a:endParaRPr lang="es-EC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8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727369" y="1010168"/>
            <a:ext cx="4062947" cy="5664951"/>
            <a:chOff x="0" y="0"/>
            <a:chExt cx="3542665" cy="5034772"/>
          </a:xfrm>
        </p:grpSpPr>
        <p:pic>
          <p:nvPicPr>
            <p:cNvPr id="5" name="Marcador de contenido 3" descr="C:\Users\Gabriel\Desktop\Tesiss\Fotos\WP_20171204_14_08_12_Pro.jpg"/>
            <p:cNvPicPr>
              <a:picLocks noGrp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" t="19915" r="15072" b="21272"/>
            <a:stretch/>
          </p:blipFill>
          <p:spPr bwMode="auto">
            <a:xfrm>
              <a:off x="0" y="3694922"/>
              <a:ext cx="3542665" cy="13398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6" name="Imagen 5" descr="C:\Users\Gabriel\Desktop\Tesiss\Fotos\IMG-20171205-WA0002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39"/>
            <a:stretch/>
          </p:blipFill>
          <p:spPr bwMode="auto">
            <a:xfrm>
              <a:off x="0" y="0"/>
              <a:ext cx="3542665" cy="36957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Rectángulo 8"/>
          <p:cNvSpPr/>
          <p:nvPr/>
        </p:nvSpPr>
        <p:spPr>
          <a:xfrm>
            <a:off x="348485" y="3280929"/>
            <a:ext cx="5481757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2"/>
            <a:r>
              <a:rPr lang="es-EC" sz="3600" dirty="0"/>
              <a:t>Atomización de Sangre de Drago concentrada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1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Alternativas para una posterior aplicación biomédica</a:t>
            </a:r>
            <a:endParaRPr lang="es-EC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8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2825561" cy="86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959634" y="830690"/>
            <a:ext cx="35520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Protocolo químico de extracción </a:t>
            </a:r>
            <a:endParaRPr lang="es-EC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69713" y="3698515"/>
            <a:ext cx="14109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b="1" dirty="0" smtClean="0"/>
              <a:t>Diálisis</a:t>
            </a:r>
          </a:p>
          <a:p>
            <a:pPr algn="ctr"/>
            <a:r>
              <a:rPr lang="es-EC" i="1" dirty="0" smtClean="0"/>
              <a:t>48 hr</a:t>
            </a:r>
            <a:endParaRPr lang="es-EC" sz="2400" i="1" dirty="0" smtClean="0"/>
          </a:p>
        </p:txBody>
      </p:sp>
      <p:sp>
        <p:nvSpPr>
          <p:cNvPr id="6" name="Forma 5"/>
          <p:cNvSpPr/>
          <p:nvPr/>
        </p:nvSpPr>
        <p:spPr>
          <a:xfrm rot="608770" flipV="1">
            <a:off x="2140079" y="2559679"/>
            <a:ext cx="4343135" cy="2520668"/>
          </a:xfrm>
          <a:prstGeom prst="swooshArrow">
            <a:avLst>
              <a:gd name="adj1" fmla="val 16310"/>
              <a:gd name="adj2" fmla="val 31370"/>
            </a:avLst>
          </a:prstGeom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633983" y="3698515"/>
            <a:ext cx="1846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b="1" dirty="0" smtClean="0"/>
              <a:t>Disolución</a:t>
            </a:r>
          </a:p>
          <a:p>
            <a:pPr algn="ctr"/>
            <a:r>
              <a:rPr lang="es-EC" i="1" dirty="0" smtClean="0"/>
              <a:t>LiBr 9,3 M</a:t>
            </a:r>
          </a:p>
          <a:p>
            <a:pPr algn="ctr"/>
            <a:r>
              <a:rPr lang="es-EC" i="1" dirty="0" smtClean="0"/>
              <a:t>3 hr</a:t>
            </a:r>
            <a:endParaRPr lang="es-EC" sz="24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2574194" y="2344194"/>
                <a:ext cx="232582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2400" b="1" dirty="0" smtClean="0"/>
                  <a:t>Desgomado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s-EC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s-EC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s-EC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s-EC" i="1" dirty="0" smtClean="0"/>
                  <a:t> 0,02M</a:t>
                </a:r>
              </a:p>
              <a:p>
                <a:pPr algn="ctr"/>
                <a:r>
                  <a:rPr lang="es-EC" i="1" dirty="0" smtClean="0"/>
                  <a:t>72 hr</a:t>
                </a:r>
                <a:endParaRPr lang="es-EC" sz="2400" i="1" dirty="0" smtClean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194" y="2344194"/>
                <a:ext cx="2325828" cy="1015663"/>
              </a:xfrm>
              <a:prstGeom prst="rect">
                <a:avLst/>
              </a:prstGeom>
              <a:blipFill>
                <a:blip r:embed="rId2"/>
                <a:stretch>
                  <a:fillRect l="-3403" t="-4819" b="-903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36966"/>
              </p:ext>
            </p:extLst>
          </p:nvPr>
        </p:nvGraphicFramePr>
        <p:xfrm>
          <a:off x="8196124" y="4515081"/>
          <a:ext cx="3151054" cy="179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233">
                  <a:extLst>
                    <a:ext uri="{9D8B030D-6E8A-4147-A177-3AD203B41FA5}">
                      <a16:colId xmlns:a16="http://schemas.microsoft.com/office/drawing/2014/main" val="293380527"/>
                    </a:ext>
                  </a:extLst>
                </a:gridCol>
                <a:gridCol w="1304821">
                  <a:extLst>
                    <a:ext uri="{9D8B030D-6E8A-4147-A177-3AD203B41FA5}">
                      <a16:colId xmlns:a16="http://schemas.microsoft.com/office/drawing/2014/main" val="2140940330"/>
                    </a:ext>
                  </a:extLst>
                </a:gridCol>
              </a:tblGrid>
              <a:tr h="419524"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</a:t>
                      </a:r>
                      <a:endParaRPr lang="es-EC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6,46</a:t>
                      </a:r>
                      <a:endParaRPr lang="es-EC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946246"/>
                  </a:ext>
                </a:extLst>
              </a:tr>
              <a:tr h="756954"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Conductividad</a:t>
                      </a:r>
                    </a:p>
                    <a:p>
                      <a:pPr algn="ctr"/>
                      <a:r>
                        <a:rPr lang="es-EC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Eléctrica</a:t>
                      </a:r>
                      <a:endParaRPr lang="es-EC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280-300 [µS/cm]</a:t>
                      </a:r>
                      <a:endParaRPr lang="es-EC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3654714"/>
                  </a:ext>
                </a:extLst>
              </a:tr>
              <a:tr h="622155"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Concentración</a:t>
                      </a:r>
                      <a:endParaRPr lang="es-EC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9-12 % w/v</a:t>
                      </a:r>
                      <a:endParaRPr lang="es-EC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2579133"/>
                  </a:ext>
                </a:extLst>
              </a:tr>
            </a:tbl>
          </a:graphicData>
        </a:graphic>
      </p:graphicFrame>
      <p:pic>
        <p:nvPicPr>
          <p:cNvPr id="12" name="Imagen 11" descr="https://scontent.fgye1-1.fna.fbcdn.net/v/t35.0-12/s2048x2048/27534992_1860308960677547_967658696_o.jpg?oh=ccd259cac23a1561ea84ed5b94c60c92&amp;oe=5A6F6CC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5527"/>
          <a:stretch/>
        </p:blipFill>
        <p:spPr bwMode="auto">
          <a:xfrm>
            <a:off x="1154814" y="1053138"/>
            <a:ext cx="1338016" cy="1297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C:\Users\Gabriel\AppData\Local\Microsoft\Windows\INetCache\Content.Word\WP_20171109_11_11_45_Pro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13832" r="6713" b="36646"/>
          <a:stretch/>
        </p:blipFill>
        <p:spPr bwMode="auto">
          <a:xfrm>
            <a:off x="6329156" y="4673860"/>
            <a:ext cx="1367313" cy="15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Conector recto de flecha 14"/>
          <p:cNvCxnSpPr/>
          <p:nvPr/>
        </p:nvCxnSpPr>
        <p:spPr>
          <a:xfrm flipV="1">
            <a:off x="4569713" y="2230966"/>
            <a:ext cx="593518" cy="32875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4569713" y="2559719"/>
            <a:ext cx="593518" cy="2252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5080604" y="2020202"/>
            <a:ext cx="2318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/>
              <a:t> China: 75,2%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5167351" y="2585840"/>
            <a:ext cx="286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/>
              <a:t>Ecuatoriana: 83,6%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0" y="2395342"/>
            <a:ext cx="1621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000" dirty="0" smtClean="0"/>
              <a:t>Naturaleza del Capullo</a:t>
            </a:r>
            <a:endParaRPr lang="es-EC" sz="2000" dirty="0"/>
          </a:p>
        </p:txBody>
      </p:sp>
      <p:sp>
        <p:nvSpPr>
          <p:cNvPr id="28" name="Abrir llave 27"/>
          <p:cNvSpPr/>
          <p:nvPr/>
        </p:nvSpPr>
        <p:spPr>
          <a:xfrm>
            <a:off x="7845396" y="4251158"/>
            <a:ext cx="183907" cy="222985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46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2825561" cy="86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7337" y="1830592"/>
            <a:ext cx="17792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u="sng" dirty="0" smtClean="0"/>
              <a:t>Solubilidad </a:t>
            </a:r>
            <a:r>
              <a:rPr lang="es-EC" sz="2300" b="1" u="sng" dirty="0"/>
              <a:t>de la sangre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475299" y="2029033"/>
            <a:ext cx="23374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/>
              <a:t>RSF + PEO 3%w/v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2176545" y="2199922"/>
            <a:ext cx="2232806" cy="21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2176545" y="1830592"/>
            <a:ext cx="216686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dirty="0" smtClean="0"/>
              <a:t>problemas</a:t>
            </a:r>
            <a:endParaRPr lang="es-EC" sz="2300" dirty="0"/>
          </a:p>
        </p:txBody>
      </p:sp>
      <p:cxnSp>
        <p:nvCxnSpPr>
          <p:cNvPr id="14" name="Conector angular 13"/>
          <p:cNvCxnSpPr>
            <a:stCxn id="10" idx="2"/>
          </p:cNvCxnSpPr>
          <p:nvPr/>
        </p:nvCxnSpPr>
        <p:spPr>
          <a:xfrm rot="16200000" flipH="1">
            <a:off x="2893392" y="2643451"/>
            <a:ext cx="1173310" cy="440144"/>
          </a:xfrm>
          <a:prstGeom prst="bentConnector3">
            <a:avLst>
              <a:gd name="adj1" fmla="val 9972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901239" y="2924292"/>
            <a:ext cx="26017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200" dirty="0" smtClean="0"/>
              <a:t>Polímeros Sintéticos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200" dirty="0" smtClean="0"/>
              <a:t>Biopolímeros</a:t>
            </a:r>
            <a:endParaRPr lang="es-EC" sz="2200" dirty="0"/>
          </a:p>
        </p:txBody>
      </p:sp>
      <p:sp>
        <p:nvSpPr>
          <p:cNvPr id="17" name="Abrir llave 16"/>
          <p:cNvSpPr/>
          <p:nvPr/>
        </p:nvSpPr>
        <p:spPr>
          <a:xfrm>
            <a:off x="5784704" y="3008842"/>
            <a:ext cx="127963" cy="102344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2200"/>
          </a:p>
        </p:txBody>
      </p:sp>
      <p:sp>
        <p:nvSpPr>
          <p:cNvPr id="20" name="Rectángulo 19"/>
          <p:cNvSpPr/>
          <p:nvPr/>
        </p:nvSpPr>
        <p:spPr>
          <a:xfrm>
            <a:off x="3700117" y="3254428"/>
            <a:ext cx="21338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200" dirty="0" smtClean="0"/>
              <a:t>experimentación</a:t>
            </a:r>
            <a:endParaRPr lang="es-EC" sz="2200" dirty="0"/>
          </a:p>
        </p:txBody>
      </p:sp>
      <p:cxnSp>
        <p:nvCxnSpPr>
          <p:cNvPr id="23" name="Conector recto de flecha 22"/>
          <p:cNvCxnSpPr/>
          <p:nvPr/>
        </p:nvCxnSpPr>
        <p:spPr>
          <a:xfrm flipV="1">
            <a:off x="7918591" y="3489507"/>
            <a:ext cx="960955" cy="14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8888510" y="3275559"/>
            <a:ext cx="23860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/>
              <a:t>✓ Polímeros</a:t>
            </a:r>
            <a:r>
              <a:rPr lang="es-EC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↓ PM</a:t>
            </a:r>
            <a:endParaRPr lang="es-EC" sz="2200" dirty="0"/>
          </a:p>
        </p:txBody>
      </p:sp>
      <p:sp>
        <p:nvSpPr>
          <p:cNvPr id="35" name="Rectángulo 34"/>
          <p:cNvSpPr/>
          <p:nvPr/>
        </p:nvSpPr>
        <p:spPr>
          <a:xfrm>
            <a:off x="488062" y="5007567"/>
            <a:ext cx="23374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/>
              <a:t>RSF + PEO 3%w/v</a:t>
            </a:r>
          </a:p>
        </p:txBody>
      </p:sp>
      <p:cxnSp>
        <p:nvCxnSpPr>
          <p:cNvPr id="37" name="Conector recto de flecha 36"/>
          <p:cNvCxnSpPr>
            <a:stCxn id="35" idx="3"/>
          </p:cNvCxnSpPr>
          <p:nvPr/>
        </p:nvCxnSpPr>
        <p:spPr>
          <a:xfrm flipV="1">
            <a:off x="2825561" y="5223010"/>
            <a:ext cx="1087533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/>
          <p:cNvSpPr/>
          <p:nvPr/>
        </p:nvSpPr>
        <p:spPr>
          <a:xfrm>
            <a:off x="3913094" y="5018330"/>
            <a:ext cx="24096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/>
              <a:t>SD 2% v/v en agua</a:t>
            </a:r>
            <a:endParaRPr lang="es-EC" sz="2200" dirty="0"/>
          </a:p>
        </p:txBody>
      </p:sp>
      <p:cxnSp>
        <p:nvCxnSpPr>
          <p:cNvPr id="40" name="Conector recto de flecha 39"/>
          <p:cNvCxnSpPr>
            <a:stCxn id="6" idx="2"/>
          </p:cNvCxnSpPr>
          <p:nvPr/>
        </p:nvCxnSpPr>
        <p:spPr>
          <a:xfrm>
            <a:off x="1286941" y="2630811"/>
            <a:ext cx="0" cy="23694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V="1">
            <a:off x="6878746" y="2029033"/>
            <a:ext cx="323388" cy="2042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>
            <a:off x="6878746" y="2221157"/>
            <a:ext cx="323388" cy="1664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ángulo 50"/>
          <p:cNvSpPr/>
          <p:nvPr/>
        </p:nvSpPr>
        <p:spPr>
          <a:xfrm>
            <a:off x="7144225" y="1785076"/>
            <a:ext cx="12202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/>
              <a:t>100% v/v</a:t>
            </a:r>
            <a:endParaRPr lang="es-EC" sz="2200" dirty="0"/>
          </a:p>
        </p:txBody>
      </p:sp>
      <p:sp>
        <p:nvSpPr>
          <p:cNvPr id="52" name="Rectángulo 51"/>
          <p:cNvSpPr/>
          <p:nvPr/>
        </p:nvSpPr>
        <p:spPr>
          <a:xfrm>
            <a:off x="7144225" y="2201239"/>
            <a:ext cx="1078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/>
              <a:t>50% v/v</a:t>
            </a:r>
            <a:endParaRPr lang="es-EC" sz="2200" dirty="0"/>
          </a:p>
        </p:txBody>
      </p:sp>
      <p:sp>
        <p:nvSpPr>
          <p:cNvPr id="53" name="Abrir llave 52"/>
          <p:cNvSpPr/>
          <p:nvPr/>
        </p:nvSpPr>
        <p:spPr>
          <a:xfrm>
            <a:off x="6183086" y="4693922"/>
            <a:ext cx="139642" cy="112340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Rectángulo 54"/>
          <p:cNvSpPr/>
          <p:nvPr/>
        </p:nvSpPr>
        <p:spPr>
          <a:xfrm>
            <a:off x="6322728" y="4693922"/>
            <a:ext cx="38924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es-EC" sz="2200" dirty="0"/>
              <a:t>Heridas en la piel (100% v/v</a:t>
            </a:r>
            <a:r>
              <a:rPr lang="es-EC" sz="2200" dirty="0" smtClean="0"/>
              <a:t>)</a:t>
            </a:r>
          </a:p>
          <a:p>
            <a:endParaRPr lang="es-EC" sz="2200" dirty="0"/>
          </a:p>
          <a:p>
            <a:r>
              <a:rPr lang="es-EC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s-EC" sz="2200" dirty="0"/>
              <a:t>Úlceras Gástricas (0,06%) </a:t>
            </a:r>
          </a:p>
        </p:txBody>
      </p:sp>
      <p:sp>
        <p:nvSpPr>
          <p:cNvPr id="56" name="Rectángulo 55"/>
          <p:cNvSpPr/>
          <p:nvPr/>
        </p:nvSpPr>
        <p:spPr>
          <a:xfrm rot="16200000">
            <a:off x="14045" y="3612676"/>
            <a:ext cx="21668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200" dirty="0" smtClean="0"/>
              <a:t>solución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38289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2825561" cy="86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561798"/>
              </p:ext>
            </p:extLst>
          </p:nvPr>
        </p:nvGraphicFramePr>
        <p:xfrm>
          <a:off x="2112210" y="1395841"/>
          <a:ext cx="8128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48743091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0998641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4736958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693791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345941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Voltaje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Caudal 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Distancia capilar/plato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Temperatura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Humedad Relativa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944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6-7 [kV]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1,2 [mL/h] 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12 [cm] 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18-19 ºC 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60-63%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850839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5227212" y="961250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Mejores Muestras</a:t>
            </a:r>
            <a:endParaRPr lang="es-EC" b="1" u="sng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743086"/>
              </p:ext>
            </p:extLst>
          </p:nvPr>
        </p:nvGraphicFramePr>
        <p:xfrm>
          <a:off x="1276376" y="2687804"/>
          <a:ext cx="8804589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863">
                  <a:extLst>
                    <a:ext uri="{9D8B030D-6E8A-4147-A177-3AD203B41FA5}">
                      <a16:colId xmlns:a16="http://schemas.microsoft.com/office/drawing/2014/main" val="701412327"/>
                    </a:ext>
                  </a:extLst>
                </a:gridCol>
                <a:gridCol w="2934863">
                  <a:extLst>
                    <a:ext uri="{9D8B030D-6E8A-4147-A177-3AD203B41FA5}">
                      <a16:colId xmlns:a16="http://schemas.microsoft.com/office/drawing/2014/main" val="1236627680"/>
                    </a:ext>
                  </a:extLst>
                </a:gridCol>
                <a:gridCol w="2934863">
                  <a:extLst>
                    <a:ext uri="{9D8B030D-6E8A-4147-A177-3AD203B41FA5}">
                      <a16:colId xmlns:a16="http://schemas.microsoft.com/office/drawing/2014/main" val="3341961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Solución</a:t>
                      </a:r>
                      <a:endParaRPr lang="es-EC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Diámetro medio</a:t>
                      </a:r>
                      <a:endParaRPr lang="es-EC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Desviación estándar</a:t>
                      </a:r>
                      <a:endParaRPr lang="es-EC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24293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Fibroín</a:t>
                      </a:r>
                      <a:r>
                        <a:rPr lang="es-EC" b="1" baseline="0" dirty="0" smtClean="0"/>
                        <a:t>a de Seda China</a:t>
                      </a:r>
                      <a:endParaRPr lang="es-EC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609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/>
                        <a:t>RSF  </a:t>
                      </a:r>
                      <a:r>
                        <a:rPr lang="es-EC" sz="1800" baseline="0" dirty="0" smtClean="0"/>
                        <a:t> pura</a:t>
                      </a:r>
                      <a:endParaRPr lang="es-EC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No</a:t>
                      </a:r>
                      <a:r>
                        <a:rPr lang="es-EC" baseline="0" dirty="0" smtClean="0"/>
                        <a:t> electrohilable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437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/>
                        <a:t>RSF  + PEO 3% w/v</a:t>
                      </a:r>
                      <a:endParaRPr lang="es-EC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139,43[nm]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19,26[nm] 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447926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RSF + PEO 3%w/v + SD2%v/v</a:t>
                      </a:r>
                    </a:p>
                    <a:p>
                      <a:pPr algn="ctr"/>
                      <a:r>
                        <a:rPr lang="es-EC" sz="1800" dirty="0" smtClean="0"/>
                        <a:t>(membrana porosa) </a:t>
                      </a:r>
                      <a:endParaRPr lang="es-EC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160[nm]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47,14[nm]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877538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30,19[nm]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8,81[nm]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11694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Fibroína</a:t>
                      </a:r>
                      <a:r>
                        <a:rPr lang="es-EC" b="1" baseline="0" dirty="0" smtClean="0"/>
                        <a:t> de Seda Ecuatoriana</a:t>
                      </a:r>
                      <a:endParaRPr lang="es-EC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45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/>
                        <a:t>RSF  </a:t>
                      </a:r>
                      <a:r>
                        <a:rPr lang="es-EC" sz="1800" baseline="0" dirty="0" smtClean="0"/>
                        <a:t> pura</a:t>
                      </a:r>
                      <a:endParaRPr lang="es-EC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144,1[nm] 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42,32[nm]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43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/>
                        <a:t>RSF  + PEO 3% w/v</a:t>
                      </a:r>
                      <a:endParaRPr lang="es-EC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No</a:t>
                      </a:r>
                      <a:r>
                        <a:rPr lang="es-EC" baseline="0" dirty="0" smtClean="0"/>
                        <a:t> electrohilable</a:t>
                      </a:r>
                      <a:endParaRPr lang="es-EC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41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800" dirty="0" smtClean="0"/>
                        <a:t>RSF + PEO 3%w/v + SD2%v/v 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145,4[nm]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42,10[nm]</a:t>
                      </a:r>
                      <a:endParaRPr lang="es-EC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124420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10392609" y="3758938"/>
            <a:ext cx="1225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i="1" dirty="0" smtClean="0"/>
              <a:t>Materiales</a:t>
            </a:r>
          </a:p>
          <a:p>
            <a:pPr algn="ctr"/>
            <a:r>
              <a:rPr lang="es-EC" b="1" i="1" dirty="0" smtClean="0"/>
              <a:t>distintos</a:t>
            </a:r>
            <a:endParaRPr lang="es-EC" b="1" i="1" dirty="0"/>
          </a:p>
        </p:txBody>
      </p:sp>
      <p:sp>
        <p:nvSpPr>
          <p:cNvPr id="11" name="Rectángulo 10"/>
          <p:cNvSpPr/>
          <p:nvPr/>
        </p:nvSpPr>
        <p:spPr>
          <a:xfrm rot="16200000">
            <a:off x="48337" y="36465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membrana </a:t>
            </a:r>
            <a:r>
              <a:rPr lang="es-EC" dirty="0" smtClean="0"/>
              <a:t> </a:t>
            </a:r>
          </a:p>
          <a:p>
            <a:pPr algn="ctr"/>
            <a:r>
              <a:rPr lang="es-EC" dirty="0" smtClean="0"/>
              <a:t>manipulable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 rot="16200000">
            <a:off x="-76698" y="5412641"/>
            <a:ext cx="1614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Membrana no  </a:t>
            </a:r>
          </a:p>
          <a:p>
            <a:pPr algn="ctr"/>
            <a:r>
              <a:rPr lang="es-EC" dirty="0" smtClean="0"/>
              <a:t>manipulable</a:t>
            </a:r>
            <a:endParaRPr lang="es-EC" dirty="0"/>
          </a:p>
        </p:txBody>
      </p:sp>
      <p:cxnSp>
        <p:nvCxnSpPr>
          <p:cNvPr id="15" name="Conector recto 14"/>
          <p:cNvCxnSpPr>
            <a:stCxn id="10" idx="1"/>
          </p:cNvCxnSpPr>
          <p:nvPr/>
        </p:nvCxnSpPr>
        <p:spPr>
          <a:xfrm flipH="1" flipV="1">
            <a:off x="10080965" y="3287518"/>
            <a:ext cx="311644" cy="7945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>
            <a:stCxn id="10" idx="1"/>
          </p:cNvCxnSpPr>
          <p:nvPr/>
        </p:nvCxnSpPr>
        <p:spPr>
          <a:xfrm flipH="1">
            <a:off x="10080965" y="4082104"/>
            <a:ext cx="311644" cy="10150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4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2825561" cy="86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044037"/>
              </p:ext>
            </p:extLst>
          </p:nvPr>
        </p:nvGraphicFramePr>
        <p:xfrm>
          <a:off x="1331258" y="2015377"/>
          <a:ext cx="923813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9065">
                  <a:extLst>
                    <a:ext uri="{9D8B030D-6E8A-4147-A177-3AD203B41FA5}">
                      <a16:colId xmlns:a16="http://schemas.microsoft.com/office/drawing/2014/main" val="2894423626"/>
                    </a:ext>
                  </a:extLst>
                </a:gridCol>
                <a:gridCol w="4619065">
                  <a:extLst>
                    <a:ext uri="{9D8B030D-6E8A-4147-A177-3AD203B41FA5}">
                      <a16:colId xmlns:a16="http://schemas.microsoft.com/office/drawing/2014/main" val="2104746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Solución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Viscosidad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4877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C" sz="2300" b="1" dirty="0" smtClean="0"/>
                        <a:t>Fibroín</a:t>
                      </a:r>
                      <a:r>
                        <a:rPr lang="es-EC" sz="2300" b="1" baseline="0" dirty="0" smtClean="0"/>
                        <a:t>a de Seda China</a:t>
                      </a:r>
                      <a:endParaRPr lang="es-EC" sz="23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650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300" dirty="0" smtClean="0"/>
                        <a:t>RSF  </a:t>
                      </a:r>
                      <a:r>
                        <a:rPr lang="es-EC" sz="2300" baseline="0" dirty="0" smtClean="0"/>
                        <a:t> pura</a:t>
                      </a:r>
                      <a:endParaRPr lang="es-EC" sz="23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300" dirty="0" smtClean="0"/>
                        <a:t>15,024[mPa.s]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839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300" dirty="0" smtClean="0"/>
                        <a:t>RSF  + PEO 3% w/v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300" dirty="0" smtClean="0"/>
                        <a:t>23,256 [mPa.s] 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49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300" dirty="0" smtClean="0"/>
                        <a:t>RSF + PEO 3%w/v + SD2%v/v 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300" dirty="0" smtClean="0"/>
                        <a:t>31,621 [mPa.s]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2399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300" b="1" dirty="0" smtClean="0"/>
                        <a:t>Fibroína</a:t>
                      </a:r>
                      <a:r>
                        <a:rPr lang="es-EC" sz="2300" b="1" baseline="0" dirty="0" smtClean="0"/>
                        <a:t> de Seda Ecuatoriana</a:t>
                      </a:r>
                      <a:endParaRPr lang="es-EC" sz="23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165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300" dirty="0" smtClean="0"/>
                        <a:t>RSF  </a:t>
                      </a:r>
                      <a:r>
                        <a:rPr lang="es-EC" sz="2300" baseline="0" dirty="0" smtClean="0"/>
                        <a:t> pura</a:t>
                      </a:r>
                      <a:endParaRPr lang="es-EC" sz="23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300" dirty="0" smtClean="0"/>
                        <a:t>26,586 [mPa.s]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328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300" dirty="0" smtClean="0"/>
                        <a:t>RSF  + PEO 3% w/v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300" dirty="0" smtClean="0"/>
                        <a:t>36,390 [mPa.s] 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28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2300" dirty="0" smtClean="0"/>
                        <a:t>RSF + PEO 3%w/v + SD2%v/v 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300" dirty="0" smtClean="0"/>
                        <a:t>39,457 [mPa.s]</a:t>
                      </a:r>
                      <a:endParaRPr lang="es-EC" sz="2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813397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0" y="1365883"/>
            <a:ext cx="11591365" cy="53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Fluidos no Newtonianos Pseudoplásticos</a:t>
            </a:r>
            <a:endParaRPr lang="es-EC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848871" y="6346275"/>
            <a:ext cx="5442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*Mediciones a velocidad de cizalla 160 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[rad/s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] </a:t>
            </a:r>
            <a:endParaRPr lang="es-EC" sz="2000" dirty="0"/>
          </a:p>
        </p:txBody>
      </p:sp>
      <p:sp>
        <p:nvSpPr>
          <p:cNvPr id="11" name="Rectángulo 10"/>
          <p:cNvSpPr/>
          <p:nvPr/>
        </p:nvSpPr>
        <p:spPr>
          <a:xfrm>
            <a:off x="0" y="864108"/>
            <a:ext cx="11591365" cy="53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REOLÓGICO</a:t>
            </a:r>
            <a:endParaRPr lang="es-EC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1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2825561" cy="864108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79939"/>
              </p:ext>
            </p:extLst>
          </p:nvPr>
        </p:nvGraphicFramePr>
        <p:xfrm>
          <a:off x="529417" y="1205380"/>
          <a:ext cx="1069041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3">
                  <a:extLst>
                    <a:ext uri="{9D8B030D-6E8A-4147-A177-3AD203B41FA5}">
                      <a16:colId xmlns:a16="http://schemas.microsoft.com/office/drawing/2014/main" val="3520971301"/>
                    </a:ext>
                  </a:extLst>
                </a:gridCol>
                <a:gridCol w="3509682">
                  <a:extLst>
                    <a:ext uri="{9D8B030D-6E8A-4147-A177-3AD203B41FA5}">
                      <a16:colId xmlns:a16="http://schemas.microsoft.com/office/drawing/2014/main" val="1328978273"/>
                    </a:ext>
                  </a:extLst>
                </a:gridCol>
                <a:gridCol w="3366745">
                  <a:extLst>
                    <a:ext uri="{9D8B030D-6E8A-4147-A177-3AD203B41FA5}">
                      <a16:colId xmlns:a16="http://schemas.microsoft.com/office/drawing/2014/main" val="2533989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Solución</a:t>
                      </a:r>
                      <a:endParaRPr lang="es-EC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Módulo de Young</a:t>
                      </a:r>
                      <a:endParaRPr lang="es-EC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Desviación estándar</a:t>
                      </a:r>
                      <a:endParaRPr lang="es-EC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3165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C" sz="2200" b="1" dirty="0" smtClean="0"/>
                        <a:t>Fibroín</a:t>
                      </a:r>
                      <a:r>
                        <a:rPr lang="es-EC" sz="2200" b="1" baseline="0" dirty="0" smtClean="0"/>
                        <a:t>a de Seda China</a:t>
                      </a:r>
                      <a:endParaRPr lang="es-EC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543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dirty="0" smtClean="0"/>
                        <a:t>RSF  + PEO 3% w/v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200" dirty="0" smtClean="0"/>
                        <a:t>279,9 [MPa]</a:t>
                      </a:r>
                      <a:endParaRPr lang="es-EC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dirty="0" smtClean="0"/>
                        <a:t>167[MPa] (</a:t>
                      </a:r>
                      <a:r>
                        <a:rPr lang="es-EC" sz="2400" dirty="0" smtClean="0"/>
                        <a:t>19,26[nm]</a:t>
                      </a:r>
                      <a:r>
                        <a:rPr lang="es-EC" sz="2200" dirty="0" smtClean="0"/>
                        <a:t>)</a:t>
                      </a:r>
                      <a:endParaRPr lang="es-EC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606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dirty="0" smtClean="0"/>
                        <a:t>RSF  + PEO 3% w/v + SD 2%v/v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200" dirty="0" smtClean="0"/>
                        <a:t>170,1 [MPa] </a:t>
                      </a:r>
                      <a:endParaRPr lang="es-EC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dirty="0" smtClean="0"/>
                        <a:t>70,08 [MPa] (</a:t>
                      </a:r>
                      <a:r>
                        <a:rPr lang="es-EC" sz="2400" dirty="0" smtClean="0"/>
                        <a:t>47,14[nm]</a:t>
                      </a:r>
                      <a:r>
                        <a:rPr lang="es-EC" sz="2200" dirty="0" smtClean="0"/>
                        <a:t>)</a:t>
                      </a:r>
                      <a:endParaRPr lang="es-EC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02783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1" dirty="0" smtClean="0"/>
                        <a:t>Fibroín</a:t>
                      </a:r>
                      <a:r>
                        <a:rPr lang="es-EC" sz="2200" b="1" baseline="0" dirty="0" smtClean="0"/>
                        <a:t>a de Seda Ecuatoriana</a:t>
                      </a:r>
                      <a:endParaRPr lang="es-EC" sz="22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2094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dirty="0" smtClean="0"/>
                        <a:t>Membranas</a:t>
                      </a:r>
                      <a:r>
                        <a:rPr lang="es-EC" sz="2200" baseline="0" dirty="0" smtClean="0"/>
                        <a:t> no manipulables imposible de analizar en AFM</a:t>
                      </a:r>
                      <a:endParaRPr lang="es-EC" sz="22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22971"/>
                  </a:ext>
                </a:extLst>
              </a:tr>
            </a:tbl>
          </a:graphicData>
        </a:graphic>
      </p:graphicFrame>
      <p:pic>
        <p:nvPicPr>
          <p:cNvPr id="6" name="Picture 8" descr="Resultado de imagen para apos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7" y="4106972"/>
            <a:ext cx="3419942" cy="226693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419111" y="4201101"/>
            <a:ext cx="2137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200" dirty="0" smtClean="0"/>
              <a:t>Sangre de Drago</a:t>
            </a:r>
            <a:endParaRPr lang="es-EC" sz="2200" dirty="0"/>
          </a:p>
        </p:txBody>
      </p:sp>
      <p:sp>
        <p:nvSpPr>
          <p:cNvPr id="9" name="Rectángulo 8"/>
          <p:cNvSpPr/>
          <p:nvPr/>
        </p:nvSpPr>
        <p:spPr>
          <a:xfrm>
            <a:off x="8593915" y="3980193"/>
            <a:ext cx="26259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/>
              <a:t> </a:t>
            </a:r>
            <a:r>
              <a:rPr lang="es-EC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s-EC" sz="2200" dirty="0" smtClean="0"/>
              <a:t>  Viscosidad</a:t>
            </a:r>
          </a:p>
          <a:p>
            <a:pPr algn="ctr"/>
            <a:r>
              <a:rPr lang="es-EC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↓</a:t>
            </a:r>
            <a:r>
              <a:rPr lang="es-EC" sz="2200" dirty="0" smtClean="0"/>
              <a:t>  </a:t>
            </a:r>
            <a:r>
              <a:rPr lang="es-EC" sz="2200" dirty="0"/>
              <a:t>Módulo de </a:t>
            </a:r>
            <a:r>
              <a:rPr lang="es-EC" sz="2200" dirty="0" smtClean="0"/>
              <a:t>Young</a:t>
            </a:r>
            <a:endParaRPr lang="es-EC" sz="2200" dirty="0"/>
          </a:p>
        </p:txBody>
      </p:sp>
      <p:sp>
        <p:nvSpPr>
          <p:cNvPr id="10" name="Abrir llave 9"/>
          <p:cNvSpPr/>
          <p:nvPr/>
        </p:nvSpPr>
        <p:spPr>
          <a:xfrm>
            <a:off x="8556235" y="3984632"/>
            <a:ext cx="182936" cy="77117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2825561" y="5204012"/>
            <a:ext cx="3131486" cy="94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3058643" y="5639413"/>
            <a:ext cx="1795745" cy="755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5918376" y="5082697"/>
            <a:ext cx="53014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200" dirty="0" smtClean="0"/>
              <a:t>Apósito principal bioactivo (Membrana RSF)</a:t>
            </a:r>
            <a:endParaRPr lang="es-EC" sz="2200" dirty="0"/>
          </a:p>
        </p:txBody>
      </p:sp>
      <p:sp>
        <p:nvSpPr>
          <p:cNvPr id="18" name="Rectángulo 17"/>
          <p:cNvSpPr/>
          <p:nvPr/>
        </p:nvSpPr>
        <p:spPr>
          <a:xfrm>
            <a:off x="4854388" y="5513584"/>
            <a:ext cx="39885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200" dirty="0" smtClean="0"/>
              <a:t>Apósito secundario pasivo (gasa)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14326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3739961" cy="864108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880" y="864108"/>
            <a:ext cx="11001588" cy="5750052"/>
          </a:xfrm>
        </p:spPr>
        <p:txBody>
          <a:bodyPr>
            <a:noAutofit/>
          </a:bodyPr>
          <a:lstStyle/>
          <a:p>
            <a:pPr algn="just"/>
            <a:r>
              <a:rPr lang="es-EC" sz="3600" dirty="0">
                <a:solidFill>
                  <a:schemeClr val="tx1"/>
                </a:solidFill>
              </a:rPr>
              <a:t>C</a:t>
            </a:r>
            <a:r>
              <a:rPr lang="es-EC" sz="3600" dirty="0" smtClean="0">
                <a:solidFill>
                  <a:schemeClr val="tx1"/>
                </a:solidFill>
              </a:rPr>
              <a:t>ontrol </a:t>
            </a:r>
            <a:r>
              <a:rPr lang="es-EC" sz="3600" dirty="0">
                <a:solidFill>
                  <a:schemeClr val="tx1"/>
                </a:solidFill>
              </a:rPr>
              <a:t>sobre las condiciones ambientales y </a:t>
            </a:r>
            <a:r>
              <a:rPr lang="es-EC" sz="3600" dirty="0" smtClean="0">
                <a:solidFill>
                  <a:schemeClr val="tx1"/>
                </a:solidFill>
              </a:rPr>
              <a:t>técnicas.</a:t>
            </a:r>
            <a:endParaRPr lang="es-EC" sz="3600" dirty="0" smtClean="0">
              <a:solidFill>
                <a:schemeClr val="tx1"/>
              </a:solidFill>
            </a:endParaRPr>
          </a:p>
          <a:p>
            <a:pPr algn="just"/>
            <a:endParaRPr lang="es-EC" sz="1100" dirty="0">
              <a:solidFill>
                <a:schemeClr val="tx1"/>
              </a:solidFill>
            </a:endParaRPr>
          </a:p>
          <a:p>
            <a:pPr algn="just"/>
            <a:r>
              <a:rPr lang="es-EC" sz="3600" dirty="0">
                <a:solidFill>
                  <a:schemeClr val="tx1"/>
                </a:solidFill>
              </a:rPr>
              <a:t>E</a:t>
            </a:r>
            <a:r>
              <a:rPr lang="es-EC" sz="3600" dirty="0" smtClean="0">
                <a:solidFill>
                  <a:schemeClr val="tx1"/>
                </a:solidFill>
              </a:rPr>
              <a:t>studiar la </a:t>
            </a:r>
            <a:r>
              <a:rPr lang="es-EC" sz="3600" dirty="0">
                <a:solidFill>
                  <a:schemeClr val="tx1"/>
                </a:solidFill>
              </a:rPr>
              <a:t>fibroína de </a:t>
            </a:r>
            <a:r>
              <a:rPr lang="es-EC" sz="3600" dirty="0" smtClean="0">
                <a:solidFill>
                  <a:schemeClr val="tx1"/>
                </a:solidFill>
              </a:rPr>
              <a:t>seda </a:t>
            </a:r>
            <a:r>
              <a:rPr lang="es-EC" sz="3600" dirty="0" smtClean="0">
                <a:solidFill>
                  <a:schemeClr val="tx1"/>
                </a:solidFill>
              </a:rPr>
              <a:t>ecuatoriana.</a:t>
            </a:r>
            <a:endParaRPr lang="es-EC" sz="3600" dirty="0" smtClean="0">
              <a:solidFill>
                <a:schemeClr val="tx1"/>
              </a:solidFill>
            </a:endParaRPr>
          </a:p>
          <a:p>
            <a:pPr algn="just"/>
            <a:endParaRPr lang="es-EC" sz="1100" dirty="0">
              <a:solidFill>
                <a:schemeClr val="tx1"/>
              </a:solidFill>
            </a:endParaRPr>
          </a:p>
          <a:p>
            <a:pPr algn="just"/>
            <a:r>
              <a:rPr lang="es-EC" sz="3600" dirty="0" smtClean="0">
                <a:solidFill>
                  <a:schemeClr val="tx1"/>
                </a:solidFill>
              </a:rPr>
              <a:t>Estudios de biocompatibilidad (&gt; %SD)</a:t>
            </a:r>
          </a:p>
          <a:p>
            <a:pPr algn="just"/>
            <a:endParaRPr lang="es-EC" sz="1100" dirty="0" smtClean="0">
              <a:solidFill>
                <a:schemeClr val="tx1"/>
              </a:solidFill>
            </a:endParaRPr>
          </a:p>
          <a:p>
            <a:pPr algn="just"/>
            <a:r>
              <a:rPr lang="es-EC" sz="3600" dirty="0">
                <a:solidFill>
                  <a:schemeClr val="tx1"/>
                </a:solidFill>
              </a:rPr>
              <a:t>Estudiar </a:t>
            </a:r>
            <a:r>
              <a:rPr lang="es-EC" sz="3600" dirty="0" smtClean="0">
                <a:solidFill>
                  <a:schemeClr val="tx1"/>
                </a:solidFill>
              </a:rPr>
              <a:t>el </a:t>
            </a:r>
            <a:r>
              <a:rPr lang="es-EC" sz="3600" dirty="0">
                <a:solidFill>
                  <a:schemeClr val="tx1"/>
                </a:solidFill>
              </a:rPr>
              <a:t>comportamiento de la sangre de drago en el proceso </a:t>
            </a:r>
            <a:r>
              <a:rPr lang="es-EC" sz="3600" dirty="0" smtClean="0">
                <a:solidFill>
                  <a:schemeClr val="tx1"/>
                </a:solidFill>
              </a:rPr>
              <a:t>de electrospinning</a:t>
            </a:r>
            <a:endParaRPr lang="es-EC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4320" y="1264702"/>
            <a:ext cx="10844834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</a:t>
            </a:r>
          </a:p>
          <a:p>
            <a:pPr marL="0" indent="0">
              <a:buNone/>
            </a:pPr>
            <a:endParaRPr lang="es-EC" sz="3200" b="1" dirty="0">
              <a:solidFill>
                <a:schemeClr val="tx1"/>
              </a:solidFill>
            </a:endParaRPr>
          </a:p>
          <a:p>
            <a:pPr lvl="1"/>
            <a:r>
              <a:rPr lang="es-EC" sz="2400" dirty="0" smtClean="0">
                <a:solidFill>
                  <a:schemeClr val="tx1"/>
                </a:solidFill>
              </a:rPr>
              <a:t>Obtener </a:t>
            </a:r>
            <a:r>
              <a:rPr lang="es-EC" sz="2400" dirty="0">
                <a:solidFill>
                  <a:schemeClr val="tx1"/>
                </a:solidFill>
              </a:rPr>
              <a:t>microfibras de fibroína de seda con Croton Lechleri Müll mediante la técnica de electrospinning.</a:t>
            </a:r>
            <a:endParaRPr lang="es-EC" sz="2800" dirty="0">
              <a:solidFill>
                <a:schemeClr val="tx1"/>
              </a:solidFill>
            </a:endParaRPr>
          </a:p>
          <a:p>
            <a:pPr lvl="1"/>
            <a:r>
              <a:rPr lang="es-EC" sz="2400" dirty="0">
                <a:solidFill>
                  <a:schemeClr val="tx1"/>
                </a:solidFill>
              </a:rPr>
              <a:t>Caracterizar morfológica y reológicamente muestras de microfibras de fibroína de seda ecuatoriana y china con Croton Lechleri Müll obtenidas de la técnica de electrospinning.</a:t>
            </a:r>
            <a:endParaRPr lang="es-EC" sz="2800" dirty="0">
              <a:solidFill>
                <a:schemeClr val="tx1"/>
              </a:solidFill>
            </a:endParaRPr>
          </a:p>
          <a:p>
            <a:pPr lvl="1"/>
            <a:r>
              <a:rPr lang="es-EC" sz="2400" dirty="0" smtClean="0">
                <a:solidFill>
                  <a:schemeClr val="tx1"/>
                </a:solidFill>
              </a:rPr>
              <a:t>Determinar </a:t>
            </a:r>
            <a:r>
              <a:rPr lang="es-EC" sz="2400" dirty="0">
                <a:solidFill>
                  <a:schemeClr val="tx1"/>
                </a:solidFill>
              </a:rPr>
              <a:t>el módulo de young de muestras de microfibras de fibroína de seda ecuatoriana y china con Croton Lechleri Müll obtenidas de la técnica de electrospinning</a:t>
            </a:r>
            <a:endParaRPr lang="es-EC" sz="2800" dirty="0">
              <a:solidFill>
                <a:schemeClr val="tx1"/>
              </a:solidFill>
            </a:endParaRPr>
          </a:p>
          <a:p>
            <a:pPr lvl="1"/>
            <a:r>
              <a:rPr lang="es-EC" sz="2400" dirty="0">
                <a:solidFill>
                  <a:schemeClr val="tx1"/>
                </a:solidFill>
              </a:rPr>
              <a:t>Comparar la caracterización desarrollada de las muestras de microfibras en base de fibroína de seda china y ecuatoriana obtenidas de la técnica de electrospinning.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74320" y="0"/>
            <a:ext cx="10515600" cy="83820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3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5794" y="1293222"/>
            <a:ext cx="11614484" cy="493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 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biocompatibilidad (RSF + SD).</a:t>
            </a:r>
            <a:endParaRPr lang="es-EC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Caracterización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fibras 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RSF de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capullos de diferente procedencia.</a:t>
            </a:r>
            <a:endParaRPr lang="es-EC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EC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Comportamiento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mecánico de las fibras 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variando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matriz de recolección</a:t>
            </a:r>
            <a:endParaRPr lang="es-EC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EC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Films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fibroína de seda 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transmisión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por fibra óptica.</a:t>
            </a:r>
            <a:endParaRPr lang="es-EC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EC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Comportamiento de </a:t>
            </a:r>
            <a:r>
              <a:rPr lang="es-EC" sz="26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by-layers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aislantes térmicos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EC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Comportamiento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reológico de soluciones </a:t>
            </a:r>
            <a:r>
              <a:rPr lang="es-EC" sz="2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biopoliméricas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según su tasa de degradación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EC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Andamios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tejidos de fibroína de seda </a:t>
            </a:r>
            <a:r>
              <a:rPr lang="es-EC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regeneración de </a:t>
            </a:r>
            <a:r>
              <a:rPr lang="es-EC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tejidos duros.</a:t>
            </a:r>
            <a:endParaRPr lang="es-EC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4273361" cy="883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Trabajos Futuros</a:t>
            </a:r>
            <a:endParaRPr lang="es-EC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81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Alcance 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9" y="3596405"/>
            <a:ext cx="3129734" cy="3129735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316571" y="1442844"/>
            <a:ext cx="5500755" cy="2240882"/>
            <a:chOff x="480401" y="1336691"/>
            <a:chExt cx="7368076" cy="3085615"/>
          </a:xfrm>
        </p:grpSpPr>
        <p:pic>
          <p:nvPicPr>
            <p:cNvPr id="1026" name="Picture 2" descr="Resultado de imagen para saberes ancestra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567" y="1375952"/>
              <a:ext cx="5164910" cy="3020227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croton lechleri mull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83" r="50481"/>
            <a:stretch/>
          </p:blipFill>
          <p:spPr bwMode="auto">
            <a:xfrm>
              <a:off x="481566" y="2690950"/>
              <a:ext cx="2194381" cy="17313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esultado de imagen para capullos de seda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05"/>
            <a:stretch/>
          </p:blipFill>
          <p:spPr bwMode="auto">
            <a:xfrm>
              <a:off x="480401" y="1336691"/>
              <a:ext cx="2203166" cy="13288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ángulo 7"/>
          <p:cNvSpPr/>
          <p:nvPr/>
        </p:nvSpPr>
        <p:spPr>
          <a:xfrm>
            <a:off x="316571" y="947447"/>
            <a:ext cx="554190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300" dirty="0" smtClean="0"/>
              <a:t>Riqueza en biomateriales sin valor agregado</a:t>
            </a:r>
            <a:endParaRPr lang="es-EC" sz="2300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674104994"/>
              </p:ext>
            </p:extLst>
          </p:nvPr>
        </p:nvGraphicFramePr>
        <p:xfrm>
          <a:off x="5858474" y="1775012"/>
          <a:ext cx="3006466" cy="2604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7462135" y="1764223"/>
            <a:ext cx="342998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300" b="1" dirty="0" smtClean="0"/>
              <a:t>Tecnificación de los saberes ancestrales</a:t>
            </a:r>
            <a:endParaRPr lang="es-EC" sz="2300" b="1" dirty="0"/>
          </a:p>
        </p:txBody>
      </p:sp>
      <p:sp>
        <p:nvSpPr>
          <p:cNvPr id="16" name="Rectángulo 15"/>
          <p:cNvSpPr/>
          <p:nvPr/>
        </p:nvSpPr>
        <p:spPr>
          <a:xfrm>
            <a:off x="346391" y="3647537"/>
            <a:ext cx="554190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dirty="0" smtClean="0"/>
              <a:t>Producción artesanal</a:t>
            </a:r>
            <a:endParaRPr lang="es-EC" sz="2300" dirty="0"/>
          </a:p>
        </p:txBody>
      </p:sp>
      <p:sp>
        <p:nvSpPr>
          <p:cNvPr id="18" name="Rectángulo 17"/>
          <p:cNvSpPr/>
          <p:nvPr/>
        </p:nvSpPr>
        <p:spPr>
          <a:xfrm>
            <a:off x="5135727" y="4686770"/>
            <a:ext cx="342998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300" dirty="0" smtClean="0"/>
              <a:t>Caracterizar el material para una posterior aplicación biomédica</a:t>
            </a:r>
            <a:endParaRPr lang="es-EC" sz="2300" dirty="0"/>
          </a:p>
        </p:txBody>
      </p:sp>
      <p:sp>
        <p:nvSpPr>
          <p:cNvPr id="20" name="Rectángulo 19"/>
          <p:cNvSpPr/>
          <p:nvPr/>
        </p:nvSpPr>
        <p:spPr>
          <a:xfrm>
            <a:off x="6850718" y="5987613"/>
            <a:ext cx="162807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APÓSITOS</a:t>
            </a:r>
            <a:endParaRPr lang="es-EC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45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Técnica de Electrohilado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94" y="1343754"/>
            <a:ext cx="7315200" cy="4738725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-8707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 de Electrospinning 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 flipH="1">
            <a:off x="7419974" y="2824263"/>
            <a:ext cx="4362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/>
              <a:t>Proceso versátil para la producción de fibras a escala micro y nanométricas, mediante fuerzas electrostáticas.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989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"/>
          <p:cNvSpPr>
            <a:spLocks noGrp="1"/>
          </p:cNvSpPr>
          <p:nvPr/>
        </p:nvSpPr>
        <p:spPr>
          <a:xfrm>
            <a:off x="7048016" y="1869803"/>
            <a:ext cx="4458184" cy="4588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u="sng" dirty="0" smtClean="0">
                <a:solidFill>
                  <a:schemeClr val="tx2"/>
                </a:solidFill>
              </a:rPr>
              <a:t>Parámetros de la Solución: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Concentración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Tensión Superficial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Viscosidad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Conductividad Eléctrica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Peso Molecular</a:t>
            </a:r>
          </a:p>
          <a:p>
            <a:r>
              <a:rPr lang="es-EC" u="sng" dirty="0" smtClean="0">
                <a:solidFill>
                  <a:schemeClr val="tx2"/>
                </a:solidFill>
              </a:rPr>
              <a:t>Parámetros Operativos: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Voltaje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Distancia capilar/colector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Caudal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Tipo de colector</a:t>
            </a:r>
          </a:p>
          <a:p>
            <a:r>
              <a:rPr lang="es-EC" u="sng" dirty="0" smtClean="0">
                <a:solidFill>
                  <a:schemeClr val="tx2"/>
                </a:solidFill>
              </a:rPr>
              <a:t>Parámetros Ambientales: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Temperatura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2"/>
                </a:solidFill>
              </a:rPr>
              <a:t>Humedad</a:t>
            </a:r>
            <a:endParaRPr lang="es-EC" dirty="0">
              <a:solidFill>
                <a:schemeClr val="tx2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676" y="1777864"/>
            <a:ext cx="5110947" cy="427079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66676" y="1182849"/>
            <a:ext cx="502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Regímenes del Proceso</a:t>
            </a:r>
            <a:endParaRPr 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-8707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 de Electrospinning 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367326" y="1189063"/>
            <a:ext cx="502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Parámetros del Proceso</a:t>
            </a:r>
            <a:endParaRPr 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8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3567" y="1051474"/>
            <a:ext cx="5040943" cy="1725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upo 6"/>
          <p:cNvGrpSpPr/>
          <p:nvPr/>
        </p:nvGrpSpPr>
        <p:grpSpPr>
          <a:xfrm>
            <a:off x="804467" y="3505959"/>
            <a:ext cx="3959860" cy="2264413"/>
            <a:chOff x="0" y="0"/>
            <a:chExt cx="5431790" cy="2870000"/>
          </a:xfrm>
        </p:grpSpPr>
        <p:pic>
          <p:nvPicPr>
            <p:cNvPr id="8" name="Imagen 7"/>
            <p:cNvPicPr/>
            <p:nvPr/>
          </p:nvPicPr>
          <p:blipFill rotWithShape="1">
            <a:blip r:embed="rId3"/>
            <a:srcRect t="3021" b="73288"/>
            <a:stretch/>
          </p:blipFill>
          <p:spPr bwMode="auto">
            <a:xfrm>
              <a:off x="0" y="0"/>
              <a:ext cx="5431790" cy="14192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n 9"/>
            <p:cNvPicPr/>
            <p:nvPr/>
          </p:nvPicPr>
          <p:blipFill rotWithShape="1">
            <a:blip r:embed="rId3"/>
            <a:srcRect t="58130" b="18720"/>
            <a:stretch/>
          </p:blipFill>
          <p:spPr bwMode="auto">
            <a:xfrm>
              <a:off x="0" y="1483160"/>
              <a:ext cx="5431790" cy="1386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4" name="Picture 8" descr="Resultado de imagen para apos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36" y="3715961"/>
            <a:ext cx="2826303" cy="18734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Resultado de imagen para suturas fibroina de se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6172" r="13333" b="15865"/>
          <a:stretch/>
        </p:blipFill>
        <p:spPr bwMode="auto">
          <a:xfrm>
            <a:off x="1162190" y="1081313"/>
            <a:ext cx="2677615" cy="1695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7627836" y="5711177"/>
            <a:ext cx="2826304" cy="985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>
              <a:lnSpc>
                <a:spcPct val="90000"/>
              </a:lnSpc>
              <a:buClr>
                <a:schemeClr val="tx1"/>
              </a:buClr>
              <a:buSzPct val="80000"/>
              <a:buFont typeface="Arial" pitchFamily="34" charset="0"/>
              <a:buNone/>
            </a:pPr>
            <a:r>
              <a:rPr lang="es-EC" sz="2400" b="1" dirty="0" smtClean="0"/>
              <a:t>Apósitos</a:t>
            </a:r>
          </a:p>
          <a:p>
            <a:pPr marL="45720" algn="ctr">
              <a:lnSpc>
                <a:spcPct val="90000"/>
              </a:lnSpc>
              <a:buClr>
                <a:schemeClr val="tx1"/>
              </a:buClr>
              <a:buSzPct val="80000"/>
              <a:buFont typeface="Arial" pitchFamily="34" charset="0"/>
              <a:buNone/>
            </a:pPr>
            <a:r>
              <a:rPr lang="es-EC" i="1" dirty="0" smtClean="0">
                <a:solidFill>
                  <a:schemeClr val="tx2"/>
                </a:solidFill>
              </a:rPr>
              <a:t>Wound Dressing</a:t>
            </a:r>
            <a:endParaRPr lang="es-EC" i="1" dirty="0">
              <a:solidFill>
                <a:schemeClr val="tx2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109732" y="2819851"/>
            <a:ext cx="2782530" cy="45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None/>
            </a:pPr>
            <a:r>
              <a:rPr lang="es-EC" sz="2400" dirty="0" smtClean="0"/>
              <a:t>Suturas</a:t>
            </a:r>
            <a:endParaRPr lang="es-EC" sz="2400" dirty="0"/>
          </a:p>
        </p:txBody>
      </p:sp>
      <p:sp>
        <p:nvSpPr>
          <p:cNvPr id="18" name="Rectángulo 17"/>
          <p:cNvSpPr/>
          <p:nvPr/>
        </p:nvSpPr>
        <p:spPr>
          <a:xfrm>
            <a:off x="5033567" y="2833108"/>
            <a:ext cx="5040943" cy="45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None/>
            </a:pPr>
            <a:r>
              <a:rPr lang="es-EC" sz="2400" dirty="0" smtClean="0"/>
              <a:t>Liberación de Fármacos</a:t>
            </a:r>
            <a:endParaRPr lang="es-EC" sz="2400" dirty="0"/>
          </a:p>
        </p:txBody>
      </p:sp>
      <p:sp>
        <p:nvSpPr>
          <p:cNvPr id="19" name="Rectángulo 18"/>
          <p:cNvSpPr/>
          <p:nvPr/>
        </p:nvSpPr>
        <p:spPr>
          <a:xfrm>
            <a:off x="5038724" y="3582459"/>
            <a:ext cx="1905001" cy="2056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s-EC" sz="2000" dirty="0" smtClean="0"/>
              <a:t>Huesos</a:t>
            </a:r>
          </a:p>
          <a:p>
            <a:pPr marL="342900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s-EC" sz="2000" dirty="0" smtClean="0"/>
              <a:t>Ligamentos</a:t>
            </a:r>
          </a:p>
          <a:p>
            <a:pPr marL="342900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s-EC" sz="2000" dirty="0" smtClean="0"/>
              <a:t>Cartílagos</a:t>
            </a:r>
          </a:p>
          <a:p>
            <a:pPr marL="342900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s-EC" sz="2000" dirty="0" smtClean="0"/>
              <a:t>Córnea</a:t>
            </a:r>
          </a:p>
          <a:p>
            <a:pPr marL="342900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s-EC" sz="2000" dirty="0" smtClean="0"/>
              <a:t>T. Hepático</a:t>
            </a:r>
          </a:p>
          <a:p>
            <a:pPr marL="342900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s-EC" sz="2000" dirty="0" smtClean="0"/>
              <a:t>Nervios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Aplicaciones Biomédicas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79988" y="5872320"/>
            <a:ext cx="4063487" cy="747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>
              <a:lnSpc>
                <a:spcPct val="90000"/>
              </a:lnSpc>
              <a:buClr>
                <a:schemeClr val="tx1"/>
              </a:buClr>
              <a:buSzPct val="80000"/>
              <a:buFont typeface="Arial" pitchFamily="34" charset="0"/>
              <a:buNone/>
            </a:pPr>
            <a:r>
              <a:rPr lang="es-EC" sz="2400" dirty="0" smtClean="0"/>
              <a:t>Andamios de Tejidos</a:t>
            </a:r>
          </a:p>
          <a:p>
            <a:pPr marL="45720" algn="ctr">
              <a:lnSpc>
                <a:spcPct val="90000"/>
              </a:lnSpc>
              <a:buClr>
                <a:schemeClr val="tx1"/>
              </a:buClr>
              <a:buSzPct val="80000"/>
              <a:buFont typeface="Arial" pitchFamily="34" charset="0"/>
              <a:buNone/>
            </a:pPr>
            <a:r>
              <a:rPr lang="es-EC" i="1" dirty="0" smtClean="0">
                <a:solidFill>
                  <a:schemeClr val="tx2"/>
                </a:solidFill>
              </a:rPr>
              <a:t>Tissue scaffolds</a:t>
            </a:r>
            <a:endParaRPr lang="es-EC" i="1" dirty="0">
              <a:solidFill>
                <a:schemeClr val="tx2"/>
              </a:solidFill>
            </a:endParaRPr>
          </a:p>
        </p:txBody>
      </p:sp>
      <p:sp>
        <p:nvSpPr>
          <p:cNvPr id="23" name="Abrir llave 22"/>
          <p:cNvSpPr/>
          <p:nvPr/>
        </p:nvSpPr>
        <p:spPr>
          <a:xfrm>
            <a:off x="4943475" y="3521396"/>
            <a:ext cx="190500" cy="211740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7522922" y="3521396"/>
            <a:ext cx="3067049" cy="3065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20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86" t="14564" r="18993" b="17515"/>
          <a:stretch/>
        </p:blipFill>
        <p:spPr>
          <a:xfrm>
            <a:off x="398161" y="1016309"/>
            <a:ext cx="5568619" cy="4176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-17416"/>
            <a:ext cx="697992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Apósitos o Wound Dressings 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6183365" y="1010097"/>
            <a:ext cx="4977694" cy="4182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8161" y="5486973"/>
            <a:ext cx="107628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 smtClean="0"/>
              <a:t>Garantizar </a:t>
            </a:r>
            <a:r>
              <a:rPr lang="es-EC" sz="2800" dirty="0"/>
              <a:t>la asepsia </a:t>
            </a:r>
            <a:r>
              <a:rPr lang="es-EC" sz="2800" dirty="0" smtClean="0"/>
              <a:t>y mantener </a:t>
            </a:r>
            <a:r>
              <a:rPr lang="es-EC" sz="2800" dirty="0"/>
              <a:t>un entorno apropiado que permita la correcta cicatrización de la </a:t>
            </a:r>
            <a:r>
              <a:rPr lang="es-EC" sz="2800" dirty="0" smtClean="0"/>
              <a:t>herida.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3523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">
  <a:themeElements>
    <a:clrScheme name="Marco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2646</TotalTime>
  <Words>1860</Words>
  <Application>Microsoft Office PowerPoint</Application>
  <PresentationFormat>Panorámica</PresentationFormat>
  <Paragraphs>474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Arial</vt:lpstr>
      <vt:lpstr>Calibri</vt:lpstr>
      <vt:lpstr>Cambria Math</vt:lpstr>
      <vt:lpstr>Corbel</vt:lpstr>
      <vt:lpstr>Segoe UI</vt:lpstr>
      <vt:lpstr>Symbol</vt:lpstr>
      <vt:lpstr>Times New Roman</vt:lpstr>
      <vt:lpstr>Wingdings</vt:lpstr>
      <vt:lpstr>Wingdings 2</vt:lpstr>
      <vt:lpstr>Marco</vt:lpstr>
      <vt:lpstr>Obtención de fibras submicrométricas de Fibroína de Seda con Sangre de Drago (Croton Lechleri Müll) para aplicaciones biomédicas a través de la técnica de electrospinning</vt:lpstr>
      <vt:lpstr>Índice</vt:lpstr>
      <vt:lpstr>Objetivos</vt:lpstr>
      <vt:lpstr>Objetivos</vt:lpstr>
      <vt:lpstr>Presentación de PowerPoint</vt:lpstr>
      <vt:lpstr>Técnica de Electrohilado</vt:lpstr>
      <vt:lpstr>Presentación de PowerPoint</vt:lpstr>
      <vt:lpstr>Presentación de PowerPoint</vt:lpstr>
      <vt:lpstr>Presentación de PowerPoint</vt:lpstr>
      <vt:lpstr>Presentación de PowerPoint</vt:lpstr>
      <vt:lpstr>Fibroína de Seda</vt:lpstr>
      <vt:lpstr>Sangre de Drago (Croton Lechleri Müll)</vt:lpstr>
      <vt:lpstr>Sangre de Drago (Croton Lechleri Müll)</vt:lpstr>
      <vt:lpstr>Experimentación</vt:lpstr>
      <vt:lpstr>Presentación de PowerPoint</vt:lpstr>
      <vt:lpstr>Presentación de PowerPoint</vt:lpstr>
      <vt:lpstr>Análisis de Resultados</vt:lpstr>
      <vt:lpstr>Presentación de PowerPoint</vt:lpstr>
      <vt:lpstr>Presentación de PowerPoint</vt:lpstr>
      <vt:lpstr>Análisis de Resultados Morfología</vt:lpstr>
      <vt:lpstr>Análisis de Resultados Morfología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 Resultados Reología</vt:lpstr>
      <vt:lpstr>Presentación de PowerPoint</vt:lpstr>
      <vt:lpstr>Análisis de Resultados Mecánica </vt:lpstr>
      <vt:lpstr>RSFchina + PEO 3% w/v + SD 2% v/v</vt:lpstr>
      <vt:lpstr>Análisis de Resultados Alternativas para una posterior aplicación biomédica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 Melo</dc:creator>
  <cp:lastModifiedBy>Gabriel Melo</cp:lastModifiedBy>
  <cp:revision>123</cp:revision>
  <dcterms:created xsi:type="dcterms:W3CDTF">2018-02-18T15:33:13Z</dcterms:created>
  <dcterms:modified xsi:type="dcterms:W3CDTF">2018-02-26T02:39:39Z</dcterms:modified>
</cp:coreProperties>
</file>