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FF3300"/>
    <a:srgbClr val="CCFF99"/>
    <a:srgbClr val="FFCCCC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16799-D323-4CE8-8737-9BC80A16E6F3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BD67D260-4540-4867-BCCE-76B748A82F23}">
      <dgm:prSet phldrT="[Texto]"/>
      <dgm:spPr/>
      <dgm:t>
        <a:bodyPr/>
        <a:lstStyle/>
        <a:p>
          <a:r>
            <a:rPr lang="es-ES" dirty="0" smtClean="0"/>
            <a:t>Acuerdos Comerciales</a:t>
          </a:r>
        </a:p>
        <a:p>
          <a:r>
            <a:rPr lang="es-ES" dirty="0" smtClean="0"/>
            <a:t>ACE No.65</a:t>
          </a:r>
          <a:endParaRPr lang="es-ES" dirty="0"/>
        </a:p>
      </dgm:t>
    </dgm:pt>
    <dgm:pt modelId="{ED71A112-FA10-43B5-8D2F-FB618F818688}" type="parTrans" cxnId="{25FCA416-C656-41CA-B219-2BCB7F50DF50}">
      <dgm:prSet/>
      <dgm:spPr/>
      <dgm:t>
        <a:bodyPr/>
        <a:lstStyle/>
        <a:p>
          <a:endParaRPr lang="es-ES"/>
        </a:p>
      </dgm:t>
    </dgm:pt>
    <dgm:pt modelId="{55AC95EB-5FA6-45B9-A87D-824F2041D689}" type="sibTrans" cxnId="{25FCA416-C656-41CA-B219-2BCB7F50DF50}">
      <dgm:prSet/>
      <dgm:spPr/>
      <dgm:t>
        <a:bodyPr/>
        <a:lstStyle/>
        <a:p>
          <a:endParaRPr lang="es-ES"/>
        </a:p>
      </dgm:t>
    </dgm:pt>
    <dgm:pt modelId="{CD05DA39-4F3C-41C3-AC12-A62483827AAD}">
      <dgm:prSet phldrT="[Texto]"/>
      <dgm:spPr/>
      <dgm:t>
        <a:bodyPr/>
        <a:lstStyle/>
        <a:p>
          <a:r>
            <a:rPr lang="es-ES" dirty="0" smtClean="0"/>
            <a:t>Ecuador y Chile</a:t>
          </a:r>
          <a:endParaRPr lang="es-ES" dirty="0"/>
        </a:p>
      </dgm:t>
    </dgm:pt>
    <dgm:pt modelId="{BEE2124D-5571-4795-8B69-6E67E849D786}" type="parTrans" cxnId="{65E89CA3-3CC8-44C2-AC79-C90427E2D152}">
      <dgm:prSet/>
      <dgm:spPr/>
      <dgm:t>
        <a:bodyPr/>
        <a:lstStyle/>
        <a:p>
          <a:endParaRPr lang="es-ES"/>
        </a:p>
      </dgm:t>
    </dgm:pt>
    <dgm:pt modelId="{811FDD5E-43F5-48CD-87B7-22E60FDF7EF0}" type="sibTrans" cxnId="{65E89CA3-3CC8-44C2-AC79-C90427E2D152}">
      <dgm:prSet/>
      <dgm:spPr/>
      <dgm:t>
        <a:bodyPr/>
        <a:lstStyle/>
        <a:p>
          <a:endParaRPr lang="es-ES"/>
        </a:p>
      </dgm:t>
    </dgm:pt>
    <dgm:pt modelId="{2AC1BE57-51B9-4810-91EE-CF62F757D934}">
      <dgm:prSet phldrT="[Texto]"/>
      <dgm:spPr/>
      <dgm:t>
        <a:bodyPr/>
        <a:lstStyle/>
        <a:p>
          <a:r>
            <a:rPr lang="es-ES" dirty="0" smtClean="0"/>
            <a:t>Países dedicadas a la producción agrícola.</a:t>
          </a:r>
          <a:endParaRPr lang="es-ES" dirty="0"/>
        </a:p>
      </dgm:t>
    </dgm:pt>
    <dgm:pt modelId="{D9AC438A-F30A-48B4-A1EE-296235EF22F4}" type="parTrans" cxnId="{915909AF-25AE-4C67-9686-E5925E8CB36E}">
      <dgm:prSet/>
      <dgm:spPr/>
      <dgm:t>
        <a:bodyPr/>
        <a:lstStyle/>
        <a:p>
          <a:endParaRPr lang="es-ES"/>
        </a:p>
      </dgm:t>
    </dgm:pt>
    <dgm:pt modelId="{CEA9D977-EBB1-418F-BC0C-9869BD9546B6}" type="sibTrans" cxnId="{915909AF-25AE-4C67-9686-E5925E8CB36E}">
      <dgm:prSet/>
      <dgm:spPr/>
      <dgm:t>
        <a:bodyPr/>
        <a:lstStyle/>
        <a:p>
          <a:endParaRPr lang="es-ES"/>
        </a:p>
      </dgm:t>
    </dgm:pt>
    <dgm:pt modelId="{30A2BE2B-8037-4D07-9AC2-F579E65ADEEC}">
      <dgm:prSet phldrT="[Texto]"/>
      <dgm:spPr/>
      <dgm:t>
        <a:bodyPr/>
        <a:lstStyle/>
        <a:p>
          <a:r>
            <a:rPr lang="es-ES" dirty="0" smtClean="0"/>
            <a:t>Importación de manzana y exportación de palmito.</a:t>
          </a:r>
          <a:endParaRPr lang="es-ES" dirty="0"/>
        </a:p>
      </dgm:t>
    </dgm:pt>
    <dgm:pt modelId="{7351E95E-FFD9-4BCF-ACBC-3FD0605D6D87}" type="parTrans" cxnId="{717C1578-722E-483D-87D7-848B83F90345}">
      <dgm:prSet/>
      <dgm:spPr/>
      <dgm:t>
        <a:bodyPr/>
        <a:lstStyle/>
        <a:p>
          <a:endParaRPr lang="es-ES"/>
        </a:p>
      </dgm:t>
    </dgm:pt>
    <dgm:pt modelId="{4540A77D-9D57-4CAF-B522-4F963A44D824}" type="sibTrans" cxnId="{717C1578-722E-483D-87D7-848B83F90345}">
      <dgm:prSet/>
      <dgm:spPr/>
      <dgm:t>
        <a:bodyPr/>
        <a:lstStyle/>
        <a:p>
          <a:endParaRPr lang="es-ES"/>
        </a:p>
      </dgm:t>
    </dgm:pt>
    <dgm:pt modelId="{ECB05112-564F-4A23-AFE4-94AA6382D190}" type="pres">
      <dgm:prSet presAssocID="{A6C16799-D323-4CE8-8737-9BC80A16E6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D551838-8E97-400C-8DF3-11E644BD529D}" type="pres">
      <dgm:prSet presAssocID="{BD67D260-4540-4867-BCCE-76B748A82F23}" presName="composite" presStyleCnt="0"/>
      <dgm:spPr/>
    </dgm:pt>
    <dgm:pt modelId="{591DE490-067C-47D8-A144-CD479CA9387F}" type="pres">
      <dgm:prSet presAssocID="{BD67D260-4540-4867-BCCE-76B748A82F23}" presName="LShape" presStyleLbl="alignNode1" presStyleIdx="0" presStyleCnt="7"/>
      <dgm:spPr/>
    </dgm:pt>
    <dgm:pt modelId="{94A94364-FEC3-47B5-A9DA-172B5C597C04}" type="pres">
      <dgm:prSet presAssocID="{BD67D260-4540-4867-BCCE-76B748A82F2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29442-FA18-4031-854C-27E188BCA086}" type="pres">
      <dgm:prSet presAssocID="{BD67D260-4540-4867-BCCE-76B748A82F23}" presName="Triangle" presStyleLbl="alignNode1" presStyleIdx="1" presStyleCnt="7"/>
      <dgm:spPr/>
    </dgm:pt>
    <dgm:pt modelId="{C6B696E8-2CDA-4656-A6C1-743963B95D62}" type="pres">
      <dgm:prSet presAssocID="{55AC95EB-5FA6-45B9-A87D-824F2041D689}" presName="sibTrans" presStyleCnt="0"/>
      <dgm:spPr/>
    </dgm:pt>
    <dgm:pt modelId="{1BC1268A-200E-49BE-B50D-5BF573BE2687}" type="pres">
      <dgm:prSet presAssocID="{55AC95EB-5FA6-45B9-A87D-824F2041D689}" presName="space" presStyleCnt="0"/>
      <dgm:spPr/>
    </dgm:pt>
    <dgm:pt modelId="{000AFA9E-C8FF-4CD7-A803-4C88B6EEE1E8}" type="pres">
      <dgm:prSet presAssocID="{CD05DA39-4F3C-41C3-AC12-A62483827AAD}" presName="composite" presStyleCnt="0"/>
      <dgm:spPr/>
    </dgm:pt>
    <dgm:pt modelId="{4188A4C4-E8FA-4641-A66D-00BF667EC313}" type="pres">
      <dgm:prSet presAssocID="{CD05DA39-4F3C-41C3-AC12-A62483827AAD}" presName="LShape" presStyleLbl="alignNode1" presStyleIdx="2" presStyleCnt="7"/>
      <dgm:spPr/>
    </dgm:pt>
    <dgm:pt modelId="{2A1A8E1E-A469-48B6-85A6-B7AD022FFC12}" type="pres">
      <dgm:prSet presAssocID="{CD05DA39-4F3C-41C3-AC12-A62483827AA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ECF6D-1BD1-466A-8E32-8916A980B590}" type="pres">
      <dgm:prSet presAssocID="{CD05DA39-4F3C-41C3-AC12-A62483827AAD}" presName="Triangle" presStyleLbl="alignNode1" presStyleIdx="3" presStyleCnt="7"/>
      <dgm:spPr/>
    </dgm:pt>
    <dgm:pt modelId="{077C2D80-6E35-4D46-AAB2-CA4E2B05ED4F}" type="pres">
      <dgm:prSet presAssocID="{811FDD5E-43F5-48CD-87B7-22E60FDF7EF0}" presName="sibTrans" presStyleCnt="0"/>
      <dgm:spPr/>
    </dgm:pt>
    <dgm:pt modelId="{A2C812C5-CB54-4CD4-8CC8-5B8FA5B94631}" type="pres">
      <dgm:prSet presAssocID="{811FDD5E-43F5-48CD-87B7-22E60FDF7EF0}" presName="space" presStyleCnt="0"/>
      <dgm:spPr/>
    </dgm:pt>
    <dgm:pt modelId="{A3244678-EA48-409A-9030-140192372FCD}" type="pres">
      <dgm:prSet presAssocID="{2AC1BE57-51B9-4810-91EE-CF62F757D934}" presName="composite" presStyleCnt="0"/>
      <dgm:spPr/>
    </dgm:pt>
    <dgm:pt modelId="{BBEDD2E2-42CE-44C8-9AF9-1727C4C85C46}" type="pres">
      <dgm:prSet presAssocID="{2AC1BE57-51B9-4810-91EE-CF62F757D934}" presName="LShape" presStyleLbl="alignNode1" presStyleIdx="4" presStyleCnt="7"/>
      <dgm:spPr/>
    </dgm:pt>
    <dgm:pt modelId="{0FA1D6DF-818D-4098-9E56-69498C778231}" type="pres">
      <dgm:prSet presAssocID="{2AC1BE57-51B9-4810-91EE-CF62F757D93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25779-0353-4BFC-ADB0-5348762AFB24}" type="pres">
      <dgm:prSet presAssocID="{2AC1BE57-51B9-4810-91EE-CF62F757D934}" presName="Triangle" presStyleLbl="alignNode1" presStyleIdx="5" presStyleCnt="7"/>
      <dgm:spPr/>
    </dgm:pt>
    <dgm:pt modelId="{5DDD6F2B-BDD9-47BD-81D1-EFC1776C5D00}" type="pres">
      <dgm:prSet presAssocID="{CEA9D977-EBB1-418F-BC0C-9869BD9546B6}" presName="sibTrans" presStyleCnt="0"/>
      <dgm:spPr/>
    </dgm:pt>
    <dgm:pt modelId="{03E7A2DD-F028-4917-AD5B-60964FD46F1D}" type="pres">
      <dgm:prSet presAssocID="{CEA9D977-EBB1-418F-BC0C-9869BD9546B6}" presName="space" presStyleCnt="0"/>
      <dgm:spPr/>
    </dgm:pt>
    <dgm:pt modelId="{F9457B6A-03F3-482D-A6EF-8D2A86D104D5}" type="pres">
      <dgm:prSet presAssocID="{30A2BE2B-8037-4D07-9AC2-F579E65ADEEC}" presName="composite" presStyleCnt="0"/>
      <dgm:spPr/>
    </dgm:pt>
    <dgm:pt modelId="{3AB7891F-50BD-42EE-A89A-E9847BD43B07}" type="pres">
      <dgm:prSet presAssocID="{30A2BE2B-8037-4D07-9AC2-F579E65ADEEC}" presName="LShape" presStyleLbl="alignNode1" presStyleIdx="6" presStyleCnt="7"/>
      <dgm:spPr/>
    </dgm:pt>
    <dgm:pt modelId="{15648B56-E5C2-4F0D-9145-DE6C6974B517}" type="pres">
      <dgm:prSet presAssocID="{30A2BE2B-8037-4D07-9AC2-F579E65ADEE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A7771F-256C-49FC-BF26-A1EAC9D5E88E}" type="presOf" srcId="{BD67D260-4540-4867-BCCE-76B748A82F23}" destId="{94A94364-FEC3-47B5-A9DA-172B5C597C04}" srcOrd="0" destOrd="0" presId="urn:microsoft.com/office/officeart/2009/3/layout/StepUpProcess"/>
    <dgm:cxn modelId="{717C1578-722E-483D-87D7-848B83F90345}" srcId="{A6C16799-D323-4CE8-8737-9BC80A16E6F3}" destId="{30A2BE2B-8037-4D07-9AC2-F579E65ADEEC}" srcOrd="3" destOrd="0" parTransId="{7351E95E-FFD9-4BCF-ACBC-3FD0605D6D87}" sibTransId="{4540A77D-9D57-4CAF-B522-4F963A44D824}"/>
    <dgm:cxn modelId="{65E89CA3-3CC8-44C2-AC79-C90427E2D152}" srcId="{A6C16799-D323-4CE8-8737-9BC80A16E6F3}" destId="{CD05DA39-4F3C-41C3-AC12-A62483827AAD}" srcOrd="1" destOrd="0" parTransId="{BEE2124D-5571-4795-8B69-6E67E849D786}" sibTransId="{811FDD5E-43F5-48CD-87B7-22E60FDF7EF0}"/>
    <dgm:cxn modelId="{08BF53A9-5931-4518-9C87-7FDA93D721EC}" type="presOf" srcId="{CD05DA39-4F3C-41C3-AC12-A62483827AAD}" destId="{2A1A8E1E-A469-48B6-85A6-B7AD022FFC12}" srcOrd="0" destOrd="0" presId="urn:microsoft.com/office/officeart/2009/3/layout/StepUpProcess"/>
    <dgm:cxn modelId="{25FCA416-C656-41CA-B219-2BCB7F50DF50}" srcId="{A6C16799-D323-4CE8-8737-9BC80A16E6F3}" destId="{BD67D260-4540-4867-BCCE-76B748A82F23}" srcOrd="0" destOrd="0" parTransId="{ED71A112-FA10-43B5-8D2F-FB618F818688}" sibTransId="{55AC95EB-5FA6-45B9-A87D-824F2041D689}"/>
    <dgm:cxn modelId="{33034882-216C-4785-846F-805A398571DD}" type="presOf" srcId="{A6C16799-D323-4CE8-8737-9BC80A16E6F3}" destId="{ECB05112-564F-4A23-AFE4-94AA6382D190}" srcOrd="0" destOrd="0" presId="urn:microsoft.com/office/officeart/2009/3/layout/StepUpProcess"/>
    <dgm:cxn modelId="{84A82CC9-93FE-45ED-A97B-E2172021AF61}" type="presOf" srcId="{2AC1BE57-51B9-4810-91EE-CF62F757D934}" destId="{0FA1D6DF-818D-4098-9E56-69498C778231}" srcOrd="0" destOrd="0" presId="urn:microsoft.com/office/officeart/2009/3/layout/StepUpProcess"/>
    <dgm:cxn modelId="{AF179663-5218-4FBE-9B13-F61B6586ECA1}" type="presOf" srcId="{30A2BE2B-8037-4D07-9AC2-F579E65ADEEC}" destId="{15648B56-E5C2-4F0D-9145-DE6C6974B517}" srcOrd="0" destOrd="0" presId="urn:microsoft.com/office/officeart/2009/3/layout/StepUpProcess"/>
    <dgm:cxn modelId="{915909AF-25AE-4C67-9686-E5925E8CB36E}" srcId="{A6C16799-D323-4CE8-8737-9BC80A16E6F3}" destId="{2AC1BE57-51B9-4810-91EE-CF62F757D934}" srcOrd="2" destOrd="0" parTransId="{D9AC438A-F30A-48B4-A1EE-296235EF22F4}" sibTransId="{CEA9D977-EBB1-418F-BC0C-9869BD9546B6}"/>
    <dgm:cxn modelId="{7F27587C-DB51-4F6F-A2B8-B2346579B86F}" type="presParOf" srcId="{ECB05112-564F-4A23-AFE4-94AA6382D190}" destId="{CD551838-8E97-400C-8DF3-11E644BD529D}" srcOrd="0" destOrd="0" presId="urn:microsoft.com/office/officeart/2009/3/layout/StepUpProcess"/>
    <dgm:cxn modelId="{1A0683C3-504E-4117-B21F-D4E4794826F8}" type="presParOf" srcId="{CD551838-8E97-400C-8DF3-11E644BD529D}" destId="{591DE490-067C-47D8-A144-CD479CA9387F}" srcOrd="0" destOrd="0" presId="urn:microsoft.com/office/officeart/2009/3/layout/StepUpProcess"/>
    <dgm:cxn modelId="{976F404B-DBC5-4EFF-8D6F-75C54DE2F92B}" type="presParOf" srcId="{CD551838-8E97-400C-8DF3-11E644BD529D}" destId="{94A94364-FEC3-47B5-A9DA-172B5C597C04}" srcOrd="1" destOrd="0" presId="urn:microsoft.com/office/officeart/2009/3/layout/StepUpProcess"/>
    <dgm:cxn modelId="{7F1F05B3-1F0B-45BF-BF99-A2977CEF4610}" type="presParOf" srcId="{CD551838-8E97-400C-8DF3-11E644BD529D}" destId="{74B29442-FA18-4031-854C-27E188BCA086}" srcOrd="2" destOrd="0" presId="urn:microsoft.com/office/officeart/2009/3/layout/StepUpProcess"/>
    <dgm:cxn modelId="{4656A993-3A14-47DB-B9DE-26ABA6DCEC72}" type="presParOf" srcId="{ECB05112-564F-4A23-AFE4-94AA6382D190}" destId="{C6B696E8-2CDA-4656-A6C1-743963B95D62}" srcOrd="1" destOrd="0" presId="urn:microsoft.com/office/officeart/2009/3/layout/StepUpProcess"/>
    <dgm:cxn modelId="{496FE5E0-0AA0-4755-B567-1D3E93C85569}" type="presParOf" srcId="{C6B696E8-2CDA-4656-A6C1-743963B95D62}" destId="{1BC1268A-200E-49BE-B50D-5BF573BE2687}" srcOrd="0" destOrd="0" presId="urn:microsoft.com/office/officeart/2009/3/layout/StepUpProcess"/>
    <dgm:cxn modelId="{D4A4C5E0-766B-44DA-9D6B-82DC68F9DCE3}" type="presParOf" srcId="{ECB05112-564F-4A23-AFE4-94AA6382D190}" destId="{000AFA9E-C8FF-4CD7-A803-4C88B6EEE1E8}" srcOrd="2" destOrd="0" presId="urn:microsoft.com/office/officeart/2009/3/layout/StepUpProcess"/>
    <dgm:cxn modelId="{730A2F4C-9071-484A-BE61-C2CF3CA0E528}" type="presParOf" srcId="{000AFA9E-C8FF-4CD7-A803-4C88B6EEE1E8}" destId="{4188A4C4-E8FA-4641-A66D-00BF667EC313}" srcOrd="0" destOrd="0" presId="urn:microsoft.com/office/officeart/2009/3/layout/StepUpProcess"/>
    <dgm:cxn modelId="{BE681ED7-76B4-4F81-86A6-220610BCF51B}" type="presParOf" srcId="{000AFA9E-C8FF-4CD7-A803-4C88B6EEE1E8}" destId="{2A1A8E1E-A469-48B6-85A6-B7AD022FFC12}" srcOrd="1" destOrd="0" presId="urn:microsoft.com/office/officeart/2009/3/layout/StepUpProcess"/>
    <dgm:cxn modelId="{2072448A-480B-47C8-BEEC-B13996D75485}" type="presParOf" srcId="{000AFA9E-C8FF-4CD7-A803-4C88B6EEE1E8}" destId="{766ECF6D-1BD1-466A-8E32-8916A980B590}" srcOrd="2" destOrd="0" presId="urn:microsoft.com/office/officeart/2009/3/layout/StepUpProcess"/>
    <dgm:cxn modelId="{9A7329E0-0D6F-4C3A-8DB0-2C318A2DFAC6}" type="presParOf" srcId="{ECB05112-564F-4A23-AFE4-94AA6382D190}" destId="{077C2D80-6E35-4D46-AAB2-CA4E2B05ED4F}" srcOrd="3" destOrd="0" presId="urn:microsoft.com/office/officeart/2009/3/layout/StepUpProcess"/>
    <dgm:cxn modelId="{008193A2-B034-4FC0-BD92-63AB298FE1AB}" type="presParOf" srcId="{077C2D80-6E35-4D46-AAB2-CA4E2B05ED4F}" destId="{A2C812C5-CB54-4CD4-8CC8-5B8FA5B94631}" srcOrd="0" destOrd="0" presId="urn:microsoft.com/office/officeart/2009/3/layout/StepUpProcess"/>
    <dgm:cxn modelId="{4C33F8F6-58EF-4406-BCE3-E34479305CB1}" type="presParOf" srcId="{ECB05112-564F-4A23-AFE4-94AA6382D190}" destId="{A3244678-EA48-409A-9030-140192372FCD}" srcOrd="4" destOrd="0" presId="urn:microsoft.com/office/officeart/2009/3/layout/StepUpProcess"/>
    <dgm:cxn modelId="{2374D020-4E05-4796-BE45-FF3B6917F844}" type="presParOf" srcId="{A3244678-EA48-409A-9030-140192372FCD}" destId="{BBEDD2E2-42CE-44C8-9AF9-1727C4C85C46}" srcOrd="0" destOrd="0" presId="urn:microsoft.com/office/officeart/2009/3/layout/StepUpProcess"/>
    <dgm:cxn modelId="{5AB02836-DD4B-4C3C-A2CF-714C1D269401}" type="presParOf" srcId="{A3244678-EA48-409A-9030-140192372FCD}" destId="{0FA1D6DF-818D-4098-9E56-69498C778231}" srcOrd="1" destOrd="0" presId="urn:microsoft.com/office/officeart/2009/3/layout/StepUpProcess"/>
    <dgm:cxn modelId="{D25F59DF-706B-4025-8ACA-7B07E6EEBE32}" type="presParOf" srcId="{A3244678-EA48-409A-9030-140192372FCD}" destId="{D1B25779-0353-4BFC-ADB0-5348762AFB24}" srcOrd="2" destOrd="0" presId="urn:microsoft.com/office/officeart/2009/3/layout/StepUpProcess"/>
    <dgm:cxn modelId="{A5781A17-7BCD-4F23-B44D-27BB88BFFD11}" type="presParOf" srcId="{ECB05112-564F-4A23-AFE4-94AA6382D190}" destId="{5DDD6F2B-BDD9-47BD-81D1-EFC1776C5D00}" srcOrd="5" destOrd="0" presId="urn:microsoft.com/office/officeart/2009/3/layout/StepUpProcess"/>
    <dgm:cxn modelId="{4343126A-236A-423C-AE13-703B0EF33833}" type="presParOf" srcId="{5DDD6F2B-BDD9-47BD-81D1-EFC1776C5D00}" destId="{03E7A2DD-F028-4917-AD5B-60964FD46F1D}" srcOrd="0" destOrd="0" presId="urn:microsoft.com/office/officeart/2009/3/layout/StepUpProcess"/>
    <dgm:cxn modelId="{00F29641-9104-450A-A152-1E1B0C9795DE}" type="presParOf" srcId="{ECB05112-564F-4A23-AFE4-94AA6382D190}" destId="{F9457B6A-03F3-482D-A6EF-8D2A86D104D5}" srcOrd="6" destOrd="0" presId="urn:microsoft.com/office/officeart/2009/3/layout/StepUpProcess"/>
    <dgm:cxn modelId="{D98E7855-1DCF-4012-9A85-FC506FAC7A73}" type="presParOf" srcId="{F9457B6A-03F3-482D-A6EF-8D2A86D104D5}" destId="{3AB7891F-50BD-42EE-A89A-E9847BD43B07}" srcOrd="0" destOrd="0" presId="urn:microsoft.com/office/officeart/2009/3/layout/StepUpProcess"/>
    <dgm:cxn modelId="{A43346BE-C676-4137-BA1E-84FF08AFA54E}" type="presParOf" srcId="{F9457B6A-03F3-482D-A6EF-8D2A86D104D5}" destId="{15648B56-E5C2-4F0D-9145-DE6C6974B5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A3B8A-26ED-4A8B-B2DD-B8D83EDA1BC8}" type="doc">
      <dgm:prSet loTypeId="urn:microsoft.com/office/officeart/2005/8/layout/hierarchy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984F3E43-31E4-470D-BFC3-ECE9AC78BC93}">
      <dgm:prSet phldrT="[Texto]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es-EC" dirty="0" smtClean="0"/>
            <a:t>Dos aspectos importantes</a:t>
          </a:r>
          <a:endParaRPr lang="es-EC" dirty="0"/>
        </a:p>
      </dgm:t>
    </dgm:pt>
    <dgm:pt modelId="{9DCFFB8C-1B6D-45E4-B74A-0724F398ADE2}" type="parTrans" cxnId="{EFE68D8B-3066-4DFD-92C3-83560369511D}">
      <dgm:prSet/>
      <dgm:spPr/>
      <dgm:t>
        <a:bodyPr/>
        <a:lstStyle/>
        <a:p>
          <a:endParaRPr lang="es-EC"/>
        </a:p>
      </dgm:t>
    </dgm:pt>
    <dgm:pt modelId="{660813DC-B6A8-49FC-A7D7-0252EA169595}" type="sibTrans" cxnId="{EFE68D8B-3066-4DFD-92C3-83560369511D}">
      <dgm:prSet/>
      <dgm:spPr/>
      <dgm:t>
        <a:bodyPr/>
        <a:lstStyle/>
        <a:p>
          <a:endParaRPr lang="es-EC"/>
        </a:p>
      </dgm:t>
    </dgm:pt>
    <dgm:pt modelId="{33F79C3E-5B5F-47C0-810F-B1FEE11E967B}">
      <dgm:prSet phldrT="[Texto]"/>
      <dgm:spPr>
        <a:solidFill>
          <a:srgbClr val="99CCFF">
            <a:alpha val="89804"/>
          </a:srgbClr>
        </a:solidFill>
      </dgm:spPr>
      <dgm:t>
        <a:bodyPr/>
        <a:lstStyle/>
        <a:p>
          <a:pPr algn="just"/>
          <a:r>
            <a:rPr lang="es-EC" dirty="0" smtClean="0"/>
            <a:t>Accesibilidad de la democracia en la década de los 90.</a:t>
          </a:r>
        </a:p>
      </dgm:t>
    </dgm:pt>
    <dgm:pt modelId="{A43F97D2-ECF2-4554-B33D-27A18A683B84}" type="parTrans" cxnId="{9B6B6B2F-530D-4426-91D5-353EE4A6C675}">
      <dgm:prSet/>
      <dgm:spPr/>
      <dgm:t>
        <a:bodyPr/>
        <a:lstStyle/>
        <a:p>
          <a:endParaRPr lang="es-EC"/>
        </a:p>
      </dgm:t>
    </dgm:pt>
    <dgm:pt modelId="{4602D4FD-2EA6-4B28-823F-C515CF94BE60}" type="sibTrans" cxnId="{9B6B6B2F-530D-4426-91D5-353EE4A6C675}">
      <dgm:prSet/>
      <dgm:spPr/>
      <dgm:t>
        <a:bodyPr/>
        <a:lstStyle/>
        <a:p>
          <a:endParaRPr lang="es-EC"/>
        </a:p>
      </dgm:t>
    </dgm:pt>
    <dgm:pt modelId="{556C8F38-F400-4DAD-8025-B4D62A66F861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EC" dirty="0" smtClean="0"/>
            <a:t>Desarrollo de tecnología</a:t>
          </a:r>
        </a:p>
        <a:p>
          <a:pPr algn="just"/>
          <a:r>
            <a:rPr lang="es-EC" dirty="0" smtClean="0"/>
            <a:t>“Globalización”.</a:t>
          </a:r>
          <a:endParaRPr lang="es-EC" dirty="0"/>
        </a:p>
      </dgm:t>
    </dgm:pt>
    <dgm:pt modelId="{6DE87199-AA60-495E-926E-560B63951F81}" type="parTrans" cxnId="{5BA2B338-AFFE-46ED-8CF0-828694EF3DAF}">
      <dgm:prSet/>
      <dgm:spPr/>
      <dgm:t>
        <a:bodyPr/>
        <a:lstStyle/>
        <a:p>
          <a:endParaRPr lang="es-EC"/>
        </a:p>
      </dgm:t>
    </dgm:pt>
    <dgm:pt modelId="{E6511353-207C-4641-B489-10CAAFA9961F}" type="sibTrans" cxnId="{5BA2B338-AFFE-46ED-8CF0-828694EF3DAF}">
      <dgm:prSet/>
      <dgm:spPr/>
      <dgm:t>
        <a:bodyPr/>
        <a:lstStyle/>
        <a:p>
          <a:endParaRPr lang="es-EC"/>
        </a:p>
      </dgm:t>
    </dgm:pt>
    <dgm:pt modelId="{11E6FF1E-6594-4242-998D-3C3FF333BA33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es-EC" dirty="0" smtClean="0"/>
            <a:t>Crisis Asiática y global</a:t>
          </a:r>
          <a:endParaRPr lang="es-EC" dirty="0"/>
        </a:p>
      </dgm:t>
    </dgm:pt>
    <dgm:pt modelId="{F688B0ED-A22F-45CE-BC5C-690896A32F53}" type="parTrans" cxnId="{D5D75608-B346-42CC-A872-83AEFB1411BD}">
      <dgm:prSet/>
      <dgm:spPr/>
      <dgm:t>
        <a:bodyPr/>
        <a:lstStyle/>
        <a:p>
          <a:endParaRPr lang="es-EC"/>
        </a:p>
      </dgm:t>
    </dgm:pt>
    <dgm:pt modelId="{2F3BBBC2-C204-48A4-A9D7-5233602E3548}" type="sibTrans" cxnId="{D5D75608-B346-42CC-A872-83AEFB1411BD}">
      <dgm:prSet/>
      <dgm:spPr/>
      <dgm:t>
        <a:bodyPr/>
        <a:lstStyle/>
        <a:p>
          <a:endParaRPr lang="es-EC"/>
        </a:p>
      </dgm:t>
    </dgm:pt>
    <dgm:pt modelId="{9BF39424-0F6A-48A5-A68F-8464F21E023B}" type="pres">
      <dgm:prSet presAssocID="{00FA3B8A-26ED-4A8B-B2DD-B8D83EDA1B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3A2B6D8-1257-402F-96E0-BD53E63F0880}" type="pres">
      <dgm:prSet presAssocID="{984F3E43-31E4-470D-BFC3-ECE9AC78BC93}" presName="hierRoot1" presStyleCnt="0"/>
      <dgm:spPr/>
    </dgm:pt>
    <dgm:pt modelId="{22525786-6E47-446A-B2A5-367F63BE4D09}" type="pres">
      <dgm:prSet presAssocID="{984F3E43-31E4-470D-BFC3-ECE9AC78BC93}" presName="composite" presStyleCnt="0"/>
      <dgm:spPr/>
    </dgm:pt>
    <dgm:pt modelId="{A12A4EE2-BDE4-44DD-A214-341E303FD379}" type="pres">
      <dgm:prSet presAssocID="{984F3E43-31E4-470D-BFC3-ECE9AC78BC93}" presName="background" presStyleLbl="node0" presStyleIdx="0" presStyleCnt="1"/>
      <dgm:spPr/>
    </dgm:pt>
    <dgm:pt modelId="{8A085D1F-F36E-4630-8BC7-30F23B0AB1AE}" type="pres">
      <dgm:prSet presAssocID="{984F3E43-31E4-470D-BFC3-ECE9AC78BC93}" presName="text" presStyleLbl="fgAcc0" presStyleIdx="0" presStyleCnt="1" custScaleY="414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8807A5-B720-4ADC-AC2F-AEB6FF1DF9C0}" type="pres">
      <dgm:prSet presAssocID="{984F3E43-31E4-470D-BFC3-ECE9AC78BC93}" presName="hierChild2" presStyleCnt="0"/>
      <dgm:spPr/>
    </dgm:pt>
    <dgm:pt modelId="{9A7DA3EF-80C9-4088-8F08-5A05CC6311AF}" type="pres">
      <dgm:prSet presAssocID="{A43F97D2-ECF2-4554-B33D-27A18A683B84}" presName="Name10" presStyleLbl="parChTrans1D2" presStyleIdx="0" presStyleCnt="2"/>
      <dgm:spPr/>
      <dgm:t>
        <a:bodyPr/>
        <a:lstStyle/>
        <a:p>
          <a:endParaRPr lang="es-EC"/>
        </a:p>
      </dgm:t>
    </dgm:pt>
    <dgm:pt modelId="{3CDB4D80-DCE4-48E5-810B-987D2DC88CB3}" type="pres">
      <dgm:prSet presAssocID="{33F79C3E-5B5F-47C0-810F-B1FEE11E967B}" presName="hierRoot2" presStyleCnt="0"/>
      <dgm:spPr/>
    </dgm:pt>
    <dgm:pt modelId="{E54A3FE7-E7CA-44A4-A837-AB525F377D79}" type="pres">
      <dgm:prSet presAssocID="{33F79C3E-5B5F-47C0-810F-B1FEE11E967B}" presName="composite2" presStyleCnt="0"/>
      <dgm:spPr/>
    </dgm:pt>
    <dgm:pt modelId="{ADDE48F1-9A25-4036-A10B-9D6AB7174FFB}" type="pres">
      <dgm:prSet presAssocID="{33F79C3E-5B5F-47C0-810F-B1FEE11E967B}" presName="background2" presStyleLbl="node2" presStyleIdx="0" presStyleCnt="2"/>
      <dgm:spPr/>
    </dgm:pt>
    <dgm:pt modelId="{1D6A0349-C448-4C4F-870F-EC4F8FBBC166}" type="pres">
      <dgm:prSet presAssocID="{33F79C3E-5B5F-47C0-810F-B1FEE11E967B}" presName="text2" presStyleLbl="fgAcc2" presStyleIdx="0" presStyleCnt="2" custScaleX="74815" custScaleY="624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E5D16E-1991-4129-A13E-136F846E2D26}" type="pres">
      <dgm:prSet presAssocID="{33F79C3E-5B5F-47C0-810F-B1FEE11E967B}" presName="hierChild3" presStyleCnt="0"/>
      <dgm:spPr/>
    </dgm:pt>
    <dgm:pt modelId="{D801FE58-CAB8-4C8B-B247-CBF25DD6D437}" type="pres">
      <dgm:prSet presAssocID="{6DE87199-AA60-495E-926E-560B63951F81}" presName="Name10" presStyleLbl="parChTrans1D2" presStyleIdx="1" presStyleCnt="2"/>
      <dgm:spPr/>
      <dgm:t>
        <a:bodyPr/>
        <a:lstStyle/>
        <a:p>
          <a:endParaRPr lang="es-EC"/>
        </a:p>
      </dgm:t>
    </dgm:pt>
    <dgm:pt modelId="{27387195-5536-42FB-9726-91C70B8ADE05}" type="pres">
      <dgm:prSet presAssocID="{556C8F38-F400-4DAD-8025-B4D62A66F861}" presName="hierRoot2" presStyleCnt="0"/>
      <dgm:spPr/>
    </dgm:pt>
    <dgm:pt modelId="{5B0E6DFA-80CA-4B5F-9900-11B9FF59EBBE}" type="pres">
      <dgm:prSet presAssocID="{556C8F38-F400-4DAD-8025-B4D62A66F861}" presName="composite2" presStyleCnt="0"/>
      <dgm:spPr/>
    </dgm:pt>
    <dgm:pt modelId="{DCB8D4D9-95A4-439A-B5F5-3A5D6C8CDEB5}" type="pres">
      <dgm:prSet presAssocID="{556C8F38-F400-4DAD-8025-B4D62A66F861}" presName="background2" presStyleLbl="node2" presStyleIdx="1" presStyleCnt="2"/>
      <dgm:spPr/>
    </dgm:pt>
    <dgm:pt modelId="{DA5339E0-4F64-4E42-A512-DE025A3599F2}" type="pres">
      <dgm:prSet presAssocID="{556C8F38-F400-4DAD-8025-B4D62A66F861}" presName="text2" presStyleLbl="fgAcc2" presStyleIdx="1" presStyleCnt="2" custScaleX="74815" custScaleY="624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74B039-C809-4544-925F-9BFE58F1322D}" type="pres">
      <dgm:prSet presAssocID="{556C8F38-F400-4DAD-8025-B4D62A66F861}" presName="hierChild3" presStyleCnt="0"/>
      <dgm:spPr/>
    </dgm:pt>
    <dgm:pt modelId="{29524B2D-1AD8-4AD1-8260-7A317E66C35B}" type="pres">
      <dgm:prSet presAssocID="{F688B0ED-A22F-45CE-BC5C-690896A32F53}" presName="Name17" presStyleLbl="parChTrans1D3" presStyleIdx="0" presStyleCnt="1"/>
      <dgm:spPr/>
      <dgm:t>
        <a:bodyPr/>
        <a:lstStyle/>
        <a:p>
          <a:endParaRPr lang="es-EC"/>
        </a:p>
      </dgm:t>
    </dgm:pt>
    <dgm:pt modelId="{F75DC216-44C2-483B-9D05-E878B65BC13A}" type="pres">
      <dgm:prSet presAssocID="{11E6FF1E-6594-4242-998D-3C3FF333BA33}" presName="hierRoot3" presStyleCnt="0"/>
      <dgm:spPr/>
    </dgm:pt>
    <dgm:pt modelId="{F1007936-6E39-4460-A721-1665047B4A72}" type="pres">
      <dgm:prSet presAssocID="{11E6FF1E-6594-4242-998D-3C3FF333BA33}" presName="composite3" presStyleCnt="0"/>
      <dgm:spPr/>
    </dgm:pt>
    <dgm:pt modelId="{11180C55-BE77-4844-A161-1E6D4C324058}" type="pres">
      <dgm:prSet presAssocID="{11E6FF1E-6594-4242-998D-3C3FF333BA33}" presName="background3" presStyleLbl="node3" presStyleIdx="0" presStyleCnt="1"/>
      <dgm:spPr/>
    </dgm:pt>
    <dgm:pt modelId="{1562DC04-0603-4646-BD70-F2C9755B8C8D}" type="pres">
      <dgm:prSet presAssocID="{11E6FF1E-6594-4242-998D-3C3FF333BA33}" presName="text3" presStyleLbl="fgAcc3" presStyleIdx="0" presStyleCnt="1" custScaleY="34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34F315-B990-4482-AC89-8E3ED1486124}" type="pres">
      <dgm:prSet presAssocID="{11E6FF1E-6594-4242-998D-3C3FF333BA33}" presName="hierChild4" presStyleCnt="0"/>
      <dgm:spPr/>
    </dgm:pt>
  </dgm:ptLst>
  <dgm:cxnLst>
    <dgm:cxn modelId="{C9DA1709-84D5-47DB-82E5-3718F906A5B8}" type="presOf" srcId="{33F79C3E-5B5F-47C0-810F-B1FEE11E967B}" destId="{1D6A0349-C448-4C4F-870F-EC4F8FBBC166}" srcOrd="0" destOrd="0" presId="urn:microsoft.com/office/officeart/2005/8/layout/hierarchy1"/>
    <dgm:cxn modelId="{5BA2B338-AFFE-46ED-8CF0-828694EF3DAF}" srcId="{984F3E43-31E4-470D-BFC3-ECE9AC78BC93}" destId="{556C8F38-F400-4DAD-8025-B4D62A66F861}" srcOrd="1" destOrd="0" parTransId="{6DE87199-AA60-495E-926E-560B63951F81}" sibTransId="{E6511353-207C-4641-B489-10CAAFA9961F}"/>
    <dgm:cxn modelId="{50D6BBA6-1FCA-432A-97FC-267743F08563}" type="presOf" srcId="{984F3E43-31E4-470D-BFC3-ECE9AC78BC93}" destId="{8A085D1F-F36E-4630-8BC7-30F23B0AB1AE}" srcOrd="0" destOrd="0" presId="urn:microsoft.com/office/officeart/2005/8/layout/hierarchy1"/>
    <dgm:cxn modelId="{B150F255-773C-419F-B5DE-9C1EAF2B4400}" type="presOf" srcId="{6DE87199-AA60-495E-926E-560B63951F81}" destId="{D801FE58-CAB8-4C8B-B247-CBF25DD6D437}" srcOrd="0" destOrd="0" presId="urn:microsoft.com/office/officeart/2005/8/layout/hierarchy1"/>
    <dgm:cxn modelId="{BE01CE59-708C-4AE5-998E-7168D9123B54}" type="presOf" srcId="{00FA3B8A-26ED-4A8B-B2DD-B8D83EDA1BC8}" destId="{9BF39424-0F6A-48A5-A68F-8464F21E023B}" srcOrd="0" destOrd="0" presId="urn:microsoft.com/office/officeart/2005/8/layout/hierarchy1"/>
    <dgm:cxn modelId="{9B6B6B2F-530D-4426-91D5-353EE4A6C675}" srcId="{984F3E43-31E4-470D-BFC3-ECE9AC78BC93}" destId="{33F79C3E-5B5F-47C0-810F-B1FEE11E967B}" srcOrd="0" destOrd="0" parTransId="{A43F97D2-ECF2-4554-B33D-27A18A683B84}" sibTransId="{4602D4FD-2EA6-4B28-823F-C515CF94BE60}"/>
    <dgm:cxn modelId="{39983159-83C4-4A0E-9972-572986C8D21A}" type="presOf" srcId="{556C8F38-F400-4DAD-8025-B4D62A66F861}" destId="{DA5339E0-4F64-4E42-A512-DE025A3599F2}" srcOrd="0" destOrd="0" presId="urn:microsoft.com/office/officeart/2005/8/layout/hierarchy1"/>
    <dgm:cxn modelId="{BE8AB0B1-822A-4634-935F-DE72BBC8F133}" type="presOf" srcId="{F688B0ED-A22F-45CE-BC5C-690896A32F53}" destId="{29524B2D-1AD8-4AD1-8260-7A317E66C35B}" srcOrd="0" destOrd="0" presId="urn:microsoft.com/office/officeart/2005/8/layout/hierarchy1"/>
    <dgm:cxn modelId="{A88AF814-4D44-4E97-8005-64E8FF1E1E2A}" type="presOf" srcId="{A43F97D2-ECF2-4554-B33D-27A18A683B84}" destId="{9A7DA3EF-80C9-4088-8F08-5A05CC6311AF}" srcOrd="0" destOrd="0" presId="urn:microsoft.com/office/officeart/2005/8/layout/hierarchy1"/>
    <dgm:cxn modelId="{D5D75608-B346-42CC-A872-83AEFB1411BD}" srcId="{556C8F38-F400-4DAD-8025-B4D62A66F861}" destId="{11E6FF1E-6594-4242-998D-3C3FF333BA33}" srcOrd="0" destOrd="0" parTransId="{F688B0ED-A22F-45CE-BC5C-690896A32F53}" sibTransId="{2F3BBBC2-C204-48A4-A9D7-5233602E3548}"/>
    <dgm:cxn modelId="{EFE68D8B-3066-4DFD-92C3-83560369511D}" srcId="{00FA3B8A-26ED-4A8B-B2DD-B8D83EDA1BC8}" destId="{984F3E43-31E4-470D-BFC3-ECE9AC78BC93}" srcOrd="0" destOrd="0" parTransId="{9DCFFB8C-1B6D-45E4-B74A-0724F398ADE2}" sibTransId="{660813DC-B6A8-49FC-A7D7-0252EA169595}"/>
    <dgm:cxn modelId="{7EBF290C-C89D-4FE8-B58A-E8F789181A1B}" type="presOf" srcId="{11E6FF1E-6594-4242-998D-3C3FF333BA33}" destId="{1562DC04-0603-4646-BD70-F2C9755B8C8D}" srcOrd="0" destOrd="0" presId="urn:microsoft.com/office/officeart/2005/8/layout/hierarchy1"/>
    <dgm:cxn modelId="{249EF61C-1895-4BF0-9CBD-22C7A01642E3}" type="presParOf" srcId="{9BF39424-0F6A-48A5-A68F-8464F21E023B}" destId="{F3A2B6D8-1257-402F-96E0-BD53E63F0880}" srcOrd="0" destOrd="0" presId="urn:microsoft.com/office/officeart/2005/8/layout/hierarchy1"/>
    <dgm:cxn modelId="{56334EA0-1F9A-4AF5-89F9-6922D5BEC6BE}" type="presParOf" srcId="{F3A2B6D8-1257-402F-96E0-BD53E63F0880}" destId="{22525786-6E47-446A-B2A5-367F63BE4D09}" srcOrd="0" destOrd="0" presId="urn:microsoft.com/office/officeart/2005/8/layout/hierarchy1"/>
    <dgm:cxn modelId="{46A6407F-051E-4F4A-B6A9-F575A4BDE679}" type="presParOf" srcId="{22525786-6E47-446A-B2A5-367F63BE4D09}" destId="{A12A4EE2-BDE4-44DD-A214-341E303FD379}" srcOrd="0" destOrd="0" presId="urn:microsoft.com/office/officeart/2005/8/layout/hierarchy1"/>
    <dgm:cxn modelId="{C275DB8F-E5B9-4F6E-BB97-F1A4A7072909}" type="presParOf" srcId="{22525786-6E47-446A-B2A5-367F63BE4D09}" destId="{8A085D1F-F36E-4630-8BC7-30F23B0AB1AE}" srcOrd="1" destOrd="0" presId="urn:microsoft.com/office/officeart/2005/8/layout/hierarchy1"/>
    <dgm:cxn modelId="{D048FF3A-3850-4424-8007-FD9A8407ECD4}" type="presParOf" srcId="{F3A2B6D8-1257-402F-96E0-BD53E63F0880}" destId="{348807A5-B720-4ADC-AC2F-AEB6FF1DF9C0}" srcOrd="1" destOrd="0" presId="urn:microsoft.com/office/officeart/2005/8/layout/hierarchy1"/>
    <dgm:cxn modelId="{0597EF88-69B0-4672-9A27-E150A3D024F5}" type="presParOf" srcId="{348807A5-B720-4ADC-AC2F-AEB6FF1DF9C0}" destId="{9A7DA3EF-80C9-4088-8F08-5A05CC6311AF}" srcOrd="0" destOrd="0" presId="urn:microsoft.com/office/officeart/2005/8/layout/hierarchy1"/>
    <dgm:cxn modelId="{090C097F-F802-431E-8EC1-7AFD60C3CE5E}" type="presParOf" srcId="{348807A5-B720-4ADC-AC2F-AEB6FF1DF9C0}" destId="{3CDB4D80-DCE4-48E5-810B-987D2DC88CB3}" srcOrd="1" destOrd="0" presId="urn:microsoft.com/office/officeart/2005/8/layout/hierarchy1"/>
    <dgm:cxn modelId="{42AE20C0-DB0C-4005-911A-1934DF39B65A}" type="presParOf" srcId="{3CDB4D80-DCE4-48E5-810B-987D2DC88CB3}" destId="{E54A3FE7-E7CA-44A4-A837-AB525F377D79}" srcOrd="0" destOrd="0" presId="urn:microsoft.com/office/officeart/2005/8/layout/hierarchy1"/>
    <dgm:cxn modelId="{8815715D-4E50-4729-A03B-C04787E61A41}" type="presParOf" srcId="{E54A3FE7-E7CA-44A4-A837-AB525F377D79}" destId="{ADDE48F1-9A25-4036-A10B-9D6AB7174FFB}" srcOrd="0" destOrd="0" presId="urn:microsoft.com/office/officeart/2005/8/layout/hierarchy1"/>
    <dgm:cxn modelId="{DC6C7A72-CC7F-41E7-97F0-4F186B4DE265}" type="presParOf" srcId="{E54A3FE7-E7CA-44A4-A837-AB525F377D79}" destId="{1D6A0349-C448-4C4F-870F-EC4F8FBBC166}" srcOrd="1" destOrd="0" presId="urn:microsoft.com/office/officeart/2005/8/layout/hierarchy1"/>
    <dgm:cxn modelId="{8F7B74EC-F835-4282-8C7E-3B614D355800}" type="presParOf" srcId="{3CDB4D80-DCE4-48E5-810B-987D2DC88CB3}" destId="{7FE5D16E-1991-4129-A13E-136F846E2D26}" srcOrd="1" destOrd="0" presId="urn:microsoft.com/office/officeart/2005/8/layout/hierarchy1"/>
    <dgm:cxn modelId="{3CD8B5E3-E91E-4703-BC5D-0A2DEA239764}" type="presParOf" srcId="{348807A5-B720-4ADC-AC2F-AEB6FF1DF9C0}" destId="{D801FE58-CAB8-4C8B-B247-CBF25DD6D437}" srcOrd="2" destOrd="0" presId="urn:microsoft.com/office/officeart/2005/8/layout/hierarchy1"/>
    <dgm:cxn modelId="{C935F0E1-CABC-4FF3-8F70-0D9768DC1D11}" type="presParOf" srcId="{348807A5-B720-4ADC-AC2F-AEB6FF1DF9C0}" destId="{27387195-5536-42FB-9726-91C70B8ADE05}" srcOrd="3" destOrd="0" presId="urn:microsoft.com/office/officeart/2005/8/layout/hierarchy1"/>
    <dgm:cxn modelId="{03422C25-350C-450F-BF95-42A6862C0A8C}" type="presParOf" srcId="{27387195-5536-42FB-9726-91C70B8ADE05}" destId="{5B0E6DFA-80CA-4B5F-9900-11B9FF59EBBE}" srcOrd="0" destOrd="0" presId="urn:microsoft.com/office/officeart/2005/8/layout/hierarchy1"/>
    <dgm:cxn modelId="{5A6F60B4-9BCF-4A8C-934F-8180A3358AA7}" type="presParOf" srcId="{5B0E6DFA-80CA-4B5F-9900-11B9FF59EBBE}" destId="{DCB8D4D9-95A4-439A-B5F5-3A5D6C8CDEB5}" srcOrd="0" destOrd="0" presId="urn:microsoft.com/office/officeart/2005/8/layout/hierarchy1"/>
    <dgm:cxn modelId="{89D406BE-DD50-4CD0-BDDB-67F9635EE424}" type="presParOf" srcId="{5B0E6DFA-80CA-4B5F-9900-11B9FF59EBBE}" destId="{DA5339E0-4F64-4E42-A512-DE025A3599F2}" srcOrd="1" destOrd="0" presId="urn:microsoft.com/office/officeart/2005/8/layout/hierarchy1"/>
    <dgm:cxn modelId="{0EA48439-8DD3-4E06-B44A-685A220C5C3D}" type="presParOf" srcId="{27387195-5536-42FB-9726-91C70B8ADE05}" destId="{3A74B039-C809-4544-925F-9BFE58F1322D}" srcOrd="1" destOrd="0" presId="urn:microsoft.com/office/officeart/2005/8/layout/hierarchy1"/>
    <dgm:cxn modelId="{9617FEAB-FE0B-4A17-BE4E-D5DABB374AAA}" type="presParOf" srcId="{3A74B039-C809-4544-925F-9BFE58F1322D}" destId="{29524B2D-1AD8-4AD1-8260-7A317E66C35B}" srcOrd="0" destOrd="0" presId="urn:microsoft.com/office/officeart/2005/8/layout/hierarchy1"/>
    <dgm:cxn modelId="{947EFDE9-E0BB-42B6-B359-73787364508A}" type="presParOf" srcId="{3A74B039-C809-4544-925F-9BFE58F1322D}" destId="{F75DC216-44C2-483B-9D05-E878B65BC13A}" srcOrd="1" destOrd="0" presId="urn:microsoft.com/office/officeart/2005/8/layout/hierarchy1"/>
    <dgm:cxn modelId="{B33F3BBC-EED0-4798-B7A1-B96711268649}" type="presParOf" srcId="{F75DC216-44C2-483B-9D05-E878B65BC13A}" destId="{F1007936-6E39-4460-A721-1665047B4A72}" srcOrd="0" destOrd="0" presId="urn:microsoft.com/office/officeart/2005/8/layout/hierarchy1"/>
    <dgm:cxn modelId="{68F2659E-D102-46AB-8670-3D1D574150F1}" type="presParOf" srcId="{F1007936-6E39-4460-A721-1665047B4A72}" destId="{11180C55-BE77-4844-A161-1E6D4C324058}" srcOrd="0" destOrd="0" presId="urn:microsoft.com/office/officeart/2005/8/layout/hierarchy1"/>
    <dgm:cxn modelId="{FD917444-7780-4FA4-BAD2-2A738825BB83}" type="presParOf" srcId="{F1007936-6E39-4460-A721-1665047B4A72}" destId="{1562DC04-0603-4646-BD70-F2C9755B8C8D}" srcOrd="1" destOrd="0" presId="urn:microsoft.com/office/officeart/2005/8/layout/hierarchy1"/>
    <dgm:cxn modelId="{CB5288AB-FFCD-4639-AD25-6C1F5B57F251}" type="presParOf" srcId="{F75DC216-44C2-483B-9D05-E878B65BC13A}" destId="{EE34F315-B990-4482-AC89-8E3ED14861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BF664-0D16-4944-878A-C5A17A76FDA7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BCC272F-D2E8-48E5-A2DB-46770260BAC5}">
      <dgm:prSet phldrT="[Texto]" custT="1"/>
      <dgm:spPr/>
      <dgm:t>
        <a:bodyPr/>
        <a:lstStyle/>
        <a:p>
          <a:r>
            <a:rPr lang="es-EC" sz="2800" dirty="0" smtClean="0"/>
            <a:t>ACE No.65</a:t>
          </a:r>
          <a:endParaRPr lang="es-EC" sz="2800" dirty="0"/>
        </a:p>
      </dgm:t>
    </dgm:pt>
    <dgm:pt modelId="{F00FE533-30BE-4BBB-A9D3-EC7DA2A1F545}" type="parTrans" cxnId="{E795B0C1-2A4D-431A-99DB-1BB541FBAF1C}">
      <dgm:prSet/>
      <dgm:spPr/>
      <dgm:t>
        <a:bodyPr/>
        <a:lstStyle/>
        <a:p>
          <a:endParaRPr lang="es-EC" sz="2800"/>
        </a:p>
      </dgm:t>
    </dgm:pt>
    <dgm:pt modelId="{B2F57D71-E98A-445B-A302-D200FF750623}" type="sibTrans" cxnId="{E795B0C1-2A4D-431A-99DB-1BB541FBAF1C}">
      <dgm:prSet/>
      <dgm:spPr/>
      <dgm:t>
        <a:bodyPr/>
        <a:lstStyle/>
        <a:p>
          <a:endParaRPr lang="es-EC" sz="2800"/>
        </a:p>
      </dgm:t>
    </dgm:pt>
    <dgm:pt modelId="{73805C7E-5528-428C-A5EB-53848057149D}">
      <dgm:prSet phldrT="[Texto]" custT="1"/>
      <dgm:spPr/>
      <dgm:t>
        <a:bodyPr/>
        <a:lstStyle/>
        <a:p>
          <a:r>
            <a:rPr lang="es-EC" sz="1600" dirty="0" smtClean="0"/>
            <a:t>Trato Nacional</a:t>
          </a:r>
          <a:endParaRPr lang="es-EC" sz="1600" dirty="0"/>
        </a:p>
      </dgm:t>
    </dgm:pt>
    <dgm:pt modelId="{386E267C-A544-47D0-9E8E-CEA835420BA2}" type="parTrans" cxnId="{B2BBC42A-A3CC-4F4D-BA1F-3FAA38947CBD}">
      <dgm:prSet custT="1"/>
      <dgm:spPr/>
      <dgm:t>
        <a:bodyPr/>
        <a:lstStyle/>
        <a:p>
          <a:endParaRPr lang="es-EC" sz="1600"/>
        </a:p>
      </dgm:t>
    </dgm:pt>
    <dgm:pt modelId="{9E523E35-9BBF-4593-8165-B608A8C83BE9}" type="sibTrans" cxnId="{B2BBC42A-A3CC-4F4D-BA1F-3FAA38947CBD}">
      <dgm:prSet/>
      <dgm:spPr/>
      <dgm:t>
        <a:bodyPr/>
        <a:lstStyle/>
        <a:p>
          <a:endParaRPr lang="es-EC" sz="2800"/>
        </a:p>
      </dgm:t>
    </dgm:pt>
    <dgm:pt modelId="{AD222505-9171-4AC4-8D6F-1E4F22AA737E}">
      <dgm:prSet phldrT="[Texto]" custT="1"/>
      <dgm:spPr/>
      <dgm:t>
        <a:bodyPr/>
        <a:lstStyle/>
        <a:p>
          <a:r>
            <a:rPr lang="es-EC" sz="1600" dirty="0" smtClean="0"/>
            <a:t>Reducción de aranceles</a:t>
          </a:r>
          <a:endParaRPr lang="es-EC" sz="1600" dirty="0"/>
        </a:p>
      </dgm:t>
    </dgm:pt>
    <dgm:pt modelId="{9063821E-9647-44E4-8935-F6CC7D18AA7E}" type="parTrans" cxnId="{5AFEB97D-4004-4EF5-968B-B7CD3BAB575A}">
      <dgm:prSet custT="1"/>
      <dgm:spPr/>
      <dgm:t>
        <a:bodyPr/>
        <a:lstStyle/>
        <a:p>
          <a:endParaRPr lang="es-EC" sz="1600"/>
        </a:p>
      </dgm:t>
    </dgm:pt>
    <dgm:pt modelId="{65706F63-83D4-4089-80AE-118A7290EB60}" type="sibTrans" cxnId="{5AFEB97D-4004-4EF5-968B-B7CD3BAB575A}">
      <dgm:prSet/>
      <dgm:spPr/>
      <dgm:t>
        <a:bodyPr/>
        <a:lstStyle/>
        <a:p>
          <a:endParaRPr lang="es-EC" sz="2800"/>
        </a:p>
      </dgm:t>
    </dgm:pt>
    <dgm:pt modelId="{F0993089-3F71-4DA1-BFA5-E5B7B0F670D5}">
      <dgm:prSet phldrT="[Texto]" custT="1"/>
      <dgm:spPr/>
      <dgm:t>
        <a:bodyPr/>
        <a:lstStyle/>
        <a:p>
          <a:r>
            <a:rPr lang="es-EC" sz="1400" dirty="0" smtClean="0"/>
            <a:t>Comité de mercancías</a:t>
          </a:r>
          <a:endParaRPr lang="es-EC" sz="1400" dirty="0"/>
        </a:p>
      </dgm:t>
    </dgm:pt>
    <dgm:pt modelId="{72B9DBE8-6060-49A2-AEFA-DE6181A308DF}" type="parTrans" cxnId="{7580B321-B4EF-4908-8F9E-E4D3D6303507}">
      <dgm:prSet custT="1"/>
      <dgm:spPr/>
      <dgm:t>
        <a:bodyPr/>
        <a:lstStyle/>
        <a:p>
          <a:endParaRPr lang="es-EC" sz="1600"/>
        </a:p>
      </dgm:t>
    </dgm:pt>
    <dgm:pt modelId="{4024C3F1-5852-4482-ADF0-2F3590436B92}" type="sibTrans" cxnId="{7580B321-B4EF-4908-8F9E-E4D3D6303507}">
      <dgm:prSet/>
      <dgm:spPr/>
      <dgm:t>
        <a:bodyPr/>
        <a:lstStyle/>
        <a:p>
          <a:endParaRPr lang="es-EC" sz="2800"/>
        </a:p>
      </dgm:t>
    </dgm:pt>
    <dgm:pt modelId="{C6900B95-CA69-480F-BEAF-8EDE96A64A7D}">
      <dgm:prSet phldrT="[Texto]" custT="1"/>
      <dgm:spPr/>
      <dgm:t>
        <a:bodyPr/>
        <a:lstStyle/>
        <a:p>
          <a:r>
            <a:rPr lang="es-EC" sz="1600" dirty="0" smtClean="0"/>
            <a:t>Reglas de Origen</a:t>
          </a:r>
          <a:endParaRPr lang="es-EC" sz="1600" dirty="0"/>
        </a:p>
      </dgm:t>
    </dgm:pt>
    <dgm:pt modelId="{E13D2E31-C154-4460-8C6A-566266F5ED3A}" type="parTrans" cxnId="{A973A55D-EE5D-4706-9D5C-A13D94831CD9}">
      <dgm:prSet custT="1"/>
      <dgm:spPr/>
      <dgm:t>
        <a:bodyPr/>
        <a:lstStyle/>
        <a:p>
          <a:endParaRPr lang="es-EC" sz="1600"/>
        </a:p>
      </dgm:t>
    </dgm:pt>
    <dgm:pt modelId="{ACF2346A-FA5C-4CF5-86B2-73488ED0003A}" type="sibTrans" cxnId="{A973A55D-EE5D-4706-9D5C-A13D94831CD9}">
      <dgm:prSet/>
      <dgm:spPr/>
      <dgm:t>
        <a:bodyPr/>
        <a:lstStyle/>
        <a:p>
          <a:endParaRPr lang="es-EC" sz="2800"/>
        </a:p>
      </dgm:t>
    </dgm:pt>
    <dgm:pt modelId="{06A89878-3BCF-4A75-9217-86664459EE72}">
      <dgm:prSet phldrT="[Texto]" custT="1"/>
      <dgm:spPr/>
      <dgm:t>
        <a:bodyPr/>
        <a:lstStyle/>
        <a:p>
          <a:r>
            <a:rPr lang="es-EC" sz="1200" dirty="0" smtClean="0"/>
            <a:t>Medidas sanitarias y fitosanitarias</a:t>
          </a:r>
          <a:endParaRPr lang="es-EC" sz="1200" dirty="0"/>
        </a:p>
      </dgm:t>
    </dgm:pt>
    <dgm:pt modelId="{6833D9A4-FE77-448B-9123-33EA98DB6DF6}" type="parTrans" cxnId="{0EBDC73D-90B1-4956-9747-509E553226BC}">
      <dgm:prSet custT="1"/>
      <dgm:spPr/>
      <dgm:t>
        <a:bodyPr/>
        <a:lstStyle/>
        <a:p>
          <a:endParaRPr lang="es-EC" sz="1600"/>
        </a:p>
      </dgm:t>
    </dgm:pt>
    <dgm:pt modelId="{84719B26-A6DD-419D-8F4B-4FC74F03303D}" type="sibTrans" cxnId="{0EBDC73D-90B1-4956-9747-509E553226BC}">
      <dgm:prSet/>
      <dgm:spPr/>
      <dgm:t>
        <a:bodyPr/>
        <a:lstStyle/>
        <a:p>
          <a:endParaRPr lang="es-EC" sz="2800"/>
        </a:p>
      </dgm:t>
    </dgm:pt>
    <dgm:pt modelId="{4A532860-E591-4A84-B418-2A4466645B58}">
      <dgm:prSet phldrT="[Texto]" custT="1"/>
      <dgm:spPr/>
      <dgm:t>
        <a:bodyPr/>
        <a:lstStyle/>
        <a:p>
          <a:r>
            <a:rPr lang="es-EC" sz="1200" dirty="0" smtClean="0"/>
            <a:t>Salvaguardias</a:t>
          </a:r>
          <a:endParaRPr lang="es-EC" sz="1200" dirty="0"/>
        </a:p>
      </dgm:t>
    </dgm:pt>
    <dgm:pt modelId="{26232410-799F-4984-8D83-EF7FF0BAABB6}" type="parTrans" cxnId="{39D137B9-5226-424C-8C06-309FF793E8CC}">
      <dgm:prSet custT="1"/>
      <dgm:spPr/>
      <dgm:t>
        <a:bodyPr/>
        <a:lstStyle/>
        <a:p>
          <a:endParaRPr lang="es-EC" sz="1600"/>
        </a:p>
      </dgm:t>
    </dgm:pt>
    <dgm:pt modelId="{06788DF8-40A2-4C7C-9D26-7226AAAC4B0E}" type="sibTrans" cxnId="{39D137B9-5226-424C-8C06-309FF793E8CC}">
      <dgm:prSet/>
      <dgm:spPr/>
      <dgm:t>
        <a:bodyPr/>
        <a:lstStyle/>
        <a:p>
          <a:endParaRPr lang="es-EC" sz="2800"/>
        </a:p>
      </dgm:t>
    </dgm:pt>
    <dgm:pt modelId="{9378F751-1F3F-48D2-861C-4384C11A3481}" type="pres">
      <dgm:prSet presAssocID="{DE9BF664-0D16-4944-878A-C5A17A76FD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FD4299-7928-470F-A390-AAAAE43E574A}" type="pres">
      <dgm:prSet presAssocID="{DBCC272F-D2E8-48E5-A2DB-46770260BAC5}" presName="centerShape" presStyleLbl="node0" presStyleIdx="0" presStyleCnt="1"/>
      <dgm:spPr/>
      <dgm:t>
        <a:bodyPr/>
        <a:lstStyle/>
        <a:p>
          <a:endParaRPr lang="es-EC"/>
        </a:p>
      </dgm:t>
    </dgm:pt>
    <dgm:pt modelId="{1156E6D0-F01A-43EC-A778-C2527DD359A1}" type="pres">
      <dgm:prSet presAssocID="{386E267C-A544-47D0-9E8E-CEA835420BA2}" presName="parTrans" presStyleLbl="sibTrans2D1" presStyleIdx="0" presStyleCnt="6"/>
      <dgm:spPr/>
      <dgm:t>
        <a:bodyPr/>
        <a:lstStyle/>
        <a:p>
          <a:endParaRPr lang="es-EC"/>
        </a:p>
      </dgm:t>
    </dgm:pt>
    <dgm:pt modelId="{44E29568-2F37-4044-A263-A71746040292}" type="pres">
      <dgm:prSet presAssocID="{386E267C-A544-47D0-9E8E-CEA835420BA2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7D18C8FF-B4F0-489D-A1F1-76D880D95908}" type="pres">
      <dgm:prSet presAssocID="{73805C7E-5528-428C-A5EB-5384805714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6A1C5-9975-4301-BD51-292B910C7850}" type="pres">
      <dgm:prSet presAssocID="{9063821E-9647-44E4-8935-F6CC7D18AA7E}" presName="parTrans" presStyleLbl="sibTrans2D1" presStyleIdx="1" presStyleCnt="6"/>
      <dgm:spPr/>
      <dgm:t>
        <a:bodyPr/>
        <a:lstStyle/>
        <a:p>
          <a:endParaRPr lang="es-EC"/>
        </a:p>
      </dgm:t>
    </dgm:pt>
    <dgm:pt modelId="{C8DB1CD8-01BE-4EBB-92B7-FBA4DCE29F98}" type="pres">
      <dgm:prSet presAssocID="{9063821E-9647-44E4-8935-F6CC7D18AA7E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5596E819-8567-4F13-B991-30F0EAFF8124}" type="pres">
      <dgm:prSet presAssocID="{AD222505-9171-4AC4-8D6F-1E4F22AA73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D46FA4-F34A-4116-95BE-A45DE2549E11}" type="pres">
      <dgm:prSet presAssocID="{72B9DBE8-6060-49A2-AEFA-DE6181A308DF}" presName="parTrans" presStyleLbl="sibTrans2D1" presStyleIdx="2" presStyleCnt="6"/>
      <dgm:spPr/>
      <dgm:t>
        <a:bodyPr/>
        <a:lstStyle/>
        <a:p>
          <a:endParaRPr lang="es-EC"/>
        </a:p>
      </dgm:t>
    </dgm:pt>
    <dgm:pt modelId="{989FC026-97D3-4186-BAB5-AD2CDF514788}" type="pres">
      <dgm:prSet presAssocID="{72B9DBE8-6060-49A2-AEFA-DE6181A308DF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95C3DF7D-2E85-4664-B7D8-26A654045CFA}" type="pres">
      <dgm:prSet presAssocID="{F0993089-3F71-4DA1-BFA5-E5B7B0F670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CA3C8E-8F7E-4C09-B2D4-6CA218B82345}" type="pres">
      <dgm:prSet presAssocID="{E13D2E31-C154-4460-8C6A-566266F5ED3A}" presName="parTrans" presStyleLbl="sibTrans2D1" presStyleIdx="3" presStyleCnt="6"/>
      <dgm:spPr/>
      <dgm:t>
        <a:bodyPr/>
        <a:lstStyle/>
        <a:p>
          <a:endParaRPr lang="es-EC"/>
        </a:p>
      </dgm:t>
    </dgm:pt>
    <dgm:pt modelId="{484EC0AD-F005-4261-B4E4-794D36BF3282}" type="pres">
      <dgm:prSet presAssocID="{E13D2E31-C154-4460-8C6A-566266F5ED3A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6939A925-AD51-46FA-8A3E-F8A5E1FF9A38}" type="pres">
      <dgm:prSet presAssocID="{C6900B95-CA69-480F-BEAF-8EDE96A64A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D94A4-E244-45DA-850D-24FE9B8FCF27}" type="pres">
      <dgm:prSet presAssocID="{6833D9A4-FE77-448B-9123-33EA98DB6DF6}" presName="parTrans" presStyleLbl="sibTrans2D1" presStyleIdx="4" presStyleCnt="6"/>
      <dgm:spPr/>
      <dgm:t>
        <a:bodyPr/>
        <a:lstStyle/>
        <a:p>
          <a:endParaRPr lang="es-EC"/>
        </a:p>
      </dgm:t>
    </dgm:pt>
    <dgm:pt modelId="{531D7202-3A3B-4B0F-B82C-1F47D4E86C25}" type="pres">
      <dgm:prSet presAssocID="{6833D9A4-FE77-448B-9123-33EA98DB6DF6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14EBF12B-D1CD-4A4C-A7BB-ED09C000A879}" type="pres">
      <dgm:prSet presAssocID="{06A89878-3BCF-4A75-9217-86664459EE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9129A-1F14-4E7B-A091-9E9165F561EE}" type="pres">
      <dgm:prSet presAssocID="{26232410-799F-4984-8D83-EF7FF0BAABB6}" presName="parTrans" presStyleLbl="sibTrans2D1" presStyleIdx="5" presStyleCnt="6"/>
      <dgm:spPr/>
      <dgm:t>
        <a:bodyPr/>
        <a:lstStyle/>
        <a:p>
          <a:endParaRPr lang="es-EC"/>
        </a:p>
      </dgm:t>
    </dgm:pt>
    <dgm:pt modelId="{7ED6846F-633F-47C3-8F0D-73F1AA523EDE}" type="pres">
      <dgm:prSet presAssocID="{26232410-799F-4984-8D83-EF7FF0BAABB6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9528B5C3-33CA-4125-84A3-FCFA7B92A8C2}" type="pres">
      <dgm:prSet presAssocID="{4A532860-E591-4A84-B418-2A4466645B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3776D5-34E3-4287-8F21-DD0090359219}" type="presOf" srcId="{9063821E-9647-44E4-8935-F6CC7D18AA7E}" destId="{D676A1C5-9975-4301-BD51-292B910C7850}" srcOrd="0" destOrd="0" presId="urn:microsoft.com/office/officeart/2005/8/layout/radial5"/>
    <dgm:cxn modelId="{32DFDE2B-760E-40A7-A74F-F9C2F1B67416}" type="presOf" srcId="{E13D2E31-C154-4460-8C6A-566266F5ED3A}" destId="{EFCA3C8E-8F7E-4C09-B2D4-6CA218B82345}" srcOrd="0" destOrd="0" presId="urn:microsoft.com/office/officeart/2005/8/layout/radial5"/>
    <dgm:cxn modelId="{1D3F3C56-E527-4D08-B7D2-C24C49C7FDFB}" type="presOf" srcId="{DBCC272F-D2E8-48E5-A2DB-46770260BAC5}" destId="{35FD4299-7928-470F-A390-AAAAE43E574A}" srcOrd="0" destOrd="0" presId="urn:microsoft.com/office/officeart/2005/8/layout/radial5"/>
    <dgm:cxn modelId="{304C39DD-0C8E-4630-83E4-B9E0B88059E3}" type="presOf" srcId="{C6900B95-CA69-480F-BEAF-8EDE96A64A7D}" destId="{6939A925-AD51-46FA-8A3E-F8A5E1FF9A38}" srcOrd="0" destOrd="0" presId="urn:microsoft.com/office/officeart/2005/8/layout/radial5"/>
    <dgm:cxn modelId="{FE83A501-5337-44F9-94D3-74DB56D671C1}" type="presOf" srcId="{386E267C-A544-47D0-9E8E-CEA835420BA2}" destId="{44E29568-2F37-4044-A263-A71746040292}" srcOrd="1" destOrd="0" presId="urn:microsoft.com/office/officeart/2005/8/layout/radial5"/>
    <dgm:cxn modelId="{D0AE3E5B-3908-4BB7-BCA5-5068BDF2F42B}" type="presOf" srcId="{26232410-799F-4984-8D83-EF7FF0BAABB6}" destId="{7ED6846F-633F-47C3-8F0D-73F1AA523EDE}" srcOrd="1" destOrd="0" presId="urn:microsoft.com/office/officeart/2005/8/layout/radial5"/>
    <dgm:cxn modelId="{04CD05F1-5426-484C-8143-B4E5841C51D9}" type="presOf" srcId="{4A532860-E591-4A84-B418-2A4466645B58}" destId="{9528B5C3-33CA-4125-84A3-FCFA7B92A8C2}" srcOrd="0" destOrd="0" presId="urn:microsoft.com/office/officeart/2005/8/layout/radial5"/>
    <dgm:cxn modelId="{1635D680-8D58-4F29-9323-1D102428887E}" type="presOf" srcId="{73805C7E-5528-428C-A5EB-53848057149D}" destId="{7D18C8FF-B4F0-489D-A1F1-76D880D95908}" srcOrd="0" destOrd="0" presId="urn:microsoft.com/office/officeart/2005/8/layout/radial5"/>
    <dgm:cxn modelId="{A1CBFE11-625D-428C-8249-30330506F4E4}" type="presOf" srcId="{72B9DBE8-6060-49A2-AEFA-DE6181A308DF}" destId="{87D46FA4-F34A-4116-95BE-A45DE2549E11}" srcOrd="0" destOrd="0" presId="urn:microsoft.com/office/officeart/2005/8/layout/radial5"/>
    <dgm:cxn modelId="{A973A55D-EE5D-4706-9D5C-A13D94831CD9}" srcId="{DBCC272F-D2E8-48E5-A2DB-46770260BAC5}" destId="{C6900B95-CA69-480F-BEAF-8EDE96A64A7D}" srcOrd="3" destOrd="0" parTransId="{E13D2E31-C154-4460-8C6A-566266F5ED3A}" sibTransId="{ACF2346A-FA5C-4CF5-86B2-73488ED0003A}"/>
    <dgm:cxn modelId="{19DA05C4-6B39-43AF-9C9F-B474CA592E41}" type="presOf" srcId="{F0993089-3F71-4DA1-BFA5-E5B7B0F670D5}" destId="{95C3DF7D-2E85-4664-B7D8-26A654045CFA}" srcOrd="0" destOrd="0" presId="urn:microsoft.com/office/officeart/2005/8/layout/radial5"/>
    <dgm:cxn modelId="{E39A451D-45F4-42C2-A642-E4DBDEA49C7D}" type="presOf" srcId="{E13D2E31-C154-4460-8C6A-566266F5ED3A}" destId="{484EC0AD-F005-4261-B4E4-794D36BF3282}" srcOrd="1" destOrd="0" presId="urn:microsoft.com/office/officeart/2005/8/layout/radial5"/>
    <dgm:cxn modelId="{39D137B9-5226-424C-8C06-309FF793E8CC}" srcId="{DBCC272F-D2E8-48E5-A2DB-46770260BAC5}" destId="{4A532860-E591-4A84-B418-2A4466645B58}" srcOrd="5" destOrd="0" parTransId="{26232410-799F-4984-8D83-EF7FF0BAABB6}" sibTransId="{06788DF8-40A2-4C7C-9D26-7226AAAC4B0E}"/>
    <dgm:cxn modelId="{27B13C5F-E9C1-4888-8A90-A1A651984B8E}" type="presOf" srcId="{386E267C-A544-47D0-9E8E-CEA835420BA2}" destId="{1156E6D0-F01A-43EC-A778-C2527DD359A1}" srcOrd="0" destOrd="0" presId="urn:microsoft.com/office/officeart/2005/8/layout/radial5"/>
    <dgm:cxn modelId="{97188DDB-BAE8-4A54-A2A4-D9EB21A04026}" type="presOf" srcId="{06A89878-3BCF-4A75-9217-86664459EE72}" destId="{14EBF12B-D1CD-4A4C-A7BB-ED09C000A879}" srcOrd="0" destOrd="0" presId="urn:microsoft.com/office/officeart/2005/8/layout/radial5"/>
    <dgm:cxn modelId="{3DF0C794-566E-4797-A0ED-0D7F65B6CDC5}" type="presOf" srcId="{26232410-799F-4984-8D83-EF7FF0BAABB6}" destId="{C8B9129A-1F14-4E7B-A091-9E9165F561EE}" srcOrd="0" destOrd="0" presId="urn:microsoft.com/office/officeart/2005/8/layout/radial5"/>
    <dgm:cxn modelId="{A4B21BDE-67E2-4B0D-BF85-FC21D859DC3A}" type="presOf" srcId="{AD222505-9171-4AC4-8D6F-1E4F22AA737E}" destId="{5596E819-8567-4F13-B991-30F0EAFF8124}" srcOrd="0" destOrd="0" presId="urn:microsoft.com/office/officeart/2005/8/layout/radial5"/>
    <dgm:cxn modelId="{7580B321-B4EF-4908-8F9E-E4D3D6303507}" srcId="{DBCC272F-D2E8-48E5-A2DB-46770260BAC5}" destId="{F0993089-3F71-4DA1-BFA5-E5B7B0F670D5}" srcOrd="2" destOrd="0" parTransId="{72B9DBE8-6060-49A2-AEFA-DE6181A308DF}" sibTransId="{4024C3F1-5852-4482-ADF0-2F3590436B92}"/>
    <dgm:cxn modelId="{B2BBC42A-A3CC-4F4D-BA1F-3FAA38947CBD}" srcId="{DBCC272F-D2E8-48E5-A2DB-46770260BAC5}" destId="{73805C7E-5528-428C-A5EB-53848057149D}" srcOrd="0" destOrd="0" parTransId="{386E267C-A544-47D0-9E8E-CEA835420BA2}" sibTransId="{9E523E35-9BBF-4593-8165-B608A8C83BE9}"/>
    <dgm:cxn modelId="{3AAD1AFA-C461-43E8-8AB7-24EC76ED2F70}" type="presOf" srcId="{6833D9A4-FE77-448B-9123-33EA98DB6DF6}" destId="{531D7202-3A3B-4B0F-B82C-1F47D4E86C25}" srcOrd="1" destOrd="0" presId="urn:microsoft.com/office/officeart/2005/8/layout/radial5"/>
    <dgm:cxn modelId="{1504D146-6C51-45CB-A695-05C007836A16}" type="presOf" srcId="{DE9BF664-0D16-4944-878A-C5A17A76FDA7}" destId="{9378F751-1F3F-48D2-861C-4384C11A3481}" srcOrd="0" destOrd="0" presId="urn:microsoft.com/office/officeart/2005/8/layout/radial5"/>
    <dgm:cxn modelId="{E795B0C1-2A4D-431A-99DB-1BB541FBAF1C}" srcId="{DE9BF664-0D16-4944-878A-C5A17A76FDA7}" destId="{DBCC272F-D2E8-48E5-A2DB-46770260BAC5}" srcOrd="0" destOrd="0" parTransId="{F00FE533-30BE-4BBB-A9D3-EC7DA2A1F545}" sibTransId="{B2F57D71-E98A-445B-A302-D200FF750623}"/>
    <dgm:cxn modelId="{5AFEB97D-4004-4EF5-968B-B7CD3BAB575A}" srcId="{DBCC272F-D2E8-48E5-A2DB-46770260BAC5}" destId="{AD222505-9171-4AC4-8D6F-1E4F22AA737E}" srcOrd="1" destOrd="0" parTransId="{9063821E-9647-44E4-8935-F6CC7D18AA7E}" sibTransId="{65706F63-83D4-4089-80AE-118A7290EB60}"/>
    <dgm:cxn modelId="{0EBDC73D-90B1-4956-9747-509E553226BC}" srcId="{DBCC272F-D2E8-48E5-A2DB-46770260BAC5}" destId="{06A89878-3BCF-4A75-9217-86664459EE72}" srcOrd="4" destOrd="0" parTransId="{6833D9A4-FE77-448B-9123-33EA98DB6DF6}" sibTransId="{84719B26-A6DD-419D-8F4B-4FC74F03303D}"/>
    <dgm:cxn modelId="{68D1878B-D8A2-423F-88BD-1ADA931BDE66}" type="presOf" srcId="{6833D9A4-FE77-448B-9123-33EA98DB6DF6}" destId="{F12D94A4-E244-45DA-850D-24FE9B8FCF27}" srcOrd="0" destOrd="0" presId="urn:microsoft.com/office/officeart/2005/8/layout/radial5"/>
    <dgm:cxn modelId="{CCCE3638-5A3C-42CB-9259-1887CDEA2D1F}" type="presOf" srcId="{72B9DBE8-6060-49A2-AEFA-DE6181A308DF}" destId="{989FC026-97D3-4186-BAB5-AD2CDF514788}" srcOrd="1" destOrd="0" presId="urn:microsoft.com/office/officeart/2005/8/layout/radial5"/>
    <dgm:cxn modelId="{5B36A3A8-2B08-4F65-A7B0-75C0D3D6BAC0}" type="presOf" srcId="{9063821E-9647-44E4-8935-F6CC7D18AA7E}" destId="{C8DB1CD8-01BE-4EBB-92B7-FBA4DCE29F98}" srcOrd="1" destOrd="0" presId="urn:microsoft.com/office/officeart/2005/8/layout/radial5"/>
    <dgm:cxn modelId="{65384F8C-73C5-4E74-A93D-5C11D6FB179A}" type="presParOf" srcId="{9378F751-1F3F-48D2-861C-4384C11A3481}" destId="{35FD4299-7928-470F-A390-AAAAE43E574A}" srcOrd="0" destOrd="0" presId="urn:microsoft.com/office/officeart/2005/8/layout/radial5"/>
    <dgm:cxn modelId="{6A20A25D-DE81-4E17-BB41-A54CAD8E279F}" type="presParOf" srcId="{9378F751-1F3F-48D2-861C-4384C11A3481}" destId="{1156E6D0-F01A-43EC-A778-C2527DD359A1}" srcOrd="1" destOrd="0" presId="urn:microsoft.com/office/officeart/2005/8/layout/radial5"/>
    <dgm:cxn modelId="{0BF71639-0663-42EC-9BB9-A7D1281EF7E5}" type="presParOf" srcId="{1156E6D0-F01A-43EC-A778-C2527DD359A1}" destId="{44E29568-2F37-4044-A263-A71746040292}" srcOrd="0" destOrd="0" presId="urn:microsoft.com/office/officeart/2005/8/layout/radial5"/>
    <dgm:cxn modelId="{0D5EAD33-4FE3-4816-BDBF-92271C0BC559}" type="presParOf" srcId="{9378F751-1F3F-48D2-861C-4384C11A3481}" destId="{7D18C8FF-B4F0-489D-A1F1-76D880D95908}" srcOrd="2" destOrd="0" presId="urn:microsoft.com/office/officeart/2005/8/layout/radial5"/>
    <dgm:cxn modelId="{E55970C5-DA7B-4D25-AE15-9E433C7759E0}" type="presParOf" srcId="{9378F751-1F3F-48D2-861C-4384C11A3481}" destId="{D676A1C5-9975-4301-BD51-292B910C7850}" srcOrd="3" destOrd="0" presId="urn:microsoft.com/office/officeart/2005/8/layout/radial5"/>
    <dgm:cxn modelId="{C2BA4784-E75E-4C8E-9920-034923D3511D}" type="presParOf" srcId="{D676A1C5-9975-4301-BD51-292B910C7850}" destId="{C8DB1CD8-01BE-4EBB-92B7-FBA4DCE29F98}" srcOrd="0" destOrd="0" presId="urn:microsoft.com/office/officeart/2005/8/layout/radial5"/>
    <dgm:cxn modelId="{89E04C94-2A66-4A32-97E9-069481735E6B}" type="presParOf" srcId="{9378F751-1F3F-48D2-861C-4384C11A3481}" destId="{5596E819-8567-4F13-B991-30F0EAFF8124}" srcOrd="4" destOrd="0" presId="urn:microsoft.com/office/officeart/2005/8/layout/radial5"/>
    <dgm:cxn modelId="{5E7F2934-2601-43E9-8730-934480E4C3D5}" type="presParOf" srcId="{9378F751-1F3F-48D2-861C-4384C11A3481}" destId="{87D46FA4-F34A-4116-95BE-A45DE2549E11}" srcOrd="5" destOrd="0" presId="urn:microsoft.com/office/officeart/2005/8/layout/radial5"/>
    <dgm:cxn modelId="{1BC36BC2-5294-4C4F-B8F5-09950D3CD5E0}" type="presParOf" srcId="{87D46FA4-F34A-4116-95BE-A45DE2549E11}" destId="{989FC026-97D3-4186-BAB5-AD2CDF514788}" srcOrd="0" destOrd="0" presId="urn:microsoft.com/office/officeart/2005/8/layout/radial5"/>
    <dgm:cxn modelId="{6F219F82-015E-46AD-96FB-200F3F2921F9}" type="presParOf" srcId="{9378F751-1F3F-48D2-861C-4384C11A3481}" destId="{95C3DF7D-2E85-4664-B7D8-26A654045CFA}" srcOrd="6" destOrd="0" presId="urn:microsoft.com/office/officeart/2005/8/layout/radial5"/>
    <dgm:cxn modelId="{7235DCBC-F219-4626-8DF7-63464B3E6103}" type="presParOf" srcId="{9378F751-1F3F-48D2-861C-4384C11A3481}" destId="{EFCA3C8E-8F7E-4C09-B2D4-6CA218B82345}" srcOrd="7" destOrd="0" presId="urn:microsoft.com/office/officeart/2005/8/layout/radial5"/>
    <dgm:cxn modelId="{B1301FBD-E5A4-4ECF-8EA5-A1D07EEBD6C9}" type="presParOf" srcId="{EFCA3C8E-8F7E-4C09-B2D4-6CA218B82345}" destId="{484EC0AD-F005-4261-B4E4-794D36BF3282}" srcOrd="0" destOrd="0" presId="urn:microsoft.com/office/officeart/2005/8/layout/radial5"/>
    <dgm:cxn modelId="{D70ABCA0-BE4C-426E-8DD3-8B702CD08935}" type="presParOf" srcId="{9378F751-1F3F-48D2-861C-4384C11A3481}" destId="{6939A925-AD51-46FA-8A3E-F8A5E1FF9A38}" srcOrd="8" destOrd="0" presId="urn:microsoft.com/office/officeart/2005/8/layout/radial5"/>
    <dgm:cxn modelId="{B665ECF2-6B3D-45BA-A4D8-08A6C0BEFEC5}" type="presParOf" srcId="{9378F751-1F3F-48D2-861C-4384C11A3481}" destId="{F12D94A4-E244-45DA-850D-24FE9B8FCF27}" srcOrd="9" destOrd="0" presId="urn:microsoft.com/office/officeart/2005/8/layout/radial5"/>
    <dgm:cxn modelId="{A99AD43C-FD5F-4D28-AB2F-D70D4345B498}" type="presParOf" srcId="{F12D94A4-E244-45DA-850D-24FE9B8FCF27}" destId="{531D7202-3A3B-4B0F-B82C-1F47D4E86C25}" srcOrd="0" destOrd="0" presId="urn:microsoft.com/office/officeart/2005/8/layout/radial5"/>
    <dgm:cxn modelId="{F22A7802-FAA2-4E74-B4E4-E59B062D69EE}" type="presParOf" srcId="{9378F751-1F3F-48D2-861C-4384C11A3481}" destId="{14EBF12B-D1CD-4A4C-A7BB-ED09C000A879}" srcOrd="10" destOrd="0" presId="urn:microsoft.com/office/officeart/2005/8/layout/radial5"/>
    <dgm:cxn modelId="{DEAB2C1D-6536-4049-B3AE-0D1423BB53A8}" type="presParOf" srcId="{9378F751-1F3F-48D2-861C-4384C11A3481}" destId="{C8B9129A-1F14-4E7B-A091-9E9165F561EE}" srcOrd="11" destOrd="0" presId="urn:microsoft.com/office/officeart/2005/8/layout/radial5"/>
    <dgm:cxn modelId="{320EC2FF-AE2E-444A-925F-988945562DB2}" type="presParOf" srcId="{C8B9129A-1F14-4E7B-A091-9E9165F561EE}" destId="{7ED6846F-633F-47C3-8F0D-73F1AA523EDE}" srcOrd="0" destOrd="0" presId="urn:microsoft.com/office/officeart/2005/8/layout/radial5"/>
    <dgm:cxn modelId="{77FE5853-B9BB-41D2-B0E8-38D8D9E79BFC}" type="presParOf" srcId="{9378F751-1F3F-48D2-861C-4384C11A3481}" destId="{9528B5C3-33CA-4125-84A3-FCFA7B92A8C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17230F-ECEA-4F9F-850A-879EC53BC647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</dgm:pt>
    <dgm:pt modelId="{9B4CC2F2-B5EB-40BC-82E6-170CD2A11E80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C" b="1" dirty="0" smtClean="0"/>
            <a:t>International Food Standards (IFS)</a:t>
          </a:r>
          <a:endParaRPr lang="es-EC" dirty="0"/>
        </a:p>
      </dgm:t>
    </dgm:pt>
    <dgm:pt modelId="{1E96B46F-DA2C-435C-B515-DB27D54782BA}" type="parTrans" cxnId="{B5825888-A0D1-4F86-BD6E-C2721209A8ED}">
      <dgm:prSet/>
      <dgm:spPr/>
      <dgm:t>
        <a:bodyPr/>
        <a:lstStyle/>
        <a:p>
          <a:pPr algn="just"/>
          <a:endParaRPr lang="es-EC"/>
        </a:p>
      </dgm:t>
    </dgm:pt>
    <dgm:pt modelId="{BF356F3B-CF4E-446E-BC6C-F96951FEF613}" type="sibTrans" cxnId="{B5825888-A0D1-4F86-BD6E-C2721209A8ED}">
      <dgm:prSet/>
      <dgm:spPr/>
      <dgm:t>
        <a:bodyPr/>
        <a:lstStyle/>
        <a:p>
          <a:pPr algn="just"/>
          <a:endParaRPr lang="es-EC"/>
        </a:p>
      </dgm:t>
    </dgm:pt>
    <dgm:pt modelId="{6EE39319-886E-42A2-83A0-C4480CE77CFC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EC" b="1" dirty="0" smtClean="0"/>
            <a:t>ISO 22000</a:t>
          </a:r>
          <a:endParaRPr lang="es-EC" dirty="0"/>
        </a:p>
      </dgm:t>
    </dgm:pt>
    <dgm:pt modelId="{593EEF10-6C26-4BB8-90C4-2FB716C4705B}" type="parTrans" cxnId="{3446C3A2-240B-42AE-9765-1C37381EE167}">
      <dgm:prSet/>
      <dgm:spPr/>
      <dgm:t>
        <a:bodyPr/>
        <a:lstStyle/>
        <a:p>
          <a:pPr algn="just"/>
          <a:endParaRPr lang="es-EC"/>
        </a:p>
      </dgm:t>
    </dgm:pt>
    <dgm:pt modelId="{A7998315-22D1-4D5B-B3AF-D82306D0CB92}" type="sibTrans" cxnId="{3446C3A2-240B-42AE-9765-1C37381EE167}">
      <dgm:prSet/>
      <dgm:spPr/>
      <dgm:t>
        <a:bodyPr/>
        <a:lstStyle/>
        <a:p>
          <a:pPr algn="just"/>
          <a:endParaRPr lang="es-EC"/>
        </a:p>
      </dgm:t>
    </dgm:pt>
    <dgm:pt modelId="{CA490392-F253-42BA-A8A3-21CA421C34F1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r>
            <a:rPr lang="es-EC" b="1" dirty="0" smtClean="0"/>
            <a:t>Análisis de Riesgos y Control de puntos Críticos (HACCP)</a:t>
          </a:r>
          <a:endParaRPr lang="es-EC" dirty="0"/>
        </a:p>
      </dgm:t>
    </dgm:pt>
    <dgm:pt modelId="{02A67FED-078D-46A6-AB19-DE81552D1B67}" type="parTrans" cxnId="{2A3A3FA2-15A9-4814-9BF5-38F833B85D9E}">
      <dgm:prSet/>
      <dgm:spPr/>
      <dgm:t>
        <a:bodyPr/>
        <a:lstStyle/>
        <a:p>
          <a:pPr algn="just"/>
          <a:endParaRPr lang="es-EC"/>
        </a:p>
      </dgm:t>
    </dgm:pt>
    <dgm:pt modelId="{AA731E02-9C27-40CB-AC3B-03ED5425F868}" type="sibTrans" cxnId="{2A3A3FA2-15A9-4814-9BF5-38F833B85D9E}">
      <dgm:prSet/>
      <dgm:spPr/>
      <dgm:t>
        <a:bodyPr/>
        <a:lstStyle/>
        <a:p>
          <a:pPr algn="just"/>
          <a:endParaRPr lang="es-EC"/>
        </a:p>
      </dgm:t>
    </dgm:pt>
    <dgm:pt modelId="{C5554ACB-C5B6-4E98-A963-F375329DD340}">
      <dgm:prSet phldrT="[Texto]"/>
      <dgm:spPr>
        <a:solidFill>
          <a:srgbClr val="CCFF99"/>
        </a:solidFill>
      </dgm:spPr>
      <dgm:t>
        <a:bodyPr/>
        <a:lstStyle/>
        <a:p>
          <a:pPr algn="just"/>
          <a:r>
            <a:rPr lang="es-EC" b="1" dirty="0" smtClean="0"/>
            <a:t>Certificación Kosher</a:t>
          </a:r>
          <a:endParaRPr lang="es-EC" dirty="0"/>
        </a:p>
      </dgm:t>
    </dgm:pt>
    <dgm:pt modelId="{52EE48B7-1273-4CCA-A1F5-4656358C4403}" type="parTrans" cxnId="{B6DECF90-52EB-4796-A205-AD337B1062CD}">
      <dgm:prSet/>
      <dgm:spPr/>
      <dgm:t>
        <a:bodyPr/>
        <a:lstStyle/>
        <a:p>
          <a:pPr algn="just"/>
          <a:endParaRPr lang="es-EC"/>
        </a:p>
      </dgm:t>
    </dgm:pt>
    <dgm:pt modelId="{B3F906BF-3729-462A-AF09-DC4234A11A3B}" type="sibTrans" cxnId="{B6DECF90-52EB-4796-A205-AD337B1062CD}">
      <dgm:prSet/>
      <dgm:spPr/>
      <dgm:t>
        <a:bodyPr/>
        <a:lstStyle/>
        <a:p>
          <a:pPr algn="just"/>
          <a:endParaRPr lang="es-EC"/>
        </a:p>
      </dgm:t>
    </dgm:pt>
    <dgm:pt modelId="{6872228C-4CC9-46C8-8E31-0D7B759FEBDF}">
      <dgm:prSet phldrT="[Texto]"/>
      <dgm:spPr>
        <a:solidFill>
          <a:srgbClr val="FFCCCC"/>
        </a:solidFill>
      </dgm:spPr>
      <dgm:t>
        <a:bodyPr/>
        <a:lstStyle/>
        <a:p>
          <a:pPr algn="just"/>
          <a:r>
            <a:rPr lang="es-EC" b="1" smtClean="0"/>
            <a:t>Normas BASC</a:t>
          </a:r>
          <a:endParaRPr lang="es-EC" dirty="0"/>
        </a:p>
      </dgm:t>
    </dgm:pt>
    <dgm:pt modelId="{9CEFCAA1-5E33-4B5D-B9BC-02E4E2E6A1BE}" type="parTrans" cxnId="{2F018E24-BABF-4135-9782-4CE1434305C0}">
      <dgm:prSet/>
      <dgm:spPr/>
      <dgm:t>
        <a:bodyPr/>
        <a:lstStyle/>
        <a:p>
          <a:pPr algn="just"/>
          <a:endParaRPr lang="es-EC"/>
        </a:p>
      </dgm:t>
    </dgm:pt>
    <dgm:pt modelId="{25CF185F-5DB4-47BE-B3D6-94EAD5DA5D90}" type="sibTrans" cxnId="{2F018E24-BABF-4135-9782-4CE1434305C0}">
      <dgm:prSet/>
      <dgm:spPr/>
      <dgm:t>
        <a:bodyPr/>
        <a:lstStyle/>
        <a:p>
          <a:pPr algn="just"/>
          <a:endParaRPr lang="es-EC"/>
        </a:p>
      </dgm:t>
    </dgm:pt>
    <dgm:pt modelId="{0E5125D0-FE15-4399-AD6D-8F9E71CD21E5}" type="pres">
      <dgm:prSet presAssocID="{4817230F-ECEA-4F9F-850A-879EC53BC647}" presName="Name0" presStyleCnt="0">
        <dgm:presLayoutVars>
          <dgm:dir/>
          <dgm:resizeHandles val="exact"/>
        </dgm:presLayoutVars>
      </dgm:prSet>
      <dgm:spPr/>
    </dgm:pt>
    <dgm:pt modelId="{AE33CEE2-4409-4803-8C33-16F8606FD064}" type="pres">
      <dgm:prSet presAssocID="{9B4CC2F2-B5EB-40BC-82E6-170CD2A11E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69613-7E6E-4629-B44C-EE1FCEDE6F94}" type="pres">
      <dgm:prSet presAssocID="{BF356F3B-CF4E-446E-BC6C-F96951FEF613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018C9EF-30DD-49FD-98C0-E482027A841B}" type="pres">
      <dgm:prSet presAssocID="{BF356F3B-CF4E-446E-BC6C-F96951FEF61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9D6A58E5-DBEF-4B34-8F48-81520C16B59F}" type="pres">
      <dgm:prSet presAssocID="{6EE39319-886E-42A2-83A0-C4480CE77C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B1131-FCBB-4D86-974C-A3687C1533E6}" type="pres">
      <dgm:prSet presAssocID="{A7998315-22D1-4D5B-B3AF-D82306D0CB92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F7B098E-E862-4768-AD23-7490181C7B1F}" type="pres">
      <dgm:prSet presAssocID="{A7998315-22D1-4D5B-B3AF-D82306D0CB92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91D1D443-9FBE-4029-8A07-CC9409CBC0E8}" type="pres">
      <dgm:prSet presAssocID="{CA490392-F253-42BA-A8A3-21CA421C34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E8EE4B-FEAE-400F-AC37-ACFE073659B5}" type="pres">
      <dgm:prSet presAssocID="{AA731E02-9C27-40CB-AC3B-03ED5425F868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3D95164-2398-4FC3-9A0A-06A4199C791B}" type="pres">
      <dgm:prSet presAssocID="{AA731E02-9C27-40CB-AC3B-03ED5425F868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1481C96-4FDA-48BA-AC3F-CA588124C618}" type="pres">
      <dgm:prSet presAssocID="{C5554ACB-C5B6-4E98-A963-F375329DD3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1CEC44-DCA1-4A85-A9C8-FF6A75EE9291}" type="pres">
      <dgm:prSet presAssocID="{B3F906BF-3729-462A-AF09-DC4234A11A3B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69FA0E9-C75F-4929-86CA-548308CE3E9E}" type="pres">
      <dgm:prSet presAssocID="{B3F906BF-3729-462A-AF09-DC4234A11A3B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14166539-024E-4DAD-ABD1-B46775FBF80F}" type="pres">
      <dgm:prSet presAssocID="{6872228C-4CC9-46C8-8E31-0D7B759FEB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3AA5D2-AF31-4CBE-8164-299D9439B3A2}" type="presOf" srcId="{4817230F-ECEA-4F9F-850A-879EC53BC647}" destId="{0E5125D0-FE15-4399-AD6D-8F9E71CD21E5}" srcOrd="0" destOrd="0" presId="urn:microsoft.com/office/officeart/2005/8/layout/process1"/>
    <dgm:cxn modelId="{8BA5C44B-1C0B-45A7-BE26-178528E05C5C}" type="presOf" srcId="{9B4CC2F2-B5EB-40BC-82E6-170CD2A11E80}" destId="{AE33CEE2-4409-4803-8C33-16F8606FD064}" srcOrd="0" destOrd="0" presId="urn:microsoft.com/office/officeart/2005/8/layout/process1"/>
    <dgm:cxn modelId="{0A64C3FD-EEA9-4933-B61D-22D0FBB64E2C}" type="presOf" srcId="{CA490392-F253-42BA-A8A3-21CA421C34F1}" destId="{91D1D443-9FBE-4029-8A07-CC9409CBC0E8}" srcOrd="0" destOrd="0" presId="urn:microsoft.com/office/officeart/2005/8/layout/process1"/>
    <dgm:cxn modelId="{FCB71C15-8977-4DC6-9546-5B4CD07E3D15}" type="presOf" srcId="{B3F906BF-3729-462A-AF09-DC4234A11A3B}" destId="{F41CEC44-DCA1-4A85-A9C8-FF6A75EE9291}" srcOrd="0" destOrd="0" presId="urn:microsoft.com/office/officeart/2005/8/layout/process1"/>
    <dgm:cxn modelId="{3EEC07B7-F216-4930-8E4E-75D45ABAE66D}" type="presOf" srcId="{A7998315-22D1-4D5B-B3AF-D82306D0CB92}" destId="{C56B1131-FCBB-4D86-974C-A3687C1533E6}" srcOrd="0" destOrd="0" presId="urn:microsoft.com/office/officeart/2005/8/layout/process1"/>
    <dgm:cxn modelId="{3B8AB34F-1B01-4BF7-A29B-FB77C444CB2F}" type="presOf" srcId="{BF356F3B-CF4E-446E-BC6C-F96951FEF613}" destId="{54E69613-7E6E-4629-B44C-EE1FCEDE6F94}" srcOrd="0" destOrd="0" presId="urn:microsoft.com/office/officeart/2005/8/layout/process1"/>
    <dgm:cxn modelId="{2A3A3FA2-15A9-4814-9BF5-38F833B85D9E}" srcId="{4817230F-ECEA-4F9F-850A-879EC53BC647}" destId="{CA490392-F253-42BA-A8A3-21CA421C34F1}" srcOrd="2" destOrd="0" parTransId="{02A67FED-078D-46A6-AB19-DE81552D1B67}" sibTransId="{AA731E02-9C27-40CB-AC3B-03ED5425F868}"/>
    <dgm:cxn modelId="{2460E550-96FD-4509-9677-19BA10142F95}" type="presOf" srcId="{6EE39319-886E-42A2-83A0-C4480CE77CFC}" destId="{9D6A58E5-DBEF-4B34-8F48-81520C16B59F}" srcOrd="0" destOrd="0" presId="urn:microsoft.com/office/officeart/2005/8/layout/process1"/>
    <dgm:cxn modelId="{54528DAD-9D74-4562-A1FF-672D07D5CE9B}" type="presOf" srcId="{BF356F3B-CF4E-446E-BC6C-F96951FEF613}" destId="{5018C9EF-30DD-49FD-98C0-E482027A841B}" srcOrd="1" destOrd="0" presId="urn:microsoft.com/office/officeart/2005/8/layout/process1"/>
    <dgm:cxn modelId="{B5825888-A0D1-4F86-BD6E-C2721209A8ED}" srcId="{4817230F-ECEA-4F9F-850A-879EC53BC647}" destId="{9B4CC2F2-B5EB-40BC-82E6-170CD2A11E80}" srcOrd="0" destOrd="0" parTransId="{1E96B46F-DA2C-435C-B515-DB27D54782BA}" sibTransId="{BF356F3B-CF4E-446E-BC6C-F96951FEF613}"/>
    <dgm:cxn modelId="{B6DECF90-52EB-4796-A205-AD337B1062CD}" srcId="{4817230F-ECEA-4F9F-850A-879EC53BC647}" destId="{C5554ACB-C5B6-4E98-A963-F375329DD340}" srcOrd="3" destOrd="0" parTransId="{52EE48B7-1273-4CCA-A1F5-4656358C4403}" sibTransId="{B3F906BF-3729-462A-AF09-DC4234A11A3B}"/>
    <dgm:cxn modelId="{3446C3A2-240B-42AE-9765-1C37381EE167}" srcId="{4817230F-ECEA-4F9F-850A-879EC53BC647}" destId="{6EE39319-886E-42A2-83A0-C4480CE77CFC}" srcOrd="1" destOrd="0" parTransId="{593EEF10-6C26-4BB8-90C4-2FB716C4705B}" sibTransId="{A7998315-22D1-4D5B-B3AF-D82306D0CB92}"/>
    <dgm:cxn modelId="{2F018E24-BABF-4135-9782-4CE1434305C0}" srcId="{4817230F-ECEA-4F9F-850A-879EC53BC647}" destId="{6872228C-4CC9-46C8-8E31-0D7B759FEBDF}" srcOrd="4" destOrd="0" parTransId="{9CEFCAA1-5E33-4B5D-B9BC-02E4E2E6A1BE}" sibTransId="{25CF185F-5DB4-47BE-B3D6-94EAD5DA5D90}"/>
    <dgm:cxn modelId="{013182E2-716B-43E1-8291-2CD3B9085DB1}" type="presOf" srcId="{B3F906BF-3729-462A-AF09-DC4234A11A3B}" destId="{A69FA0E9-C75F-4929-86CA-548308CE3E9E}" srcOrd="1" destOrd="0" presId="urn:microsoft.com/office/officeart/2005/8/layout/process1"/>
    <dgm:cxn modelId="{71C71863-12E4-46AE-A776-3569F0EE44DA}" type="presOf" srcId="{C5554ACB-C5B6-4E98-A963-F375329DD340}" destId="{81481C96-4FDA-48BA-AC3F-CA588124C618}" srcOrd="0" destOrd="0" presId="urn:microsoft.com/office/officeart/2005/8/layout/process1"/>
    <dgm:cxn modelId="{02BF1059-C836-4E8E-8B1E-31BFDF70BC02}" type="presOf" srcId="{A7998315-22D1-4D5B-B3AF-D82306D0CB92}" destId="{7F7B098E-E862-4768-AD23-7490181C7B1F}" srcOrd="1" destOrd="0" presId="urn:microsoft.com/office/officeart/2005/8/layout/process1"/>
    <dgm:cxn modelId="{44004B29-826B-475B-98E3-6EBD1222A6DA}" type="presOf" srcId="{AA731E02-9C27-40CB-AC3B-03ED5425F868}" destId="{D3D95164-2398-4FC3-9A0A-06A4199C791B}" srcOrd="1" destOrd="0" presId="urn:microsoft.com/office/officeart/2005/8/layout/process1"/>
    <dgm:cxn modelId="{11AB825B-34E2-4464-AD7C-B20CC1EE4165}" type="presOf" srcId="{6872228C-4CC9-46C8-8E31-0D7B759FEBDF}" destId="{14166539-024E-4DAD-ABD1-B46775FBF80F}" srcOrd="0" destOrd="0" presId="urn:microsoft.com/office/officeart/2005/8/layout/process1"/>
    <dgm:cxn modelId="{E0666473-0B5D-463B-875D-737796B1A038}" type="presOf" srcId="{AA731E02-9C27-40CB-AC3B-03ED5425F868}" destId="{58E8EE4B-FEAE-400F-AC37-ACFE073659B5}" srcOrd="0" destOrd="0" presId="urn:microsoft.com/office/officeart/2005/8/layout/process1"/>
    <dgm:cxn modelId="{D57A1F75-42E7-49C5-BEC6-544C5E7E1865}" type="presParOf" srcId="{0E5125D0-FE15-4399-AD6D-8F9E71CD21E5}" destId="{AE33CEE2-4409-4803-8C33-16F8606FD064}" srcOrd="0" destOrd="0" presId="urn:microsoft.com/office/officeart/2005/8/layout/process1"/>
    <dgm:cxn modelId="{BAB93651-2094-43C3-9C43-8B740858C1A1}" type="presParOf" srcId="{0E5125D0-FE15-4399-AD6D-8F9E71CD21E5}" destId="{54E69613-7E6E-4629-B44C-EE1FCEDE6F94}" srcOrd="1" destOrd="0" presId="urn:microsoft.com/office/officeart/2005/8/layout/process1"/>
    <dgm:cxn modelId="{214FDD9F-3764-41A9-8A5D-2471180F9B08}" type="presParOf" srcId="{54E69613-7E6E-4629-B44C-EE1FCEDE6F94}" destId="{5018C9EF-30DD-49FD-98C0-E482027A841B}" srcOrd="0" destOrd="0" presId="urn:microsoft.com/office/officeart/2005/8/layout/process1"/>
    <dgm:cxn modelId="{ECFB0D4C-3ADE-437A-A890-DB17A7275D6C}" type="presParOf" srcId="{0E5125D0-FE15-4399-AD6D-8F9E71CD21E5}" destId="{9D6A58E5-DBEF-4B34-8F48-81520C16B59F}" srcOrd="2" destOrd="0" presId="urn:microsoft.com/office/officeart/2005/8/layout/process1"/>
    <dgm:cxn modelId="{F7EFB23A-65EB-4024-AEFA-D7726E4C0623}" type="presParOf" srcId="{0E5125D0-FE15-4399-AD6D-8F9E71CD21E5}" destId="{C56B1131-FCBB-4D86-974C-A3687C1533E6}" srcOrd="3" destOrd="0" presId="urn:microsoft.com/office/officeart/2005/8/layout/process1"/>
    <dgm:cxn modelId="{C54CBECE-C1DD-4193-AF3B-54AEF6F5DA1D}" type="presParOf" srcId="{C56B1131-FCBB-4D86-974C-A3687C1533E6}" destId="{7F7B098E-E862-4768-AD23-7490181C7B1F}" srcOrd="0" destOrd="0" presId="urn:microsoft.com/office/officeart/2005/8/layout/process1"/>
    <dgm:cxn modelId="{70E9BD6C-239D-41D8-8D72-3F6E84582BF1}" type="presParOf" srcId="{0E5125D0-FE15-4399-AD6D-8F9E71CD21E5}" destId="{91D1D443-9FBE-4029-8A07-CC9409CBC0E8}" srcOrd="4" destOrd="0" presId="urn:microsoft.com/office/officeart/2005/8/layout/process1"/>
    <dgm:cxn modelId="{538C5E5D-1BBE-42D7-8A35-9F9829B20D79}" type="presParOf" srcId="{0E5125D0-FE15-4399-AD6D-8F9E71CD21E5}" destId="{58E8EE4B-FEAE-400F-AC37-ACFE073659B5}" srcOrd="5" destOrd="0" presId="urn:microsoft.com/office/officeart/2005/8/layout/process1"/>
    <dgm:cxn modelId="{B7DED772-8DAC-4A5D-96C9-C0ECE77CC19C}" type="presParOf" srcId="{58E8EE4B-FEAE-400F-AC37-ACFE073659B5}" destId="{D3D95164-2398-4FC3-9A0A-06A4199C791B}" srcOrd="0" destOrd="0" presId="urn:microsoft.com/office/officeart/2005/8/layout/process1"/>
    <dgm:cxn modelId="{D29FFF11-03B9-4033-987A-3625A9D78192}" type="presParOf" srcId="{0E5125D0-FE15-4399-AD6D-8F9E71CD21E5}" destId="{81481C96-4FDA-48BA-AC3F-CA588124C618}" srcOrd="6" destOrd="0" presId="urn:microsoft.com/office/officeart/2005/8/layout/process1"/>
    <dgm:cxn modelId="{F8C6B485-74EF-43A8-80CE-D3CD561D02A5}" type="presParOf" srcId="{0E5125D0-FE15-4399-AD6D-8F9E71CD21E5}" destId="{F41CEC44-DCA1-4A85-A9C8-FF6A75EE9291}" srcOrd="7" destOrd="0" presId="urn:microsoft.com/office/officeart/2005/8/layout/process1"/>
    <dgm:cxn modelId="{C6321D29-4213-4ACF-AF4D-E815B32D8352}" type="presParOf" srcId="{F41CEC44-DCA1-4A85-A9C8-FF6A75EE9291}" destId="{A69FA0E9-C75F-4929-86CA-548308CE3E9E}" srcOrd="0" destOrd="0" presId="urn:microsoft.com/office/officeart/2005/8/layout/process1"/>
    <dgm:cxn modelId="{675CA78E-CB48-41B8-9E63-3C90A1E17A67}" type="presParOf" srcId="{0E5125D0-FE15-4399-AD6D-8F9E71CD21E5}" destId="{14166539-024E-4DAD-ABD1-B46775FBF80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A0932-7FBE-4D98-A131-1E5E1C2AD9AF}" type="doc">
      <dgm:prSet loTypeId="urn:microsoft.com/office/officeart/2005/8/layout/arrow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D08BB00E-B6A9-4A9D-A5C1-395943E13EA3}">
      <dgm:prSet phldrT="[Texto]"/>
      <dgm:spPr>
        <a:solidFill>
          <a:srgbClr val="FFFFCC"/>
        </a:solidFill>
      </dgm:spPr>
      <dgm:t>
        <a:bodyPr/>
        <a:lstStyle/>
        <a:p>
          <a:pPr algn="just"/>
          <a:r>
            <a:rPr lang="es-EC" dirty="0" smtClean="0"/>
            <a:t>Arancel aduanero chile es el 6% (plano) sobre el valor CIF de las mercancías</a:t>
          </a:r>
          <a:endParaRPr lang="es-EC" dirty="0"/>
        </a:p>
      </dgm:t>
    </dgm:pt>
    <dgm:pt modelId="{6E0F63F7-BC39-4775-BC6A-5610F6F9F772}" type="parTrans" cxnId="{B7E4259C-335E-4C63-B896-6F699BB37EE6}">
      <dgm:prSet/>
      <dgm:spPr/>
      <dgm:t>
        <a:bodyPr/>
        <a:lstStyle/>
        <a:p>
          <a:endParaRPr lang="es-EC"/>
        </a:p>
      </dgm:t>
    </dgm:pt>
    <dgm:pt modelId="{F35675E3-CE72-47FF-86D6-69958A0B7601}" type="sibTrans" cxnId="{B7E4259C-335E-4C63-B896-6F699BB37EE6}">
      <dgm:prSet/>
      <dgm:spPr/>
      <dgm:t>
        <a:bodyPr/>
        <a:lstStyle/>
        <a:p>
          <a:endParaRPr lang="es-EC"/>
        </a:p>
      </dgm:t>
    </dgm:pt>
    <dgm:pt modelId="{B0585AEA-C428-4D26-88A9-62DF30379139}">
      <dgm:prSet phldrT="[Texto]"/>
      <dgm:spPr/>
      <dgm:t>
        <a:bodyPr/>
        <a:lstStyle/>
        <a:p>
          <a:pPr algn="just"/>
          <a:r>
            <a:rPr lang="es-EC" dirty="0" smtClean="0"/>
            <a:t>Palmito tiene preferencia arancelaria del 100% (Arancel 0)</a:t>
          </a:r>
          <a:endParaRPr lang="es-EC" dirty="0"/>
        </a:p>
      </dgm:t>
    </dgm:pt>
    <dgm:pt modelId="{7389BB1D-C184-4826-8547-049DDAC27328}" type="parTrans" cxnId="{1388831A-0BB2-40F5-B9B0-A4F8E019B356}">
      <dgm:prSet/>
      <dgm:spPr/>
      <dgm:t>
        <a:bodyPr/>
        <a:lstStyle/>
        <a:p>
          <a:endParaRPr lang="es-EC"/>
        </a:p>
      </dgm:t>
    </dgm:pt>
    <dgm:pt modelId="{D8C2917A-5F3D-4092-B69A-47F592FEE76A}" type="sibTrans" cxnId="{1388831A-0BB2-40F5-B9B0-A4F8E019B356}">
      <dgm:prSet/>
      <dgm:spPr/>
      <dgm:t>
        <a:bodyPr/>
        <a:lstStyle/>
        <a:p>
          <a:endParaRPr lang="es-EC"/>
        </a:p>
      </dgm:t>
    </dgm:pt>
    <dgm:pt modelId="{8F765187-0DFB-4086-842F-9B74524AD600}" type="pres">
      <dgm:prSet presAssocID="{905A0932-7FBE-4D98-A131-1E5E1C2AD9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EBAC92-E494-4BFC-AA68-791D6981AAFC}" type="pres">
      <dgm:prSet presAssocID="{905A0932-7FBE-4D98-A131-1E5E1C2AD9AF}" presName="ribbon" presStyleLbl="node1" presStyleIdx="0" presStyleCnt="1" custLinFactNeighborX="-2175" custLinFactNeighborY="-4148"/>
      <dgm:spPr>
        <a:solidFill>
          <a:srgbClr val="FFFFCC"/>
        </a:solidFill>
      </dgm:spPr>
    </dgm:pt>
    <dgm:pt modelId="{54007095-2A7E-4BB1-86A7-4EA22EE4E96B}" type="pres">
      <dgm:prSet presAssocID="{905A0932-7FBE-4D98-A131-1E5E1C2AD9A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357808-E5BB-4E39-BBAA-0FEB5E3D0EC7}" type="pres">
      <dgm:prSet presAssocID="{905A0932-7FBE-4D98-A131-1E5E1C2AD9A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88831A-0BB2-40F5-B9B0-A4F8E019B356}" srcId="{905A0932-7FBE-4D98-A131-1E5E1C2AD9AF}" destId="{B0585AEA-C428-4D26-88A9-62DF30379139}" srcOrd="1" destOrd="0" parTransId="{7389BB1D-C184-4826-8547-049DDAC27328}" sibTransId="{D8C2917A-5F3D-4092-B69A-47F592FEE76A}"/>
    <dgm:cxn modelId="{70B40952-2BD3-40E9-A2FF-16736B876B95}" type="presOf" srcId="{B0585AEA-C428-4D26-88A9-62DF30379139}" destId="{BA357808-E5BB-4E39-BBAA-0FEB5E3D0EC7}" srcOrd="0" destOrd="0" presId="urn:microsoft.com/office/officeart/2005/8/layout/arrow6"/>
    <dgm:cxn modelId="{5940B71A-98BE-4F65-9F9A-E069C136F437}" type="presOf" srcId="{905A0932-7FBE-4D98-A131-1E5E1C2AD9AF}" destId="{8F765187-0DFB-4086-842F-9B74524AD600}" srcOrd="0" destOrd="0" presId="urn:microsoft.com/office/officeart/2005/8/layout/arrow6"/>
    <dgm:cxn modelId="{0EA201FA-99A7-48E1-AF40-18A462842B91}" type="presOf" srcId="{D08BB00E-B6A9-4A9D-A5C1-395943E13EA3}" destId="{54007095-2A7E-4BB1-86A7-4EA22EE4E96B}" srcOrd="0" destOrd="0" presId="urn:microsoft.com/office/officeart/2005/8/layout/arrow6"/>
    <dgm:cxn modelId="{B7E4259C-335E-4C63-B896-6F699BB37EE6}" srcId="{905A0932-7FBE-4D98-A131-1E5E1C2AD9AF}" destId="{D08BB00E-B6A9-4A9D-A5C1-395943E13EA3}" srcOrd="0" destOrd="0" parTransId="{6E0F63F7-BC39-4775-BC6A-5610F6F9F772}" sibTransId="{F35675E3-CE72-47FF-86D6-69958A0B7601}"/>
    <dgm:cxn modelId="{97E64A30-D58E-4747-B14F-7B79F37F3499}" type="presParOf" srcId="{8F765187-0DFB-4086-842F-9B74524AD600}" destId="{FCEBAC92-E494-4BFC-AA68-791D6981AAFC}" srcOrd="0" destOrd="0" presId="urn:microsoft.com/office/officeart/2005/8/layout/arrow6"/>
    <dgm:cxn modelId="{B2B8B433-75C7-4297-AFC1-3536CD12F37D}" type="presParOf" srcId="{8F765187-0DFB-4086-842F-9B74524AD600}" destId="{54007095-2A7E-4BB1-86A7-4EA22EE4E96B}" srcOrd="1" destOrd="0" presId="urn:microsoft.com/office/officeart/2005/8/layout/arrow6"/>
    <dgm:cxn modelId="{3EF9A65F-DEC0-4136-8EB8-06F5F01EC28A}" type="presParOf" srcId="{8F765187-0DFB-4086-842F-9B74524AD600}" destId="{BA357808-E5BB-4E39-BBAA-0FEB5E3D0EC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4B2D-1AD8-4AD1-8260-7A317E66C35B}">
      <dsp:nvSpPr>
        <dsp:cNvPr id="0" name=""/>
        <dsp:cNvSpPr/>
      </dsp:nvSpPr>
      <dsp:spPr>
        <a:xfrm>
          <a:off x="4870110" y="2262946"/>
          <a:ext cx="91440" cy="691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44"/>
              </a:lnTo>
            </a:path>
          </a:pathLst>
        </a:custGeom>
        <a:noFill/>
        <a:ln w="19050" cap="rnd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1FE58-CAB8-4C8B-B247-CBF25DD6D437}">
      <dsp:nvSpPr>
        <dsp:cNvPr id="0" name=""/>
        <dsp:cNvSpPr/>
      </dsp:nvSpPr>
      <dsp:spPr>
        <a:xfrm>
          <a:off x="3762153" y="628253"/>
          <a:ext cx="1153677" cy="691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267"/>
              </a:lnTo>
              <a:lnTo>
                <a:pt x="1153677" y="471267"/>
              </a:lnTo>
              <a:lnTo>
                <a:pt x="1153677" y="691544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DA3EF-80C9-4088-8F08-5A05CC6311AF}">
      <dsp:nvSpPr>
        <dsp:cNvPr id="0" name=""/>
        <dsp:cNvSpPr/>
      </dsp:nvSpPr>
      <dsp:spPr>
        <a:xfrm>
          <a:off x="2608475" y="628253"/>
          <a:ext cx="1153677" cy="691544"/>
        </a:xfrm>
        <a:custGeom>
          <a:avLst/>
          <a:gdLst/>
          <a:ahLst/>
          <a:cxnLst/>
          <a:rect l="0" t="0" r="0" b="0"/>
          <a:pathLst>
            <a:path>
              <a:moveTo>
                <a:pt x="1153677" y="0"/>
              </a:moveTo>
              <a:lnTo>
                <a:pt x="1153677" y="471267"/>
              </a:lnTo>
              <a:lnTo>
                <a:pt x="0" y="471267"/>
              </a:lnTo>
              <a:lnTo>
                <a:pt x="0" y="691544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A4EE2-BDE4-44DD-A214-341E303FD379}">
      <dsp:nvSpPr>
        <dsp:cNvPr id="0" name=""/>
        <dsp:cNvSpPr/>
      </dsp:nvSpPr>
      <dsp:spPr>
        <a:xfrm>
          <a:off x="2573250" y="2307"/>
          <a:ext cx="2377804" cy="6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shade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85D1F-F36E-4630-8BC7-30F23B0AB1AE}">
      <dsp:nvSpPr>
        <dsp:cNvPr id="0" name=""/>
        <dsp:cNvSpPr/>
      </dsp:nvSpPr>
      <dsp:spPr>
        <a:xfrm>
          <a:off x="2837451" y="253297"/>
          <a:ext cx="2377804" cy="625946"/>
        </a:xfrm>
        <a:prstGeom prst="roundRect">
          <a:avLst>
            <a:gd name="adj" fmla="val 10000"/>
          </a:avLst>
        </a:prstGeom>
        <a:solidFill>
          <a:srgbClr val="FFCCCC">
            <a:alpha val="89804"/>
          </a:srgbClr>
        </a:soli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Dos aspectos importantes</a:t>
          </a:r>
          <a:endParaRPr lang="es-EC" sz="1500" kern="1200" dirty="0"/>
        </a:p>
      </dsp:txBody>
      <dsp:txXfrm>
        <a:off x="2855784" y="271630"/>
        <a:ext cx="2341138" cy="589280"/>
      </dsp:txXfrm>
    </dsp:sp>
    <dsp:sp modelId="{ADDE48F1-9A25-4036-A10B-9D6AB7174FFB}">
      <dsp:nvSpPr>
        <dsp:cNvPr id="0" name=""/>
        <dsp:cNvSpPr/>
      </dsp:nvSpPr>
      <dsp:spPr>
        <a:xfrm>
          <a:off x="1718998" y="1319798"/>
          <a:ext cx="1778954" cy="943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6A0349-C448-4C4F-870F-EC4F8FBBC166}">
      <dsp:nvSpPr>
        <dsp:cNvPr id="0" name=""/>
        <dsp:cNvSpPr/>
      </dsp:nvSpPr>
      <dsp:spPr>
        <a:xfrm>
          <a:off x="1983198" y="1570789"/>
          <a:ext cx="1778954" cy="943147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Accesibilidad de la democracia en la década de los 90.</a:t>
          </a:r>
        </a:p>
      </dsp:txBody>
      <dsp:txXfrm>
        <a:off x="2010822" y="1598413"/>
        <a:ext cx="1723706" cy="887899"/>
      </dsp:txXfrm>
    </dsp:sp>
    <dsp:sp modelId="{DCB8D4D9-95A4-439A-B5F5-3A5D6C8CDEB5}">
      <dsp:nvSpPr>
        <dsp:cNvPr id="0" name=""/>
        <dsp:cNvSpPr/>
      </dsp:nvSpPr>
      <dsp:spPr>
        <a:xfrm>
          <a:off x="4026353" y="1319798"/>
          <a:ext cx="1778954" cy="943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5339E0-4F64-4E42-A512-DE025A3599F2}">
      <dsp:nvSpPr>
        <dsp:cNvPr id="0" name=""/>
        <dsp:cNvSpPr/>
      </dsp:nvSpPr>
      <dsp:spPr>
        <a:xfrm>
          <a:off x="4290554" y="1570789"/>
          <a:ext cx="1778954" cy="9431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Desarrollo de tecnología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“Globalización”.</a:t>
          </a:r>
          <a:endParaRPr lang="es-EC" sz="1500" kern="1200" dirty="0"/>
        </a:p>
      </dsp:txBody>
      <dsp:txXfrm>
        <a:off x="4318178" y="1598413"/>
        <a:ext cx="1723706" cy="887899"/>
      </dsp:txXfrm>
    </dsp:sp>
    <dsp:sp modelId="{11180C55-BE77-4844-A161-1E6D4C324058}">
      <dsp:nvSpPr>
        <dsp:cNvPr id="0" name=""/>
        <dsp:cNvSpPr/>
      </dsp:nvSpPr>
      <dsp:spPr>
        <a:xfrm>
          <a:off x="3726928" y="2954491"/>
          <a:ext cx="2377804" cy="52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62DC04-0603-4646-BD70-F2C9755B8C8D}">
      <dsp:nvSpPr>
        <dsp:cNvPr id="0" name=""/>
        <dsp:cNvSpPr/>
      </dsp:nvSpPr>
      <dsp:spPr>
        <a:xfrm>
          <a:off x="3991129" y="3205481"/>
          <a:ext cx="2377804" cy="52343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rnd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Crisis Asiática y global</a:t>
          </a:r>
          <a:endParaRPr lang="es-EC" sz="1500" kern="1200" dirty="0"/>
        </a:p>
      </dsp:txBody>
      <dsp:txXfrm>
        <a:off x="4006460" y="3220812"/>
        <a:ext cx="2347142" cy="492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D4299-7928-470F-A390-AAAAE43E574A}">
      <dsp:nvSpPr>
        <dsp:cNvPr id="0" name=""/>
        <dsp:cNvSpPr/>
      </dsp:nvSpPr>
      <dsp:spPr>
        <a:xfrm>
          <a:off x="3805922" y="2311972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ACE No.65</a:t>
          </a:r>
          <a:endParaRPr lang="es-EC" sz="2800" kern="1200" dirty="0"/>
        </a:p>
      </dsp:txBody>
      <dsp:txXfrm>
        <a:off x="4047276" y="2553326"/>
        <a:ext cx="1165357" cy="1165357"/>
      </dsp:txXfrm>
    </dsp:sp>
    <dsp:sp modelId="{1156E6D0-F01A-43EC-A778-C2527DD359A1}">
      <dsp:nvSpPr>
        <dsp:cNvPr id="0" name=""/>
        <dsp:cNvSpPr/>
      </dsp:nvSpPr>
      <dsp:spPr>
        <a:xfrm rot="16200000">
          <a:off x="4455214" y="1711992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507636" y="1876482"/>
        <a:ext cx="244637" cy="336206"/>
      </dsp:txXfrm>
    </dsp:sp>
    <dsp:sp modelId="{7D18C8FF-B4F0-489D-A1F1-76D880D95908}">
      <dsp:nvSpPr>
        <dsp:cNvPr id="0" name=""/>
        <dsp:cNvSpPr/>
      </dsp:nvSpPr>
      <dsp:spPr>
        <a:xfrm>
          <a:off x="3805922" y="4507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Trato Nacional</a:t>
          </a:r>
          <a:endParaRPr lang="es-EC" sz="1600" kern="1200" dirty="0"/>
        </a:p>
      </dsp:txBody>
      <dsp:txXfrm>
        <a:off x="4047276" y="245861"/>
        <a:ext cx="1165357" cy="1165357"/>
      </dsp:txXfrm>
    </dsp:sp>
    <dsp:sp modelId="{D676A1C5-9975-4301-BD51-292B910C7850}">
      <dsp:nvSpPr>
        <dsp:cNvPr id="0" name=""/>
        <dsp:cNvSpPr/>
      </dsp:nvSpPr>
      <dsp:spPr>
        <a:xfrm rot="19800000">
          <a:off x="5445810" y="2283913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452833" y="2422192"/>
        <a:ext cx="244637" cy="336206"/>
      </dsp:txXfrm>
    </dsp:sp>
    <dsp:sp modelId="{5596E819-8567-4F13-B991-30F0EAFF8124}">
      <dsp:nvSpPr>
        <dsp:cNvPr id="0" name=""/>
        <dsp:cNvSpPr/>
      </dsp:nvSpPr>
      <dsp:spPr>
        <a:xfrm>
          <a:off x="5804246" y="1158240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Reducción de aranceles</a:t>
          </a:r>
          <a:endParaRPr lang="es-EC" sz="1600" kern="1200" dirty="0"/>
        </a:p>
      </dsp:txBody>
      <dsp:txXfrm>
        <a:off x="6045600" y="1399594"/>
        <a:ext cx="1165357" cy="1165357"/>
      </dsp:txXfrm>
    </dsp:sp>
    <dsp:sp modelId="{87D46FA4-F34A-4116-95BE-A45DE2549E11}">
      <dsp:nvSpPr>
        <dsp:cNvPr id="0" name=""/>
        <dsp:cNvSpPr/>
      </dsp:nvSpPr>
      <dsp:spPr>
        <a:xfrm rot="1800000">
          <a:off x="5445810" y="3427755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452833" y="3513612"/>
        <a:ext cx="244637" cy="336206"/>
      </dsp:txXfrm>
    </dsp:sp>
    <dsp:sp modelId="{95C3DF7D-2E85-4664-B7D8-26A654045CFA}">
      <dsp:nvSpPr>
        <dsp:cNvPr id="0" name=""/>
        <dsp:cNvSpPr/>
      </dsp:nvSpPr>
      <dsp:spPr>
        <a:xfrm>
          <a:off x="5804246" y="3465705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Comité de mercancías</a:t>
          </a:r>
          <a:endParaRPr lang="es-EC" sz="1400" kern="1200" dirty="0"/>
        </a:p>
      </dsp:txBody>
      <dsp:txXfrm>
        <a:off x="6045600" y="3707059"/>
        <a:ext cx="1165357" cy="1165357"/>
      </dsp:txXfrm>
    </dsp:sp>
    <dsp:sp modelId="{EFCA3C8E-8F7E-4C09-B2D4-6CA218B82345}">
      <dsp:nvSpPr>
        <dsp:cNvPr id="0" name=""/>
        <dsp:cNvSpPr/>
      </dsp:nvSpPr>
      <dsp:spPr>
        <a:xfrm rot="5400000">
          <a:off x="4455214" y="3999675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507636" y="4059321"/>
        <a:ext cx="244637" cy="336206"/>
      </dsp:txXfrm>
    </dsp:sp>
    <dsp:sp modelId="{6939A925-AD51-46FA-8A3E-F8A5E1FF9A38}">
      <dsp:nvSpPr>
        <dsp:cNvPr id="0" name=""/>
        <dsp:cNvSpPr/>
      </dsp:nvSpPr>
      <dsp:spPr>
        <a:xfrm>
          <a:off x="3805922" y="4619437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Reglas de Origen</a:t>
          </a:r>
          <a:endParaRPr lang="es-EC" sz="1600" kern="1200" dirty="0"/>
        </a:p>
      </dsp:txBody>
      <dsp:txXfrm>
        <a:off x="4047276" y="4860791"/>
        <a:ext cx="1165357" cy="1165357"/>
      </dsp:txXfrm>
    </dsp:sp>
    <dsp:sp modelId="{F12D94A4-E244-45DA-850D-24FE9B8FCF27}">
      <dsp:nvSpPr>
        <dsp:cNvPr id="0" name=""/>
        <dsp:cNvSpPr/>
      </dsp:nvSpPr>
      <dsp:spPr>
        <a:xfrm rot="9000000">
          <a:off x="3464618" y="3427755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562439" y="3513612"/>
        <a:ext cx="244637" cy="336206"/>
      </dsp:txXfrm>
    </dsp:sp>
    <dsp:sp modelId="{14EBF12B-D1CD-4A4C-A7BB-ED09C000A879}">
      <dsp:nvSpPr>
        <dsp:cNvPr id="0" name=""/>
        <dsp:cNvSpPr/>
      </dsp:nvSpPr>
      <dsp:spPr>
        <a:xfrm>
          <a:off x="1807599" y="3465705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Medidas sanitarias y fitosanitarias</a:t>
          </a:r>
          <a:endParaRPr lang="es-EC" sz="1200" kern="1200" dirty="0"/>
        </a:p>
      </dsp:txBody>
      <dsp:txXfrm>
        <a:off x="2048953" y="3707059"/>
        <a:ext cx="1165357" cy="1165357"/>
      </dsp:txXfrm>
    </dsp:sp>
    <dsp:sp modelId="{C8B9129A-1F14-4E7B-A091-9E9165F561EE}">
      <dsp:nvSpPr>
        <dsp:cNvPr id="0" name=""/>
        <dsp:cNvSpPr/>
      </dsp:nvSpPr>
      <dsp:spPr>
        <a:xfrm rot="12600000">
          <a:off x="3464618" y="2283913"/>
          <a:ext cx="349481" cy="560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562439" y="2422192"/>
        <a:ext cx="244637" cy="336206"/>
      </dsp:txXfrm>
    </dsp:sp>
    <dsp:sp modelId="{9528B5C3-33CA-4125-84A3-FCFA7B92A8C2}">
      <dsp:nvSpPr>
        <dsp:cNvPr id="0" name=""/>
        <dsp:cNvSpPr/>
      </dsp:nvSpPr>
      <dsp:spPr>
        <a:xfrm>
          <a:off x="1807599" y="1158240"/>
          <a:ext cx="1648065" cy="1648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Salvaguardias</a:t>
          </a:r>
          <a:endParaRPr lang="es-EC" sz="1200" kern="1200" dirty="0"/>
        </a:p>
      </dsp:txBody>
      <dsp:txXfrm>
        <a:off x="2048953" y="1399594"/>
        <a:ext cx="1165357" cy="1165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CEE2-4409-4803-8C33-16F8606FD064}">
      <dsp:nvSpPr>
        <dsp:cNvPr id="0" name=""/>
        <dsp:cNvSpPr/>
      </dsp:nvSpPr>
      <dsp:spPr>
        <a:xfrm>
          <a:off x="5654" y="0"/>
          <a:ext cx="1752978" cy="92847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International Food Standards (IFS)</a:t>
          </a:r>
          <a:endParaRPr lang="es-EC" sz="1400" kern="1200" dirty="0"/>
        </a:p>
      </dsp:txBody>
      <dsp:txXfrm>
        <a:off x="32848" y="27194"/>
        <a:ext cx="1698590" cy="874086"/>
      </dsp:txXfrm>
    </dsp:sp>
    <dsp:sp modelId="{54E69613-7E6E-4629-B44C-EE1FCEDE6F94}">
      <dsp:nvSpPr>
        <dsp:cNvPr id="0" name=""/>
        <dsp:cNvSpPr/>
      </dsp:nvSpPr>
      <dsp:spPr>
        <a:xfrm>
          <a:off x="1933931" y="246867"/>
          <a:ext cx="371631" cy="43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1933931" y="333815"/>
        <a:ext cx="260142" cy="260842"/>
      </dsp:txXfrm>
    </dsp:sp>
    <dsp:sp modelId="{9D6A58E5-DBEF-4B34-8F48-81520C16B59F}">
      <dsp:nvSpPr>
        <dsp:cNvPr id="0" name=""/>
        <dsp:cNvSpPr/>
      </dsp:nvSpPr>
      <dsp:spPr>
        <a:xfrm>
          <a:off x="2459825" y="0"/>
          <a:ext cx="1752978" cy="92847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ISO 22000</a:t>
          </a:r>
          <a:endParaRPr lang="es-EC" sz="1400" kern="1200" dirty="0"/>
        </a:p>
      </dsp:txBody>
      <dsp:txXfrm>
        <a:off x="2487019" y="27194"/>
        <a:ext cx="1698590" cy="874086"/>
      </dsp:txXfrm>
    </dsp:sp>
    <dsp:sp modelId="{C56B1131-FCBB-4D86-974C-A3687C1533E6}">
      <dsp:nvSpPr>
        <dsp:cNvPr id="0" name=""/>
        <dsp:cNvSpPr/>
      </dsp:nvSpPr>
      <dsp:spPr>
        <a:xfrm>
          <a:off x="4388101" y="246867"/>
          <a:ext cx="371631" cy="43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388101" y="333815"/>
        <a:ext cx="260142" cy="260842"/>
      </dsp:txXfrm>
    </dsp:sp>
    <dsp:sp modelId="{91D1D443-9FBE-4029-8A07-CC9409CBC0E8}">
      <dsp:nvSpPr>
        <dsp:cNvPr id="0" name=""/>
        <dsp:cNvSpPr/>
      </dsp:nvSpPr>
      <dsp:spPr>
        <a:xfrm>
          <a:off x="4913995" y="0"/>
          <a:ext cx="1752978" cy="92847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Análisis de Riesgos y Control de puntos Críticos (HACCP)</a:t>
          </a:r>
          <a:endParaRPr lang="es-EC" sz="1400" kern="1200" dirty="0"/>
        </a:p>
      </dsp:txBody>
      <dsp:txXfrm>
        <a:off x="4941189" y="27194"/>
        <a:ext cx="1698590" cy="874086"/>
      </dsp:txXfrm>
    </dsp:sp>
    <dsp:sp modelId="{58E8EE4B-FEAE-400F-AC37-ACFE073659B5}">
      <dsp:nvSpPr>
        <dsp:cNvPr id="0" name=""/>
        <dsp:cNvSpPr/>
      </dsp:nvSpPr>
      <dsp:spPr>
        <a:xfrm>
          <a:off x="6842272" y="246867"/>
          <a:ext cx="371631" cy="43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6842272" y="333815"/>
        <a:ext cx="260142" cy="260842"/>
      </dsp:txXfrm>
    </dsp:sp>
    <dsp:sp modelId="{81481C96-4FDA-48BA-AC3F-CA588124C618}">
      <dsp:nvSpPr>
        <dsp:cNvPr id="0" name=""/>
        <dsp:cNvSpPr/>
      </dsp:nvSpPr>
      <dsp:spPr>
        <a:xfrm>
          <a:off x="7368165" y="0"/>
          <a:ext cx="1752978" cy="928474"/>
        </a:xfrm>
        <a:prstGeom prst="roundRect">
          <a:avLst>
            <a:gd name="adj" fmla="val 10000"/>
          </a:avLst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Certificación Kosher</a:t>
          </a:r>
          <a:endParaRPr lang="es-EC" sz="1400" kern="1200" dirty="0"/>
        </a:p>
      </dsp:txBody>
      <dsp:txXfrm>
        <a:off x="7395359" y="27194"/>
        <a:ext cx="1698590" cy="874086"/>
      </dsp:txXfrm>
    </dsp:sp>
    <dsp:sp modelId="{F41CEC44-DCA1-4A85-A9C8-FF6A75EE9291}">
      <dsp:nvSpPr>
        <dsp:cNvPr id="0" name=""/>
        <dsp:cNvSpPr/>
      </dsp:nvSpPr>
      <dsp:spPr>
        <a:xfrm>
          <a:off x="9296442" y="246867"/>
          <a:ext cx="371631" cy="43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9296442" y="333815"/>
        <a:ext cx="260142" cy="260842"/>
      </dsp:txXfrm>
    </dsp:sp>
    <dsp:sp modelId="{14166539-024E-4DAD-ABD1-B46775FBF80F}">
      <dsp:nvSpPr>
        <dsp:cNvPr id="0" name=""/>
        <dsp:cNvSpPr/>
      </dsp:nvSpPr>
      <dsp:spPr>
        <a:xfrm>
          <a:off x="9822336" y="0"/>
          <a:ext cx="1752978" cy="928474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Normas BASC</a:t>
          </a:r>
          <a:endParaRPr lang="es-EC" sz="1400" kern="1200" dirty="0"/>
        </a:p>
      </dsp:txBody>
      <dsp:txXfrm>
        <a:off x="9849530" y="27194"/>
        <a:ext cx="1698590" cy="874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BAC92-E494-4BFC-AA68-791D6981AAFC}">
      <dsp:nvSpPr>
        <dsp:cNvPr id="0" name=""/>
        <dsp:cNvSpPr/>
      </dsp:nvSpPr>
      <dsp:spPr>
        <a:xfrm>
          <a:off x="0" y="0"/>
          <a:ext cx="5433237" cy="2173295"/>
        </a:xfrm>
        <a:prstGeom prst="leftRightRibbon">
          <a:avLst/>
        </a:prstGeom>
        <a:solidFill>
          <a:srgbClr val="FFFFCC"/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7095-2A7E-4BB1-86A7-4EA22EE4E96B}">
      <dsp:nvSpPr>
        <dsp:cNvPr id="0" name=""/>
        <dsp:cNvSpPr/>
      </dsp:nvSpPr>
      <dsp:spPr>
        <a:xfrm>
          <a:off x="770153" y="380326"/>
          <a:ext cx="1792968" cy="10649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Arancel aduanero chile es el 6% (plano) sobre el valor CIF de las mercancías</a:t>
          </a:r>
          <a:endParaRPr lang="es-EC" sz="1400" kern="1200" dirty="0"/>
        </a:p>
      </dsp:txBody>
      <dsp:txXfrm>
        <a:off x="770153" y="380326"/>
        <a:ext cx="1792968" cy="1064914"/>
      </dsp:txXfrm>
    </dsp:sp>
    <dsp:sp modelId="{BA357808-E5BB-4E39-BBAA-0FEB5E3D0EC7}">
      <dsp:nvSpPr>
        <dsp:cNvPr id="0" name=""/>
        <dsp:cNvSpPr/>
      </dsp:nvSpPr>
      <dsp:spPr>
        <a:xfrm>
          <a:off x="2834783" y="728053"/>
          <a:ext cx="2118962" cy="10649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Palmito tiene preferencia arancelaria del 100% (Arancel 0)</a:t>
          </a:r>
          <a:endParaRPr lang="es-EC" sz="1400" kern="1200" dirty="0"/>
        </a:p>
      </dsp:txBody>
      <dsp:txXfrm>
        <a:off x="2834783" y="728053"/>
        <a:ext cx="2118962" cy="106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0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6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45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39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68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9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1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57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92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78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1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8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2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F79A-D532-4F69-BF78-BB75BC51ADF1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8AD21C6-31A5-4892-8390-C4DFEC7B9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85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5153" y="1334685"/>
            <a:ext cx="111514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Universidad de las Fuerzas Armadas</a:t>
            </a:r>
          </a:p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ESPE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767" y="22218"/>
            <a:ext cx="1454189" cy="13124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153" y="2647152"/>
            <a:ext cx="111514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“Análisis de las Operaciones Comerciales de Manzana y Palmito dentro del Acuerdo de Complementación Económica No.65 entre Ecuador y Chile”</a:t>
            </a:r>
            <a:endParaRPr lang="es-E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685" y="4390507"/>
            <a:ext cx="3508171" cy="19041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69401" y="4355617"/>
            <a:ext cx="4808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Elaborado por:</a:t>
            </a:r>
          </a:p>
          <a:p>
            <a:r>
              <a:rPr lang="es-ES" sz="2000" dirty="0" smtClean="0"/>
              <a:t>Ximena Belén Guevara Topón</a:t>
            </a:r>
          </a:p>
          <a:p>
            <a:endParaRPr lang="es-ES" sz="2000" dirty="0"/>
          </a:p>
          <a:p>
            <a:r>
              <a:rPr lang="es-ES" sz="2000" dirty="0" smtClean="0"/>
              <a:t>Carrera:</a:t>
            </a:r>
          </a:p>
          <a:p>
            <a:r>
              <a:rPr lang="es-ES" sz="2000" dirty="0" smtClean="0"/>
              <a:t>Ingeniería en Comercio Exterior y Negociación Internacional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7219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2874" y="281355"/>
            <a:ext cx="9240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Importaciones de manzana fresca desde Chile a Ecuador</a:t>
            </a:r>
            <a:endParaRPr lang="es-EC" sz="2800" dirty="0"/>
          </a:p>
        </p:txBody>
      </p:sp>
      <p:pic>
        <p:nvPicPr>
          <p:cNvPr id="2050" name="Picture 2" descr="Resultado de imagen para importacion de man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177"/>
            <a:ext cx="2981522" cy="23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5106"/>
              </p:ext>
            </p:extLst>
          </p:nvPr>
        </p:nvGraphicFramePr>
        <p:xfrm>
          <a:off x="3379538" y="1064177"/>
          <a:ext cx="4016476" cy="547476"/>
        </p:xfrm>
        <a:graphic>
          <a:graphicData uri="http://schemas.openxmlformats.org/drawingml/2006/table">
            <a:tbl>
              <a:tblPr firstRow="1" lastRow="1">
                <a:tableStyleId>{5940675A-B579-460E-94D1-54222C63F5DA}</a:tableStyleId>
              </a:tblPr>
              <a:tblGrid>
                <a:gridCol w="1801096"/>
                <a:gridCol w="2215380"/>
              </a:tblGrid>
              <a:tr h="273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Subpartida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0808.10.00.00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Manzanas Frescas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3688499" y="1973357"/>
            <a:ext cx="3249637" cy="1420837"/>
          </a:xfrm>
          <a:prstGeom prst="ellips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Arancel preferencial del 100% con vigencia indefinido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123326" y="4723591"/>
            <a:ext cx="5078437" cy="1867123"/>
          </a:xfrm>
          <a:prstGeom prst="hexag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s-EC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Certificado de Origen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Certificado fitosanitario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Inspección fitosanitaria (Punto de ingreso).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Contenido en empaques o cajas nuevas</a:t>
            </a:r>
          </a:p>
          <a:p>
            <a:pPr marL="342900" indent="-342900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2534" y="4183799"/>
            <a:ext cx="414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Requisitos para el ingreso a Ecuador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56221" y="1064177"/>
            <a:ext cx="3193366" cy="64633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Competidores en producción de manzana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656221" y="2188969"/>
            <a:ext cx="319336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Estados Unidos, Europa y China</a:t>
            </a:r>
            <a:endParaRPr lang="es-EC" dirty="0"/>
          </a:p>
        </p:txBody>
      </p:sp>
      <p:sp>
        <p:nvSpPr>
          <p:cNvPr id="11" name="Flecha abajo 10"/>
          <p:cNvSpPr/>
          <p:nvPr/>
        </p:nvSpPr>
        <p:spPr>
          <a:xfrm>
            <a:off x="10142806" y="1710508"/>
            <a:ext cx="225083" cy="47846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824" y="3106724"/>
            <a:ext cx="2008159" cy="1845104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8656221" y="5219114"/>
            <a:ext cx="3193366" cy="576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Chile es el 4to exportador a nivel mundial de manzana.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14016" y="5657152"/>
            <a:ext cx="2829952" cy="9335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Ecuador es el 3ro destino para la X de este fruto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491" y="4183799"/>
            <a:ext cx="1405289" cy="14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54967"/>
              </p:ext>
            </p:extLst>
          </p:nvPr>
        </p:nvGraphicFramePr>
        <p:xfrm>
          <a:off x="-1" y="950767"/>
          <a:ext cx="6105378" cy="30585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19073"/>
                <a:gridCol w="977261"/>
                <a:gridCol w="977261"/>
                <a:gridCol w="977261"/>
                <a:gridCol w="977261"/>
                <a:gridCol w="977261"/>
              </a:tblGrid>
              <a:tr h="701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Exportadores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importado  2012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importado 2013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importado en 2014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importado 2015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importado 2016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 anchor="ctr"/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Mundo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46225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51405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54014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38060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30475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Chile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42260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47459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49216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34556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28193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España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261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327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545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1099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976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USA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2196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1746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1267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1351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Italia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102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419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</a:tr>
              <a:tr h="392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Argentina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293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203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82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7" marR="66067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41581" y="191895"/>
            <a:ext cx="503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Países proveedores de manzana a Ecuador</a:t>
            </a:r>
          </a:p>
          <a:p>
            <a:pPr algn="ctr"/>
            <a:r>
              <a:rPr lang="es-EC" b="1" dirty="0" smtClean="0"/>
              <a:t>Expresado en miles de dólares</a:t>
            </a:r>
            <a:endParaRPr lang="es-EC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71603"/>
              </p:ext>
            </p:extLst>
          </p:nvPr>
        </p:nvGraphicFramePr>
        <p:xfrm>
          <a:off x="6412510" y="4009292"/>
          <a:ext cx="5629435" cy="270099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735143"/>
                <a:gridCol w="765586"/>
                <a:gridCol w="751616"/>
                <a:gridCol w="794226"/>
                <a:gridCol w="794226"/>
                <a:gridCol w="788638"/>
              </a:tblGrid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Exportadores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2012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2013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2014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2015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2016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Mundo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51415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58158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68686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45908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39909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Chile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46510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53045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60854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41457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37839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España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184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231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432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1137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918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USA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1615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935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962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1305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643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Italia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81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0 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142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328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425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Argentina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0 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327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197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0 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84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710325" y="3256306"/>
            <a:ext cx="50338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Países proveedores de manzana a Ecuador</a:t>
            </a:r>
          </a:p>
          <a:p>
            <a:pPr algn="ctr"/>
            <a:r>
              <a:rPr lang="es-EC" b="1" dirty="0" smtClean="0"/>
              <a:t>Expresado en toneladas</a:t>
            </a:r>
            <a:endParaRPr lang="es-EC" b="1" dirty="0"/>
          </a:p>
        </p:txBody>
      </p:sp>
      <p:sp>
        <p:nvSpPr>
          <p:cNvPr id="8" name="Rectángulo 7"/>
          <p:cNvSpPr/>
          <p:nvPr/>
        </p:nvSpPr>
        <p:spPr>
          <a:xfrm>
            <a:off x="6710325" y="1338826"/>
            <a:ext cx="5033803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años 2013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2014 con un aproximado de $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49216 (miles de dólares).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 2015-2016 se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estableció una salvaguardia del 45%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1723" y="4850004"/>
            <a:ext cx="5421930" cy="13388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año 2014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 exporto a Ecuador aproximadamente 60854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toneladas anuales siendo un valor muy alto y rentable para este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país. 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6269"/>
              </p:ext>
            </p:extLst>
          </p:nvPr>
        </p:nvGraphicFramePr>
        <p:xfrm>
          <a:off x="211015" y="168813"/>
          <a:ext cx="8384348" cy="662600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08296"/>
                <a:gridCol w="1087232"/>
                <a:gridCol w="1197764"/>
                <a:gridCol w="1197764"/>
                <a:gridCol w="1197764"/>
                <a:gridCol w="1197764"/>
                <a:gridCol w="1197764"/>
              </a:tblGrid>
              <a:tr h="2534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EMPRESA ECUATORIANAS IMPORTADORAS.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FOB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64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6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6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6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600" b="1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2016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2017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/>
                </a:tc>
              </a:tr>
              <a:tr h="253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>
                    <a:solidFill>
                      <a:srgbClr val="FFFFCC"/>
                    </a:solidFill>
                  </a:tcPr>
                </a:tc>
              </a:tr>
              <a:tr h="253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BASESURCORP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8.412.985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7.924.604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7.732.014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6.986.379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4.190.741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6.573.680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66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COMERCIALIZADORA INTERNACIONAL FRESHNATURAL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2.492.799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2.440.408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2.678.166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2.136.720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1.708.236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2.129.699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  <a:tr h="50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CORPORACION FAVORITA C.A.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1.559.093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1.751.101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1.315.612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1.653.429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1.392.448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1.494.900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  <a:tr h="253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FRUTCHI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116.993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275.100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166.682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53.508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  <a:tr h="57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FRUTERA DEL LITORAL CIA. LTDA.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9.262.076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10.814.687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10.435.848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4.719.354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2.615.215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815.888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0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FRUTERA DON MARCOS FRUDONMAR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10.527.137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11.512.537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12.704.253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8.027.867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7.907.820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8.954.579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MM&amp;COMPANY EXPORTACIONES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1.462.054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1.538.206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1.494.277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  <a:tr h="386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TRANSMARINER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3.032.550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4.822.846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6.268.995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6.174.980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4.838.139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4.878.553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ECOPACIFIC EMPRESA COMERCIAL DEL PACIFICO S. 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49.977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138.080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88.956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  <a:tr h="76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IMPORTADORA DE FRUTAS SARANGO S.A. SARCOFRUIT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144.888</a:t>
                      </a:r>
                      <a:endParaRPr lang="es-EC" sz="1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367.782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1.641.414</a:t>
                      </a:r>
                      <a:endParaRPr lang="es-EC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6" marR="53826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Cubo 5"/>
          <p:cNvSpPr/>
          <p:nvPr/>
        </p:nvSpPr>
        <p:spPr>
          <a:xfrm>
            <a:off x="8740962" y="3094892"/>
            <a:ext cx="3451038" cy="1645920"/>
          </a:xfrm>
          <a:prstGeom prst="cub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Frutera Don Marcos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Basesurcorp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Frutera del Litoral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Transmariner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6670"/>
              </p:ext>
            </p:extLst>
          </p:nvPr>
        </p:nvGraphicFramePr>
        <p:xfrm>
          <a:off x="138498" y="26364"/>
          <a:ext cx="6485206" cy="68046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12890"/>
                <a:gridCol w="725313"/>
                <a:gridCol w="784507"/>
                <a:gridCol w="784507"/>
                <a:gridCol w="826338"/>
                <a:gridCol w="826338"/>
                <a:gridCol w="725313"/>
              </a:tblGrid>
              <a:tr h="2070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Empresas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Toneladas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0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</a:tr>
              <a:tr h="38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BASESURCORP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10357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52352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13178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11321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5724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8939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952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COMERCIALIZADORA INTERNACIONAL FRESHNATURAL S.A.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3150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6449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3867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4073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2479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3270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38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CORPORACION FAVORITA C.A.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1488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3706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1299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2250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1494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1411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20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FRUTCHI S.A.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197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688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324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571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FRUTERA DEL LITORAL CIA. LTDA.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11938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194278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16531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8905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3847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1135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571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FRUTERA DON MARCOS FRUDONMAR S.A.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13164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90356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19202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15675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14003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14247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571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MM&amp;COMPANY EXPORTACIONES S.A.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1791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8107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2129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38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TRANSMARINER S.A.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3497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68550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10670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11234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6198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6191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761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ECOPACIFIC EMPRESA COMERCIAL DEL PACIFICO S. A.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171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115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761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IMPORTADORA DE FRUTAS SARANGO S.A. SARCOFRUIT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372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675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2224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/>
                </a:tc>
              </a:tr>
              <a:tr h="332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2E74B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TOTALES: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45582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424486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67200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53893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34704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37532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7083379" y="2120369"/>
            <a:ext cx="4739425" cy="2616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En el periodo 2012-2017, en el año 2014 se importo un total de 67200 toneladas.</a:t>
            </a:r>
          </a:p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En el año 2016 el monto en toneladas disminuye a 34704 toneladas, casi la mitad) del año 2014.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44435"/>
              </p:ext>
            </p:extLst>
          </p:nvPr>
        </p:nvGraphicFramePr>
        <p:xfrm>
          <a:off x="220630" y="148907"/>
          <a:ext cx="4914077" cy="512647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914077"/>
              </a:tblGrid>
              <a:tr h="466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Empresa ecuatorianas </a:t>
                      </a:r>
                      <a:r>
                        <a:rPr lang="es-EC" sz="1600" dirty="0" smtClean="0">
                          <a:effectLst/>
                        </a:rPr>
                        <a:t>importadoras de manzana.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BASESURCORP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COMERCIALIZADORA INTERNACIONAL FRESHNATURAL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CORPORACION FAVORITA C.A.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FRUTCHI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FRUTERA DEL LITORAL CIA. LTDA.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FRUTERA DON MARCOS FRUDONMAR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MM&amp;COMPANY EXPORTACIONES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TRANSMARINER S.A.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ECOPACIFIC EMPRESA COMERCIAL DEL PACIFICO S. A.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  <a:tr h="46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IMPORTADORA DE FRUTAS SARANGO S.A. SARCOFRUIT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1" marR="64811" marT="0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"/>
            <a:ext cx="6705600" cy="6858000"/>
          </a:xfrm>
          <a:prstGeom prst="rect">
            <a:avLst/>
          </a:prstGeom>
        </p:spPr>
      </p:pic>
      <p:sp>
        <p:nvSpPr>
          <p:cNvPr id="5" name="Cubo 4"/>
          <p:cNvSpPr/>
          <p:nvPr/>
        </p:nvSpPr>
        <p:spPr>
          <a:xfrm>
            <a:off x="952149" y="5380892"/>
            <a:ext cx="3451038" cy="1477108"/>
          </a:xfrm>
          <a:prstGeom prst="cub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Frutera Don Marcos 30%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Basesurcorp 21%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Frutera del Litoral 19%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Transmariner 15%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9520"/>
              </p:ext>
            </p:extLst>
          </p:nvPr>
        </p:nvGraphicFramePr>
        <p:xfrm>
          <a:off x="578547" y="3394622"/>
          <a:ext cx="4688912" cy="1059061"/>
        </p:xfrm>
        <a:graphic>
          <a:graphicData uri="http://schemas.openxmlformats.org/drawingml/2006/table">
            <a:tbl>
              <a:tblPr firstRow="1" lastRow="1">
                <a:tableStyleId>{5940675A-B579-460E-94D1-54222C63F5DA}</a:tableStyleId>
              </a:tblPr>
              <a:tblGrid>
                <a:gridCol w="2586404"/>
                <a:gridCol w="2102508"/>
              </a:tblGrid>
              <a:tr h="276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Subpartida 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 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2008.91.00.00</a:t>
                      </a:r>
                      <a:endParaRPr lang="es-EC" sz="14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Palmitos, preparados o conservados de otra forma.</a:t>
                      </a:r>
                      <a:endParaRPr lang="es-EC" sz="1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758" y="152567"/>
            <a:ext cx="100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Exportaciones de Palmito en conserva desde Ecuador a Chile.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7" y="1073373"/>
            <a:ext cx="3935269" cy="204331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9" t="18967" r="29927" b="13262"/>
          <a:stretch/>
        </p:blipFill>
        <p:spPr bwMode="auto">
          <a:xfrm>
            <a:off x="7312343" y="826460"/>
            <a:ext cx="4561977" cy="458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5671716" y="1667912"/>
            <a:ext cx="1223493" cy="854233"/>
          </a:xfrm>
          <a:prstGeom prst="rightArrow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redondeado 6"/>
          <p:cNvSpPr/>
          <p:nvPr/>
        </p:nvSpPr>
        <p:spPr>
          <a:xfrm>
            <a:off x="5971504" y="5512860"/>
            <a:ext cx="6220496" cy="13004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Año 1967 inicia su producción y comercialización.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Año 1991 proceso de enlatado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80% tiene espinas y 20% no, mejor presentación en conserva.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93702" y="4958358"/>
            <a:ext cx="2718445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Palmito </a:t>
            </a:r>
            <a:r>
              <a:rPr lang="es-EC" dirty="0"/>
              <a:t>en conserva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Corazones </a:t>
            </a:r>
            <a:r>
              <a:rPr lang="es-EC" dirty="0"/>
              <a:t>de Palmito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Palmito </a:t>
            </a:r>
            <a:r>
              <a:rPr lang="es-EC" dirty="0"/>
              <a:t>en medallones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Palmito </a:t>
            </a:r>
            <a:r>
              <a:rPr lang="es-EC" dirty="0"/>
              <a:t>entero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Palmito </a:t>
            </a:r>
            <a:r>
              <a:rPr lang="es-EC" dirty="0"/>
              <a:t>en Trozos</a:t>
            </a:r>
          </a:p>
        </p:txBody>
      </p:sp>
    </p:spTree>
    <p:extLst>
      <p:ext uri="{BB962C8B-B14F-4D97-AF65-F5344CB8AC3E}">
        <p14:creationId xmlns:p14="http://schemas.microsoft.com/office/powerpoint/2010/main" val="10155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758" y="152567"/>
            <a:ext cx="796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Certificaciones del palmito para su exportación:</a:t>
            </a:r>
            <a:endParaRPr lang="es-EC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3900992"/>
              </p:ext>
            </p:extLst>
          </p:nvPr>
        </p:nvGraphicFramePr>
        <p:xfrm>
          <a:off x="228957" y="978794"/>
          <a:ext cx="11580970" cy="92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8957" y="2300488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Arancel o impuesto local:</a:t>
            </a:r>
            <a:endParaRPr lang="es-EC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7902745"/>
              </p:ext>
            </p:extLst>
          </p:nvPr>
        </p:nvGraphicFramePr>
        <p:xfrm>
          <a:off x="25758" y="2823708"/>
          <a:ext cx="5669567" cy="217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5" y="4997003"/>
            <a:ext cx="2857500" cy="1600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31396" y="2308537"/>
            <a:ext cx="56443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800" dirty="0" smtClean="0"/>
              <a:t>Requisitos para el ingreso a Chile:</a:t>
            </a:r>
            <a:endParaRPr lang="es-EC" sz="2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6189728" y="3142874"/>
            <a:ext cx="2348965" cy="15321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Requisitos </a:t>
            </a:r>
            <a:r>
              <a:rPr lang="es-EC" dirty="0">
                <a:solidFill>
                  <a:schemeClr val="tx1"/>
                </a:solidFill>
              </a:rPr>
              <a:t>de exportación sanitarios y fitosanitarios y reglas de origen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311425" y="3142305"/>
            <a:ext cx="2664337" cy="1171976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Sobrepasa $1000 este proceso lo realiza el Agente de Aduana.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89727" y="5368498"/>
            <a:ext cx="2348965" cy="8572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Certificado de Origen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7196783" y="4772650"/>
            <a:ext cx="334851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/>
        </p:nvSpPr>
        <p:spPr>
          <a:xfrm>
            <a:off x="9311425" y="4772649"/>
            <a:ext cx="2880575" cy="20853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Declaración de ingreso.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Conocimiento de embarque.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Factura </a:t>
            </a:r>
            <a:r>
              <a:rPr lang="es-EC" sz="1400" b="1" dirty="0" smtClean="0">
                <a:solidFill>
                  <a:schemeClr val="tx1"/>
                </a:solidFill>
              </a:rPr>
              <a:t>comercial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Packing list</a:t>
            </a:r>
            <a:endParaRPr lang="es-EC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Certificado sanitario y fitosanitario.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Certificado de origen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10476167" y="4352276"/>
            <a:ext cx="334851" cy="38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601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6011" y="208089"/>
            <a:ext cx="931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Principales destinos de exportación de palmito que tiene Ecuador.</a:t>
            </a:r>
          </a:p>
        </p:txBody>
      </p:sp>
      <p:pic>
        <p:nvPicPr>
          <p:cNvPr id="4" name="Imagen 3" descr="https://trademap.org/TempFiles/dcp_25add2724.png?gui=04985513-15a2-43b6-85f1-a5d50d22356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7" y="851462"/>
            <a:ext cx="8228447" cy="4403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775972" y="5436288"/>
            <a:ext cx="4404575" cy="476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Francia, Chile, Argentina, USA, Canadá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290"/>
          <a:stretch/>
        </p:blipFill>
        <p:spPr>
          <a:xfrm>
            <a:off x="8562660" y="4842658"/>
            <a:ext cx="3342852" cy="17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80622"/>
              </p:ext>
            </p:extLst>
          </p:nvPr>
        </p:nvGraphicFramePr>
        <p:xfrm>
          <a:off x="200797" y="962851"/>
          <a:ext cx="5465906" cy="25273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1766"/>
                <a:gridCol w="872828"/>
                <a:gridCol w="872828"/>
                <a:gridCol w="872828"/>
                <a:gridCol w="872828"/>
                <a:gridCol w="872828"/>
              </a:tblGrid>
              <a:tr h="770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Exportadores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Valor importado en 2012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Valor importado en 2013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Valor importado en 2014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Valor importado en 2015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Valor importado en 2016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  <a:tr h="2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Mundo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47331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58169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64330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57431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53367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  <a:tr h="2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Ecuador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13248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16485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16259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15756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13776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>
                    <a:solidFill>
                      <a:srgbClr val="FF3300"/>
                    </a:solidFill>
                  </a:tcPr>
                </a:tc>
              </a:tr>
              <a:tr h="2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Argentina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5886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6777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6607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6141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8372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  <a:tr h="2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Tailandia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7204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8468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9888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7243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5944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  <a:tr h="29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China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3337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3720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7077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7364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5308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  <a:tr h="293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USA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5853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7715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5639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4512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4693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0" marR="63640" marT="0" marB="0"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41581" y="191895"/>
            <a:ext cx="503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Países proveedores de Palmito a Chile</a:t>
            </a:r>
          </a:p>
          <a:p>
            <a:pPr algn="ctr"/>
            <a:r>
              <a:rPr lang="es-EC" b="1" dirty="0" smtClean="0"/>
              <a:t>Expresado en miles de dólares</a:t>
            </a:r>
            <a:endParaRPr lang="es-EC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79434"/>
              </p:ext>
            </p:extLst>
          </p:nvPr>
        </p:nvGraphicFramePr>
        <p:xfrm>
          <a:off x="5666703" y="3739892"/>
          <a:ext cx="6246256" cy="2995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1278"/>
                <a:gridCol w="994366"/>
                <a:gridCol w="995153"/>
                <a:gridCol w="995153"/>
                <a:gridCol w="995153"/>
                <a:gridCol w="995153"/>
              </a:tblGrid>
              <a:tr h="854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Exportadores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Cantidad importada, Toneladas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Cantidad importada, Toneladas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Cantidad importada, Toneladas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Cantidad importada, Toneladas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Cantidad importada, Toneladas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Mundo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23472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29312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35060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28934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27036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Ecuador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5753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7135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6828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7395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7779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bg1"/>
                    </a:solidFill>
                  </a:tcPr>
                </a:tc>
              </a:tr>
              <a:tr h="34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Tailandia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6479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7884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9018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5684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4229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Argentina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2125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3153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3175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3247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3933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China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2491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2836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5235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5140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3489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USA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1072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1220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2124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846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1025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1" marR="6180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bo 4"/>
          <p:cNvSpPr/>
          <p:nvPr/>
        </p:nvSpPr>
        <p:spPr>
          <a:xfrm>
            <a:off x="6387922" y="962851"/>
            <a:ext cx="5138670" cy="1532586"/>
          </a:xfrm>
          <a:prstGeom prst="cub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Ecuador es el principal exportador de palmito a Chile.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En el 2014 se exporto $16259 (miles de dólares)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72929" y="2968703"/>
            <a:ext cx="50338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Países proveedores de Palmito a Chile</a:t>
            </a:r>
          </a:p>
          <a:p>
            <a:pPr algn="ctr"/>
            <a:r>
              <a:rPr lang="es-EC" b="1" dirty="0" smtClean="0"/>
              <a:t>Expresado en toneladas</a:t>
            </a:r>
            <a:endParaRPr lang="es-EC" b="1" dirty="0"/>
          </a:p>
        </p:txBody>
      </p:sp>
      <p:sp>
        <p:nvSpPr>
          <p:cNvPr id="7" name="Cubo 6"/>
          <p:cNvSpPr/>
          <p:nvPr/>
        </p:nvSpPr>
        <p:spPr>
          <a:xfrm>
            <a:off x="200797" y="4752303"/>
            <a:ext cx="5138670" cy="1115251"/>
          </a:xfrm>
          <a:prstGeom prst="cub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Entre el periodo 2012-2016, Ecuador ha exportado 34890 toneladas de palmito en conserva.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6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77277"/>
              </p:ext>
            </p:extLst>
          </p:nvPr>
        </p:nvGraphicFramePr>
        <p:xfrm>
          <a:off x="108255" y="383304"/>
          <a:ext cx="6653152" cy="62106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2835"/>
                <a:gridCol w="822472"/>
                <a:gridCol w="839405"/>
                <a:gridCol w="839405"/>
                <a:gridCol w="806345"/>
                <a:gridCol w="806345"/>
                <a:gridCol w="806345"/>
              </a:tblGrid>
              <a:tr h="260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Empresas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 FOB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ALIMENTOS Y CONSERVAS DEL ECUADOR S.A. ECUACONSERVAS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341.638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301.608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280.004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84.375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23.010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0  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ECUAVEGETAL S. A.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69.302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69.980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0  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108.660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29.250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0  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4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I.A.E. INDUSTRIA AGRICOLA EXPORTADORA INAEXPO C.A.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2.165.386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3.968.118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3.747.536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4.173.535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3.814.838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4.372.383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8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INDUSTRIALIZADORA Y COMERCIALIZADORA DE PALMITO S.A. INCOPALMITO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3.120.519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3.940.059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4.048.999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3.515.300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2.481.983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2.332.950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PROCESADORA CONTINENTAL DE ALIMENTOS S.A.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4.030.048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4.405.820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4.710.791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3.423.541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4.644.516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4.469.823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rgbClr val="FFFF00"/>
                    </a:solidFill>
                  </a:tcPr>
                </a:tc>
              </a:tr>
              <a:tr h="61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PROTROPIC CIA. LTDA. (PRODUCTOS TROPICALES)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1.327.411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2.063.257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1.456.431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2.208.725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1.134.229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810.990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4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SERVICIO INTEGRAL PARA LA INDUSTRIA ALIMENTICIA SIPIA S.A.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747.192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433.813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439.140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416.627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617.170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816.642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6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TROPICALFOODS S.A.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1.189.331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1.356.961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1.244.175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1.205.707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1.053.056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972.559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7233633" y="1087019"/>
            <a:ext cx="452477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+mj-lt"/>
                <a:ea typeface="Calibri" panose="020F0502020204030204" pitchFamily="34" charset="0"/>
              </a:rPr>
              <a:t>En el </a:t>
            </a:r>
            <a:r>
              <a:rPr lang="es-EC" dirty="0">
                <a:latin typeface="+mj-lt"/>
                <a:ea typeface="Calibri" panose="020F0502020204030204" pitchFamily="34" charset="0"/>
              </a:rPr>
              <a:t>periodo 2012-2017, la empresa Procesadora Continental de alimentos tiene un monto a $ 25.684.539 colocándose en el primer lugar en realizar esta operación comercial con </a:t>
            </a:r>
            <a:r>
              <a:rPr lang="es-EC" dirty="0" smtClean="0">
                <a:latin typeface="+mj-lt"/>
                <a:ea typeface="Calibri" panose="020F0502020204030204" pitchFamily="34" charset="0"/>
              </a:rPr>
              <a:t>Chile.</a:t>
            </a:r>
            <a:endParaRPr lang="es-EC" dirty="0">
              <a:latin typeface="+mj-lt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233633" y="3773510"/>
            <a:ext cx="4524777" cy="128788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Inaexpo e Incopalmito que tienen valores significantes, el resto de empresas tienen una participación favorable dentro del mercado.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9148291" y="2756804"/>
            <a:ext cx="695460" cy="824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4461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5760" y="441063"/>
            <a:ext cx="4195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Introducción: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5976563"/>
              </p:ext>
            </p:extLst>
          </p:nvPr>
        </p:nvGraphicFramePr>
        <p:xfrm>
          <a:off x="676536" y="1300579"/>
          <a:ext cx="96185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43253"/>
              </p:ext>
            </p:extLst>
          </p:nvPr>
        </p:nvGraphicFramePr>
        <p:xfrm>
          <a:off x="227478" y="429947"/>
          <a:ext cx="5825593" cy="589089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90457"/>
                <a:gridCol w="709987"/>
                <a:gridCol w="675164"/>
                <a:gridCol w="675164"/>
                <a:gridCol w="674452"/>
                <a:gridCol w="674452"/>
                <a:gridCol w="525917"/>
              </a:tblGrid>
              <a:tr h="23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Empresas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Toneladas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0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</a:tr>
              <a:tr h="861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ALIMENTOS Y CONSERVAS DEL ECUADOR S.A. ECUACONSERVAS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230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ECUAVEGETAL S. 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861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I.A.E. INDUSTRIA AGRICOLA EXPORTADORA INAEXPO C.A.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1175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1845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650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2157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1054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INDUSTRIALIZADORA Y COMERCIALIZADORA DE PALMITO S.A. INCOPALMITO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2475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1957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1610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64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PROCESADORA CONTINENTAL DE ALIMENTOS S.A.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1670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2660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64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PROTROPIC CIA. LTDA. (PRODUCTOS TROPICALES)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868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843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SERVICIO INTEGRAL PARA LA INDUSTRIA ALIMENTICIA SIPIA S.A.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370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  <a:tr h="230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TROPICALFOODS S.A.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678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531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570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525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6864439" y="2679936"/>
            <a:ext cx="4739425" cy="139091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E</a:t>
            </a:r>
            <a:r>
              <a:rPr lang="es-EC" dirty="0" smtClean="0">
                <a:solidFill>
                  <a:schemeClr val="tx1"/>
                </a:solidFill>
              </a:rPr>
              <a:t>ntre </a:t>
            </a:r>
            <a:r>
              <a:rPr lang="es-EC" dirty="0">
                <a:solidFill>
                  <a:schemeClr val="tx1"/>
                </a:solidFill>
              </a:rPr>
              <a:t>el periodo 2012-2017 que en su totalidad se ha comercializado </a:t>
            </a:r>
            <a:r>
              <a:rPr lang="es-EC" dirty="0" smtClean="0">
                <a:solidFill>
                  <a:schemeClr val="tx1"/>
                </a:solidFill>
              </a:rPr>
              <a:t>88´167.386 </a:t>
            </a:r>
            <a:r>
              <a:rPr lang="es-EC" dirty="0">
                <a:solidFill>
                  <a:schemeClr val="tx1"/>
                </a:solidFill>
              </a:rPr>
              <a:t>toneladas aproximadamente el cual es la suma de todas las empresas y </a:t>
            </a:r>
            <a:r>
              <a:rPr lang="es-EC" dirty="0" smtClean="0">
                <a:solidFill>
                  <a:schemeClr val="tx1"/>
                </a:solidFill>
              </a:rPr>
              <a:t>años-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85544"/>
              </p:ext>
            </p:extLst>
          </p:nvPr>
        </p:nvGraphicFramePr>
        <p:xfrm>
          <a:off x="291496" y="187478"/>
          <a:ext cx="4525202" cy="52545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525202"/>
              </a:tblGrid>
              <a:tr h="204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Empresas Ecuatorianas Exportadoras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ALIMENTOS Y CONSERVAS DEL ECUADOR S.A. ECUACONSERVAS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ECUAVEGETAL S. A.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I.A.E. INDUSTRIA AGRICOLA EXPORTADORA INAEXPO C.A.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INDUSTRIALIZADORA Y COMERCIALIZADORA DE PALMITO S.A. INCOPALMITO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PROCESADORA CONTINENTAL DE ALIMENTOS S.A.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PROTROPIC CIA. LTDA. (PRODUCTOS TROPICALES)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SERVICIO INTEGRAL PARA LA INDUSTRIA ALIMENTICIA SIPIA S.A.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TROPICALFOODS S.A.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65" y="0"/>
            <a:ext cx="7234635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41962" y="5602309"/>
            <a:ext cx="3820945" cy="1101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Procesadora Continental 29%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INAEXPO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Incopalmito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Protropic 10%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4" y="1100536"/>
            <a:ext cx="8023119" cy="51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38643" y="222385"/>
            <a:ext cx="50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Balanza Comercial Total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4292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7871" y="235264"/>
            <a:ext cx="50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Resultados</a:t>
            </a:r>
            <a:endParaRPr lang="es-EC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279042" y="1460310"/>
            <a:ext cx="10668000" cy="15244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relación histórica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Ecuador y Chile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en los ámbitos políticos, cooperación internacional, culturales y económicos han sido favorables para ambas partes en el transcurso de los años, además el ACE No.65 ha permitido que más del 98% del productos ecuatorianos ingrese con arancel 0 al mercado chileno y viceversa ,cumpliendo toda la normativa vigente establecida en el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acuerdo.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042" y="3978018"/>
            <a:ext cx="10759171" cy="15244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El ACE No.65 si influye en las actividades comerciales de las empresas ecuatorianas que se dedican a la importación de manzana y de igual manera a la exportación de palmito hacia el país chileno pues al considerarse producto de alta demanda ambos mercados y las preferencias que tienen los consumidores (cliente) ante estos productos. 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2418" y="248143"/>
            <a:ext cx="50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Comentarios:</a:t>
            </a:r>
            <a:endParaRPr lang="es-EC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460274" y="1708011"/>
            <a:ext cx="10602677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+mj-lt"/>
              </a:rPr>
              <a:t>Ecuador y </a:t>
            </a:r>
            <a:r>
              <a:rPr lang="es-EC" sz="1600" dirty="0">
                <a:latin typeface="+mj-lt"/>
              </a:rPr>
              <a:t>Chile deben mantener y fortalecer sus relaciones comerciales ya que representa una gran oportunidad para ambos países al </a:t>
            </a:r>
            <a:r>
              <a:rPr lang="es-EC" sz="1600" dirty="0" smtClean="0">
                <a:latin typeface="+mj-lt"/>
              </a:rPr>
              <a:t>tener </a:t>
            </a:r>
            <a:r>
              <a:rPr lang="es-EC" sz="1600" dirty="0">
                <a:latin typeface="+mj-lt"/>
              </a:rPr>
              <a:t>buenas relaciones entre ambos gobiernos que buscan oportunidades para los empresarios y se puedan intercambiar bienes y servicios fácilmente.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0274" y="3507816"/>
            <a:ext cx="10602677" cy="18937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200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</a:rPr>
              <a:t>Chile al ser el </a:t>
            </a: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segundo destino que </a:t>
            </a: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</a:rPr>
              <a:t>exporta Ecuador y al considerarse en uno de los consumidores de la oferta exportable en productos tradicionales y no tradicionales se debe dar mayor importancia al proceso de negociación para fortalecer los lazos comerciales, dando prioridad también a los demás productos que son atractivos para el mercado chileno en precio y calidad. En lo establecido en el ACE N°65 las comisiones deben estudiar los potenciales productos estrella y se fomente un acuerdo de libre comercio en un futuro.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29" y="1759442"/>
            <a:ext cx="78676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5759" y="441063"/>
            <a:ext cx="472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Objetivo General: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5609" y="1344706"/>
            <a:ext cx="10090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Analizar la relación que tiene Ecuador y Chile en el Acuerdo de Complementación Económica No.65 sobre las operaciones comerciales de manzana y palmito que se genera en las empresas dedicadas a esta actividad.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59" y="2809539"/>
            <a:ext cx="517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Objetivo Específicos: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609" y="3867071"/>
            <a:ext cx="778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Analizar e identificar la situación actual que se da en las operaciones comerciales.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Examinar los puntos principales y los objetivos establecidos en el ACE No.65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Conocer la participación de las empresas ecuatorianas que se dedican a esta actividad.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549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5759" y="171075"/>
            <a:ext cx="472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Marco Teórico: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579" y="1430767"/>
            <a:ext cx="541109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Teoría de Integración Económica de Bela Belassa: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200900" y="1431545"/>
            <a:ext cx="46239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Teoría de Libre Comercio de Adam Smith: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2427" y="4704678"/>
            <a:ext cx="424927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Teoría Neo funcionalista de Ernst </a:t>
            </a:r>
            <a:r>
              <a:rPr lang="es-ES" dirty="0" err="1" smtClean="0"/>
              <a:t>Hass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62579" y="2108795"/>
            <a:ext cx="54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“Como un proceso y como un estado de cosas”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55" y="2523445"/>
            <a:ext cx="3220918" cy="1690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210" y="2108795"/>
            <a:ext cx="2619375" cy="17430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200899" y="4243013"/>
            <a:ext cx="46239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Mayor especialización, productividad, provisión de bienes y servicios para satisfacer necesidades a la población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602427" y="5460641"/>
            <a:ext cx="4394576" cy="1094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La integración es un </a:t>
            </a:r>
            <a:r>
              <a:rPr lang="es-EC" sz="1600" dirty="0">
                <a:solidFill>
                  <a:schemeClr val="tx1"/>
                </a:solidFill>
              </a:rPr>
              <a:t>proceso de incremento </a:t>
            </a:r>
            <a:r>
              <a:rPr lang="es-EC" sz="1600" dirty="0" smtClean="0">
                <a:solidFill>
                  <a:schemeClr val="tx1"/>
                </a:solidFill>
              </a:rPr>
              <a:t>que mejora los </a:t>
            </a:r>
            <a:r>
              <a:rPr lang="es-EC" sz="1600" dirty="0">
                <a:solidFill>
                  <a:schemeClr val="tx1"/>
                </a:solidFill>
              </a:rPr>
              <a:t>límites entre el sistema de organizaciones internacionales y el </a:t>
            </a:r>
            <a:r>
              <a:rPr lang="es-EC" sz="1600" dirty="0" smtClean="0">
                <a:solidFill>
                  <a:schemeClr val="tx1"/>
                </a:solidFill>
              </a:rPr>
              <a:t>entorno de un estado.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92" y="5166343"/>
            <a:ext cx="1617372" cy="15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9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75" y="2932720"/>
            <a:ext cx="2969292" cy="21894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2576" y="158197"/>
            <a:ext cx="6691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Comercio Exterior de Chile: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36" y="1275367"/>
            <a:ext cx="2660709" cy="189283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2349182"/>
              </p:ext>
            </p:extLst>
          </p:nvPr>
        </p:nvGraphicFramePr>
        <p:xfrm>
          <a:off x="4906852" y="400916"/>
          <a:ext cx="8087932" cy="373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2576" y="3670479"/>
            <a:ext cx="297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Política Arancelaria:</a:t>
            </a:r>
            <a:endParaRPr lang="es-EC" sz="2400" dirty="0"/>
          </a:p>
        </p:txBody>
      </p:sp>
      <p:sp>
        <p:nvSpPr>
          <p:cNvPr id="7" name="Rectángulo 6"/>
          <p:cNvSpPr/>
          <p:nvPr/>
        </p:nvSpPr>
        <p:spPr>
          <a:xfrm>
            <a:off x="325535" y="4435527"/>
            <a:ext cx="23403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 smtClean="0"/>
              <a:t>Apertura </a:t>
            </a:r>
            <a:r>
              <a:rPr lang="es-EC" sz="1600" dirty="0"/>
              <a:t>comercial</a:t>
            </a:r>
          </a:p>
          <a:p>
            <a:r>
              <a:rPr lang="es-EC" sz="1600" dirty="0" smtClean="0"/>
              <a:t>Unilateral</a:t>
            </a:r>
            <a:endParaRPr lang="es-EC" sz="1600" dirty="0"/>
          </a:p>
          <a:p>
            <a:r>
              <a:rPr lang="es-EC" sz="1600" dirty="0" smtClean="0"/>
              <a:t>Bilateral </a:t>
            </a:r>
            <a:r>
              <a:rPr lang="es-EC" sz="1600" dirty="0"/>
              <a:t>y multilateral</a:t>
            </a:r>
          </a:p>
        </p:txBody>
      </p:sp>
      <p:cxnSp>
        <p:nvCxnSpPr>
          <p:cNvPr id="9" name="Conector recto 8"/>
          <p:cNvCxnSpPr>
            <a:stCxn id="7" idx="3"/>
          </p:cNvCxnSpPr>
          <p:nvPr/>
        </p:nvCxnSpPr>
        <p:spPr>
          <a:xfrm>
            <a:off x="2665927" y="4851026"/>
            <a:ext cx="759853" cy="1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425780" y="4614298"/>
            <a:ext cx="1194173" cy="5078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10% al 6%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Cubo 14"/>
          <p:cNvSpPr/>
          <p:nvPr/>
        </p:nvSpPr>
        <p:spPr>
          <a:xfrm>
            <a:off x="8590208" y="4527819"/>
            <a:ext cx="3181081" cy="1477409"/>
          </a:xfrm>
          <a:prstGeom prst="cub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Mejorar el mercado interno y explotación recursos mineros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836" y="5494045"/>
            <a:ext cx="2660709" cy="13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172576" y="158197"/>
            <a:ext cx="11683801" cy="6648735"/>
            <a:chOff x="172576" y="158197"/>
            <a:chExt cx="11683801" cy="6648735"/>
          </a:xfrm>
        </p:grpSpPr>
        <p:sp>
          <p:nvSpPr>
            <p:cNvPr id="4" name="CuadroTexto 3"/>
            <p:cNvSpPr txBox="1"/>
            <p:nvPr/>
          </p:nvSpPr>
          <p:spPr>
            <a:xfrm>
              <a:off x="172576" y="158197"/>
              <a:ext cx="73229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dirty="0" smtClean="0">
                  <a:latin typeface="Berlin Sans FB" panose="020E0602020502020306" pitchFamily="34" charset="0"/>
                </a:rPr>
                <a:t>Comercio Exterior de Ecuador:</a:t>
              </a:r>
              <a:endParaRPr lang="es-ES" sz="4400" dirty="0">
                <a:latin typeface="Berlin Sans FB" panose="020E0602020502020306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6259" y="927638"/>
              <a:ext cx="4760118" cy="5499547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360608" y="1107582"/>
              <a:ext cx="2395471" cy="91440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C" dirty="0" smtClean="0">
                  <a:solidFill>
                    <a:schemeClr val="tx1"/>
                  </a:solidFill>
                </a:rPr>
                <a:t>País exportador de petróleo y productos agrícolas.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2897746" y="1390918"/>
              <a:ext cx="798491" cy="296214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951667" y="1236372"/>
              <a:ext cx="2395471" cy="60530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Época colonial: Exportador de Oro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4973734" y="2021983"/>
              <a:ext cx="351335" cy="772733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6060" t="40896" r="4929" b="28053"/>
            <a:stretch/>
          </p:blipFill>
          <p:spPr>
            <a:xfrm>
              <a:off x="3744799" y="2975019"/>
              <a:ext cx="2976900" cy="927279"/>
            </a:xfrm>
            <a:prstGeom prst="rect">
              <a:avLst/>
            </a:prstGeom>
          </p:spPr>
        </p:pic>
        <p:sp>
          <p:nvSpPr>
            <p:cNvPr id="11" name="Rectángulo redondeado 10"/>
            <p:cNvSpPr/>
            <p:nvPr/>
          </p:nvSpPr>
          <p:spPr>
            <a:xfrm>
              <a:off x="3951667" y="4018206"/>
              <a:ext cx="2668074" cy="60530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Café, cacao, banano, pescado entre otros.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217" y="2408349"/>
              <a:ext cx="1339222" cy="1326883"/>
            </a:xfrm>
            <a:prstGeom prst="rect">
              <a:avLst/>
            </a:prstGeom>
          </p:spPr>
        </p:pic>
        <p:sp>
          <p:nvSpPr>
            <p:cNvPr id="13" name="Flecha izquierda 12"/>
            <p:cNvSpPr/>
            <p:nvPr/>
          </p:nvSpPr>
          <p:spPr>
            <a:xfrm>
              <a:off x="2663964" y="3252092"/>
              <a:ext cx="806083" cy="360610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268493" y="3722351"/>
              <a:ext cx="2395471" cy="60530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Boom petrolero “1972”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268492" y="5448476"/>
              <a:ext cx="2395471" cy="79777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Crisis financiera</a:t>
              </a:r>
            </a:p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“2008-2009”</a:t>
              </a:r>
            </a:p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“2014”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16" name="Flecha abajo 15"/>
            <p:cNvSpPr/>
            <p:nvPr/>
          </p:nvSpPr>
          <p:spPr>
            <a:xfrm>
              <a:off x="1273044" y="4517889"/>
              <a:ext cx="386366" cy="740355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3470047" y="5448476"/>
              <a:ext cx="1577662" cy="79777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Iniciativa del gobierno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5598083" y="4861598"/>
              <a:ext cx="2043315" cy="621495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C" sz="1600" dirty="0" smtClean="0">
                  <a:solidFill>
                    <a:schemeClr val="tx1"/>
                  </a:solidFill>
                </a:rPr>
                <a:t>Fortalecer sectores estratégicos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5594039" y="5798803"/>
              <a:ext cx="2047359" cy="34871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</a:rPr>
                <a:t>Matriz productiva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5592075" y="6408044"/>
              <a:ext cx="2049323" cy="39888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C" sz="1600" dirty="0" smtClean="0">
                  <a:solidFill>
                    <a:schemeClr val="tx1"/>
                  </a:solidFill>
                </a:rPr>
                <a:t>Beneficio del país.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2692939" y="5728410"/>
              <a:ext cx="777108" cy="23790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Flecha derecha 22"/>
            <p:cNvSpPr/>
            <p:nvPr/>
          </p:nvSpPr>
          <p:spPr>
            <a:xfrm rot="19516841">
              <a:off x="5008996" y="5124107"/>
              <a:ext cx="623754" cy="34191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4" name="Flecha derecha 23"/>
            <p:cNvSpPr/>
            <p:nvPr/>
          </p:nvSpPr>
          <p:spPr>
            <a:xfrm rot="1764200">
              <a:off x="4973828" y="6366793"/>
              <a:ext cx="623754" cy="34191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Flecha derecha 24"/>
            <p:cNvSpPr/>
            <p:nvPr/>
          </p:nvSpPr>
          <p:spPr>
            <a:xfrm>
              <a:off x="5129362" y="5778720"/>
              <a:ext cx="389235" cy="34191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782818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76" y="158197"/>
            <a:ext cx="732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Comercio Bilateral: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54812"/>
              </p:ext>
            </p:extLst>
          </p:nvPr>
        </p:nvGraphicFramePr>
        <p:xfrm>
          <a:off x="172576" y="1231275"/>
          <a:ext cx="4816697" cy="496346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95387"/>
                <a:gridCol w="355525"/>
                <a:gridCol w="2065785"/>
              </a:tblGrid>
              <a:tr h="332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Exportaciones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#</a:t>
                      </a:r>
                      <a:endParaRPr lang="es-EC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Importaciones</a:t>
                      </a:r>
                      <a:endParaRPr lang="es-EC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Aceites crudos de petróleo 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Bebidas Alcohólicas grado alcohólico máximo a 0.5% volumen.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Bananas Fresca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Medicamentos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Atunes en conserva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3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Manzanas Frescas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6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Palmitos en conserva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4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Transatlánticos, Cruceros, transbordadores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Piñas frescas y secas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5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Conductores eléctricos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Rosa fresa cortada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6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Polipropileno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Grasas y aceites, vegetales y sus fracciones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7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Cloruro con contenido de potasio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Camarones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8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Malta tostada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Demás placas, láminas de polipropileno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9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Peras Frescas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Cocinas de combustible gaseosos</a:t>
                      </a:r>
                      <a:endParaRPr lang="es-EC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10</a:t>
                      </a:r>
                      <a:endParaRPr lang="es-EC" sz="11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Papeles y cartones multicapas</a:t>
                      </a:r>
                      <a:endParaRPr lang="es-EC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98535" y="465973"/>
            <a:ext cx="312956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Acuerdos y tratados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490952" y="1566125"/>
            <a:ext cx="5344732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Acuerdo de Asociación.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Comisión Especial Derecho del mar y limites marítimos.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Convenio de extradición.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Convenio de reconocimiento de grados y títulos.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Acuerdo de complementación Económica (ACE).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Entre otros.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15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212" y="209712"/>
            <a:ext cx="1171462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" panose="020E0602020502020306" pitchFamily="34" charset="0"/>
              </a:rPr>
              <a:t>Acuerdo de Complementación Económica No.65:</a:t>
            </a:r>
            <a:endParaRPr lang="es-ES" sz="4400" dirty="0">
              <a:latin typeface="Berlin Sans FB" panose="020E06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37" y="3103449"/>
            <a:ext cx="3639571" cy="1484568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08338" y="1571222"/>
            <a:ext cx="2807594" cy="11204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ACE No.65 (25 de enero del 2010)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Remplazando al antiguo ACE No.32 (1994)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361427" y="1571222"/>
            <a:ext cx="3414192" cy="112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Recoge lo negociado en el antiguo ACE (materia de bienes, lista de desgravación, arancel especifico)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025943" y="1571221"/>
            <a:ext cx="2899893" cy="30167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Disminuir los obstáculos al comercio exterior.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Normas sanitaria y fitosanitaria, origen.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Solución de controversias (asuntos aduaneros).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08338" y="5559200"/>
            <a:ext cx="2807594" cy="112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Fortalecer las actividades comerciales. (Expansión y diversificación)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787074" y="5559200"/>
            <a:ext cx="2562896" cy="112046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Competencia Leal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020855" y="5559200"/>
            <a:ext cx="2562896" cy="11204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Aumentar las oportunidades de la inversión extranjera.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1" name="Conector recto 10"/>
          <p:cNvCxnSpPr>
            <a:stCxn id="5" idx="3"/>
            <a:endCxn id="6" idx="1"/>
          </p:cNvCxnSpPr>
          <p:nvPr/>
        </p:nvCxnSpPr>
        <p:spPr>
          <a:xfrm>
            <a:off x="7775619" y="2131453"/>
            <a:ext cx="1250324" cy="948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 rot="2249339">
            <a:off x="7888308" y="2331075"/>
            <a:ext cx="113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Finalidad</a:t>
            </a:r>
            <a:endParaRPr lang="es-EC" dirty="0"/>
          </a:p>
        </p:txBody>
      </p:sp>
      <p:cxnSp>
        <p:nvCxnSpPr>
          <p:cNvPr id="15" name="Conector recto 14"/>
          <p:cNvCxnSpPr>
            <a:stCxn id="4" idx="3"/>
            <a:endCxn id="5" idx="1"/>
          </p:cNvCxnSpPr>
          <p:nvPr/>
        </p:nvCxnSpPr>
        <p:spPr>
          <a:xfrm>
            <a:off x="3515932" y="2131453"/>
            <a:ext cx="845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559121" y="4888942"/>
            <a:ext cx="27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u="sng" dirty="0" smtClean="0"/>
              <a:t>Objetivos del Acuerdo:</a:t>
            </a:r>
            <a:endParaRPr lang="es-EC" b="1" i="1" u="sng" dirty="0"/>
          </a:p>
        </p:txBody>
      </p:sp>
      <p:cxnSp>
        <p:nvCxnSpPr>
          <p:cNvPr id="23" name="Conector recto 22"/>
          <p:cNvCxnSpPr>
            <a:stCxn id="7" idx="3"/>
            <a:endCxn id="8" idx="1"/>
          </p:cNvCxnSpPr>
          <p:nvPr/>
        </p:nvCxnSpPr>
        <p:spPr>
          <a:xfrm>
            <a:off x="3515932" y="6119431"/>
            <a:ext cx="1271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8" idx="3"/>
            <a:endCxn id="9" idx="1"/>
          </p:cNvCxnSpPr>
          <p:nvPr/>
        </p:nvCxnSpPr>
        <p:spPr>
          <a:xfrm>
            <a:off x="7349970" y="6119431"/>
            <a:ext cx="1670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00" y="3079619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1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68118861"/>
              </p:ext>
            </p:extLst>
          </p:nvPr>
        </p:nvGraphicFramePr>
        <p:xfrm>
          <a:off x="1184856" y="425003"/>
          <a:ext cx="9259911" cy="627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3191" y="559538"/>
            <a:ext cx="923330" cy="55177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4800" dirty="0" smtClean="0"/>
              <a:t>Puntos del Acuerdo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685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2452</TotalTime>
  <Words>2225</Words>
  <Application>Microsoft Office PowerPoint</Application>
  <PresentationFormat>Panorámica</PresentationFormat>
  <Paragraphs>701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Berlin Sans FB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Estudiante1</dc:creator>
  <cp:lastModifiedBy>MarcelinoEc</cp:lastModifiedBy>
  <cp:revision>65</cp:revision>
  <dcterms:created xsi:type="dcterms:W3CDTF">2018-02-20T00:32:56Z</dcterms:created>
  <dcterms:modified xsi:type="dcterms:W3CDTF">2018-03-09T15:55:46Z</dcterms:modified>
</cp:coreProperties>
</file>