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71" r:id="rId10"/>
    <p:sldId id="272" r:id="rId11"/>
    <p:sldId id="273" r:id="rId12"/>
    <p:sldId id="269" r:id="rId13"/>
    <p:sldId id="261" r:id="rId14"/>
    <p:sldId id="275" r:id="rId15"/>
    <p:sldId id="276" r:id="rId16"/>
    <p:sldId id="277" r:id="rId17"/>
    <p:sldId id="283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4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EBA34-14D7-49FB-82C4-383312562885}" type="doc">
      <dgm:prSet loTypeId="urn:microsoft.com/office/officeart/2005/8/layout/p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F6CDC8C-C93F-4A0D-A838-D2BEBFA52CCF}">
      <dgm:prSet phldrT="[Texto]"/>
      <dgm:spPr/>
      <dgm:t>
        <a:bodyPr/>
        <a:lstStyle/>
        <a:p>
          <a:r>
            <a:rPr lang="es-ES" b="1" dirty="0" smtClean="0">
              <a:solidFill>
                <a:srgbClr val="002060"/>
              </a:solidFill>
            </a:rPr>
            <a:t>Estudio de investigación</a:t>
          </a:r>
        </a:p>
        <a:p>
          <a:r>
            <a:rPr lang="es-ES" b="1" dirty="0" smtClean="0">
              <a:solidFill>
                <a:srgbClr val="002060"/>
              </a:solidFill>
            </a:rPr>
            <a:t>Medir </a:t>
          </a:r>
          <a:r>
            <a:rPr lang="es-ES" b="1" dirty="0">
              <a:solidFill>
                <a:srgbClr val="002060"/>
              </a:solidFill>
            </a:rPr>
            <a:t>la </a:t>
          </a:r>
          <a:r>
            <a:rPr lang="es-ES" b="1" dirty="0" smtClean="0">
              <a:solidFill>
                <a:srgbClr val="002060"/>
              </a:solidFill>
            </a:rPr>
            <a:t>influencia: </a:t>
          </a:r>
        </a:p>
        <a:p>
          <a:r>
            <a:rPr lang="es-ES" b="1" dirty="0" smtClean="0">
              <a:solidFill>
                <a:srgbClr val="002060"/>
              </a:solidFill>
            </a:rPr>
            <a:t>Barreras comerciales</a:t>
          </a:r>
        </a:p>
        <a:p>
          <a:r>
            <a:rPr lang="es-ES" b="1" dirty="0" smtClean="0">
              <a:solidFill>
                <a:srgbClr val="002060"/>
              </a:solidFill>
            </a:rPr>
            <a:t>  Teléfonos </a:t>
          </a:r>
          <a:r>
            <a:rPr lang="es-ES" b="1" dirty="0">
              <a:solidFill>
                <a:srgbClr val="002060"/>
              </a:solidFill>
            </a:rPr>
            <a:t>celulares.</a:t>
          </a:r>
        </a:p>
      </dgm:t>
    </dgm:pt>
    <dgm:pt modelId="{D553BD0A-58D9-4405-BD6A-0E3D9211AC1D}" type="parTrans" cxnId="{F9134033-ED06-43D2-9B16-06AA7A9A1573}">
      <dgm:prSet/>
      <dgm:spPr/>
      <dgm:t>
        <a:bodyPr/>
        <a:lstStyle/>
        <a:p>
          <a:endParaRPr lang="es-ES"/>
        </a:p>
      </dgm:t>
    </dgm:pt>
    <dgm:pt modelId="{FAFC14C1-2D25-4BA8-BC0C-C5C0DD617371}" type="sibTrans" cxnId="{F9134033-ED06-43D2-9B16-06AA7A9A1573}">
      <dgm:prSet/>
      <dgm:spPr/>
      <dgm:t>
        <a:bodyPr/>
        <a:lstStyle/>
        <a:p>
          <a:endParaRPr lang="es-ES"/>
        </a:p>
      </dgm:t>
    </dgm:pt>
    <dgm:pt modelId="{8632E97F-EE0A-4404-8F10-83126519BFE5}">
      <dgm:prSet phldrT="[Texto]"/>
      <dgm:spPr/>
      <dgm:t>
        <a:bodyPr/>
        <a:lstStyle/>
        <a:p>
          <a:r>
            <a:rPr lang="es-ES" b="1" dirty="0">
              <a:solidFill>
                <a:srgbClr val="002060"/>
              </a:solidFill>
            </a:rPr>
            <a:t>1996 OMC (Comercio Justo)</a:t>
          </a:r>
        </a:p>
      </dgm:t>
    </dgm:pt>
    <dgm:pt modelId="{862BAC56-78EB-4F7A-83D3-755EEBCC9893}" type="parTrans" cxnId="{CF830F04-9240-4B76-AD54-6F881263F592}">
      <dgm:prSet/>
      <dgm:spPr/>
      <dgm:t>
        <a:bodyPr/>
        <a:lstStyle/>
        <a:p>
          <a:endParaRPr lang="es-ES"/>
        </a:p>
      </dgm:t>
    </dgm:pt>
    <dgm:pt modelId="{AC1C483E-0294-45C3-8BD5-AF221C7B2D9F}" type="sibTrans" cxnId="{CF830F04-9240-4B76-AD54-6F881263F592}">
      <dgm:prSet/>
      <dgm:spPr/>
      <dgm:t>
        <a:bodyPr/>
        <a:lstStyle/>
        <a:p>
          <a:endParaRPr lang="es-ES"/>
        </a:p>
      </dgm:t>
    </dgm:pt>
    <dgm:pt modelId="{F9B31855-E696-4BB9-81CC-AE54765EF5E9}">
      <dgm:prSet phldrT="[Texto]"/>
      <dgm:spPr/>
      <dgm:t>
        <a:bodyPr/>
        <a:lstStyle/>
        <a:p>
          <a:r>
            <a:rPr lang="es-ES" b="1" dirty="0">
              <a:solidFill>
                <a:srgbClr val="002060"/>
              </a:solidFill>
            </a:rPr>
            <a:t>Resol. 67 y 104 del COMEX</a:t>
          </a:r>
        </a:p>
      </dgm:t>
    </dgm:pt>
    <dgm:pt modelId="{07C0ED42-1286-4155-B5FE-C7F947B6E8B8}" type="parTrans" cxnId="{BAB0221F-817B-456F-9C4D-DF4A6FB5C19C}">
      <dgm:prSet/>
      <dgm:spPr/>
      <dgm:t>
        <a:bodyPr/>
        <a:lstStyle/>
        <a:p>
          <a:endParaRPr lang="es-ES"/>
        </a:p>
      </dgm:t>
    </dgm:pt>
    <dgm:pt modelId="{20EA9F6C-EFC1-44F6-BF7B-2FE35A23226A}" type="sibTrans" cxnId="{BAB0221F-817B-456F-9C4D-DF4A6FB5C19C}">
      <dgm:prSet/>
      <dgm:spPr/>
      <dgm:t>
        <a:bodyPr/>
        <a:lstStyle/>
        <a:p>
          <a:endParaRPr lang="es-ES"/>
        </a:p>
      </dgm:t>
    </dgm:pt>
    <dgm:pt modelId="{8C11DB01-2D5D-4985-B152-8B89D2002018}" type="pres">
      <dgm:prSet presAssocID="{900EBA34-14D7-49FB-82C4-3833125628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B08B732-A378-40F6-B0C7-B52B6FD58352}" type="pres">
      <dgm:prSet presAssocID="{900EBA34-14D7-49FB-82C4-383312562885}" presName="bkgdShp" presStyleLbl="alignAccFollowNode1" presStyleIdx="0" presStyleCnt="1"/>
      <dgm:spPr/>
      <dgm:t>
        <a:bodyPr/>
        <a:lstStyle/>
        <a:p>
          <a:endParaRPr lang="es-EC"/>
        </a:p>
      </dgm:t>
    </dgm:pt>
    <dgm:pt modelId="{000F9467-FF2D-4572-9E1D-F1646F5E8582}" type="pres">
      <dgm:prSet presAssocID="{900EBA34-14D7-49FB-82C4-383312562885}" presName="linComp" presStyleCnt="0"/>
      <dgm:spPr/>
      <dgm:t>
        <a:bodyPr/>
        <a:lstStyle/>
        <a:p>
          <a:endParaRPr lang="es-EC"/>
        </a:p>
      </dgm:t>
    </dgm:pt>
    <dgm:pt modelId="{0E39445A-DA3A-4B10-8578-4A53144A1B49}" type="pres">
      <dgm:prSet presAssocID="{7F6CDC8C-C93F-4A0D-A838-D2BEBFA52CCF}" presName="compNode" presStyleCnt="0"/>
      <dgm:spPr/>
      <dgm:t>
        <a:bodyPr/>
        <a:lstStyle/>
        <a:p>
          <a:endParaRPr lang="es-EC"/>
        </a:p>
      </dgm:t>
    </dgm:pt>
    <dgm:pt modelId="{EEDF7FCF-DB08-4BF7-865A-6D1D3D6116BE}" type="pres">
      <dgm:prSet presAssocID="{7F6CDC8C-C93F-4A0D-A838-D2BEBFA52CC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469446-0895-4CBD-88AD-8EF1B646462B}" type="pres">
      <dgm:prSet presAssocID="{7F6CDC8C-C93F-4A0D-A838-D2BEBFA52CCF}" presName="invisiNode" presStyleLbl="node1" presStyleIdx="0" presStyleCnt="3"/>
      <dgm:spPr/>
      <dgm:t>
        <a:bodyPr/>
        <a:lstStyle/>
        <a:p>
          <a:endParaRPr lang="es-EC"/>
        </a:p>
      </dgm:t>
    </dgm:pt>
    <dgm:pt modelId="{7D27A735-447A-4E08-9BCF-ACA3796024A9}" type="pres">
      <dgm:prSet presAssocID="{7F6CDC8C-C93F-4A0D-A838-D2BEBFA52CCF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EED81AC-53B6-4550-AF5F-E054D2B81848}" type="pres">
      <dgm:prSet presAssocID="{FAFC14C1-2D25-4BA8-BC0C-C5C0DD617371}" presName="sibTrans" presStyleLbl="sibTrans2D1" presStyleIdx="0" presStyleCnt="0"/>
      <dgm:spPr/>
      <dgm:t>
        <a:bodyPr/>
        <a:lstStyle/>
        <a:p>
          <a:endParaRPr lang="es-EC"/>
        </a:p>
      </dgm:t>
    </dgm:pt>
    <dgm:pt modelId="{3E8667C1-BA42-4623-A787-7D28BFAF41FF}" type="pres">
      <dgm:prSet presAssocID="{8632E97F-EE0A-4404-8F10-83126519BFE5}" presName="compNode" presStyleCnt="0"/>
      <dgm:spPr/>
      <dgm:t>
        <a:bodyPr/>
        <a:lstStyle/>
        <a:p>
          <a:endParaRPr lang="es-EC"/>
        </a:p>
      </dgm:t>
    </dgm:pt>
    <dgm:pt modelId="{39DAA42A-08CD-4620-BFA8-0F82BD46C19B}" type="pres">
      <dgm:prSet presAssocID="{8632E97F-EE0A-4404-8F10-83126519BFE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EBF5B0-5799-41F9-AE3C-CF76EEA08BB0}" type="pres">
      <dgm:prSet presAssocID="{8632E97F-EE0A-4404-8F10-83126519BFE5}" presName="invisiNode" presStyleLbl="node1" presStyleIdx="1" presStyleCnt="3"/>
      <dgm:spPr/>
      <dgm:t>
        <a:bodyPr/>
        <a:lstStyle/>
        <a:p>
          <a:endParaRPr lang="es-EC"/>
        </a:p>
      </dgm:t>
    </dgm:pt>
    <dgm:pt modelId="{222E5874-9423-4505-AB5D-F756B7D3E034}" type="pres">
      <dgm:prSet presAssocID="{8632E97F-EE0A-4404-8F10-83126519BFE5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1B2D141-1693-4403-ACEB-A9B71C88F48F}" type="pres">
      <dgm:prSet presAssocID="{AC1C483E-0294-45C3-8BD5-AF221C7B2D9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DADB7926-3B62-4273-98E8-629318F51A9A}" type="pres">
      <dgm:prSet presAssocID="{F9B31855-E696-4BB9-81CC-AE54765EF5E9}" presName="compNode" presStyleCnt="0"/>
      <dgm:spPr/>
      <dgm:t>
        <a:bodyPr/>
        <a:lstStyle/>
        <a:p>
          <a:endParaRPr lang="es-EC"/>
        </a:p>
      </dgm:t>
    </dgm:pt>
    <dgm:pt modelId="{C898277C-254A-476A-878D-CD880D44E5EF}" type="pres">
      <dgm:prSet presAssocID="{F9B31855-E696-4BB9-81CC-AE54765EF5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4D1749-4BA4-40B6-A63B-7D027BF5839C}" type="pres">
      <dgm:prSet presAssocID="{F9B31855-E696-4BB9-81CC-AE54765EF5E9}" presName="invisiNode" presStyleLbl="node1" presStyleIdx="2" presStyleCnt="3"/>
      <dgm:spPr/>
      <dgm:t>
        <a:bodyPr/>
        <a:lstStyle/>
        <a:p>
          <a:endParaRPr lang="es-EC"/>
        </a:p>
      </dgm:t>
    </dgm:pt>
    <dgm:pt modelId="{A5003000-0F1B-484D-AABF-BD918C58C4D2}" type="pres">
      <dgm:prSet presAssocID="{F9B31855-E696-4BB9-81CC-AE54765EF5E9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CF830F04-9240-4B76-AD54-6F881263F592}" srcId="{900EBA34-14D7-49FB-82C4-383312562885}" destId="{8632E97F-EE0A-4404-8F10-83126519BFE5}" srcOrd="1" destOrd="0" parTransId="{862BAC56-78EB-4F7A-83D3-755EEBCC9893}" sibTransId="{AC1C483E-0294-45C3-8BD5-AF221C7B2D9F}"/>
    <dgm:cxn modelId="{71913BC1-48FA-4F1E-9CFE-06A49E0BE38C}" type="presOf" srcId="{900EBA34-14D7-49FB-82C4-383312562885}" destId="{8C11DB01-2D5D-4985-B152-8B89D2002018}" srcOrd="0" destOrd="0" presId="urn:microsoft.com/office/officeart/2005/8/layout/pList2"/>
    <dgm:cxn modelId="{CEF106C7-DD6C-4501-9FA1-64B79D60E52E}" type="presOf" srcId="{AC1C483E-0294-45C3-8BD5-AF221C7B2D9F}" destId="{B1B2D141-1693-4403-ACEB-A9B71C88F48F}" srcOrd="0" destOrd="0" presId="urn:microsoft.com/office/officeart/2005/8/layout/pList2"/>
    <dgm:cxn modelId="{EAECCECA-8ED7-4257-A6E5-6334F27D7A7F}" type="presOf" srcId="{8632E97F-EE0A-4404-8F10-83126519BFE5}" destId="{39DAA42A-08CD-4620-BFA8-0F82BD46C19B}" srcOrd="0" destOrd="0" presId="urn:microsoft.com/office/officeart/2005/8/layout/pList2"/>
    <dgm:cxn modelId="{F9134033-ED06-43D2-9B16-06AA7A9A1573}" srcId="{900EBA34-14D7-49FB-82C4-383312562885}" destId="{7F6CDC8C-C93F-4A0D-A838-D2BEBFA52CCF}" srcOrd="0" destOrd="0" parTransId="{D553BD0A-58D9-4405-BD6A-0E3D9211AC1D}" sibTransId="{FAFC14C1-2D25-4BA8-BC0C-C5C0DD617371}"/>
    <dgm:cxn modelId="{235CDDD3-8F37-47BC-98D1-BE03AB5D3F0E}" type="presOf" srcId="{7F6CDC8C-C93F-4A0D-A838-D2BEBFA52CCF}" destId="{EEDF7FCF-DB08-4BF7-865A-6D1D3D6116BE}" srcOrd="0" destOrd="0" presId="urn:microsoft.com/office/officeart/2005/8/layout/pList2"/>
    <dgm:cxn modelId="{9F3AF710-D10C-4FC8-B278-689F3D239EDD}" type="presOf" srcId="{FAFC14C1-2D25-4BA8-BC0C-C5C0DD617371}" destId="{BEED81AC-53B6-4550-AF5F-E054D2B81848}" srcOrd="0" destOrd="0" presId="urn:microsoft.com/office/officeart/2005/8/layout/pList2"/>
    <dgm:cxn modelId="{40B429D5-16A5-4340-AD1A-3BCE921A81C2}" type="presOf" srcId="{F9B31855-E696-4BB9-81CC-AE54765EF5E9}" destId="{C898277C-254A-476A-878D-CD880D44E5EF}" srcOrd="0" destOrd="0" presId="urn:microsoft.com/office/officeart/2005/8/layout/pList2"/>
    <dgm:cxn modelId="{BAB0221F-817B-456F-9C4D-DF4A6FB5C19C}" srcId="{900EBA34-14D7-49FB-82C4-383312562885}" destId="{F9B31855-E696-4BB9-81CC-AE54765EF5E9}" srcOrd="2" destOrd="0" parTransId="{07C0ED42-1286-4155-B5FE-C7F947B6E8B8}" sibTransId="{20EA9F6C-EFC1-44F6-BF7B-2FE35A23226A}"/>
    <dgm:cxn modelId="{077C431E-061D-4B25-8CBD-C1BC09FCD289}" type="presParOf" srcId="{8C11DB01-2D5D-4985-B152-8B89D2002018}" destId="{4B08B732-A378-40F6-B0C7-B52B6FD58352}" srcOrd="0" destOrd="0" presId="urn:microsoft.com/office/officeart/2005/8/layout/pList2"/>
    <dgm:cxn modelId="{307BB3C6-0D9C-45FB-9D37-2062A02944E6}" type="presParOf" srcId="{8C11DB01-2D5D-4985-B152-8B89D2002018}" destId="{000F9467-FF2D-4572-9E1D-F1646F5E8582}" srcOrd="1" destOrd="0" presId="urn:microsoft.com/office/officeart/2005/8/layout/pList2"/>
    <dgm:cxn modelId="{521A8FEF-CC70-420D-92F5-99E2BBAA54F2}" type="presParOf" srcId="{000F9467-FF2D-4572-9E1D-F1646F5E8582}" destId="{0E39445A-DA3A-4B10-8578-4A53144A1B49}" srcOrd="0" destOrd="0" presId="urn:microsoft.com/office/officeart/2005/8/layout/pList2"/>
    <dgm:cxn modelId="{438D2BD6-C5EA-467E-BE57-25FD81C39F17}" type="presParOf" srcId="{0E39445A-DA3A-4B10-8578-4A53144A1B49}" destId="{EEDF7FCF-DB08-4BF7-865A-6D1D3D6116BE}" srcOrd="0" destOrd="0" presId="urn:microsoft.com/office/officeart/2005/8/layout/pList2"/>
    <dgm:cxn modelId="{C66BA8ED-5094-497E-93F3-08C4AAE5E513}" type="presParOf" srcId="{0E39445A-DA3A-4B10-8578-4A53144A1B49}" destId="{26469446-0895-4CBD-88AD-8EF1B646462B}" srcOrd="1" destOrd="0" presId="urn:microsoft.com/office/officeart/2005/8/layout/pList2"/>
    <dgm:cxn modelId="{A7845DCC-DA54-4E61-8915-67FF21F8A91E}" type="presParOf" srcId="{0E39445A-DA3A-4B10-8578-4A53144A1B49}" destId="{7D27A735-447A-4E08-9BCF-ACA3796024A9}" srcOrd="2" destOrd="0" presId="urn:microsoft.com/office/officeart/2005/8/layout/pList2"/>
    <dgm:cxn modelId="{E565DB72-0925-418A-990A-D8BABD2F3337}" type="presParOf" srcId="{000F9467-FF2D-4572-9E1D-F1646F5E8582}" destId="{BEED81AC-53B6-4550-AF5F-E054D2B81848}" srcOrd="1" destOrd="0" presId="urn:microsoft.com/office/officeart/2005/8/layout/pList2"/>
    <dgm:cxn modelId="{2E9E0AB9-03AB-4CA6-BC16-9C7CC55B7446}" type="presParOf" srcId="{000F9467-FF2D-4572-9E1D-F1646F5E8582}" destId="{3E8667C1-BA42-4623-A787-7D28BFAF41FF}" srcOrd="2" destOrd="0" presId="urn:microsoft.com/office/officeart/2005/8/layout/pList2"/>
    <dgm:cxn modelId="{CE6422DC-0A22-4FEA-81F0-53B548DB0B12}" type="presParOf" srcId="{3E8667C1-BA42-4623-A787-7D28BFAF41FF}" destId="{39DAA42A-08CD-4620-BFA8-0F82BD46C19B}" srcOrd="0" destOrd="0" presId="urn:microsoft.com/office/officeart/2005/8/layout/pList2"/>
    <dgm:cxn modelId="{1281DBEE-850F-4B6E-BB37-92728310E8CE}" type="presParOf" srcId="{3E8667C1-BA42-4623-A787-7D28BFAF41FF}" destId="{E7EBF5B0-5799-41F9-AE3C-CF76EEA08BB0}" srcOrd="1" destOrd="0" presId="urn:microsoft.com/office/officeart/2005/8/layout/pList2"/>
    <dgm:cxn modelId="{C639D8B9-3488-4B5F-A658-EEEBCD8B6578}" type="presParOf" srcId="{3E8667C1-BA42-4623-A787-7D28BFAF41FF}" destId="{222E5874-9423-4505-AB5D-F756B7D3E034}" srcOrd="2" destOrd="0" presId="urn:microsoft.com/office/officeart/2005/8/layout/pList2"/>
    <dgm:cxn modelId="{B55141DA-8714-4C7B-9835-0EC31C03CA05}" type="presParOf" srcId="{000F9467-FF2D-4572-9E1D-F1646F5E8582}" destId="{B1B2D141-1693-4403-ACEB-A9B71C88F48F}" srcOrd="3" destOrd="0" presId="urn:microsoft.com/office/officeart/2005/8/layout/pList2"/>
    <dgm:cxn modelId="{E1F1852B-E97D-497F-8A1D-C8C5E6E59CC6}" type="presParOf" srcId="{000F9467-FF2D-4572-9E1D-F1646F5E8582}" destId="{DADB7926-3B62-4273-98E8-629318F51A9A}" srcOrd="4" destOrd="0" presId="urn:microsoft.com/office/officeart/2005/8/layout/pList2"/>
    <dgm:cxn modelId="{D2654A41-D38E-4F89-B4EC-231D267BE0A0}" type="presParOf" srcId="{DADB7926-3B62-4273-98E8-629318F51A9A}" destId="{C898277C-254A-476A-878D-CD880D44E5EF}" srcOrd="0" destOrd="0" presId="urn:microsoft.com/office/officeart/2005/8/layout/pList2"/>
    <dgm:cxn modelId="{912305A9-C01C-4DBD-B9B9-42AFAB5C9DC9}" type="presParOf" srcId="{DADB7926-3B62-4273-98E8-629318F51A9A}" destId="{364D1749-4BA4-40B6-A63B-7D027BF5839C}" srcOrd="1" destOrd="0" presId="urn:microsoft.com/office/officeart/2005/8/layout/pList2"/>
    <dgm:cxn modelId="{71A97F63-6A97-4CE2-B377-E2382D8F572F}" type="presParOf" srcId="{DADB7926-3B62-4273-98E8-629318F51A9A}" destId="{A5003000-0F1B-484D-AABF-BD918C58C4D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9B3EE56-C7C7-4143-9955-DDB64246938C}" type="doc">
      <dgm:prSet loTypeId="urn:microsoft.com/office/officeart/2005/8/layout/gear1" loCatId="cycle" qsTypeId="urn:microsoft.com/office/officeart/2005/8/quickstyle/simple1" qsCatId="simple" csTypeId="urn:microsoft.com/office/officeart/2005/8/colors/colorful2" csCatId="colorful" phldr="1"/>
      <dgm:spPr/>
    </dgm:pt>
    <dgm:pt modelId="{F67A7055-D0E1-4235-8CDC-191F1B1B24F7}">
      <dgm:prSet phldrT="[Texto]"/>
      <dgm:spPr/>
      <dgm:t>
        <a:bodyPr/>
        <a:lstStyle/>
        <a:p>
          <a:r>
            <a:rPr lang="es-EC" dirty="0" smtClean="0"/>
            <a:t>TELEFONOS CELULARES</a:t>
          </a:r>
          <a:endParaRPr lang="es-EC" dirty="0"/>
        </a:p>
      </dgm:t>
    </dgm:pt>
    <dgm:pt modelId="{AED7ADCE-8CE6-4877-8775-10135628A0CA}" type="parTrans" cxnId="{9198D4E0-61F8-4648-9858-A0FC9388FF79}">
      <dgm:prSet/>
      <dgm:spPr/>
      <dgm:t>
        <a:bodyPr/>
        <a:lstStyle/>
        <a:p>
          <a:endParaRPr lang="es-EC"/>
        </a:p>
      </dgm:t>
    </dgm:pt>
    <dgm:pt modelId="{F4BB2A20-217F-48BC-8D0A-DDE11567A3FD}" type="sibTrans" cxnId="{9198D4E0-61F8-4648-9858-A0FC9388FF79}">
      <dgm:prSet/>
      <dgm:spPr/>
      <dgm:t>
        <a:bodyPr/>
        <a:lstStyle/>
        <a:p>
          <a:endParaRPr lang="es-EC"/>
        </a:p>
      </dgm:t>
    </dgm:pt>
    <dgm:pt modelId="{E4A555AC-6AEA-4C87-9C54-00B0D607DA23}">
      <dgm:prSet phldrT="[Texto]"/>
      <dgm:spPr/>
      <dgm:t>
        <a:bodyPr/>
        <a:lstStyle/>
        <a:p>
          <a:r>
            <a:rPr lang="es-EC" dirty="0" smtClean="0"/>
            <a:t>SMARTPHONE </a:t>
          </a:r>
        </a:p>
        <a:p>
          <a:r>
            <a:rPr lang="es-EC" dirty="0" smtClean="0"/>
            <a:t>8517.12.00.29</a:t>
          </a:r>
          <a:endParaRPr lang="es-EC" dirty="0"/>
        </a:p>
      </dgm:t>
    </dgm:pt>
    <dgm:pt modelId="{595A63ED-ABB3-4E80-AEC8-CE291D346E59}" type="parTrans" cxnId="{EB51B115-3B01-4019-A455-ABBB8BFBD07F}">
      <dgm:prSet/>
      <dgm:spPr/>
      <dgm:t>
        <a:bodyPr/>
        <a:lstStyle/>
        <a:p>
          <a:endParaRPr lang="es-EC"/>
        </a:p>
      </dgm:t>
    </dgm:pt>
    <dgm:pt modelId="{FF03D9F8-EC36-4BEC-B790-790618C5858F}" type="sibTrans" cxnId="{EB51B115-3B01-4019-A455-ABBB8BFBD07F}">
      <dgm:prSet/>
      <dgm:spPr/>
      <dgm:t>
        <a:bodyPr/>
        <a:lstStyle/>
        <a:p>
          <a:endParaRPr lang="es-EC"/>
        </a:p>
      </dgm:t>
    </dgm:pt>
    <dgm:pt modelId="{3B98E087-EE9B-4523-8F49-C0D1731E892F}">
      <dgm:prSet phldrT="[Texto]"/>
      <dgm:spPr/>
      <dgm:t>
        <a:bodyPr/>
        <a:lstStyle/>
        <a:p>
          <a:r>
            <a:rPr lang="es-EC" dirty="0" smtClean="0"/>
            <a:t>TELEFONOS CELULARES</a:t>
          </a:r>
        </a:p>
        <a:p>
          <a:r>
            <a:rPr lang="es-EC" dirty="0" smtClean="0"/>
            <a:t>8517.12.00.39</a:t>
          </a:r>
          <a:endParaRPr lang="es-EC" dirty="0"/>
        </a:p>
      </dgm:t>
    </dgm:pt>
    <dgm:pt modelId="{CA0316E9-297F-48B5-B72A-DBE3BDC7DAFD}" type="parTrans" cxnId="{DBC6EB63-D9DC-47AC-A7D8-BB8B265BD6BD}">
      <dgm:prSet/>
      <dgm:spPr/>
      <dgm:t>
        <a:bodyPr/>
        <a:lstStyle/>
        <a:p>
          <a:endParaRPr lang="es-EC"/>
        </a:p>
      </dgm:t>
    </dgm:pt>
    <dgm:pt modelId="{0F2133D8-9257-416C-B844-B496D47F382E}" type="sibTrans" cxnId="{DBC6EB63-D9DC-47AC-A7D8-BB8B265BD6BD}">
      <dgm:prSet/>
      <dgm:spPr/>
      <dgm:t>
        <a:bodyPr/>
        <a:lstStyle/>
        <a:p>
          <a:endParaRPr lang="es-EC"/>
        </a:p>
      </dgm:t>
    </dgm:pt>
    <dgm:pt modelId="{8F0E08D4-F543-428B-A48A-86C5EC8ECAFA}" type="pres">
      <dgm:prSet presAssocID="{A9B3EE56-C7C7-4143-9955-DDB64246938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5EB0810-BE17-46BC-AADE-B4B79277F1E1}" type="pres">
      <dgm:prSet presAssocID="{F67A7055-D0E1-4235-8CDC-191F1B1B24F7}" presName="gear1" presStyleLbl="node1" presStyleIdx="0" presStyleCnt="3">
        <dgm:presLayoutVars>
          <dgm:chMax val="1"/>
          <dgm:bulletEnabled val="1"/>
        </dgm:presLayoutVars>
      </dgm:prSet>
      <dgm:spPr/>
    </dgm:pt>
    <dgm:pt modelId="{40C5B6C6-123F-4572-AEBF-3ED8A050BF55}" type="pres">
      <dgm:prSet presAssocID="{F67A7055-D0E1-4235-8CDC-191F1B1B24F7}" presName="gear1srcNode" presStyleLbl="node1" presStyleIdx="0" presStyleCnt="3"/>
      <dgm:spPr/>
    </dgm:pt>
    <dgm:pt modelId="{8DE2E15C-1D56-43CE-8D55-447F22A74CB4}" type="pres">
      <dgm:prSet presAssocID="{F67A7055-D0E1-4235-8CDC-191F1B1B24F7}" presName="gear1dstNode" presStyleLbl="node1" presStyleIdx="0" presStyleCnt="3"/>
      <dgm:spPr/>
    </dgm:pt>
    <dgm:pt modelId="{2A6C7416-2F68-4AE9-833B-B6260D4E4B8B}" type="pres">
      <dgm:prSet presAssocID="{E4A555AC-6AEA-4C87-9C54-00B0D607DA2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C43DFC-6018-48B1-9848-E8E630029F2E}" type="pres">
      <dgm:prSet presAssocID="{E4A555AC-6AEA-4C87-9C54-00B0D607DA23}" presName="gear2srcNode" presStyleLbl="node1" presStyleIdx="1" presStyleCnt="3"/>
      <dgm:spPr/>
    </dgm:pt>
    <dgm:pt modelId="{FD0CA50A-9E80-4972-85AB-036A6D601852}" type="pres">
      <dgm:prSet presAssocID="{E4A555AC-6AEA-4C87-9C54-00B0D607DA23}" presName="gear2dstNode" presStyleLbl="node1" presStyleIdx="1" presStyleCnt="3"/>
      <dgm:spPr/>
    </dgm:pt>
    <dgm:pt modelId="{0585D9C1-3629-4999-BCF7-AD3F05551D2C}" type="pres">
      <dgm:prSet presAssocID="{3B98E087-EE9B-4523-8F49-C0D1731E892F}" presName="gear3" presStyleLbl="node1" presStyleIdx="2" presStyleCnt="3"/>
      <dgm:spPr/>
      <dgm:t>
        <a:bodyPr/>
        <a:lstStyle/>
        <a:p>
          <a:endParaRPr lang="es-EC"/>
        </a:p>
      </dgm:t>
    </dgm:pt>
    <dgm:pt modelId="{6C5840DC-64FA-430E-8E72-241C2FDB8852}" type="pres">
      <dgm:prSet presAssocID="{3B98E087-EE9B-4523-8F49-C0D1731E892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A3E299-AD69-422D-B8D6-39D5B07D78E4}" type="pres">
      <dgm:prSet presAssocID="{3B98E087-EE9B-4523-8F49-C0D1731E892F}" presName="gear3srcNode" presStyleLbl="node1" presStyleIdx="2" presStyleCnt="3"/>
      <dgm:spPr/>
    </dgm:pt>
    <dgm:pt modelId="{1CDFE3A8-3AD7-48E2-BE82-3832E1F7DB8D}" type="pres">
      <dgm:prSet presAssocID="{3B98E087-EE9B-4523-8F49-C0D1731E892F}" presName="gear3dstNode" presStyleLbl="node1" presStyleIdx="2" presStyleCnt="3"/>
      <dgm:spPr/>
    </dgm:pt>
    <dgm:pt modelId="{398A7828-6D4E-41DF-84C1-62FA30AAA7B9}" type="pres">
      <dgm:prSet presAssocID="{F4BB2A20-217F-48BC-8D0A-DDE11567A3FD}" presName="connector1" presStyleLbl="sibTrans2D1" presStyleIdx="0" presStyleCnt="3"/>
      <dgm:spPr/>
    </dgm:pt>
    <dgm:pt modelId="{A7607C62-7AFB-479B-94BC-AC650FC8F4ED}" type="pres">
      <dgm:prSet presAssocID="{FF03D9F8-EC36-4BEC-B790-790618C5858F}" presName="connector2" presStyleLbl="sibTrans2D1" presStyleIdx="1" presStyleCnt="3"/>
      <dgm:spPr/>
    </dgm:pt>
    <dgm:pt modelId="{8032059F-55B3-4D50-A7D1-17A5D2779D82}" type="pres">
      <dgm:prSet presAssocID="{0F2133D8-9257-416C-B844-B496D47F382E}" presName="connector3" presStyleLbl="sibTrans2D1" presStyleIdx="2" presStyleCnt="3"/>
      <dgm:spPr/>
    </dgm:pt>
  </dgm:ptLst>
  <dgm:cxnLst>
    <dgm:cxn modelId="{EB6F8396-A146-4ABB-BAE8-ECF244F28790}" type="presOf" srcId="{A9B3EE56-C7C7-4143-9955-DDB64246938C}" destId="{8F0E08D4-F543-428B-A48A-86C5EC8ECAFA}" srcOrd="0" destOrd="0" presId="urn:microsoft.com/office/officeart/2005/8/layout/gear1"/>
    <dgm:cxn modelId="{DBC6EB63-D9DC-47AC-A7D8-BB8B265BD6BD}" srcId="{A9B3EE56-C7C7-4143-9955-DDB64246938C}" destId="{3B98E087-EE9B-4523-8F49-C0D1731E892F}" srcOrd="2" destOrd="0" parTransId="{CA0316E9-297F-48B5-B72A-DBE3BDC7DAFD}" sibTransId="{0F2133D8-9257-416C-B844-B496D47F382E}"/>
    <dgm:cxn modelId="{BA0E3F0C-7635-4EEF-9A75-701399AD22DA}" type="presOf" srcId="{E4A555AC-6AEA-4C87-9C54-00B0D607DA23}" destId="{DBC43DFC-6018-48B1-9848-E8E630029F2E}" srcOrd="1" destOrd="0" presId="urn:microsoft.com/office/officeart/2005/8/layout/gear1"/>
    <dgm:cxn modelId="{EB51B115-3B01-4019-A455-ABBB8BFBD07F}" srcId="{A9B3EE56-C7C7-4143-9955-DDB64246938C}" destId="{E4A555AC-6AEA-4C87-9C54-00B0D607DA23}" srcOrd="1" destOrd="0" parTransId="{595A63ED-ABB3-4E80-AEC8-CE291D346E59}" sibTransId="{FF03D9F8-EC36-4BEC-B790-790618C5858F}"/>
    <dgm:cxn modelId="{99AA0A8B-036F-4386-95EC-A9A5C88BCEE5}" type="presOf" srcId="{3B98E087-EE9B-4523-8F49-C0D1731E892F}" destId="{6C5840DC-64FA-430E-8E72-241C2FDB8852}" srcOrd="1" destOrd="0" presId="urn:microsoft.com/office/officeart/2005/8/layout/gear1"/>
    <dgm:cxn modelId="{B47A183C-F130-4EAF-81AC-504F95B487F8}" type="presOf" srcId="{3B98E087-EE9B-4523-8F49-C0D1731E892F}" destId="{0585D9C1-3629-4999-BCF7-AD3F05551D2C}" srcOrd="0" destOrd="0" presId="urn:microsoft.com/office/officeart/2005/8/layout/gear1"/>
    <dgm:cxn modelId="{B72DEF07-EE82-45C5-A5F9-DB368AA72A3F}" type="presOf" srcId="{F4BB2A20-217F-48BC-8D0A-DDE11567A3FD}" destId="{398A7828-6D4E-41DF-84C1-62FA30AAA7B9}" srcOrd="0" destOrd="0" presId="urn:microsoft.com/office/officeart/2005/8/layout/gear1"/>
    <dgm:cxn modelId="{B5368D6D-491C-4F66-AB52-8EC2D17F186A}" type="presOf" srcId="{E4A555AC-6AEA-4C87-9C54-00B0D607DA23}" destId="{2A6C7416-2F68-4AE9-833B-B6260D4E4B8B}" srcOrd="0" destOrd="0" presId="urn:microsoft.com/office/officeart/2005/8/layout/gear1"/>
    <dgm:cxn modelId="{11111D8D-5769-4CB2-B4BA-660F1133FBBA}" type="presOf" srcId="{3B98E087-EE9B-4523-8F49-C0D1731E892F}" destId="{1CDFE3A8-3AD7-48E2-BE82-3832E1F7DB8D}" srcOrd="3" destOrd="0" presId="urn:microsoft.com/office/officeart/2005/8/layout/gear1"/>
    <dgm:cxn modelId="{9198D4E0-61F8-4648-9858-A0FC9388FF79}" srcId="{A9B3EE56-C7C7-4143-9955-DDB64246938C}" destId="{F67A7055-D0E1-4235-8CDC-191F1B1B24F7}" srcOrd="0" destOrd="0" parTransId="{AED7ADCE-8CE6-4877-8775-10135628A0CA}" sibTransId="{F4BB2A20-217F-48BC-8D0A-DDE11567A3FD}"/>
    <dgm:cxn modelId="{E93EFE02-3C75-4A36-BA39-8E35920905A4}" type="presOf" srcId="{0F2133D8-9257-416C-B844-B496D47F382E}" destId="{8032059F-55B3-4D50-A7D1-17A5D2779D82}" srcOrd="0" destOrd="0" presId="urn:microsoft.com/office/officeart/2005/8/layout/gear1"/>
    <dgm:cxn modelId="{78DCCF32-A229-40AA-B80C-B95809811B19}" type="presOf" srcId="{F67A7055-D0E1-4235-8CDC-191F1B1B24F7}" destId="{8DE2E15C-1D56-43CE-8D55-447F22A74CB4}" srcOrd="2" destOrd="0" presId="urn:microsoft.com/office/officeart/2005/8/layout/gear1"/>
    <dgm:cxn modelId="{02A21C8F-130E-42A3-980B-0493FE129714}" type="presOf" srcId="{E4A555AC-6AEA-4C87-9C54-00B0D607DA23}" destId="{FD0CA50A-9E80-4972-85AB-036A6D601852}" srcOrd="2" destOrd="0" presId="urn:microsoft.com/office/officeart/2005/8/layout/gear1"/>
    <dgm:cxn modelId="{33F69D72-E0F0-4EAD-835B-DC9A38FF7021}" type="presOf" srcId="{F67A7055-D0E1-4235-8CDC-191F1B1B24F7}" destId="{15EB0810-BE17-46BC-AADE-B4B79277F1E1}" srcOrd="0" destOrd="0" presId="urn:microsoft.com/office/officeart/2005/8/layout/gear1"/>
    <dgm:cxn modelId="{F4CDF718-2486-4961-A1F3-DAB926292C2F}" type="presOf" srcId="{FF03D9F8-EC36-4BEC-B790-790618C5858F}" destId="{A7607C62-7AFB-479B-94BC-AC650FC8F4ED}" srcOrd="0" destOrd="0" presId="urn:microsoft.com/office/officeart/2005/8/layout/gear1"/>
    <dgm:cxn modelId="{F6A9DE32-8466-40D6-9CDC-BD1951BEBB2E}" type="presOf" srcId="{F67A7055-D0E1-4235-8CDC-191F1B1B24F7}" destId="{40C5B6C6-123F-4572-AEBF-3ED8A050BF55}" srcOrd="1" destOrd="0" presId="urn:microsoft.com/office/officeart/2005/8/layout/gear1"/>
    <dgm:cxn modelId="{24F26F63-97D8-4076-9979-266864C1CCA2}" type="presOf" srcId="{3B98E087-EE9B-4523-8F49-C0D1731E892F}" destId="{26A3E299-AD69-422D-B8D6-39D5B07D78E4}" srcOrd="2" destOrd="0" presId="urn:microsoft.com/office/officeart/2005/8/layout/gear1"/>
    <dgm:cxn modelId="{04CE5AB1-5CB7-420F-AC50-7EFC39B97464}" type="presParOf" srcId="{8F0E08D4-F543-428B-A48A-86C5EC8ECAFA}" destId="{15EB0810-BE17-46BC-AADE-B4B79277F1E1}" srcOrd="0" destOrd="0" presId="urn:microsoft.com/office/officeart/2005/8/layout/gear1"/>
    <dgm:cxn modelId="{B72CEDA7-3DC3-43FC-9DE9-287A65C89DD7}" type="presParOf" srcId="{8F0E08D4-F543-428B-A48A-86C5EC8ECAFA}" destId="{40C5B6C6-123F-4572-AEBF-3ED8A050BF55}" srcOrd="1" destOrd="0" presId="urn:microsoft.com/office/officeart/2005/8/layout/gear1"/>
    <dgm:cxn modelId="{B0DBA3CD-8CB8-42EF-8DEA-4CA8AFDF3A4D}" type="presParOf" srcId="{8F0E08D4-F543-428B-A48A-86C5EC8ECAFA}" destId="{8DE2E15C-1D56-43CE-8D55-447F22A74CB4}" srcOrd="2" destOrd="0" presId="urn:microsoft.com/office/officeart/2005/8/layout/gear1"/>
    <dgm:cxn modelId="{38B586D0-B48C-46EE-8D0A-E175332DEB18}" type="presParOf" srcId="{8F0E08D4-F543-428B-A48A-86C5EC8ECAFA}" destId="{2A6C7416-2F68-4AE9-833B-B6260D4E4B8B}" srcOrd="3" destOrd="0" presId="urn:microsoft.com/office/officeart/2005/8/layout/gear1"/>
    <dgm:cxn modelId="{00751FCB-76CF-49EF-BACD-0703F4CEC5D0}" type="presParOf" srcId="{8F0E08D4-F543-428B-A48A-86C5EC8ECAFA}" destId="{DBC43DFC-6018-48B1-9848-E8E630029F2E}" srcOrd="4" destOrd="0" presId="urn:microsoft.com/office/officeart/2005/8/layout/gear1"/>
    <dgm:cxn modelId="{2ADB593B-4562-42EF-9933-0297ED7F8D4E}" type="presParOf" srcId="{8F0E08D4-F543-428B-A48A-86C5EC8ECAFA}" destId="{FD0CA50A-9E80-4972-85AB-036A6D601852}" srcOrd="5" destOrd="0" presId="urn:microsoft.com/office/officeart/2005/8/layout/gear1"/>
    <dgm:cxn modelId="{4737EC7E-09EA-4575-A302-792AF6B8ABBC}" type="presParOf" srcId="{8F0E08D4-F543-428B-A48A-86C5EC8ECAFA}" destId="{0585D9C1-3629-4999-BCF7-AD3F05551D2C}" srcOrd="6" destOrd="0" presId="urn:microsoft.com/office/officeart/2005/8/layout/gear1"/>
    <dgm:cxn modelId="{F6881167-D899-4213-9683-DBB844BB48DD}" type="presParOf" srcId="{8F0E08D4-F543-428B-A48A-86C5EC8ECAFA}" destId="{6C5840DC-64FA-430E-8E72-241C2FDB8852}" srcOrd="7" destOrd="0" presId="urn:microsoft.com/office/officeart/2005/8/layout/gear1"/>
    <dgm:cxn modelId="{E05C85B8-EED1-4639-A191-D78D2ED33125}" type="presParOf" srcId="{8F0E08D4-F543-428B-A48A-86C5EC8ECAFA}" destId="{26A3E299-AD69-422D-B8D6-39D5B07D78E4}" srcOrd="8" destOrd="0" presId="urn:microsoft.com/office/officeart/2005/8/layout/gear1"/>
    <dgm:cxn modelId="{15CBB31D-5C71-4012-AEB3-68E2873D5D8C}" type="presParOf" srcId="{8F0E08D4-F543-428B-A48A-86C5EC8ECAFA}" destId="{1CDFE3A8-3AD7-48E2-BE82-3832E1F7DB8D}" srcOrd="9" destOrd="0" presId="urn:microsoft.com/office/officeart/2005/8/layout/gear1"/>
    <dgm:cxn modelId="{6923ACAF-93ED-48BB-9805-F13E30A28928}" type="presParOf" srcId="{8F0E08D4-F543-428B-A48A-86C5EC8ECAFA}" destId="{398A7828-6D4E-41DF-84C1-62FA30AAA7B9}" srcOrd="10" destOrd="0" presId="urn:microsoft.com/office/officeart/2005/8/layout/gear1"/>
    <dgm:cxn modelId="{65BC9733-6841-4D4B-9DF8-4C78C49775E0}" type="presParOf" srcId="{8F0E08D4-F543-428B-A48A-86C5EC8ECAFA}" destId="{A7607C62-7AFB-479B-94BC-AC650FC8F4ED}" srcOrd="11" destOrd="0" presId="urn:microsoft.com/office/officeart/2005/8/layout/gear1"/>
    <dgm:cxn modelId="{67F7BBD7-86A2-4E7C-B8DA-EF65B77312AE}" type="presParOf" srcId="{8F0E08D4-F543-428B-A48A-86C5EC8ECAFA}" destId="{8032059F-55B3-4D50-A7D1-17A5D2779D8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3E1B946-5DC6-4DC4-A7F0-FEB1CE4BE014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9B65ADF6-B6EC-48F5-83A4-6179B0274CA8}">
      <dgm:prSet phldrT="[Texto]"/>
      <dgm:spPr/>
      <dgm:t>
        <a:bodyPr/>
        <a:lstStyle/>
        <a:p>
          <a:r>
            <a:rPr lang="es-ES" dirty="0"/>
            <a:t>Ad valorem</a:t>
          </a:r>
        </a:p>
      </dgm:t>
    </dgm:pt>
    <dgm:pt modelId="{D02CAB64-5381-4FE2-B32B-3D37200AB915}" type="parTrans" cxnId="{8A20FD1E-F120-403B-9EB8-D1F89B3170FB}">
      <dgm:prSet/>
      <dgm:spPr/>
      <dgm:t>
        <a:bodyPr/>
        <a:lstStyle/>
        <a:p>
          <a:endParaRPr lang="es-ES"/>
        </a:p>
      </dgm:t>
    </dgm:pt>
    <dgm:pt modelId="{3F7AD492-8CB5-4AFB-A188-81EE01AE18C7}" type="sibTrans" cxnId="{8A20FD1E-F120-403B-9EB8-D1F89B3170FB}">
      <dgm:prSet/>
      <dgm:spPr/>
      <dgm:t>
        <a:bodyPr/>
        <a:lstStyle/>
        <a:p>
          <a:endParaRPr lang="es-ES"/>
        </a:p>
      </dgm:t>
    </dgm:pt>
    <dgm:pt modelId="{516FF5FF-DB14-4ED2-878E-76F30825DAF0}">
      <dgm:prSet phldrT="[Texto]"/>
      <dgm:spPr/>
      <dgm:t>
        <a:bodyPr/>
        <a:lstStyle/>
        <a:p>
          <a:pPr algn="ctr"/>
          <a:r>
            <a:rPr lang="es-ES" dirty="0"/>
            <a:t>15%</a:t>
          </a:r>
        </a:p>
      </dgm:t>
    </dgm:pt>
    <dgm:pt modelId="{BBDCFD72-2333-46DE-8E4D-B40BEAD8EEB0}" type="parTrans" cxnId="{075264FB-0593-491C-9762-242962BF08C1}">
      <dgm:prSet/>
      <dgm:spPr/>
      <dgm:t>
        <a:bodyPr/>
        <a:lstStyle/>
        <a:p>
          <a:endParaRPr lang="es-ES"/>
        </a:p>
      </dgm:t>
    </dgm:pt>
    <dgm:pt modelId="{0FB83DFB-61AA-4EA2-81A6-CEA46ACA98C9}" type="sibTrans" cxnId="{075264FB-0593-491C-9762-242962BF08C1}">
      <dgm:prSet/>
      <dgm:spPr/>
      <dgm:t>
        <a:bodyPr/>
        <a:lstStyle/>
        <a:p>
          <a:endParaRPr lang="es-ES"/>
        </a:p>
      </dgm:t>
    </dgm:pt>
    <dgm:pt modelId="{9A9BC742-243E-4D70-86EA-965BAAA35934}">
      <dgm:prSet phldrT="[Texto]"/>
      <dgm:spPr/>
      <dgm:t>
        <a:bodyPr/>
        <a:lstStyle/>
        <a:p>
          <a:r>
            <a:rPr lang="es-ES" dirty="0"/>
            <a:t>FODINFA</a:t>
          </a:r>
        </a:p>
      </dgm:t>
    </dgm:pt>
    <dgm:pt modelId="{99C08989-542A-43A3-AEE9-47FFDAB70F2B}" type="parTrans" cxnId="{18936756-C605-4655-9AF3-91B7F8A1B131}">
      <dgm:prSet/>
      <dgm:spPr/>
      <dgm:t>
        <a:bodyPr/>
        <a:lstStyle/>
        <a:p>
          <a:endParaRPr lang="es-ES"/>
        </a:p>
      </dgm:t>
    </dgm:pt>
    <dgm:pt modelId="{A219B920-7B3D-4A06-8851-91613774E094}" type="sibTrans" cxnId="{18936756-C605-4655-9AF3-91B7F8A1B131}">
      <dgm:prSet/>
      <dgm:spPr/>
      <dgm:t>
        <a:bodyPr/>
        <a:lstStyle/>
        <a:p>
          <a:endParaRPr lang="es-ES"/>
        </a:p>
      </dgm:t>
    </dgm:pt>
    <dgm:pt modelId="{0C8446D3-2043-47DE-9070-9B811D3405B8}">
      <dgm:prSet phldrT="[Texto]"/>
      <dgm:spPr/>
      <dgm:t>
        <a:bodyPr/>
        <a:lstStyle/>
        <a:p>
          <a:pPr algn="ctr"/>
          <a:r>
            <a:rPr lang="es-ES" dirty="0"/>
            <a:t>0,5%</a:t>
          </a:r>
        </a:p>
      </dgm:t>
    </dgm:pt>
    <dgm:pt modelId="{7910C4F8-9C4D-46FA-8988-4D84E6351CD8}" type="parTrans" cxnId="{271AF8D4-DEA7-4DFF-B054-8B4B4CED65F0}">
      <dgm:prSet/>
      <dgm:spPr/>
      <dgm:t>
        <a:bodyPr/>
        <a:lstStyle/>
        <a:p>
          <a:endParaRPr lang="es-ES"/>
        </a:p>
      </dgm:t>
    </dgm:pt>
    <dgm:pt modelId="{1A535840-1502-454E-85ED-7F80A0AF7808}" type="sibTrans" cxnId="{271AF8D4-DEA7-4DFF-B054-8B4B4CED65F0}">
      <dgm:prSet/>
      <dgm:spPr/>
      <dgm:t>
        <a:bodyPr/>
        <a:lstStyle/>
        <a:p>
          <a:endParaRPr lang="es-ES"/>
        </a:p>
      </dgm:t>
    </dgm:pt>
    <dgm:pt modelId="{D61F2E50-675C-4B9E-BFDE-FF2702D03883}">
      <dgm:prSet phldrT="[Texto]"/>
      <dgm:spPr/>
      <dgm:t>
        <a:bodyPr/>
        <a:lstStyle/>
        <a:p>
          <a:r>
            <a:rPr lang="es-ES" dirty="0"/>
            <a:t>IVA</a:t>
          </a:r>
        </a:p>
      </dgm:t>
    </dgm:pt>
    <dgm:pt modelId="{2BDDAF9C-DB81-478C-8D10-A780E0441733}" type="parTrans" cxnId="{D39F7728-2D11-486D-BF5E-CC4F41DEB6F7}">
      <dgm:prSet/>
      <dgm:spPr/>
      <dgm:t>
        <a:bodyPr/>
        <a:lstStyle/>
        <a:p>
          <a:endParaRPr lang="es-ES"/>
        </a:p>
      </dgm:t>
    </dgm:pt>
    <dgm:pt modelId="{0401E421-FC99-4A89-891D-9D2ADDBAD4D3}" type="sibTrans" cxnId="{D39F7728-2D11-486D-BF5E-CC4F41DEB6F7}">
      <dgm:prSet/>
      <dgm:spPr/>
      <dgm:t>
        <a:bodyPr/>
        <a:lstStyle/>
        <a:p>
          <a:endParaRPr lang="es-ES"/>
        </a:p>
      </dgm:t>
    </dgm:pt>
    <dgm:pt modelId="{5764F165-3CF0-42F5-9A24-388F0A4BC71D}">
      <dgm:prSet phldrT="[Texto]"/>
      <dgm:spPr/>
      <dgm:t>
        <a:bodyPr/>
        <a:lstStyle/>
        <a:p>
          <a:pPr algn="ctr"/>
          <a:r>
            <a:rPr lang="es-ES" dirty="0" smtClean="0"/>
            <a:t>12%</a:t>
          </a:r>
          <a:endParaRPr lang="es-ES" dirty="0"/>
        </a:p>
      </dgm:t>
    </dgm:pt>
    <dgm:pt modelId="{7162AFC9-CFDE-4302-B44C-0E07F1C93A73}" type="parTrans" cxnId="{BFC364E4-89C9-4247-98D0-3B7B633F1254}">
      <dgm:prSet/>
      <dgm:spPr/>
      <dgm:t>
        <a:bodyPr/>
        <a:lstStyle/>
        <a:p>
          <a:endParaRPr lang="es-ES"/>
        </a:p>
      </dgm:t>
    </dgm:pt>
    <dgm:pt modelId="{0154077C-2336-48CD-88A6-42FC78E9F2C3}" type="sibTrans" cxnId="{BFC364E4-89C9-4247-98D0-3B7B633F1254}">
      <dgm:prSet/>
      <dgm:spPr/>
      <dgm:t>
        <a:bodyPr/>
        <a:lstStyle/>
        <a:p>
          <a:endParaRPr lang="es-ES"/>
        </a:p>
      </dgm:t>
    </dgm:pt>
    <dgm:pt modelId="{B73CA60E-B1EB-4BAA-ACF3-D35F278FEE5F}" type="pres">
      <dgm:prSet presAssocID="{63E1B946-5DC6-4DC4-A7F0-FEB1CE4BE0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B61916E-E495-473B-BAE5-0B80B8E07D42}" type="pres">
      <dgm:prSet presAssocID="{9B65ADF6-B6EC-48F5-83A4-6179B0274CA8}" presName="composite" presStyleCnt="0"/>
      <dgm:spPr/>
    </dgm:pt>
    <dgm:pt modelId="{5380F7BF-916E-4231-92D2-AA0F3ED70325}" type="pres">
      <dgm:prSet presAssocID="{9B65ADF6-B6EC-48F5-83A4-6179B0274CA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0414A9-EA4C-4B00-A683-9126719A8F11}" type="pres">
      <dgm:prSet presAssocID="{9B65ADF6-B6EC-48F5-83A4-6179B0274CA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41B146-2CA9-4605-97B6-05AF474BC4A9}" type="pres">
      <dgm:prSet presAssocID="{3F7AD492-8CB5-4AFB-A188-81EE01AE18C7}" presName="space" presStyleCnt="0"/>
      <dgm:spPr/>
    </dgm:pt>
    <dgm:pt modelId="{14226589-624F-451C-B3F8-1E6ABBEB6AC5}" type="pres">
      <dgm:prSet presAssocID="{9A9BC742-243E-4D70-86EA-965BAAA35934}" presName="composite" presStyleCnt="0"/>
      <dgm:spPr/>
    </dgm:pt>
    <dgm:pt modelId="{02E19878-7344-47B6-A6DE-6C3D3206FC4B}" type="pres">
      <dgm:prSet presAssocID="{9A9BC742-243E-4D70-86EA-965BAAA3593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033AAB-BA90-4141-906B-71E45E523EAC}" type="pres">
      <dgm:prSet presAssocID="{9A9BC742-243E-4D70-86EA-965BAAA3593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F3E7F6-AF38-42AC-A14B-74199BE02305}" type="pres">
      <dgm:prSet presAssocID="{A219B920-7B3D-4A06-8851-91613774E094}" presName="space" presStyleCnt="0"/>
      <dgm:spPr/>
    </dgm:pt>
    <dgm:pt modelId="{EE314E2E-EE6A-4603-82F4-65EDBB602A72}" type="pres">
      <dgm:prSet presAssocID="{D61F2E50-675C-4B9E-BFDE-FF2702D03883}" presName="composite" presStyleCnt="0"/>
      <dgm:spPr/>
    </dgm:pt>
    <dgm:pt modelId="{FBC8EB83-69B7-4D79-AC08-8C2AF13B3815}" type="pres">
      <dgm:prSet presAssocID="{D61F2E50-675C-4B9E-BFDE-FF2702D0388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5B46B9-A9B3-4730-AED1-C703613C18A0}" type="pres">
      <dgm:prSet presAssocID="{D61F2E50-675C-4B9E-BFDE-FF2702D0388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AF67BC6-48AE-44E8-862F-4D6487F38ED6}" type="presOf" srcId="{D61F2E50-675C-4B9E-BFDE-FF2702D03883}" destId="{FBC8EB83-69B7-4D79-AC08-8C2AF13B3815}" srcOrd="0" destOrd="0" presId="urn:microsoft.com/office/officeart/2005/8/layout/hList1"/>
    <dgm:cxn modelId="{8A20FD1E-F120-403B-9EB8-D1F89B3170FB}" srcId="{63E1B946-5DC6-4DC4-A7F0-FEB1CE4BE014}" destId="{9B65ADF6-B6EC-48F5-83A4-6179B0274CA8}" srcOrd="0" destOrd="0" parTransId="{D02CAB64-5381-4FE2-B32B-3D37200AB915}" sibTransId="{3F7AD492-8CB5-4AFB-A188-81EE01AE18C7}"/>
    <dgm:cxn modelId="{BFC364E4-89C9-4247-98D0-3B7B633F1254}" srcId="{D61F2E50-675C-4B9E-BFDE-FF2702D03883}" destId="{5764F165-3CF0-42F5-9A24-388F0A4BC71D}" srcOrd="0" destOrd="0" parTransId="{7162AFC9-CFDE-4302-B44C-0E07F1C93A73}" sibTransId="{0154077C-2336-48CD-88A6-42FC78E9F2C3}"/>
    <dgm:cxn modelId="{DF95BC47-4662-4EE2-A5F2-B667610E4F1B}" type="presOf" srcId="{516FF5FF-DB14-4ED2-878E-76F30825DAF0}" destId="{190414A9-EA4C-4B00-A683-9126719A8F11}" srcOrd="0" destOrd="0" presId="urn:microsoft.com/office/officeart/2005/8/layout/hList1"/>
    <dgm:cxn modelId="{94257C8B-B68A-42F7-AAF2-6AD33A882F22}" type="presOf" srcId="{9A9BC742-243E-4D70-86EA-965BAAA35934}" destId="{02E19878-7344-47B6-A6DE-6C3D3206FC4B}" srcOrd="0" destOrd="0" presId="urn:microsoft.com/office/officeart/2005/8/layout/hList1"/>
    <dgm:cxn modelId="{AA8602F3-0133-428F-8AE6-AB9CC23B7C3F}" type="presOf" srcId="{5764F165-3CF0-42F5-9A24-388F0A4BC71D}" destId="{845B46B9-A9B3-4730-AED1-C703613C18A0}" srcOrd="0" destOrd="0" presId="urn:microsoft.com/office/officeart/2005/8/layout/hList1"/>
    <dgm:cxn modelId="{18936756-C605-4655-9AF3-91B7F8A1B131}" srcId="{63E1B946-5DC6-4DC4-A7F0-FEB1CE4BE014}" destId="{9A9BC742-243E-4D70-86EA-965BAAA35934}" srcOrd="1" destOrd="0" parTransId="{99C08989-542A-43A3-AEE9-47FFDAB70F2B}" sibTransId="{A219B920-7B3D-4A06-8851-91613774E094}"/>
    <dgm:cxn modelId="{075264FB-0593-491C-9762-242962BF08C1}" srcId="{9B65ADF6-B6EC-48F5-83A4-6179B0274CA8}" destId="{516FF5FF-DB14-4ED2-878E-76F30825DAF0}" srcOrd="0" destOrd="0" parTransId="{BBDCFD72-2333-46DE-8E4D-B40BEAD8EEB0}" sibTransId="{0FB83DFB-61AA-4EA2-81A6-CEA46ACA98C9}"/>
    <dgm:cxn modelId="{271AF8D4-DEA7-4DFF-B054-8B4B4CED65F0}" srcId="{9A9BC742-243E-4D70-86EA-965BAAA35934}" destId="{0C8446D3-2043-47DE-9070-9B811D3405B8}" srcOrd="0" destOrd="0" parTransId="{7910C4F8-9C4D-46FA-8988-4D84E6351CD8}" sibTransId="{1A535840-1502-454E-85ED-7F80A0AF7808}"/>
    <dgm:cxn modelId="{1E860B10-678D-46F0-B0FD-1FFB80144D1F}" type="presOf" srcId="{9B65ADF6-B6EC-48F5-83A4-6179B0274CA8}" destId="{5380F7BF-916E-4231-92D2-AA0F3ED70325}" srcOrd="0" destOrd="0" presId="urn:microsoft.com/office/officeart/2005/8/layout/hList1"/>
    <dgm:cxn modelId="{A8615B0A-7F0F-4907-86D1-6810EEB9AE9B}" type="presOf" srcId="{63E1B946-5DC6-4DC4-A7F0-FEB1CE4BE014}" destId="{B73CA60E-B1EB-4BAA-ACF3-D35F278FEE5F}" srcOrd="0" destOrd="0" presId="urn:microsoft.com/office/officeart/2005/8/layout/hList1"/>
    <dgm:cxn modelId="{A0EBF8B9-C88B-4006-A678-A127A6A87DDF}" type="presOf" srcId="{0C8446D3-2043-47DE-9070-9B811D3405B8}" destId="{68033AAB-BA90-4141-906B-71E45E523EAC}" srcOrd="0" destOrd="0" presId="urn:microsoft.com/office/officeart/2005/8/layout/hList1"/>
    <dgm:cxn modelId="{D39F7728-2D11-486D-BF5E-CC4F41DEB6F7}" srcId="{63E1B946-5DC6-4DC4-A7F0-FEB1CE4BE014}" destId="{D61F2E50-675C-4B9E-BFDE-FF2702D03883}" srcOrd="2" destOrd="0" parTransId="{2BDDAF9C-DB81-478C-8D10-A780E0441733}" sibTransId="{0401E421-FC99-4A89-891D-9D2ADDBAD4D3}"/>
    <dgm:cxn modelId="{6106B8EF-5F64-462E-92B0-69547D0C9736}" type="presParOf" srcId="{B73CA60E-B1EB-4BAA-ACF3-D35F278FEE5F}" destId="{AB61916E-E495-473B-BAE5-0B80B8E07D42}" srcOrd="0" destOrd="0" presId="urn:microsoft.com/office/officeart/2005/8/layout/hList1"/>
    <dgm:cxn modelId="{21EA43CB-CF13-421E-A5CB-C18808209447}" type="presParOf" srcId="{AB61916E-E495-473B-BAE5-0B80B8E07D42}" destId="{5380F7BF-916E-4231-92D2-AA0F3ED70325}" srcOrd="0" destOrd="0" presId="urn:microsoft.com/office/officeart/2005/8/layout/hList1"/>
    <dgm:cxn modelId="{B823586E-6BE2-4E1D-B50B-069DDE21322B}" type="presParOf" srcId="{AB61916E-E495-473B-BAE5-0B80B8E07D42}" destId="{190414A9-EA4C-4B00-A683-9126719A8F11}" srcOrd="1" destOrd="0" presId="urn:microsoft.com/office/officeart/2005/8/layout/hList1"/>
    <dgm:cxn modelId="{ABCA2429-B8B9-4E17-9E7B-B1E5962337C9}" type="presParOf" srcId="{B73CA60E-B1EB-4BAA-ACF3-D35F278FEE5F}" destId="{5041B146-2CA9-4605-97B6-05AF474BC4A9}" srcOrd="1" destOrd="0" presId="urn:microsoft.com/office/officeart/2005/8/layout/hList1"/>
    <dgm:cxn modelId="{8312BEA1-5E4C-4E13-A82A-D9C1D833CD40}" type="presParOf" srcId="{B73CA60E-B1EB-4BAA-ACF3-D35F278FEE5F}" destId="{14226589-624F-451C-B3F8-1E6ABBEB6AC5}" srcOrd="2" destOrd="0" presId="urn:microsoft.com/office/officeart/2005/8/layout/hList1"/>
    <dgm:cxn modelId="{390984B5-14EE-4248-92ED-40A8F4FF010B}" type="presParOf" srcId="{14226589-624F-451C-B3F8-1E6ABBEB6AC5}" destId="{02E19878-7344-47B6-A6DE-6C3D3206FC4B}" srcOrd="0" destOrd="0" presId="urn:microsoft.com/office/officeart/2005/8/layout/hList1"/>
    <dgm:cxn modelId="{867D8AA2-9DB8-42FB-82A8-289FE5FE1DCD}" type="presParOf" srcId="{14226589-624F-451C-B3F8-1E6ABBEB6AC5}" destId="{68033AAB-BA90-4141-906B-71E45E523EAC}" srcOrd="1" destOrd="0" presId="urn:microsoft.com/office/officeart/2005/8/layout/hList1"/>
    <dgm:cxn modelId="{37039881-236D-447D-B95A-4E674F702AFC}" type="presParOf" srcId="{B73CA60E-B1EB-4BAA-ACF3-D35F278FEE5F}" destId="{C2F3E7F6-AF38-42AC-A14B-74199BE02305}" srcOrd="3" destOrd="0" presId="urn:microsoft.com/office/officeart/2005/8/layout/hList1"/>
    <dgm:cxn modelId="{9E3D6E84-D1B9-492A-A915-91A342DE479A}" type="presParOf" srcId="{B73CA60E-B1EB-4BAA-ACF3-D35F278FEE5F}" destId="{EE314E2E-EE6A-4603-82F4-65EDBB602A72}" srcOrd="4" destOrd="0" presId="urn:microsoft.com/office/officeart/2005/8/layout/hList1"/>
    <dgm:cxn modelId="{E9086AB0-1C04-4E40-A453-29E3DA1B7B8F}" type="presParOf" srcId="{EE314E2E-EE6A-4603-82F4-65EDBB602A72}" destId="{FBC8EB83-69B7-4D79-AC08-8C2AF13B3815}" srcOrd="0" destOrd="0" presId="urn:microsoft.com/office/officeart/2005/8/layout/hList1"/>
    <dgm:cxn modelId="{BC3748EB-DF9D-44F4-9BEB-6BF89079C832}" type="presParOf" srcId="{EE314E2E-EE6A-4603-82F4-65EDBB602A72}" destId="{845B46B9-A9B3-4730-AED1-C703613C18A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EE92859-985E-4127-87E9-FA64AAC0A359}" type="doc">
      <dgm:prSet loTypeId="urn:microsoft.com/office/officeart/2008/layout/Square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BCDF836-5689-4B6F-B96A-56D046294597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MENOR ACCESIBILIDAD </a:t>
          </a:r>
          <a:endParaRPr lang="es-ES" sz="1600" b="1" dirty="0">
            <a:solidFill>
              <a:schemeClr val="tx1"/>
            </a:solidFill>
          </a:endParaRPr>
        </a:p>
      </dgm:t>
    </dgm:pt>
    <dgm:pt modelId="{118FC5FC-6C87-44B4-9E4C-F56712588A08}" type="parTrans" cxnId="{02146E80-B433-491C-94AC-4ABA18676698}">
      <dgm:prSet/>
      <dgm:spPr/>
      <dgm:t>
        <a:bodyPr/>
        <a:lstStyle/>
        <a:p>
          <a:endParaRPr lang="es-ES"/>
        </a:p>
      </dgm:t>
    </dgm:pt>
    <dgm:pt modelId="{7D87634B-EE6A-4204-B0E8-D3BA9038F2B8}" type="sibTrans" cxnId="{02146E80-B433-491C-94AC-4ABA18676698}">
      <dgm:prSet/>
      <dgm:spPr/>
      <dgm:t>
        <a:bodyPr/>
        <a:lstStyle/>
        <a:p>
          <a:endParaRPr lang="es-ES"/>
        </a:p>
      </dgm:t>
    </dgm:pt>
    <dgm:pt modelId="{096CC663-7796-4FEA-9B57-84B32AA12FB4}">
      <dgm:prSet phldrT="[Texto]" custT="1"/>
      <dgm:spPr/>
      <dgm:t>
        <a:bodyPr/>
        <a:lstStyle/>
        <a:p>
          <a:r>
            <a:rPr lang="es-ES" sz="1600" b="1" dirty="0">
              <a:solidFill>
                <a:schemeClr val="tx1"/>
              </a:solidFill>
            </a:rPr>
            <a:t> </a:t>
          </a:r>
          <a:r>
            <a:rPr lang="es-ES" sz="1600" b="1" dirty="0" smtClean="0">
              <a:solidFill>
                <a:schemeClr val="tx1"/>
              </a:solidFill>
            </a:rPr>
            <a:t>PRODUCTOS LIMITADOS</a:t>
          </a:r>
          <a:endParaRPr lang="es-ES" sz="1600" b="1" dirty="0">
            <a:solidFill>
              <a:schemeClr val="tx1"/>
            </a:solidFill>
          </a:endParaRPr>
        </a:p>
      </dgm:t>
    </dgm:pt>
    <dgm:pt modelId="{908D4977-C7A3-4253-91EE-6F926920E34B}" type="parTrans" cxnId="{029601C3-BD19-47FC-A188-B6723FE7E99A}">
      <dgm:prSet/>
      <dgm:spPr/>
      <dgm:t>
        <a:bodyPr/>
        <a:lstStyle/>
        <a:p>
          <a:endParaRPr lang="es-ES"/>
        </a:p>
      </dgm:t>
    </dgm:pt>
    <dgm:pt modelId="{73C9E235-F857-4654-B70F-01DB8ABCD8D9}" type="sibTrans" cxnId="{029601C3-BD19-47FC-A188-B6723FE7E99A}">
      <dgm:prSet/>
      <dgm:spPr/>
      <dgm:t>
        <a:bodyPr/>
        <a:lstStyle/>
        <a:p>
          <a:endParaRPr lang="es-ES"/>
        </a:p>
      </dgm:t>
    </dgm:pt>
    <dgm:pt modelId="{003AD244-EA39-4AE1-89E0-8D3050EF5A9C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INCREMENTO DE COSTOS </a:t>
          </a:r>
          <a:endParaRPr lang="es-ES" sz="1600" b="1" dirty="0">
            <a:solidFill>
              <a:schemeClr val="tx1"/>
            </a:solidFill>
          </a:endParaRPr>
        </a:p>
      </dgm:t>
    </dgm:pt>
    <dgm:pt modelId="{40AC60BF-D38C-487C-8FF6-5F8433346490}" type="parTrans" cxnId="{EA2FD708-3571-4C56-A098-DD07BA0BFD25}">
      <dgm:prSet/>
      <dgm:spPr/>
      <dgm:t>
        <a:bodyPr/>
        <a:lstStyle/>
        <a:p>
          <a:endParaRPr lang="es-ES"/>
        </a:p>
      </dgm:t>
    </dgm:pt>
    <dgm:pt modelId="{922E8F97-A191-49C7-973F-C2F8E2B95A42}" type="sibTrans" cxnId="{EA2FD708-3571-4C56-A098-DD07BA0BFD25}">
      <dgm:prSet/>
      <dgm:spPr/>
      <dgm:t>
        <a:bodyPr/>
        <a:lstStyle/>
        <a:p>
          <a:endParaRPr lang="es-ES"/>
        </a:p>
      </dgm:t>
    </dgm:pt>
    <dgm:pt modelId="{47316ABD-1DC2-4E94-9010-206EEFCF14E1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TECNOLOGIA CON MAYORES COSTOS DE COMERCIALIZACION  </a:t>
          </a:r>
          <a:endParaRPr lang="es-ES" sz="1600" b="1" dirty="0">
            <a:solidFill>
              <a:schemeClr val="tx1"/>
            </a:solidFill>
          </a:endParaRPr>
        </a:p>
      </dgm:t>
    </dgm:pt>
    <dgm:pt modelId="{E4EE6E5B-9DE8-4FE4-AA11-5EC68A2BD762}" type="parTrans" cxnId="{01E216A4-AB4B-43F4-8858-B8C9E2E8782C}">
      <dgm:prSet/>
      <dgm:spPr/>
      <dgm:t>
        <a:bodyPr/>
        <a:lstStyle/>
        <a:p>
          <a:endParaRPr lang="es-ES"/>
        </a:p>
      </dgm:t>
    </dgm:pt>
    <dgm:pt modelId="{D5A183EF-EAAB-4057-A204-50CA99977111}" type="sibTrans" cxnId="{01E216A4-AB4B-43F4-8858-B8C9E2E8782C}">
      <dgm:prSet/>
      <dgm:spPr/>
      <dgm:t>
        <a:bodyPr/>
        <a:lstStyle/>
        <a:p>
          <a:endParaRPr lang="es-ES"/>
        </a:p>
      </dgm:t>
    </dgm:pt>
    <dgm:pt modelId="{DC025CC5-E52C-4855-A14B-5CF45A4D3008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2012 </a:t>
          </a:r>
          <a:endParaRPr lang="es-ES" sz="1600" b="1" dirty="0">
            <a:solidFill>
              <a:schemeClr val="tx1"/>
            </a:solidFill>
          </a:endParaRPr>
        </a:p>
      </dgm:t>
    </dgm:pt>
    <dgm:pt modelId="{2BE1F47C-5C16-4B6E-9171-E82F358A4606}" type="parTrans" cxnId="{F4604776-4DD3-40D0-B5A4-A775205F88B0}">
      <dgm:prSet/>
      <dgm:spPr/>
      <dgm:t>
        <a:bodyPr/>
        <a:lstStyle/>
        <a:p>
          <a:endParaRPr lang="es-ES"/>
        </a:p>
      </dgm:t>
    </dgm:pt>
    <dgm:pt modelId="{18A36138-D187-4B70-9F0B-F33E725AB3C0}" type="sibTrans" cxnId="{F4604776-4DD3-40D0-B5A4-A775205F88B0}">
      <dgm:prSet/>
      <dgm:spPr/>
      <dgm:t>
        <a:bodyPr/>
        <a:lstStyle/>
        <a:p>
          <a:endParaRPr lang="es-ES"/>
        </a:p>
      </dgm:t>
    </dgm:pt>
    <dgm:pt modelId="{EFA85CD4-0DD6-484C-955F-E1AB9982DF56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Ad </a:t>
          </a:r>
          <a:r>
            <a:rPr lang="es-ES" sz="1600" b="1" dirty="0" err="1" smtClean="0">
              <a:solidFill>
                <a:schemeClr val="tx1"/>
              </a:solidFill>
            </a:rPr>
            <a:t>Valorem</a:t>
          </a:r>
          <a:r>
            <a:rPr lang="es-ES" sz="1600" b="1" dirty="0" smtClean="0">
              <a:solidFill>
                <a:schemeClr val="tx1"/>
              </a:solidFill>
            </a:rPr>
            <a:t> 0%</a:t>
          </a:r>
          <a:endParaRPr lang="es-ES" sz="1600" b="1" dirty="0">
            <a:solidFill>
              <a:schemeClr val="tx1"/>
            </a:solidFill>
          </a:endParaRPr>
        </a:p>
      </dgm:t>
    </dgm:pt>
    <dgm:pt modelId="{2DFEF41A-BAB5-4D6D-90D7-4FB545339973}" type="parTrans" cxnId="{F8CB537A-05A7-4515-8B16-3F7323DD4844}">
      <dgm:prSet/>
      <dgm:spPr/>
      <dgm:t>
        <a:bodyPr/>
        <a:lstStyle/>
        <a:p>
          <a:endParaRPr lang="es-ES"/>
        </a:p>
      </dgm:t>
    </dgm:pt>
    <dgm:pt modelId="{04F54486-4B7B-42A8-98B4-63490BF50B62}" type="sibTrans" cxnId="{F8CB537A-05A7-4515-8B16-3F7323DD4844}">
      <dgm:prSet/>
      <dgm:spPr/>
      <dgm:t>
        <a:bodyPr/>
        <a:lstStyle/>
        <a:p>
          <a:endParaRPr lang="es-ES"/>
        </a:p>
      </dgm:t>
    </dgm:pt>
    <dgm:pt modelId="{3989F682-B5B8-485B-B242-A502DAEEC01B}">
      <dgm:prSet phldrT="[Texto]" custT="1"/>
      <dgm:spPr/>
      <dgm:t>
        <a:bodyPr/>
        <a:lstStyle/>
        <a:p>
          <a:r>
            <a:rPr lang="es-ES" sz="1600" b="1" dirty="0">
              <a:solidFill>
                <a:schemeClr val="tx1"/>
              </a:solidFill>
            </a:rPr>
            <a:t>2012</a:t>
          </a:r>
        </a:p>
      </dgm:t>
    </dgm:pt>
    <dgm:pt modelId="{2A5905A8-7896-4B40-8461-52F298B707F8}" type="parTrans" cxnId="{D6586142-7B79-4586-A5D0-4E8CA094ABC9}">
      <dgm:prSet/>
      <dgm:spPr/>
      <dgm:t>
        <a:bodyPr/>
        <a:lstStyle/>
        <a:p>
          <a:endParaRPr lang="es-ES"/>
        </a:p>
      </dgm:t>
    </dgm:pt>
    <dgm:pt modelId="{EA72786F-2156-4EF9-946F-B2525BAB1BF4}" type="sibTrans" cxnId="{D6586142-7B79-4586-A5D0-4E8CA094ABC9}">
      <dgm:prSet/>
      <dgm:spPr/>
      <dgm:t>
        <a:bodyPr/>
        <a:lstStyle/>
        <a:p>
          <a:endParaRPr lang="es-ES"/>
        </a:p>
      </dgm:t>
    </dgm:pt>
    <dgm:pt modelId="{2FCEAEFA-6EA0-40D1-9794-7188CA5ED0F8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Ad </a:t>
          </a:r>
          <a:r>
            <a:rPr lang="es-ES" sz="1600" b="1" dirty="0" err="1" smtClean="0">
              <a:solidFill>
                <a:schemeClr val="tx1"/>
              </a:solidFill>
            </a:rPr>
            <a:t>Valorem</a:t>
          </a:r>
          <a:r>
            <a:rPr lang="es-ES" sz="1600" b="1" dirty="0" smtClean="0">
              <a:solidFill>
                <a:schemeClr val="tx1"/>
              </a:solidFill>
            </a:rPr>
            <a:t> 15%</a:t>
          </a:r>
          <a:endParaRPr lang="es-ES" sz="1600" b="1" dirty="0">
            <a:solidFill>
              <a:schemeClr val="tx1"/>
            </a:solidFill>
          </a:endParaRPr>
        </a:p>
      </dgm:t>
    </dgm:pt>
    <dgm:pt modelId="{9ED9CE1B-4DA5-46FD-B2AF-A8BCBB8F514F}" type="parTrans" cxnId="{86D1EB95-5FC4-48E7-86D6-E76402D0F04D}">
      <dgm:prSet/>
      <dgm:spPr/>
      <dgm:t>
        <a:bodyPr/>
        <a:lstStyle/>
        <a:p>
          <a:endParaRPr lang="es-ES"/>
        </a:p>
      </dgm:t>
    </dgm:pt>
    <dgm:pt modelId="{B5408568-32DE-4701-9F5A-D4924CF538B6}" type="sibTrans" cxnId="{86D1EB95-5FC4-48E7-86D6-E76402D0F04D}">
      <dgm:prSet/>
      <dgm:spPr/>
      <dgm:t>
        <a:bodyPr/>
        <a:lstStyle/>
        <a:p>
          <a:endParaRPr lang="es-ES"/>
        </a:p>
      </dgm:t>
    </dgm:pt>
    <dgm:pt modelId="{50E0CD3F-3E83-4B0A-8B32-C63F58E6230D}" type="pres">
      <dgm:prSet presAssocID="{8EE92859-985E-4127-87E9-FA64AAC0A359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BF61A5E9-BA7A-4604-99C7-44DAA34CB764}" type="pres">
      <dgm:prSet presAssocID="{8BCDF836-5689-4B6F-B96A-56D046294597}" presName="root" presStyleCnt="0">
        <dgm:presLayoutVars>
          <dgm:chMax/>
          <dgm:chPref/>
        </dgm:presLayoutVars>
      </dgm:prSet>
      <dgm:spPr/>
    </dgm:pt>
    <dgm:pt modelId="{525E6CA5-1D15-4FD9-A185-DA4B597AE1C4}" type="pres">
      <dgm:prSet presAssocID="{8BCDF836-5689-4B6F-B96A-56D046294597}" presName="rootComposite" presStyleCnt="0">
        <dgm:presLayoutVars/>
      </dgm:prSet>
      <dgm:spPr/>
    </dgm:pt>
    <dgm:pt modelId="{7B222C3D-DBB1-4581-9E37-FA5C8B1A2F2E}" type="pres">
      <dgm:prSet presAssocID="{8BCDF836-5689-4B6F-B96A-56D046294597}" presName="ParentAccent" presStyleLbl="alignNode1" presStyleIdx="0" presStyleCnt="4"/>
      <dgm:spPr/>
    </dgm:pt>
    <dgm:pt modelId="{FA5791B7-E030-46E1-AEE9-B1BF8118A682}" type="pres">
      <dgm:prSet presAssocID="{8BCDF836-5689-4B6F-B96A-56D046294597}" presName="ParentSmallAccent" presStyleLbl="fgAcc1" presStyleIdx="0" presStyleCnt="4"/>
      <dgm:spPr/>
    </dgm:pt>
    <dgm:pt modelId="{AF7D012A-9B81-41B3-B9BE-C6863C233312}" type="pres">
      <dgm:prSet presAssocID="{8BCDF836-5689-4B6F-B96A-56D046294597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23CDB1-9190-4D5B-BC99-5012324995F1}" type="pres">
      <dgm:prSet presAssocID="{8BCDF836-5689-4B6F-B96A-56D046294597}" presName="childShape" presStyleCnt="0">
        <dgm:presLayoutVars>
          <dgm:chMax val="0"/>
          <dgm:chPref val="0"/>
        </dgm:presLayoutVars>
      </dgm:prSet>
      <dgm:spPr/>
    </dgm:pt>
    <dgm:pt modelId="{4458C4A1-DC1F-4424-87A6-88BE71F532D9}" type="pres">
      <dgm:prSet presAssocID="{096CC663-7796-4FEA-9B57-84B32AA12FB4}" presName="childComposite" presStyleCnt="0">
        <dgm:presLayoutVars>
          <dgm:chMax val="0"/>
          <dgm:chPref val="0"/>
        </dgm:presLayoutVars>
      </dgm:prSet>
      <dgm:spPr/>
    </dgm:pt>
    <dgm:pt modelId="{842A7530-EA9A-4109-88C5-2E082AACFCA6}" type="pres">
      <dgm:prSet presAssocID="{096CC663-7796-4FEA-9B57-84B32AA12FB4}" presName="ChildAccent" presStyleLbl="solidFgAcc1" presStyleIdx="0" presStyleCnt="4"/>
      <dgm:spPr/>
    </dgm:pt>
    <dgm:pt modelId="{0D857584-5613-43B9-A8B0-DFA349E9FFB1}" type="pres">
      <dgm:prSet presAssocID="{096CC663-7796-4FEA-9B57-84B32AA12FB4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90EC45-2F43-4F77-A8E2-49DA35F90DA9}" type="pres">
      <dgm:prSet presAssocID="{003AD244-EA39-4AE1-89E0-8D3050EF5A9C}" presName="root" presStyleCnt="0">
        <dgm:presLayoutVars>
          <dgm:chMax/>
          <dgm:chPref/>
        </dgm:presLayoutVars>
      </dgm:prSet>
      <dgm:spPr/>
    </dgm:pt>
    <dgm:pt modelId="{E03BBB9B-549A-4036-B9D7-5D6045892A8B}" type="pres">
      <dgm:prSet presAssocID="{003AD244-EA39-4AE1-89E0-8D3050EF5A9C}" presName="rootComposite" presStyleCnt="0">
        <dgm:presLayoutVars/>
      </dgm:prSet>
      <dgm:spPr/>
    </dgm:pt>
    <dgm:pt modelId="{47084373-79A5-4543-B49C-BE652D5F1DE3}" type="pres">
      <dgm:prSet presAssocID="{003AD244-EA39-4AE1-89E0-8D3050EF5A9C}" presName="ParentAccent" presStyleLbl="alignNode1" presStyleIdx="1" presStyleCnt="4"/>
      <dgm:spPr/>
    </dgm:pt>
    <dgm:pt modelId="{B68EDCDD-DFFD-4853-B055-63492DC08EC5}" type="pres">
      <dgm:prSet presAssocID="{003AD244-EA39-4AE1-89E0-8D3050EF5A9C}" presName="ParentSmallAccent" presStyleLbl="fgAcc1" presStyleIdx="1" presStyleCnt="4"/>
      <dgm:spPr/>
    </dgm:pt>
    <dgm:pt modelId="{255975DB-FCC5-4FA7-A122-9417A75B329F}" type="pres">
      <dgm:prSet presAssocID="{003AD244-EA39-4AE1-89E0-8D3050EF5A9C}" presName="Parent" presStyleLbl="revTx" presStyleIdx="2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6AAAF3-44DD-4984-B724-2CBF97FAFFC4}" type="pres">
      <dgm:prSet presAssocID="{003AD244-EA39-4AE1-89E0-8D3050EF5A9C}" presName="childShape" presStyleCnt="0">
        <dgm:presLayoutVars>
          <dgm:chMax val="0"/>
          <dgm:chPref val="0"/>
        </dgm:presLayoutVars>
      </dgm:prSet>
      <dgm:spPr/>
    </dgm:pt>
    <dgm:pt modelId="{15ABCCD0-43E4-4CE6-9E6A-28BD971B6CD1}" type="pres">
      <dgm:prSet presAssocID="{47316ABD-1DC2-4E94-9010-206EEFCF14E1}" presName="childComposite" presStyleCnt="0">
        <dgm:presLayoutVars>
          <dgm:chMax val="0"/>
          <dgm:chPref val="0"/>
        </dgm:presLayoutVars>
      </dgm:prSet>
      <dgm:spPr/>
    </dgm:pt>
    <dgm:pt modelId="{25688546-8C2A-4BD8-BD40-8950D7589903}" type="pres">
      <dgm:prSet presAssocID="{47316ABD-1DC2-4E94-9010-206EEFCF14E1}" presName="ChildAccent" presStyleLbl="solidFgAcc1" presStyleIdx="1" presStyleCnt="4"/>
      <dgm:spPr/>
    </dgm:pt>
    <dgm:pt modelId="{774017F0-E1B6-4AE4-983F-A12578EB6A83}" type="pres">
      <dgm:prSet presAssocID="{47316ABD-1DC2-4E94-9010-206EEFCF14E1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D76B97-9BFB-4200-ABB4-6D9148A6D24E}" type="pres">
      <dgm:prSet presAssocID="{DC025CC5-E52C-4855-A14B-5CF45A4D3008}" presName="root" presStyleCnt="0">
        <dgm:presLayoutVars>
          <dgm:chMax/>
          <dgm:chPref/>
        </dgm:presLayoutVars>
      </dgm:prSet>
      <dgm:spPr/>
    </dgm:pt>
    <dgm:pt modelId="{104CB71F-B90E-4B2E-B15F-9ECAD79E6BF1}" type="pres">
      <dgm:prSet presAssocID="{DC025CC5-E52C-4855-A14B-5CF45A4D3008}" presName="rootComposite" presStyleCnt="0">
        <dgm:presLayoutVars/>
      </dgm:prSet>
      <dgm:spPr/>
    </dgm:pt>
    <dgm:pt modelId="{9885DF5D-0347-413F-B830-A8E92D0568B8}" type="pres">
      <dgm:prSet presAssocID="{DC025CC5-E52C-4855-A14B-5CF45A4D3008}" presName="ParentAccent" presStyleLbl="alignNode1" presStyleIdx="2" presStyleCnt="4"/>
      <dgm:spPr/>
    </dgm:pt>
    <dgm:pt modelId="{E61B441D-B9D2-4A75-9210-13314F41B84C}" type="pres">
      <dgm:prSet presAssocID="{DC025CC5-E52C-4855-A14B-5CF45A4D3008}" presName="ParentSmallAccent" presStyleLbl="fgAcc1" presStyleIdx="2" presStyleCnt="4"/>
      <dgm:spPr/>
    </dgm:pt>
    <dgm:pt modelId="{857A349F-070D-4348-8F74-B517ED6FACB5}" type="pres">
      <dgm:prSet presAssocID="{DC025CC5-E52C-4855-A14B-5CF45A4D3008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F75150-1870-4879-BE71-F77E0C6A73EA}" type="pres">
      <dgm:prSet presAssocID="{DC025CC5-E52C-4855-A14B-5CF45A4D3008}" presName="childShape" presStyleCnt="0">
        <dgm:presLayoutVars>
          <dgm:chMax val="0"/>
          <dgm:chPref val="0"/>
        </dgm:presLayoutVars>
      </dgm:prSet>
      <dgm:spPr/>
    </dgm:pt>
    <dgm:pt modelId="{AF7A3CE0-6877-42E0-BFD3-5C3F0FEAA3F9}" type="pres">
      <dgm:prSet presAssocID="{EFA85CD4-0DD6-484C-955F-E1AB9982DF56}" presName="childComposite" presStyleCnt="0">
        <dgm:presLayoutVars>
          <dgm:chMax val="0"/>
          <dgm:chPref val="0"/>
        </dgm:presLayoutVars>
      </dgm:prSet>
      <dgm:spPr/>
    </dgm:pt>
    <dgm:pt modelId="{29263C03-3E5F-4556-8DE8-F97BA44DE81C}" type="pres">
      <dgm:prSet presAssocID="{EFA85CD4-0DD6-484C-955F-E1AB9982DF56}" presName="ChildAccent" presStyleLbl="solidFgAcc1" presStyleIdx="2" presStyleCnt="4"/>
      <dgm:spPr/>
    </dgm:pt>
    <dgm:pt modelId="{B10CE6CB-4E3E-4C67-922E-D1B65237F49B}" type="pres">
      <dgm:prSet presAssocID="{EFA85CD4-0DD6-484C-955F-E1AB9982DF56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C634C8-D26D-44B4-910A-7CC377AE45EC}" type="pres">
      <dgm:prSet presAssocID="{3989F682-B5B8-485B-B242-A502DAEEC01B}" presName="root" presStyleCnt="0">
        <dgm:presLayoutVars>
          <dgm:chMax/>
          <dgm:chPref/>
        </dgm:presLayoutVars>
      </dgm:prSet>
      <dgm:spPr/>
    </dgm:pt>
    <dgm:pt modelId="{136AE132-6D51-4FF3-8FD7-D1ACC82BCB29}" type="pres">
      <dgm:prSet presAssocID="{3989F682-B5B8-485B-B242-A502DAEEC01B}" presName="rootComposite" presStyleCnt="0">
        <dgm:presLayoutVars/>
      </dgm:prSet>
      <dgm:spPr/>
    </dgm:pt>
    <dgm:pt modelId="{38615A33-5687-4984-AA35-05C82C9646B5}" type="pres">
      <dgm:prSet presAssocID="{3989F682-B5B8-485B-B242-A502DAEEC01B}" presName="ParentAccent" presStyleLbl="alignNode1" presStyleIdx="3" presStyleCnt="4"/>
      <dgm:spPr/>
    </dgm:pt>
    <dgm:pt modelId="{41C3A0F5-8732-4B91-88A2-E1A9F9427DC6}" type="pres">
      <dgm:prSet presAssocID="{3989F682-B5B8-485B-B242-A502DAEEC01B}" presName="ParentSmallAccent" presStyleLbl="fgAcc1" presStyleIdx="3" presStyleCnt="4"/>
      <dgm:spPr/>
    </dgm:pt>
    <dgm:pt modelId="{FA5B6755-9F48-4749-841D-9E2FC18917FF}" type="pres">
      <dgm:prSet presAssocID="{3989F682-B5B8-485B-B242-A502DAEEC01B}" presName="Parent" presStyleLbl="revTx" presStyleIdx="6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44CF05-2EFA-4449-93AF-D5F00D704C98}" type="pres">
      <dgm:prSet presAssocID="{3989F682-B5B8-485B-B242-A502DAEEC01B}" presName="childShape" presStyleCnt="0">
        <dgm:presLayoutVars>
          <dgm:chMax val="0"/>
          <dgm:chPref val="0"/>
        </dgm:presLayoutVars>
      </dgm:prSet>
      <dgm:spPr/>
    </dgm:pt>
    <dgm:pt modelId="{5EF4A28D-D1F5-46F9-9D70-5135123F1241}" type="pres">
      <dgm:prSet presAssocID="{2FCEAEFA-6EA0-40D1-9794-7188CA5ED0F8}" presName="childComposite" presStyleCnt="0">
        <dgm:presLayoutVars>
          <dgm:chMax val="0"/>
          <dgm:chPref val="0"/>
        </dgm:presLayoutVars>
      </dgm:prSet>
      <dgm:spPr/>
    </dgm:pt>
    <dgm:pt modelId="{1AED8DDD-67D6-4703-A091-1696E022C5FD}" type="pres">
      <dgm:prSet presAssocID="{2FCEAEFA-6EA0-40D1-9794-7188CA5ED0F8}" presName="ChildAccent" presStyleLbl="solidFgAcc1" presStyleIdx="3" presStyleCnt="4"/>
      <dgm:spPr/>
    </dgm:pt>
    <dgm:pt modelId="{A5B7E3EE-0292-4A82-99D4-56F63F28BA74}" type="pres">
      <dgm:prSet presAssocID="{2FCEAEFA-6EA0-40D1-9794-7188CA5ED0F8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4604776-4DD3-40D0-B5A4-A775205F88B0}" srcId="{8EE92859-985E-4127-87E9-FA64AAC0A359}" destId="{DC025CC5-E52C-4855-A14B-5CF45A4D3008}" srcOrd="2" destOrd="0" parTransId="{2BE1F47C-5C16-4B6E-9171-E82F358A4606}" sibTransId="{18A36138-D187-4B70-9F0B-F33E725AB3C0}"/>
    <dgm:cxn modelId="{87A43D96-06F2-4F04-809B-01A28F5EEC61}" type="presOf" srcId="{DC025CC5-E52C-4855-A14B-5CF45A4D3008}" destId="{857A349F-070D-4348-8F74-B517ED6FACB5}" srcOrd="0" destOrd="0" presId="urn:microsoft.com/office/officeart/2008/layout/SquareAccentList"/>
    <dgm:cxn modelId="{02146E80-B433-491C-94AC-4ABA18676698}" srcId="{8EE92859-985E-4127-87E9-FA64AAC0A359}" destId="{8BCDF836-5689-4B6F-B96A-56D046294597}" srcOrd="0" destOrd="0" parTransId="{118FC5FC-6C87-44B4-9E4C-F56712588A08}" sibTransId="{7D87634B-EE6A-4204-B0E8-D3BA9038F2B8}"/>
    <dgm:cxn modelId="{EA2FD708-3571-4C56-A098-DD07BA0BFD25}" srcId="{8EE92859-985E-4127-87E9-FA64AAC0A359}" destId="{003AD244-EA39-4AE1-89E0-8D3050EF5A9C}" srcOrd="1" destOrd="0" parTransId="{40AC60BF-D38C-487C-8FF6-5F8433346490}" sibTransId="{922E8F97-A191-49C7-973F-C2F8E2B95A42}"/>
    <dgm:cxn modelId="{DA3580DD-609B-4065-9595-825E72BF404D}" type="presOf" srcId="{096CC663-7796-4FEA-9B57-84B32AA12FB4}" destId="{0D857584-5613-43B9-A8B0-DFA349E9FFB1}" srcOrd="0" destOrd="0" presId="urn:microsoft.com/office/officeart/2008/layout/SquareAccentList"/>
    <dgm:cxn modelId="{F8CB537A-05A7-4515-8B16-3F7323DD4844}" srcId="{DC025CC5-E52C-4855-A14B-5CF45A4D3008}" destId="{EFA85CD4-0DD6-484C-955F-E1AB9982DF56}" srcOrd="0" destOrd="0" parTransId="{2DFEF41A-BAB5-4D6D-90D7-4FB545339973}" sibTransId="{04F54486-4B7B-42A8-98B4-63490BF50B62}"/>
    <dgm:cxn modelId="{CBBED4F1-2E86-45E8-92CD-CD20A3EC04E9}" type="presOf" srcId="{003AD244-EA39-4AE1-89E0-8D3050EF5A9C}" destId="{255975DB-FCC5-4FA7-A122-9417A75B329F}" srcOrd="0" destOrd="0" presId="urn:microsoft.com/office/officeart/2008/layout/SquareAccentList"/>
    <dgm:cxn modelId="{50221AE5-99BA-49AF-A8B9-8B72022E2381}" type="presOf" srcId="{47316ABD-1DC2-4E94-9010-206EEFCF14E1}" destId="{774017F0-E1B6-4AE4-983F-A12578EB6A83}" srcOrd="0" destOrd="0" presId="urn:microsoft.com/office/officeart/2008/layout/SquareAccentList"/>
    <dgm:cxn modelId="{D6586142-7B79-4586-A5D0-4E8CA094ABC9}" srcId="{8EE92859-985E-4127-87E9-FA64AAC0A359}" destId="{3989F682-B5B8-485B-B242-A502DAEEC01B}" srcOrd="3" destOrd="0" parTransId="{2A5905A8-7896-4B40-8461-52F298B707F8}" sibTransId="{EA72786F-2156-4EF9-946F-B2525BAB1BF4}"/>
    <dgm:cxn modelId="{55BEFAFF-33A1-4DAA-BA30-68AE972B5BD5}" type="presOf" srcId="{3989F682-B5B8-485B-B242-A502DAEEC01B}" destId="{FA5B6755-9F48-4749-841D-9E2FC18917FF}" srcOrd="0" destOrd="0" presId="urn:microsoft.com/office/officeart/2008/layout/SquareAccentList"/>
    <dgm:cxn modelId="{86D1EB95-5FC4-48E7-86D6-E76402D0F04D}" srcId="{3989F682-B5B8-485B-B242-A502DAEEC01B}" destId="{2FCEAEFA-6EA0-40D1-9794-7188CA5ED0F8}" srcOrd="0" destOrd="0" parTransId="{9ED9CE1B-4DA5-46FD-B2AF-A8BCBB8F514F}" sibTransId="{B5408568-32DE-4701-9F5A-D4924CF538B6}"/>
    <dgm:cxn modelId="{5C8960E8-B952-40A2-8437-D3CDD047EF31}" type="presOf" srcId="{8EE92859-985E-4127-87E9-FA64AAC0A359}" destId="{50E0CD3F-3E83-4B0A-8B32-C63F58E6230D}" srcOrd="0" destOrd="0" presId="urn:microsoft.com/office/officeart/2008/layout/SquareAccentList"/>
    <dgm:cxn modelId="{9680F7F0-EC12-409E-AF1B-6C06459099BB}" type="presOf" srcId="{EFA85CD4-0DD6-484C-955F-E1AB9982DF56}" destId="{B10CE6CB-4E3E-4C67-922E-D1B65237F49B}" srcOrd="0" destOrd="0" presId="urn:microsoft.com/office/officeart/2008/layout/SquareAccentList"/>
    <dgm:cxn modelId="{029601C3-BD19-47FC-A188-B6723FE7E99A}" srcId="{8BCDF836-5689-4B6F-B96A-56D046294597}" destId="{096CC663-7796-4FEA-9B57-84B32AA12FB4}" srcOrd="0" destOrd="0" parTransId="{908D4977-C7A3-4253-91EE-6F926920E34B}" sibTransId="{73C9E235-F857-4654-B70F-01DB8ABCD8D9}"/>
    <dgm:cxn modelId="{D30A9F69-EAF3-4D6C-9862-27261690ADD5}" type="presOf" srcId="{8BCDF836-5689-4B6F-B96A-56D046294597}" destId="{AF7D012A-9B81-41B3-B9BE-C6863C233312}" srcOrd="0" destOrd="0" presId="urn:microsoft.com/office/officeart/2008/layout/SquareAccentList"/>
    <dgm:cxn modelId="{01E216A4-AB4B-43F4-8858-B8C9E2E8782C}" srcId="{003AD244-EA39-4AE1-89E0-8D3050EF5A9C}" destId="{47316ABD-1DC2-4E94-9010-206EEFCF14E1}" srcOrd="0" destOrd="0" parTransId="{E4EE6E5B-9DE8-4FE4-AA11-5EC68A2BD762}" sibTransId="{D5A183EF-EAAB-4057-A204-50CA99977111}"/>
    <dgm:cxn modelId="{0B3E3ACE-1327-4DB5-9E66-83A930F1B3A0}" type="presOf" srcId="{2FCEAEFA-6EA0-40D1-9794-7188CA5ED0F8}" destId="{A5B7E3EE-0292-4A82-99D4-56F63F28BA74}" srcOrd="0" destOrd="0" presId="urn:microsoft.com/office/officeart/2008/layout/SquareAccentList"/>
    <dgm:cxn modelId="{57274C34-4B65-489C-B77F-0C77A5AF5D70}" type="presParOf" srcId="{50E0CD3F-3E83-4B0A-8B32-C63F58E6230D}" destId="{BF61A5E9-BA7A-4604-99C7-44DAA34CB764}" srcOrd="0" destOrd="0" presId="urn:microsoft.com/office/officeart/2008/layout/SquareAccentList"/>
    <dgm:cxn modelId="{B20BC030-3BF6-4875-AFBF-3308CA2023CE}" type="presParOf" srcId="{BF61A5E9-BA7A-4604-99C7-44DAA34CB764}" destId="{525E6CA5-1D15-4FD9-A185-DA4B597AE1C4}" srcOrd="0" destOrd="0" presId="urn:microsoft.com/office/officeart/2008/layout/SquareAccentList"/>
    <dgm:cxn modelId="{F9DD1A74-4AD5-4B69-8168-BD564CFD185E}" type="presParOf" srcId="{525E6CA5-1D15-4FD9-A185-DA4B597AE1C4}" destId="{7B222C3D-DBB1-4581-9E37-FA5C8B1A2F2E}" srcOrd="0" destOrd="0" presId="urn:microsoft.com/office/officeart/2008/layout/SquareAccentList"/>
    <dgm:cxn modelId="{B74E1891-115F-47FB-B9A1-202F38675CFC}" type="presParOf" srcId="{525E6CA5-1D15-4FD9-A185-DA4B597AE1C4}" destId="{FA5791B7-E030-46E1-AEE9-B1BF8118A682}" srcOrd="1" destOrd="0" presId="urn:microsoft.com/office/officeart/2008/layout/SquareAccentList"/>
    <dgm:cxn modelId="{093C5C5B-4E3C-4D6A-8591-6BD120D769DC}" type="presParOf" srcId="{525E6CA5-1D15-4FD9-A185-DA4B597AE1C4}" destId="{AF7D012A-9B81-41B3-B9BE-C6863C233312}" srcOrd="2" destOrd="0" presId="urn:microsoft.com/office/officeart/2008/layout/SquareAccentList"/>
    <dgm:cxn modelId="{975F660C-45E3-4784-AE86-EA0F7789AEB3}" type="presParOf" srcId="{BF61A5E9-BA7A-4604-99C7-44DAA34CB764}" destId="{D623CDB1-9190-4D5B-BC99-5012324995F1}" srcOrd="1" destOrd="0" presId="urn:microsoft.com/office/officeart/2008/layout/SquareAccentList"/>
    <dgm:cxn modelId="{EAAB177E-0D7F-4FA4-BD02-D5C6099BF6D7}" type="presParOf" srcId="{D623CDB1-9190-4D5B-BC99-5012324995F1}" destId="{4458C4A1-DC1F-4424-87A6-88BE71F532D9}" srcOrd="0" destOrd="0" presId="urn:microsoft.com/office/officeart/2008/layout/SquareAccentList"/>
    <dgm:cxn modelId="{17108E0B-0BB7-4BC3-BAB1-C2341514240D}" type="presParOf" srcId="{4458C4A1-DC1F-4424-87A6-88BE71F532D9}" destId="{842A7530-EA9A-4109-88C5-2E082AACFCA6}" srcOrd="0" destOrd="0" presId="urn:microsoft.com/office/officeart/2008/layout/SquareAccentList"/>
    <dgm:cxn modelId="{AB4A3E76-8325-4EFA-AFAA-779CE4852A0A}" type="presParOf" srcId="{4458C4A1-DC1F-4424-87A6-88BE71F532D9}" destId="{0D857584-5613-43B9-A8B0-DFA349E9FFB1}" srcOrd="1" destOrd="0" presId="urn:microsoft.com/office/officeart/2008/layout/SquareAccentList"/>
    <dgm:cxn modelId="{63916A0F-EE03-48B1-861B-8F11B2A808A1}" type="presParOf" srcId="{50E0CD3F-3E83-4B0A-8B32-C63F58E6230D}" destId="{B790EC45-2F43-4F77-A8E2-49DA35F90DA9}" srcOrd="1" destOrd="0" presId="urn:microsoft.com/office/officeart/2008/layout/SquareAccentList"/>
    <dgm:cxn modelId="{FF3B15D8-B2B8-494E-B07E-6356C485DC95}" type="presParOf" srcId="{B790EC45-2F43-4F77-A8E2-49DA35F90DA9}" destId="{E03BBB9B-549A-4036-B9D7-5D6045892A8B}" srcOrd="0" destOrd="0" presId="urn:microsoft.com/office/officeart/2008/layout/SquareAccentList"/>
    <dgm:cxn modelId="{D9C90B72-15B3-4E33-9846-418BD1192428}" type="presParOf" srcId="{E03BBB9B-549A-4036-B9D7-5D6045892A8B}" destId="{47084373-79A5-4543-B49C-BE652D5F1DE3}" srcOrd="0" destOrd="0" presId="urn:microsoft.com/office/officeart/2008/layout/SquareAccentList"/>
    <dgm:cxn modelId="{30043037-F484-42D9-9666-65BB9F254FFF}" type="presParOf" srcId="{E03BBB9B-549A-4036-B9D7-5D6045892A8B}" destId="{B68EDCDD-DFFD-4853-B055-63492DC08EC5}" srcOrd="1" destOrd="0" presId="urn:microsoft.com/office/officeart/2008/layout/SquareAccentList"/>
    <dgm:cxn modelId="{2A4A50D1-5012-49DA-AC64-415A1C89E3CB}" type="presParOf" srcId="{E03BBB9B-549A-4036-B9D7-5D6045892A8B}" destId="{255975DB-FCC5-4FA7-A122-9417A75B329F}" srcOrd="2" destOrd="0" presId="urn:microsoft.com/office/officeart/2008/layout/SquareAccentList"/>
    <dgm:cxn modelId="{287647FB-291C-4D1D-82FE-9B79154D0038}" type="presParOf" srcId="{B790EC45-2F43-4F77-A8E2-49DA35F90DA9}" destId="{326AAAF3-44DD-4984-B724-2CBF97FAFFC4}" srcOrd="1" destOrd="0" presId="urn:microsoft.com/office/officeart/2008/layout/SquareAccentList"/>
    <dgm:cxn modelId="{989AFA59-9542-43A4-9030-1A8EE519FFE1}" type="presParOf" srcId="{326AAAF3-44DD-4984-B724-2CBF97FAFFC4}" destId="{15ABCCD0-43E4-4CE6-9E6A-28BD971B6CD1}" srcOrd="0" destOrd="0" presId="urn:microsoft.com/office/officeart/2008/layout/SquareAccentList"/>
    <dgm:cxn modelId="{28F36969-FC13-4773-AD45-182418915077}" type="presParOf" srcId="{15ABCCD0-43E4-4CE6-9E6A-28BD971B6CD1}" destId="{25688546-8C2A-4BD8-BD40-8950D7589903}" srcOrd="0" destOrd="0" presId="urn:microsoft.com/office/officeart/2008/layout/SquareAccentList"/>
    <dgm:cxn modelId="{3713FC1B-8AAA-4DAC-9C51-80E8631E20EA}" type="presParOf" srcId="{15ABCCD0-43E4-4CE6-9E6A-28BD971B6CD1}" destId="{774017F0-E1B6-4AE4-983F-A12578EB6A83}" srcOrd="1" destOrd="0" presId="urn:microsoft.com/office/officeart/2008/layout/SquareAccentList"/>
    <dgm:cxn modelId="{1FFF0098-BFA1-4BF0-9CAB-C84AF513BEDB}" type="presParOf" srcId="{50E0CD3F-3E83-4B0A-8B32-C63F58E6230D}" destId="{B7D76B97-9BFB-4200-ABB4-6D9148A6D24E}" srcOrd="2" destOrd="0" presId="urn:microsoft.com/office/officeart/2008/layout/SquareAccentList"/>
    <dgm:cxn modelId="{810EB8AC-D386-4377-BB41-5E455BB48A61}" type="presParOf" srcId="{B7D76B97-9BFB-4200-ABB4-6D9148A6D24E}" destId="{104CB71F-B90E-4B2E-B15F-9ECAD79E6BF1}" srcOrd="0" destOrd="0" presId="urn:microsoft.com/office/officeart/2008/layout/SquareAccentList"/>
    <dgm:cxn modelId="{C8A37A18-F6C9-461F-BA0C-1B3DBE47A356}" type="presParOf" srcId="{104CB71F-B90E-4B2E-B15F-9ECAD79E6BF1}" destId="{9885DF5D-0347-413F-B830-A8E92D0568B8}" srcOrd="0" destOrd="0" presId="urn:microsoft.com/office/officeart/2008/layout/SquareAccentList"/>
    <dgm:cxn modelId="{34FE48CB-B6A4-4FDC-978E-926F3720B7FB}" type="presParOf" srcId="{104CB71F-B90E-4B2E-B15F-9ECAD79E6BF1}" destId="{E61B441D-B9D2-4A75-9210-13314F41B84C}" srcOrd="1" destOrd="0" presId="urn:microsoft.com/office/officeart/2008/layout/SquareAccentList"/>
    <dgm:cxn modelId="{60F47D7E-F20D-44E9-B1FB-688693B27E85}" type="presParOf" srcId="{104CB71F-B90E-4B2E-B15F-9ECAD79E6BF1}" destId="{857A349F-070D-4348-8F74-B517ED6FACB5}" srcOrd="2" destOrd="0" presId="urn:microsoft.com/office/officeart/2008/layout/SquareAccentList"/>
    <dgm:cxn modelId="{C020F560-C101-41FE-8089-76EC681E9D33}" type="presParOf" srcId="{B7D76B97-9BFB-4200-ABB4-6D9148A6D24E}" destId="{D2F75150-1870-4879-BE71-F77E0C6A73EA}" srcOrd="1" destOrd="0" presId="urn:microsoft.com/office/officeart/2008/layout/SquareAccentList"/>
    <dgm:cxn modelId="{FE6767E0-1775-4401-B61A-8B689106BC4F}" type="presParOf" srcId="{D2F75150-1870-4879-BE71-F77E0C6A73EA}" destId="{AF7A3CE0-6877-42E0-BFD3-5C3F0FEAA3F9}" srcOrd="0" destOrd="0" presId="urn:microsoft.com/office/officeart/2008/layout/SquareAccentList"/>
    <dgm:cxn modelId="{CD7AC2B7-CA54-4FC3-A54E-9AFE396E1A1B}" type="presParOf" srcId="{AF7A3CE0-6877-42E0-BFD3-5C3F0FEAA3F9}" destId="{29263C03-3E5F-4556-8DE8-F97BA44DE81C}" srcOrd="0" destOrd="0" presId="urn:microsoft.com/office/officeart/2008/layout/SquareAccentList"/>
    <dgm:cxn modelId="{C379D8A5-516E-4814-84C3-D85115E3E82C}" type="presParOf" srcId="{AF7A3CE0-6877-42E0-BFD3-5C3F0FEAA3F9}" destId="{B10CE6CB-4E3E-4C67-922E-D1B65237F49B}" srcOrd="1" destOrd="0" presId="urn:microsoft.com/office/officeart/2008/layout/SquareAccentList"/>
    <dgm:cxn modelId="{E18446ED-DE73-46A3-B538-012116E5CBCC}" type="presParOf" srcId="{50E0CD3F-3E83-4B0A-8B32-C63F58E6230D}" destId="{04C634C8-D26D-44B4-910A-7CC377AE45EC}" srcOrd="3" destOrd="0" presId="urn:microsoft.com/office/officeart/2008/layout/SquareAccentList"/>
    <dgm:cxn modelId="{6D8BCB01-A43A-49EB-80FD-8DBBB5F303CD}" type="presParOf" srcId="{04C634C8-D26D-44B4-910A-7CC377AE45EC}" destId="{136AE132-6D51-4FF3-8FD7-D1ACC82BCB29}" srcOrd="0" destOrd="0" presId="urn:microsoft.com/office/officeart/2008/layout/SquareAccentList"/>
    <dgm:cxn modelId="{AB1BA084-C929-4C04-8ECB-BE4BFDB73B91}" type="presParOf" srcId="{136AE132-6D51-4FF3-8FD7-D1ACC82BCB29}" destId="{38615A33-5687-4984-AA35-05C82C9646B5}" srcOrd="0" destOrd="0" presId="urn:microsoft.com/office/officeart/2008/layout/SquareAccentList"/>
    <dgm:cxn modelId="{5EC0C255-3295-443B-904F-900168E6AD45}" type="presParOf" srcId="{136AE132-6D51-4FF3-8FD7-D1ACC82BCB29}" destId="{41C3A0F5-8732-4B91-88A2-E1A9F9427DC6}" srcOrd="1" destOrd="0" presId="urn:microsoft.com/office/officeart/2008/layout/SquareAccentList"/>
    <dgm:cxn modelId="{5DC7CBDC-E126-4A24-AF95-C2F84FC3F5E7}" type="presParOf" srcId="{136AE132-6D51-4FF3-8FD7-D1ACC82BCB29}" destId="{FA5B6755-9F48-4749-841D-9E2FC18917FF}" srcOrd="2" destOrd="0" presId="urn:microsoft.com/office/officeart/2008/layout/SquareAccentList"/>
    <dgm:cxn modelId="{F821ECA1-EBFD-4966-B5A5-2C3480C22200}" type="presParOf" srcId="{04C634C8-D26D-44B4-910A-7CC377AE45EC}" destId="{B344CF05-2EFA-4449-93AF-D5F00D704C98}" srcOrd="1" destOrd="0" presId="urn:microsoft.com/office/officeart/2008/layout/SquareAccentList"/>
    <dgm:cxn modelId="{C8EFD527-0067-4837-9672-02FAD05A685B}" type="presParOf" srcId="{B344CF05-2EFA-4449-93AF-D5F00D704C98}" destId="{5EF4A28D-D1F5-46F9-9D70-5135123F1241}" srcOrd="0" destOrd="0" presId="urn:microsoft.com/office/officeart/2008/layout/SquareAccentList"/>
    <dgm:cxn modelId="{407F44CB-6E5A-41E8-B974-9C7E4EF7B0AD}" type="presParOf" srcId="{5EF4A28D-D1F5-46F9-9D70-5135123F1241}" destId="{1AED8DDD-67D6-4703-A091-1696E022C5FD}" srcOrd="0" destOrd="0" presId="urn:microsoft.com/office/officeart/2008/layout/SquareAccentList"/>
    <dgm:cxn modelId="{3EBC9F8E-EA5C-4719-8B4A-6740950F8BA5}" type="presParOf" srcId="{5EF4A28D-D1F5-46F9-9D70-5135123F1241}" destId="{A5B7E3EE-0292-4A82-99D4-56F63F28BA7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5558765-5427-4E0F-86F5-F00E97590A35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E868191E-D671-4F19-8500-182B764DF76D}">
      <dgm:prSet/>
      <dgm:spPr/>
      <dgm:t>
        <a:bodyPr/>
        <a:lstStyle/>
        <a:p>
          <a:pPr rtl="0"/>
          <a:r>
            <a:rPr lang="es-EC" b="0" i="0" smtClean="0"/>
            <a:t>1° CORRELACION </a:t>
          </a:r>
          <a:endParaRPr lang="es-EC"/>
        </a:p>
      </dgm:t>
    </dgm:pt>
    <dgm:pt modelId="{2E4F607E-A6D6-4FBF-AFF7-3DCCC4622F8C}" type="parTrans" cxnId="{1EBF468B-1B5E-4E09-B769-1348C2079835}">
      <dgm:prSet/>
      <dgm:spPr/>
      <dgm:t>
        <a:bodyPr/>
        <a:lstStyle/>
        <a:p>
          <a:endParaRPr lang="es-EC"/>
        </a:p>
      </dgm:t>
    </dgm:pt>
    <dgm:pt modelId="{0E25498A-7AA2-4326-B2B2-5C1E0B5D8914}" type="sibTrans" cxnId="{1EBF468B-1B5E-4E09-B769-1348C2079835}">
      <dgm:prSet/>
      <dgm:spPr/>
      <dgm:t>
        <a:bodyPr/>
        <a:lstStyle/>
        <a:p>
          <a:endParaRPr lang="es-EC"/>
        </a:p>
      </dgm:t>
    </dgm:pt>
    <dgm:pt modelId="{029151A4-B6A4-4C00-9AB0-03A36D589F29}">
      <dgm:prSet/>
      <dgm:spPr/>
      <dgm:t>
        <a:bodyPr/>
        <a:lstStyle/>
        <a:p>
          <a:pPr rtl="0"/>
          <a:r>
            <a:rPr lang="es-EC" b="0" i="0" smtClean="0"/>
            <a:t>VARIABLES </a:t>
          </a:r>
          <a:endParaRPr lang="es-EC"/>
        </a:p>
      </dgm:t>
    </dgm:pt>
    <dgm:pt modelId="{0FC0640C-B98C-4665-877E-4FF4607EE35F}" type="parTrans" cxnId="{AF3F61EA-B74E-467A-8752-B70FADFDA534}">
      <dgm:prSet/>
      <dgm:spPr/>
      <dgm:t>
        <a:bodyPr/>
        <a:lstStyle/>
        <a:p>
          <a:endParaRPr lang="es-EC"/>
        </a:p>
      </dgm:t>
    </dgm:pt>
    <dgm:pt modelId="{537912D4-E76F-498A-9317-BE8BEBA44B82}" type="sibTrans" cxnId="{AF3F61EA-B74E-467A-8752-B70FADFDA534}">
      <dgm:prSet/>
      <dgm:spPr/>
      <dgm:t>
        <a:bodyPr/>
        <a:lstStyle/>
        <a:p>
          <a:endParaRPr lang="es-EC"/>
        </a:p>
      </dgm:t>
    </dgm:pt>
    <dgm:pt modelId="{42FF6ADE-5301-4761-996D-C41993E2DC6A}">
      <dgm:prSet/>
      <dgm:spPr/>
      <dgm:t>
        <a:bodyPr/>
        <a:lstStyle/>
        <a:p>
          <a:pPr rtl="0"/>
          <a:r>
            <a:rPr lang="es-EC" b="0" i="0" smtClean="0"/>
            <a:t>KG NETOS</a:t>
          </a:r>
          <a:endParaRPr lang="es-EC"/>
        </a:p>
      </dgm:t>
    </dgm:pt>
    <dgm:pt modelId="{9FE42FFE-1C59-4CA6-A577-1A70C4842CE4}" type="parTrans" cxnId="{B7631FD0-77C2-4E72-A12D-BF06DF805314}">
      <dgm:prSet/>
      <dgm:spPr/>
      <dgm:t>
        <a:bodyPr/>
        <a:lstStyle/>
        <a:p>
          <a:endParaRPr lang="es-EC"/>
        </a:p>
      </dgm:t>
    </dgm:pt>
    <dgm:pt modelId="{50260813-2681-4812-9131-AE8414739730}" type="sibTrans" cxnId="{B7631FD0-77C2-4E72-A12D-BF06DF805314}">
      <dgm:prSet/>
      <dgm:spPr/>
      <dgm:t>
        <a:bodyPr/>
        <a:lstStyle/>
        <a:p>
          <a:endParaRPr lang="es-EC"/>
        </a:p>
      </dgm:t>
    </dgm:pt>
    <dgm:pt modelId="{E2115588-80A5-4A86-B90D-FE516EF5A1F4}">
      <dgm:prSet/>
      <dgm:spPr/>
      <dgm:t>
        <a:bodyPr/>
        <a:lstStyle/>
        <a:p>
          <a:pPr rtl="0"/>
          <a:r>
            <a:rPr lang="es-EC" b="0" i="0" dirty="0" smtClean="0"/>
            <a:t>FOB </a:t>
          </a:r>
          <a:endParaRPr lang="es-EC" dirty="0"/>
        </a:p>
      </dgm:t>
    </dgm:pt>
    <dgm:pt modelId="{2EBB52EB-1B72-4DD2-96E8-0474D97CCA75}" type="parTrans" cxnId="{A363F61E-C0DF-4C89-AE64-239AE81A3DC8}">
      <dgm:prSet/>
      <dgm:spPr/>
      <dgm:t>
        <a:bodyPr/>
        <a:lstStyle/>
        <a:p>
          <a:endParaRPr lang="es-EC"/>
        </a:p>
      </dgm:t>
    </dgm:pt>
    <dgm:pt modelId="{C6C71292-448A-4273-B0EB-5662B4196996}" type="sibTrans" cxnId="{A363F61E-C0DF-4C89-AE64-239AE81A3DC8}">
      <dgm:prSet/>
      <dgm:spPr/>
      <dgm:t>
        <a:bodyPr/>
        <a:lstStyle/>
        <a:p>
          <a:endParaRPr lang="es-EC"/>
        </a:p>
      </dgm:t>
    </dgm:pt>
    <dgm:pt modelId="{83EB56D7-3C79-4381-A076-60E4FA05E79E}">
      <dgm:prSet/>
      <dgm:spPr/>
      <dgm:t>
        <a:bodyPr/>
        <a:lstStyle/>
        <a:p>
          <a:pPr rtl="0"/>
          <a:r>
            <a:rPr lang="es-EC" b="0" i="0" smtClean="0"/>
            <a:t>CIF</a:t>
          </a:r>
          <a:endParaRPr lang="es-EC"/>
        </a:p>
      </dgm:t>
    </dgm:pt>
    <dgm:pt modelId="{847F81E1-F6A8-41EA-A077-BFB535A9E76B}" type="parTrans" cxnId="{42387A12-7028-44D5-95F8-C19D64565B13}">
      <dgm:prSet/>
      <dgm:spPr/>
      <dgm:t>
        <a:bodyPr/>
        <a:lstStyle/>
        <a:p>
          <a:endParaRPr lang="es-EC"/>
        </a:p>
      </dgm:t>
    </dgm:pt>
    <dgm:pt modelId="{15D1E644-DFA4-4C38-B1FA-2FCDDA417D2A}" type="sibTrans" cxnId="{42387A12-7028-44D5-95F8-C19D64565B13}">
      <dgm:prSet/>
      <dgm:spPr/>
      <dgm:t>
        <a:bodyPr/>
        <a:lstStyle/>
        <a:p>
          <a:endParaRPr lang="es-EC"/>
        </a:p>
      </dgm:t>
    </dgm:pt>
    <dgm:pt modelId="{39C499D8-A5C6-4E3D-8285-E0CB160A7F44}">
      <dgm:prSet/>
      <dgm:spPr/>
      <dgm:t>
        <a:bodyPr/>
        <a:lstStyle/>
        <a:p>
          <a:pPr rtl="0"/>
          <a:r>
            <a:rPr lang="es-EC" b="0" i="0" dirty="0" smtClean="0"/>
            <a:t>CANTIDAD </a:t>
          </a:r>
          <a:endParaRPr lang="es-EC" dirty="0"/>
        </a:p>
      </dgm:t>
    </dgm:pt>
    <dgm:pt modelId="{B2859E4C-A383-4ECE-85B2-248FF66EB48D}" type="parTrans" cxnId="{A7EE0918-EE78-40E8-B8D6-216DAACAB96D}">
      <dgm:prSet/>
      <dgm:spPr/>
      <dgm:t>
        <a:bodyPr/>
        <a:lstStyle/>
        <a:p>
          <a:endParaRPr lang="es-EC"/>
        </a:p>
      </dgm:t>
    </dgm:pt>
    <dgm:pt modelId="{AB7FA6E0-CA34-479D-963B-0C83D5E1DD2D}" type="sibTrans" cxnId="{A7EE0918-EE78-40E8-B8D6-216DAACAB96D}">
      <dgm:prSet/>
      <dgm:spPr/>
      <dgm:t>
        <a:bodyPr/>
        <a:lstStyle/>
        <a:p>
          <a:endParaRPr lang="es-EC"/>
        </a:p>
      </dgm:t>
    </dgm:pt>
    <dgm:pt modelId="{3D2348B0-B652-48A2-84EB-4371E92CFB77}">
      <dgm:prSet/>
      <dgm:spPr/>
      <dgm:t>
        <a:bodyPr/>
        <a:lstStyle/>
        <a:p>
          <a:pPr rtl="0"/>
          <a:r>
            <a:rPr lang="es-EC" b="0" i="0" smtClean="0"/>
            <a:t>2° CORRELACION </a:t>
          </a:r>
          <a:endParaRPr lang="es-EC"/>
        </a:p>
      </dgm:t>
    </dgm:pt>
    <dgm:pt modelId="{F70363FF-3EDD-4233-A7CA-1516DCA2F6B1}" type="parTrans" cxnId="{8F86BAC7-AE78-42A3-8207-3ABB7624EF12}">
      <dgm:prSet/>
      <dgm:spPr/>
      <dgm:t>
        <a:bodyPr/>
        <a:lstStyle/>
        <a:p>
          <a:endParaRPr lang="es-EC"/>
        </a:p>
      </dgm:t>
    </dgm:pt>
    <dgm:pt modelId="{CADDF2A2-7B9C-40CD-9806-BBB31ACF9CDC}" type="sibTrans" cxnId="{8F86BAC7-AE78-42A3-8207-3ABB7624EF12}">
      <dgm:prSet/>
      <dgm:spPr/>
      <dgm:t>
        <a:bodyPr/>
        <a:lstStyle/>
        <a:p>
          <a:endParaRPr lang="es-EC"/>
        </a:p>
      </dgm:t>
    </dgm:pt>
    <dgm:pt modelId="{06A4E722-3B79-4591-9EF8-AE93DCF7E888}">
      <dgm:prSet/>
      <dgm:spPr/>
      <dgm:t>
        <a:bodyPr/>
        <a:lstStyle/>
        <a:p>
          <a:pPr rtl="0"/>
          <a:r>
            <a:rPr lang="es-EC" b="0" i="0" smtClean="0"/>
            <a:t>VARIABLES </a:t>
          </a:r>
          <a:endParaRPr lang="es-EC"/>
        </a:p>
      </dgm:t>
    </dgm:pt>
    <dgm:pt modelId="{E4241412-031E-47D8-9430-7EC39475C656}" type="parTrans" cxnId="{35671E77-3938-4738-8102-911EE760BC5D}">
      <dgm:prSet/>
      <dgm:spPr/>
      <dgm:t>
        <a:bodyPr/>
        <a:lstStyle/>
        <a:p>
          <a:endParaRPr lang="es-EC"/>
        </a:p>
      </dgm:t>
    </dgm:pt>
    <dgm:pt modelId="{33079AA4-97FB-4AC1-AAD7-29881ACBA5B0}" type="sibTrans" cxnId="{35671E77-3938-4738-8102-911EE760BC5D}">
      <dgm:prSet/>
      <dgm:spPr/>
      <dgm:t>
        <a:bodyPr/>
        <a:lstStyle/>
        <a:p>
          <a:endParaRPr lang="es-EC"/>
        </a:p>
      </dgm:t>
    </dgm:pt>
    <dgm:pt modelId="{01526348-AC1E-4541-AADD-CB0A80454B94}">
      <dgm:prSet/>
      <dgm:spPr/>
      <dgm:t>
        <a:bodyPr/>
        <a:lstStyle/>
        <a:p>
          <a:pPr rtl="0"/>
          <a:r>
            <a:rPr lang="es-EC" b="0" i="0" dirty="0" smtClean="0"/>
            <a:t>KG BRUTOS</a:t>
          </a:r>
          <a:endParaRPr lang="es-EC" dirty="0"/>
        </a:p>
      </dgm:t>
    </dgm:pt>
    <dgm:pt modelId="{9E58DA07-9F0D-4A67-9D4D-F2D776D71D62}" type="parTrans" cxnId="{F6EF5D03-2273-45CE-B94A-500B177B8D81}">
      <dgm:prSet/>
      <dgm:spPr/>
      <dgm:t>
        <a:bodyPr/>
        <a:lstStyle/>
        <a:p>
          <a:endParaRPr lang="es-EC"/>
        </a:p>
      </dgm:t>
    </dgm:pt>
    <dgm:pt modelId="{6F81AB69-C02B-45A6-8770-7D9069D88C75}" type="sibTrans" cxnId="{F6EF5D03-2273-45CE-B94A-500B177B8D81}">
      <dgm:prSet/>
      <dgm:spPr/>
      <dgm:t>
        <a:bodyPr/>
        <a:lstStyle/>
        <a:p>
          <a:endParaRPr lang="es-EC"/>
        </a:p>
      </dgm:t>
    </dgm:pt>
    <dgm:pt modelId="{596F3C33-4D76-498E-96D2-48DE282C2490}">
      <dgm:prSet/>
      <dgm:spPr/>
      <dgm:t>
        <a:bodyPr/>
        <a:lstStyle/>
        <a:p>
          <a:pPr rtl="0"/>
          <a:r>
            <a:rPr lang="es-EC" b="0" i="0" dirty="0" smtClean="0"/>
            <a:t>ADVALOREM </a:t>
          </a:r>
          <a:endParaRPr lang="es-EC" dirty="0"/>
        </a:p>
      </dgm:t>
    </dgm:pt>
    <dgm:pt modelId="{68507C3D-E455-495D-B944-B0048B6241AA}" type="parTrans" cxnId="{B97A2178-09C8-4B3A-B48B-F3381F2DE3C2}">
      <dgm:prSet/>
      <dgm:spPr/>
      <dgm:t>
        <a:bodyPr/>
        <a:lstStyle/>
        <a:p>
          <a:endParaRPr lang="es-EC"/>
        </a:p>
      </dgm:t>
    </dgm:pt>
    <dgm:pt modelId="{069A6971-7D6B-4EE4-9D72-61606B8BEC31}" type="sibTrans" cxnId="{B97A2178-09C8-4B3A-B48B-F3381F2DE3C2}">
      <dgm:prSet/>
      <dgm:spPr/>
      <dgm:t>
        <a:bodyPr/>
        <a:lstStyle/>
        <a:p>
          <a:endParaRPr lang="es-EC"/>
        </a:p>
      </dgm:t>
    </dgm:pt>
    <dgm:pt modelId="{CBEDAE79-B316-4503-80AF-9A0F4AA1C9F8}">
      <dgm:prSet/>
      <dgm:spPr/>
      <dgm:t>
        <a:bodyPr/>
        <a:lstStyle/>
        <a:p>
          <a:pPr rtl="0"/>
          <a:r>
            <a:rPr lang="es-EC" b="0" i="0" dirty="0" smtClean="0"/>
            <a:t>FLETE</a:t>
          </a:r>
          <a:endParaRPr lang="es-EC" dirty="0"/>
        </a:p>
      </dgm:t>
    </dgm:pt>
    <dgm:pt modelId="{9D10FDC2-C5B7-41B5-BCE4-693491D3F516}" type="parTrans" cxnId="{6E21ABC5-69D1-4AEC-B092-9E91817D9247}">
      <dgm:prSet/>
      <dgm:spPr/>
      <dgm:t>
        <a:bodyPr/>
        <a:lstStyle/>
        <a:p>
          <a:endParaRPr lang="es-EC"/>
        </a:p>
      </dgm:t>
    </dgm:pt>
    <dgm:pt modelId="{67C5C2B9-D36B-4D98-B425-F99F6AEA78F9}" type="sibTrans" cxnId="{6E21ABC5-69D1-4AEC-B092-9E91817D9247}">
      <dgm:prSet/>
      <dgm:spPr/>
      <dgm:t>
        <a:bodyPr/>
        <a:lstStyle/>
        <a:p>
          <a:endParaRPr lang="es-EC"/>
        </a:p>
      </dgm:t>
    </dgm:pt>
    <dgm:pt modelId="{2256959B-0C5B-4A0B-957A-21EF4D254792}">
      <dgm:prSet/>
      <dgm:spPr/>
      <dgm:t>
        <a:bodyPr/>
        <a:lstStyle/>
        <a:p>
          <a:pPr rtl="0"/>
          <a:r>
            <a:rPr lang="es-EC" b="0" i="0" dirty="0" smtClean="0"/>
            <a:t>BULTOS </a:t>
          </a:r>
          <a:endParaRPr lang="es-EC" dirty="0"/>
        </a:p>
      </dgm:t>
    </dgm:pt>
    <dgm:pt modelId="{0E095500-F412-4191-95B7-CDB6C6B9DE77}" type="parTrans" cxnId="{F5DD9529-FE29-492E-BCCC-1179A55A3657}">
      <dgm:prSet/>
      <dgm:spPr/>
      <dgm:t>
        <a:bodyPr/>
        <a:lstStyle/>
        <a:p>
          <a:endParaRPr lang="es-EC"/>
        </a:p>
      </dgm:t>
    </dgm:pt>
    <dgm:pt modelId="{A2DBC0E3-974B-4B1B-8A74-B1FCE5855D79}" type="sibTrans" cxnId="{F5DD9529-FE29-492E-BCCC-1179A55A3657}">
      <dgm:prSet/>
      <dgm:spPr/>
      <dgm:t>
        <a:bodyPr/>
        <a:lstStyle/>
        <a:p>
          <a:endParaRPr lang="es-EC"/>
        </a:p>
      </dgm:t>
    </dgm:pt>
    <dgm:pt modelId="{874097F0-C3EE-4497-8F62-3BE6EA160237}">
      <dgm:prSet/>
      <dgm:spPr/>
      <dgm:t>
        <a:bodyPr/>
        <a:lstStyle/>
        <a:p>
          <a:pPr rtl="0"/>
          <a:r>
            <a:rPr lang="es-EC" b="0" i="0" smtClean="0"/>
            <a:t>3° CORRELACION</a:t>
          </a:r>
          <a:endParaRPr lang="es-EC"/>
        </a:p>
      </dgm:t>
    </dgm:pt>
    <dgm:pt modelId="{DDC9736E-53F2-48DA-ACBC-2930CC68F236}" type="parTrans" cxnId="{543B0D38-C692-4687-836B-4B2F4E7F30BF}">
      <dgm:prSet/>
      <dgm:spPr/>
      <dgm:t>
        <a:bodyPr/>
        <a:lstStyle/>
        <a:p>
          <a:endParaRPr lang="es-EC"/>
        </a:p>
      </dgm:t>
    </dgm:pt>
    <dgm:pt modelId="{398C343A-A0BC-4954-A016-B2494155D8B0}" type="sibTrans" cxnId="{543B0D38-C692-4687-836B-4B2F4E7F30BF}">
      <dgm:prSet/>
      <dgm:spPr/>
      <dgm:t>
        <a:bodyPr/>
        <a:lstStyle/>
        <a:p>
          <a:endParaRPr lang="es-EC"/>
        </a:p>
      </dgm:t>
    </dgm:pt>
    <dgm:pt modelId="{93BF120D-6B52-478A-AF51-DB0E7FE17D58}">
      <dgm:prSet/>
      <dgm:spPr/>
      <dgm:t>
        <a:bodyPr/>
        <a:lstStyle/>
        <a:p>
          <a:pPr rtl="0"/>
          <a:r>
            <a:rPr lang="es-EC" b="0" i="0" smtClean="0"/>
            <a:t>VARIABLES </a:t>
          </a:r>
          <a:endParaRPr lang="es-EC"/>
        </a:p>
      </dgm:t>
    </dgm:pt>
    <dgm:pt modelId="{DB6814FD-38AE-4C01-A6B8-AB93FC560C86}" type="parTrans" cxnId="{F4F2E297-0923-41B7-8FCF-B80961AA224D}">
      <dgm:prSet/>
      <dgm:spPr/>
      <dgm:t>
        <a:bodyPr/>
        <a:lstStyle/>
        <a:p>
          <a:endParaRPr lang="es-EC"/>
        </a:p>
      </dgm:t>
    </dgm:pt>
    <dgm:pt modelId="{A923CB8A-BFAE-441F-B6E0-230A227EC50B}" type="sibTrans" cxnId="{F4F2E297-0923-41B7-8FCF-B80961AA224D}">
      <dgm:prSet/>
      <dgm:spPr/>
      <dgm:t>
        <a:bodyPr/>
        <a:lstStyle/>
        <a:p>
          <a:endParaRPr lang="es-EC"/>
        </a:p>
      </dgm:t>
    </dgm:pt>
    <dgm:pt modelId="{BDE778FA-E5CE-45CA-B71B-F2F36537AF39}">
      <dgm:prSet/>
      <dgm:spPr/>
      <dgm:t>
        <a:bodyPr/>
        <a:lstStyle/>
        <a:p>
          <a:pPr rtl="0"/>
          <a:r>
            <a:rPr lang="es-EC" b="0" i="0" smtClean="0"/>
            <a:t>KG NETOS</a:t>
          </a:r>
          <a:endParaRPr lang="es-EC"/>
        </a:p>
      </dgm:t>
    </dgm:pt>
    <dgm:pt modelId="{A3FA8ABC-B815-461E-A576-CD636C26A49D}" type="parTrans" cxnId="{98FD097B-E248-4E96-AC7B-A101CDB052BB}">
      <dgm:prSet/>
      <dgm:spPr/>
      <dgm:t>
        <a:bodyPr/>
        <a:lstStyle/>
        <a:p>
          <a:endParaRPr lang="es-EC"/>
        </a:p>
      </dgm:t>
    </dgm:pt>
    <dgm:pt modelId="{AD76888A-B6FF-45EA-8885-7411102D51F0}" type="sibTrans" cxnId="{98FD097B-E248-4E96-AC7B-A101CDB052BB}">
      <dgm:prSet/>
      <dgm:spPr/>
      <dgm:t>
        <a:bodyPr/>
        <a:lstStyle/>
        <a:p>
          <a:endParaRPr lang="es-EC"/>
        </a:p>
      </dgm:t>
    </dgm:pt>
    <dgm:pt modelId="{A548B9D0-0298-4B5D-A90E-F7D5AF5367A8}">
      <dgm:prSet/>
      <dgm:spPr/>
      <dgm:t>
        <a:bodyPr/>
        <a:lstStyle/>
        <a:p>
          <a:pPr rtl="0"/>
          <a:r>
            <a:rPr lang="es-EC" b="0" i="0" dirty="0" smtClean="0"/>
            <a:t>ADVALOREM</a:t>
          </a:r>
          <a:endParaRPr lang="es-EC" dirty="0"/>
        </a:p>
      </dgm:t>
    </dgm:pt>
    <dgm:pt modelId="{17FC5155-C1E1-4136-BB9D-C576AC3932A0}" type="parTrans" cxnId="{56F4BC94-7047-4924-890B-945432B30DC2}">
      <dgm:prSet/>
      <dgm:spPr/>
      <dgm:t>
        <a:bodyPr/>
        <a:lstStyle/>
        <a:p>
          <a:endParaRPr lang="es-EC"/>
        </a:p>
      </dgm:t>
    </dgm:pt>
    <dgm:pt modelId="{DD436DBB-F266-4BB8-878F-0D7F4CC02A7F}" type="sibTrans" cxnId="{56F4BC94-7047-4924-890B-945432B30DC2}">
      <dgm:prSet/>
      <dgm:spPr/>
      <dgm:t>
        <a:bodyPr/>
        <a:lstStyle/>
        <a:p>
          <a:endParaRPr lang="es-EC"/>
        </a:p>
      </dgm:t>
    </dgm:pt>
    <dgm:pt modelId="{644C1CD9-680C-4F3D-A59A-45656A89C30F}">
      <dgm:prSet/>
      <dgm:spPr/>
      <dgm:t>
        <a:bodyPr/>
        <a:lstStyle/>
        <a:p>
          <a:pPr rtl="0"/>
          <a:r>
            <a:rPr lang="es-EC" b="0" i="0" dirty="0" smtClean="0"/>
            <a:t>SEGURO</a:t>
          </a:r>
          <a:endParaRPr lang="es-EC" dirty="0"/>
        </a:p>
      </dgm:t>
    </dgm:pt>
    <dgm:pt modelId="{E75E23C7-86CC-4D6F-AE03-A2FF2A0EB25A}" type="parTrans" cxnId="{05E4C318-DBDA-423F-99C2-E5AAFF1A035B}">
      <dgm:prSet/>
      <dgm:spPr/>
      <dgm:t>
        <a:bodyPr/>
        <a:lstStyle/>
        <a:p>
          <a:endParaRPr lang="es-EC"/>
        </a:p>
      </dgm:t>
    </dgm:pt>
    <dgm:pt modelId="{28DDB58A-8C00-465E-ADCA-75A1D8FB1971}" type="sibTrans" cxnId="{05E4C318-DBDA-423F-99C2-E5AAFF1A035B}">
      <dgm:prSet/>
      <dgm:spPr/>
      <dgm:t>
        <a:bodyPr/>
        <a:lstStyle/>
        <a:p>
          <a:endParaRPr lang="es-EC"/>
        </a:p>
      </dgm:t>
    </dgm:pt>
    <dgm:pt modelId="{5E3530E2-46EF-417D-B296-59E0EDBFC459}">
      <dgm:prSet/>
      <dgm:spPr/>
      <dgm:t>
        <a:bodyPr/>
        <a:lstStyle/>
        <a:p>
          <a:pPr rtl="0"/>
          <a:r>
            <a:rPr lang="es-EC" b="0" i="0" dirty="0" smtClean="0"/>
            <a:t>FOB</a:t>
          </a:r>
          <a:endParaRPr lang="es-EC" dirty="0"/>
        </a:p>
      </dgm:t>
    </dgm:pt>
    <dgm:pt modelId="{4D290863-99E1-46D4-B9A9-159BC0116E44}" type="parTrans" cxnId="{81F6DF04-F214-4A78-9C0D-4ACAB8FBCA6A}">
      <dgm:prSet/>
      <dgm:spPr/>
      <dgm:t>
        <a:bodyPr/>
        <a:lstStyle/>
        <a:p>
          <a:endParaRPr lang="es-EC"/>
        </a:p>
      </dgm:t>
    </dgm:pt>
    <dgm:pt modelId="{E4336D14-EA11-4C8D-BC06-8EEFFF1DD62E}" type="sibTrans" cxnId="{81F6DF04-F214-4A78-9C0D-4ACAB8FBCA6A}">
      <dgm:prSet/>
      <dgm:spPr/>
      <dgm:t>
        <a:bodyPr/>
        <a:lstStyle/>
        <a:p>
          <a:endParaRPr lang="es-EC"/>
        </a:p>
      </dgm:t>
    </dgm:pt>
    <dgm:pt modelId="{BBF8A417-1E5D-4B31-99F5-D7F20FA2AA61}" type="pres">
      <dgm:prSet presAssocID="{D5558765-5427-4E0F-86F5-F00E97590A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FE93E3A-0ABC-41B0-A174-A7221BB9FCED}" type="pres">
      <dgm:prSet presAssocID="{D5558765-5427-4E0F-86F5-F00E97590A35}" presName="tSp" presStyleCnt="0"/>
      <dgm:spPr/>
    </dgm:pt>
    <dgm:pt modelId="{D7395D27-D556-4610-9877-B1C525C74624}" type="pres">
      <dgm:prSet presAssocID="{D5558765-5427-4E0F-86F5-F00E97590A35}" presName="bSp" presStyleCnt="0"/>
      <dgm:spPr/>
    </dgm:pt>
    <dgm:pt modelId="{16D3FC2A-D0AB-4927-A88F-0A30E8BB5AE4}" type="pres">
      <dgm:prSet presAssocID="{D5558765-5427-4E0F-86F5-F00E97590A35}" presName="process" presStyleCnt="0"/>
      <dgm:spPr/>
    </dgm:pt>
    <dgm:pt modelId="{C1680310-40B8-411F-B59C-1423104D8EC6}" type="pres">
      <dgm:prSet presAssocID="{E868191E-D671-4F19-8500-182B764DF76D}" presName="composite1" presStyleCnt="0"/>
      <dgm:spPr/>
    </dgm:pt>
    <dgm:pt modelId="{60B05EA4-E22D-4F95-8243-6EB2C2771819}" type="pres">
      <dgm:prSet presAssocID="{E868191E-D671-4F19-8500-182B764DF76D}" presName="dummyNode1" presStyleLbl="node1" presStyleIdx="0" presStyleCnt="3"/>
      <dgm:spPr/>
    </dgm:pt>
    <dgm:pt modelId="{4CE103EA-E809-428A-9B17-18BA07F3762A}" type="pres">
      <dgm:prSet presAssocID="{E868191E-D671-4F19-8500-182B764DF76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8C6D71-C173-4345-9539-6423BD27A5FF}" type="pres">
      <dgm:prSet presAssocID="{E868191E-D671-4F19-8500-182B764DF76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B30D7D-D1D5-4C22-B550-CFD589D8E487}" type="pres">
      <dgm:prSet presAssocID="{E868191E-D671-4F19-8500-182B764DF76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05B607-2BD9-4E8A-8A09-765794372C85}" type="pres">
      <dgm:prSet presAssocID="{E868191E-D671-4F19-8500-182B764DF76D}" presName="connSite1" presStyleCnt="0"/>
      <dgm:spPr/>
    </dgm:pt>
    <dgm:pt modelId="{9AB09D37-6CB7-4A92-8FFC-8961A4618E69}" type="pres">
      <dgm:prSet presAssocID="{0E25498A-7AA2-4326-B2B2-5C1E0B5D8914}" presName="Name9" presStyleLbl="sibTrans2D1" presStyleIdx="0" presStyleCnt="2"/>
      <dgm:spPr/>
      <dgm:t>
        <a:bodyPr/>
        <a:lstStyle/>
        <a:p>
          <a:endParaRPr lang="es-EC"/>
        </a:p>
      </dgm:t>
    </dgm:pt>
    <dgm:pt modelId="{D386F4DF-9814-45D0-9F43-5BFC88B591CA}" type="pres">
      <dgm:prSet presAssocID="{3D2348B0-B652-48A2-84EB-4371E92CFB77}" presName="composite2" presStyleCnt="0"/>
      <dgm:spPr/>
    </dgm:pt>
    <dgm:pt modelId="{BFFC5B33-796A-4CE0-BA6C-99883D2A2F7A}" type="pres">
      <dgm:prSet presAssocID="{3D2348B0-B652-48A2-84EB-4371E92CFB77}" presName="dummyNode2" presStyleLbl="node1" presStyleIdx="0" presStyleCnt="3"/>
      <dgm:spPr/>
    </dgm:pt>
    <dgm:pt modelId="{E220433B-2D8A-4F03-9EAF-3F8061FD2D53}" type="pres">
      <dgm:prSet presAssocID="{3D2348B0-B652-48A2-84EB-4371E92CFB77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63CC90-8F9B-4C59-B427-262524995E24}" type="pres">
      <dgm:prSet presAssocID="{3D2348B0-B652-48A2-84EB-4371E92CFB77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180FB1-8027-4A15-B002-F34D102B0B64}" type="pres">
      <dgm:prSet presAssocID="{3D2348B0-B652-48A2-84EB-4371E92CFB77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48A1F4-1C6C-4796-A194-9BD3F1EF382F}" type="pres">
      <dgm:prSet presAssocID="{3D2348B0-B652-48A2-84EB-4371E92CFB77}" presName="connSite2" presStyleCnt="0"/>
      <dgm:spPr/>
    </dgm:pt>
    <dgm:pt modelId="{8D029EB6-D62F-4F96-A170-9A325EF9A04F}" type="pres">
      <dgm:prSet presAssocID="{CADDF2A2-7B9C-40CD-9806-BBB31ACF9CDC}" presName="Name18" presStyleLbl="sibTrans2D1" presStyleIdx="1" presStyleCnt="2"/>
      <dgm:spPr/>
      <dgm:t>
        <a:bodyPr/>
        <a:lstStyle/>
        <a:p>
          <a:endParaRPr lang="es-EC"/>
        </a:p>
      </dgm:t>
    </dgm:pt>
    <dgm:pt modelId="{A4D3CCFC-D5FE-4A05-92C9-EF515D176653}" type="pres">
      <dgm:prSet presAssocID="{874097F0-C3EE-4497-8F62-3BE6EA160237}" presName="composite1" presStyleCnt="0"/>
      <dgm:spPr/>
    </dgm:pt>
    <dgm:pt modelId="{6AEF0697-9B4A-4927-BFC3-3EC5A5C64646}" type="pres">
      <dgm:prSet presAssocID="{874097F0-C3EE-4497-8F62-3BE6EA160237}" presName="dummyNode1" presStyleLbl="node1" presStyleIdx="1" presStyleCnt="3"/>
      <dgm:spPr/>
    </dgm:pt>
    <dgm:pt modelId="{E751C32E-85B0-47F9-BB6A-05CBA349C578}" type="pres">
      <dgm:prSet presAssocID="{874097F0-C3EE-4497-8F62-3BE6EA160237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99FFAC-BA28-432C-AD88-77C9FBE08072}" type="pres">
      <dgm:prSet presAssocID="{874097F0-C3EE-4497-8F62-3BE6EA16023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EE0B6F-3169-4C88-BBEB-20A2AF61AB7B}" type="pres">
      <dgm:prSet presAssocID="{874097F0-C3EE-4497-8F62-3BE6EA160237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F8EE14-A4DE-4F0A-A3B4-CD6F55153714}" type="pres">
      <dgm:prSet presAssocID="{874097F0-C3EE-4497-8F62-3BE6EA160237}" presName="connSite1" presStyleCnt="0"/>
      <dgm:spPr/>
    </dgm:pt>
  </dgm:ptLst>
  <dgm:cxnLst>
    <dgm:cxn modelId="{ED8E5C20-E692-49BD-A1E2-4278A67CC75C}" type="presOf" srcId="{644C1CD9-680C-4F3D-A59A-45656A89C30F}" destId="{F899FFAC-BA28-432C-AD88-77C9FBE08072}" srcOrd="1" destOrd="3" presId="urn:microsoft.com/office/officeart/2005/8/layout/hProcess4"/>
    <dgm:cxn modelId="{F6EF5D03-2273-45CE-B94A-500B177B8D81}" srcId="{06A4E722-3B79-4591-9EF8-AE93DCF7E888}" destId="{01526348-AC1E-4541-AADD-CB0A80454B94}" srcOrd="0" destOrd="0" parTransId="{9E58DA07-9F0D-4A67-9D4D-F2D776D71D62}" sibTransId="{6F81AB69-C02B-45A6-8770-7D9069D88C75}"/>
    <dgm:cxn modelId="{4B724A08-BBB4-4621-9B27-34A0AE9BB675}" type="presOf" srcId="{2256959B-0C5B-4A0B-957A-21EF4D254792}" destId="{7A63CC90-8F9B-4C59-B427-262524995E24}" srcOrd="1" destOrd="4" presId="urn:microsoft.com/office/officeart/2005/8/layout/hProcess4"/>
    <dgm:cxn modelId="{B97A2178-09C8-4B3A-B48B-F3381F2DE3C2}" srcId="{06A4E722-3B79-4591-9EF8-AE93DCF7E888}" destId="{596F3C33-4D76-498E-96D2-48DE282C2490}" srcOrd="1" destOrd="0" parTransId="{68507C3D-E455-495D-B944-B0048B6241AA}" sibTransId="{069A6971-7D6B-4EE4-9D72-61606B8BEC31}"/>
    <dgm:cxn modelId="{26F063B7-233C-4278-A012-A26061622E5A}" type="presOf" srcId="{CADDF2A2-7B9C-40CD-9806-BBB31ACF9CDC}" destId="{8D029EB6-D62F-4F96-A170-9A325EF9A04F}" srcOrd="0" destOrd="0" presId="urn:microsoft.com/office/officeart/2005/8/layout/hProcess4"/>
    <dgm:cxn modelId="{86C4276B-6A0F-407B-8774-5C25B9DE2F7F}" type="presOf" srcId="{01526348-AC1E-4541-AADD-CB0A80454B94}" destId="{7A63CC90-8F9B-4C59-B427-262524995E24}" srcOrd="1" destOrd="1" presId="urn:microsoft.com/office/officeart/2005/8/layout/hProcess4"/>
    <dgm:cxn modelId="{1A9C260E-CA1D-47B4-A446-6702DEC5BE49}" type="presOf" srcId="{93BF120D-6B52-478A-AF51-DB0E7FE17D58}" destId="{F899FFAC-BA28-432C-AD88-77C9FBE08072}" srcOrd="1" destOrd="0" presId="urn:microsoft.com/office/officeart/2005/8/layout/hProcess4"/>
    <dgm:cxn modelId="{35671E77-3938-4738-8102-911EE760BC5D}" srcId="{3D2348B0-B652-48A2-84EB-4371E92CFB77}" destId="{06A4E722-3B79-4591-9EF8-AE93DCF7E888}" srcOrd="0" destOrd="0" parTransId="{E4241412-031E-47D8-9430-7EC39475C656}" sibTransId="{33079AA4-97FB-4AC1-AAD7-29881ACBA5B0}"/>
    <dgm:cxn modelId="{98FD097B-E248-4E96-AC7B-A101CDB052BB}" srcId="{93BF120D-6B52-478A-AF51-DB0E7FE17D58}" destId="{BDE778FA-E5CE-45CA-B71B-F2F36537AF39}" srcOrd="0" destOrd="0" parTransId="{A3FA8ABC-B815-461E-A576-CD636C26A49D}" sibTransId="{AD76888A-B6FF-45EA-8885-7411102D51F0}"/>
    <dgm:cxn modelId="{898CA009-FB0A-46F7-B218-F0A4A1DB4EF4}" type="presOf" srcId="{83EB56D7-3C79-4381-A076-60E4FA05E79E}" destId="{7C8C6D71-C173-4345-9539-6423BD27A5FF}" srcOrd="1" destOrd="3" presId="urn:microsoft.com/office/officeart/2005/8/layout/hProcess4"/>
    <dgm:cxn modelId="{051AAE14-4948-47C0-93DD-5A07E0AC7E2E}" type="presOf" srcId="{39C499D8-A5C6-4E3D-8285-E0CB160A7F44}" destId="{4CE103EA-E809-428A-9B17-18BA07F3762A}" srcOrd="0" destOrd="4" presId="urn:microsoft.com/office/officeart/2005/8/layout/hProcess4"/>
    <dgm:cxn modelId="{6E21ABC5-69D1-4AEC-B092-9E91817D9247}" srcId="{06A4E722-3B79-4591-9EF8-AE93DCF7E888}" destId="{CBEDAE79-B316-4503-80AF-9A0F4AA1C9F8}" srcOrd="2" destOrd="0" parTransId="{9D10FDC2-C5B7-41B5-BCE4-693491D3F516}" sibTransId="{67C5C2B9-D36B-4D98-B425-F99F6AEA78F9}"/>
    <dgm:cxn modelId="{61AF34B2-5C4D-4858-9EFB-E1BC5D597701}" type="presOf" srcId="{029151A4-B6A4-4C00-9AB0-03A36D589F29}" destId="{4CE103EA-E809-428A-9B17-18BA07F3762A}" srcOrd="0" destOrd="0" presId="urn:microsoft.com/office/officeart/2005/8/layout/hProcess4"/>
    <dgm:cxn modelId="{A86255A9-8962-4B68-B84C-0B9689E3CD46}" type="presOf" srcId="{596F3C33-4D76-498E-96D2-48DE282C2490}" destId="{7A63CC90-8F9B-4C59-B427-262524995E24}" srcOrd="1" destOrd="2" presId="urn:microsoft.com/office/officeart/2005/8/layout/hProcess4"/>
    <dgm:cxn modelId="{1EBF468B-1B5E-4E09-B769-1348C2079835}" srcId="{D5558765-5427-4E0F-86F5-F00E97590A35}" destId="{E868191E-D671-4F19-8500-182B764DF76D}" srcOrd="0" destOrd="0" parTransId="{2E4F607E-A6D6-4FBF-AFF7-3DCCC4622F8C}" sibTransId="{0E25498A-7AA2-4326-B2B2-5C1E0B5D8914}"/>
    <dgm:cxn modelId="{5B80A148-DB6C-4CD6-9046-D111DCFEC39B}" type="presOf" srcId="{A548B9D0-0298-4B5D-A90E-F7D5AF5367A8}" destId="{E751C32E-85B0-47F9-BB6A-05CBA349C578}" srcOrd="0" destOrd="2" presId="urn:microsoft.com/office/officeart/2005/8/layout/hProcess4"/>
    <dgm:cxn modelId="{B7631FD0-77C2-4E72-A12D-BF06DF805314}" srcId="{029151A4-B6A4-4C00-9AB0-03A36D589F29}" destId="{42FF6ADE-5301-4761-996D-C41993E2DC6A}" srcOrd="0" destOrd="0" parTransId="{9FE42FFE-1C59-4CA6-A577-1A70C4842CE4}" sibTransId="{50260813-2681-4812-9131-AE8414739730}"/>
    <dgm:cxn modelId="{31998B59-ABF9-4B10-8664-045822C00BD2}" type="presOf" srcId="{BDE778FA-E5CE-45CA-B71B-F2F36537AF39}" destId="{F899FFAC-BA28-432C-AD88-77C9FBE08072}" srcOrd="1" destOrd="1" presId="urn:microsoft.com/office/officeart/2005/8/layout/hProcess4"/>
    <dgm:cxn modelId="{F11D906E-58D6-4809-9DE7-EE637128F4C5}" type="presOf" srcId="{596F3C33-4D76-498E-96D2-48DE282C2490}" destId="{E220433B-2D8A-4F03-9EAF-3F8061FD2D53}" srcOrd="0" destOrd="2" presId="urn:microsoft.com/office/officeart/2005/8/layout/hProcess4"/>
    <dgm:cxn modelId="{78E9A979-0AFF-4540-9A22-19B232294E5D}" type="presOf" srcId="{42FF6ADE-5301-4761-996D-C41993E2DC6A}" destId="{7C8C6D71-C173-4345-9539-6423BD27A5FF}" srcOrd="1" destOrd="1" presId="urn:microsoft.com/office/officeart/2005/8/layout/hProcess4"/>
    <dgm:cxn modelId="{56F4BC94-7047-4924-890B-945432B30DC2}" srcId="{93BF120D-6B52-478A-AF51-DB0E7FE17D58}" destId="{A548B9D0-0298-4B5D-A90E-F7D5AF5367A8}" srcOrd="1" destOrd="0" parTransId="{17FC5155-C1E1-4136-BB9D-C576AC3932A0}" sibTransId="{DD436DBB-F266-4BB8-878F-0D7F4CC02A7F}"/>
    <dgm:cxn modelId="{9DBF16DC-B120-459F-AA4D-43FA50FF8240}" type="presOf" srcId="{3D2348B0-B652-48A2-84EB-4371E92CFB77}" destId="{85180FB1-8027-4A15-B002-F34D102B0B64}" srcOrd="0" destOrd="0" presId="urn:microsoft.com/office/officeart/2005/8/layout/hProcess4"/>
    <dgm:cxn modelId="{3E0BD653-7BD7-47A2-B3F6-382D71F1AB4E}" type="presOf" srcId="{E2115588-80A5-4A86-B90D-FE516EF5A1F4}" destId="{7C8C6D71-C173-4345-9539-6423BD27A5FF}" srcOrd="1" destOrd="2" presId="urn:microsoft.com/office/officeart/2005/8/layout/hProcess4"/>
    <dgm:cxn modelId="{8FE086AD-FB25-4AC7-94EF-EBDA04933851}" type="presOf" srcId="{A548B9D0-0298-4B5D-A90E-F7D5AF5367A8}" destId="{F899FFAC-BA28-432C-AD88-77C9FBE08072}" srcOrd="1" destOrd="2" presId="urn:microsoft.com/office/officeart/2005/8/layout/hProcess4"/>
    <dgm:cxn modelId="{CD79B673-A8E6-4065-B929-07B6BCBE43B5}" type="presOf" srcId="{42FF6ADE-5301-4761-996D-C41993E2DC6A}" destId="{4CE103EA-E809-428A-9B17-18BA07F3762A}" srcOrd="0" destOrd="1" presId="urn:microsoft.com/office/officeart/2005/8/layout/hProcess4"/>
    <dgm:cxn modelId="{E77A6980-7311-4495-9D75-045D738086E4}" type="presOf" srcId="{CBEDAE79-B316-4503-80AF-9A0F4AA1C9F8}" destId="{E220433B-2D8A-4F03-9EAF-3F8061FD2D53}" srcOrd="0" destOrd="3" presId="urn:microsoft.com/office/officeart/2005/8/layout/hProcess4"/>
    <dgm:cxn modelId="{7082D764-B535-43E3-BD12-266508125059}" type="presOf" srcId="{0E25498A-7AA2-4326-B2B2-5C1E0B5D8914}" destId="{9AB09D37-6CB7-4A92-8FFC-8961A4618E69}" srcOrd="0" destOrd="0" presId="urn:microsoft.com/office/officeart/2005/8/layout/hProcess4"/>
    <dgm:cxn modelId="{42387A12-7028-44D5-95F8-C19D64565B13}" srcId="{029151A4-B6A4-4C00-9AB0-03A36D589F29}" destId="{83EB56D7-3C79-4381-A076-60E4FA05E79E}" srcOrd="2" destOrd="0" parTransId="{847F81E1-F6A8-41EA-A077-BFB535A9E76B}" sibTransId="{15D1E644-DFA4-4C38-B1FA-2FCDDA417D2A}"/>
    <dgm:cxn modelId="{C3258938-2A70-4C08-9861-82E41FF0AF5F}" type="presOf" srcId="{644C1CD9-680C-4F3D-A59A-45656A89C30F}" destId="{E751C32E-85B0-47F9-BB6A-05CBA349C578}" srcOrd="0" destOrd="3" presId="urn:microsoft.com/office/officeart/2005/8/layout/hProcess4"/>
    <dgm:cxn modelId="{1AB5A86C-23BD-4856-B2DA-04A251001F0F}" type="presOf" srcId="{E2115588-80A5-4A86-B90D-FE516EF5A1F4}" destId="{4CE103EA-E809-428A-9B17-18BA07F3762A}" srcOrd="0" destOrd="2" presId="urn:microsoft.com/office/officeart/2005/8/layout/hProcess4"/>
    <dgm:cxn modelId="{29BA7F6B-12BC-4EC9-AE44-0165E356B397}" type="presOf" srcId="{BDE778FA-E5CE-45CA-B71B-F2F36537AF39}" destId="{E751C32E-85B0-47F9-BB6A-05CBA349C578}" srcOrd="0" destOrd="1" presId="urn:microsoft.com/office/officeart/2005/8/layout/hProcess4"/>
    <dgm:cxn modelId="{8F86BAC7-AE78-42A3-8207-3ABB7624EF12}" srcId="{D5558765-5427-4E0F-86F5-F00E97590A35}" destId="{3D2348B0-B652-48A2-84EB-4371E92CFB77}" srcOrd="1" destOrd="0" parTransId="{F70363FF-3EDD-4233-A7CA-1516DCA2F6B1}" sibTransId="{CADDF2A2-7B9C-40CD-9806-BBB31ACF9CDC}"/>
    <dgm:cxn modelId="{81F6DF04-F214-4A78-9C0D-4ACAB8FBCA6A}" srcId="{93BF120D-6B52-478A-AF51-DB0E7FE17D58}" destId="{5E3530E2-46EF-417D-B296-59E0EDBFC459}" srcOrd="3" destOrd="0" parTransId="{4D290863-99E1-46D4-B9A9-159BC0116E44}" sibTransId="{E4336D14-EA11-4C8D-BC06-8EEFFF1DD62E}"/>
    <dgm:cxn modelId="{BA1F9D37-3913-4E2A-A018-02B4D1CDF339}" type="presOf" srcId="{5E3530E2-46EF-417D-B296-59E0EDBFC459}" destId="{E751C32E-85B0-47F9-BB6A-05CBA349C578}" srcOrd="0" destOrd="4" presId="urn:microsoft.com/office/officeart/2005/8/layout/hProcess4"/>
    <dgm:cxn modelId="{6AF42815-47FE-4D5C-9A32-568C76D92BAD}" type="presOf" srcId="{E868191E-D671-4F19-8500-182B764DF76D}" destId="{96B30D7D-D1D5-4C22-B550-CFD589D8E487}" srcOrd="0" destOrd="0" presId="urn:microsoft.com/office/officeart/2005/8/layout/hProcess4"/>
    <dgm:cxn modelId="{05E4C318-DBDA-423F-99C2-E5AAFF1A035B}" srcId="{93BF120D-6B52-478A-AF51-DB0E7FE17D58}" destId="{644C1CD9-680C-4F3D-A59A-45656A89C30F}" srcOrd="2" destOrd="0" parTransId="{E75E23C7-86CC-4D6F-AE03-A2FF2A0EB25A}" sibTransId="{28DDB58A-8C00-465E-ADCA-75A1D8FB1971}"/>
    <dgm:cxn modelId="{A5F6925A-7CFA-49F8-A808-3B23DD017269}" type="presOf" srcId="{029151A4-B6A4-4C00-9AB0-03A36D589F29}" destId="{7C8C6D71-C173-4345-9539-6423BD27A5FF}" srcOrd="1" destOrd="0" presId="urn:microsoft.com/office/officeart/2005/8/layout/hProcess4"/>
    <dgm:cxn modelId="{543B0D38-C692-4687-836B-4B2F4E7F30BF}" srcId="{D5558765-5427-4E0F-86F5-F00E97590A35}" destId="{874097F0-C3EE-4497-8F62-3BE6EA160237}" srcOrd="2" destOrd="0" parTransId="{DDC9736E-53F2-48DA-ACBC-2930CC68F236}" sibTransId="{398C343A-A0BC-4954-A016-B2494155D8B0}"/>
    <dgm:cxn modelId="{F4F2E297-0923-41B7-8FCF-B80961AA224D}" srcId="{874097F0-C3EE-4497-8F62-3BE6EA160237}" destId="{93BF120D-6B52-478A-AF51-DB0E7FE17D58}" srcOrd="0" destOrd="0" parTransId="{DB6814FD-38AE-4C01-A6B8-AB93FC560C86}" sibTransId="{A923CB8A-BFAE-441F-B6E0-230A227EC50B}"/>
    <dgm:cxn modelId="{081BDBE3-3B1D-4627-AB0D-2EF20998B0FF}" type="presOf" srcId="{5E3530E2-46EF-417D-B296-59E0EDBFC459}" destId="{F899FFAC-BA28-432C-AD88-77C9FBE08072}" srcOrd="1" destOrd="4" presId="urn:microsoft.com/office/officeart/2005/8/layout/hProcess4"/>
    <dgm:cxn modelId="{CE2608BF-F44C-4969-B766-06956595FBCB}" type="presOf" srcId="{2256959B-0C5B-4A0B-957A-21EF4D254792}" destId="{E220433B-2D8A-4F03-9EAF-3F8061FD2D53}" srcOrd="0" destOrd="4" presId="urn:microsoft.com/office/officeart/2005/8/layout/hProcess4"/>
    <dgm:cxn modelId="{AF3F61EA-B74E-467A-8752-B70FADFDA534}" srcId="{E868191E-D671-4F19-8500-182B764DF76D}" destId="{029151A4-B6A4-4C00-9AB0-03A36D589F29}" srcOrd="0" destOrd="0" parTransId="{0FC0640C-B98C-4665-877E-4FF4607EE35F}" sibTransId="{537912D4-E76F-498A-9317-BE8BEBA44B82}"/>
    <dgm:cxn modelId="{52D253FD-1476-4C99-A1A0-02F72270DB0F}" type="presOf" srcId="{93BF120D-6B52-478A-AF51-DB0E7FE17D58}" destId="{E751C32E-85B0-47F9-BB6A-05CBA349C578}" srcOrd="0" destOrd="0" presId="urn:microsoft.com/office/officeart/2005/8/layout/hProcess4"/>
    <dgm:cxn modelId="{50705267-39D0-48B3-B670-461D32D68E4F}" type="presOf" srcId="{06A4E722-3B79-4591-9EF8-AE93DCF7E888}" destId="{E220433B-2D8A-4F03-9EAF-3F8061FD2D53}" srcOrd="0" destOrd="0" presId="urn:microsoft.com/office/officeart/2005/8/layout/hProcess4"/>
    <dgm:cxn modelId="{5884BEA4-CBDF-48D3-BC8D-4B7D4A6BA71E}" type="presOf" srcId="{D5558765-5427-4E0F-86F5-F00E97590A35}" destId="{BBF8A417-1E5D-4B31-99F5-D7F20FA2AA61}" srcOrd="0" destOrd="0" presId="urn:microsoft.com/office/officeart/2005/8/layout/hProcess4"/>
    <dgm:cxn modelId="{6E7E1F5D-C7CE-4F13-8F21-A813D0B47D71}" type="presOf" srcId="{CBEDAE79-B316-4503-80AF-9A0F4AA1C9F8}" destId="{7A63CC90-8F9B-4C59-B427-262524995E24}" srcOrd="1" destOrd="3" presId="urn:microsoft.com/office/officeart/2005/8/layout/hProcess4"/>
    <dgm:cxn modelId="{FE9D396A-746B-40EB-90E7-62B93035A0D3}" type="presOf" srcId="{874097F0-C3EE-4497-8F62-3BE6EA160237}" destId="{4FEE0B6F-3169-4C88-BBEB-20A2AF61AB7B}" srcOrd="0" destOrd="0" presId="urn:microsoft.com/office/officeart/2005/8/layout/hProcess4"/>
    <dgm:cxn modelId="{4B1D606F-64CC-4F22-A759-D327A4569171}" type="presOf" srcId="{06A4E722-3B79-4591-9EF8-AE93DCF7E888}" destId="{7A63CC90-8F9B-4C59-B427-262524995E24}" srcOrd="1" destOrd="0" presId="urn:microsoft.com/office/officeart/2005/8/layout/hProcess4"/>
    <dgm:cxn modelId="{A7EE0918-EE78-40E8-B8D6-216DAACAB96D}" srcId="{029151A4-B6A4-4C00-9AB0-03A36D589F29}" destId="{39C499D8-A5C6-4E3D-8285-E0CB160A7F44}" srcOrd="3" destOrd="0" parTransId="{B2859E4C-A383-4ECE-85B2-248FF66EB48D}" sibTransId="{AB7FA6E0-CA34-479D-963B-0C83D5E1DD2D}"/>
    <dgm:cxn modelId="{F5DD9529-FE29-492E-BCCC-1179A55A3657}" srcId="{06A4E722-3B79-4591-9EF8-AE93DCF7E888}" destId="{2256959B-0C5B-4A0B-957A-21EF4D254792}" srcOrd="3" destOrd="0" parTransId="{0E095500-F412-4191-95B7-CDB6C6B9DE77}" sibTransId="{A2DBC0E3-974B-4B1B-8A74-B1FCE5855D79}"/>
    <dgm:cxn modelId="{450EE3A3-2BB4-4174-9C13-EC3EF6DEBA1D}" type="presOf" srcId="{01526348-AC1E-4541-AADD-CB0A80454B94}" destId="{E220433B-2D8A-4F03-9EAF-3F8061FD2D53}" srcOrd="0" destOrd="1" presId="urn:microsoft.com/office/officeart/2005/8/layout/hProcess4"/>
    <dgm:cxn modelId="{A363F61E-C0DF-4C89-AE64-239AE81A3DC8}" srcId="{029151A4-B6A4-4C00-9AB0-03A36D589F29}" destId="{E2115588-80A5-4A86-B90D-FE516EF5A1F4}" srcOrd="1" destOrd="0" parTransId="{2EBB52EB-1B72-4DD2-96E8-0474D97CCA75}" sibTransId="{C6C71292-448A-4273-B0EB-5662B4196996}"/>
    <dgm:cxn modelId="{C5D2091A-2192-47B5-9729-7EB7351D7C05}" type="presOf" srcId="{83EB56D7-3C79-4381-A076-60E4FA05E79E}" destId="{4CE103EA-E809-428A-9B17-18BA07F3762A}" srcOrd="0" destOrd="3" presId="urn:microsoft.com/office/officeart/2005/8/layout/hProcess4"/>
    <dgm:cxn modelId="{7A178BA5-1C80-4CEC-8BE1-EC0AF3245FD7}" type="presOf" srcId="{39C499D8-A5C6-4E3D-8285-E0CB160A7F44}" destId="{7C8C6D71-C173-4345-9539-6423BD27A5FF}" srcOrd="1" destOrd="4" presId="urn:microsoft.com/office/officeart/2005/8/layout/hProcess4"/>
    <dgm:cxn modelId="{6936395F-F76E-4BD7-877F-9924016CB3BA}" type="presParOf" srcId="{BBF8A417-1E5D-4B31-99F5-D7F20FA2AA61}" destId="{3FE93E3A-0ABC-41B0-A174-A7221BB9FCED}" srcOrd="0" destOrd="0" presId="urn:microsoft.com/office/officeart/2005/8/layout/hProcess4"/>
    <dgm:cxn modelId="{B5991C7E-0673-4C5B-812D-734478885F9A}" type="presParOf" srcId="{BBF8A417-1E5D-4B31-99F5-D7F20FA2AA61}" destId="{D7395D27-D556-4610-9877-B1C525C74624}" srcOrd="1" destOrd="0" presId="urn:microsoft.com/office/officeart/2005/8/layout/hProcess4"/>
    <dgm:cxn modelId="{913A01E1-8CA1-4DCA-83F7-7BFAD7365976}" type="presParOf" srcId="{BBF8A417-1E5D-4B31-99F5-D7F20FA2AA61}" destId="{16D3FC2A-D0AB-4927-A88F-0A30E8BB5AE4}" srcOrd="2" destOrd="0" presId="urn:microsoft.com/office/officeart/2005/8/layout/hProcess4"/>
    <dgm:cxn modelId="{7E907508-F327-4143-8C49-230722D8451E}" type="presParOf" srcId="{16D3FC2A-D0AB-4927-A88F-0A30E8BB5AE4}" destId="{C1680310-40B8-411F-B59C-1423104D8EC6}" srcOrd="0" destOrd="0" presId="urn:microsoft.com/office/officeart/2005/8/layout/hProcess4"/>
    <dgm:cxn modelId="{1AC4C4DC-F351-40B6-9151-CC3A7BF39ED0}" type="presParOf" srcId="{C1680310-40B8-411F-B59C-1423104D8EC6}" destId="{60B05EA4-E22D-4F95-8243-6EB2C2771819}" srcOrd="0" destOrd="0" presId="urn:microsoft.com/office/officeart/2005/8/layout/hProcess4"/>
    <dgm:cxn modelId="{61C4E591-1BF3-4D30-BCD7-C0D9821CC82D}" type="presParOf" srcId="{C1680310-40B8-411F-B59C-1423104D8EC6}" destId="{4CE103EA-E809-428A-9B17-18BA07F3762A}" srcOrd="1" destOrd="0" presId="urn:microsoft.com/office/officeart/2005/8/layout/hProcess4"/>
    <dgm:cxn modelId="{214793AE-9742-46E0-97D7-9C68D2AE713F}" type="presParOf" srcId="{C1680310-40B8-411F-B59C-1423104D8EC6}" destId="{7C8C6D71-C173-4345-9539-6423BD27A5FF}" srcOrd="2" destOrd="0" presId="urn:microsoft.com/office/officeart/2005/8/layout/hProcess4"/>
    <dgm:cxn modelId="{715CAB6F-EF44-4DAC-958A-B9DF13DBB085}" type="presParOf" srcId="{C1680310-40B8-411F-B59C-1423104D8EC6}" destId="{96B30D7D-D1D5-4C22-B550-CFD589D8E487}" srcOrd="3" destOrd="0" presId="urn:microsoft.com/office/officeart/2005/8/layout/hProcess4"/>
    <dgm:cxn modelId="{4348CAD1-F80E-4A9D-A9C4-1AF1F7000AD4}" type="presParOf" srcId="{C1680310-40B8-411F-B59C-1423104D8EC6}" destId="{8D05B607-2BD9-4E8A-8A09-765794372C85}" srcOrd="4" destOrd="0" presId="urn:microsoft.com/office/officeart/2005/8/layout/hProcess4"/>
    <dgm:cxn modelId="{41831F7A-A2DC-44D7-AD4C-350C6F4F376B}" type="presParOf" srcId="{16D3FC2A-D0AB-4927-A88F-0A30E8BB5AE4}" destId="{9AB09D37-6CB7-4A92-8FFC-8961A4618E69}" srcOrd="1" destOrd="0" presId="urn:microsoft.com/office/officeart/2005/8/layout/hProcess4"/>
    <dgm:cxn modelId="{EBCC61CB-B553-4975-B4E7-08A70151A4EB}" type="presParOf" srcId="{16D3FC2A-D0AB-4927-A88F-0A30E8BB5AE4}" destId="{D386F4DF-9814-45D0-9F43-5BFC88B591CA}" srcOrd="2" destOrd="0" presId="urn:microsoft.com/office/officeart/2005/8/layout/hProcess4"/>
    <dgm:cxn modelId="{02EF0E01-2109-4A2D-B9EB-37411A85D21A}" type="presParOf" srcId="{D386F4DF-9814-45D0-9F43-5BFC88B591CA}" destId="{BFFC5B33-796A-4CE0-BA6C-99883D2A2F7A}" srcOrd="0" destOrd="0" presId="urn:microsoft.com/office/officeart/2005/8/layout/hProcess4"/>
    <dgm:cxn modelId="{87B93734-8FDD-4C34-BDE6-3C130F5FE65B}" type="presParOf" srcId="{D386F4DF-9814-45D0-9F43-5BFC88B591CA}" destId="{E220433B-2D8A-4F03-9EAF-3F8061FD2D53}" srcOrd="1" destOrd="0" presId="urn:microsoft.com/office/officeart/2005/8/layout/hProcess4"/>
    <dgm:cxn modelId="{E3D4CA47-7B8A-42EE-A6D3-8582C090DE1F}" type="presParOf" srcId="{D386F4DF-9814-45D0-9F43-5BFC88B591CA}" destId="{7A63CC90-8F9B-4C59-B427-262524995E24}" srcOrd="2" destOrd="0" presId="urn:microsoft.com/office/officeart/2005/8/layout/hProcess4"/>
    <dgm:cxn modelId="{7DF03A01-0D77-4DCA-9B88-3E39FEF4303F}" type="presParOf" srcId="{D386F4DF-9814-45D0-9F43-5BFC88B591CA}" destId="{85180FB1-8027-4A15-B002-F34D102B0B64}" srcOrd="3" destOrd="0" presId="urn:microsoft.com/office/officeart/2005/8/layout/hProcess4"/>
    <dgm:cxn modelId="{9C43CBE9-D588-4051-9090-87615BDFC805}" type="presParOf" srcId="{D386F4DF-9814-45D0-9F43-5BFC88B591CA}" destId="{6548A1F4-1C6C-4796-A194-9BD3F1EF382F}" srcOrd="4" destOrd="0" presId="urn:microsoft.com/office/officeart/2005/8/layout/hProcess4"/>
    <dgm:cxn modelId="{3B1EC5A5-0F99-40E4-904F-2BC139AF7008}" type="presParOf" srcId="{16D3FC2A-D0AB-4927-A88F-0A30E8BB5AE4}" destId="{8D029EB6-D62F-4F96-A170-9A325EF9A04F}" srcOrd="3" destOrd="0" presId="urn:microsoft.com/office/officeart/2005/8/layout/hProcess4"/>
    <dgm:cxn modelId="{043F5B1E-F5CA-479E-8A2B-7311001AEC21}" type="presParOf" srcId="{16D3FC2A-D0AB-4927-A88F-0A30E8BB5AE4}" destId="{A4D3CCFC-D5FE-4A05-92C9-EF515D176653}" srcOrd="4" destOrd="0" presId="urn:microsoft.com/office/officeart/2005/8/layout/hProcess4"/>
    <dgm:cxn modelId="{87D0B392-6701-4FA4-AD6C-4B4DF21FC2F0}" type="presParOf" srcId="{A4D3CCFC-D5FE-4A05-92C9-EF515D176653}" destId="{6AEF0697-9B4A-4927-BFC3-3EC5A5C64646}" srcOrd="0" destOrd="0" presId="urn:microsoft.com/office/officeart/2005/8/layout/hProcess4"/>
    <dgm:cxn modelId="{1D67FDBE-4073-44EB-A9B1-BCF515EA9854}" type="presParOf" srcId="{A4D3CCFC-D5FE-4A05-92C9-EF515D176653}" destId="{E751C32E-85B0-47F9-BB6A-05CBA349C578}" srcOrd="1" destOrd="0" presId="urn:microsoft.com/office/officeart/2005/8/layout/hProcess4"/>
    <dgm:cxn modelId="{0810721A-97C8-4935-99D9-ADFD30F3224F}" type="presParOf" srcId="{A4D3CCFC-D5FE-4A05-92C9-EF515D176653}" destId="{F899FFAC-BA28-432C-AD88-77C9FBE08072}" srcOrd="2" destOrd="0" presId="urn:microsoft.com/office/officeart/2005/8/layout/hProcess4"/>
    <dgm:cxn modelId="{FB7973C0-2057-4F82-A992-22BF997C17DD}" type="presParOf" srcId="{A4D3CCFC-D5FE-4A05-92C9-EF515D176653}" destId="{4FEE0B6F-3169-4C88-BBEB-20A2AF61AB7B}" srcOrd="3" destOrd="0" presId="urn:microsoft.com/office/officeart/2005/8/layout/hProcess4"/>
    <dgm:cxn modelId="{52920153-9BD1-477C-995B-14F7FCB9F842}" type="presParOf" srcId="{A4D3CCFC-D5FE-4A05-92C9-EF515D176653}" destId="{E1F8EE14-A4DE-4F0A-A3B4-CD6F5515371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F76256F-A1DA-4B3D-93D2-CD4E62FA459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CDBD1C-ADD2-4A5E-BDC5-5BF490513E19}">
      <dgm:prSet phldrT="[Texto]"/>
      <dgm:spPr/>
      <dgm:t>
        <a:bodyPr/>
        <a:lstStyle/>
        <a:p>
          <a:r>
            <a:rPr lang="es-ES" dirty="0"/>
            <a:t>CONECTIVIDAD</a:t>
          </a:r>
        </a:p>
      </dgm:t>
    </dgm:pt>
    <dgm:pt modelId="{D649A399-9D5E-4202-9B9E-7003CE51D330}" type="parTrans" cxnId="{059E556B-FA7B-4249-A4BC-8DAA9D26725F}">
      <dgm:prSet/>
      <dgm:spPr/>
      <dgm:t>
        <a:bodyPr/>
        <a:lstStyle/>
        <a:p>
          <a:endParaRPr lang="es-ES"/>
        </a:p>
      </dgm:t>
    </dgm:pt>
    <dgm:pt modelId="{7680AE54-908D-41BB-9790-B4B262A96938}" type="sibTrans" cxnId="{059E556B-FA7B-4249-A4BC-8DAA9D26725F}">
      <dgm:prSet/>
      <dgm:spPr/>
      <dgm:t>
        <a:bodyPr/>
        <a:lstStyle/>
        <a:p>
          <a:endParaRPr lang="es-ES"/>
        </a:p>
      </dgm:t>
    </dgm:pt>
    <dgm:pt modelId="{723B31EE-62B5-4C53-B104-D009E4E16E1A}">
      <dgm:prSet phldrT="[Texto]"/>
      <dgm:spPr/>
      <dgm:t>
        <a:bodyPr/>
        <a:lstStyle/>
        <a:p>
          <a:r>
            <a:rPr lang="es-ES" dirty="0"/>
            <a:t>INADECUADO DESECHO DE TELÉFONOS</a:t>
          </a:r>
        </a:p>
      </dgm:t>
    </dgm:pt>
    <dgm:pt modelId="{A79C1496-DD5A-4C9B-9848-0C8AB10967C2}" type="parTrans" cxnId="{24D6A211-070A-4D1C-A978-336B41F2C772}">
      <dgm:prSet/>
      <dgm:spPr/>
      <dgm:t>
        <a:bodyPr/>
        <a:lstStyle/>
        <a:p>
          <a:endParaRPr lang="es-ES"/>
        </a:p>
      </dgm:t>
    </dgm:pt>
    <dgm:pt modelId="{BA3BBFA3-1D14-4ED1-B2ED-67452B532E7A}" type="sibTrans" cxnId="{24D6A211-070A-4D1C-A978-336B41F2C772}">
      <dgm:prSet/>
      <dgm:spPr/>
      <dgm:t>
        <a:bodyPr/>
        <a:lstStyle/>
        <a:p>
          <a:endParaRPr lang="es-ES"/>
        </a:p>
      </dgm:t>
    </dgm:pt>
    <dgm:pt modelId="{452EF813-723D-44B4-ADC4-1CBB36317EED}">
      <dgm:prSet phldrT="[Texto]"/>
      <dgm:spPr/>
      <dgm:t>
        <a:bodyPr/>
        <a:lstStyle/>
        <a:p>
          <a:r>
            <a:rPr lang="es-ES" dirty="0"/>
            <a:t>DESEQUILIBRIO BALANZA COMERCIAL</a:t>
          </a:r>
        </a:p>
      </dgm:t>
    </dgm:pt>
    <dgm:pt modelId="{78AE3447-8B4C-439E-87F6-CE1C8656199E}" type="parTrans" cxnId="{8266BB46-9B7A-4569-AB44-43BCFFD86455}">
      <dgm:prSet/>
      <dgm:spPr/>
      <dgm:t>
        <a:bodyPr/>
        <a:lstStyle/>
        <a:p>
          <a:endParaRPr lang="es-ES"/>
        </a:p>
      </dgm:t>
    </dgm:pt>
    <dgm:pt modelId="{27CC41A8-638D-4AC0-8A92-853AECD04E8F}" type="sibTrans" cxnId="{8266BB46-9B7A-4569-AB44-43BCFFD86455}">
      <dgm:prSet/>
      <dgm:spPr/>
      <dgm:t>
        <a:bodyPr/>
        <a:lstStyle/>
        <a:p>
          <a:endParaRPr lang="es-ES"/>
        </a:p>
      </dgm:t>
    </dgm:pt>
    <dgm:pt modelId="{B931A978-59FD-4D2A-A3E8-9510B070E55E}">
      <dgm:prSet phldrT="[Texto]"/>
      <dgm:spPr/>
      <dgm:t>
        <a:bodyPr/>
        <a:lstStyle/>
        <a:p>
          <a:r>
            <a:rPr lang="es-ES" dirty="0"/>
            <a:t>REDUCCIÓN DE 2,75% EN RECAUDACIÓN DE IMPUESTOS</a:t>
          </a:r>
        </a:p>
      </dgm:t>
    </dgm:pt>
    <dgm:pt modelId="{980059F5-ECF1-4137-8001-80AD11668A9D}" type="parTrans" cxnId="{1637F5C5-44E4-4177-BCCA-0ADD3BE835B5}">
      <dgm:prSet/>
      <dgm:spPr/>
      <dgm:t>
        <a:bodyPr/>
        <a:lstStyle/>
        <a:p>
          <a:endParaRPr lang="es-ES"/>
        </a:p>
      </dgm:t>
    </dgm:pt>
    <dgm:pt modelId="{4C03781B-3801-4B07-BFBB-DC880561FE8C}" type="sibTrans" cxnId="{1637F5C5-44E4-4177-BCCA-0ADD3BE835B5}">
      <dgm:prSet/>
      <dgm:spPr/>
      <dgm:t>
        <a:bodyPr/>
        <a:lstStyle/>
        <a:p>
          <a:endParaRPr lang="es-ES"/>
        </a:p>
      </dgm:t>
    </dgm:pt>
    <dgm:pt modelId="{A04947A7-A38E-4211-8A06-C73CA23AEE63}" type="pres">
      <dgm:prSet presAssocID="{9F76256F-A1DA-4B3D-93D2-CD4E62FA45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10D0CB5-86D2-4270-BD39-6A5BFC77FF9D}" type="pres">
      <dgm:prSet presAssocID="{14CDBD1C-ADD2-4A5E-BDC5-5BF490513E19}" presName="composite" presStyleCnt="0"/>
      <dgm:spPr/>
    </dgm:pt>
    <dgm:pt modelId="{E23FD962-B007-4800-8AB0-D735AACC55D6}" type="pres">
      <dgm:prSet presAssocID="{14CDBD1C-ADD2-4A5E-BDC5-5BF490513E19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A6C790-A225-4D23-9B9E-3B3D5C17FE77}" type="pres">
      <dgm:prSet presAssocID="{14CDBD1C-ADD2-4A5E-BDC5-5BF490513E19}" presName="rect2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  <dgm:t>
        <a:bodyPr/>
        <a:lstStyle/>
        <a:p>
          <a:endParaRPr lang="es-EC"/>
        </a:p>
      </dgm:t>
    </dgm:pt>
    <dgm:pt modelId="{0420D40B-6C40-4FD5-9EB3-C85634CAB4D7}" type="pres">
      <dgm:prSet presAssocID="{7680AE54-908D-41BB-9790-B4B262A96938}" presName="sibTrans" presStyleCnt="0"/>
      <dgm:spPr/>
    </dgm:pt>
    <dgm:pt modelId="{26BFC2C3-AFFC-451C-893E-BE75EBCD716B}" type="pres">
      <dgm:prSet presAssocID="{723B31EE-62B5-4C53-B104-D009E4E16E1A}" presName="composite" presStyleCnt="0"/>
      <dgm:spPr/>
    </dgm:pt>
    <dgm:pt modelId="{08139DD0-049D-46CC-8993-2A5CDE74E87D}" type="pres">
      <dgm:prSet presAssocID="{723B31EE-62B5-4C53-B104-D009E4E16E1A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317AB9-4528-4921-B9D9-6C08475E8F7D}" type="pres">
      <dgm:prSet presAssocID="{723B31EE-62B5-4C53-B104-D009E4E16E1A}" presName="rect2" presStyleLbl="fgImgPlac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  <dgm:t>
        <a:bodyPr/>
        <a:lstStyle/>
        <a:p>
          <a:endParaRPr lang="es-EC"/>
        </a:p>
      </dgm:t>
    </dgm:pt>
    <dgm:pt modelId="{B457787B-DBDF-4E05-8C26-A2BEF11BEBA2}" type="pres">
      <dgm:prSet presAssocID="{BA3BBFA3-1D14-4ED1-B2ED-67452B532E7A}" presName="sibTrans" presStyleCnt="0"/>
      <dgm:spPr/>
    </dgm:pt>
    <dgm:pt modelId="{02136D1B-EC57-4F3F-A1AF-16FED04B8A59}" type="pres">
      <dgm:prSet presAssocID="{452EF813-723D-44B4-ADC4-1CBB36317EED}" presName="composite" presStyleCnt="0"/>
      <dgm:spPr/>
    </dgm:pt>
    <dgm:pt modelId="{549D72AE-56B7-47FD-B744-1721E0D7C264}" type="pres">
      <dgm:prSet presAssocID="{452EF813-723D-44B4-ADC4-1CBB36317EED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159FC4-3FC5-4D7B-9774-DCC223534887}" type="pres">
      <dgm:prSet presAssocID="{452EF813-723D-44B4-ADC4-1CBB36317EED}" presName="rect2" presStyleLbl="fgImgPlace1" presStyleIdx="2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  <dgm:t>
        <a:bodyPr/>
        <a:lstStyle/>
        <a:p>
          <a:endParaRPr lang="es-EC"/>
        </a:p>
      </dgm:t>
    </dgm:pt>
    <dgm:pt modelId="{4A6A1B5A-F0A6-4299-A113-8049AC978B90}" type="pres">
      <dgm:prSet presAssocID="{27CC41A8-638D-4AC0-8A92-853AECD04E8F}" presName="sibTrans" presStyleCnt="0"/>
      <dgm:spPr/>
    </dgm:pt>
    <dgm:pt modelId="{BA7CFF45-EF68-4029-B403-E7B3EC0F2E12}" type="pres">
      <dgm:prSet presAssocID="{B931A978-59FD-4D2A-A3E8-9510B070E55E}" presName="composite" presStyleCnt="0"/>
      <dgm:spPr/>
    </dgm:pt>
    <dgm:pt modelId="{D4BDFBD4-C19A-45B8-AF2B-E84F841C6B7C}" type="pres">
      <dgm:prSet presAssocID="{B931A978-59FD-4D2A-A3E8-9510B070E55E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4795AD-0DB6-4D30-B84F-29CD9D87D051}" type="pres">
      <dgm:prSet presAssocID="{B931A978-59FD-4D2A-A3E8-9510B070E55E}" presName="rect2" presStyleLbl="fgImgPlace1" presStyleIdx="3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  <dgm:t>
        <a:bodyPr/>
        <a:lstStyle/>
        <a:p>
          <a:endParaRPr lang="es-EC"/>
        </a:p>
      </dgm:t>
    </dgm:pt>
  </dgm:ptLst>
  <dgm:cxnLst>
    <dgm:cxn modelId="{E497BCE7-EF0F-4386-B18B-037F939B3BEB}" type="presOf" srcId="{723B31EE-62B5-4C53-B104-D009E4E16E1A}" destId="{08139DD0-049D-46CC-8993-2A5CDE74E87D}" srcOrd="0" destOrd="0" presId="urn:microsoft.com/office/officeart/2008/layout/PictureStrips"/>
    <dgm:cxn modelId="{A27AAA2D-301F-459E-93B3-93DA4C606238}" type="presOf" srcId="{B931A978-59FD-4D2A-A3E8-9510B070E55E}" destId="{D4BDFBD4-C19A-45B8-AF2B-E84F841C6B7C}" srcOrd="0" destOrd="0" presId="urn:microsoft.com/office/officeart/2008/layout/PictureStrips"/>
    <dgm:cxn modelId="{059E556B-FA7B-4249-A4BC-8DAA9D26725F}" srcId="{9F76256F-A1DA-4B3D-93D2-CD4E62FA4591}" destId="{14CDBD1C-ADD2-4A5E-BDC5-5BF490513E19}" srcOrd="0" destOrd="0" parTransId="{D649A399-9D5E-4202-9B9E-7003CE51D330}" sibTransId="{7680AE54-908D-41BB-9790-B4B262A96938}"/>
    <dgm:cxn modelId="{8266BB46-9B7A-4569-AB44-43BCFFD86455}" srcId="{9F76256F-A1DA-4B3D-93D2-CD4E62FA4591}" destId="{452EF813-723D-44B4-ADC4-1CBB36317EED}" srcOrd="2" destOrd="0" parTransId="{78AE3447-8B4C-439E-87F6-CE1C8656199E}" sibTransId="{27CC41A8-638D-4AC0-8A92-853AECD04E8F}"/>
    <dgm:cxn modelId="{C8F8A1FD-B5A8-40BE-AD44-F9E083474733}" type="presOf" srcId="{14CDBD1C-ADD2-4A5E-BDC5-5BF490513E19}" destId="{E23FD962-B007-4800-8AB0-D735AACC55D6}" srcOrd="0" destOrd="0" presId="urn:microsoft.com/office/officeart/2008/layout/PictureStrips"/>
    <dgm:cxn modelId="{1637F5C5-44E4-4177-BCCA-0ADD3BE835B5}" srcId="{9F76256F-A1DA-4B3D-93D2-CD4E62FA4591}" destId="{B931A978-59FD-4D2A-A3E8-9510B070E55E}" srcOrd="3" destOrd="0" parTransId="{980059F5-ECF1-4137-8001-80AD11668A9D}" sibTransId="{4C03781B-3801-4B07-BFBB-DC880561FE8C}"/>
    <dgm:cxn modelId="{24D6A211-070A-4D1C-A978-336B41F2C772}" srcId="{9F76256F-A1DA-4B3D-93D2-CD4E62FA4591}" destId="{723B31EE-62B5-4C53-B104-D009E4E16E1A}" srcOrd="1" destOrd="0" parTransId="{A79C1496-DD5A-4C9B-9848-0C8AB10967C2}" sibTransId="{BA3BBFA3-1D14-4ED1-B2ED-67452B532E7A}"/>
    <dgm:cxn modelId="{B65C8289-F64B-47BB-8BB5-6F84B01BCA22}" type="presOf" srcId="{9F76256F-A1DA-4B3D-93D2-CD4E62FA4591}" destId="{A04947A7-A38E-4211-8A06-C73CA23AEE63}" srcOrd="0" destOrd="0" presId="urn:microsoft.com/office/officeart/2008/layout/PictureStrips"/>
    <dgm:cxn modelId="{0587C5F8-2228-4F7B-B37A-2F5D2C52AE12}" type="presOf" srcId="{452EF813-723D-44B4-ADC4-1CBB36317EED}" destId="{549D72AE-56B7-47FD-B744-1721E0D7C264}" srcOrd="0" destOrd="0" presId="urn:microsoft.com/office/officeart/2008/layout/PictureStrips"/>
    <dgm:cxn modelId="{56A838F5-A599-49CD-9B6B-D957C0593117}" type="presParOf" srcId="{A04947A7-A38E-4211-8A06-C73CA23AEE63}" destId="{610D0CB5-86D2-4270-BD39-6A5BFC77FF9D}" srcOrd="0" destOrd="0" presId="urn:microsoft.com/office/officeart/2008/layout/PictureStrips"/>
    <dgm:cxn modelId="{F54B3F98-CADD-4753-92D9-F9A8681F12E0}" type="presParOf" srcId="{610D0CB5-86D2-4270-BD39-6A5BFC77FF9D}" destId="{E23FD962-B007-4800-8AB0-D735AACC55D6}" srcOrd="0" destOrd="0" presId="urn:microsoft.com/office/officeart/2008/layout/PictureStrips"/>
    <dgm:cxn modelId="{A3D5B2F6-35F8-4ADE-8F21-CE698FF9D6FD}" type="presParOf" srcId="{610D0CB5-86D2-4270-BD39-6A5BFC77FF9D}" destId="{05A6C790-A225-4D23-9B9E-3B3D5C17FE77}" srcOrd="1" destOrd="0" presId="urn:microsoft.com/office/officeart/2008/layout/PictureStrips"/>
    <dgm:cxn modelId="{B0752294-2E8D-48F5-B059-9FCFCA446F21}" type="presParOf" srcId="{A04947A7-A38E-4211-8A06-C73CA23AEE63}" destId="{0420D40B-6C40-4FD5-9EB3-C85634CAB4D7}" srcOrd="1" destOrd="0" presId="urn:microsoft.com/office/officeart/2008/layout/PictureStrips"/>
    <dgm:cxn modelId="{212914D4-07F4-4046-A632-273EE13DE713}" type="presParOf" srcId="{A04947A7-A38E-4211-8A06-C73CA23AEE63}" destId="{26BFC2C3-AFFC-451C-893E-BE75EBCD716B}" srcOrd="2" destOrd="0" presId="urn:microsoft.com/office/officeart/2008/layout/PictureStrips"/>
    <dgm:cxn modelId="{7C1D695B-2802-425F-895B-AD6E2ACAE41D}" type="presParOf" srcId="{26BFC2C3-AFFC-451C-893E-BE75EBCD716B}" destId="{08139DD0-049D-46CC-8993-2A5CDE74E87D}" srcOrd="0" destOrd="0" presId="urn:microsoft.com/office/officeart/2008/layout/PictureStrips"/>
    <dgm:cxn modelId="{51059B10-71AE-4114-AC9A-3A632068ED35}" type="presParOf" srcId="{26BFC2C3-AFFC-451C-893E-BE75EBCD716B}" destId="{A9317AB9-4528-4921-B9D9-6C08475E8F7D}" srcOrd="1" destOrd="0" presId="urn:microsoft.com/office/officeart/2008/layout/PictureStrips"/>
    <dgm:cxn modelId="{F9CD5758-F235-437D-A93D-DF988F78D5A0}" type="presParOf" srcId="{A04947A7-A38E-4211-8A06-C73CA23AEE63}" destId="{B457787B-DBDF-4E05-8C26-A2BEF11BEBA2}" srcOrd="3" destOrd="0" presId="urn:microsoft.com/office/officeart/2008/layout/PictureStrips"/>
    <dgm:cxn modelId="{F96446B8-7011-4A5F-8BCD-0947B88174DA}" type="presParOf" srcId="{A04947A7-A38E-4211-8A06-C73CA23AEE63}" destId="{02136D1B-EC57-4F3F-A1AF-16FED04B8A59}" srcOrd="4" destOrd="0" presId="urn:microsoft.com/office/officeart/2008/layout/PictureStrips"/>
    <dgm:cxn modelId="{0864807D-51BD-4147-A07F-0CC38A821CE3}" type="presParOf" srcId="{02136D1B-EC57-4F3F-A1AF-16FED04B8A59}" destId="{549D72AE-56B7-47FD-B744-1721E0D7C264}" srcOrd="0" destOrd="0" presId="urn:microsoft.com/office/officeart/2008/layout/PictureStrips"/>
    <dgm:cxn modelId="{FB677D18-31D2-4546-BB48-58D3F1A5A22E}" type="presParOf" srcId="{02136D1B-EC57-4F3F-A1AF-16FED04B8A59}" destId="{5E159FC4-3FC5-4D7B-9774-DCC223534887}" srcOrd="1" destOrd="0" presId="urn:microsoft.com/office/officeart/2008/layout/PictureStrips"/>
    <dgm:cxn modelId="{89200485-0FD3-4CA6-A483-E632B77F3206}" type="presParOf" srcId="{A04947A7-A38E-4211-8A06-C73CA23AEE63}" destId="{4A6A1B5A-F0A6-4299-A113-8049AC978B90}" srcOrd="5" destOrd="0" presId="urn:microsoft.com/office/officeart/2008/layout/PictureStrips"/>
    <dgm:cxn modelId="{5B1039A3-00DD-486C-AD00-233D9943E037}" type="presParOf" srcId="{A04947A7-A38E-4211-8A06-C73CA23AEE63}" destId="{BA7CFF45-EF68-4029-B403-E7B3EC0F2E12}" srcOrd="6" destOrd="0" presId="urn:microsoft.com/office/officeart/2008/layout/PictureStrips"/>
    <dgm:cxn modelId="{C617F19A-A207-4672-87DE-29DAFE3C8C49}" type="presParOf" srcId="{BA7CFF45-EF68-4029-B403-E7B3EC0F2E12}" destId="{D4BDFBD4-C19A-45B8-AF2B-E84F841C6B7C}" srcOrd="0" destOrd="0" presId="urn:microsoft.com/office/officeart/2008/layout/PictureStrips"/>
    <dgm:cxn modelId="{BBBDC121-11AE-42DF-B023-42137A4D72F9}" type="presParOf" srcId="{BA7CFF45-EF68-4029-B403-E7B3EC0F2E12}" destId="{DE4795AD-0DB6-4D30-B84F-29CD9D87D05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F76256F-A1DA-4B3D-93D2-CD4E62FA459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CDBD1C-ADD2-4A5E-BDC5-5BF490513E19}">
      <dgm:prSet phldrT="[Texto]"/>
      <dgm:spPr/>
      <dgm:t>
        <a:bodyPr/>
        <a:lstStyle/>
        <a:p>
          <a:r>
            <a:rPr lang="es-ES" dirty="0" smtClean="0"/>
            <a:t>APLICACION DE MEDIDAS DE MEJORA</a:t>
          </a:r>
          <a:endParaRPr lang="es-ES" dirty="0"/>
        </a:p>
      </dgm:t>
    </dgm:pt>
    <dgm:pt modelId="{D649A399-9D5E-4202-9B9E-7003CE51D330}" type="parTrans" cxnId="{059E556B-FA7B-4249-A4BC-8DAA9D26725F}">
      <dgm:prSet/>
      <dgm:spPr/>
      <dgm:t>
        <a:bodyPr/>
        <a:lstStyle/>
        <a:p>
          <a:endParaRPr lang="es-ES"/>
        </a:p>
      </dgm:t>
    </dgm:pt>
    <dgm:pt modelId="{7680AE54-908D-41BB-9790-B4B262A96938}" type="sibTrans" cxnId="{059E556B-FA7B-4249-A4BC-8DAA9D26725F}">
      <dgm:prSet/>
      <dgm:spPr/>
      <dgm:t>
        <a:bodyPr/>
        <a:lstStyle/>
        <a:p>
          <a:endParaRPr lang="es-ES"/>
        </a:p>
      </dgm:t>
    </dgm:pt>
    <dgm:pt modelId="{F6F15CBF-4C9E-43A8-BB90-B76E6144F755}">
      <dgm:prSet phldrT="[Texto]"/>
      <dgm:spPr/>
      <dgm:t>
        <a:bodyPr/>
        <a:lstStyle/>
        <a:p>
          <a:r>
            <a:rPr lang="es-ES" dirty="0"/>
            <a:t>REDUCIR TASAS ARANCELARIAS</a:t>
          </a:r>
        </a:p>
      </dgm:t>
    </dgm:pt>
    <dgm:pt modelId="{8B43F847-1D39-4A8D-B9FD-AD8AF18F72DA}" type="sibTrans" cxnId="{56A9D52E-0B02-4358-8BD3-061CE28BAC92}">
      <dgm:prSet/>
      <dgm:spPr/>
      <dgm:t>
        <a:bodyPr/>
        <a:lstStyle/>
        <a:p>
          <a:endParaRPr lang="es-ES"/>
        </a:p>
      </dgm:t>
    </dgm:pt>
    <dgm:pt modelId="{11EEFFE0-27B7-4F50-A6D3-0B89446AC86F}" type="parTrans" cxnId="{56A9D52E-0B02-4358-8BD3-061CE28BAC92}">
      <dgm:prSet/>
      <dgm:spPr/>
      <dgm:t>
        <a:bodyPr/>
        <a:lstStyle/>
        <a:p>
          <a:endParaRPr lang="es-ES"/>
        </a:p>
      </dgm:t>
    </dgm:pt>
    <dgm:pt modelId="{452EF813-723D-44B4-ADC4-1CBB36317EED}">
      <dgm:prSet phldrT="[Texto]"/>
      <dgm:spPr/>
      <dgm:t>
        <a:bodyPr/>
        <a:lstStyle/>
        <a:p>
          <a:r>
            <a:rPr lang="es-ES" dirty="0"/>
            <a:t>POTENCIAR PRODUCCIÓN NACIONAL</a:t>
          </a:r>
        </a:p>
      </dgm:t>
    </dgm:pt>
    <dgm:pt modelId="{27CC41A8-638D-4AC0-8A92-853AECD04E8F}" type="sibTrans" cxnId="{8266BB46-9B7A-4569-AB44-43BCFFD86455}">
      <dgm:prSet/>
      <dgm:spPr/>
      <dgm:t>
        <a:bodyPr/>
        <a:lstStyle/>
        <a:p>
          <a:endParaRPr lang="es-ES"/>
        </a:p>
      </dgm:t>
    </dgm:pt>
    <dgm:pt modelId="{78AE3447-8B4C-439E-87F6-CE1C8656199E}" type="parTrans" cxnId="{8266BB46-9B7A-4569-AB44-43BCFFD86455}">
      <dgm:prSet/>
      <dgm:spPr/>
      <dgm:t>
        <a:bodyPr/>
        <a:lstStyle/>
        <a:p>
          <a:endParaRPr lang="es-ES"/>
        </a:p>
      </dgm:t>
    </dgm:pt>
    <dgm:pt modelId="{723B31EE-62B5-4C53-B104-D009E4E16E1A}">
      <dgm:prSet phldrT="[Texto]"/>
      <dgm:spPr/>
      <dgm:t>
        <a:bodyPr/>
        <a:lstStyle/>
        <a:p>
          <a:r>
            <a:rPr lang="es-ES" dirty="0" smtClean="0"/>
            <a:t>MANTENER RELACIONES COMERCIALES</a:t>
          </a:r>
          <a:endParaRPr lang="es-ES" dirty="0"/>
        </a:p>
      </dgm:t>
    </dgm:pt>
    <dgm:pt modelId="{BA3BBFA3-1D14-4ED1-B2ED-67452B532E7A}" type="sibTrans" cxnId="{24D6A211-070A-4D1C-A978-336B41F2C772}">
      <dgm:prSet/>
      <dgm:spPr/>
      <dgm:t>
        <a:bodyPr/>
        <a:lstStyle/>
        <a:p>
          <a:endParaRPr lang="es-ES"/>
        </a:p>
      </dgm:t>
    </dgm:pt>
    <dgm:pt modelId="{A79C1496-DD5A-4C9B-9848-0C8AB10967C2}" type="parTrans" cxnId="{24D6A211-070A-4D1C-A978-336B41F2C772}">
      <dgm:prSet/>
      <dgm:spPr/>
      <dgm:t>
        <a:bodyPr/>
        <a:lstStyle/>
        <a:p>
          <a:endParaRPr lang="es-ES"/>
        </a:p>
      </dgm:t>
    </dgm:pt>
    <dgm:pt modelId="{A04947A7-A38E-4211-8A06-C73CA23AEE63}" type="pres">
      <dgm:prSet presAssocID="{9F76256F-A1DA-4B3D-93D2-CD4E62FA45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10D0CB5-86D2-4270-BD39-6A5BFC77FF9D}" type="pres">
      <dgm:prSet presAssocID="{14CDBD1C-ADD2-4A5E-BDC5-5BF490513E19}" presName="composite" presStyleCnt="0"/>
      <dgm:spPr/>
    </dgm:pt>
    <dgm:pt modelId="{E23FD962-B007-4800-8AB0-D735AACC55D6}" type="pres">
      <dgm:prSet presAssocID="{14CDBD1C-ADD2-4A5E-BDC5-5BF490513E19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A6C790-A225-4D23-9B9E-3B3D5C17FE77}" type="pres">
      <dgm:prSet presAssocID="{14CDBD1C-ADD2-4A5E-BDC5-5BF490513E19}" presName="rect2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  <dgm:t>
        <a:bodyPr/>
        <a:lstStyle/>
        <a:p>
          <a:endParaRPr lang="es-EC"/>
        </a:p>
      </dgm:t>
    </dgm:pt>
    <dgm:pt modelId="{0420D40B-6C40-4FD5-9EB3-C85634CAB4D7}" type="pres">
      <dgm:prSet presAssocID="{7680AE54-908D-41BB-9790-B4B262A96938}" presName="sibTrans" presStyleCnt="0"/>
      <dgm:spPr/>
    </dgm:pt>
    <dgm:pt modelId="{26BFC2C3-AFFC-451C-893E-BE75EBCD716B}" type="pres">
      <dgm:prSet presAssocID="{723B31EE-62B5-4C53-B104-D009E4E16E1A}" presName="composite" presStyleCnt="0"/>
      <dgm:spPr/>
    </dgm:pt>
    <dgm:pt modelId="{08139DD0-049D-46CC-8993-2A5CDE74E87D}" type="pres">
      <dgm:prSet presAssocID="{723B31EE-62B5-4C53-B104-D009E4E16E1A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317AB9-4528-4921-B9D9-6C08475E8F7D}" type="pres">
      <dgm:prSet presAssocID="{723B31EE-62B5-4C53-B104-D009E4E16E1A}" presName="rect2" presStyleLbl="fgImgPlac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  <dgm:t>
        <a:bodyPr/>
        <a:lstStyle/>
        <a:p>
          <a:endParaRPr lang="es-EC"/>
        </a:p>
      </dgm:t>
    </dgm:pt>
    <dgm:pt modelId="{B457787B-DBDF-4E05-8C26-A2BEF11BEBA2}" type="pres">
      <dgm:prSet presAssocID="{BA3BBFA3-1D14-4ED1-B2ED-67452B532E7A}" presName="sibTrans" presStyleCnt="0"/>
      <dgm:spPr/>
    </dgm:pt>
    <dgm:pt modelId="{02136D1B-EC57-4F3F-A1AF-16FED04B8A59}" type="pres">
      <dgm:prSet presAssocID="{452EF813-723D-44B4-ADC4-1CBB36317EED}" presName="composite" presStyleCnt="0"/>
      <dgm:spPr/>
    </dgm:pt>
    <dgm:pt modelId="{549D72AE-56B7-47FD-B744-1721E0D7C264}" type="pres">
      <dgm:prSet presAssocID="{452EF813-723D-44B4-ADC4-1CBB36317EED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159FC4-3FC5-4D7B-9774-DCC223534887}" type="pres">
      <dgm:prSet presAssocID="{452EF813-723D-44B4-ADC4-1CBB36317EED}" presName="rect2" presStyleLbl="fgImgPlace1" presStyleIdx="2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  <dgm:t>
        <a:bodyPr/>
        <a:lstStyle/>
        <a:p>
          <a:endParaRPr lang="es-EC"/>
        </a:p>
      </dgm:t>
    </dgm:pt>
    <dgm:pt modelId="{4A6A1B5A-F0A6-4299-A113-8049AC978B90}" type="pres">
      <dgm:prSet presAssocID="{27CC41A8-638D-4AC0-8A92-853AECD04E8F}" presName="sibTrans" presStyleCnt="0"/>
      <dgm:spPr/>
    </dgm:pt>
    <dgm:pt modelId="{708BB377-093C-4936-852B-87055D409D94}" type="pres">
      <dgm:prSet presAssocID="{F6F15CBF-4C9E-43A8-BB90-B76E6144F755}" presName="composite" presStyleCnt="0"/>
      <dgm:spPr/>
    </dgm:pt>
    <dgm:pt modelId="{738E44C3-3FCB-4EAE-923D-2BB6D20192CF}" type="pres">
      <dgm:prSet presAssocID="{F6F15CBF-4C9E-43A8-BB90-B76E6144F755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16A593-01A6-4722-BFAE-95B6BC30C996}" type="pres">
      <dgm:prSet presAssocID="{F6F15CBF-4C9E-43A8-BB90-B76E6144F755}" presName="rect2" presStyleLbl="fgImgPlace1" presStyleIdx="3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  <dgm:t>
        <a:bodyPr/>
        <a:lstStyle/>
        <a:p>
          <a:endParaRPr lang="es-EC"/>
        </a:p>
      </dgm:t>
    </dgm:pt>
  </dgm:ptLst>
  <dgm:cxnLst>
    <dgm:cxn modelId="{56A9D52E-0B02-4358-8BD3-061CE28BAC92}" srcId="{9F76256F-A1DA-4B3D-93D2-CD4E62FA4591}" destId="{F6F15CBF-4C9E-43A8-BB90-B76E6144F755}" srcOrd="3" destOrd="0" parTransId="{11EEFFE0-27B7-4F50-A6D3-0B89446AC86F}" sibTransId="{8B43F847-1D39-4A8D-B9FD-AD8AF18F72DA}"/>
    <dgm:cxn modelId="{5BBE3625-7471-47BB-BFFB-C369422023AB}" type="presOf" srcId="{14CDBD1C-ADD2-4A5E-BDC5-5BF490513E19}" destId="{E23FD962-B007-4800-8AB0-D735AACC55D6}" srcOrd="0" destOrd="0" presId="urn:microsoft.com/office/officeart/2008/layout/PictureStrips"/>
    <dgm:cxn modelId="{059E556B-FA7B-4249-A4BC-8DAA9D26725F}" srcId="{9F76256F-A1DA-4B3D-93D2-CD4E62FA4591}" destId="{14CDBD1C-ADD2-4A5E-BDC5-5BF490513E19}" srcOrd="0" destOrd="0" parTransId="{D649A399-9D5E-4202-9B9E-7003CE51D330}" sibTransId="{7680AE54-908D-41BB-9790-B4B262A96938}"/>
    <dgm:cxn modelId="{6E9EB805-A3FD-4132-A575-8518C9732E96}" type="presOf" srcId="{F6F15CBF-4C9E-43A8-BB90-B76E6144F755}" destId="{738E44C3-3FCB-4EAE-923D-2BB6D20192CF}" srcOrd="0" destOrd="0" presId="urn:microsoft.com/office/officeart/2008/layout/PictureStrips"/>
    <dgm:cxn modelId="{8266BB46-9B7A-4569-AB44-43BCFFD86455}" srcId="{9F76256F-A1DA-4B3D-93D2-CD4E62FA4591}" destId="{452EF813-723D-44B4-ADC4-1CBB36317EED}" srcOrd="2" destOrd="0" parTransId="{78AE3447-8B4C-439E-87F6-CE1C8656199E}" sibTransId="{27CC41A8-638D-4AC0-8A92-853AECD04E8F}"/>
    <dgm:cxn modelId="{D36C86E5-2A8C-451F-B666-9D3C934582FF}" type="presOf" srcId="{452EF813-723D-44B4-ADC4-1CBB36317EED}" destId="{549D72AE-56B7-47FD-B744-1721E0D7C264}" srcOrd="0" destOrd="0" presId="urn:microsoft.com/office/officeart/2008/layout/PictureStrips"/>
    <dgm:cxn modelId="{85F35DEE-11F7-445C-A1DE-0731748CE8F9}" type="presOf" srcId="{9F76256F-A1DA-4B3D-93D2-CD4E62FA4591}" destId="{A04947A7-A38E-4211-8A06-C73CA23AEE63}" srcOrd="0" destOrd="0" presId="urn:microsoft.com/office/officeart/2008/layout/PictureStrips"/>
    <dgm:cxn modelId="{24D6A211-070A-4D1C-A978-336B41F2C772}" srcId="{9F76256F-A1DA-4B3D-93D2-CD4E62FA4591}" destId="{723B31EE-62B5-4C53-B104-D009E4E16E1A}" srcOrd="1" destOrd="0" parTransId="{A79C1496-DD5A-4C9B-9848-0C8AB10967C2}" sibTransId="{BA3BBFA3-1D14-4ED1-B2ED-67452B532E7A}"/>
    <dgm:cxn modelId="{160AFB58-28B3-49BA-A94A-0E15FA925C35}" type="presOf" srcId="{723B31EE-62B5-4C53-B104-D009E4E16E1A}" destId="{08139DD0-049D-46CC-8993-2A5CDE74E87D}" srcOrd="0" destOrd="0" presId="urn:microsoft.com/office/officeart/2008/layout/PictureStrips"/>
    <dgm:cxn modelId="{15B525B1-7D67-4A92-8456-9F88D61D692D}" type="presParOf" srcId="{A04947A7-A38E-4211-8A06-C73CA23AEE63}" destId="{610D0CB5-86D2-4270-BD39-6A5BFC77FF9D}" srcOrd="0" destOrd="0" presId="urn:microsoft.com/office/officeart/2008/layout/PictureStrips"/>
    <dgm:cxn modelId="{EBCF2D9F-9218-47EB-B0FE-EA63AAF81F1D}" type="presParOf" srcId="{610D0CB5-86D2-4270-BD39-6A5BFC77FF9D}" destId="{E23FD962-B007-4800-8AB0-D735AACC55D6}" srcOrd="0" destOrd="0" presId="urn:microsoft.com/office/officeart/2008/layout/PictureStrips"/>
    <dgm:cxn modelId="{0A28465D-8AEF-4451-A7F2-E2B597116712}" type="presParOf" srcId="{610D0CB5-86D2-4270-BD39-6A5BFC77FF9D}" destId="{05A6C790-A225-4D23-9B9E-3B3D5C17FE77}" srcOrd="1" destOrd="0" presId="urn:microsoft.com/office/officeart/2008/layout/PictureStrips"/>
    <dgm:cxn modelId="{B5740482-47D6-40CC-AAF5-5FED30D4DE43}" type="presParOf" srcId="{A04947A7-A38E-4211-8A06-C73CA23AEE63}" destId="{0420D40B-6C40-4FD5-9EB3-C85634CAB4D7}" srcOrd="1" destOrd="0" presId="urn:microsoft.com/office/officeart/2008/layout/PictureStrips"/>
    <dgm:cxn modelId="{6B39028B-EFD2-4051-BA6D-31D1E4087765}" type="presParOf" srcId="{A04947A7-A38E-4211-8A06-C73CA23AEE63}" destId="{26BFC2C3-AFFC-451C-893E-BE75EBCD716B}" srcOrd="2" destOrd="0" presId="urn:microsoft.com/office/officeart/2008/layout/PictureStrips"/>
    <dgm:cxn modelId="{43337000-9634-4D02-894F-B0DE7F8CB85B}" type="presParOf" srcId="{26BFC2C3-AFFC-451C-893E-BE75EBCD716B}" destId="{08139DD0-049D-46CC-8993-2A5CDE74E87D}" srcOrd="0" destOrd="0" presId="urn:microsoft.com/office/officeart/2008/layout/PictureStrips"/>
    <dgm:cxn modelId="{DB479185-9D24-46AF-BAD7-1E4E26416F06}" type="presParOf" srcId="{26BFC2C3-AFFC-451C-893E-BE75EBCD716B}" destId="{A9317AB9-4528-4921-B9D9-6C08475E8F7D}" srcOrd="1" destOrd="0" presId="urn:microsoft.com/office/officeart/2008/layout/PictureStrips"/>
    <dgm:cxn modelId="{7EF31585-4489-4EB2-A3BB-F3769206386F}" type="presParOf" srcId="{A04947A7-A38E-4211-8A06-C73CA23AEE63}" destId="{B457787B-DBDF-4E05-8C26-A2BEF11BEBA2}" srcOrd="3" destOrd="0" presId="urn:microsoft.com/office/officeart/2008/layout/PictureStrips"/>
    <dgm:cxn modelId="{50F06B93-9B1F-4412-BAB4-FC26A20EE2B5}" type="presParOf" srcId="{A04947A7-A38E-4211-8A06-C73CA23AEE63}" destId="{02136D1B-EC57-4F3F-A1AF-16FED04B8A59}" srcOrd="4" destOrd="0" presId="urn:microsoft.com/office/officeart/2008/layout/PictureStrips"/>
    <dgm:cxn modelId="{B941C4E4-816E-43AA-811E-B8B1FAEF4914}" type="presParOf" srcId="{02136D1B-EC57-4F3F-A1AF-16FED04B8A59}" destId="{549D72AE-56B7-47FD-B744-1721E0D7C264}" srcOrd="0" destOrd="0" presId="urn:microsoft.com/office/officeart/2008/layout/PictureStrips"/>
    <dgm:cxn modelId="{31153B12-E9CB-4A83-B424-32891539DF61}" type="presParOf" srcId="{02136D1B-EC57-4F3F-A1AF-16FED04B8A59}" destId="{5E159FC4-3FC5-4D7B-9774-DCC223534887}" srcOrd="1" destOrd="0" presId="urn:microsoft.com/office/officeart/2008/layout/PictureStrips"/>
    <dgm:cxn modelId="{0FEDE6B5-8644-494C-BFA6-8600FD7D6E75}" type="presParOf" srcId="{A04947A7-A38E-4211-8A06-C73CA23AEE63}" destId="{4A6A1B5A-F0A6-4299-A113-8049AC978B90}" srcOrd="5" destOrd="0" presId="urn:microsoft.com/office/officeart/2008/layout/PictureStrips"/>
    <dgm:cxn modelId="{806593D3-5616-49D5-8301-A97332C5F9BC}" type="presParOf" srcId="{A04947A7-A38E-4211-8A06-C73CA23AEE63}" destId="{708BB377-093C-4936-852B-87055D409D94}" srcOrd="6" destOrd="0" presId="urn:microsoft.com/office/officeart/2008/layout/PictureStrips"/>
    <dgm:cxn modelId="{213B5C38-D0C3-4676-AF42-9A42F79F897D}" type="presParOf" srcId="{708BB377-093C-4936-852B-87055D409D94}" destId="{738E44C3-3FCB-4EAE-923D-2BB6D20192CF}" srcOrd="0" destOrd="0" presId="urn:microsoft.com/office/officeart/2008/layout/PictureStrips"/>
    <dgm:cxn modelId="{C365031F-DA76-4FB7-8D9C-C5D1D7A12836}" type="presParOf" srcId="{708BB377-093C-4936-852B-87055D409D94}" destId="{3716A593-01A6-4722-BFAE-95B6BC30C99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ACB081-5E2F-4257-8C9F-5CC83108B922}" type="doc">
      <dgm:prSet loTypeId="urn:microsoft.com/office/officeart/2008/layout/PictureStrip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6463ED1-CBE7-46B4-B872-DE85017E6DA9}">
      <dgm:prSet phldrT="[Texto]"/>
      <dgm:spPr/>
      <dgm:t>
        <a:bodyPr/>
        <a:lstStyle/>
        <a:p>
          <a:endParaRPr lang="es-ES" dirty="0" smtClean="0"/>
        </a:p>
        <a:p>
          <a:r>
            <a:rPr lang="es-ES" dirty="0" smtClean="0"/>
            <a:t>Fuerza </a:t>
          </a:r>
          <a:r>
            <a:rPr lang="es-ES" dirty="0"/>
            <a:t>laboral </a:t>
          </a:r>
          <a:endParaRPr lang="es-ES" dirty="0" smtClean="0"/>
        </a:p>
        <a:p>
          <a:r>
            <a:rPr lang="es-ES" dirty="0" smtClean="0"/>
            <a:t>Economía </a:t>
          </a:r>
          <a:r>
            <a:rPr lang="es-ES" dirty="0"/>
            <a:t>mundial </a:t>
          </a:r>
          <a:endParaRPr lang="es-ES" dirty="0" smtClean="0"/>
        </a:p>
        <a:p>
          <a:endParaRPr lang="es-ES" dirty="0"/>
        </a:p>
      </dgm:t>
    </dgm:pt>
    <dgm:pt modelId="{6BC3CB2C-9070-4F64-881F-2247594B8ECD}" type="parTrans" cxnId="{2323B91E-C39A-4408-9A3B-A9A10659DD63}">
      <dgm:prSet/>
      <dgm:spPr/>
      <dgm:t>
        <a:bodyPr/>
        <a:lstStyle/>
        <a:p>
          <a:endParaRPr lang="es-ES"/>
        </a:p>
      </dgm:t>
    </dgm:pt>
    <dgm:pt modelId="{DA92212C-6B87-428A-9093-5C5645BF49A0}" type="sibTrans" cxnId="{2323B91E-C39A-4408-9A3B-A9A10659DD63}">
      <dgm:prSet/>
      <dgm:spPr/>
      <dgm:t>
        <a:bodyPr/>
        <a:lstStyle/>
        <a:p>
          <a:endParaRPr lang="es-ES"/>
        </a:p>
      </dgm:t>
    </dgm:pt>
    <dgm:pt modelId="{280BFCBB-631F-4DF2-AAC9-5AEF6D1700B6}">
      <dgm:prSet phldrT="[Texto]"/>
      <dgm:spPr/>
      <dgm:t>
        <a:bodyPr/>
        <a:lstStyle/>
        <a:p>
          <a:r>
            <a:rPr lang="es-ES" dirty="0"/>
            <a:t>Comercio informal (actos de comercio – contribuciones – evasión de impuestos).</a:t>
          </a:r>
        </a:p>
      </dgm:t>
    </dgm:pt>
    <dgm:pt modelId="{7D6D9400-4998-4CF2-A498-13DB68ABB6FE}" type="parTrans" cxnId="{9D1B16A3-49FC-4544-B7EF-A778088CB2F8}">
      <dgm:prSet/>
      <dgm:spPr/>
      <dgm:t>
        <a:bodyPr/>
        <a:lstStyle/>
        <a:p>
          <a:endParaRPr lang="es-ES"/>
        </a:p>
      </dgm:t>
    </dgm:pt>
    <dgm:pt modelId="{413A2224-09F0-4858-8F77-B1E5736F17F7}" type="sibTrans" cxnId="{9D1B16A3-49FC-4544-B7EF-A778088CB2F8}">
      <dgm:prSet/>
      <dgm:spPr/>
      <dgm:t>
        <a:bodyPr/>
        <a:lstStyle/>
        <a:p>
          <a:endParaRPr lang="es-ES"/>
        </a:p>
      </dgm:t>
    </dgm:pt>
    <dgm:pt modelId="{EF82CCFC-1BA7-4FFB-AC6C-5C3DC4A2D3F2}">
      <dgm:prSet phldrT="[Texto]"/>
      <dgm:spPr/>
      <dgm:t>
        <a:bodyPr/>
        <a:lstStyle/>
        <a:p>
          <a:r>
            <a:rPr lang="es-ES" dirty="0"/>
            <a:t>Celular = fundamental en la vida cotidiana.</a:t>
          </a:r>
        </a:p>
      </dgm:t>
    </dgm:pt>
    <dgm:pt modelId="{7C0DF9C4-0E9E-4E5B-93BB-93BB724B9C14}" type="parTrans" cxnId="{E975A664-5E99-4983-857D-5E957EE97A2C}">
      <dgm:prSet/>
      <dgm:spPr/>
      <dgm:t>
        <a:bodyPr/>
        <a:lstStyle/>
        <a:p>
          <a:endParaRPr lang="es-EC"/>
        </a:p>
      </dgm:t>
    </dgm:pt>
    <dgm:pt modelId="{8AA4B785-B66B-4883-A7AE-6B7F3869B39F}" type="sibTrans" cxnId="{E975A664-5E99-4983-857D-5E957EE97A2C}">
      <dgm:prSet/>
      <dgm:spPr/>
      <dgm:t>
        <a:bodyPr/>
        <a:lstStyle/>
        <a:p>
          <a:endParaRPr lang="es-EC"/>
        </a:p>
      </dgm:t>
    </dgm:pt>
    <dgm:pt modelId="{DA3499A2-9FFE-4AD4-8FDE-AC717B4F5E5D}">
      <dgm:prSet phldrT="[Texto]"/>
      <dgm:spPr/>
      <dgm:t>
        <a:bodyPr/>
        <a:lstStyle/>
        <a:p>
          <a:r>
            <a:rPr lang="es-ES" dirty="0"/>
            <a:t>Precios -  Beneficios y Funciones</a:t>
          </a:r>
        </a:p>
      </dgm:t>
    </dgm:pt>
    <dgm:pt modelId="{7B02096A-981D-4BDC-97F4-D3989683B493}" type="parTrans" cxnId="{DEDC0ACC-CBC8-4EC2-9A4D-3C3C44BFABD9}">
      <dgm:prSet/>
      <dgm:spPr/>
      <dgm:t>
        <a:bodyPr/>
        <a:lstStyle/>
        <a:p>
          <a:endParaRPr lang="es-EC"/>
        </a:p>
      </dgm:t>
    </dgm:pt>
    <dgm:pt modelId="{42B419BF-2C6D-42D3-A12E-56864188CA81}" type="sibTrans" cxnId="{DEDC0ACC-CBC8-4EC2-9A4D-3C3C44BFABD9}">
      <dgm:prSet/>
      <dgm:spPr/>
      <dgm:t>
        <a:bodyPr/>
        <a:lstStyle/>
        <a:p>
          <a:endParaRPr lang="es-EC"/>
        </a:p>
      </dgm:t>
    </dgm:pt>
    <dgm:pt modelId="{05663CC0-5C90-4023-B5E6-88AD291B6197}" type="pres">
      <dgm:prSet presAssocID="{89ACB081-5E2F-4257-8C9F-5CC83108B9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DD1F694-B019-4CD2-A9B5-78F88F4D8857}" type="pres">
      <dgm:prSet presAssocID="{E6463ED1-CBE7-46B4-B872-DE85017E6DA9}" presName="composite" presStyleCnt="0"/>
      <dgm:spPr/>
    </dgm:pt>
    <dgm:pt modelId="{9AD1B034-9D42-470D-B8D2-F13B451C9A89}" type="pres">
      <dgm:prSet presAssocID="{E6463ED1-CBE7-46B4-B872-DE85017E6DA9}" presName="rect1" presStyleLbl="trAlignAcc1" presStyleIdx="0" presStyleCnt="4" custLinFactNeighborY="217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2C8726-44F4-4EA3-B14E-B88BE0BC00B9}" type="pres">
      <dgm:prSet presAssocID="{E6463ED1-CBE7-46B4-B872-DE85017E6DA9}" presName="rect2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5E69295F-2623-4EF4-8C2A-14C714ECE0B5}" type="pres">
      <dgm:prSet presAssocID="{DA92212C-6B87-428A-9093-5C5645BF49A0}" presName="sibTrans" presStyleCnt="0"/>
      <dgm:spPr/>
    </dgm:pt>
    <dgm:pt modelId="{B506907F-9840-412A-8165-E1E9CD7DDFE9}" type="pres">
      <dgm:prSet presAssocID="{280BFCBB-631F-4DF2-AAC9-5AEF6D1700B6}" presName="composite" presStyleCnt="0"/>
      <dgm:spPr/>
    </dgm:pt>
    <dgm:pt modelId="{6CABDB04-660A-455D-9B79-512718C54CE7}" type="pres">
      <dgm:prSet presAssocID="{280BFCBB-631F-4DF2-AAC9-5AEF6D1700B6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162428-833B-4670-9DB5-D22C31AAF3A4}" type="pres">
      <dgm:prSet presAssocID="{280BFCBB-631F-4DF2-AAC9-5AEF6D1700B6}" presName="rect2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08B53F0-31E5-42F4-B9DE-FE5C87A3FA6F}" type="pres">
      <dgm:prSet presAssocID="{413A2224-09F0-4858-8F77-B1E5736F17F7}" presName="sibTrans" presStyleCnt="0"/>
      <dgm:spPr/>
    </dgm:pt>
    <dgm:pt modelId="{1E958294-9A7E-4A65-AAF4-D8FC3FF08A9D}" type="pres">
      <dgm:prSet presAssocID="{EF82CCFC-1BA7-4FFB-AC6C-5C3DC4A2D3F2}" presName="composite" presStyleCnt="0"/>
      <dgm:spPr/>
    </dgm:pt>
    <dgm:pt modelId="{293BAB5E-2567-46FE-B2D9-09EAF6FAFE38}" type="pres">
      <dgm:prSet presAssocID="{EF82CCFC-1BA7-4FFB-AC6C-5C3DC4A2D3F2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E00C50-C7CB-4D18-941E-DB260EBFAC62}" type="pres">
      <dgm:prSet presAssocID="{EF82CCFC-1BA7-4FFB-AC6C-5C3DC4A2D3F2}" presName="rect2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308EA508-D797-452A-9994-A596ACC179A8}" type="pres">
      <dgm:prSet presAssocID="{8AA4B785-B66B-4883-A7AE-6B7F3869B39F}" presName="sibTrans" presStyleCnt="0"/>
      <dgm:spPr/>
    </dgm:pt>
    <dgm:pt modelId="{19147139-F3A6-4C91-9E00-C6A082E81005}" type="pres">
      <dgm:prSet presAssocID="{DA3499A2-9FFE-4AD4-8FDE-AC717B4F5E5D}" presName="composite" presStyleCnt="0"/>
      <dgm:spPr/>
    </dgm:pt>
    <dgm:pt modelId="{BE12E18F-8ACC-4A9C-ABD4-57F37A8BD377}" type="pres">
      <dgm:prSet presAssocID="{DA3499A2-9FFE-4AD4-8FDE-AC717B4F5E5D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29627B-1C40-4A7B-983C-3B73DBA13AD9}" type="pres">
      <dgm:prSet presAssocID="{DA3499A2-9FFE-4AD4-8FDE-AC717B4F5E5D}" presName="rect2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9D1B16A3-49FC-4544-B7EF-A778088CB2F8}" srcId="{89ACB081-5E2F-4257-8C9F-5CC83108B922}" destId="{280BFCBB-631F-4DF2-AAC9-5AEF6D1700B6}" srcOrd="1" destOrd="0" parTransId="{7D6D9400-4998-4CF2-A498-13DB68ABB6FE}" sibTransId="{413A2224-09F0-4858-8F77-B1E5736F17F7}"/>
    <dgm:cxn modelId="{E975A664-5E99-4983-857D-5E957EE97A2C}" srcId="{89ACB081-5E2F-4257-8C9F-5CC83108B922}" destId="{EF82CCFC-1BA7-4FFB-AC6C-5C3DC4A2D3F2}" srcOrd="2" destOrd="0" parTransId="{7C0DF9C4-0E9E-4E5B-93BB-93BB724B9C14}" sibTransId="{8AA4B785-B66B-4883-A7AE-6B7F3869B39F}"/>
    <dgm:cxn modelId="{54C3DD2B-82AF-4390-8ADF-3F5E57F17E25}" type="presOf" srcId="{DA3499A2-9FFE-4AD4-8FDE-AC717B4F5E5D}" destId="{BE12E18F-8ACC-4A9C-ABD4-57F37A8BD377}" srcOrd="0" destOrd="0" presId="urn:microsoft.com/office/officeart/2008/layout/PictureStrips"/>
    <dgm:cxn modelId="{DEDC0ACC-CBC8-4EC2-9A4D-3C3C44BFABD9}" srcId="{89ACB081-5E2F-4257-8C9F-5CC83108B922}" destId="{DA3499A2-9FFE-4AD4-8FDE-AC717B4F5E5D}" srcOrd="3" destOrd="0" parTransId="{7B02096A-981D-4BDC-97F4-D3989683B493}" sibTransId="{42B419BF-2C6D-42D3-A12E-56864188CA81}"/>
    <dgm:cxn modelId="{8C0EEF64-5EB0-4D2E-A959-5C762870A827}" type="presOf" srcId="{E6463ED1-CBE7-46B4-B872-DE85017E6DA9}" destId="{9AD1B034-9D42-470D-B8D2-F13B451C9A89}" srcOrd="0" destOrd="0" presId="urn:microsoft.com/office/officeart/2008/layout/PictureStrips"/>
    <dgm:cxn modelId="{E2F04D23-8E11-41FF-A352-AA3972C3A35E}" type="presOf" srcId="{280BFCBB-631F-4DF2-AAC9-5AEF6D1700B6}" destId="{6CABDB04-660A-455D-9B79-512718C54CE7}" srcOrd="0" destOrd="0" presId="urn:microsoft.com/office/officeart/2008/layout/PictureStrips"/>
    <dgm:cxn modelId="{DDBD20C6-877B-4FC7-A575-DF7882A8E659}" type="presOf" srcId="{EF82CCFC-1BA7-4FFB-AC6C-5C3DC4A2D3F2}" destId="{293BAB5E-2567-46FE-B2D9-09EAF6FAFE38}" srcOrd="0" destOrd="0" presId="urn:microsoft.com/office/officeart/2008/layout/PictureStrips"/>
    <dgm:cxn modelId="{E6A76674-F47F-42CC-BF07-FD49FC8ED969}" type="presOf" srcId="{89ACB081-5E2F-4257-8C9F-5CC83108B922}" destId="{05663CC0-5C90-4023-B5E6-88AD291B6197}" srcOrd="0" destOrd="0" presId="urn:microsoft.com/office/officeart/2008/layout/PictureStrips"/>
    <dgm:cxn modelId="{2323B91E-C39A-4408-9A3B-A9A10659DD63}" srcId="{89ACB081-5E2F-4257-8C9F-5CC83108B922}" destId="{E6463ED1-CBE7-46B4-B872-DE85017E6DA9}" srcOrd="0" destOrd="0" parTransId="{6BC3CB2C-9070-4F64-881F-2247594B8ECD}" sibTransId="{DA92212C-6B87-428A-9093-5C5645BF49A0}"/>
    <dgm:cxn modelId="{DDF15D88-7F9F-4015-B53F-ABD0BECE0114}" type="presParOf" srcId="{05663CC0-5C90-4023-B5E6-88AD291B6197}" destId="{1DD1F694-B019-4CD2-A9B5-78F88F4D8857}" srcOrd="0" destOrd="0" presId="urn:microsoft.com/office/officeart/2008/layout/PictureStrips"/>
    <dgm:cxn modelId="{9F277A56-5A97-47CA-95DB-E0E306848D18}" type="presParOf" srcId="{1DD1F694-B019-4CD2-A9B5-78F88F4D8857}" destId="{9AD1B034-9D42-470D-B8D2-F13B451C9A89}" srcOrd="0" destOrd="0" presId="urn:microsoft.com/office/officeart/2008/layout/PictureStrips"/>
    <dgm:cxn modelId="{07702989-014D-48E3-A463-9C238045894B}" type="presParOf" srcId="{1DD1F694-B019-4CD2-A9B5-78F88F4D8857}" destId="{3D2C8726-44F4-4EA3-B14E-B88BE0BC00B9}" srcOrd="1" destOrd="0" presId="urn:microsoft.com/office/officeart/2008/layout/PictureStrips"/>
    <dgm:cxn modelId="{A9632F8C-0BC9-47C7-ADCB-FF61576D6145}" type="presParOf" srcId="{05663CC0-5C90-4023-B5E6-88AD291B6197}" destId="{5E69295F-2623-4EF4-8C2A-14C714ECE0B5}" srcOrd="1" destOrd="0" presId="urn:microsoft.com/office/officeart/2008/layout/PictureStrips"/>
    <dgm:cxn modelId="{72A43D18-7525-4697-ABA6-571BBB752483}" type="presParOf" srcId="{05663CC0-5C90-4023-B5E6-88AD291B6197}" destId="{B506907F-9840-412A-8165-E1E9CD7DDFE9}" srcOrd="2" destOrd="0" presId="urn:microsoft.com/office/officeart/2008/layout/PictureStrips"/>
    <dgm:cxn modelId="{E37B0386-F190-410C-A0D8-DA1C1FA7C728}" type="presParOf" srcId="{B506907F-9840-412A-8165-E1E9CD7DDFE9}" destId="{6CABDB04-660A-455D-9B79-512718C54CE7}" srcOrd="0" destOrd="0" presId="urn:microsoft.com/office/officeart/2008/layout/PictureStrips"/>
    <dgm:cxn modelId="{AE1CA055-781B-41E5-8996-7AEA5D3053E6}" type="presParOf" srcId="{B506907F-9840-412A-8165-E1E9CD7DDFE9}" destId="{A4162428-833B-4670-9DB5-D22C31AAF3A4}" srcOrd="1" destOrd="0" presId="urn:microsoft.com/office/officeart/2008/layout/PictureStrips"/>
    <dgm:cxn modelId="{ADE1771F-E1DD-40FB-AA47-2042553E2731}" type="presParOf" srcId="{05663CC0-5C90-4023-B5E6-88AD291B6197}" destId="{B08B53F0-31E5-42F4-B9DE-FE5C87A3FA6F}" srcOrd="3" destOrd="0" presId="urn:microsoft.com/office/officeart/2008/layout/PictureStrips"/>
    <dgm:cxn modelId="{3D87FD23-F00E-4E1F-AF9D-1CD1109ED5F7}" type="presParOf" srcId="{05663CC0-5C90-4023-B5E6-88AD291B6197}" destId="{1E958294-9A7E-4A65-AAF4-D8FC3FF08A9D}" srcOrd="4" destOrd="0" presId="urn:microsoft.com/office/officeart/2008/layout/PictureStrips"/>
    <dgm:cxn modelId="{9AB85C28-E734-48AD-B5DA-24C5D1126F27}" type="presParOf" srcId="{1E958294-9A7E-4A65-AAF4-D8FC3FF08A9D}" destId="{293BAB5E-2567-46FE-B2D9-09EAF6FAFE38}" srcOrd="0" destOrd="0" presId="urn:microsoft.com/office/officeart/2008/layout/PictureStrips"/>
    <dgm:cxn modelId="{CD0F14D3-EAC8-4AB2-978D-C78639BBCB4E}" type="presParOf" srcId="{1E958294-9A7E-4A65-AAF4-D8FC3FF08A9D}" destId="{4AE00C50-C7CB-4D18-941E-DB260EBFAC62}" srcOrd="1" destOrd="0" presId="urn:microsoft.com/office/officeart/2008/layout/PictureStrips"/>
    <dgm:cxn modelId="{48C9DB75-40C6-45D2-82B1-370DA3EF0C26}" type="presParOf" srcId="{05663CC0-5C90-4023-B5E6-88AD291B6197}" destId="{308EA508-D797-452A-9994-A596ACC179A8}" srcOrd="5" destOrd="0" presId="urn:microsoft.com/office/officeart/2008/layout/PictureStrips"/>
    <dgm:cxn modelId="{094BCD74-C7A2-4CEB-B42D-33DC6AECDAB8}" type="presParOf" srcId="{05663CC0-5C90-4023-B5E6-88AD291B6197}" destId="{19147139-F3A6-4C91-9E00-C6A082E81005}" srcOrd="6" destOrd="0" presId="urn:microsoft.com/office/officeart/2008/layout/PictureStrips"/>
    <dgm:cxn modelId="{6B317F39-2E83-46F8-B371-4E348D7AC1B9}" type="presParOf" srcId="{19147139-F3A6-4C91-9E00-C6A082E81005}" destId="{BE12E18F-8ACC-4A9C-ABD4-57F37A8BD377}" srcOrd="0" destOrd="0" presId="urn:microsoft.com/office/officeart/2008/layout/PictureStrips"/>
    <dgm:cxn modelId="{CF0D3370-0C7C-49AB-9E58-8D76D7421EC6}" type="presParOf" srcId="{19147139-F3A6-4C91-9E00-C6A082E81005}" destId="{DF29627B-1C40-4A7B-983C-3B73DBA13AD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A8D277-8A7F-4DC4-BE7E-ADCFF4782B2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70DC68C-F47D-4E1F-9D92-05A603D57CAC}">
      <dgm:prSet phldrT="[Texto]"/>
      <dgm:spPr/>
      <dgm:t>
        <a:bodyPr/>
        <a:lstStyle/>
        <a:p>
          <a:r>
            <a:rPr lang="es-ES" dirty="0">
              <a:solidFill>
                <a:schemeClr val="tx2">
                  <a:lumMod val="10000"/>
                </a:schemeClr>
              </a:solidFill>
            </a:rPr>
            <a:t>Evolucionando y Modernizando</a:t>
          </a:r>
        </a:p>
      </dgm:t>
    </dgm:pt>
    <dgm:pt modelId="{D05C2DA6-C766-4246-A5B3-17CC069AB3BC}" type="parTrans" cxnId="{52B7C68B-154F-425F-B75E-87207E4A92CB}">
      <dgm:prSet/>
      <dgm:spPr/>
      <dgm:t>
        <a:bodyPr/>
        <a:lstStyle/>
        <a:p>
          <a:endParaRPr lang="es-ES"/>
        </a:p>
      </dgm:t>
    </dgm:pt>
    <dgm:pt modelId="{B6DD3F70-2952-456B-8AC0-83A8EED25795}" type="sibTrans" cxnId="{52B7C68B-154F-425F-B75E-87207E4A92CB}">
      <dgm:prSet/>
      <dgm:spPr/>
      <dgm:t>
        <a:bodyPr/>
        <a:lstStyle/>
        <a:p>
          <a:endParaRPr lang="es-ES"/>
        </a:p>
      </dgm:t>
    </dgm:pt>
    <dgm:pt modelId="{95357BB7-AF57-4A61-80EC-5BF3B8F7B852}">
      <dgm:prSet phldrT="[Texto]"/>
      <dgm:spPr/>
      <dgm:t>
        <a:bodyPr/>
        <a:lstStyle/>
        <a:p>
          <a:r>
            <a:rPr lang="es-ES" dirty="0">
              <a:solidFill>
                <a:schemeClr val="tx2">
                  <a:lumMod val="10000"/>
                </a:schemeClr>
              </a:solidFill>
            </a:rPr>
            <a:t>Estrategias para evadir</a:t>
          </a:r>
        </a:p>
      </dgm:t>
    </dgm:pt>
    <dgm:pt modelId="{73BF659E-7A3F-4723-8D27-AC93AB2C0F24}" type="parTrans" cxnId="{716BE688-1D95-4460-9133-CD9D569AB984}">
      <dgm:prSet/>
      <dgm:spPr/>
      <dgm:t>
        <a:bodyPr/>
        <a:lstStyle/>
        <a:p>
          <a:endParaRPr lang="es-ES"/>
        </a:p>
      </dgm:t>
    </dgm:pt>
    <dgm:pt modelId="{BADBFB3B-7609-4495-B14B-679D2F8D4108}" type="sibTrans" cxnId="{716BE688-1D95-4460-9133-CD9D569AB984}">
      <dgm:prSet/>
      <dgm:spPr/>
      <dgm:t>
        <a:bodyPr/>
        <a:lstStyle/>
        <a:p>
          <a:endParaRPr lang="es-ES"/>
        </a:p>
      </dgm:t>
    </dgm:pt>
    <dgm:pt modelId="{FEE6BDE7-6AFC-434F-BEC1-B404E89CB9DB}">
      <dgm:prSet phldrT="[Texto]"/>
      <dgm:spPr/>
      <dgm:t>
        <a:bodyPr/>
        <a:lstStyle/>
        <a:p>
          <a:r>
            <a:rPr lang="es-ES" dirty="0">
              <a:solidFill>
                <a:schemeClr val="tx2">
                  <a:lumMod val="10000"/>
                </a:schemeClr>
              </a:solidFill>
            </a:rPr>
            <a:t>Cultura y  Modo de Vida</a:t>
          </a:r>
        </a:p>
      </dgm:t>
    </dgm:pt>
    <dgm:pt modelId="{6DEC6BF4-84A8-4902-BA20-CF5F53657C49}" type="parTrans" cxnId="{1008FA18-F91A-4FD7-896F-4E7BF500BF9A}">
      <dgm:prSet/>
      <dgm:spPr/>
      <dgm:t>
        <a:bodyPr/>
        <a:lstStyle/>
        <a:p>
          <a:endParaRPr lang="es-ES"/>
        </a:p>
      </dgm:t>
    </dgm:pt>
    <dgm:pt modelId="{5E247190-1D31-49C0-8EA7-8257E0E28C91}" type="sibTrans" cxnId="{1008FA18-F91A-4FD7-896F-4E7BF500BF9A}">
      <dgm:prSet/>
      <dgm:spPr/>
      <dgm:t>
        <a:bodyPr/>
        <a:lstStyle/>
        <a:p>
          <a:endParaRPr lang="es-ES"/>
        </a:p>
      </dgm:t>
    </dgm:pt>
    <dgm:pt modelId="{9673E573-B9CF-4DA4-9279-0C4BE3A60E71}">
      <dgm:prSet phldrT="[Texto]"/>
      <dgm:spPr/>
      <dgm:t>
        <a:bodyPr/>
        <a:lstStyle/>
        <a:p>
          <a:r>
            <a:rPr lang="es-ES" dirty="0" smtClean="0">
              <a:solidFill>
                <a:schemeClr val="tx2">
                  <a:lumMod val="10000"/>
                </a:schemeClr>
              </a:solidFill>
            </a:rPr>
            <a:t>SENAE</a:t>
          </a:r>
          <a:endParaRPr lang="es-ES" dirty="0">
            <a:solidFill>
              <a:schemeClr val="tx2">
                <a:lumMod val="10000"/>
              </a:schemeClr>
            </a:solidFill>
          </a:endParaRPr>
        </a:p>
      </dgm:t>
    </dgm:pt>
    <dgm:pt modelId="{7E6EE418-D468-4DCB-821D-225E960F2EF8}" type="parTrans" cxnId="{3176A5C3-C69C-4D66-B2DA-BA3CF270B013}">
      <dgm:prSet/>
      <dgm:spPr/>
      <dgm:t>
        <a:bodyPr/>
        <a:lstStyle/>
        <a:p>
          <a:endParaRPr lang="es-ES"/>
        </a:p>
      </dgm:t>
    </dgm:pt>
    <dgm:pt modelId="{E7B0C9AE-9199-4E47-BA1F-D31E042F753F}" type="sibTrans" cxnId="{3176A5C3-C69C-4D66-B2DA-BA3CF270B013}">
      <dgm:prSet/>
      <dgm:spPr/>
      <dgm:t>
        <a:bodyPr/>
        <a:lstStyle/>
        <a:p>
          <a:endParaRPr lang="es-ES"/>
        </a:p>
      </dgm:t>
    </dgm:pt>
    <dgm:pt modelId="{58053F2A-15A0-4D70-8E95-68298C169575}">
      <dgm:prSet phldrT="[Texto]"/>
      <dgm:spPr/>
      <dgm:t>
        <a:bodyPr/>
        <a:lstStyle/>
        <a:p>
          <a:r>
            <a:rPr lang="es-ES" dirty="0">
              <a:solidFill>
                <a:schemeClr val="tx2">
                  <a:lumMod val="10000"/>
                </a:schemeClr>
              </a:solidFill>
            </a:rPr>
            <a:t>Erradicar</a:t>
          </a:r>
        </a:p>
      </dgm:t>
    </dgm:pt>
    <dgm:pt modelId="{D0C70024-1A1D-4BF0-99F1-9BB6742EBC5B}" type="parTrans" cxnId="{FCF872FF-D1F6-4F1D-9A1A-C4D3B9579697}">
      <dgm:prSet/>
      <dgm:spPr/>
      <dgm:t>
        <a:bodyPr/>
        <a:lstStyle/>
        <a:p>
          <a:endParaRPr lang="es-ES"/>
        </a:p>
      </dgm:t>
    </dgm:pt>
    <dgm:pt modelId="{F4DDF633-F1BD-46F5-A31D-34C2E35E338E}" type="sibTrans" cxnId="{FCF872FF-D1F6-4F1D-9A1A-C4D3B9579697}">
      <dgm:prSet/>
      <dgm:spPr/>
      <dgm:t>
        <a:bodyPr/>
        <a:lstStyle/>
        <a:p>
          <a:endParaRPr lang="es-ES"/>
        </a:p>
      </dgm:t>
    </dgm:pt>
    <dgm:pt modelId="{5BF63733-3172-4E84-8F06-1EE58D8C0046}" type="pres">
      <dgm:prSet presAssocID="{4BA8D277-8A7F-4DC4-BE7E-ADCFF4782B2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CA2FE38A-AFF4-48BA-8618-400DB1D357CE}" type="pres">
      <dgm:prSet presAssocID="{4BA8D277-8A7F-4DC4-BE7E-ADCFF4782B2D}" presName="Name1" presStyleCnt="0"/>
      <dgm:spPr/>
    </dgm:pt>
    <dgm:pt modelId="{C9BAB7A8-1B68-490A-A700-37549714E5E9}" type="pres">
      <dgm:prSet presAssocID="{4BA8D277-8A7F-4DC4-BE7E-ADCFF4782B2D}" presName="cycle" presStyleCnt="0"/>
      <dgm:spPr/>
    </dgm:pt>
    <dgm:pt modelId="{689E6FE2-55BB-4086-8B15-4B9E2EC2D94D}" type="pres">
      <dgm:prSet presAssocID="{4BA8D277-8A7F-4DC4-BE7E-ADCFF4782B2D}" presName="srcNode" presStyleLbl="node1" presStyleIdx="0" presStyleCnt="5"/>
      <dgm:spPr/>
    </dgm:pt>
    <dgm:pt modelId="{F95EC6DE-6C43-46AE-96AC-E3D987DD9E03}" type="pres">
      <dgm:prSet presAssocID="{4BA8D277-8A7F-4DC4-BE7E-ADCFF4782B2D}" presName="conn" presStyleLbl="parChTrans1D2" presStyleIdx="0" presStyleCnt="1"/>
      <dgm:spPr/>
      <dgm:t>
        <a:bodyPr/>
        <a:lstStyle/>
        <a:p>
          <a:endParaRPr lang="es-EC"/>
        </a:p>
      </dgm:t>
    </dgm:pt>
    <dgm:pt modelId="{68E79FF8-2430-49BA-B4B8-746408FE355D}" type="pres">
      <dgm:prSet presAssocID="{4BA8D277-8A7F-4DC4-BE7E-ADCFF4782B2D}" presName="extraNode" presStyleLbl="node1" presStyleIdx="0" presStyleCnt="5"/>
      <dgm:spPr/>
    </dgm:pt>
    <dgm:pt modelId="{DF3F3518-0732-485E-9836-48B632674746}" type="pres">
      <dgm:prSet presAssocID="{4BA8D277-8A7F-4DC4-BE7E-ADCFF4782B2D}" presName="dstNode" presStyleLbl="node1" presStyleIdx="0" presStyleCnt="5"/>
      <dgm:spPr/>
    </dgm:pt>
    <dgm:pt modelId="{D3FF1C5C-568C-4847-82D7-D83DAC0E8D48}" type="pres">
      <dgm:prSet presAssocID="{B70DC68C-F47D-4E1F-9D92-05A603D57CA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93DB16-2778-4CE4-B4B5-5D4F8E95A985}" type="pres">
      <dgm:prSet presAssocID="{B70DC68C-F47D-4E1F-9D92-05A603D57CAC}" presName="accent_1" presStyleCnt="0"/>
      <dgm:spPr/>
    </dgm:pt>
    <dgm:pt modelId="{23E41ED7-D240-4BAB-98FE-0D7A04DCD42B}" type="pres">
      <dgm:prSet presAssocID="{B70DC68C-F47D-4E1F-9D92-05A603D57CAC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397C9905-D1C0-4027-8C56-65DF320FE6F4}" type="pres">
      <dgm:prSet presAssocID="{95357BB7-AF57-4A61-80EC-5BF3B8F7B85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8D206B-3080-4F34-8882-796CBE0A7620}" type="pres">
      <dgm:prSet presAssocID="{95357BB7-AF57-4A61-80EC-5BF3B8F7B852}" presName="accent_2" presStyleCnt="0"/>
      <dgm:spPr/>
    </dgm:pt>
    <dgm:pt modelId="{7EC949DA-0F2C-4042-A440-6FEA2B526969}" type="pres">
      <dgm:prSet presAssocID="{95357BB7-AF57-4A61-80EC-5BF3B8F7B852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7F011688-F98A-4A30-86F0-C53E5D97E068}" type="pres">
      <dgm:prSet presAssocID="{FEE6BDE7-6AFC-434F-BEC1-B404E89CB9D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004FD8-2A83-493A-9991-E5A0238CE080}" type="pres">
      <dgm:prSet presAssocID="{FEE6BDE7-6AFC-434F-BEC1-B404E89CB9DB}" presName="accent_3" presStyleCnt="0"/>
      <dgm:spPr/>
    </dgm:pt>
    <dgm:pt modelId="{7A7BBF4B-902C-47F5-8ADC-DF93D6706517}" type="pres">
      <dgm:prSet presAssocID="{FEE6BDE7-6AFC-434F-BEC1-B404E89CB9DB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E3E93EF-751A-404F-809F-D0047AF57A6B}" type="pres">
      <dgm:prSet presAssocID="{9673E573-B9CF-4DA4-9279-0C4BE3A60E7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B3BB67-B56D-4472-AAAD-9F267029699D}" type="pres">
      <dgm:prSet presAssocID="{9673E573-B9CF-4DA4-9279-0C4BE3A60E71}" presName="accent_4" presStyleCnt="0"/>
      <dgm:spPr/>
    </dgm:pt>
    <dgm:pt modelId="{5013161F-E899-45BE-BE0A-C25EA8071FD8}" type="pres">
      <dgm:prSet presAssocID="{9673E573-B9CF-4DA4-9279-0C4BE3A60E71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8A3281FC-E1C4-47A7-86DA-5B98667032AF}" type="pres">
      <dgm:prSet presAssocID="{58053F2A-15A0-4D70-8E95-68298C16957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E365D7-6106-4077-81F5-04306A90D780}" type="pres">
      <dgm:prSet presAssocID="{58053F2A-15A0-4D70-8E95-68298C169575}" presName="accent_5" presStyleCnt="0"/>
      <dgm:spPr/>
    </dgm:pt>
    <dgm:pt modelId="{C4716341-E884-4D66-B402-44BA48F2D8CC}" type="pres">
      <dgm:prSet presAssocID="{58053F2A-15A0-4D70-8E95-68298C169575}" presName="accentRepeatNode" presStyleLbl="solidFgAcc1" presStyleIdx="4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038D133D-F23B-4B3B-A221-CAED2E4486A5}" type="presOf" srcId="{95357BB7-AF57-4A61-80EC-5BF3B8F7B852}" destId="{397C9905-D1C0-4027-8C56-65DF320FE6F4}" srcOrd="0" destOrd="0" presId="urn:microsoft.com/office/officeart/2008/layout/VerticalCurvedList"/>
    <dgm:cxn modelId="{7565AD42-B86B-4E84-8509-21E9B6566C91}" type="presOf" srcId="{FEE6BDE7-6AFC-434F-BEC1-B404E89CB9DB}" destId="{7F011688-F98A-4A30-86F0-C53E5D97E068}" srcOrd="0" destOrd="0" presId="urn:microsoft.com/office/officeart/2008/layout/VerticalCurvedList"/>
    <dgm:cxn modelId="{C3F9EFE6-9D60-4F6B-8451-1892053A6A28}" type="presOf" srcId="{B6DD3F70-2952-456B-8AC0-83A8EED25795}" destId="{F95EC6DE-6C43-46AE-96AC-E3D987DD9E03}" srcOrd="0" destOrd="0" presId="urn:microsoft.com/office/officeart/2008/layout/VerticalCurvedList"/>
    <dgm:cxn modelId="{716BE688-1D95-4460-9133-CD9D569AB984}" srcId="{4BA8D277-8A7F-4DC4-BE7E-ADCFF4782B2D}" destId="{95357BB7-AF57-4A61-80EC-5BF3B8F7B852}" srcOrd="1" destOrd="0" parTransId="{73BF659E-7A3F-4723-8D27-AC93AB2C0F24}" sibTransId="{BADBFB3B-7609-4495-B14B-679D2F8D4108}"/>
    <dgm:cxn modelId="{BDFE50A6-E745-401F-9CEF-35A607489E65}" type="presOf" srcId="{58053F2A-15A0-4D70-8E95-68298C169575}" destId="{8A3281FC-E1C4-47A7-86DA-5B98667032AF}" srcOrd="0" destOrd="0" presId="urn:microsoft.com/office/officeart/2008/layout/VerticalCurvedList"/>
    <dgm:cxn modelId="{1008FA18-F91A-4FD7-896F-4E7BF500BF9A}" srcId="{4BA8D277-8A7F-4DC4-BE7E-ADCFF4782B2D}" destId="{FEE6BDE7-6AFC-434F-BEC1-B404E89CB9DB}" srcOrd="2" destOrd="0" parTransId="{6DEC6BF4-84A8-4902-BA20-CF5F53657C49}" sibTransId="{5E247190-1D31-49C0-8EA7-8257E0E28C91}"/>
    <dgm:cxn modelId="{3176A5C3-C69C-4D66-B2DA-BA3CF270B013}" srcId="{4BA8D277-8A7F-4DC4-BE7E-ADCFF4782B2D}" destId="{9673E573-B9CF-4DA4-9279-0C4BE3A60E71}" srcOrd="3" destOrd="0" parTransId="{7E6EE418-D468-4DCB-821D-225E960F2EF8}" sibTransId="{E7B0C9AE-9199-4E47-BA1F-D31E042F753F}"/>
    <dgm:cxn modelId="{0805D8D1-8669-43B2-8BAC-FC194C4492F3}" type="presOf" srcId="{B70DC68C-F47D-4E1F-9D92-05A603D57CAC}" destId="{D3FF1C5C-568C-4847-82D7-D83DAC0E8D48}" srcOrd="0" destOrd="0" presId="urn:microsoft.com/office/officeart/2008/layout/VerticalCurvedList"/>
    <dgm:cxn modelId="{52B7C68B-154F-425F-B75E-87207E4A92CB}" srcId="{4BA8D277-8A7F-4DC4-BE7E-ADCFF4782B2D}" destId="{B70DC68C-F47D-4E1F-9D92-05A603D57CAC}" srcOrd="0" destOrd="0" parTransId="{D05C2DA6-C766-4246-A5B3-17CC069AB3BC}" sibTransId="{B6DD3F70-2952-456B-8AC0-83A8EED25795}"/>
    <dgm:cxn modelId="{FCF872FF-D1F6-4F1D-9A1A-C4D3B9579697}" srcId="{4BA8D277-8A7F-4DC4-BE7E-ADCFF4782B2D}" destId="{58053F2A-15A0-4D70-8E95-68298C169575}" srcOrd="4" destOrd="0" parTransId="{D0C70024-1A1D-4BF0-99F1-9BB6742EBC5B}" sibTransId="{F4DDF633-F1BD-46F5-A31D-34C2E35E338E}"/>
    <dgm:cxn modelId="{85BC01E0-2554-47DE-A980-41201B76080C}" type="presOf" srcId="{4BA8D277-8A7F-4DC4-BE7E-ADCFF4782B2D}" destId="{5BF63733-3172-4E84-8F06-1EE58D8C0046}" srcOrd="0" destOrd="0" presId="urn:microsoft.com/office/officeart/2008/layout/VerticalCurvedList"/>
    <dgm:cxn modelId="{17C601D2-71F2-42B3-8F2D-D1ED676D908C}" type="presOf" srcId="{9673E573-B9CF-4DA4-9279-0C4BE3A60E71}" destId="{EE3E93EF-751A-404F-809F-D0047AF57A6B}" srcOrd="0" destOrd="0" presId="urn:microsoft.com/office/officeart/2008/layout/VerticalCurvedList"/>
    <dgm:cxn modelId="{66DA3763-EABF-4C72-8E77-14B089F3C876}" type="presParOf" srcId="{5BF63733-3172-4E84-8F06-1EE58D8C0046}" destId="{CA2FE38A-AFF4-48BA-8618-400DB1D357CE}" srcOrd="0" destOrd="0" presId="urn:microsoft.com/office/officeart/2008/layout/VerticalCurvedList"/>
    <dgm:cxn modelId="{A6666F0F-82DC-473B-8D4E-4301457C8B39}" type="presParOf" srcId="{CA2FE38A-AFF4-48BA-8618-400DB1D357CE}" destId="{C9BAB7A8-1B68-490A-A700-37549714E5E9}" srcOrd="0" destOrd="0" presId="urn:microsoft.com/office/officeart/2008/layout/VerticalCurvedList"/>
    <dgm:cxn modelId="{CB5FCB8B-A3C5-4F68-9EFE-A7804BFA4610}" type="presParOf" srcId="{C9BAB7A8-1B68-490A-A700-37549714E5E9}" destId="{689E6FE2-55BB-4086-8B15-4B9E2EC2D94D}" srcOrd="0" destOrd="0" presId="urn:microsoft.com/office/officeart/2008/layout/VerticalCurvedList"/>
    <dgm:cxn modelId="{78198EB3-3A31-42F1-ABF6-47DCFB206C14}" type="presParOf" srcId="{C9BAB7A8-1B68-490A-A700-37549714E5E9}" destId="{F95EC6DE-6C43-46AE-96AC-E3D987DD9E03}" srcOrd="1" destOrd="0" presId="urn:microsoft.com/office/officeart/2008/layout/VerticalCurvedList"/>
    <dgm:cxn modelId="{23A1A002-FD61-4889-944C-7F50144FFD49}" type="presParOf" srcId="{C9BAB7A8-1B68-490A-A700-37549714E5E9}" destId="{68E79FF8-2430-49BA-B4B8-746408FE355D}" srcOrd="2" destOrd="0" presId="urn:microsoft.com/office/officeart/2008/layout/VerticalCurvedList"/>
    <dgm:cxn modelId="{30E1E97D-F332-4016-9F4E-D606B96B9545}" type="presParOf" srcId="{C9BAB7A8-1B68-490A-A700-37549714E5E9}" destId="{DF3F3518-0732-485E-9836-48B632674746}" srcOrd="3" destOrd="0" presId="urn:microsoft.com/office/officeart/2008/layout/VerticalCurvedList"/>
    <dgm:cxn modelId="{70786689-B06D-48FD-9B44-E3BFA41F037A}" type="presParOf" srcId="{CA2FE38A-AFF4-48BA-8618-400DB1D357CE}" destId="{D3FF1C5C-568C-4847-82D7-D83DAC0E8D48}" srcOrd="1" destOrd="0" presId="urn:microsoft.com/office/officeart/2008/layout/VerticalCurvedList"/>
    <dgm:cxn modelId="{3C4E1D6E-5A58-4303-A8B1-4A3B72F85BA8}" type="presParOf" srcId="{CA2FE38A-AFF4-48BA-8618-400DB1D357CE}" destId="{2C93DB16-2778-4CE4-B4B5-5D4F8E95A985}" srcOrd="2" destOrd="0" presId="urn:microsoft.com/office/officeart/2008/layout/VerticalCurvedList"/>
    <dgm:cxn modelId="{82994EFA-0FF5-46E7-887B-3F63D171255E}" type="presParOf" srcId="{2C93DB16-2778-4CE4-B4B5-5D4F8E95A985}" destId="{23E41ED7-D240-4BAB-98FE-0D7A04DCD42B}" srcOrd="0" destOrd="0" presId="urn:microsoft.com/office/officeart/2008/layout/VerticalCurvedList"/>
    <dgm:cxn modelId="{3A119B2E-B158-4049-8933-99B1A1BDDC0F}" type="presParOf" srcId="{CA2FE38A-AFF4-48BA-8618-400DB1D357CE}" destId="{397C9905-D1C0-4027-8C56-65DF320FE6F4}" srcOrd="3" destOrd="0" presId="urn:microsoft.com/office/officeart/2008/layout/VerticalCurvedList"/>
    <dgm:cxn modelId="{3F11784A-6103-4E1E-BEEF-EA9450414987}" type="presParOf" srcId="{CA2FE38A-AFF4-48BA-8618-400DB1D357CE}" destId="{FC8D206B-3080-4F34-8882-796CBE0A7620}" srcOrd="4" destOrd="0" presId="urn:microsoft.com/office/officeart/2008/layout/VerticalCurvedList"/>
    <dgm:cxn modelId="{A9451DD3-26CE-4C00-B77E-44FA390B8C21}" type="presParOf" srcId="{FC8D206B-3080-4F34-8882-796CBE0A7620}" destId="{7EC949DA-0F2C-4042-A440-6FEA2B526969}" srcOrd="0" destOrd="0" presId="urn:microsoft.com/office/officeart/2008/layout/VerticalCurvedList"/>
    <dgm:cxn modelId="{BF4ABD70-7484-459E-BD1F-8DF313ADA3DD}" type="presParOf" srcId="{CA2FE38A-AFF4-48BA-8618-400DB1D357CE}" destId="{7F011688-F98A-4A30-86F0-C53E5D97E068}" srcOrd="5" destOrd="0" presId="urn:microsoft.com/office/officeart/2008/layout/VerticalCurvedList"/>
    <dgm:cxn modelId="{DF66DCCC-BE08-46EA-BE0A-C8FF968B4302}" type="presParOf" srcId="{CA2FE38A-AFF4-48BA-8618-400DB1D357CE}" destId="{39004FD8-2A83-493A-9991-E5A0238CE080}" srcOrd="6" destOrd="0" presId="urn:microsoft.com/office/officeart/2008/layout/VerticalCurvedList"/>
    <dgm:cxn modelId="{B14FEE58-406A-46B9-ADC3-FE449D812DBF}" type="presParOf" srcId="{39004FD8-2A83-493A-9991-E5A0238CE080}" destId="{7A7BBF4B-902C-47F5-8ADC-DF93D6706517}" srcOrd="0" destOrd="0" presId="urn:microsoft.com/office/officeart/2008/layout/VerticalCurvedList"/>
    <dgm:cxn modelId="{602A91BF-7D71-4687-85E3-9424F6FCBE44}" type="presParOf" srcId="{CA2FE38A-AFF4-48BA-8618-400DB1D357CE}" destId="{EE3E93EF-751A-404F-809F-D0047AF57A6B}" srcOrd="7" destOrd="0" presId="urn:microsoft.com/office/officeart/2008/layout/VerticalCurvedList"/>
    <dgm:cxn modelId="{60C66290-57C1-42A0-BB0C-64CCAACD98CA}" type="presParOf" srcId="{CA2FE38A-AFF4-48BA-8618-400DB1D357CE}" destId="{DDB3BB67-B56D-4472-AAAD-9F267029699D}" srcOrd="8" destOrd="0" presId="urn:microsoft.com/office/officeart/2008/layout/VerticalCurvedList"/>
    <dgm:cxn modelId="{DCFD2646-97D1-4C40-B5E8-A771BD4E64FD}" type="presParOf" srcId="{DDB3BB67-B56D-4472-AAAD-9F267029699D}" destId="{5013161F-E899-45BE-BE0A-C25EA8071FD8}" srcOrd="0" destOrd="0" presId="urn:microsoft.com/office/officeart/2008/layout/VerticalCurvedList"/>
    <dgm:cxn modelId="{D1478FC4-691A-4DA0-A938-27A542A27F63}" type="presParOf" srcId="{CA2FE38A-AFF4-48BA-8618-400DB1D357CE}" destId="{8A3281FC-E1C4-47A7-86DA-5B98667032AF}" srcOrd="9" destOrd="0" presId="urn:microsoft.com/office/officeart/2008/layout/VerticalCurvedList"/>
    <dgm:cxn modelId="{846ECF54-FC18-4C64-83AB-5632377067D5}" type="presParOf" srcId="{CA2FE38A-AFF4-48BA-8618-400DB1D357CE}" destId="{76E365D7-6106-4077-81F5-04306A90D780}" srcOrd="10" destOrd="0" presId="urn:microsoft.com/office/officeart/2008/layout/VerticalCurvedList"/>
    <dgm:cxn modelId="{5215945A-A7A5-4892-8070-F7D8A1D27EAB}" type="presParOf" srcId="{76E365D7-6106-4077-81F5-04306A90D780}" destId="{C4716341-E884-4D66-B402-44BA48F2D8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58FD23-7615-4EDC-A0DD-9E057D06ADE8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99FC1D4-4FA3-4C45-BA3D-55D2BA562262}">
      <dgm:prSet phldrT="[Texto]"/>
      <dgm:spPr/>
      <dgm:t>
        <a:bodyPr/>
        <a:lstStyle/>
        <a:p>
          <a:r>
            <a:rPr lang="es-ES" dirty="0">
              <a:solidFill>
                <a:schemeClr val="tx2">
                  <a:lumMod val="10000"/>
                </a:schemeClr>
              </a:solidFill>
            </a:rPr>
            <a:t>PROBLEMA</a:t>
          </a:r>
        </a:p>
      </dgm:t>
    </dgm:pt>
    <dgm:pt modelId="{8470AD22-88E6-4D06-8728-7A51D1B4A787}" type="parTrans" cxnId="{7DD0F2A1-A27E-42D2-912A-9F2C202B5816}">
      <dgm:prSet/>
      <dgm:spPr/>
      <dgm:t>
        <a:bodyPr/>
        <a:lstStyle/>
        <a:p>
          <a:endParaRPr lang="es-ES"/>
        </a:p>
      </dgm:t>
    </dgm:pt>
    <dgm:pt modelId="{112FF3DB-E974-486E-83AC-BA0290F187DF}" type="sibTrans" cxnId="{7DD0F2A1-A27E-42D2-912A-9F2C202B5816}">
      <dgm:prSet/>
      <dgm:spPr/>
      <dgm:t>
        <a:bodyPr/>
        <a:lstStyle/>
        <a:p>
          <a:endParaRPr lang="es-ES"/>
        </a:p>
      </dgm:t>
    </dgm:pt>
    <dgm:pt modelId="{B95F9789-BEC3-4684-884C-5222A07C6C7C}">
      <dgm:prSet phldrT="[Texto]"/>
      <dgm:spPr/>
      <dgm:t>
        <a:bodyPr/>
        <a:lstStyle/>
        <a:p>
          <a:r>
            <a:rPr lang="es-ES" dirty="0">
              <a:solidFill>
                <a:schemeClr val="tx2">
                  <a:lumMod val="10000"/>
                </a:schemeClr>
              </a:solidFill>
            </a:rPr>
            <a:t>COMERCIO </a:t>
          </a:r>
          <a:r>
            <a:rPr lang="es-ES" dirty="0" smtClean="0">
              <a:solidFill>
                <a:schemeClr val="tx2">
                  <a:lumMod val="10000"/>
                </a:schemeClr>
              </a:solidFill>
            </a:rPr>
            <a:t>INFORMAL</a:t>
          </a:r>
        </a:p>
      </dgm:t>
    </dgm:pt>
    <dgm:pt modelId="{9937F897-2710-4697-A307-FF116AB7B297}" type="parTrans" cxnId="{E08B9C54-819D-4A10-B18C-BB7630DCF0CC}">
      <dgm:prSet/>
      <dgm:spPr/>
      <dgm:t>
        <a:bodyPr/>
        <a:lstStyle/>
        <a:p>
          <a:endParaRPr lang="es-ES"/>
        </a:p>
      </dgm:t>
    </dgm:pt>
    <dgm:pt modelId="{7CE4DD9A-9AAE-4185-A655-0B9409482892}" type="sibTrans" cxnId="{E08B9C54-819D-4A10-B18C-BB7630DCF0CC}">
      <dgm:prSet/>
      <dgm:spPr/>
      <dgm:t>
        <a:bodyPr/>
        <a:lstStyle/>
        <a:p>
          <a:endParaRPr lang="es-ES"/>
        </a:p>
      </dgm:t>
    </dgm:pt>
    <dgm:pt modelId="{5D42F95D-718F-4F7C-8756-0A7C47CBCD57}">
      <dgm:prSet phldrT="[Texto]"/>
      <dgm:spPr/>
      <dgm:t>
        <a:bodyPr/>
        <a:lstStyle/>
        <a:p>
          <a:r>
            <a:rPr lang="es-ES" dirty="0">
              <a:solidFill>
                <a:schemeClr val="tx2">
                  <a:lumMod val="10000"/>
                </a:schemeClr>
              </a:solidFill>
            </a:rPr>
            <a:t>POLÍTICA COMERCIAL</a:t>
          </a:r>
        </a:p>
      </dgm:t>
    </dgm:pt>
    <dgm:pt modelId="{F2B5C914-DCAE-47B9-82A2-BFA58490CE84}" type="parTrans" cxnId="{01CC2DCF-265B-4500-A02C-BF85917CEBA2}">
      <dgm:prSet/>
      <dgm:spPr/>
      <dgm:t>
        <a:bodyPr/>
        <a:lstStyle/>
        <a:p>
          <a:endParaRPr lang="es-ES"/>
        </a:p>
      </dgm:t>
    </dgm:pt>
    <dgm:pt modelId="{B8983503-BEE2-40F1-8B90-05BD1B3B721B}" type="sibTrans" cxnId="{01CC2DCF-265B-4500-A02C-BF85917CEBA2}">
      <dgm:prSet/>
      <dgm:spPr/>
      <dgm:t>
        <a:bodyPr/>
        <a:lstStyle/>
        <a:p>
          <a:endParaRPr lang="es-ES"/>
        </a:p>
      </dgm:t>
    </dgm:pt>
    <dgm:pt modelId="{13696D3B-38A4-4A6B-9929-25FEF21EE982}">
      <dgm:prSet phldrT="[Texto]"/>
      <dgm:spPr/>
      <dgm:t>
        <a:bodyPr/>
        <a:lstStyle/>
        <a:p>
          <a:r>
            <a:rPr lang="es-ES" dirty="0">
              <a:solidFill>
                <a:schemeClr val="tx2">
                  <a:lumMod val="10000"/>
                </a:schemeClr>
              </a:solidFill>
            </a:rPr>
            <a:t>POLÍTICA ARANCELARIA </a:t>
          </a:r>
          <a:br>
            <a:rPr lang="es-ES" dirty="0">
              <a:solidFill>
                <a:schemeClr val="tx2">
                  <a:lumMod val="10000"/>
                </a:schemeClr>
              </a:solidFill>
            </a:rPr>
          </a:br>
          <a:r>
            <a:rPr lang="es-ES" dirty="0">
              <a:solidFill>
                <a:schemeClr val="tx2">
                  <a:lumMod val="10000"/>
                </a:schemeClr>
              </a:solidFill>
            </a:rPr>
            <a:t/>
          </a:r>
          <a:br>
            <a:rPr lang="es-ES" dirty="0">
              <a:solidFill>
                <a:schemeClr val="tx2">
                  <a:lumMod val="10000"/>
                </a:schemeClr>
              </a:solidFill>
            </a:rPr>
          </a:br>
          <a:r>
            <a:rPr lang="es-ES" dirty="0">
              <a:solidFill>
                <a:schemeClr val="tx2">
                  <a:lumMod val="10000"/>
                </a:schemeClr>
              </a:solidFill>
            </a:rPr>
            <a:t/>
          </a:r>
          <a:br>
            <a:rPr lang="es-ES" dirty="0">
              <a:solidFill>
                <a:schemeClr val="tx2">
                  <a:lumMod val="10000"/>
                </a:schemeClr>
              </a:solidFill>
            </a:rPr>
          </a:br>
          <a:r>
            <a:rPr lang="es-ES" dirty="0">
              <a:solidFill>
                <a:schemeClr val="tx2">
                  <a:lumMod val="10000"/>
                </a:schemeClr>
              </a:solidFill>
            </a:rPr>
            <a:t>POLÍTICA PARA ARANCELARIA</a:t>
          </a:r>
        </a:p>
      </dgm:t>
    </dgm:pt>
    <dgm:pt modelId="{161C9DFA-9809-4431-B0B2-628347B0D9EB}" type="parTrans" cxnId="{EEF91720-BC8C-4525-A6CB-95E4ACCF3C04}">
      <dgm:prSet/>
      <dgm:spPr/>
      <dgm:t>
        <a:bodyPr/>
        <a:lstStyle/>
        <a:p>
          <a:endParaRPr lang="es-ES"/>
        </a:p>
      </dgm:t>
    </dgm:pt>
    <dgm:pt modelId="{0F11FAB8-F207-4075-980D-1085B99E350A}" type="sibTrans" cxnId="{EEF91720-BC8C-4525-A6CB-95E4ACCF3C04}">
      <dgm:prSet/>
      <dgm:spPr/>
      <dgm:t>
        <a:bodyPr/>
        <a:lstStyle/>
        <a:p>
          <a:endParaRPr lang="es-ES"/>
        </a:p>
      </dgm:t>
    </dgm:pt>
    <dgm:pt modelId="{2C3D649A-0977-4005-A948-F71B6A9E80C0}">
      <dgm:prSet phldrT="[Texto]"/>
      <dgm:spPr/>
      <dgm:t>
        <a:bodyPr/>
        <a:lstStyle/>
        <a:p>
          <a:r>
            <a:rPr lang="es-ES" dirty="0">
              <a:solidFill>
                <a:schemeClr val="tx2">
                  <a:lumMod val="10000"/>
                </a:schemeClr>
              </a:solidFill>
            </a:rPr>
            <a:t>ARANCEL FIJO</a:t>
          </a:r>
          <a:br>
            <a:rPr lang="es-ES" dirty="0">
              <a:solidFill>
                <a:schemeClr val="tx2">
                  <a:lumMod val="10000"/>
                </a:schemeClr>
              </a:solidFill>
            </a:rPr>
          </a:br>
          <a:r>
            <a:rPr lang="es-ES" dirty="0">
              <a:solidFill>
                <a:schemeClr val="tx2">
                  <a:lumMod val="10000"/>
                </a:schemeClr>
              </a:solidFill>
            </a:rPr>
            <a:t/>
          </a:r>
          <a:br>
            <a:rPr lang="es-ES" dirty="0">
              <a:solidFill>
                <a:schemeClr val="tx2">
                  <a:lumMod val="10000"/>
                </a:schemeClr>
              </a:solidFill>
            </a:rPr>
          </a:br>
          <a:r>
            <a:rPr lang="es-ES" dirty="0">
              <a:solidFill>
                <a:schemeClr val="tx2">
                  <a:lumMod val="10000"/>
                </a:schemeClr>
              </a:solidFill>
            </a:rPr>
            <a:t>ARANCEL MIXTO</a:t>
          </a:r>
          <a:br>
            <a:rPr lang="es-ES" dirty="0">
              <a:solidFill>
                <a:schemeClr val="tx2">
                  <a:lumMod val="10000"/>
                </a:schemeClr>
              </a:solidFill>
            </a:rPr>
          </a:br>
          <a:r>
            <a:rPr lang="es-ES" dirty="0">
              <a:solidFill>
                <a:schemeClr val="tx2">
                  <a:lumMod val="10000"/>
                </a:schemeClr>
              </a:solidFill>
            </a:rPr>
            <a:t/>
          </a:r>
          <a:br>
            <a:rPr lang="es-ES" dirty="0">
              <a:solidFill>
                <a:schemeClr val="tx2">
                  <a:lumMod val="10000"/>
                </a:schemeClr>
              </a:solidFill>
            </a:rPr>
          </a:br>
          <a:r>
            <a:rPr lang="es-ES" dirty="0">
              <a:solidFill>
                <a:schemeClr val="tx2">
                  <a:lumMod val="10000"/>
                </a:schemeClr>
              </a:solidFill>
            </a:rPr>
            <a:t>ARANCEL VARIABLE</a:t>
          </a:r>
          <a:br>
            <a:rPr lang="es-ES" dirty="0">
              <a:solidFill>
                <a:schemeClr val="tx2">
                  <a:lumMod val="10000"/>
                </a:schemeClr>
              </a:solidFill>
            </a:rPr>
          </a:br>
          <a:r>
            <a:rPr lang="es-ES" dirty="0">
              <a:solidFill>
                <a:schemeClr val="tx2">
                  <a:lumMod val="10000"/>
                </a:schemeClr>
              </a:solidFill>
            </a:rPr>
            <a:t/>
          </a:r>
          <a:br>
            <a:rPr lang="es-ES" dirty="0">
              <a:solidFill>
                <a:schemeClr val="tx2">
                  <a:lumMod val="10000"/>
                </a:schemeClr>
              </a:solidFill>
            </a:rPr>
          </a:br>
          <a:r>
            <a:rPr lang="es-ES" dirty="0">
              <a:solidFill>
                <a:schemeClr val="tx2">
                  <a:lumMod val="10000"/>
                </a:schemeClr>
              </a:solidFill>
            </a:rPr>
            <a:t>CUPOS DE IMPORTACIÓN</a:t>
          </a:r>
        </a:p>
      </dgm:t>
    </dgm:pt>
    <dgm:pt modelId="{08F687AE-120B-487C-BFAF-1D906011B958}" type="parTrans" cxnId="{78C08358-E5EB-4BEC-8A97-97D152AFE174}">
      <dgm:prSet/>
      <dgm:spPr/>
      <dgm:t>
        <a:bodyPr/>
        <a:lstStyle/>
        <a:p>
          <a:endParaRPr lang="es-ES"/>
        </a:p>
      </dgm:t>
    </dgm:pt>
    <dgm:pt modelId="{4A4E2A77-841B-4EBC-B823-E5D942B5F2F0}" type="sibTrans" cxnId="{78C08358-E5EB-4BEC-8A97-97D152AFE174}">
      <dgm:prSet/>
      <dgm:spPr/>
      <dgm:t>
        <a:bodyPr/>
        <a:lstStyle/>
        <a:p>
          <a:endParaRPr lang="es-ES"/>
        </a:p>
      </dgm:t>
    </dgm:pt>
    <dgm:pt modelId="{1B117D5D-2C93-485D-B3F4-99B1EB9D2350}" type="pres">
      <dgm:prSet presAssocID="{3A58FD23-7615-4EDC-A0DD-9E057D06ADE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DF1E894-5D74-4D33-88DC-CF30D0F9A5E3}" type="pres">
      <dgm:prSet presAssocID="{899FC1D4-4FA3-4C45-BA3D-55D2BA562262}" presName="roof" presStyleLbl="dkBgShp" presStyleIdx="0" presStyleCnt="2"/>
      <dgm:spPr/>
      <dgm:t>
        <a:bodyPr/>
        <a:lstStyle/>
        <a:p>
          <a:endParaRPr lang="es-EC"/>
        </a:p>
      </dgm:t>
    </dgm:pt>
    <dgm:pt modelId="{04CB0B72-B902-4F9B-83D7-C2FEC34F0EAD}" type="pres">
      <dgm:prSet presAssocID="{899FC1D4-4FA3-4C45-BA3D-55D2BA562262}" presName="pillars" presStyleCnt="0"/>
      <dgm:spPr/>
    </dgm:pt>
    <dgm:pt modelId="{04B21771-316B-4624-91DC-6BF47167B160}" type="pres">
      <dgm:prSet presAssocID="{899FC1D4-4FA3-4C45-BA3D-55D2BA562262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856BD0-3A06-4EC7-BCAE-16278777B521}" type="pres">
      <dgm:prSet presAssocID="{5D42F95D-718F-4F7C-8756-0A7C47CBCD57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0F8200-C321-4BC3-B826-2FD50A88CCE3}" type="pres">
      <dgm:prSet presAssocID="{13696D3B-38A4-4A6B-9929-25FEF21EE982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BE0DE3-F38F-428D-9B01-C0E2E30C770A}" type="pres">
      <dgm:prSet presAssocID="{2C3D649A-0977-4005-A948-F71B6A9E80C0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D0983F-C8A3-45F1-B648-E7BCA0D4983B}" type="pres">
      <dgm:prSet presAssocID="{899FC1D4-4FA3-4C45-BA3D-55D2BA562262}" presName="base" presStyleLbl="dkBgShp" presStyleIdx="1" presStyleCnt="2"/>
      <dgm:spPr/>
    </dgm:pt>
  </dgm:ptLst>
  <dgm:cxnLst>
    <dgm:cxn modelId="{13DA690A-1E82-42D5-941A-6B11D4C8133D}" type="presOf" srcId="{3A58FD23-7615-4EDC-A0DD-9E057D06ADE8}" destId="{1B117D5D-2C93-485D-B3F4-99B1EB9D2350}" srcOrd="0" destOrd="0" presId="urn:microsoft.com/office/officeart/2005/8/layout/hList3"/>
    <dgm:cxn modelId="{E08B9C54-819D-4A10-B18C-BB7630DCF0CC}" srcId="{899FC1D4-4FA3-4C45-BA3D-55D2BA562262}" destId="{B95F9789-BEC3-4684-884C-5222A07C6C7C}" srcOrd="0" destOrd="0" parTransId="{9937F897-2710-4697-A307-FF116AB7B297}" sibTransId="{7CE4DD9A-9AAE-4185-A655-0B9409482892}"/>
    <dgm:cxn modelId="{A1CDD5F0-353D-42BC-854E-95C4AC4AFEAA}" type="presOf" srcId="{13696D3B-38A4-4A6B-9929-25FEF21EE982}" destId="{6E0F8200-C321-4BC3-B826-2FD50A88CCE3}" srcOrd="0" destOrd="0" presId="urn:microsoft.com/office/officeart/2005/8/layout/hList3"/>
    <dgm:cxn modelId="{7DD0F2A1-A27E-42D2-912A-9F2C202B5816}" srcId="{3A58FD23-7615-4EDC-A0DD-9E057D06ADE8}" destId="{899FC1D4-4FA3-4C45-BA3D-55D2BA562262}" srcOrd="0" destOrd="0" parTransId="{8470AD22-88E6-4D06-8728-7A51D1B4A787}" sibTransId="{112FF3DB-E974-486E-83AC-BA0290F187DF}"/>
    <dgm:cxn modelId="{DF56F362-C65C-464E-98A5-7D5B5E2DED85}" type="presOf" srcId="{899FC1D4-4FA3-4C45-BA3D-55D2BA562262}" destId="{4DF1E894-5D74-4D33-88DC-CF30D0F9A5E3}" srcOrd="0" destOrd="0" presId="urn:microsoft.com/office/officeart/2005/8/layout/hList3"/>
    <dgm:cxn modelId="{3DA73567-ADC2-4355-BD07-5629E26E34DF}" type="presOf" srcId="{5D42F95D-718F-4F7C-8756-0A7C47CBCD57}" destId="{25856BD0-3A06-4EC7-BCAE-16278777B521}" srcOrd="0" destOrd="0" presId="urn:microsoft.com/office/officeart/2005/8/layout/hList3"/>
    <dgm:cxn modelId="{43D29780-DB8C-48F3-BF41-6007FF7AE0CC}" type="presOf" srcId="{B95F9789-BEC3-4684-884C-5222A07C6C7C}" destId="{04B21771-316B-4624-91DC-6BF47167B160}" srcOrd="0" destOrd="0" presId="urn:microsoft.com/office/officeart/2005/8/layout/hList3"/>
    <dgm:cxn modelId="{28718895-B4C6-4D91-A9BC-A493AD66A282}" type="presOf" srcId="{2C3D649A-0977-4005-A948-F71B6A9E80C0}" destId="{F2BE0DE3-F38F-428D-9B01-C0E2E30C770A}" srcOrd="0" destOrd="0" presId="urn:microsoft.com/office/officeart/2005/8/layout/hList3"/>
    <dgm:cxn modelId="{78C08358-E5EB-4BEC-8A97-97D152AFE174}" srcId="{899FC1D4-4FA3-4C45-BA3D-55D2BA562262}" destId="{2C3D649A-0977-4005-A948-F71B6A9E80C0}" srcOrd="3" destOrd="0" parTransId="{08F687AE-120B-487C-BFAF-1D906011B958}" sibTransId="{4A4E2A77-841B-4EBC-B823-E5D942B5F2F0}"/>
    <dgm:cxn modelId="{01CC2DCF-265B-4500-A02C-BF85917CEBA2}" srcId="{899FC1D4-4FA3-4C45-BA3D-55D2BA562262}" destId="{5D42F95D-718F-4F7C-8756-0A7C47CBCD57}" srcOrd="1" destOrd="0" parTransId="{F2B5C914-DCAE-47B9-82A2-BFA58490CE84}" sibTransId="{B8983503-BEE2-40F1-8B90-05BD1B3B721B}"/>
    <dgm:cxn modelId="{EEF91720-BC8C-4525-A6CB-95E4ACCF3C04}" srcId="{899FC1D4-4FA3-4C45-BA3D-55D2BA562262}" destId="{13696D3B-38A4-4A6B-9929-25FEF21EE982}" srcOrd="2" destOrd="0" parTransId="{161C9DFA-9809-4431-B0B2-628347B0D9EB}" sibTransId="{0F11FAB8-F207-4075-980D-1085B99E350A}"/>
    <dgm:cxn modelId="{7FD03E94-D6BD-4A68-AF60-C83A53B0BB5F}" type="presParOf" srcId="{1B117D5D-2C93-485D-B3F4-99B1EB9D2350}" destId="{4DF1E894-5D74-4D33-88DC-CF30D0F9A5E3}" srcOrd="0" destOrd="0" presId="urn:microsoft.com/office/officeart/2005/8/layout/hList3"/>
    <dgm:cxn modelId="{83A6D8FC-2204-45D7-AE00-E6C22EC8A5AD}" type="presParOf" srcId="{1B117D5D-2C93-485D-B3F4-99B1EB9D2350}" destId="{04CB0B72-B902-4F9B-83D7-C2FEC34F0EAD}" srcOrd="1" destOrd="0" presId="urn:microsoft.com/office/officeart/2005/8/layout/hList3"/>
    <dgm:cxn modelId="{18F24A12-F708-4EA5-B27A-73A0A8CCE850}" type="presParOf" srcId="{04CB0B72-B902-4F9B-83D7-C2FEC34F0EAD}" destId="{04B21771-316B-4624-91DC-6BF47167B160}" srcOrd="0" destOrd="0" presId="urn:microsoft.com/office/officeart/2005/8/layout/hList3"/>
    <dgm:cxn modelId="{00DF3FCE-4456-4033-91C0-C6594D44D88A}" type="presParOf" srcId="{04CB0B72-B902-4F9B-83D7-C2FEC34F0EAD}" destId="{25856BD0-3A06-4EC7-BCAE-16278777B521}" srcOrd="1" destOrd="0" presId="urn:microsoft.com/office/officeart/2005/8/layout/hList3"/>
    <dgm:cxn modelId="{790539EE-C39B-41F8-9B99-8D431ABBA4F2}" type="presParOf" srcId="{04CB0B72-B902-4F9B-83D7-C2FEC34F0EAD}" destId="{6E0F8200-C321-4BC3-B826-2FD50A88CCE3}" srcOrd="2" destOrd="0" presId="urn:microsoft.com/office/officeart/2005/8/layout/hList3"/>
    <dgm:cxn modelId="{02BB045C-8CBC-49DF-B6F2-518F7E1B3CF4}" type="presParOf" srcId="{04CB0B72-B902-4F9B-83D7-C2FEC34F0EAD}" destId="{F2BE0DE3-F38F-428D-9B01-C0E2E30C770A}" srcOrd="3" destOrd="0" presId="urn:microsoft.com/office/officeart/2005/8/layout/hList3"/>
    <dgm:cxn modelId="{0288903E-89DA-4EE1-B8F1-D1268AE7A8F9}" type="presParOf" srcId="{1B117D5D-2C93-485D-B3F4-99B1EB9D2350}" destId="{8AD0983F-C8A3-45F1-B648-E7BCA0D4983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F8B45C-B817-464E-9752-AB4F03E795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4506386-46E3-40EB-8AB1-D0C3D7268263}">
      <dgm:prSet phldrT="[Texto]"/>
      <dgm:spPr/>
      <dgm:t>
        <a:bodyPr/>
        <a:lstStyle/>
        <a:p>
          <a:r>
            <a:rPr lang="es-ES" dirty="0">
              <a:solidFill>
                <a:schemeClr val="tx2">
                  <a:lumMod val="10000"/>
                </a:schemeClr>
              </a:solidFill>
            </a:rPr>
            <a:t>OBJETIVO</a:t>
          </a:r>
        </a:p>
      </dgm:t>
    </dgm:pt>
    <dgm:pt modelId="{7F9AAE91-F147-4DA0-B843-F4EA6264BDA9}" type="parTrans" cxnId="{74E3929E-8968-46DE-ACAF-974C69055185}">
      <dgm:prSet/>
      <dgm:spPr/>
      <dgm:t>
        <a:bodyPr/>
        <a:lstStyle/>
        <a:p>
          <a:endParaRPr lang="es-ES"/>
        </a:p>
      </dgm:t>
    </dgm:pt>
    <dgm:pt modelId="{6220C2CF-8C09-4005-805F-EB58F2D2BEED}" type="sibTrans" cxnId="{74E3929E-8968-46DE-ACAF-974C69055185}">
      <dgm:prSet/>
      <dgm:spPr/>
      <dgm:t>
        <a:bodyPr/>
        <a:lstStyle/>
        <a:p>
          <a:endParaRPr lang="es-ES"/>
        </a:p>
      </dgm:t>
    </dgm:pt>
    <dgm:pt modelId="{D91C01DE-125E-4AFC-97D7-6A8A940E2A9F}">
      <dgm:prSet phldrT="[Texto]"/>
      <dgm:spPr/>
      <dgm:t>
        <a:bodyPr/>
        <a:lstStyle/>
        <a:p>
          <a:pPr algn="just"/>
          <a:r>
            <a:rPr lang="es-ES" dirty="0" smtClean="0"/>
            <a:t>Analizar la política comercial con la finalidad de evidenciar cual es el impacto que ha generado su aplicación en el sector de la telefonía móvil en el país.</a:t>
          </a:r>
          <a:endParaRPr lang="es-ES" dirty="0"/>
        </a:p>
      </dgm:t>
    </dgm:pt>
    <dgm:pt modelId="{F462491D-A94C-44DE-819C-FAA7C5057FEF}" type="parTrans" cxnId="{C5EBE1AA-3DD1-4503-B09E-CCEB290C797B}">
      <dgm:prSet/>
      <dgm:spPr/>
      <dgm:t>
        <a:bodyPr/>
        <a:lstStyle/>
        <a:p>
          <a:endParaRPr lang="es-ES"/>
        </a:p>
      </dgm:t>
    </dgm:pt>
    <dgm:pt modelId="{9F098C2B-F87A-40D8-B22F-59BD4A8C78BB}" type="sibTrans" cxnId="{C5EBE1AA-3DD1-4503-B09E-CCEB290C797B}">
      <dgm:prSet/>
      <dgm:spPr/>
      <dgm:t>
        <a:bodyPr/>
        <a:lstStyle/>
        <a:p>
          <a:endParaRPr lang="es-ES"/>
        </a:p>
      </dgm:t>
    </dgm:pt>
    <dgm:pt modelId="{1A37653D-64D0-415D-ACC6-1AB9757ED641}" type="pres">
      <dgm:prSet presAssocID="{D4F8B45C-B817-464E-9752-AB4F03E795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0E4F37B-5096-4DC6-8E2E-E2252F22C76A}" type="pres">
      <dgm:prSet presAssocID="{F4506386-46E3-40EB-8AB1-D0C3D726826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759739-6699-432C-80CF-32D693DE2EE3}" type="pres">
      <dgm:prSet presAssocID="{F4506386-46E3-40EB-8AB1-D0C3D726826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5EBE1AA-3DD1-4503-B09E-CCEB290C797B}" srcId="{F4506386-46E3-40EB-8AB1-D0C3D7268263}" destId="{D91C01DE-125E-4AFC-97D7-6A8A940E2A9F}" srcOrd="0" destOrd="0" parTransId="{F462491D-A94C-44DE-819C-FAA7C5057FEF}" sibTransId="{9F098C2B-F87A-40D8-B22F-59BD4A8C78BB}"/>
    <dgm:cxn modelId="{74E3929E-8968-46DE-ACAF-974C69055185}" srcId="{D4F8B45C-B817-464E-9752-AB4F03E79572}" destId="{F4506386-46E3-40EB-8AB1-D0C3D7268263}" srcOrd="0" destOrd="0" parTransId="{7F9AAE91-F147-4DA0-B843-F4EA6264BDA9}" sibTransId="{6220C2CF-8C09-4005-805F-EB58F2D2BEED}"/>
    <dgm:cxn modelId="{0F23E98E-C55A-4613-9CE5-3FEA0C733E75}" type="presOf" srcId="{D91C01DE-125E-4AFC-97D7-6A8A940E2A9F}" destId="{DF759739-6699-432C-80CF-32D693DE2EE3}" srcOrd="0" destOrd="0" presId="urn:microsoft.com/office/officeart/2005/8/layout/vList2"/>
    <dgm:cxn modelId="{9A057701-D829-459D-A6B8-DA4CB25847AA}" type="presOf" srcId="{D4F8B45C-B817-464E-9752-AB4F03E79572}" destId="{1A37653D-64D0-415D-ACC6-1AB9757ED641}" srcOrd="0" destOrd="0" presId="urn:microsoft.com/office/officeart/2005/8/layout/vList2"/>
    <dgm:cxn modelId="{1168C571-0D32-40C1-A5CD-9A35D72D765C}" type="presOf" srcId="{F4506386-46E3-40EB-8AB1-D0C3D7268263}" destId="{30E4F37B-5096-4DC6-8E2E-E2252F22C76A}" srcOrd="0" destOrd="0" presId="urn:microsoft.com/office/officeart/2005/8/layout/vList2"/>
    <dgm:cxn modelId="{67D9F605-A920-4EF1-9E00-9F02A8612D85}" type="presParOf" srcId="{1A37653D-64D0-415D-ACC6-1AB9757ED641}" destId="{30E4F37B-5096-4DC6-8E2E-E2252F22C76A}" srcOrd="0" destOrd="0" presId="urn:microsoft.com/office/officeart/2005/8/layout/vList2"/>
    <dgm:cxn modelId="{7298B0A4-093A-4916-9E38-4013925BB6BD}" type="presParOf" srcId="{1A37653D-64D0-415D-ACC6-1AB9757ED641}" destId="{DF759739-6699-432C-80CF-32D693DE2EE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AAF8F3-EFAC-4278-A100-FE6B84C51E2C}" type="doc">
      <dgm:prSet loTypeId="urn:microsoft.com/office/officeart/2005/8/layout/vList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FEB397E9-3B34-4F29-A38C-A1AF3F4A1CC4}">
      <dgm:prSet phldrT="[Texto]"/>
      <dgm:spPr/>
      <dgm:t>
        <a:bodyPr/>
        <a:lstStyle/>
        <a:p>
          <a:r>
            <a:rPr lang="es-ES" dirty="0" smtClean="0">
              <a:solidFill>
                <a:schemeClr val="tx2">
                  <a:lumMod val="10000"/>
                </a:schemeClr>
              </a:solidFill>
            </a:rPr>
            <a:t>VENTAJA ABSOLUTA</a:t>
          </a:r>
          <a:endParaRPr lang="es-ES" dirty="0">
            <a:solidFill>
              <a:schemeClr val="tx2">
                <a:lumMod val="10000"/>
              </a:schemeClr>
            </a:solidFill>
          </a:endParaRPr>
        </a:p>
      </dgm:t>
    </dgm:pt>
    <dgm:pt modelId="{E6580857-C1C7-4175-9C4C-351A394D5901}" type="parTrans" cxnId="{C8B49221-172D-4F54-BB00-DEA6B4F49347}">
      <dgm:prSet/>
      <dgm:spPr/>
      <dgm:t>
        <a:bodyPr/>
        <a:lstStyle/>
        <a:p>
          <a:endParaRPr lang="es-ES"/>
        </a:p>
      </dgm:t>
    </dgm:pt>
    <dgm:pt modelId="{2DA1FF2D-2CA0-4B7E-A46E-F7A99A8D3314}" type="sibTrans" cxnId="{C8B49221-172D-4F54-BB00-DEA6B4F49347}">
      <dgm:prSet/>
      <dgm:spPr/>
      <dgm:t>
        <a:bodyPr/>
        <a:lstStyle/>
        <a:p>
          <a:endParaRPr lang="es-ES"/>
        </a:p>
      </dgm:t>
    </dgm:pt>
    <dgm:pt modelId="{9E8E8AE3-00A3-409C-B7E2-8B1CF0F76022}">
      <dgm:prSet phldrT="[Texto]"/>
      <dgm:spPr/>
      <dgm:t>
        <a:bodyPr/>
        <a:lstStyle/>
        <a:p>
          <a:r>
            <a:rPr lang="es-ES" dirty="0" smtClean="0">
              <a:solidFill>
                <a:schemeClr val="tx2">
                  <a:lumMod val="10000"/>
                </a:schemeClr>
              </a:solidFill>
            </a:rPr>
            <a:t>ESPECIALIZACION </a:t>
          </a:r>
          <a:endParaRPr lang="es-ES" dirty="0">
            <a:solidFill>
              <a:schemeClr val="tx2">
                <a:lumMod val="10000"/>
              </a:schemeClr>
            </a:solidFill>
          </a:endParaRPr>
        </a:p>
      </dgm:t>
    </dgm:pt>
    <dgm:pt modelId="{1E75769C-3146-4AD8-A00F-9374409B8FDC}" type="parTrans" cxnId="{8F2A82A2-F63C-4A37-B250-BD468289C8A4}">
      <dgm:prSet/>
      <dgm:spPr/>
      <dgm:t>
        <a:bodyPr/>
        <a:lstStyle/>
        <a:p>
          <a:endParaRPr lang="es-ES"/>
        </a:p>
      </dgm:t>
    </dgm:pt>
    <dgm:pt modelId="{FABC62A0-70D9-4603-AA05-37C8B82D7388}" type="sibTrans" cxnId="{8F2A82A2-F63C-4A37-B250-BD468289C8A4}">
      <dgm:prSet/>
      <dgm:spPr/>
      <dgm:t>
        <a:bodyPr/>
        <a:lstStyle/>
        <a:p>
          <a:endParaRPr lang="es-ES"/>
        </a:p>
      </dgm:t>
    </dgm:pt>
    <dgm:pt modelId="{E6B3223D-A830-4AB2-ACE1-6FB4BD02AD7D}">
      <dgm:prSet phldrT="[Texto]"/>
      <dgm:spPr/>
      <dgm:t>
        <a:bodyPr/>
        <a:lstStyle/>
        <a:p>
          <a:r>
            <a:rPr lang="es-ES" dirty="0">
              <a:solidFill>
                <a:schemeClr val="tx2">
                  <a:lumMod val="10000"/>
                </a:schemeClr>
              </a:solidFill>
            </a:rPr>
            <a:t>SUPERÁVIT COMERCIAL</a:t>
          </a:r>
        </a:p>
      </dgm:t>
    </dgm:pt>
    <dgm:pt modelId="{BB403DF4-1743-4C0B-8F14-796B1200752D}" type="parTrans" cxnId="{CE9E56F7-2EFB-4A7E-939B-DA80A5555688}">
      <dgm:prSet/>
      <dgm:spPr/>
      <dgm:t>
        <a:bodyPr/>
        <a:lstStyle/>
        <a:p>
          <a:endParaRPr lang="es-ES"/>
        </a:p>
      </dgm:t>
    </dgm:pt>
    <dgm:pt modelId="{8B6B769E-79E0-45C5-8209-51299C847934}" type="sibTrans" cxnId="{CE9E56F7-2EFB-4A7E-939B-DA80A5555688}">
      <dgm:prSet/>
      <dgm:spPr/>
      <dgm:t>
        <a:bodyPr/>
        <a:lstStyle/>
        <a:p>
          <a:endParaRPr lang="es-ES"/>
        </a:p>
      </dgm:t>
    </dgm:pt>
    <dgm:pt modelId="{642ABBD9-B28A-4185-A5A5-C94735C86031}">
      <dgm:prSet phldrT="[Texto]"/>
      <dgm:spPr/>
      <dgm:t>
        <a:bodyPr/>
        <a:lstStyle/>
        <a:p>
          <a:r>
            <a:rPr lang="es-ES" dirty="0">
              <a:solidFill>
                <a:schemeClr val="tx2">
                  <a:lumMod val="10000"/>
                </a:schemeClr>
              </a:solidFill>
            </a:rPr>
            <a:t>RESTRINGUIR IMPORTACIONES – FOMENTAR EXPORTACIONES</a:t>
          </a:r>
        </a:p>
      </dgm:t>
    </dgm:pt>
    <dgm:pt modelId="{6D5F97EA-1E80-4912-B5E5-A251FEFED8BD}" type="parTrans" cxnId="{A5493EA8-B04E-43D5-84A3-C3FFCFB7CD2B}">
      <dgm:prSet/>
      <dgm:spPr/>
      <dgm:t>
        <a:bodyPr/>
        <a:lstStyle/>
        <a:p>
          <a:endParaRPr lang="es-ES"/>
        </a:p>
      </dgm:t>
    </dgm:pt>
    <dgm:pt modelId="{990B558E-0931-4A70-A147-F44A88B7C401}" type="sibTrans" cxnId="{A5493EA8-B04E-43D5-84A3-C3FFCFB7CD2B}">
      <dgm:prSet/>
      <dgm:spPr/>
      <dgm:t>
        <a:bodyPr/>
        <a:lstStyle/>
        <a:p>
          <a:endParaRPr lang="es-ES"/>
        </a:p>
      </dgm:t>
    </dgm:pt>
    <dgm:pt modelId="{11060E84-D544-4E3E-903C-4EB8D2ECE31B}">
      <dgm:prSet phldrT="[Texto]"/>
      <dgm:spPr/>
      <dgm:t>
        <a:bodyPr/>
        <a:lstStyle/>
        <a:p>
          <a:r>
            <a:rPr lang="es-ES" dirty="0" smtClean="0">
              <a:solidFill>
                <a:schemeClr val="tx2">
                  <a:lumMod val="10000"/>
                </a:schemeClr>
              </a:solidFill>
            </a:rPr>
            <a:t>VENTAJA COMPARATIVA</a:t>
          </a:r>
          <a:endParaRPr lang="es-ES" dirty="0">
            <a:solidFill>
              <a:schemeClr val="tx2">
                <a:lumMod val="10000"/>
              </a:schemeClr>
            </a:solidFill>
          </a:endParaRPr>
        </a:p>
      </dgm:t>
    </dgm:pt>
    <dgm:pt modelId="{A024DA24-1638-45B3-8F35-8B89C16828D8}" type="parTrans" cxnId="{404A2959-065C-4341-97F9-29CBAED02E3B}">
      <dgm:prSet/>
      <dgm:spPr/>
      <dgm:t>
        <a:bodyPr/>
        <a:lstStyle/>
        <a:p>
          <a:endParaRPr lang="es-ES"/>
        </a:p>
      </dgm:t>
    </dgm:pt>
    <dgm:pt modelId="{0E7FB0D1-799B-4EB3-A066-DD4D765DFB8D}" type="sibTrans" cxnId="{404A2959-065C-4341-97F9-29CBAED02E3B}">
      <dgm:prSet/>
      <dgm:spPr/>
      <dgm:t>
        <a:bodyPr/>
        <a:lstStyle/>
        <a:p>
          <a:endParaRPr lang="es-ES"/>
        </a:p>
      </dgm:t>
    </dgm:pt>
    <dgm:pt modelId="{549F1B82-8A2E-4E47-B93C-0B92227FD492}">
      <dgm:prSet phldrT="[Texto]"/>
      <dgm:spPr/>
      <dgm:t>
        <a:bodyPr/>
        <a:lstStyle/>
        <a:p>
          <a:r>
            <a:rPr lang="es-ES" dirty="0">
              <a:solidFill>
                <a:schemeClr val="tx2">
                  <a:lumMod val="10000"/>
                </a:schemeClr>
              </a:solidFill>
            </a:rPr>
            <a:t>IMPORTAR LO QUE SEA DIFICIL ELABORAR</a:t>
          </a:r>
        </a:p>
      </dgm:t>
    </dgm:pt>
    <dgm:pt modelId="{F9E541D8-0704-4946-BB6F-7136F3D66CAE}" type="parTrans" cxnId="{81D1C4F0-1034-402F-984B-4DD70046EF96}">
      <dgm:prSet/>
      <dgm:spPr/>
      <dgm:t>
        <a:bodyPr/>
        <a:lstStyle/>
        <a:p>
          <a:endParaRPr lang="es-ES"/>
        </a:p>
      </dgm:t>
    </dgm:pt>
    <dgm:pt modelId="{F6BDF7CF-0F10-477C-9455-2FD1E0E71E20}" type="sibTrans" cxnId="{81D1C4F0-1034-402F-984B-4DD70046EF96}">
      <dgm:prSet/>
      <dgm:spPr/>
      <dgm:t>
        <a:bodyPr/>
        <a:lstStyle/>
        <a:p>
          <a:endParaRPr lang="es-ES"/>
        </a:p>
      </dgm:t>
    </dgm:pt>
    <dgm:pt modelId="{4EFD18B1-9CAA-4AE8-B577-A08DD279D045}" type="pres">
      <dgm:prSet presAssocID="{E8AAF8F3-EFAC-4278-A100-FE6B84C51E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12C450C-0AD1-47B9-ABAE-AC531FD80A4C}" type="pres">
      <dgm:prSet presAssocID="{FEB397E9-3B34-4F29-A38C-A1AF3F4A1CC4}" presName="composite" presStyleCnt="0"/>
      <dgm:spPr/>
      <dgm:t>
        <a:bodyPr/>
        <a:lstStyle/>
        <a:p>
          <a:endParaRPr lang="es-EC"/>
        </a:p>
      </dgm:t>
    </dgm:pt>
    <dgm:pt modelId="{DCA79A62-00B3-44AE-8AAE-2E6624AE5949}" type="pres">
      <dgm:prSet presAssocID="{FEB397E9-3B34-4F29-A38C-A1AF3F4A1CC4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C3ACB457-5094-4688-AAC3-E5123270F0D7}" type="pres">
      <dgm:prSet presAssocID="{FEB397E9-3B34-4F29-A38C-A1AF3F4A1CC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F4DEF5-B7C1-41AD-90C9-4EE2CC101069}" type="pres">
      <dgm:prSet presAssocID="{2DA1FF2D-2CA0-4B7E-A46E-F7A99A8D3314}" presName="spacing" presStyleCnt="0"/>
      <dgm:spPr/>
      <dgm:t>
        <a:bodyPr/>
        <a:lstStyle/>
        <a:p>
          <a:endParaRPr lang="es-EC"/>
        </a:p>
      </dgm:t>
    </dgm:pt>
    <dgm:pt modelId="{9B9DACC5-E39F-440B-B50F-0052F2F450F3}" type="pres">
      <dgm:prSet presAssocID="{E6B3223D-A830-4AB2-ACE1-6FB4BD02AD7D}" presName="composite" presStyleCnt="0"/>
      <dgm:spPr/>
      <dgm:t>
        <a:bodyPr/>
        <a:lstStyle/>
        <a:p>
          <a:endParaRPr lang="es-EC"/>
        </a:p>
      </dgm:t>
    </dgm:pt>
    <dgm:pt modelId="{BA0FB1C6-40AC-43C4-8F81-38B5EA3968A2}" type="pres">
      <dgm:prSet presAssocID="{E6B3223D-A830-4AB2-ACE1-6FB4BD02AD7D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50CC246D-8CCE-47AD-A4C7-3F142CD78C88}" type="pres">
      <dgm:prSet presAssocID="{E6B3223D-A830-4AB2-ACE1-6FB4BD02AD7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9B5E19-92D8-4831-9E56-72DC1558DF1F}" type="pres">
      <dgm:prSet presAssocID="{8B6B769E-79E0-45C5-8209-51299C847934}" presName="spacing" presStyleCnt="0"/>
      <dgm:spPr/>
      <dgm:t>
        <a:bodyPr/>
        <a:lstStyle/>
        <a:p>
          <a:endParaRPr lang="es-EC"/>
        </a:p>
      </dgm:t>
    </dgm:pt>
    <dgm:pt modelId="{B39EEC3C-8FF2-4C8A-A01D-B3B24965839E}" type="pres">
      <dgm:prSet presAssocID="{11060E84-D544-4E3E-903C-4EB8D2ECE31B}" presName="composite" presStyleCnt="0"/>
      <dgm:spPr/>
      <dgm:t>
        <a:bodyPr/>
        <a:lstStyle/>
        <a:p>
          <a:endParaRPr lang="es-EC"/>
        </a:p>
      </dgm:t>
    </dgm:pt>
    <dgm:pt modelId="{E70E41D4-228C-4A07-809B-221D7DC579D4}" type="pres">
      <dgm:prSet presAssocID="{11060E84-D544-4E3E-903C-4EB8D2ECE31B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40F5ABE8-9A0E-466F-99F9-F0DAFCA79368}" type="pres">
      <dgm:prSet presAssocID="{11060E84-D544-4E3E-903C-4EB8D2ECE31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F2A82A2-F63C-4A37-B250-BD468289C8A4}" srcId="{FEB397E9-3B34-4F29-A38C-A1AF3F4A1CC4}" destId="{9E8E8AE3-00A3-409C-B7E2-8B1CF0F76022}" srcOrd="0" destOrd="0" parTransId="{1E75769C-3146-4AD8-A00F-9374409B8FDC}" sibTransId="{FABC62A0-70D9-4603-AA05-37C8B82D7388}"/>
    <dgm:cxn modelId="{A5493EA8-B04E-43D5-84A3-C3FFCFB7CD2B}" srcId="{E6B3223D-A830-4AB2-ACE1-6FB4BD02AD7D}" destId="{642ABBD9-B28A-4185-A5A5-C94735C86031}" srcOrd="0" destOrd="0" parTransId="{6D5F97EA-1E80-4912-B5E5-A251FEFED8BD}" sibTransId="{990B558E-0931-4A70-A147-F44A88B7C401}"/>
    <dgm:cxn modelId="{CE9E56F7-2EFB-4A7E-939B-DA80A5555688}" srcId="{E8AAF8F3-EFAC-4278-A100-FE6B84C51E2C}" destId="{E6B3223D-A830-4AB2-ACE1-6FB4BD02AD7D}" srcOrd="1" destOrd="0" parTransId="{BB403DF4-1743-4C0B-8F14-796B1200752D}" sibTransId="{8B6B769E-79E0-45C5-8209-51299C847934}"/>
    <dgm:cxn modelId="{404A2959-065C-4341-97F9-29CBAED02E3B}" srcId="{E8AAF8F3-EFAC-4278-A100-FE6B84C51E2C}" destId="{11060E84-D544-4E3E-903C-4EB8D2ECE31B}" srcOrd="2" destOrd="0" parTransId="{A024DA24-1638-45B3-8F35-8B89C16828D8}" sibTransId="{0E7FB0D1-799B-4EB3-A066-DD4D765DFB8D}"/>
    <dgm:cxn modelId="{BFC0D046-A65F-4566-BE32-E3138B314007}" type="presOf" srcId="{E6B3223D-A830-4AB2-ACE1-6FB4BD02AD7D}" destId="{50CC246D-8CCE-47AD-A4C7-3F142CD78C88}" srcOrd="0" destOrd="0" presId="urn:microsoft.com/office/officeart/2005/8/layout/vList3"/>
    <dgm:cxn modelId="{C8B49221-172D-4F54-BB00-DEA6B4F49347}" srcId="{E8AAF8F3-EFAC-4278-A100-FE6B84C51E2C}" destId="{FEB397E9-3B34-4F29-A38C-A1AF3F4A1CC4}" srcOrd="0" destOrd="0" parTransId="{E6580857-C1C7-4175-9C4C-351A394D5901}" sibTransId="{2DA1FF2D-2CA0-4B7E-A46E-F7A99A8D3314}"/>
    <dgm:cxn modelId="{5FB04501-E00D-4B1B-A5F7-F5182EC408F8}" type="presOf" srcId="{642ABBD9-B28A-4185-A5A5-C94735C86031}" destId="{50CC246D-8CCE-47AD-A4C7-3F142CD78C88}" srcOrd="0" destOrd="1" presId="urn:microsoft.com/office/officeart/2005/8/layout/vList3"/>
    <dgm:cxn modelId="{878EDED1-9200-445E-A190-44164DAAD16A}" type="presOf" srcId="{FEB397E9-3B34-4F29-A38C-A1AF3F4A1CC4}" destId="{C3ACB457-5094-4688-AAC3-E5123270F0D7}" srcOrd="0" destOrd="0" presId="urn:microsoft.com/office/officeart/2005/8/layout/vList3"/>
    <dgm:cxn modelId="{0A206FF7-A977-4FBD-A7BA-7D7A738E3C3E}" type="presOf" srcId="{E8AAF8F3-EFAC-4278-A100-FE6B84C51E2C}" destId="{4EFD18B1-9CAA-4AE8-B577-A08DD279D045}" srcOrd="0" destOrd="0" presId="urn:microsoft.com/office/officeart/2005/8/layout/vList3"/>
    <dgm:cxn modelId="{44D02B2F-CDCC-414A-8A48-BD4EB657F808}" type="presOf" srcId="{11060E84-D544-4E3E-903C-4EB8D2ECE31B}" destId="{40F5ABE8-9A0E-466F-99F9-F0DAFCA79368}" srcOrd="0" destOrd="0" presId="urn:microsoft.com/office/officeart/2005/8/layout/vList3"/>
    <dgm:cxn modelId="{5E33BE68-B887-4B8F-9807-B1A2865B5346}" type="presOf" srcId="{9E8E8AE3-00A3-409C-B7E2-8B1CF0F76022}" destId="{C3ACB457-5094-4688-AAC3-E5123270F0D7}" srcOrd="0" destOrd="1" presId="urn:microsoft.com/office/officeart/2005/8/layout/vList3"/>
    <dgm:cxn modelId="{E89A0FBE-7A13-4E31-8F61-95DB48F027BB}" type="presOf" srcId="{549F1B82-8A2E-4E47-B93C-0B92227FD492}" destId="{40F5ABE8-9A0E-466F-99F9-F0DAFCA79368}" srcOrd="0" destOrd="1" presId="urn:microsoft.com/office/officeart/2005/8/layout/vList3"/>
    <dgm:cxn modelId="{81D1C4F0-1034-402F-984B-4DD70046EF96}" srcId="{11060E84-D544-4E3E-903C-4EB8D2ECE31B}" destId="{549F1B82-8A2E-4E47-B93C-0B92227FD492}" srcOrd="0" destOrd="0" parTransId="{F9E541D8-0704-4946-BB6F-7136F3D66CAE}" sibTransId="{F6BDF7CF-0F10-477C-9455-2FD1E0E71E20}"/>
    <dgm:cxn modelId="{18BFE352-FB54-46AF-9A44-4B7B8982B346}" type="presParOf" srcId="{4EFD18B1-9CAA-4AE8-B577-A08DD279D045}" destId="{212C450C-0AD1-47B9-ABAE-AC531FD80A4C}" srcOrd="0" destOrd="0" presId="urn:microsoft.com/office/officeart/2005/8/layout/vList3"/>
    <dgm:cxn modelId="{00800776-BFA9-4FC0-8A08-85CF768B02D8}" type="presParOf" srcId="{212C450C-0AD1-47B9-ABAE-AC531FD80A4C}" destId="{DCA79A62-00B3-44AE-8AAE-2E6624AE5949}" srcOrd="0" destOrd="0" presId="urn:microsoft.com/office/officeart/2005/8/layout/vList3"/>
    <dgm:cxn modelId="{616D5147-B645-459D-A6C5-E82860009FFA}" type="presParOf" srcId="{212C450C-0AD1-47B9-ABAE-AC531FD80A4C}" destId="{C3ACB457-5094-4688-AAC3-E5123270F0D7}" srcOrd="1" destOrd="0" presId="urn:microsoft.com/office/officeart/2005/8/layout/vList3"/>
    <dgm:cxn modelId="{0BE05FC8-D067-47A8-9506-9A6FDD3E55BA}" type="presParOf" srcId="{4EFD18B1-9CAA-4AE8-B577-A08DD279D045}" destId="{00F4DEF5-B7C1-41AD-90C9-4EE2CC101069}" srcOrd="1" destOrd="0" presId="urn:microsoft.com/office/officeart/2005/8/layout/vList3"/>
    <dgm:cxn modelId="{607DAD77-419D-4F5F-A75A-11C30D40CB8E}" type="presParOf" srcId="{4EFD18B1-9CAA-4AE8-B577-A08DD279D045}" destId="{9B9DACC5-E39F-440B-B50F-0052F2F450F3}" srcOrd="2" destOrd="0" presId="urn:microsoft.com/office/officeart/2005/8/layout/vList3"/>
    <dgm:cxn modelId="{E2741410-28DD-404E-A51B-E18CEEF8E275}" type="presParOf" srcId="{9B9DACC5-E39F-440B-B50F-0052F2F450F3}" destId="{BA0FB1C6-40AC-43C4-8F81-38B5EA3968A2}" srcOrd="0" destOrd="0" presId="urn:microsoft.com/office/officeart/2005/8/layout/vList3"/>
    <dgm:cxn modelId="{846F77EE-033E-4716-A613-953604D745A8}" type="presParOf" srcId="{9B9DACC5-E39F-440B-B50F-0052F2F450F3}" destId="{50CC246D-8CCE-47AD-A4C7-3F142CD78C88}" srcOrd="1" destOrd="0" presId="urn:microsoft.com/office/officeart/2005/8/layout/vList3"/>
    <dgm:cxn modelId="{70B81766-BF93-4AC0-B813-32EC665C7EC5}" type="presParOf" srcId="{4EFD18B1-9CAA-4AE8-B577-A08DD279D045}" destId="{819B5E19-92D8-4831-9E56-72DC1558DF1F}" srcOrd="3" destOrd="0" presId="urn:microsoft.com/office/officeart/2005/8/layout/vList3"/>
    <dgm:cxn modelId="{D7500197-BAC1-42C1-BB80-8E77979A1160}" type="presParOf" srcId="{4EFD18B1-9CAA-4AE8-B577-A08DD279D045}" destId="{B39EEC3C-8FF2-4C8A-A01D-B3B24965839E}" srcOrd="4" destOrd="0" presId="urn:microsoft.com/office/officeart/2005/8/layout/vList3"/>
    <dgm:cxn modelId="{76F0501A-1E2B-442C-89C3-DD70A319474A}" type="presParOf" srcId="{B39EEC3C-8FF2-4C8A-A01D-B3B24965839E}" destId="{E70E41D4-228C-4A07-809B-221D7DC579D4}" srcOrd="0" destOrd="0" presId="urn:microsoft.com/office/officeart/2005/8/layout/vList3"/>
    <dgm:cxn modelId="{C6881251-F363-4C23-BF86-5BF10A5B27AF}" type="presParOf" srcId="{B39EEC3C-8FF2-4C8A-A01D-B3B24965839E}" destId="{40F5ABE8-9A0E-466F-99F9-F0DAFCA7936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C0AA24-DC35-486B-84EE-A8377A6BB319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EA9B81D6-A6FC-418F-B08F-9748D41BEEE0}">
      <dgm:prSet phldrT="[Texto]"/>
      <dgm:spPr/>
      <dgm:t>
        <a:bodyPr/>
        <a:lstStyle/>
        <a:p>
          <a:r>
            <a:rPr lang="es-ES" b="1" dirty="0" smtClean="0">
              <a:solidFill>
                <a:schemeClr val="tx2">
                  <a:lumMod val="10000"/>
                </a:schemeClr>
              </a:solidFill>
            </a:rPr>
            <a:t>CNT EP., 12.308.134 líneas móviles activas</a:t>
          </a:r>
          <a:endParaRPr lang="es-EC" b="1" dirty="0">
            <a:solidFill>
              <a:schemeClr val="tx2">
                <a:lumMod val="10000"/>
              </a:schemeClr>
            </a:solidFill>
          </a:endParaRPr>
        </a:p>
      </dgm:t>
    </dgm:pt>
    <dgm:pt modelId="{33144426-38C3-4C0B-8AD9-5185E707F68B}" type="parTrans" cxnId="{1B1F6F26-874A-4B3E-9542-9D735939E91B}">
      <dgm:prSet/>
      <dgm:spPr/>
      <dgm:t>
        <a:bodyPr/>
        <a:lstStyle/>
        <a:p>
          <a:endParaRPr lang="es-EC"/>
        </a:p>
      </dgm:t>
    </dgm:pt>
    <dgm:pt modelId="{B017A4ED-02C1-4DB7-9271-10559C6AFCCF}" type="sibTrans" cxnId="{1B1F6F26-874A-4B3E-9542-9D735939E91B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D5FD6EC9-4304-40F8-A94A-2B5DE8B410F9}">
      <dgm:prSet phldrT="[Texto]"/>
      <dgm:spPr/>
      <dgm:t>
        <a:bodyPr/>
        <a:lstStyle/>
        <a:p>
          <a:r>
            <a:rPr lang="es-ES" b="1" dirty="0" smtClean="0">
              <a:solidFill>
                <a:schemeClr val="tx2">
                  <a:lumMod val="10000"/>
                </a:schemeClr>
              </a:solidFill>
            </a:rPr>
            <a:t>OTECEL S.A., 54.863.243 líneas móviles activas </a:t>
          </a:r>
          <a:endParaRPr lang="es-EC" b="1" dirty="0">
            <a:solidFill>
              <a:schemeClr val="tx2">
                <a:lumMod val="10000"/>
              </a:schemeClr>
            </a:solidFill>
          </a:endParaRPr>
        </a:p>
      </dgm:t>
    </dgm:pt>
    <dgm:pt modelId="{AC446B4D-D328-4288-9B88-A9AA5421D317}" type="parTrans" cxnId="{9D360F97-F7C5-4CA4-8976-5A6D2332FA8E}">
      <dgm:prSet/>
      <dgm:spPr/>
      <dgm:t>
        <a:bodyPr/>
        <a:lstStyle/>
        <a:p>
          <a:endParaRPr lang="es-EC"/>
        </a:p>
      </dgm:t>
    </dgm:pt>
    <dgm:pt modelId="{E7D21A34-0246-4F73-94B3-47BD416E31A7}" type="sibTrans" cxnId="{9D360F97-F7C5-4CA4-8976-5A6D2332FA8E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F337EAE-1836-42A2-A5F6-AC4BD53973EC}">
      <dgm:prSet phldrT="[Texto]"/>
      <dgm:spPr/>
      <dgm:t>
        <a:bodyPr/>
        <a:lstStyle/>
        <a:p>
          <a:r>
            <a:rPr lang="es-ES" b="1" dirty="0" smtClean="0">
              <a:solidFill>
                <a:schemeClr val="tx2">
                  <a:lumMod val="10000"/>
                </a:schemeClr>
              </a:solidFill>
            </a:rPr>
            <a:t>CONECEL S.A., 117.899.962 líneas móviles activas. </a:t>
          </a:r>
          <a:endParaRPr lang="es-EC" b="1" dirty="0">
            <a:solidFill>
              <a:schemeClr val="tx2">
                <a:lumMod val="10000"/>
              </a:schemeClr>
            </a:solidFill>
          </a:endParaRPr>
        </a:p>
      </dgm:t>
    </dgm:pt>
    <dgm:pt modelId="{13646898-2C74-4428-9965-7D61D4E50A10}" type="parTrans" cxnId="{FD74DB5A-031B-472E-845E-18322C0C9358}">
      <dgm:prSet/>
      <dgm:spPr/>
      <dgm:t>
        <a:bodyPr/>
        <a:lstStyle/>
        <a:p>
          <a:endParaRPr lang="es-EC"/>
        </a:p>
      </dgm:t>
    </dgm:pt>
    <dgm:pt modelId="{C1A653BE-6D2D-4362-B102-2796795E60E3}" type="sibTrans" cxnId="{FD74DB5A-031B-472E-845E-18322C0C9358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9A40AD0B-3FE8-43C1-89A9-5F6DA3F69D6C}" type="pres">
      <dgm:prSet presAssocID="{37C0AA24-DC35-486B-84EE-A8377A6BB31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BE8E0F12-ADD5-4C2D-AABC-66D814FBFE57}" type="pres">
      <dgm:prSet presAssocID="{37C0AA24-DC35-486B-84EE-A8377A6BB319}" presName="dot1" presStyleLbl="alignNode1" presStyleIdx="0" presStyleCnt="12"/>
      <dgm:spPr/>
    </dgm:pt>
    <dgm:pt modelId="{060AEE3A-CADE-491A-8203-874B5CF8171E}" type="pres">
      <dgm:prSet presAssocID="{37C0AA24-DC35-486B-84EE-A8377A6BB319}" presName="dot2" presStyleLbl="alignNode1" presStyleIdx="1" presStyleCnt="12"/>
      <dgm:spPr/>
    </dgm:pt>
    <dgm:pt modelId="{FE617796-B875-443F-98E1-AFA7BB2F5D21}" type="pres">
      <dgm:prSet presAssocID="{37C0AA24-DC35-486B-84EE-A8377A6BB319}" presName="dot3" presStyleLbl="alignNode1" presStyleIdx="2" presStyleCnt="12"/>
      <dgm:spPr/>
    </dgm:pt>
    <dgm:pt modelId="{6652EE29-FF29-46B9-B407-B02B36B4A38C}" type="pres">
      <dgm:prSet presAssocID="{37C0AA24-DC35-486B-84EE-A8377A6BB319}" presName="dot4" presStyleLbl="alignNode1" presStyleIdx="3" presStyleCnt="12"/>
      <dgm:spPr/>
    </dgm:pt>
    <dgm:pt modelId="{5DC7C9B3-C5DE-4813-AE25-EC0037EE33F5}" type="pres">
      <dgm:prSet presAssocID="{37C0AA24-DC35-486B-84EE-A8377A6BB319}" presName="dot5" presStyleLbl="alignNode1" presStyleIdx="4" presStyleCnt="12"/>
      <dgm:spPr/>
    </dgm:pt>
    <dgm:pt modelId="{3A688B41-5AE7-41F4-9600-AB7F01DB3AA6}" type="pres">
      <dgm:prSet presAssocID="{37C0AA24-DC35-486B-84EE-A8377A6BB319}" presName="dotArrow1" presStyleLbl="alignNode1" presStyleIdx="5" presStyleCnt="12"/>
      <dgm:spPr/>
    </dgm:pt>
    <dgm:pt modelId="{93424B11-2CB1-446F-9A90-C80A103D2F2C}" type="pres">
      <dgm:prSet presAssocID="{37C0AA24-DC35-486B-84EE-A8377A6BB319}" presName="dotArrow2" presStyleLbl="alignNode1" presStyleIdx="6" presStyleCnt="12"/>
      <dgm:spPr/>
    </dgm:pt>
    <dgm:pt modelId="{9354F469-E085-4B3D-820D-32067537F427}" type="pres">
      <dgm:prSet presAssocID="{37C0AA24-DC35-486B-84EE-A8377A6BB319}" presName="dotArrow3" presStyleLbl="alignNode1" presStyleIdx="7" presStyleCnt="12"/>
      <dgm:spPr/>
    </dgm:pt>
    <dgm:pt modelId="{C7BED972-7796-46AC-A8F4-0F8F4A24F4FD}" type="pres">
      <dgm:prSet presAssocID="{37C0AA24-DC35-486B-84EE-A8377A6BB319}" presName="dotArrow4" presStyleLbl="alignNode1" presStyleIdx="8" presStyleCnt="12"/>
      <dgm:spPr/>
    </dgm:pt>
    <dgm:pt modelId="{7D005208-661F-41C7-B789-6D73EE7BAE7B}" type="pres">
      <dgm:prSet presAssocID="{37C0AA24-DC35-486B-84EE-A8377A6BB319}" presName="dotArrow5" presStyleLbl="alignNode1" presStyleIdx="9" presStyleCnt="12"/>
      <dgm:spPr/>
    </dgm:pt>
    <dgm:pt modelId="{A521380E-2415-435B-893A-6B4ECF574F9C}" type="pres">
      <dgm:prSet presAssocID="{37C0AA24-DC35-486B-84EE-A8377A6BB319}" presName="dotArrow6" presStyleLbl="alignNode1" presStyleIdx="10" presStyleCnt="12"/>
      <dgm:spPr/>
    </dgm:pt>
    <dgm:pt modelId="{478AAAC7-A16F-464C-B6A1-59978351A483}" type="pres">
      <dgm:prSet presAssocID="{37C0AA24-DC35-486B-84EE-A8377A6BB319}" presName="dotArrow7" presStyleLbl="alignNode1" presStyleIdx="11" presStyleCnt="12"/>
      <dgm:spPr/>
    </dgm:pt>
    <dgm:pt modelId="{D661A209-44A4-4A46-AA4F-87977ACEC50B}" type="pres">
      <dgm:prSet presAssocID="{EA9B81D6-A6FC-418F-B08F-9748D41BEEE0}" presName="parTx1" presStyleLbl="node1" presStyleIdx="0" presStyleCnt="3"/>
      <dgm:spPr/>
      <dgm:t>
        <a:bodyPr/>
        <a:lstStyle/>
        <a:p>
          <a:endParaRPr lang="es-EC"/>
        </a:p>
      </dgm:t>
    </dgm:pt>
    <dgm:pt modelId="{9970F67C-066F-4D31-9D8A-355FFC4EE345}" type="pres">
      <dgm:prSet presAssocID="{B017A4ED-02C1-4DB7-9271-10559C6AFCCF}" presName="picture1" presStyleCnt="0"/>
      <dgm:spPr/>
    </dgm:pt>
    <dgm:pt modelId="{556ACEBD-7EC9-4CCC-B8E8-3CF782F58AD3}" type="pres">
      <dgm:prSet presAssocID="{B017A4ED-02C1-4DB7-9271-10559C6AFCCF}" presName="imageRepeatNode" presStyleLbl="fgImgPlace1" presStyleIdx="0" presStyleCnt="3"/>
      <dgm:spPr/>
      <dgm:t>
        <a:bodyPr/>
        <a:lstStyle/>
        <a:p>
          <a:endParaRPr lang="es-EC"/>
        </a:p>
      </dgm:t>
    </dgm:pt>
    <dgm:pt modelId="{929DD90B-8A22-4688-A32F-9B7BE6E45620}" type="pres">
      <dgm:prSet presAssocID="{D5FD6EC9-4304-40F8-A94A-2B5DE8B410F9}" presName="parTx2" presStyleLbl="node1" presStyleIdx="1" presStyleCnt="3"/>
      <dgm:spPr/>
      <dgm:t>
        <a:bodyPr/>
        <a:lstStyle/>
        <a:p>
          <a:endParaRPr lang="es-EC"/>
        </a:p>
      </dgm:t>
    </dgm:pt>
    <dgm:pt modelId="{AA462E5E-8624-4616-960C-7D3777C74752}" type="pres">
      <dgm:prSet presAssocID="{E7D21A34-0246-4F73-94B3-47BD416E31A7}" presName="picture2" presStyleCnt="0"/>
      <dgm:spPr/>
    </dgm:pt>
    <dgm:pt modelId="{9C3CB0F7-9C55-4068-B587-6E6955707C94}" type="pres">
      <dgm:prSet presAssocID="{E7D21A34-0246-4F73-94B3-47BD416E31A7}" presName="imageRepeatNode" presStyleLbl="fgImgPlace1" presStyleIdx="1" presStyleCnt="3"/>
      <dgm:spPr/>
      <dgm:t>
        <a:bodyPr/>
        <a:lstStyle/>
        <a:p>
          <a:endParaRPr lang="es-EC"/>
        </a:p>
      </dgm:t>
    </dgm:pt>
    <dgm:pt modelId="{8F7ECB6E-1270-4B6B-9AA0-9782E4EA1ECE}" type="pres">
      <dgm:prSet presAssocID="{AF337EAE-1836-42A2-A5F6-AC4BD53973EC}" presName="parTx3" presStyleLbl="node1" presStyleIdx="2" presStyleCnt="3"/>
      <dgm:spPr/>
      <dgm:t>
        <a:bodyPr/>
        <a:lstStyle/>
        <a:p>
          <a:endParaRPr lang="es-EC"/>
        </a:p>
      </dgm:t>
    </dgm:pt>
    <dgm:pt modelId="{9C019A29-4020-4CC3-BAC4-21FA07143139}" type="pres">
      <dgm:prSet presAssocID="{C1A653BE-6D2D-4362-B102-2796795E60E3}" presName="picture3" presStyleCnt="0"/>
      <dgm:spPr/>
    </dgm:pt>
    <dgm:pt modelId="{FAAC1B55-8424-4975-A79E-72F67E2A5C2C}" type="pres">
      <dgm:prSet presAssocID="{C1A653BE-6D2D-4362-B102-2796795E60E3}" presName="imageRepeatNode" presStyleLbl="fgImgPlace1" presStyleIdx="2" presStyleCnt="3"/>
      <dgm:spPr/>
      <dgm:t>
        <a:bodyPr/>
        <a:lstStyle/>
        <a:p>
          <a:endParaRPr lang="es-EC"/>
        </a:p>
      </dgm:t>
    </dgm:pt>
  </dgm:ptLst>
  <dgm:cxnLst>
    <dgm:cxn modelId="{D22D805D-6088-4C5D-8837-C3ED83A61DA8}" type="presOf" srcId="{EA9B81D6-A6FC-418F-B08F-9748D41BEEE0}" destId="{D661A209-44A4-4A46-AA4F-87977ACEC50B}" srcOrd="0" destOrd="0" presId="urn:microsoft.com/office/officeart/2008/layout/AscendingPictureAccentProcess"/>
    <dgm:cxn modelId="{4AD13FA2-7B3A-4376-A62A-06C0A5AA6CCD}" type="presOf" srcId="{D5FD6EC9-4304-40F8-A94A-2B5DE8B410F9}" destId="{929DD90B-8A22-4688-A32F-9B7BE6E45620}" srcOrd="0" destOrd="0" presId="urn:microsoft.com/office/officeart/2008/layout/AscendingPictureAccentProcess"/>
    <dgm:cxn modelId="{25EB42F2-14FB-4540-80D1-3A4E696B51D3}" type="presOf" srcId="{C1A653BE-6D2D-4362-B102-2796795E60E3}" destId="{FAAC1B55-8424-4975-A79E-72F67E2A5C2C}" srcOrd="0" destOrd="0" presId="urn:microsoft.com/office/officeart/2008/layout/AscendingPictureAccentProcess"/>
    <dgm:cxn modelId="{1B1F6F26-874A-4B3E-9542-9D735939E91B}" srcId="{37C0AA24-DC35-486B-84EE-A8377A6BB319}" destId="{EA9B81D6-A6FC-418F-B08F-9748D41BEEE0}" srcOrd="0" destOrd="0" parTransId="{33144426-38C3-4C0B-8AD9-5185E707F68B}" sibTransId="{B017A4ED-02C1-4DB7-9271-10559C6AFCCF}"/>
    <dgm:cxn modelId="{B46336E8-2A44-4052-ADE1-A529C84FE8EF}" type="presOf" srcId="{AF337EAE-1836-42A2-A5F6-AC4BD53973EC}" destId="{8F7ECB6E-1270-4B6B-9AA0-9782E4EA1ECE}" srcOrd="0" destOrd="0" presId="urn:microsoft.com/office/officeart/2008/layout/AscendingPictureAccentProcess"/>
    <dgm:cxn modelId="{9D360F97-F7C5-4CA4-8976-5A6D2332FA8E}" srcId="{37C0AA24-DC35-486B-84EE-A8377A6BB319}" destId="{D5FD6EC9-4304-40F8-A94A-2B5DE8B410F9}" srcOrd="1" destOrd="0" parTransId="{AC446B4D-D328-4288-9B88-A9AA5421D317}" sibTransId="{E7D21A34-0246-4F73-94B3-47BD416E31A7}"/>
    <dgm:cxn modelId="{FD74DB5A-031B-472E-845E-18322C0C9358}" srcId="{37C0AA24-DC35-486B-84EE-A8377A6BB319}" destId="{AF337EAE-1836-42A2-A5F6-AC4BD53973EC}" srcOrd="2" destOrd="0" parTransId="{13646898-2C74-4428-9965-7D61D4E50A10}" sibTransId="{C1A653BE-6D2D-4362-B102-2796795E60E3}"/>
    <dgm:cxn modelId="{1A9CB411-D6F8-45BA-AA36-398F1859762E}" type="presOf" srcId="{E7D21A34-0246-4F73-94B3-47BD416E31A7}" destId="{9C3CB0F7-9C55-4068-B587-6E6955707C94}" srcOrd="0" destOrd="0" presId="urn:microsoft.com/office/officeart/2008/layout/AscendingPictureAccentProcess"/>
    <dgm:cxn modelId="{0387587F-792B-40AC-A9A5-91AD87B2E150}" type="presOf" srcId="{37C0AA24-DC35-486B-84EE-A8377A6BB319}" destId="{9A40AD0B-3FE8-43C1-89A9-5F6DA3F69D6C}" srcOrd="0" destOrd="0" presId="urn:microsoft.com/office/officeart/2008/layout/AscendingPictureAccentProcess"/>
    <dgm:cxn modelId="{62D81786-B4E6-4407-B4C4-6B7C9B01653B}" type="presOf" srcId="{B017A4ED-02C1-4DB7-9271-10559C6AFCCF}" destId="{556ACEBD-7EC9-4CCC-B8E8-3CF782F58AD3}" srcOrd="0" destOrd="0" presId="urn:microsoft.com/office/officeart/2008/layout/AscendingPictureAccentProcess"/>
    <dgm:cxn modelId="{8C85BD95-2ED9-4B56-8EC7-26AEA7D8856F}" type="presParOf" srcId="{9A40AD0B-3FE8-43C1-89A9-5F6DA3F69D6C}" destId="{BE8E0F12-ADD5-4C2D-AABC-66D814FBFE57}" srcOrd="0" destOrd="0" presId="urn:microsoft.com/office/officeart/2008/layout/AscendingPictureAccentProcess"/>
    <dgm:cxn modelId="{AB91ED2B-1662-4F72-B6F1-FE5EF84002FA}" type="presParOf" srcId="{9A40AD0B-3FE8-43C1-89A9-5F6DA3F69D6C}" destId="{060AEE3A-CADE-491A-8203-874B5CF8171E}" srcOrd="1" destOrd="0" presId="urn:microsoft.com/office/officeart/2008/layout/AscendingPictureAccentProcess"/>
    <dgm:cxn modelId="{CD17634A-9D79-4B60-83E6-CA8E4706A2E0}" type="presParOf" srcId="{9A40AD0B-3FE8-43C1-89A9-5F6DA3F69D6C}" destId="{FE617796-B875-443F-98E1-AFA7BB2F5D21}" srcOrd="2" destOrd="0" presId="urn:microsoft.com/office/officeart/2008/layout/AscendingPictureAccentProcess"/>
    <dgm:cxn modelId="{B2B4A06A-75C4-4707-9A71-029FD4DDB885}" type="presParOf" srcId="{9A40AD0B-3FE8-43C1-89A9-5F6DA3F69D6C}" destId="{6652EE29-FF29-46B9-B407-B02B36B4A38C}" srcOrd="3" destOrd="0" presId="urn:microsoft.com/office/officeart/2008/layout/AscendingPictureAccentProcess"/>
    <dgm:cxn modelId="{E0138166-F085-4B24-8043-6F43D341010C}" type="presParOf" srcId="{9A40AD0B-3FE8-43C1-89A9-5F6DA3F69D6C}" destId="{5DC7C9B3-C5DE-4813-AE25-EC0037EE33F5}" srcOrd="4" destOrd="0" presId="urn:microsoft.com/office/officeart/2008/layout/AscendingPictureAccentProcess"/>
    <dgm:cxn modelId="{4EEFC24C-4469-40DE-A9E6-ABC693128A71}" type="presParOf" srcId="{9A40AD0B-3FE8-43C1-89A9-5F6DA3F69D6C}" destId="{3A688B41-5AE7-41F4-9600-AB7F01DB3AA6}" srcOrd="5" destOrd="0" presId="urn:microsoft.com/office/officeart/2008/layout/AscendingPictureAccentProcess"/>
    <dgm:cxn modelId="{F47E1B9F-6A9E-432B-B338-4C5E02C72ECF}" type="presParOf" srcId="{9A40AD0B-3FE8-43C1-89A9-5F6DA3F69D6C}" destId="{93424B11-2CB1-446F-9A90-C80A103D2F2C}" srcOrd="6" destOrd="0" presId="urn:microsoft.com/office/officeart/2008/layout/AscendingPictureAccentProcess"/>
    <dgm:cxn modelId="{A28981F2-D92D-4379-B8CB-7591BAA58EC2}" type="presParOf" srcId="{9A40AD0B-3FE8-43C1-89A9-5F6DA3F69D6C}" destId="{9354F469-E085-4B3D-820D-32067537F427}" srcOrd="7" destOrd="0" presId="urn:microsoft.com/office/officeart/2008/layout/AscendingPictureAccentProcess"/>
    <dgm:cxn modelId="{75451F83-407C-48E3-B8A9-9172378652FB}" type="presParOf" srcId="{9A40AD0B-3FE8-43C1-89A9-5F6DA3F69D6C}" destId="{C7BED972-7796-46AC-A8F4-0F8F4A24F4FD}" srcOrd="8" destOrd="0" presId="urn:microsoft.com/office/officeart/2008/layout/AscendingPictureAccentProcess"/>
    <dgm:cxn modelId="{807A7387-9487-41C5-8F5E-C909451906C1}" type="presParOf" srcId="{9A40AD0B-3FE8-43C1-89A9-5F6DA3F69D6C}" destId="{7D005208-661F-41C7-B789-6D73EE7BAE7B}" srcOrd="9" destOrd="0" presId="urn:microsoft.com/office/officeart/2008/layout/AscendingPictureAccentProcess"/>
    <dgm:cxn modelId="{F39C4949-773E-4B09-AF26-EEC74CA45DDF}" type="presParOf" srcId="{9A40AD0B-3FE8-43C1-89A9-5F6DA3F69D6C}" destId="{A521380E-2415-435B-893A-6B4ECF574F9C}" srcOrd="10" destOrd="0" presId="urn:microsoft.com/office/officeart/2008/layout/AscendingPictureAccentProcess"/>
    <dgm:cxn modelId="{6647F85D-E647-4D91-AE1A-CCFE8F027082}" type="presParOf" srcId="{9A40AD0B-3FE8-43C1-89A9-5F6DA3F69D6C}" destId="{478AAAC7-A16F-464C-B6A1-59978351A483}" srcOrd="11" destOrd="0" presId="urn:microsoft.com/office/officeart/2008/layout/AscendingPictureAccentProcess"/>
    <dgm:cxn modelId="{EA0764E4-C7A3-41A0-ADAF-54CFE7DB72E7}" type="presParOf" srcId="{9A40AD0B-3FE8-43C1-89A9-5F6DA3F69D6C}" destId="{D661A209-44A4-4A46-AA4F-87977ACEC50B}" srcOrd="12" destOrd="0" presId="urn:microsoft.com/office/officeart/2008/layout/AscendingPictureAccentProcess"/>
    <dgm:cxn modelId="{C9222347-FE61-4635-B870-0EE5E0EB929A}" type="presParOf" srcId="{9A40AD0B-3FE8-43C1-89A9-5F6DA3F69D6C}" destId="{9970F67C-066F-4D31-9D8A-355FFC4EE345}" srcOrd="13" destOrd="0" presId="urn:microsoft.com/office/officeart/2008/layout/AscendingPictureAccentProcess"/>
    <dgm:cxn modelId="{DC322E35-B7AE-41EF-AEB1-05BCB44815E0}" type="presParOf" srcId="{9970F67C-066F-4D31-9D8A-355FFC4EE345}" destId="{556ACEBD-7EC9-4CCC-B8E8-3CF782F58AD3}" srcOrd="0" destOrd="0" presId="urn:microsoft.com/office/officeart/2008/layout/AscendingPictureAccentProcess"/>
    <dgm:cxn modelId="{8E87BF52-8878-4BF5-BF91-6F420CB515C4}" type="presParOf" srcId="{9A40AD0B-3FE8-43C1-89A9-5F6DA3F69D6C}" destId="{929DD90B-8A22-4688-A32F-9B7BE6E45620}" srcOrd="14" destOrd="0" presId="urn:microsoft.com/office/officeart/2008/layout/AscendingPictureAccentProcess"/>
    <dgm:cxn modelId="{936FF13F-96A9-4090-A0D6-5C4255D4E9E9}" type="presParOf" srcId="{9A40AD0B-3FE8-43C1-89A9-5F6DA3F69D6C}" destId="{AA462E5E-8624-4616-960C-7D3777C74752}" srcOrd="15" destOrd="0" presId="urn:microsoft.com/office/officeart/2008/layout/AscendingPictureAccentProcess"/>
    <dgm:cxn modelId="{D839574B-164F-420C-9D7B-BAA134D2D89B}" type="presParOf" srcId="{AA462E5E-8624-4616-960C-7D3777C74752}" destId="{9C3CB0F7-9C55-4068-B587-6E6955707C94}" srcOrd="0" destOrd="0" presId="urn:microsoft.com/office/officeart/2008/layout/AscendingPictureAccentProcess"/>
    <dgm:cxn modelId="{25F3F4D7-9F42-409C-BC74-4186D774102F}" type="presParOf" srcId="{9A40AD0B-3FE8-43C1-89A9-5F6DA3F69D6C}" destId="{8F7ECB6E-1270-4B6B-9AA0-9782E4EA1ECE}" srcOrd="16" destOrd="0" presId="urn:microsoft.com/office/officeart/2008/layout/AscendingPictureAccentProcess"/>
    <dgm:cxn modelId="{ED76ED69-C1D7-439A-A303-86AA0FA22FB7}" type="presParOf" srcId="{9A40AD0B-3FE8-43C1-89A9-5F6DA3F69D6C}" destId="{9C019A29-4020-4CC3-BAC4-21FA07143139}" srcOrd="17" destOrd="0" presId="urn:microsoft.com/office/officeart/2008/layout/AscendingPictureAccentProcess"/>
    <dgm:cxn modelId="{B225F721-9D4F-43D3-B4C4-833C9119EB1F}" type="presParOf" srcId="{9C019A29-4020-4CC3-BAC4-21FA07143139}" destId="{FAAC1B55-8424-4975-A79E-72F67E2A5C2C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30B078-E6B2-411B-A30D-F667A32E3AC8}" type="doc">
      <dgm:prSet loTypeId="urn:microsoft.com/office/officeart/2005/8/layout/matrix3" loCatId="matrix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7D59579-2A2F-4F52-A5C7-645D8957004E}">
      <dgm:prSet phldrT="[Texto]"/>
      <dgm:spPr/>
      <dgm:t>
        <a:bodyPr/>
        <a:lstStyle/>
        <a:p>
          <a:r>
            <a:rPr lang="es-ES" dirty="0"/>
            <a:t>2012 RESOLUCIÓN </a:t>
          </a:r>
          <a:r>
            <a:rPr lang="es-ES" dirty="0" smtClean="0"/>
            <a:t>104 DEL </a:t>
          </a:r>
          <a:r>
            <a:rPr lang="es-ES" dirty="0"/>
            <a:t>COMEX</a:t>
          </a:r>
        </a:p>
      </dgm:t>
    </dgm:pt>
    <dgm:pt modelId="{E3310DCF-4B46-4524-AF4C-CE7EE21C6E46}" type="parTrans" cxnId="{027910E5-4399-4AD4-A99C-A49CCE5FF89D}">
      <dgm:prSet/>
      <dgm:spPr/>
      <dgm:t>
        <a:bodyPr/>
        <a:lstStyle/>
        <a:p>
          <a:endParaRPr lang="es-ES"/>
        </a:p>
      </dgm:t>
    </dgm:pt>
    <dgm:pt modelId="{B7E28DFF-FAD9-49CF-BA09-04E9D0E04FFD}" type="sibTrans" cxnId="{027910E5-4399-4AD4-A99C-A49CCE5FF89D}">
      <dgm:prSet/>
      <dgm:spPr/>
      <dgm:t>
        <a:bodyPr/>
        <a:lstStyle/>
        <a:p>
          <a:endParaRPr lang="es-ES"/>
        </a:p>
      </dgm:t>
    </dgm:pt>
    <dgm:pt modelId="{5EDD3133-2A68-4960-8786-7F6E2BD2CFD1}">
      <dgm:prSet phldrT="[Texto]"/>
      <dgm:spPr/>
      <dgm:t>
        <a:bodyPr/>
        <a:lstStyle/>
        <a:p>
          <a:r>
            <a:rPr lang="es-ES" dirty="0"/>
            <a:t>CUOTA EN UNIDAD</a:t>
          </a:r>
        </a:p>
      </dgm:t>
    </dgm:pt>
    <dgm:pt modelId="{92680DB2-9993-4315-B27B-B385470A6F6F}" type="parTrans" cxnId="{A510A7DA-0626-403A-8F20-DC4E01D8D3F1}">
      <dgm:prSet/>
      <dgm:spPr/>
      <dgm:t>
        <a:bodyPr/>
        <a:lstStyle/>
        <a:p>
          <a:endParaRPr lang="es-ES"/>
        </a:p>
      </dgm:t>
    </dgm:pt>
    <dgm:pt modelId="{0484FA7E-9E70-4347-83E2-0812DE209A7B}" type="sibTrans" cxnId="{A510A7DA-0626-403A-8F20-DC4E01D8D3F1}">
      <dgm:prSet/>
      <dgm:spPr/>
      <dgm:t>
        <a:bodyPr/>
        <a:lstStyle/>
        <a:p>
          <a:endParaRPr lang="es-ES"/>
        </a:p>
      </dgm:t>
    </dgm:pt>
    <dgm:pt modelId="{37AE1FD7-9B24-417A-9D80-FA11280ADE3D}">
      <dgm:prSet phldrT="[Texto]"/>
      <dgm:spPr/>
      <dgm:t>
        <a:bodyPr/>
        <a:lstStyle/>
        <a:p>
          <a:r>
            <a:rPr lang="es-ES" dirty="0"/>
            <a:t>(</a:t>
          </a:r>
          <a:r>
            <a:rPr lang="es-EC" i="1" dirty="0"/>
            <a:t>8517.12.00.90)</a:t>
          </a:r>
          <a:endParaRPr lang="es-ES" dirty="0"/>
        </a:p>
      </dgm:t>
    </dgm:pt>
    <dgm:pt modelId="{69899D3D-FCDB-4848-8E3E-4A1DB2D8DE97}" type="parTrans" cxnId="{D9237D51-BD35-4EF3-B436-A1A3A32DA60C}">
      <dgm:prSet/>
      <dgm:spPr/>
      <dgm:t>
        <a:bodyPr/>
        <a:lstStyle/>
        <a:p>
          <a:endParaRPr lang="es-ES"/>
        </a:p>
      </dgm:t>
    </dgm:pt>
    <dgm:pt modelId="{355AF9DE-68D8-4B0D-875B-9AD25CFA5670}" type="sibTrans" cxnId="{D9237D51-BD35-4EF3-B436-A1A3A32DA60C}">
      <dgm:prSet/>
      <dgm:spPr/>
      <dgm:t>
        <a:bodyPr/>
        <a:lstStyle/>
        <a:p>
          <a:endParaRPr lang="es-ES"/>
        </a:p>
      </dgm:t>
    </dgm:pt>
    <dgm:pt modelId="{F82C7BB1-D729-4DAF-A19B-6E83B52727DD}">
      <dgm:prSet phldrT="[Texto]"/>
      <dgm:spPr/>
      <dgm:t>
        <a:bodyPr/>
        <a:lstStyle/>
        <a:p>
          <a:r>
            <a:rPr lang="es-ES"/>
            <a:t>CUOTA EN VALOR FOB</a:t>
          </a:r>
          <a:endParaRPr lang="es-ES" dirty="0"/>
        </a:p>
      </dgm:t>
    </dgm:pt>
    <dgm:pt modelId="{8CD9E81F-C9E5-40FA-A235-BD16E7C9719F}" type="parTrans" cxnId="{76A6AF59-DE1D-4471-8F03-022064670402}">
      <dgm:prSet/>
      <dgm:spPr/>
      <dgm:t>
        <a:bodyPr/>
        <a:lstStyle/>
        <a:p>
          <a:endParaRPr lang="es-ES"/>
        </a:p>
      </dgm:t>
    </dgm:pt>
    <dgm:pt modelId="{879A20E3-22AA-40EE-A95D-67E7A1861CAE}" type="sibTrans" cxnId="{76A6AF59-DE1D-4471-8F03-022064670402}">
      <dgm:prSet/>
      <dgm:spPr/>
      <dgm:t>
        <a:bodyPr/>
        <a:lstStyle/>
        <a:p>
          <a:endParaRPr lang="es-ES"/>
        </a:p>
      </dgm:t>
    </dgm:pt>
    <dgm:pt modelId="{53865E56-2302-45CD-B7BD-82201499EB29}" type="pres">
      <dgm:prSet presAssocID="{FC30B078-E6B2-411B-A30D-F667A32E3AC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5A5FAEA-DBF5-497D-ADE4-A10A11817265}" type="pres">
      <dgm:prSet presAssocID="{FC30B078-E6B2-411B-A30D-F667A32E3AC8}" presName="diamond" presStyleLbl="bgShp" presStyleIdx="0" presStyleCnt="1"/>
      <dgm:spPr/>
    </dgm:pt>
    <dgm:pt modelId="{776DC65D-8473-4EE3-B03F-1A9D3E3D286F}" type="pres">
      <dgm:prSet presAssocID="{FC30B078-E6B2-411B-A30D-F667A32E3AC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A57B34-EB71-4989-9EB8-359A5BF9CB4A}" type="pres">
      <dgm:prSet presAssocID="{FC30B078-E6B2-411B-A30D-F667A32E3AC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F4879D-CA59-4E93-A961-6881129E4B70}" type="pres">
      <dgm:prSet presAssocID="{FC30B078-E6B2-411B-A30D-F667A32E3AC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8EFE90-21D2-4796-AA6E-409CF2A5070F}" type="pres">
      <dgm:prSet presAssocID="{FC30B078-E6B2-411B-A30D-F667A32E3AC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C135158-FE44-41A2-871C-9F7A766E7B78}" type="presOf" srcId="{37AE1FD7-9B24-417A-9D80-FA11280ADE3D}" destId="{DE8EFE90-21D2-4796-AA6E-409CF2A5070F}" srcOrd="0" destOrd="0" presId="urn:microsoft.com/office/officeart/2005/8/layout/matrix3"/>
    <dgm:cxn modelId="{D9237D51-BD35-4EF3-B436-A1A3A32DA60C}" srcId="{FC30B078-E6B2-411B-A30D-F667A32E3AC8}" destId="{37AE1FD7-9B24-417A-9D80-FA11280ADE3D}" srcOrd="3" destOrd="0" parTransId="{69899D3D-FCDB-4848-8E3E-4A1DB2D8DE97}" sibTransId="{355AF9DE-68D8-4B0D-875B-9AD25CFA5670}"/>
    <dgm:cxn modelId="{5C4E5CB8-F312-45EF-B1E6-4C37A97795A5}" type="presOf" srcId="{FC30B078-E6B2-411B-A30D-F667A32E3AC8}" destId="{53865E56-2302-45CD-B7BD-82201499EB29}" srcOrd="0" destOrd="0" presId="urn:microsoft.com/office/officeart/2005/8/layout/matrix3"/>
    <dgm:cxn modelId="{58C31EFB-0960-41FE-9F69-678A5D3BC533}" type="presOf" srcId="{5EDD3133-2A68-4960-8786-7F6E2BD2CFD1}" destId="{69A57B34-EB71-4989-9EB8-359A5BF9CB4A}" srcOrd="0" destOrd="0" presId="urn:microsoft.com/office/officeart/2005/8/layout/matrix3"/>
    <dgm:cxn modelId="{A510A7DA-0626-403A-8F20-DC4E01D8D3F1}" srcId="{FC30B078-E6B2-411B-A30D-F667A32E3AC8}" destId="{5EDD3133-2A68-4960-8786-7F6E2BD2CFD1}" srcOrd="1" destOrd="0" parTransId="{92680DB2-9993-4315-B27B-B385470A6F6F}" sibTransId="{0484FA7E-9E70-4347-83E2-0812DE209A7B}"/>
    <dgm:cxn modelId="{76A6AF59-DE1D-4471-8F03-022064670402}" srcId="{FC30B078-E6B2-411B-A30D-F667A32E3AC8}" destId="{F82C7BB1-D729-4DAF-A19B-6E83B52727DD}" srcOrd="2" destOrd="0" parTransId="{8CD9E81F-C9E5-40FA-A235-BD16E7C9719F}" sibTransId="{879A20E3-22AA-40EE-A95D-67E7A1861CAE}"/>
    <dgm:cxn modelId="{21597BBD-0B6A-4E40-9353-F697F1EBE9C0}" type="presOf" srcId="{B7D59579-2A2F-4F52-A5C7-645D8957004E}" destId="{776DC65D-8473-4EE3-B03F-1A9D3E3D286F}" srcOrd="0" destOrd="0" presId="urn:microsoft.com/office/officeart/2005/8/layout/matrix3"/>
    <dgm:cxn modelId="{027910E5-4399-4AD4-A99C-A49CCE5FF89D}" srcId="{FC30B078-E6B2-411B-A30D-F667A32E3AC8}" destId="{B7D59579-2A2F-4F52-A5C7-645D8957004E}" srcOrd="0" destOrd="0" parTransId="{E3310DCF-4B46-4524-AF4C-CE7EE21C6E46}" sibTransId="{B7E28DFF-FAD9-49CF-BA09-04E9D0E04FFD}"/>
    <dgm:cxn modelId="{87B52594-930E-4FE1-8DC1-EB3EA6DD2456}" type="presOf" srcId="{F82C7BB1-D729-4DAF-A19B-6E83B52727DD}" destId="{55F4879D-CA59-4E93-A961-6881129E4B70}" srcOrd="0" destOrd="0" presId="urn:microsoft.com/office/officeart/2005/8/layout/matrix3"/>
    <dgm:cxn modelId="{9FAD91DB-FAE4-43AC-916E-E4D1875AB36F}" type="presParOf" srcId="{53865E56-2302-45CD-B7BD-82201499EB29}" destId="{15A5FAEA-DBF5-497D-ADE4-A10A11817265}" srcOrd="0" destOrd="0" presId="urn:microsoft.com/office/officeart/2005/8/layout/matrix3"/>
    <dgm:cxn modelId="{3FA1DBEB-3736-4375-81DB-6A998BB5EB23}" type="presParOf" srcId="{53865E56-2302-45CD-B7BD-82201499EB29}" destId="{776DC65D-8473-4EE3-B03F-1A9D3E3D286F}" srcOrd="1" destOrd="0" presId="urn:microsoft.com/office/officeart/2005/8/layout/matrix3"/>
    <dgm:cxn modelId="{3815F39C-03F9-4A72-9A0C-8DC2F99C732A}" type="presParOf" srcId="{53865E56-2302-45CD-B7BD-82201499EB29}" destId="{69A57B34-EB71-4989-9EB8-359A5BF9CB4A}" srcOrd="2" destOrd="0" presId="urn:microsoft.com/office/officeart/2005/8/layout/matrix3"/>
    <dgm:cxn modelId="{AB805A80-6E8C-414E-8F90-5B2DE78F56E4}" type="presParOf" srcId="{53865E56-2302-45CD-B7BD-82201499EB29}" destId="{55F4879D-CA59-4E93-A961-6881129E4B70}" srcOrd="3" destOrd="0" presId="urn:microsoft.com/office/officeart/2005/8/layout/matrix3"/>
    <dgm:cxn modelId="{6C457CCB-0499-46C0-B897-756AFAB14DC8}" type="presParOf" srcId="{53865E56-2302-45CD-B7BD-82201499EB29}" destId="{DE8EFE90-21D2-4796-AA6E-409CF2A5070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847573-BFAE-4148-B47F-A6366225AB9C}" type="doc">
      <dgm:prSet loTypeId="urn:microsoft.com/office/officeart/2005/8/layout/matrix2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EFCD37A-2381-4F73-88C2-DD0A2DE9E9C2}">
      <dgm:prSet phldrT="[Texto]"/>
      <dgm:spPr/>
      <dgm:t>
        <a:bodyPr/>
        <a:lstStyle/>
        <a:p>
          <a:r>
            <a:rPr lang="es-ES" dirty="0">
              <a:solidFill>
                <a:srgbClr val="002060"/>
              </a:solidFill>
            </a:rPr>
            <a:t>2013</a:t>
          </a:r>
        </a:p>
      </dgm:t>
    </dgm:pt>
    <dgm:pt modelId="{9058859D-0831-48F9-8841-80E7F42E8C42}" type="parTrans" cxnId="{5AE0F62F-741A-49A3-BCD5-061F754B2504}">
      <dgm:prSet/>
      <dgm:spPr/>
      <dgm:t>
        <a:bodyPr/>
        <a:lstStyle/>
        <a:p>
          <a:endParaRPr lang="es-ES"/>
        </a:p>
      </dgm:t>
    </dgm:pt>
    <dgm:pt modelId="{0F563D10-B01F-4C00-B3FE-A2B80454242D}" type="sibTrans" cxnId="{5AE0F62F-741A-49A3-BCD5-061F754B2504}">
      <dgm:prSet/>
      <dgm:spPr/>
      <dgm:t>
        <a:bodyPr/>
        <a:lstStyle/>
        <a:p>
          <a:endParaRPr lang="es-ES"/>
        </a:p>
      </dgm:t>
    </dgm:pt>
    <dgm:pt modelId="{B85CF4D5-A9A9-446A-98FD-AFD98BCC410B}">
      <dgm:prSet phldrT="[Texto]"/>
      <dgm:spPr/>
      <dgm:t>
        <a:bodyPr/>
        <a:lstStyle/>
        <a:p>
          <a:r>
            <a:rPr lang="es-ES" dirty="0">
              <a:solidFill>
                <a:srgbClr val="002060"/>
              </a:solidFill>
            </a:rPr>
            <a:t>RESOLUCIÓN </a:t>
          </a:r>
          <a:r>
            <a:rPr lang="es-ES" dirty="0" smtClean="0">
              <a:solidFill>
                <a:srgbClr val="002060"/>
              </a:solidFill>
            </a:rPr>
            <a:t>67 </a:t>
          </a:r>
          <a:r>
            <a:rPr lang="es-ES" dirty="0">
              <a:solidFill>
                <a:srgbClr val="002060"/>
              </a:solidFill>
            </a:rPr>
            <a:t>DEL COMEX</a:t>
          </a:r>
        </a:p>
      </dgm:t>
    </dgm:pt>
    <dgm:pt modelId="{E0BEF808-AE51-4DA1-A4B0-254905EE9C15}" type="parTrans" cxnId="{F64EB959-221B-481D-B270-FC3AB5B6F8D3}">
      <dgm:prSet/>
      <dgm:spPr/>
      <dgm:t>
        <a:bodyPr/>
        <a:lstStyle/>
        <a:p>
          <a:endParaRPr lang="es-ES"/>
        </a:p>
      </dgm:t>
    </dgm:pt>
    <dgm:pt modelId="{FE67219F-CEAC-47DC-84CB-ECD21016ED79}" type="sibTrans" cxnId="{F64EB959-221B-481D-B270-FC3AB5B6F8D3}">
      <dgm:prSet/>
      <dgm:spPr/>
      <dgm:t>
        <a:bodyPr/>
        <a:lstStyle/>
        <a:p>
          <a:endParaRPr lang="es-ES"/>
        </a:p>
      </dgm:t>
    </dgm:pt>
    <dgm:pt modelId="{03BA58C1-E0CD-46D0-BB0A-796191CBEBC3}">
      <dgm:prSet phldrT="[Texto]"/>
      <dgm:spPr/>
      <dgm:t>
        <a:bodyPr/>
        <a:lstStyle/>
        <a:p>
          <a:r>
            <a:rPr lang="es-ES" dirty="0">
              <a:solidFill>
                <a:srgbClr val="002060"/>
              </a:solidFill>
            </a:rPr>
            <a:t>POR CADA 2,5 TELÉFONOS RECICLADOS</a:t>
          </a:r>
        </a:p>
      </dgm:t>
    </dgm:pt>
    <dgm:pt modelId="{B66BA43A-8F46-4BAF-B8A3-5C3EB7316560}" type="parTrans" cxnId="{5344B3DF-C657-4B25-BA04-254D53B9024A}">
      <dgm:prSet/>
      <dgm:spPr/>
      <dgm:t>
        <a:bodyPr/>
        <a:lstStyle/>
        <a:p>
          <a:endParaRPr lang="es-ES"/>
        </a:p>
      </dgm:t>
    </dgm:pt>
    <dgm:pt modelId="{40B65145-66D5-4497-8421-598BACFDF227}" type="sibTrans" cxnId="{5344B3DF-C657-4B25-BA04-254D53B9024A}">
      <dgm:prSet/>
      <dgm:spPr/>
      <dgm:t>
        <a:bodyPr/>
        <a:lstStyle/>
        <a:p>
          <a:endParaRPr lang="es-ES"/>
        </a:p>
      </dgm:t>
    </dgm:pt>
    <dgm:pt modelId="{E5513DFE-1D09-4546-B237-E023BF8FB7F7}">
      <dgm:prSet phldrT="[Texto]"/>
      <dgm:spPr/>
      <dgm:t>
        <a:bodyPr/>
        <a:lstStyle/>
        <a:p>
          <a:r>
            <a:rPr lang="es-ES" dirty="0">
              <a:solidFill>
                <a:srgbClr val="002060"/>
              </a:solidFill>
            </a:rPr>
            <a:t>IMPORTARA UN TELÉFONO</a:t>
          </a:r>
        </a:p>
      </dgm:t>
    </dgm:pt>
    <dgm:pt modelId="{C115DD49-F59A-4A1D-BA97-3F717D71E3FF}" type="parTrans" cxnId="{9ECCA6E5-DF3E-443C-A009-C8ECA34AE67B}">
      <dgm:prSet/>
      <dgm:spPr/>
      <dgm:t>
        <a:bodyPr/>
        <a:lstStyle/>
        <a:p>
          <a:endParaRPr lang="es-ES"/>
        </a:p>
      </dgm:t>
    </dgm:pt>
    <dgm:pt modelId="{75E6951C-E96C-4F48-A387-AE96EFA8E74B}" type="sibTrans" cxnId="{9ECCA6E5-DF3E-443C-A009-C8ECA34AE67B}">
      <dgm:prSet/>
      <dgm:spPr/>
      <dgm:t>
        <a:bodyPr/>
        <a:lstStyle/>
        <a:p>
          <a:endParaRPr lang="es-ES"/>
        </a:p>
      </dgm:t>
    </dgm:pt>
    <dgm:pt modelId="{03D6FDF8-9E2F-4A9C-8C0B-93F915E570EB}" type="pres">
      <dgm:prSet presAssocID="{D3847573-BFAE-4148-B47F-A6366225AB9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3C8DBBE-D8D2-4177-ACB8-48AE341788EB}" type="pres">
      <dgm:prSet presAssocID="{D3847573-BFAE-4148-B47F-A6366225AB9C}" presName="axisShape" presStyleLbl="bgShp" presStyleIdx="0" presStyleCnt="1"/>
      <dgm:spPr/>
      <dgm:t>
        <a:bodyPr/>
        <a:lstStyle/>
        <a:p>
          <a:endParaRPr lang="es-EC"/>
        </a:p>
      </dgm:t>
    </dgm:pt>
    <dgm:pt modelId="{269877DF-5572-4A09-80A2-C84058292036}" type="pres">
      <dgm:prSet presAssocID="{D3847573-BFAE-4148-B47F-A6366225AB9C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DD900E-2933-4859-B61D-634241063938}" type="pres">
      <dgm:prSet presAssocID="{D3847573-BFAE-4148-B47F-A6366225AB9C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671A30-23F2-4099-AC39-918D3BFB489F}" type="pres">
      <dgm:prSet presAssocID="{D3847573-BFAE-4148-B47F-A6366225AB9C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5957DA-C852-4C4F-A17D-99CC867339DF}" type="pres">
      <dgm:prSet presAssocID="{D3847573-BFAE-4148-B47F-A6366225AB9C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64EB959-221B-481D-B270-FC3AB5B6F8D3}" srcId="{D3847573-BFAE-4148-B47F-A6366225AB9C}" destId="{B85CF4D5-A9A9-446A-98FD-AFD98BCC410B}" srcOrd="1" destOrd="0" parTransId="{E0BEF808-AE51-4DA1-A4B0-254905EE9C15}" sibTransId="{FE67219F-CEAC-47DC-84CB-ECD21016ED79}"/>
    <dgm:cxn modelId="{9ECCA6E5-DF3E-443C-A009-C8ECA34AE67B}" srcId="{D3847573-BFAE-4148-B47F-A6366225AB9C}" destId="{E5513DFE-1D09-4546-B237-E023BF8FB7F7}" srcOrd="3" destOrd="0" parTransId="{C115DD49-F59A-4A1D-BA97-3F717D71E3FF}" sibTransId="{75E6951C-E96C-4F48-A387-AE96EFA8E74B}"/>
    <dgm:cxn modelId="{2C7685CA-6CC8-4035-92D4-82D1B40BA7E1}" type="presOf" srcId="{D3847573-BFAE-4148-B47F-A6366225AB9C}" destId="{03D6FDF8-9E2F-4A9C-8C0B-93F915E570EB}" srcOrd="0" destOrd="0" presId="urn:microsoft.com/office/officeart/2005/8/layout/matrix2"/>
    <dgm:cxn modelId="{E88C4959-CACB-4A33-812C-D7815986EA8B}" type="presOf" srcId="{E5513DFE-1D09-4546-B237-E023BF8FB7F7}" destId="{375957DA-C852-4C4F-A17D-99CC867339DF}" srcOrd="0" destOrd="0" presId="urn:microsoft.com/office/officeart/2005/8/layout/matrix2"/>
    <dgm:cxn modelId="{59B8F257-459A-460A-9D07-8B738C6AE78B}" type="presOf" srcId="{03BA58C1-E0CD-46D0-BB0A-796191CBEBC3}" destId="{96671A30-23F2-4099-AC39-918D3BFB489F}" srcOrd="0" destOrd="0" presId="urn:microsoft.com/office/officeart/2005/8/layout/matrix2"/>
    <dgm:cxn modelId="{5AE0F62F-741A-49A3-BCD5-061F754B2504}" srcId="{D3847573-BFAE-4148-B47F-A6366225AB9C}" destId="{7EFCD37A-2381-4F73-88C2-DD0A2DE9E9C2}" srcOrd="0" destOrd="0" parTransId="{9058859D-0831-48F9-8841-80E7F42E8C42}" sibTransId="{0F563D10-B01F-4C00-B3FE-A2B80454242D}"/>
    <dgm:cxn modelId="{5344B3DF-C657-4B25-BA04-254D53B9024A}" srcId="{D3847573-BFAE-4148-B47F-A6366225AB9C}" destId="{03BA58C1-E0CD-46D0-BB0A-796191CBEBC3}" srcOrd="2" destOrd="0" parTransId="{B66BA43A-8F46-4BAF-B8A3-5C3EB7316560}" sibTransId="{40B65145-66D5-4497-8421-598BACFDF227}"/>
    <dgm:cxn modelId="{BA4097D8-6301-4C47-B9E4-5739202A0790}" type="presOf" srcId="{7EFCD37A-2381-4F73-88C2-DD0A2DE9E9C2}" destId="{269877DF-5572-4A09-80A2-C84058292036}" srcOrd="0" destOrd="0" presId="urn:microsoft.com/office/officeart/2005/8/layout/matrix2"/>
    <dgm:cxn modelId="{CF81506D-28E0-48FD-8D61-709576930677}" type="presOf" srcId="{B85CF4D5-A9A9-446A-98FD-AFD98BCC410B}" destId="{D1DD900E-2933-4859-B61D-634241063938}" srcOrd="0" destOrd="0" presId="urn:microsoft.com/office/officeart/2005/8/layout/matrix2"/>
    <dgm:cxn modelId="{296972CF-08A9-425D-A75B-4C0443E60E12}" type="presParOf" srcId="{03D6FDF8-9E2F-4A9C-8C0B-93F915E570EB}" destId="{13C8DBBE-D8D2-4177-ACB8-48AE341788EB}" srcOrd="0" destOrd="0" presId="urn:microsoft.com/office/officeart/2005/8/layout/matrix2"/>
    <dgm:cxn modelId="{0C5EA191-F921-4F61-8848-5A209132F3B0}" type="presParOf" srcId="{03D6FDF8-9E2F-4A9C-8C0B-93F915E570EB}" destId="{269877DF-5572-4A09-80A2-C84058292036}" srcOrd="1" destOrd="0" presId="urn:microsoft.com/office/officeart/2005/8/layout/matrix2"/>
    <dgm:cxn modelId="{4CC29853-EFDC-480A-9C92-79FB26428B20}" type="presParOf" srcId="{03D6FDF8-9E2F-4A9C-8C0B-93F915E570EB}" destId="{D1DD900E-2933-4859-B61D-634241063938}" srcOrd="2" destOrd="0" presId="urn:microsoft.com/office/officeart/2005/8/layout/matrix2"/>
    <dgm:cxn modelId="{36EDC19A-6782-4A73-A9C6-4F7EDC3C3D9F}" type="presParOf" srcId="{03D6FDF8-9E2F-4A9C-8C0B-93F915E570EB}" destId="{96671A30-23F2-4099-AC39-918D3BFB489F}" srcOrd="3" destOrd="0" presId="urn:microsoft.com/office/officeart/2005/8/layout/matrix2"/>
    <dgm:cxn modelId="{427B811F-BEF7-4296-B48F-E1AF8D99E0E9}" type="presParOf" srcId="{03D6FDF8-9E2F-4A9C-8C0B-93F915E570EB}" destId="{375957DA-C852-4C4F-A17D-99CC867339D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8B732-A378-40F6-B0C7-B52B6FD58352}">
      <dsp:nvSpPr>
        <dsp:cNvPr id="0" name=""/>
        <dsp:cNvSpPr/>
      </dsp:nvSpPr>
      <dsp:spPr>
        <a:xfrm>
          <a:off x="0" y="0"/>
          <a:ext cx="11330609" cy="185464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7A735-447A-4E08-9BCF-ACA3796024A9}">
      <dsp:nvSpPr>
        <dsp:cNvPr id="0" name=""/>
        <dsp:cNvSpPr/>
      </dsp:nvSpPr>
      <dsp:spPr>
        <a:xfrm>
          <a:off x="339918" y="247285"/>
          <a:ext cx="3328366" cy="13600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DF7FCF-DB08-4BF7-865A-6D1D3D6116BE}">
      <dsp:nvSpPr>
        <dsp:cNvPr id="0" name=""/>
        <dsp:cNvSpPr/>
      </dsp:nvSpPr>
      <dsp:spPr>
        <a:xfrm rot="10800000">
          <a:off x="339918" y="1854641"/>
          <a:ext cx="3328366" cy="22667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solidFill>
                <a:srgbClr val="002060"/>
              </a:solidFill>
            </a:rPr>
            <a:t>Estudio de investigación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solidFill>
                <a:srgbClr val="002060"/>
              </a:solidFill>
            </a:rPr>
            <a:t>Medir </a:t>
          </a:r>
          <a:r>
            <a:rPr lang="es-ES" sz="2100" b="1" kern="1200" dirty="0">
              <a:solidFill>
                <a:srgbClr val="002060"/>
              </a:solidFill>
            </a:rPr>
            <a:t>la </a:t>
          </a:r>
          <a:r>
            <a:rPr lang="es-ES" sz="2100" b="1" kern="1200" dirty="0" smtClean="0">
              <a:solidFill>
                <a:srgbClr val="002060"/>
              </a:solidFill>
            </a:rPr>
            <a:t>influencia: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solidFill>
                <a:srgbClr val="002060"/>
              </a:solidFill>
            </a:rPr>
            <a:t>Barreras comerciales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solidFill>
                <a:srgbClr val="002060"/>
              </a:solidFill>
            </a:rPr>
            <a:t>  Teléfonos </a:t>
          </a:r>
          <a:r>
            <a:rPr lang="es-ES" sz="2100" b="1" kern="1200" dirty="0">
              <a:solidFill>
                <a:srgbClr val="002060"/>
              </a:solidFill>
            </a:rPr>
            <a:t>celulares.</a:t>
          </a:r>
        </a:p>
      </dsp:txBody>
      <dsp:txXfrm rot="10800000">
        <a:off x="409629" y="1854641"/>
        <a:ext cx="3188944" cy="2197073"/>
      </dsp:txXfrm>
    </dsp:sp>
    <dsp:sp modelId="{222E5874-9423-4505-AB5D-F756B7D3E034}">
      <dsp:nvSpPr>
        <dsp:cNvPr id="0" name=""/>
        <dsp:cNvSpPr/>
      </dsp:nvSpPr>
      <dsp:spPr>
        <a:xfrm>
          <a:off x="4001121" y="247285"/>
          <a:ext cx="3328366" cy="13600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DAA42A-08CD-4620-BFA8-0F82BD46C19B}">
      <dsp:nvSpPr>
        <dsp:cNvPr id="0" name=""/>
        <dsp:cNvSpPr/>
      </dsp:nvSpPr>
      <dsp:spPr>
        <a:xfrm rot="10800000">
          <a:off x="4001121" y="1854641"/>
          <a:ext cx="3328366" cy="22667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533322"/>
            <a:satOff val="-6388"/>
            <a:lumOff val="17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>
              <a:solidFill>
                <a:srgbClr val="002060"/>
              </a:solidFill>
            </a:rPr>
            <a:t>1996 OMC (Comercio Justo)</a:t>
          </a:r>
        </a:p>
      </dsp:txBody>
      <dsp:txXfrm rot="10800000">
        <a:off x="4070832" y="1854641"/>
        <a:ext cx="3188944" cy="2197073"/>
      </dsp:txXfrm>
    </dsp:sp>
    <dsp:sp modelId="{A5003000-0F1B-484D-AABF-BD918C58C4D2}">
      <dsp:nvSpPr>
        <dsp:cNvPr id="0" name=""/>
        <dsp:cNvSpPr/>
      </dsp:nvSpPr>
      <dsp:spPr>
        <a:xfrm>
          <a:off x="7662324" y="247285"/>
          <a:ext cx="3328366" cy="13600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8277C-254A-476A-878D-CD880D44E5EF}">
      <dsp:nvSpPr>
        <dsp:cNvPr id="0" name=""/>
        <dsp:cNvSpPr/>
      </dsp:nvSpPr>
      <dsp:spPr>
        <a:xfrm rot="10800000">
          <a:off x="7662324" y="1854641"/>
          <a:ext cx="3328366" cy="22667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1066644"/>
            <a:satOff val="-12776"/>
            <a:lumOff val="353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>
              <a:solidFill>
                <a:srgbClr val="002060"/>
              </a:solidFill>
            </a:rPr>
            <a:t>Resol. 67 y 104 del COMEX</a:t>
          </a:r>
        </a:p>
      </dsp:txBody>
      <dsp:txXfrm rot="10800000">
        <a:off x="7732035" y="1854641"/>
        <a:ext cx="3188944" cy="219707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B0810-BE17-46BC-AADE-B4B79277F1E1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TELEFONOS CELULARES</a:t>
          </a:r>
          <a:endParaRPr lang="es-EC" sz="1200" kern="1200" dirty="0"/>
        </a:p>
      </dsp:txBody>
      <dsp:txXfrm>
        <a:off x="4392232" y="3136513"/>
        <a:ext cx="1781934" cy="1531918"/>
      </dsp:txXfrm>
    </dsp:sp>
    <dsp:sp modelId="{2A6C7416-2F68-4AE9-833B-B6260D4E4B8B}">
      <dsp:nvSpPr>
        <dsp:cNvPr id="0" name=""/>
        <dsp:cNvSpPr/>
      </dsp:nvSpPr>
      <dsp:spPr>
        <a:xfrm>
          <a:off x="2059093" y="1733973"/>
          <a:ext cx="2167466" cy="2167466"/>
        </a:xfrm>
        <a:prstGeom prst="gear6">
          <a:avLst/>
        </a:prstGeom>
        <a:solidFill>
          <a:schemeClr val="accent2">
            <a:hueOff val="-665368"/>
            <a:satOff val="4108"/>
            <a:lumOff val="-58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SMARTPHONE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8517.12.00.29</a:t>
          </a:r>
          <a:endParaRPr lang="es-EC" sz="1200" kern="1200" dirty="0"/>
        </a:p>
      </dsp:txBody>
      <dsp:txXfrm>
        <a:off x="2604759" y="2282937"/>
        <a:ext cx="1076134" cy="1069538"/>
      </dsp:txXfrm>
    </dsp:sp>
    <dsp:sp modelId="{0585D9C1-3629-4999-BCF7-AD3F05551D2C}">
      <dsp:nvSpPr>
        <dsp:cNvPr id="0" name=""/>
        <dsp:cNvSpPr/>
      </dsp:nvSpPr>
      <dsp:spPr>
        <a:xfrm rot="20700000">
          <a:off x="3273095" y="238642"/>
          <a:ext cx="2123675" cy="2123675"/>
        </a:xfrm>
        <a:prstGeom prst="gear6">
          <a:avLst/>
        </a:prstGeom>
        <a:solidFill>
          <a:schemeClr val="accent2">
            <a:hueOff val="-1330735"/>
            <a:satOff val="8216"/>
            <a:lumOff val="-11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TELEFONOS CELULARES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8517.12.00.39</a:t>
          </a:r>
          <a:endParaRPr lang="es-EC" sz="1200" kern="1200" dirty="0"/>
        </a:p>
      </dsp:txBody>
      <dsp:txXfrm rot="-20700000">
        <a:off x="3738879" y="704426"/>
        <a:ext cx="1192106" cy="1192106"/>
      </dsp:txXfrm>
    </dsp:sp>
    <dsp:sp modelId="{398A7828-6D4E-41DF-84C1-62FA30AAA7B9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07C62-7AFB-479B-94BC-AC650FC8F4ED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665368"/>
            <a:satOff val="4108"/>
            <a:lumOff val="-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2059F-55B3-4D50-A7D1-17A5D2779D82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330735"/>
            <a:satOff val="8216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0F7BF-916E-4231-92D2-AA0F3ED70325}">
      <dsp:nvSpPr>
        <dsp:cNvPr id="0" name=""/>
        <dsp:cNvSpPr/>
      </dsp:nvSpPr>
      <dsp:spPr>
        <a:xfrm>
          <a:off x="2540" y="1691253"/>
          <a:ext cx="2476500" cy="806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Ad valorem</a:t>
          </a:r>
        </a:p>
      </dsp:txBody>
      <dsp:txXfrm>
        <a:off x="2540" y="1691253"/>
        <a:ext cx="2476500" cy="806400"/>
      </dsp:txXfrm>
    </dsp:sp>
    <dsp:sp modelId="{190414A9-EA4C-4B00-A683-9126719A8F11}">
      <dsp:nvSpPr>
        <dsp:cNvPr id="0" name=""/>
        <dsp:cNvSpPr/>
      </dsp:nvSpPr>
      <dsp:spPr>
        <a:xfrm>
          <a:off x="2540" y="2497653"/>
          <a:ext cx="2476500" cy="12297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/>
            <a:t>15%</a:t>
          </a:r>
        </a:p>
      </dsp:txBody>
      <dsp:txXfrm>
        <a:off x="2540" y="2497653"/>
        <a:ext cx="2476500" cy="1229759"/>
      </dsp:txXfrm>
    </dsp:sp>
    <dsp:sp modelId="{02E19878-7344-47B6-A6DE-6C3D3206FC4B}">
      <dsp:nvSpPr>
        <dsp:cNvPr id="0" name=""/>
        <dsp:cNvSpPr/>
      </dsp:nvSpPr>
      <dsp:spPr>
        <a:xfrm>
          <a:off x="2825750" y="1691253"/>
          <a:ext cx="2476500" cy="806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FODINFA</a:t>
          </a:r>
        </a:p>
      </dsp:txBody>
      <dsp:txXfrm>
        <a:off x="2825750" y="1691253"/>
        <a:ext cx="2476500" cy="806400"/>
      </dsp:txXfrm>
    </dsp:sp>
    <dsp:sp modelId="{68033AAB-BA90-4141-906B-71E45E523EAC}">
      <dsp:nvSpPr>
        <dsp:cNvPr id="0" name=""/>
        <dsp:cNvSpPr/>
      </dsp:nvSpPr>
      <dsp:spPr>
        <a:xfrm>
          <a:off x="2825750" y="2497653"/>
          <a:ext cx="2476500" cy="12297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/>
            <a:t>0,5%</a:t>
          </a:r>
        </a:p>
      </dsp:txBody>
      <dsp:txXfrm>
        <a:off x="2825750" y="2497653"/>
        <a:ext cx="2476500" cy="1229759"/>
      </dsp:txXfrm>
    </dsp:sp>
    <dsp:sp modelId="{FBC8EB83-69B7-4D79-AC08-8C2AF13B3815}">
      <dsp:nvSpPr>
        <dsp:cNvPr id="0" name=""/>
        <dsp:cNvSpPr/>
      </dsp:nvSpPr>
      <dsp:spPr>
        <a:xfrm>
          <a:off x="5648960" y="1691253"/>
          <a:ext cx="2476500" cy="806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IVA</a:t>
          </a:r>
        </a:p>
      </dsp:txBody>
      <dsp:txXfrm>
        <a:off x="5648960" y="1691253"/>
        <a:ext cx="2476500" cy="806400"/>
      </dsp:txXfrm>
    </dsp:sp>
    <dsp:sp modelId="{845B46B9-A9B3-4730-AED1-C703613C18A0}">
      <dsp:nvSpPr>
        <dsp:cNvPr id="0" name=""/>
        <dsp:cNvSpPr/>
      </dsp:nvSpPr>
      <dsp:spPr>
        <a:xfrm>
          <a:off x="5648960" y="2497653"/>
          <a:ext cx="2476500" cy="122975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12%</a:t>
          </a:r>
          <a:endParaRPr lang="es-ES" sz="2800" kern="1200" dirty="0"/>
        </a:p>
      </dsp:txBody>
      <dsp:txXfrm>
        <a:off x="5648960" y="2497653"/>
        <a:ext cx="2476500" cy="122975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22C3D-DBB1-4581-9E37-FA5C8B1A2F2E}">
      <dsp:nvSpPr>
        <dsp:cNvPr id="0" name=""/>
        <dsp:cNvSpPr/>
      </dsp:nvSpPr>
      <dsp:spPr>
        <a:xfrm>
          <a:off x="7895" y="598491"/>
          <a:ext cx="2831840" cy="3331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791B7-E030-46E1-AEE9-B1BF8118A682}">
      <dsp:nvSpPr>
        <dsp:cNvPr id="0" name=""/>
        <dsp:cNvSpPr/>
      </dsp:nvSpPr>
      <dsp:spPr>
        <a:xfrm>
          <a:off x="7895" y="723611"/>
          <a:ext cx="208037" cy="2080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D012A-9B81-41B3-B9BE-C6863C233312}">
      <dsp:nvSpPr>
        <dsp:cNvPr id="0" name=""/>
        <dsp:cNvSpPr/>
      </dsp:nvSpPr>
      <dsp:spPr>
        <a:xfrm>
          <a:off x="7895" y="0"/>
          <a:ext cx="2831840" cy="598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MENOR ACCESIBILIDAD 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7895" y="0"/>
        <a:ext cx="2831840" cy="598491"/>
      </dsp:txXfrm>
    </dsp:sp>
    <dsp:sp modelId="{842A7530-EA9A-4109-88C5-2E082AACFCA6}">
      <dsp:nvSpPr>
        <dsp:cNvPr id="0" name=""/>
        <dsp:cNvSpPr/>
      </dsp:nvSpPr>
      <dsp:spPr>
        <a:xfrm>
          <a:off x="7895" y="1208540"/>
          <a:ext cx="208032" cy="2080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57584-5613-43B9-A8B0-DFA349E9FFB1}">
      <dsp:nvSpPr>
        <dsp:cNvPr id="0" name=""/>
        <dsp:cNvSpPr/>
      </dsp:nvSpPr>
      <dsp:spPr>
        <a:xfrm>
          <a:off x="206124" y="1070094"/>
          <a:ext cx="2633611" cy="484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solidFill>
                <a:schemeClr val="tx1"/>
              </a:solidFill>
            </a:rPr>
            <a:t> </a:t>
          </a:r>
          <a:r>
            <a:rPr lang="es-ES" sz="1600" b="1" kern="1200" dirty="0" smtClean="0">
              <a:solidFill>
                <a:schemeClr val="tx1"/>
              </a:solidFill>
            </a:rPr>
            <a:t>PRODUCTOS LIMITADOS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206124" y="1070094"/>
        <a:ext cx="2633611" cy="484923"/>
      </dsp:txXfrm>
    </dsp:sp>
    <dsp:sp modelId="{47084373-79A5-4543-B49C-BE652D5F1DE3}">
      <dsp:nvSpPr>
        <dsp:cNvPr id="0" name=""/>
        <dsp:cNvSpPr/>
      </dsp:nvSpPr>
      <dsp:spPr>
        <a:xfrm>
          <a:off x="2981328" y="598491"/>
          <a:ext cx="2831840" cy="333157"/>
        </a:xfrm>
        <a:prstGeom prst="rect">
          <a:avLst/>
        </a:prstGeom>
        <a:solidFill>
          <a:schemeClr val="accent3">
            <a:hueOff val="3749681"/>
            <a:satOff val="730"/>
            <a:lumOff val="3922"/>
            <a:alphaOff val="0"/>
          </a:schemeClr>
        </a:solidFill>
        <a:ln w="19050" cap="rnd" cmpd="sng" algn="ctr">
          <a:solidFill>
            <a:schemeClr val="accent3">
              <a:hueOff val="3749681"/>
              <a:satOff val="730"/>
              <a:lumOff val="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EDCDD-DFFD-4853-B055-63492DC08EC5}">
      <dsp:nvSpPr>
        <dsp:cNvPr id="0" name=""/>
        <dsp:cNvSpPr/>
      </dsp:nvSpPr>
      <dsp:spPr>
        <a:xfrm>
          <a:off x="2981328" y="723611"/>
          <a:ext cx="208037" cy="2080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3749681"/>
              <a:satOff val="730"/>
              <a:lumOff val="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975DB-FCC5-4FA7-A122-9417A75B329F}">
      <dsp:nvSpPr>
        <dsp:cNvPr id="0" name=""/>
        <dsp:cNvSpPr/>
      </dsp:nvSpPr>
      <dsp:spPr>
        <a:xfrm>
          <a:off x="2981328" y="0"/>
          <a:ext cx="2831840" cy="598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INCREMENTO DE COSTOS 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2981328" y="0"/>
        <a:ext cx="2831840" cy="598491"/>
      </dsp:txXfrm>
    </dsp:sp>
    <dsp:sp modelId="{25688546-8C2A-4BD8-BD40-8950D7589903}">
      <dsp:nvSpPr>
        <dsp:cNvPr id="0" name=""/>
        <dsp:cNvSpPr/>
      </dsp:nvSpPr>
      <dsp:spPr>
        <a:xfrm>
          <a:off x="2981328" y="1208540"/>
          <a:ext cx="208032" cy="2080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3749681"/>
              <a:satOff val="730"/>
              <a:lumOff val="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017F0-E1B6-4AE4-983F-A12578EB6A83}">
      <dsp:nvSpPr>
        <dsp:cNvPr id="0" name=""/>
        <dsp:cNvSpPr/>
      </dsp:nvSpPr>
      <dsp:spPr>
        <a:xfrm>
          <a:off x="3179557" y="1070094"/>
          <a:ext cx="2633611" cy="484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TECNOLOGIA CON MAYORES COSTOS DE COMERCIALIZACION  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3179557" y="1070094"/>
        <a:ext cx="2633611" cy="484923"/>
      </dsp:txXfrm>
    </dsp:sp>
    <dsp:sp modelId="{9885DF5D-0347-413F-B830-A8E92D0568B8}">
      <dsp:nvSpPr>
        <dsp:cNvPr id="0" name=""/>
        <dsp:cNvSpPr/>
      </dsp:nvSpPr>
      <dsp:spPr>
        <a:xfrm>
          <a:off x="5954761" y="598491"/>
          <a:ext cx="2831840" cy="333157"/>
        </a:xfrm>
        <a:prstGeom prst="rect">
          <a:avLst/>
        </a:prstGeom>
        <a:solidFill>
          <a:schemeClr val="accent3">
            <a:hueOff val="7499362"/>
            <a:satOff val="1459"/>
            <a:lumOff val="7843"/>
            <a:alphaOff val="0"/>
          </a:schemeClr>
        </a:solidFill>
        <a:ln w="19050" cap="rnd" cmpd="sng" algn="ctr">
          <a:solidFill>
            <a:schemeClr val="accent3">
              <a:hueOff val="7499362"/>
              <a:satOff val="1459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B441D-B9D2-4A75-9210-13314F41B84C}">
      <dsp:nvSpPr>
        <dsp:cNvPr id="0" name=""/>
        <dsp:cNvSpPr/>
      </dsp:nvSpPr>
      <dsp:spPr>
        <a:xfrm>
          <a:off x="5954761" y="723611"/>
          <a:ext cx="208037" cy="2080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7499362"/>
              <a:satOff val="1459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A349F-070D-4348-8F74-B517ED6FACB5}">
      <dsp:nvSpPr>
        <dsp:cNvPr id="0" name=""/>
        <dsp:cNvSpPr/>
      </dsp:nvSpPr>
      <dsp:spPr>
        <a:xfrm>
          <a:off x="5954761" y="0"/>
          <a:ext cx="2831840" cy="598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2012 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5954761" y="0"/>
        <a:ext cx="2831840" cy="598491"/>
      </dsp:txXfrm>
    </dsp:sp>
    <dsp:sp modelId="{29263C03-3E5F-4556-8DE8-F97BA44DE81C}">
      <dsp:nvSpPr>
        <dsp:cNvPr id="0" name=""/>
        <dsp:cNvSpPr/>
      </dsp:nvSpPr>
      <dsp:spPr>
        <a:xfrm>
          <a:off x="5954761" y="1208540"/>
          <a:ext cx="208032" cy="2080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7499362"/>
              <a:satOff val="1459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CE6CB-4E3E-4C67-922E-D1B65237F49B}">
      <dsp:nvSpPr>
        <dsp:cNvPr id="0" name=""/>
        <dsp:cNvSpPr/>
      </dsp:nvSpPr>
      <dsp:spPr>
        <a:xfrm>
          <a:off x="6152989" y="1070094"/>
          <a:ext cx="2633611" cy="484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Ad </a:t>
          </a:r>
          <a:r>
            <a:rPr lang="es-ES" sz="1600" b="1" kern="1200" dirty="0" err="1" smtClean="0">
              <a:solidFill>
                <a:schemeClr val="tx1"/>
              </a:solidFill>
            </a:rPr>
            <a:t>Valorem</a:t>
          </a:r>
          <a:r>
            <a:rPr lang="es-ES" sz="1600" b="1" kern="1200" dirty="0" smtClean="0">
              <a:solidFill>
                <a:schemeClr val="tx1"/>
              </a:solidFill>
            </a:rPr>
            <a:t> 0%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6152989" y="1070094"/>
        <a:ext cx="2633611" cy="484923"/>
      </dsp:txXfrm>
    </dsp:sp>
    <dsp:sp modelId="{38615A33-5687-4984-AA35-05C82C9646B5}">
      <dsp:nvSpPr>
        <dsp:cNvPr id="0" name=""/>
        <dsp:cNvSpPr/>
      </dsp:nvSpPr>
      <dsp:spPr>
        <a:xfrm>
          <a:off x="8928193" y="598491"/>
          <a:ext cx="2831840" cy="333157"/>
        </a:xfrm>
        <a:prstGeom prst="rect">
          <a:avLst/>
        </a:prstGeom>
        <a:solidFill>
          <a:schemeClr val="accent3">
            <a:hueOff val="11249043"/>
            <a:satOff val="2189"/>
            <a:lumOff val="11765"/>
            <a:alphaOff val="0"/>
          </a:schemeClr>
        </a:solidFill>
        <a:ln w="19050" cap="rnd" cmpd="sng" algn="ctr">
          <a:solidFill>
            <a:schemeClr val="accent3">
              <a:hueOff val="11249043"/>
              <a:satOff val="2189"/>
              <a:lumOff val="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3A0F5-8732-4B91-88A2-E1A9F9427DC6}">
      <dsp:nvSpPr>
        <dsp:cNvPr id="0" name=""/>
        <dsp:cNvSpPr/>
      </dsp:nvSpPr>
      <dsp:spPr>
        <a:xfrm>
          <a:off x="8928193" y="723611"/>
          <a:ext cx="208037" cy="2080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11249043"/>
              <a:satOff val="2189"/>
              <a:lumOff val="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5B6755-9F48-4749-841D-9E2FC18917FF}">
      <dsp:nvSpPr>
        <dsp:cNvPr id="0" name=""/>
        <dsp:cNvSpPr/>
      </dsp:nvSpPr>
      <dsp:spPr>
        <a:xfrm>
          <a:off x="8928193" y="0"/>
          <a:ext cx="2831840" cy="598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solidFill>
                <a:schemeClr val="tx1"/>
              </a:solidFill>
            </a:rPr>
            <a:t>2012</a:t>
          </a:r>
        </a:p>
      </dsp:txBody>
      <dsp:txXfrm>
        <a:off x="8928193" y="0"/>
        <a:ext cx="2831840" cy="598491"/>
      </dsp:txXfrm>
    </dsp:sp>
    <dsp:sp modelId="{1AED8DDD-67D6-4703-A091-1696E022C5FD}">
      <dsp:nvSpPr>
        <dsp:cNvPr id="0" name=""/>
        <dsp:cNvSpPr/>
      </dsp:nvSpPr>
      <dsp:spPr>
        <a:xfrm>
          <a:off x="8928193" y="1208540"/>
          <a:ext cx="208032" cy="2080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11249043"/>
              <a:satOff val="2189"/>
              <a:lumOff val="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7E3EE-0292-4A82-99D4-56F63F28BA74}">
      <dsp:nvSpPr>
        <dsp:cNvPr id="0" name=""/>
        <dsp:cNvSpPr/>
      </dsp:nvSpPr>
      <dsp:spPr>
        <a:xfrm>
          <a:off x="9126422" y="1070094"/>
          <a:ext cx="2633611" cy="484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Ad </a:t>
          </a:r>
          <a:r>
            <a:rPr lang="es-ES" sz="1600" b="1" kern="1200" dirty="0" err="1" smtClean="0">
              <a:solidFill>
                <a:schemeClr val="tx1"/>
              </a:solidFill>
            </a:rPr>
            <a:t>Valorem</a:t>
          </a:r>
          <a:r>
            <a:rPr lang="es-ES" sz="1600" b="1" kern="1200" dirty="0" smtClean="0">
              <a:solidFill>
                <a:schemeClr val="tx1"/>
              </a:solidFill>
            </a:rPr>
            <a:t> 15%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9126422" y="1070094"/>
        <a:ext cx="2633611" cy="48492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103EA-E809-428A-9B17-18BA07F3762A}">
      <dsp:nvSpPr>
        <dsp:cNvPr id="0" name=""/>
        <dsp:cNvSpPr/>
      </dsp:nvSpPr>
      <dsp:spPr>
        <a:xfrm>
          <a:off x="5885" y="1516949"/>
          <a:ext cx="3065869" cy="25287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b="0" i="0" kern="1200" smtClean="0"/>
            <a:t>VARIABLES </a:t>
          </a:r>
          <a:endParaRPr lang="es-EC" sz="2200" kern="1200"/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b="0" i="0" kern="1200" smtClean="0"/>
            <a:t>KG NETOS</a:t>
          </a:r>
          <a:endParaRPr lang="es-EC" sz="2200" kern="1200"/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b="0" i="0" kern="1200" dirty="0" smtClean="0"/>
            <a:t>FOB </a:t>
          </a:r>
          <a:endParaRPr lang="es-EC" sz="2200" kern="1200" dirty="0"/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b="0" i="0" kern="1200" smtClean="0"/>
            <a:t>CIF</a:t>
          </a:r>
          <a:endParaRPr lang="es-EC" sz="2200" kern="1200"/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b="0" i="0" kern="1200" dirty="0" smtClean="0"/>
            <a:t>CANTIDAD </a:t>
          </a:r>
          <a:endParaRPr lang="es-EC" sz="2200" kern="1200" dirty="0"/>
        </a:p>
      </dsp:txBody>
      <dsp:txXfrm>
        <a:off x="64077" y="1575141"/>
        <a:ext cx="2949485" cy="1870452"/>
      </dsp:txXfrm>
    </dsp:sp>
    <dsp:sp modelId="{9AB09D37-6CB7-4A92-8FFC-8961A4618E69}">
      <dsp:nvSpPr>
        <dsp:cNvPr id="0" name=""/>
        <dsp:cNvSpPr/>
      </dsp:nvSpPr>
      <dsp:spPr>
        <a:xfrm>
          <a:off x="1724206" y="2102621"/>
          <a:ext cx="3405587" cy="3405587"/>
        </a:xfrm>
        <a:prstGeom prst="leftCircularArrow">
          <a:avLst>
            <a:gd name="adj1" fmla="val 3226"/>
            <a:gd name="adj2" fmla="val 397648"/>
            <a:gd name="adj3" fmla="val 2173159"/>
            <a:gd name="adj4" fmla="val 9024489"/>
            <a:gd name="adj5" fmla="val 376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30D7D-D1D5-4C22-B550-CFD589D8E487}">
      <dsp:nvSpPr>
        <dsp:cNvPr id="0" name=""/>
        <dsp:cNvSpPr/>
      </dsp:nvSpPr>
      <dsp:spPr>
        <a:xfrm>
          <a:off x="687190" y="3503786"/>
          <a:ext cx="2725217" cy="10837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b="0" i="0" kern="1200" smtClean="0"/>
            <a:t>1° CORRELACION </a:t>
          </a:r>
          <a:endParaRPr lang="es-EC" sz="2700" kern="1200"/>
        </a:p>
      </dsp:txBody>
      <dsp:txXfrm>
        <a:off x="718931" y="3535527"/>
        <a:ext cx="2661735" cy="1020247"/>
      </dsp:txXfrm>
    </dsp:sp>
    <dsp:sp modelId="{E220433B-2D8A-4F03-9EAF-3F8061FD2D53}">
      <dsp:nvSpPr>
        <dsp:cNvPr id="0" name=""/>
        <dsp:cNvSpPr/>
      </dsp:nvSpPr>
      <dsp:spPr>
        <a:xfrm>
          <a:off x="3935538" y="1516949"/>
          <a:ext cx="3065869" cy="25287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-1313969"/>
              <a:satOff val="-8924"/>
              <a:lumOff val="-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b="0" i="0" kern="1200" smtClean="0"/>
            <a:t>VARIABLES </a:t>
          </a:r>
          <a:endParaRPr lang="es-EC" sz="2200" kern="1200"/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b="0" i="0" kern="1200" dirty="0" smtClean="0"/>
            <a:t>KG BRUTOS</a:t>
          </a:r>
          <a:endParaRPr lang="es-EC" sz="2200" kern="1200" dirty="0"/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b="0" i="0" kern="1200" dirty="0" smtClean="0"/>
            <a:t>ADVALOREM </a:t>
          </a:r>
          <a:endParaRPr lang="es-EC" sz="2200" kern="1200" dirty="0"/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b="0" i="0" kern="1200" dirty="0" smtClean="0"/>
            <a:t>FLETE</a:t>
          </a:r>
          <a:endParaRPr lang="es-EC" sz="2200" kern="1200" dirty="0"/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b="0" i="0" kern="1200" dirty="0" smtClean="0"/>
            <a:t>BULTOS </a:t>
          </a:r>
          <a:endParaRPr lang="es-EC" sz="2200" kern="1200" dirty="0"/>
        </a:p>
      </dsp:txBody>
      <dsp:txXfrm>
        <a:off x="3993730" y="2117005"/>
        <a:ext cx="2949485" cy="1870452"/>
      </dsp:txXfrm>
    </dsp:sp>
    <dsp:sp modelId="{8D029EB6-D62F-4F96-A170-9A325EF9A04F}">
      <dsp:nvSpPr>
        <dsp:cNvPr id="0" name=""/>
        <dsp:cNvSpPr/>
      </dsp:nvSpPr>
      <dsp:spPr>
        <a:xfrm>
          <a:off x="5628310" y="-44757"/>
          <a:ext cx="3797337" cy="3797337"/>
        </a:xfrm>
        <a:prstGeom prst="circularArrow">
          <a:avLst>
            <a:gd name="adj1" fmla="val 2893"/>
            <a:gd name="adj2" fmla="val 353841"/>
            <a:gd name="adj3" fmla="val 19470649"/>
            <a:gd name="adj4" fmla="val 12575511"/>
            <a:gd name="adj5" fmla="val 3375"/>
          </a:avLst>
        </a:prstGeom>
        <a:solidFill>
          <a:schemeClr val="accent5">
            <a:hueOff val="-2627937"/>
            <a:satOff val="-17848"/>
            <a:lumOff val="-7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80FB1-8027-4A15-B002-F34D102B0B64}">
      <dsp:nvSpPr>
        <dsp:cNvPr id="0" name=""/>
        <dsp:cNvSpPr/>
      </dsp:nvSpPr>
      <dsp:spPr>
        <a:xfrm>
          <a:off x="4616843" y="975084"/>
          <a:ext cx="2725217" cy="1083729"/>
        </a:xfrm>
        <a:prstGeom prst="roundRect">
          <a:avLst>
            <a:gd name="adj" fmla="val 10000"/>
          </a:avLst>
        </a:prstGeom>
        <a:solidFill>
          <a:schemeClr val="accent5">
            <a:hueOff val="-1313969"/>
            <a:satOff val="-8924"/>
            <a:lumOff val="-372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b="0" i="0" kern="1200" smtClean="0"/>
            <a:t>2° CORRELACION </a:t>
          </a:r>
          <a:endParaRPr lang="es-EC" sz="2700" kern="1200"/>
        </a:p>
      </dsp:txBody>
      <dsp:txXfrm>
        <a:off x="4648584" y="1006825"/>
        <a:ext cx="2661735" cy="1020247"/>
      </dsp:txXfrm>
    </dsp:sp>
    <dsp:sp modelId="{E751C32E-85B0-47F9-BB6A-05CBA349C578}">
      <dsp:nvSpPr>
        <dsp:cNvPr id="0" name=""/>
        <dsp:cNvSpPr/>
      </dsp:nvSpPr>
      <dsp:spPr>
        <a:xfrm>
          <a:off x="7865191" y="1516949"/>
          <a:ext cx="3065869" cy="25287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-2627937"/>
              <a:satOff val="-17848"/>
              <a:lumOff val="-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b="0" i="0" kern="1200" smtClean="0"/>
            <a:t>VARIABLES </a:t>
          </a:r>
          <a:endParaRPr lang="es-EC" sz="2200" kern="1200"/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b="0" i="0" kern="1200" smtClean="0"/>
            <a:t>KG NETOS</a:t>
          </a:r>
          <a:endParaRPr lang="es-EC" sz="2200" kern="1200"/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b="0" i="0" kern="1200" dirty="0" smtClean="0"/>
            <a:t>ADVALOREM</a:t>
          </a:r>
          <a:endParaRPr lang="es-EC" sz="2200" kern="1200" dirty="0"/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b="0" i="0" kern="1200" dirty="0" smtClean="0"/>
            <a:t>SEGURO</a:t>
          </a:r>
          <a:endParaRPr lang="es-EC" sz="2200" kern="1200" dirty="0"/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b="0" i="0" kern="1200" dirty="0" smtClean="0"/>
            <a:t>FOB</a:t>
          </a:r>
          <a:endParaRPr lang="es-EC" sz="2200" kern="1200" dirty="0"/>
        </a:p>
      </dsp:txBody>
      <dsp:txXfrm>
        <a:off x="7923383" y="1575141"/>
        <a:ext cx="2949485" cy="1870452"/>
      </dsp:txXfrm>
    </dsp:sp>
    <dsp:sp modelId="{4FEE0B6F-3169-4C88-BBEB-20A2AF61AB7B}">
      <dsp:nvSpPr>
        <dsp:cNvPr id="0" name=""/>
        <dsp:cNvSpPr/>
      </dsp:nvSpPr>
      <dsp:spPr>
        <a:xfrm>
          <a:off x="8546496" y="3503786"/>
          <a:ext cx="2725217" cy="1083729"/>
        </a:xfrm>
        <a:prstGeom prst="roundRect">
          <a:avLst>
            <a:gd name="adj" fmla="val 10000"/>
          </a:avLst>
        </a:prstGeom>
        <a:solidFill>
          <a:schemeClr val="accent5">
            <a:hueOff val="-2627937"/>
            <a:satOff val="-17848"/>
            <a:lumOff val="-745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b="0" i="0" kern="1200" smtClean="0"/>
            <a:t>3° CORRELACION</a:t>
          </a:r>
          <a:endParaRPr lang="es-EC" sz="2700" kern="1200"/>
        </a:p>
      </dsp:txBody>
      <dsp:txXfrm>
        <a:off x="8578237" y="3535527"/>
        <a:ext cx="2661735" cy="102024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FD962-B007-4800-8AB0-D735AACC55D6}">
      <dsp:nvSpPr>
        <dsp:cNvPr id="0" name=""/>
        <dsp:cNvSpPr/>
      </dsp:nvSpPr>
      <dsp:spPr>
        <a:xfrm>
          <a:off x="594566" y="293974"/>
          <a:ext cx="5258801" cy="16433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3113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/>
            <a:t>CONECTIVIDAD</a:t>
          </a:r>
        </a:p>
      </dsp:txBody>
      <dsp:txXfrm>
        <a:off x="594566" y="293974"/>
        <a:ext cx="5258801" cy="1643375"/>
      </dsp:txXfrm>
    </dsp:sp>
    <dsp:sp modelId="{05A6C790-A225-4D23-9B9E-3B3D5C17FE77}">
      <dsp:nvSpPr>
        <dsp:cNvPr id="0" name=""/>
        <dsp:cNvSpPr/>
      </dsp:nvSpPr>
      <dsp:spPr>
        <a:xfrm>
          <a:off x="375449" y="56598"/>
          <a:ext cx="1150362" cy="172554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39DD0-049D-46CC-8993-2A5CDE74E87D}">
      <dsp:nvSpPr>
        <dsp:cNvPr id="0" name=""/>
        <dsp:cNvSpPr/>
      </dsp:nvSpPr>
      <dsp:spPr>
        <a:xfrm>
          <a:off x="6266201" y="293974"/>
          <a:ext cx="5258801" cy="16433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3113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/>
            <a:t>INADECUADO DESECHO DE TELÉFONOS</a:t>
          </a:r>
        </a:p>
      </dsp:txBody>
      <dsp:txXfrm>
        <a:off x="6266201" y="293974"/>
        <a:ext cx="5258801" cy="1643375"/>
      </dsp:txXfrm>
    </dsp:sp>
    <dsp:sp modelId="{A9317AB9-4528-4921-B9D9-6C08475E8F7D}">
      <dsp:nvSpPr>
        <dsp:cNvPr id="0" name=""/>
        <dsp:cNvSpPr/>
      </dsp:nvSpPr>
      <dsp:spPr>
        <a:xfrm>
          <a:off x="6047085" y="56598"/>
          <a:ext cx="1150362" cy="172554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D72AE-56B7-47FD-B744-1721E0D7C264}">
      <dsp:nvSpPr>
        <dsp:cNvPr id="0" name=""/>
        <dsp:cNvSpPr/>
      </dsp:nvSpPr>
      <dsp:spPr>
        <a:xfrm>
          <a:off x="594566" y="2368444"/>
          <a:ext cx="5258801" cy="16433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3113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/>
            <a:t>DESEQUILIBRIO BALANZA COMERCIAL</a:t>
          </a:r>
        </a:p>
      </dsp:txBody>
      <dsp:txXfrm>
        <a:off x="594566" y="2368444"/>
        <a:ext cx="5258801" cy="1643375"/>
      </dsp:txXfrm>
    </dsp:sp>
    <dsp:sp modelId="{5E159FC4-3FC5-4D7B-9774-DCC223534887}">
      <dsp:nvSpPr>
        <dsp:cNvPr id="0" name=""/>
        <dsp:cNvSpPr/>
      </dsp:nvSpPr>
      <dsp:spPr>
        <a:xfrm>
          <a:off x="375449" y="2131067"/>
          <a:ext cx="1150362" cy="172554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DFBD4-C19A-45B8-AF2B-E84F841C6B7C}">
      <dsp:nvSpPr>
        <dsp:cNvPr id="0" name=""/>
        <dsp:cNvSpPr/>
      </dsp:nvSpPr>
      <dsp:spPr>
        <a:xfrm>
          <a:off x="6266201" y="2368444"/>
          <a:ext cx="5258801" cy="16433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6506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/>
            <a:t>REDUCCIÓN DE 2,75% EN RECAUDACIÓN DE IMPUESTOS</a:t>
          </a:r>
        </a:p>
      </dsp:txBody>
      <dsp:txXfrm>
        <a:off x="6266201" y="2368444"/>
        <a:ext cx="5258801" cy="1643375"/>
      </dsp:txXfrm>
    </dsp:sp>
    <dsp:sp modelId="{DE4795AD-0DB6-4D30-B84F-29CD9D87D051}">
      <dsp:nvSpPr>
        <dsp:cNvPr id="0" name=""/>
        <dsp:cNvSpPr/>
      </dsp:nvSpPr>
      <dsp:spPr>
        <a:xfrm>
          <a:off x="6047085" y="2131067"/>
          <a:ext cx="1150362" cy="172554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FD962-B007-4800-8AB0-D735AACC55D6}">
      <dsp:nvSpPr>
        <dsp:cNvPr id="0" name=""/>
        <dsp:cNvSpPr/>
      </dsp:nvSpPr>
      <dsp:spPr>
        <a:xfrm>
          <a:off x="594566" y="293974"/>
          <a:ext cx="5258801" cy="16433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3113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APLICACION DE MEDIDAS DE MEJORA</a:t>
          </a:r>
          <a:endParaRPr lang="es-ES" sz="3300" kern="1200" dirty="0"/>
        </a:p>
      </dsp:txBody>
      <dsp:txXfrm>
        <a:off x="594566" y="293974"/>
        <a:ext cx="5258801" cy="1643375"/>
      </dsp:txXfrm>
    </dsp:sp>
    <dsp:sp modelId="{05A6C790-A225-4D23-9B9E-3B3D5C17FE77}">
      <dsp:nvSpPr>
        <dsp:cNvPr id="0" name=""/>
        <dsp:cNvSpPr/>
      </dsp:nvSpPr>
      <dsp:spPr>
        <a:xfrm>
          <a:off x="375449" y="56598"/>
          <a:ext cx="1150362" cy="172554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39DD0-049D-46CC-8993-2A5CDE74E87D}">
      <dsp:nvSpPr>
        <dsp:cNvPr id="0" name=""/>
        <dsp:cNvSpPr/>
      </dsp:nvSpPr>
      <dsp:spPr>
        <a:xfrm>
          <a:off x="6266201" y="293974"/>
          <a:ext cx="5258801" cy="16433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6506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MANTENER RELACIONES COMERCIALES</a:t>
          </a:r>
          <a:endParaRPr lang="es-ES" sz="3300" kern="1200" dirty="0"/>
        </a:p>
      </dsp:txBody>
      <dsp:txXfrm>
        <a:off x="6266201" y="293974"/>
        <a:ext cx="5258801" cy="1643375"/>
      </dsp:txXfrm>
    </dsp:sp>
    <dsp:sp modelId="{A9317AB9-4528-4921-B9D9-6C08475E8F7D}">
      <dsp:nvSpPr>
        <dsp:cNvPr id="0" name=""/>
        <dsp:cNvSpPr/>
      </dsp:nvSpPr>
      <dsp:spPr>
        <a:xfrm>
          <a:off x="6047085" y="56598"/>
          <a:ext cx="1150362" cy="172554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D72AE-56B7-47FD-B744-1721E0D7C264}">
      <dsp:nvSpPr>
        <dsp:cNvPr id="0" name=""/>
        <dsp:cNvSpPr/>
      </dsp:nvSpPr>
      <dsp:spPr>
        <a:xfrm>
          <a:off x="594566" y="2368444"/>
          <a:ext cx="5258801" cy="16433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6506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/>
            <a:t>POTENCIAR PRODUCCIÓN NACIONAL</a:t>
          </a:r>
        </a:p>
      </dsp:txBody>
      <dsp:txXfrm>
        <a:off x="594566" y="2368444"/>
        <a:ext cx="5258801" cy="1643375"/>
      </dsp:txXfrm>
    </dsp:sp>
    <dsp:sp modelId="{5E159FC4-3FC5-4D7B-9774-DCC223534887}">
      <dsp:nvSpPr>
        <dsp:cNvPr id="0" name=""/>
        <dsp:cNvSpPr/>
      </dsp:nvSpPr>
      <dsp:spPr>
        <a:xfrm>
          <a:off x="375449" y="2131067"/>
          <a:ext cx="1150362" cy="172554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E44C3-3FCB-4EAE-923D-2BB6D20192CF}">
      <dsp:nvSpPr>
        <dsp:cNvPr id="0" name=""/>
        <dsp:cNvSpPr/>
      </dsp:nvSpPr>
      <dsp:spPr>
        <a:xfrm>
          <a:off x="6266201" y="2368444"/>
          <a:ext cx="5258801" cy="16433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6506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/>
            <a:t>REDUCIR TASAS ARANCELARIAS</a:t>
          </a:r>
        </a:p>
      </dsp:txBody>
      <dsp:txXfrm>
        <a:off x="6266201" y="2368444"/>
        <a:ext cx="5258801" cy="1643375"/>
      </dsp:txXfrm>
    </dsp:sp>
    <dsp:sp modelId="{3716A593-01A6-4722-BFAE-95B6BC30C996}">
      <dsp:nvSpPr>
        <dsp:cNvPr id="0" name=""/>
        <dsp:cNvSpPr/>
      </dsp:nvSpPr>
      <dsp:spPr>
        <a:xfrm>
          <a:off x="6047085" y="2131067"/>
          <a:ext cx="1150362" cy="172554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1B034-9D42-470D-B8D2-F13B451C9A89}">
      <dsp:nvSpPr>
        <dsp:cNvPr id="0" name=""/>
        <dsp:cNvSpPr/>
      </dsp:nvSpPr>
      <dsp:spPr>
        <a:xfrm>
          <a:off x="236648" y="1236565"/>
          <a:ext cx="5598177" cy="17494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948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 dirty="0" smtClean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Fuerza </a:t>
          </a:r>
          <a:r>
            <a:rPr lang="es-ES" sz="2100" kern="1200" dirty="0"/>
            <a:t>laboral </a:t>
          </a:r>
          <a:endParaRPr lang="es-ES" sz="2100" kern="1200" dirty="0" smtClean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Economía </a:t>
          </a:r>
          <a:r>
            <a:rPr lang="es-ES" sz="2100" kern="1200" dirty="0"/>
            <a:t>mundial </a:t>
          </a:r>
          <a:endParaRPr lang="es-ES" sz="2100" kern="1200" dirty="0" smtClean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 dirty="0"/>
        </a:p>
      </dsp:txBody>
      <dsp:txXfrm>
        <a:off x="236648" y="1236565"/>
        <a:ext cx="5598177" cy="1749430"/>
      </dsp:txXfrm>
    </dsp:sp>
    <dsp:sp modelId="{3D2C8726-44F4-4EA3-B14E-B88BE0BC00B9}">
      <dsp:nvSpPr>
        <dsp:cNvPr id="0" name=""/>
        <dsp:cNvSpPr/>
      </dsp:nvSpPr>
      <dsp:spPr>
        <a:xfrm>
          <a:off x="3390" y="945767"/>
          <a:ext cx="1224601" cy="183690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BDB04-660A-455D-9B79-512718C54CE7}">
      <dsp:nvSpPr>
        <dsp:cNvPr id="0" name=""/>
        <dsp:cNvSpPr/>
      </dsp:nvSpPr>
      <dsp:spPr>
        <a:xfrm>
          <a:off x="6365144" y="1198463"/>
          <a:ext cx="5598177" cy="17494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948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Comercio informal (actos de comercio – contribuciones – evasión de impuestos).</a:t>
          </a:r>
        </a:p>
      </dsp:txBody>
      <dsp:txXfrm>
        <a:off x="6365144" y="1198463"/>
        <a:ext cx="5598177" cy="1749430"/>
      </dsp:txXfrm>
    </dsp:sp>
    <dsp:sp modelId="{A4162428-833B-4670-9DB5-D22C31AAF3A4}">
      <dsp:nvSpPr>
        <dsp:cNvPr id="0" name=""/>
        <dsp:cNvSpPr/>
      </dsp:nvSpPr>
      <dsp:spPr>
        <a:xfrm>
          <a:off x="6131886" y="945767"/>
          <a:ext cx="1224601" cy="183690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3BAB5E-2567-46FE-B2D9-09EAF6FAFE38}">
      <dsp:nvSpPr>
        <dsp:cNvPr id="0" name=""/>
        <dsp:cNvSpPr/>
      </dsp:nvSpPr>
      <dsp:spPr>
        <a:xfrm>
          <a:off x="236648" y="3400801"/>
          <a:ext cx="5598177" cy="17494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948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Celular = fundamental en la vida cotidiana.</a:t>
          </a:r>
        </a:p>
      </dsp:txBody>
      <dsp:txXfrm>
        <a:off x="236648" y="3400801"/>
        <a:ext cx="5598177" cy="1749430"/>
      </dsp:txXfrm>
    </dsp:sp>
    <dsp:sp modelId="{4AE00C50-C7CB-4D18-941E-DB260EBFAC62}">
      <dsp:nvSpPr>
        <dsp:cNvPr id="0" name=""/>
        <dsp:cNvSpPr/>
      </dsp:nvSpPr>
      <dsp:spPr>
        <a:xfrm>
          <a:off x="3390" y="3148106"/>
          <a:ext cx="1224601" cy="183690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2E18F-8ACC-4A9C-ABD4-57F37A8BD377}">
      <dsp:nvSpPr>
        <dsp:cNvPr id="0" name=""/>
        <dsp:cNvSpPr/>
      </dsp:nvSpPr>
      <dsp:spPr>
        <a:xfrm>
          <a:off x="6365144" y="3400801"/>
          <a:ext cx="5598177" cy="17494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948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Precios -  Beneficios y Funciones</a:t>
          </a:r>
        </a:p>
      </dsp:txBody>
      <dsp:txXfrm>
        <a:off x="6365144" y="3400801"/>
        <a:ext cx="5598177" cy="1749430"/>
      </dsp:txXfrm>
    </dsp:sp>
    <dsp:sp modelId="{DF29627B-1C40-4A7B-983C-3B73DBA13AD9}">
      <dsp:nvSpPr>
        <dsp:cNvPr id="0" name=""/>
        <dsp:cNvSpPr/>
      </dsp:nvSpPr>
      <dsp:spPr>
        <a:xfrm>
          <a:off x="6131886" y="3148106"/>
          <a:ext cx="1224601" cy="1836902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EC6DE-6C43-46AE-96AC-E3D987DD9E03}">
      <dsp:nvSpPr>
        <dsp:cNvPr id="0" name=""/>
        <dsp:cNvSpPr/>
      </dsp:nvSpPr>
      <dsp:spPr>
        <a:xfrm>
          <a:off x="-5468943" y="-837371"/>
          <a:ext cx="6511787" cy="6511787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F1C5C-568C-4847-82D7-D83DAC0E8D48}">
      <dsp:nvSpPr>
        <dsp:cNvPr id="0" name=""/>
        <dsp:cNvSpPr/>
      </dsp:nvSpPr>
      <dsp:spPr>
        <a:xfrm>
          <a:off x="455972" y="302218"/>
          <a:ext cx="10078370" cy="6048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79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>
              <a:solidFill>
                <a:schemeClr val="tx2">
                  <a:lumMod val="10000"/>
                </a:schemeClr>
              </a:solidFill>
            </a:rPr>
            <a:t>Evolucionando y Modernizando</a:t>
          </a:r>
        </a:p>
      </dsp:txBody>
      <dsp:txXfrm>
        <a:off x="455972" y="302218"/>
        <a:ext cx="10078370" cy="604823"/>
      </dsp:txXfrm>
    </dsp:sp>
    <dsp:sp modelId="{23E41ED7-D240-4BAB-98FE-0D7A04DCD42B}">
      <dsp:nvSpPr>
        <dsp:cNvPr id="0" name=""/>
        <dsp:cNvSpPr/>
      </dsp:nvSpPr>
      <dsp:spPr>
        <a:xfrm>
          <a:off x="77957" y="226615"/>
          <a:ext cx="756029" cy="7560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7C9905-D1C0-4027-8C56-65DF320FE6F4}">
      <dsp:nvSpPr>
        <dsp:cNvPr id="0" name=""/>
        <dsp:cNvSpPr/>
      </dsp:nvSpPr>
      <dsp:spPr>
        <a:xfrm>
          <a:off x="889371" y="1209164"/>
          <a:ext cx="9644971" cy="604823"/>
        </a:xfrm>
        <a:prstGeom prst="rect">
          <a:avLst/>
        </a:prstGeom>
        <a:solidFill>
          <a:schemeClr val="accent4">
            <a:hueOff val="-266661"/>
            <a:satOff val="-3194"/>
            <a:lumOff val="8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79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>
              <a:solidFill>
                <a:schemeClr val="tx2">
                  <a:lumMod val="10000"/>
                </a:schemeClr>
              </a:solidFill>
            </a:rPr>
            <a:t>Estrategias para evadir</a:t>
          </a:r>
        </a:p>
      </dsp:txBody>
      <dsp:txXfrm>
        <a:off x="889371" y="1209164"/>
        <a:ext cx="9644971" cy="604823"/>
      </dsp:txXfrm>
    </dsp:sp>
    <dsp:sp modelId="{7EC949DA-0F2C-4042-A440-6FEA2B526969}">
      <dsp:nvSpPr>
        <dsp:cNvPr id="0" name=""/>
        <dsp:cNvSpPr/>
      </dsp:nvSpPr>
      <dsp:spPr>
        <a:xfrm>
          <a:off x="511356" y="1133561"/>
          <a:ext cx="756029" cy="75602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4">
              <a:hueOff val="-266661"/>
              <a:satOff val="-3194"/>
              <a:lumOff val="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011688-F98A-4A30-86F0-C53E5D97E068}">
      <dsp:nvSpPr>
        <dsp:cNvPr id="0" name=""/>
        <dsp:cNvSpPr/>
      </dsp:nvSpPr>
      <dsp:spPr>
        <a:xfrm>
          <a:off x="1022390" y="2116110"/>
          <a:ext cx="9511952" cy="604823"/>
        </a:xfrm>
        <a:prstGeom prst="rect">
          <a:avLst/>
        </a:prstGeom>
        <a:solidFill>
          <a:schemeClr val="accent4">
            <a:hueOff val="-533322"/>
            <a:satOff val="-6388"/>
            <a:lumOff val="17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79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>
              <a:solidFill>
                <a:schemeClr val="tx2">
                  <a:lumMod val="10000"/>
                </a:schemeClr>
              </a:solidFill>
            </a:rPr>
            <a:t>Cultura y  Modo de Vida</a:t>
          </a:r>
        </a:p>
      </dsp:txBody>
      <dsp:txXfrm>
        <a:off x="1022390" y="2116110"/>
        <a:ext cx="9511952" cy="604823"/>
      </dsp:txXfrm>
    </dsp:sp>
    <dsp:sp modelId="{7A7BBF4B-902C-47F5-8ADC-DF93D6706517}">
      <dsp:nvSpPr>
        <dsp:cNvPr id="0" name=""/>
        <dsp:cNvSpPr/>
      </dsp:nvSpPr>
      <dsp:spPr>
        <a:xfrm>
          <a:off x="644375" y="2040507"/>
          <a:ext cx="756029" cy="75602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accent4">
              <a:hueOff val="-533322"/>
              <a:satOff val="-6388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E93EF-751A-404F-809F-D0047AF57A6B}">
      <dsp:nvSpPr>
        <dsp:cNvPr id="0" name=""/>
        <dsp:cNvSpPr/>
      </dsp:nvSpPr>
      <dsp:spPr>
        <a:xfrm>
          <a:off x="889371" y="3023055"/>
          <a:ext cx="9644971" cy="604823"/>
        </a:xfrm>
        <a:prstGeom prst="rect">
          <a:avLst/>
        </a:prstGeom>
        <a:solidFill>
          <a:schemeClr val="accent4">
            <a:hueOff val="-799983"/>
            <a:satOff val="-9582"/>
            <a:lumOff val="264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79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>
              <a:solidFill>
                <a:schemeClr val="tx2">
                  <a:lumMod val="10000"/>
                </a:schemeClr>
              </a:solidFill>
            </a:rPr>
            <a:t>SENAE</a:t>
          </a:r>
          <a:endParaRPr lang="es-ES" sz="31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889371" y="3023055"/>
        <a:ext cx="9644971" cy="604823"/>
      </dsp:txXfrm>
    </dsp:sp>
    <dsp:sp modelId="{5013161F-E899-45BE-BE0A-C25EA8071FD8}">
      <dsp:nvSpPr>
        <dsp:cNvPr id="0" name=""/>
        <dsp:cNvSpPr/>
      </dsp:nvSpPr>
      <dsp:spPr>
        <a:xfrm>
          <a:off x="511356" y="2947452"/>
          <a:ext cx="756029" cy="75602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accent4">
              <a:hueOff val="-799983"/>
              <a:satOff val="-9582"/>
              <a:lumOff val="26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281FC-E1C4-47A7-86DA-5B98667032AF}">
      <dsp:nvSpPr>
        <dsp:cNvPr id="0" name=""/>
        <dsp:cNvSpPr/>
      </dsp:nvSpPr>
      <dsp:spPr>
        <a:xfrm>
          <a:off x="455972" y="3930001"/>
          <a:ext cx="10078370" cy="604823"/>
        </a:xfrm>
        <a:prstGeom prst="rect">
          <a:avLst/>
        </a:prstGeom>
        <a:solidFill>
          <a:schemeClr val="accent4">
            <a:hueOff val="-1066644"/>
            <a:satOff val="-12776"/>
            <a:lumOff val="353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79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>
              <a:solidFill>
                <a:schemeClr val="tx2">
                  <a:lumMod val="10000"/>
                </a:schemeClr>
              </a:solidFill>
            </a:rPr>
            <a:t>Erradicar</a:t>
          </a:r>
        </a:p>
      </dsp:txBody>
      <dsp:txXfrm>
        <a:off x="455972" y="3930001"/>
        <a:ext cx="10078370" cy="604823"/>
      </dsp:txXfrm>
    </dsp:sp>
    <dsp:sp modelId="{C4716341-E884-4D66-B402-44BA48F2D8CC}">
      <dsp:nvSpPr>
        <dsp:cNvPr id="0" name=""/>
        <dsp:cNvSpPr/>
      </dsp:nvSpPr>
      <dsp:spPr>
        <a:xfrm>
          <a:off x="77957" y="3854398"/>
          <a:ext cx="756029" cy="75602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accent4">
              <a:hueOff val="-1066644"/>
              <a:satOff val="-12776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1E894-5D74-4D33-88DC-CF30D0F9A5E3}">
      <dsp:nvSpPr>
        <dsp:cNvPr id="0" name=""/>
        <dsp:cNvSpPr/>
      </dsp:nvSpPr>
      <dsp:spPr>
        <a:xfrm>
          <a:off x="0" y="0"/>
          <a:ext cx="11873948" cy="1717481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>
              <a:solidFill>
                <a:schemeClr val="tx2">
                  <a:lumMod val="10000"/>
                </a:schemeClr>
              </a:solidFill>
            </a:rPr>
            <a:t>PROBLEMA</a:t>
          </a:r>
        </a:p>
      </dsp:txBody>
      <dsp:txXfrm>
        <a:off x="0" y="0"/>
        <a:ext cx="11873948" cy="1717481"/>
      </dsp:txXfrm>
    </dsp:sp>
    <dsp:sp modelId="{04B21771-316B-4624-91DC-6BF47167B160}">
      <dsp:nvSpPr>
        <dsp:cNvPr id="0" name=""/>
        <dsp:cNvSpPr/>
      </dsp:nvSpPr>
      <dsp:spPr>
        <a:xfrm>
          <a:off x="0" y="1717481"/>
          <a:ext cx="2968487" cy="36067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>
              <a:solidFill>
                <a:schemeClr val="tx2">
                  <a:lumMod val="10000"/>
                </a:schemeClr>
              </a:solidFill>
            </a:rPr>
            <a:t>COMERCIO </a:t>
          </a:r>
          <a:r>
            <a:rPr lang="es-ES" sz="2600" kern="1200" dirty="0" smtClean="0">
              <a:solidFill>
                <a:schemeClr val="tx2">
                  <a:lumMod val="10000"/>
                </a:schemeClr>
              </a:solidFill>
            </a:rPr>
            <a:t>INFORMAL</a:t>
          </a:r>
        </a:p>
      </dsp:txBody>
      <dsp:txXfrm>
        <a:off x="0" y="1717481"/>
        <a:ext cx="2968487" cy="3606710"/>
      </dsp:txXfrm>
    </dsp:sp>
    <dsp:sp modelId="{25856BD0-3A06-4EC7-BCAE-16278777B521}">
      <dsp:nvSpPr>
        <dsp:cNvPr id="0" name=""/>
        <dsp:cNvSpPr/>
      </dsp:nvSpPr>
      <dsp:spPr>
        <a:xfrm>
          <a:off x="2968486" y="1717481"/>
          <a:ext cx="2968487" cy="3606710"/>
        </a:xfrm>
        <a:prstGeom prst="rect">
          <a:avLst/>
        </a:prstGeom>
        <a:solidFill>
          <a:schemeClr val="accent5">
            <a:hueOff val="-875979"/>
            <a:satOff val="-5949"/>
            <a:lumOff val="-24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>
              <a:solidFill>
                <a:schemeClr val="tx2">
                  <a:lumMod val="10000"/>
                </a:schemeClr>
              </a:solidFill>
            </a:rPr>
            <a:t>POLÍTICA COMERCIAL</a:t>
          </a:r>
        </a:p>
      </dsp:txBody>
      <dsp:txXfrm>
        <a:off x="2968486" y="1717481"/>
        <a:ext cx="2968487" cy="3606710"/>
      </dsp:txXfrm>
    </dsp:sp>
    <dsp:sp modelId="{6E0F8200-C321-4BC3-B826-2FD50A88CCE3}">
      <dsp:nvSpPr>
        <dsp:cNvPr id="0" name=""/>
        <dsp:cNvSpPr/>
      </dsp:nvSpPr>
      <dsp:spPr>
        <a:xfrm>
          <a:off x="5936973" y="1717481"/>
          <a:ext cx="2968487" cy="3606710"/>
        </a:xfrm>
        <a:prstGeom prst="rect">
          <a:avLst/>
        </a:prstGeom>
        <a:solidFill>
          <a:schemeClr val="accent5">
            <a:hueOff val="-1751958"/>
            <a:satOff val="-11899"/>
            <a:lumOff val="-496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>
              <a:solidFill>
                <a:schemeClr val="tx2">
                  <a:lumMod val="10000"/>
                </a:schemeClr>
              </a:solidFill>
            </a:rPr>
            <a:t>POLÍTICA ARANCELARIA </a:t>
          </a:r>
          <a:br>
            <a:rPr lang="es-ES" sz="2600" kern="1200" dirty="0">
              <a:solidFill>
                <a:schemeClr val="tx2">
                  <a:lumMod val="10000"/>
                </a:schemeClr>
              </a:solidFill>
            </a:rPr>
          </a:br>
          <a:r>
            <a:rPr lang="es-ES" sz="2600" kern="1200" dirty="0">
              <a:solidFill>
                <a:schemeClr val="tx2">
                  <a:lumMod val="10000"/>
                </a:schemeClr>
              </a:solidFill>
            </a:rPr>
            <a:t/>
          </a:r>
          <a:br>
            <a:rPr lang="es-ES" sz="2600" kern="1200" dirty="0">
              <a:solidFill>
                <a:schemeClr val="tx2">
                  <a:lumMod val="10000"/>
                </a:schemeClr>
              </a:solidFill>
            </a:rPr>
          </a:br>
          <a:r>
            <a:rPr lang="es-ES" sz="2600" kern="1200" dirty="0">
              <a:solidFill>
                <a:schemeClr val="tx2">
                  <a:lumMod val="10000"/>
                </a:schemeClr>
              </a:solidFill>
            </a:rPr>
            <a:t/>
          </a:r>
          <a:br>
            <a:rPr lang="es-ES" sz="2600" kern="1200" dirty="0">
              <a:solidFill>
                <a:schemeClr val="tx2">
                  <a:lumMod val="10000"/>
                </a:schemeClr>
              </a:solidFill>
            </a:rPr>
          </a:br>
          <a:r>
            <a:rPr lang="es-ES" sz="2600" kern="1200" dirty="0">
              <a:solidFill>
                <a:schemeClr val="tx2">
                  <a:lumMod val="10000"/>
                </a:schemeClr>
              </a:solidFill>
            </a:rPr>
            <a:t>POLÍTICA PARA ARANCELARIA</a:t>
          </a:r>
        </a:p>
      </dsp:txBody>
      <dsp:txXfrm>
        <a:off x="5936973" y="1717481"/>
        <a:ext cx="2968487" cy="3606710"/>
      </dsp:txXfrm>
    </dsp:sp>
    <dsp:sp modelId="{F2BE0DE3-F38F-428D-9B01-C0E2E30C770A}">
      <dsp:nvSpPr>
        <dsp:cNvPr id="0" name=""/>
        <dsp:cNvSpPr/>
      </dsp:nvSpPr>
      <dsp:spPr>
        <a:xfrm>
          <a:off x="8905461" y="1717481"/>
          <a:ext cx="2968487" cy="3606710"/>
        </a:xfrm>
        <a:prstGeom prst="rect">
          <a:avLst/>
        </a:prstGeom>
        <a:solidFill>
          <a:schemeClr val="accent5">
            <a:hueOff val="-2627937"/>
            <a:satOff val="-17848"/>
            <a:lumOff val="-745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>
              <a:solidFill>
                <a:schemeClr val="tx2">
                  <a:lumMod val="10000"/>
                </a:schemeClr>
              </a:solidFill>
            </a:rPr>
            <a:t>ARANCEL FIJO</a:t>
          </a:r>
          <a:br>
            <a:rPr lang="es-ES" sz="2600" kern="1200" dirty="0">
              <a:solidFill>
                <a:schemeClr val="tx2">
                  <a:lumMod val="10000"/>
                </a:schemeClr>
              </a:solidFill>
            </a:rPr>
          </a:br>
          <a:r>
            <a:rPr lang="es-ES" sz="2600" kern="1200" dirty="0">
              <a:solidFill>
                <a:schemeClr val="tx2">
                  <a:lumMod val="10000"/>
                </a:schemeClr>
              </a:solidFill>
            </a:rPr>
            <a:t/>
          </a:r>
          <a:br>
            <a:rPr lang="es-ES" sz="2600" kern="1200" dirty="0">
              <a:solidFill>
                <a:schemeClr val="tx2">
                  <a:lumMod val="10000"/>
                </a:schemeClr>
              </a:solidFill>
            </a:rPr>
          </a:br>
          <a:r>
            <a:rPr lang="es-ES" sz="2600" kern="1200" dirty="0">
              <a:solidFill>
                <a:schemeClr val="tx2">
                  <a:lumMod val="10000"/>
                </a:schemeClr>
              </a:solidFill>
            </a:rPr>
            <a:t>ARANCEL MIXTO</a:t>
          </a:r>
          <a:br>
            <a:rPr lang="es-ES" sz="2600" kern="1200" dirty="0">
              <a:solidFill>
                <a:schemeClr val="tx2">
                  <a:lumMod val="10000"/>
                </a:schemeClr>
              </a:solidFill>
            </a:rPr>
          </a:br>
          <a:r>
            <a:rPr lang="es-ES" sz="2600" kern="1200" dirty="0">
              <a:solidFill>
                <a:schemeClr val="tx2">
                  <a:lumMod val="10000"/>
                </a:schemeClr>
              </a:solidFill>
            </a:rPr>
            <a:t/>
          </a:r>
          <a:br>
            <a:rPr lang="es-ES" sz="2600" kern="1200" dirty="0">
              <a:solidFill>
                <a:schemeClr val="tx2">
                  <a:lumMod val="10000"/>
                </a:schemeClr>
              </a:solidFill>
            </a:rPr>
          </a:br>
          <a:r>
            <a:rPr lang="es-ES" sz="2600" kern="1200" dirty="0">
              <a:solidFill>
                <a:schemeClr val="tx2">
                  <a:lumMod val="10000"/>
                </a:schemeClr>
              </a:solidFill>
            </a:rPr>
            <a:t>ARANCEL VARIABLE</a:t>
          </a:r>
          <a:br>
            <a:rPr lang="es-ES" sz="2600" kern="1200" dirty="0">
              <a:solidFill>
                <a:schemeClr val="tx2">
                  <a:lumMod val="10000"/>
                </a:schemeClr>
              </a:solidFill>
            </a:rPr>
          </a:br>
          <a:r>
            <a:rPr lang="es-ES" sz="2600" kern="1200" dirty="0">
              <a:solidFill>
                <a:schemeClr val="tx2">
                  <a:lumMod val="10000"/>
                </a:schemeClr>
              </a:solidFill>
            </a:rPr>
            <a:t/>
          </a:r>
          <a:br>
            <a:rPr lang="es-ES" sz="2600" kern="1200" dirty="0">
              <a:solidFill>
                <a:schemeClr val="tx2">
                  <a:lumMod val="10000"/>
                </a:schemeClr>
              </a:solidFill>
            </a:rPr>
          </a:br>
          <a:r>
            <a:rPr lang="es-ES" sz="2600" kern="1200" dirty="0">
              <a:solidFill>
                <a:schemeClr val="tx2">
                  <a:lumMod val="10000"/>
                </a:schemeClr>
              </a:solidFill>
            </a:rPr>
            <a:t>CUPOS DE IMPORTACIÓN</a:t>
          </a:r>
        </a:p>
      </dsp:txBody>
      <dsp:txXfrm>
        <a:off x="8905461" y="1717481"/>
        <a:ext cx="2968487" cy="3606710"/>
      </dsp:txXfrm>
    </dsp:sp>
    <dsp:sp modelId="{8AD0983F-C8A3-45F1-B648-E7BCA0D4983B}">
      <dsp:nvSpPr>
        <dsp:cNvPr id="0" name=""/>
        <dsp:cNvSpPr/>
      </dsp:nvSpPr>
      <dsp:spPr>
        <a:xfrm>
          <a:off x="0" y="5324192"/>
          <a:ext cx="11873948" cy="400745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4F37B-5096-4DC6-8E2E-E2252F22C76A}">
      <dsp:nvSpPr>
        <dsp:cNvPr id="0" name=""/>
        <dsp:cNvSpPr/>
      </dsp:nvSpPr>
      <dsp:spPr>
        <a:xfrm>
          <a:off x="0" y="322582"/>
          <a:ext cx="10941878" cy="1439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0" kern="1200" dirty="0">
              <a:solidFill>
                <a:schemeClr val="tx2">
                  <a:lumMod val="10000"/>
                </a:schemeClr>
              </a:solidFill>
            </a:rPr>
            <a:t>OBJETIVO</a:t>
          </a:r>
        </a:p>
      </dsp:txBody>
      <dsp:txXfrm>
        <a:off x="70251" y="392833"/>
        <a:ext cx="10801376" cy="1298597"/>
      </dsp:txXfrm>
    </dsp:sp>
    <dsp:sp modelId="{DF759739-6699-432C-80CF-32D693DE2EE3}">
      <dsp:nvSpPr>
        <dsp:cNvPr id="0" name=""/>
        <dsp:cNvSpPr/>
      </dsp:nvSpPr>
      <dsp:spPr>
        <a:xfrm>
          <a:off x="0" y="1761682"/>
          <a:ext cx="10941878" cy="347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405" tIns="76200" rIns="426720" bIns="76200" numCol="1" spcCol="1270" anchor="t" anchorCtr="0">
          <a:noAutofit/>
        </a:bodyPr>
        <a:lstStyle/>
        <a:p>
          <a:pPr marL="285750" lvl="1" indent="-285750" algn="just" defTabSz="2089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4700" kern="1200" dirty="0" smtClean="0"/>
            <a:t>Analizar la política comercial con la finalidad de evidenciar cual es el impacto que ha generado su aplicación en el sector de la telefonía móvil en el país.</a:t>
          </a:r>
          <a:endParaRPr lang="es-ES" sz="4700" kern="1200" dirty="0"/>
        </a:p>
      </dsp:txBody>
      <dsp:txXfrm>
        <a:off x="0" y="1761682"/>
        <a:ext cx="10941878" cy="3477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CB457-5094-4688-AAC3-E5123270F0D7}">
      <dsp:nvSpPr>
        <dsp:cNvPr id="0" name=""/>
        <dsp:cNvSpPr/>
      </dsp:nvSpPr>
      <dsp:spPr>
        <a:xfrm rot="10800000">
          <a:off x="2329526" y="1805"/>
          <a:ext cx="7640607" cy="1620049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4397" tIns="121920" rIns="227584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tx2">
                  <a:lumMod val="10000"/>
                </a:schemeClr>
              </a:solidFill>
            </a:rPr>
            <a:t>VENTAJA ABSOLUTA</a:t>
          </a:r>
          <a:endParaRPr lang="es-ES" sz="3200" kern="1200" dirty="0">
            <a:solidFill>
              <a:schemeClr val="tx2">
                <a:lumMod val="10000"/>
              </a:schemeClr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>
              <a:solidFill>
                <a:schemeClr val="tx2">
                  <a:lumMod val="10000"/>
                </a:schemeClr>
              </a:solidFill>
            </a:rPr>
            <a:t>ESPECIALIZACION </a:t>
          </a:r>
          <a:endParaRPr lang="es-ES" sz="2500" kern="1200" dirty="0">
            <a:solidFill>
              <a:schemeClr val="tx2">
                <a:lumMod val="10000"/>
              </a:schemeClr>
            </a:solidFill>
          </a:endParaRPr>
        </a:p>
      </dsp:txBody>
      <dsp:txXfrm rot="10800000">
        <a:off x="2734538" y="1805"/>
        <a:ext cx="7235595" cy="1620049"/>
      </dsp:txXfrm>
    </dsp:sp>
    <dsp:sp modelId="{DCA79A62-00B3-44AE-8AAE-2E6624AE5949}">
      <dsp:nvSpPr>
        <dsp:cNvPr id="0" name=""/>
        <dsp:cNvSpPr/>
      </dsp:nvSpPr>
      <dsp:spPr>
        <a:xfrm>
          <a:off x="1519501" y="1805"/>
          <a:ext cx="1620049" cy="162004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C246D-8CCE-47AD-A4C7-3F142CD78C88}">
      <dsp:nvSpPr>
        <dsp:cNvPr id="0" name=""/>
        <dsp:cNvSpPr/>
      </dsp:nvSpPr>
      <dsp:spPr>
        <a:xfrm rot="10800000">
          <a:off x="2329526" y="2105452"/>
          <a:ext cx="7640607" cy="1620049"/>
        </a:xfrm>
        <a:prstGeom prst="homePlate">
          <a:avLst/>
        </a:prstGeom>
        <a:solidFill>
          <a:schemeClr val="accent1">
            <a:shade val="50000"/>
            <a:hueOff val="258966"/>
            <a:satOff val="-6931"/>
            <a:lumOff val="2937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4397" tIns="121920" rIns="227584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>
              <a:solidFill>
                <a:schemeClr val="tx2">
                  <a:lumMod val="10000"/>
                </a:schemeClr>
              </a:solidFill>
            </a:rPr>
            <a:t>SUPERÁVIT COMERCIAL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>
              <a:solidFill>
                <a:schemeClr val="tx2">
                  <a:lumMod val="10000"/>
                </a:schemeClr>
              </a:solidFill>
            </a:rPr>
            <a:t>RESTRINGUIR IMPORTACIONES – FOMENTAR EXPORTACIONES</a:t>
          </a:r>
        </a:p>
      </dsp:txBody>
      <dsp:txXfrm rot="10800000">
        <a:off x="2734538" y="2105452"/>
        <a:ext cx="7235595" cy="1620049"/>
      </dsp:txXfrm>
    </dsp:sp>
    <dsp:sp modelId="{BA0FB1C6-40AC-43C4-8F81-38B5EA3968A2}">
      <dsp:nvSpPr>
        <dsp:cNvPr id="0" name=""/>
        <dsp:cNvSpPr/>
      </dsp:nvSpPr>
      <dsp:spPr>
        <a:xfrm>
          <a:off x="1519501" y="2105452"/>
          <a:ext cx="1620049" cy="162004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5ABE8-9A0E-466F-99F9-F0DAFCA79368}">
      <dsp:nvSpPr>
        <dsp:cNvPr id="0" name=""/>
        <dsp:cNvSpPr/>
      </dsp:nvSpPr>
      <dsp:spPr>
        <a:xfrm rot="10800000">
          <a:off x="2329526" y="4209099"/>
          <a:ext cx="7640607" cy="1620049"/>
        </a:xfrm>
        <a:prstGeom prst="homePlate">
          <a:avLst/>
        </a:prstGeom>
        <a:solidFill>
          <a:schemeClr val="accent1">
            <a:shade val="50000"/>
            <a:hueOff val="258966"/>
            <a:satOff val="-6931"/>
            <a:lumOff val="2937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4397" tIns="121920" rIns="227584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tx2">
                  <a:lumMod val="10000"/>
                </a:schemeClr>
              </a:solidFill>
            </a:rPr>
            <a:t>VENTAJA COMPARATIVA</a:t>
          </a:r>
          <a:endParaRPr lang="es-ES" sz="3200" kern="1200" dirty="0">
            <a:solidFill>
              <a:schemeClr val="tx2">
                <a:lumMod val="10000"/>
              </a:schemeClr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>
              <a:solidFill>
                <a:schemeClr val="tx2">
                  <a:lumMod val="10000"/>
                </a:schemeClr>
              </a:solidFill>
            </a:rPr>
            <a:t>IMPORTAR LO QUE SEA DIFICIL ELABORAR</a:t>
          </a:r>
        </a:p>
      </dsp:txBody>
      <dsp:txXfrm rot="10800000">
        <a:off x="2734538" y="4209099"/>
        <a:ext cx="7235595" cy="1620049"/>
      </dsp:txXfrm>
    </dsp:sp>
    <dsp:sp modelId="{E70E41D4-228C-4A07-809B-221D7DC579D4}">
      <dsp:nvSpPr>
        <dsp:cNvPr id="0" name=""/>
        <dsp:cNvSpPr/>
      </dsp:nvSpPr>
      <dsp:spPr>
        <a:xfrm>
          <a:off x="1519501" y="4209099"/>
          <a:ext cx="1620049" cy="162004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E0F12-ADD5-4C2D-AABC-66D814FBFE57}">
      <dsp:nvSpPr>
        <dsp:cNvPr id="0" name=""/>
        <dsp:cNvSpPr/>
      </dsp:nvSpPr>
      <dsp:spPr>
        <a:xfrm>
          <a:off x="1732107" y="3711168"/>
          <a:ext cx="109505" cy="10950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AEE3A-CADE-491A-8203-874B5CF8171E}">
      <dsp:nvSpPr>
        <dsp:cNvPr id="0" name=""/>
        <dsp:cNvSpPr/>
      </dsp:nvSpPr>
      <dsp:spPr>
        <a:xfrm>
          <a:off x="1525688" y="3810536"/>
          <a:ext cx="109505" cy="109505"/>
        </a:xfrm>
        <a:prstGeom prst="ellipse">
          <a:avLst/>
        </a:prstGeom>
        <a:solidFill>
          <a:schemeClr val="accent5">
            <a:hueOff val="-238903"/>
            <a:satOff val="-1623"/>
            <a:lumOff val="-677"/>
            <a:alphaOff val="0"/>
          </a:schemeClr>
        </a:solidFill>
        <a:ln w="19050" cap="rnd" cmpd="sng" algn="ctr">
          <a:solidFill>
            <a:schemeClr val="accent5">
              <a:hueOff val="-238903"/>
              <a:satOff val="-1623"/>
              <a:lumOff val="-6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17796-B875-443F-98E1-AFA7BB2F5D21}">
      <dsp:nvSpPr>
        <dsp:cNvPr id="0" name=""/>
        <dsp:cNvSpPr/>
      </dsp:nvSpPr>
      <dsp:spPr>
        <a:xfrm>
          <a:off x="1309414" y="3889025"/>
          <a:ext cx="109505" cy="109505"/>
        </a:xfrm>
        <a:prstGeom prst="ellipse">
          <a:avLst/>
        </a:prstGeom>
        <a:solidFill>
          <a:schemeClr val="accent5">
            <a:hueOff val="-477807"/>
            <a:satOff val="-3245"/>
            <a:lumOff val="-1355"/>
            <a:alphaOff val="0"/>
          </a:schemeClr>
        </a:solidFill>
        <a:ln w="19050" cap="rnd" cmpd="sng" algn="ctr">
          <a:solidFill>
            <a:schemeClr val="accent5">
              <a:hueOff val="-477807"/>
              <a:satOff val="-3245"/>
              <a:lumOff val="-13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2EE29-FF29-46B9-B407-B02B36B4A38C}">
      <dsp:nvSpPr>
        <dsp:cNvPr id="0" name=""/>
        <dsp:cNvSpPr/>
      </dsp:nvSpPr>
      <dsp:spPr>
        <a:xfrm>
          <a:off x="2723133" y="2560898"/>
          <a:ext cx="109505" cy="109505"/>
        </a:xfrm>
        <a:prstGeom prst="ellipse">
          <a:avLst/>
        </a:prstGeom>
        <a:solidFill>
          <a:schemeClr val="accent5">
            <a:hueOff val="-716710"/>
            <a:satOff val="-4868"/>
            <a:lumOff val="-2032"/>
            <a:alphaOff val="0"/>
          </a:schemeClr>
        </a:solidFill>
        <a:ln w="19050" cap="rnd" cmpd="sng" algn="ctr">
          <a:solidFill>
            <a:schemeClr val="accent5">
              <a:hueOff val="-716710"/>
              <a:satOff val="-4868"/>
              <a:lumOff val="-20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7C9B3-C5DE-4813-AE25-EC0037EE33F5}">
      <dsp:nvSpPr>
        <dsp:cNvPr id="0" name=""/>
        <dsp:cNvSpPr/>
      </dsp:nvSpPr>
      <dsp:spPr>
        <a:xfrm>
          <a:off x="2639909" y="2763114"/>
          <a:ext cx="109505" cy="109505"/>
        </a:xfrm>
        <a:prstGeom prst="ellipse">
          <a:avLst/>
        </a:prstGeom>
        <a:solidFill>
          <a:schemeClr val="accent5">
            <a:hueOff val="-955613"/>
            <a:satOff val="-6490"/>
            <a:lumOff val="-2709"/>
            <a:alphaOff val="0"/>
          </a:schemeClr>
        </a:solidFill>
        <a:ln w="19050" cap="rnd" cmpd="sng" algn="ctr">
          <a:solidFill>
            <a:schemeClr val="accent5">
              <a:hueOff val="-955613"/>
              <a:satOff val="-6490"/>
              <a:lumOff val="-27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88B41-5AE7-41F4-9600-AB7F01DB3AA6}">
      <dsp:nvSpPr>
        <dsp:cNvPr id="0" name=""/>
        <dsp:cNvSpPr/>
      </dsp:nvSpPr>
      <dsp:spPr>
        <a:xfrm>
          <a:off x="2580776" y="1038675"/>
          <a:ext cx="109505" cy="109505"/>
        </a:xfrm>
        <a:prstGeom prst="ellipse">
          <a:avLst/>
        </a:prstGeom>
        <a:solidFill>
          <a:schemeClr val="accent5">
            <a:hueOff val="-1194517"/>
            <a:satOff val="-8113"/>
            <a:lumOff val="-3387"/>
            <a:alphaOff val="0"/>
          </a:schemeClr>
        </a:solidFill>
        <a:ln w="19050" cap="rnd" cmpd="sng" algn="ctr">
          <a:solidFill>
            <a:schemeClr val="accent5">
              <a:hueOff val="-1194517"/>
              <a:satOff val="-8113"/>
              <a:lumOff val="-33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24B11-2CB1-446F-9A90-C80A103D2F2C}">
      <dsp:nvSpPr>
        <dsp:cNvPr id="0" name=""/>
        <dsp:cNvSpPr/>
      </dsp:nvSpPr>
      <dsp:spPr>
        <a:xfrm>
          <a:off x="2732989" y="942013"/>
          <a:ext cx="109505" cy="109505"/>
        </a:xfrm>
        <a:prstGeom prst="ellipse">
          <a:avLst/>
        </a:prstGeom>
        <a:solidFill>
          <a:schemeClr val="accent5">
            <a:hueOff val="-1433420"/>
            <a:satOff val="-9735"/>
            <a:lumOff val="-4064"/>
            <a:alphaOff val="0"/>
          </a:schemeClr>
        </a:solidFill>
        <a:ln w="19050" cap="rnd" cmpd="sng" algn="ctr">
          <a:solidFill>
            <a:schemeClr val="accent5">
              <a:hueOff val="-1433420"/>
              <a:satOff val="-9735"/>
              <a:lumOff val="-40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4F469-E085-4B3D-820D-32067537F427}">
      <dsp:nvSpPr>
        <dsp:cNvPr id="0" name=""/>
        <dsp:cNvSpPr/>
      </dsp:nvSpPr>
      <dsp:spPr>
        <a:xfrm>
          <a:off x="2885202" y="845352"/>
          <a:ext cx="109505" cy="109505"/>
        </a:xfrm>
        <a:prstGeom prst="ellipse">
          <a:avLst/>
        </a:prstGeom>
        <a:solidFill>
          <a:schemeClr val="accent5">
            <a:hueOff val="-1672324"/>
            <a:satOff val="-11358"/>
            <a:lumOff val="-4742"/>
            <a:alphaOff val="0"/>
          </a:schemeClr>
        </a:solidFill>
        <a:ln w="19050" cap="rnd" cmpd="sng" algn="ctr">
          <a:solidFill>
            <a:schemeClr val="accent5">
              <a:hueOff val="-1672324"/>
              <a:satOff val="-11358"/>
              <a:lumOff val="-47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ED972-7796-46AC-A8F4-0F8F4A24F4FD}">
      <dsp:nvSpPr>
        <dsp:cNvPr id="0" name=""/>
        <dsp:cNvSpPr/>
      </dsp:nvSpPr>
      <dsp:spPr>
        <a:xfrm>
          <a:off x="3037415" y="942013"/>
          <a:ext cx="109505" cy="109505"/>
        </a:xfrm>
        <a:prstGeom prst="ellipse">
          <a:avLst/>
        </a:prstGeom>
        <a:solidFill>
          <a:schemeClr val="accent5">
            <a:hueOff val="-1911227"/>
            <a:satOff val="-12980"/>
            <a:lumOff val="-5419"/>
            <a:alphaOff val="0"/>
          </a:schemeClr>
        </a:solidFill>
        <a:ln w="19050" cap="rnd" cmpd="sng" algn="ctr">
          <a:solidFill>
            <a:schemeClr val="accent5">
              <a:hueOff val="-1911227"/>
              <a:satOff val="-12980"/>
              <a:lumOff val="-54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05208-661F-41C7-B789-6D73EE7BAE7B}">
      <dsp:nvSpPr>
        <dsp:cNvPr id="0" name=""/>
        <dsp:cNvSpPr/>
      </dsp:nvSpPr>
      <dsp:spPr>
        <a:xfrm>
          <a:off x="3189628" y="1038675"/>
          <a:ext cx="109505" cy="109505"/>
        </a:xfrm>
        <a:prstGeom prst="ellipse">
          <a:avLst/>
        </a:prstGeom>
        <a:solidFill>
          <a:schemeClr val="accent5">
            <a:hueOff val="-2150130"/>
            <a:satOff val="-14603"/>
            <a:lumOff val="-6096"/>
            <a:alphaOff val="0"/>
          </a:schemeClr>
        </a:solidFill>
        <a:ln w="19050" cap="rnd" cmpd="sng" algn="ctr">
          <a:solidFill>
            <a:schemeClr val="accent5">
              <a:hueOff val="-2150130"/>
              <a:satOff val="-14603"/>
              <a:lumOff val="-60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1380E-2415-435B-893A-6B4ECF574F9C}">
      <dsp:nvSpPr>
        <dsp:cNvPr id="0" name=""/>
        <dsp:cNvSpPr/>
      </dsp:nvSpPr>
      <dsp:spPr>
        <a:xfrm>
          <a:off x="2885202" y="1049114"/>
          <a:ext cx="109505" cy="109505"/>
        </a:xfrm>
        <a:prstGeom prst="ellipse">
          <a:avLst/>
        </a:prstGeom>
        <a:solidFill>
          <a:schemeClr val="accent5">
            <a:hueOff val="-2389034"/>
            <a:satOff val="-16225"/>
            <a:lumOff val="-6774"/>
            <a:alphaOff val="0"/>
          </a:schemeClr>
        </a:solidFill>
        <a:ln w="19050" cap="rnd" cmpd="sng" algn="ctr">
          <a:solidFill>
            <a:schemeClr val="accent5">
              <a:hueOff val="-2389034"/>
              <a:satOff val="-16225"/>
              <a:lumOff val="-67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AAAC7-A16F-464C-B6A1-59978351A483}">
      <dsp:nvSpPr>
        <dsp:cNvPr id="0" name=""/>
        <dsp:cNvSpPr/>
      </dsp:nvSpPr>
      <dsp:spPr>
        <a:xfrm>
          <a:off x="2885202" y="1253263"/>
          <a:ext cx="109505" cy="109505"/>
        </a:xfrm>
        <a:prstGeom prst="ellipse">
          <a:avLst/>
        </a:prstGeom>
        <a:solidFill>
          <a:schemeClr val="accent5">
            <a:hueOff val="-2627937"/>
            <a:satOff val="-17848"/>
            <a:lumOff val="-7451"/>
            <a:alphaOff val="0"/>
          </a:schemeClr>
        </a:solidFill>
        <a:ln w="19050" cap="rnd" cmpd="sng" algn="ctr">
          <a:solidFill>
            <a:schemeClr val="accent5">
              <a:hueOff val="-2627937"/>
              <a:satOff val="-17848"/>
              <a:lumOff val="-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1A209-44A4-4A46-AA4F-87977ACEC50B}">
      <dsp:nvSpPr>
        <dsp:cNvPr id="0" name=""/>
        <dsp:cNvSpPr/>
      </dsp:nvSpPr>
      <dsp:spPr>
        <a:xfrm>
          <a:off x="775574" y="4122022"/>
          <a:ext cx="2362038" cy="6333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965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2">
                  <a:lumMod val="10000"/>
                </a:schemeClr>
              </a:solidFill>
            </a:rPr>
            <a:t>CNT EP., 12.308.134 líneas móviles activas</a:t>
          </a:r>
          <a:endParaRPr lang="es-EC" sz="11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806490" y="4152938"/>
        <a:ext cx="2300206" cy="571493"/>
      </dsp:txXfrm>
    </dsp:sp>
    <dsp:sp modelId="{556ACEBD-7EC9-4CCC-B8E8-3CF782F58AD3}">
      <dsp:nvSpPr>
        <dsp:cNvPr id="0" name=""/>
        <dsp:cNvSpPr/>
      </dsp:nvSpPr>
      <dsp:spPr>
        <a:xfrm>
          <a:off x="120730" y="3501069"/>
          <a:ext cx="1095057" cy="109498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9DD90B-8A22-4688-A32F-9B7BE6E45620}">
      <dsp:nvSpPr>
        <dsp:cNvPr id="0" name=""/>
        <dsp:cNvSpPr/>
      </dsp:nvSpPr>
      <dsp:spPr>
        <a:xfrm>
          <a:off x="2294966" y="3299627"/>
          <a:ext cx="2362038" cy="633325"/>
        </a:xfrm>
        <a:prstGeom prst="roundRect">
          <a:avLst/>
        </a:prstGeom>
        <a:solidFill>
          <a:schemeClr val="accent5">
            <a:hueOff val="-1313969"/>
            <a:satOff val="-8924"/>
            <a:lumOff val="-372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965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2">
                  <a:lumMod val="10000"/>
                </a:schemeClr>
              </a:solidFill>
            </a:rPr>
            <a:t>OTECEL S.A., 54.863.243 líneas móviles activas </a:t>
          </a:r>
          <a:endParaRPr lang="es-EC" sz="11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325882" y="3330543"/>
        <a:ext cx="2300206" cy="571493"/>
      </dsp:txXfrm>
    </dsp:sp>
    <dsp:sp modelId="{9C3CB0F7-9C55-4068-B587-6E6955707C94}">
      <dsp:nvSpPr>
        <dsp:cNvPr id="0" name=""/>
        <dsp:cNvSpPr/>
      </dsp:nvSpPr>
      <dsp:spPr>
        <a:xfrm>
          <a:off x="1640122" y="2678674"/>
          <a:ext cx="1095057" cy="109498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ECB6E-1270-4B6B-9AA0-9782E4EA1ECE}">
      <dsp:nvSpPr>
        <dsp:cNvPr id="0" name=""/>
        <dsp:cNvSpPr/>
      </dsp:nvSpPr>
      <dsp:spPr>
        <a:xfrm>
          <a:off x="2992518" y="2052308"/>
          <a:ext cx="2362038" cy="633325"/>
        </a:xfrm>
        <a:prstGeom prst="roundRect">
          <a:avLst/>
        </a:prstGeom>
        <a:solidFill>
          <a:schemeClr val="accent5">
            <a:hueOff val="-2627937"/>
            <a:satOff val="-17848"/>
            <a:lumOff val="-745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965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2">
                  <a:lumMod val="10000"/>
                </a:schemeClr>
              </a:solidFill>
            </a:rPr>
            <a:t>CONECEL S.A., 117.899.962 líneas móviles activas. </a:t>
          </a:r>
          <a:endParaRPr lang="es-EC" sz="11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3023434" y="2083224"/>
        <a:ext cx="2300206" cy="571493"/>
      </dsp:txXfrm>
    </dsp:sp>
    <dsp:sp modelId="{FAAC1B55-8424-4975-A79E-72F67E2A5C2C}">
      <dsp:nvSpPr>
        <dsp:cNvPr id="0" name=""/>
        <dsp:cNvSpPr/>
      </dsp:nvSpPr>
      <dsp:spPr>
        <a:xfrm>
          <a:off x="2337673" y="1431356"/>
          <a:ext cx="1095057" cy="109498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5FAEA-DBF5-497D-ADE4-A10A11817265}">
      <dsp:nvSpPr>
        <dsp:cNvPr id="0" name=""/>
        <dsp:cNvSpPr/>
      </dsp:nvSpPr>
      <dsp:spPr>
        <a:xfrm>
          <a:off x="3087756" y="0"/>
          <a:ext cx="6016487" cy="601648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DC65D-8473-4EE3-B03F-1A9D3E3D286F}">
      <dsp:nvSpPr>
        <dsp:cNvPr id="0" name=""/>
        <dsp:cNvSpPr/>
      </dsp:nvSpPr>
      <dsp:spPr>
        <a:xfrm>
          <a:off x="3659322" y="571566"/>
          <a:ext cx="2346429" cy="23464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2012 RESOLUCIÓN </a:t>
          </a:r>
          <a:r>
            <a:rPr lang="es-ES" sz="2100" kern="1200" dirty="0" smtClean="0"/>
            <a:t>104 DEL </a:t>
          </a:r>
          <a:r>
            <a:rPr lang="es-ES" sz="2100" kern="1200" dirty="0"/>
            <a:t>COMEX</a:t>
          </a:r>
        </a:p>
      </dsp:txBody>
      <dsp:txXfrm>
        <a:off x="3773865" y="686109"/>
        <a:ext cx="2117343" cy="2117343"/>
      </dsp:txXfrm>
    </dsp:sp>
    <dsp:sp modelId="{69A57B34-EB71-4989-9EB8-359A5BF9CB4A}">
      <dsp:nvSpPr>
        <dsp:cNvPr id="0" name=""/>
        <dsp:cNvSpPr/>
      </dsp:nvSpPr>
      <dsp:spPr>
        <a:xfrm>
          <a:off x="6186247" y="571566"/>
          <a:ext cx="2346429" cy="23464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CUOTA EN UNIDAD</a:t>
          </a:r>
        </a:p>
      </dsp:txBody>
      <dsp:txXfrm>
        <a:off x="6300790" y="686109"/>
        <a:ext cx="2117343" cy="2117343"/>
      </dsp:txXfrm>
    </dsp:sp>
    <dsp:sp modelId="{55F4879D-CA59-4E93-A961-6881129E4B70}">
      <dsp:nvSpPr>
        <dsp:cNvPr id="0" name=""/>
        <dsp:cNvSpPr/>
      </dsp:nvSpPr>
      <dsp:spPr>
        <a:xfrm>
          <a:off x="3659322" y="3098490"/>
          <a:ext cx="2346429" cy="23464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/>
            <a:t>CUOTA EN VALOR FOB</a:t>
          </a:r>
          <a:endParaRPr lang="es-ES" sz="2100" kern="1200" dirty="0"/>
        </a:p>
      </dsp:txBody>
      <dsp:txXfrm>
        <a:off x="3773865" y="3213033"/>
        <a:ext cx="2117343" cy="2117343"/>
      </dsp:txXfrm>
    </dsp:sp>
    <dsp:sp modelId="{DE8EFE90-21D2-4796-AA6E-409CF2A5070F}">
      <dsp:nvSpPr>
        <dsp:cNvPr id="0" name=""/>
        <dsp:cNvSpPr/>
      </dsp:nvSpPr>
      <dsp:spPr>
        <a:xfrm>
          <a:off x="6186247" y="3098490"/>
          <a:ext cx="2346429" cy="23464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(</a:t>
          </a:r>
          <a:r>
            <a:rPr lang="es-EC" sz="2100" i="1" kern="1200" dirty="0"/>
            <a:t>8517.12.00.90)</a:t>
          </a:r>
          <a:endParaRPr lang="es-ES" sz="2100" kern="1200" dirty="0"/>
        </a:p>
      </dsp:txBody>
      <dsp:txXfrm>
        <a:off x="6300790" y="3213033"/>
        <a:ext cx="2117343" cy="21173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8DBBE-D8D2-4177-ACB8-48AE341788EB}">
      <dsp:nvSpPr>
        <dsp:cNvPr id="0" name=""/>
        <dsp:cNvSpPr/>
      </dsp:nvSpPr>
      <dsp:spPr>
        <a:xfrm>
          <a:off x="2630556" y="0"/>
          <a:ext cx="5857460" cy="585746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877DF-5572-4A09-80A2-C84058292036}">
      <dsp:nvSpPr>
        <dsp:cNvPr id="0" name=""/>
        <dsp:cNvSpPr/>
      </dsp:nvSpPr>
      <dsp:spPr>
        <a:xfrm>
          <a:off x="3011291" y="380734"/>
          <a:ext cx="2342984" cy="23429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solidFill>
                <a:srgbClr val="002060"/>
              </a:solidFill>
            </a:rPr>
            <a:t>2013</a:t>
          </a:r>
        </a:p>
      </dsp:txBody>
      <dsp:txXfrm>
        <a:off x="3125666" y="495109"/>
        <a:ext cx="2114234" cy="2114234"/>
      </dsp:txXfrm>
    </dsp:sp>
    <dsp:sp modelId="{D1DD900E-2933-4859-B61D-634241063938}">
      <dsp:nvSpPr>
        <dsp:cNvPr id="0" name=""/>
        <dsp:cNvSpPr/>
      </dsp:nvSpPr>
      <dsp:spPr>
        <a:xfrm>
          <a:off x="5764298" y="380734"/>
          <a:ext cx="2342984" cy="2342984"/>
        </a:xfrm>
        <a:prstGeom prst="roundRect">
          <a:avLst/>
        </a:prstGeom>
        <a:solidFill>
          <a:schemeClr val="accent5">
            <a:hueOff val="-875979"/>
            <a:satOff val="-5949"/>
            <a:lumOff val="-24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solidFill>
                <a:srgbClr val="002060"/>
              </a:solidFill>
            </a:rPr>
            <a:t>RESOLUCIÓN </a:t>
          </a:r>
          <a:r>
            <a:rPr lang="es-ES" sz="2400" kern="1200" dirty="0" smtClean="0">
              <a:solidFill>
                <a:srgbClr val="002060"/>
              </a:solidFill>
            </a:rPr>
            <a:t>67 </a:t>
          </a:r>
          <a:r>
            <a:rPr lang="es-ES" sz="2400" kern="1200" dirty="0">
              <a:solidFill>
                <a:srgbClr val="002060"/>
              </a:solidFill>
            </a:rPr>
            <a:t>DEL COMEX</a:t>
          </a:r>
        </a:p>
      </dsp:txBody>
      <dsp:txXfrm>
        <a:off x="5878673" y="495109"/>
        <a:ext cx="2114234" cy="2114234"/>
      </dsp:txXfrm>
    </dsp:sp>
    <dsp:sp modelId="{96671A30-23F2-4099-AC39-918D3BFB489F}">
      <dsp:nvSpPr>
        <dsp:cNvPr id="0" name=""/>
        <dsp:cNvSpPr/>
      </dsp:nvSpPr>
      <dsp:spPr>
        <a:xfrm>
          <a:off x="3011291" y="3133741"/>
          <a:ext cx="2342984" cy="2342984"/>
        </a:xfrm>
        <a:prstGeom prst="roundRect">
          <a:avLst/>
        </a:prstGeom>
        <a:solidFill>
          <a:schemeClr val="accent5">
            <a:hueOff val="-1751958"/>
            <a:satOff val="-11899"/>
            <a:lumOff val="-496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solidFill>
                <a:srgbClr val="002060"/>
              </a:solidFill>
            </a:rPr>
            <a:t>POR CADA 2,5 TELÉFONOS RECICLADOS</a:t>
          </a:r>
        </a:p>
      </dsp:txBody>
      <dsp:txXfrm>
        <a:off x="3125666" y="3248116"/>
        <a:ext cx="2114234" cy="2114234"/>
      </dsp:txXfrm>
    </dsp:sp>
    <dsp:sp modelId="{375957DA-C852-4C4F-A17D-99CC867339DF}">
      <dsp:nvSpPr>
        <dsp:cNvPr id="0" name=""/>
        <dsp:cNvSpPr/>
      </dsp:nvSpPr>
      <dsp:spPr>
        <a:xfrm>
          <a:off x="5764298" y="3133741"/>
          <a:ext cx="2342984" cy="2342984"/>
        </a:xfrm>
        <a:prstGeom prst="roundRect">
          <a:avLst/>
        </a:prstGeom>
        <a:solidFill>
          <a:schemeClr val="accent5">
            <a:hueOff val="-2627937"/>
            <a:satOff val="-17848"/>
            <a:lumOff val="-745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solidFill>
                <a:srgbClr val="002060"/>
              </a:solidFill>
            </a:rPr>
            <a:t>IMPORTARA UN TELÉFONO</a:t>
          </a:r>
        </a:p>
      </dsp:txBody>
      <dsp:txXfrm>
        <a:off x="5878673" y="3248116"/>
        <a:ext cx="2114234" cy="2114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90E77-EDA9-4070-A7FB-2A9EDE9BE779}" type="datetimeFigureOut">
              <a:rPr lang="es-EC" smtClean="0"/>
              <a:t>06/03/2018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48D4E-4D6D-4485-8E07-B53215F4FB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984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48D4E-4D6D-4485-8E07-B53215F4FB82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91341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B50-D19D-4791-8ED9-816C73F98280}" type="datetimeFigureOut">
              <a:rPr lang="es-EC" smtClean="0"/>
              <a:t>06/03/2018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66-35C6-4582-8CC1-1F5E0EB6D1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1680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B50-D19D-4791-8ED9-816C73F98280}" type="datetimeFigureOut">
              <a:rPr lang="es-EC" smtClean="0"/>
              <a:t>06/03/2018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66-35C6-4582-8CC1-1F5E0EB6D1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231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B50-D19D-4791-8ED9-816C73F98280}" type="datetimeFigureOut">
              <a:rPr lang="es-EC" smtClean="0"/>
              <a:t>06/03/2018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66-35C6-4582-8CC1-1F5E0EB6D1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8665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B50-D19D-4791-8ED9-816C73F98280}" type="datetimeFigureOut">
              <a:rPr lang="es-EC" smtClean="0"/>
              <a:t>06/03/2018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66-35C6-4582-8CC1-1F5E0EB6D121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7599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B50-D19D-4791-8ED9-816C73F98280}" type="datetimeFigureOut">
              <a:rPr lang="es-EC" smtClean="0"/>
              <a:t>06/03/2018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66-35C6-4582-8CC1-1F5E0EB6D1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0043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B50-D19D-4791-8ED9-816C73F98280}" type="datetimeFigureOut">
              <a:rPr lang="es-EC" smtClean="0"/>
              <a:t>06/03/2018</a:t>
            </a:fld>
            <a:endParaRPr lang="es-EC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66-35C6-4582-8CC1-1F5E0EB6D1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06273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B50-D19D-4791-8ED9-816C73F98280}" type="datetimeFigureOut">
              <a:rPr lang="es-EC" smtClean="0"/>
              <a:t>06/03/2018</a:t>
            </a:fld>
            <a:endParaRPr lang="es-EC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66-35C6-4582-8CC1-1F5E0EB6D1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10332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B50-D19D-4791-8ED9-816C73F98280}" type="datetimeFigureOut">
              <a:rPr lang="es-EC" smtClean="0"/>
              <a:t>06/03/2018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66-35C6-4582-8CC1-1F5E0EB6D1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52574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B50-D19D-4791-8ED9-816C73F98280}" type="datetimeFigureOut">
              <a:rPr lang="es-EC" smtClean="0"/>
              <a:t>06/03/2018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66-35C6-4582-8CC1-1F5E0EB6D1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090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B50-D19D-4791-8ED9-816C73F98280}" type="datetimeFigureOut">
              <a:rPr lang="es-EC" smtClean="0"/>
              <a:t>06/03/2018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66-35C6-4582-8CC1-1F5E0EB6D1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613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B50-D19D-4791-8ED9-816C73F98280}" type="datetimeFigureOut">
              <a:rPr lang="es-EC" smtClean="0"/>
              <a:t>06/03/2018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66-35C6-4582-8CC1-1F5E0EB6D1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0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B50-D19D-4791-8ED9-816C73F98280}" type="datetimeFigureOut">
              <a:rPr lang="es-EC" smtClean="0"/>
              <a:t>06/03/2018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66-35C6-4582-8CC1-1F5E0EB6D1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9515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B50-D19D-4791-8ED9-816C73F98280}" type="datetimeFigureOut">
              <a:rPr lang="es-EC" smtClean="0"/>
              <a:t>06/03/2018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66-35C6-4582-8CC1-1F5E0EB6D1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6483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B50-D19D-4791-8ED9-816C73F98280}" type="datetimeFigureOut">
              <a:rPr lang="es-EC" smtClean="0"/>
              <a:t>06/03/2018</a:t>
            </a:fld>
            <a:endParaRPr lang="es-EC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66-35C6-4582-8CC1-1F5E0EB6D1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6286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B50-D19D-4791-8ED9-816C73F98280}" type="datetimeFigureOut">
              <a:rPr lang="es-EC" smtClean="0"/>
              <a:t>06/03/2018</a:t>
            </a:fld>
            <a:endParaRPr lang="es-EC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66-35C6-4582-8CC1-1F5E0EB6D1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471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B50-D19D-4791-8ED9-816C73F98280}" type="datetimeFigureOut">
              <a:rPr lang="es-EC" smtClean="0"/>
              <a:t>06/03/2018</a:t>
            </a:fld>
            <a:endParaRPr lang="es-EC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66-35C6-4582-8CC1-1F5E0EB6D1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517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B50-D19D-4791-8ED9-816C73F98280}" type="datetimeFigureOut">
              <a:rPr lang="es-EC" smtClean="0"/>
              <a:t>06/03/2018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66-35C6-4582-8CC1-1F5E0EB6D1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8415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B179B50-D19D-4791-8ED9-816C73F98280}" type="datetimeFigureOut">
              <a:rPr lang="es-EC" smtClean="0"/>
              <a:t>06/03/2018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E4066-35C6-4582-8CC1-1F5E0EB6D1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04339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548" y="545085"/>
            <a:ext cx="6520070" cy="168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458818" y="2332463"/>
            <a:ext cx="6096000" cy="265303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es-EC" sz="20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es-EC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</a:t>
            </a:r>
            <a:r>
              <a:rPr lang="es-EC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CIENCIAS ECONÓMICAS, ADMINISTRATIVAS Y DE COMERCIO</a:t>
            </a:r>
            <a:endParaRPr lang="es-EC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es-EC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CARRERA DE INGENIERÍA EN COMERCIO EXTERIOR Y NEGOCIACIÓN INTERNACIONAL</a:t>
            </a:r>
            <a:endParaRPr lang="es-EC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65044" y="512743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C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POLÍTICA </a:t>
            </a: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COMERCIAL DEL </a:t>
            </a:r>
            <a:r>
              <a:rPr lang="es-EC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ECUADOR</a:t>
            </a: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IMPACTO EN EL SECTOR DE LA TELEFONIA MOVIL</a:t>
            </a:r>
            <a:endParaRPr lang="es-EC" dirty="0"/>
          </a:p>
        </p:txBody>
      </p:sp>
      <p:sp>
        <p:nvSpPr>
          <p:cNvPr id="6" name="Rectángulo 5"/>
          <p:cNvSpPr/>
          <p:nvPr/>
        </p:nvSpPr>
        <p:spPr>
          <a:xfrm>
            <a:off x="6209282" y="5335188"/>
            <a:ext cx="603825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50000"/>
              </a:lnSpc>
              <a:spcBef>
                <a:spcPts val="1200"/>
              </a:spcBef>
            </a:pP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AUTOR: </a:t>
            </a:r>
            <a:r>
              <a:rPr lang="es-EC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ROCHE MANTILLA PAMELA ESTEFANIA</a:t>
            </a:r>
            <a:endParaRPr lang="es-EC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28486636"/>
              </p:ext>
            </p:extLst>
          </p:nvPr>
        </p:nvGraphicFramePr>
        <p:xfrm>
          <a:off x="0" y="0"/>
          <a:ext cx="12192000" cy="6016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42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51906160"/>
              </p:ext>
            </p:extLst>
          </p:nvPr>
        </p:nvGraphicFramePr>
        <p:xfrm>
          <a:off x="371061" y="185530"/>
          <a:ext cx="11118574" cy="5857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460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21070" y="104865"/>
            <a:ext cx="53743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CLASIFICACIÓN </a:t>
            </a:r>
          </a:p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ARANCELARIA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83697179"/>
              </p:ext>
            </p:extLst>
          </p:nvPr>
        </p:nvGraphicFramePr>
        <p:xfrm>
          <a:off x="3276600" y="11641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94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5171864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363947" y="356657"/>
            <a:ext cx="3336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TRIBUTOS</a:t>
            </a:r>
          </a:p>
        </p:txBody>
      </p:sp>
    </p:spTree>
    <p:extLst>
      <p:ext uri="{BB962C8B-B14F-4D97-AF65-F5344CB8AC3E}">
        <p14:creationId xmlns:p14="http://schemas.microsoft.com/office/powerpoint/2010/main" val="163328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54041331"/>
              </p:ext>
            </p:extLst>
          </p:nvPr>
        </p:nvGraphicFramePr>
        <p:xfrm>
          <a:off x="424070" y="3286541"/>
          <a:ext cx="11767930" cy="6164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217588" y="290395"/>
            <a:ext cx="9185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IMPACTO DE LA NORMATIVA</a:t>
            </a:r>
          </a:p>
        </p:txBody>
      </p:sp>
    </p:spTree>
    <p:extLst>
      <p:ext uri="{BB962C8B-B14F-4D97-AF65-F5344CB8AC3E}">
        <p14:creationId xmlns:p14="http://schemas.microsoft.com/office/powerpoint/2010/main" val="28915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470922" y="2182903"/>
          <a:ext cx="3902295" cy="200312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695827">
                  <a:extLst>
                    <a:ext uri="{9D8B030D-6E8A-4147-A177-3AD203B41FA5}">
                      <a16:colId xmlns="" xmlns:a16="http://schemas.microsoft.com/office/drawing/2014/main" val="3075288621"/>
                    </a:ext>
                  </a:extLst>
                </a:gridCol>
                <a:gridCol w="1206468">
                  <a:extLst>
                    <a:ext uri="{9D8B030D-6E8A-4147-A177-3AD203B41FA5}">
                      <a16:colId xmlns="" xmlns:a16="http://schemas.microsoft.com/office/drawing/2014/main" val="4103096084"/>
                    </a:ext>
                  </a:extLst>
                </a:gridCol>
              </a:tblGrid>
              <a:tr h="51530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 dirty="0">
                          <a:effectLst/>
                        </a:rPr>
                        <a:t>VALOR FOB (100 u 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 dirty="0">
                          <a:effectLst/>
                        </a:rPr>
                        <a:t>25050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13988582"/>
                  </a:ext>
                </a:extLst>
              </a:tr>
              <a:tr h="42945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000">
                          <a:effectLst/>
                        </a:rPr>
                        <a:t>FLETE ($1,25/KG) + GASTOS LOCALES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>
                          <a:effectLst/>
                        </a:rPr>
                        <a:t>350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79995760"/>
                  </a:ext>
                </a:extLst>
              </a:tr>
              <a:tr h="51530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>
                          <a:effectLst/>
                        </a:rPr>
                        <a:t>SEGURO 1% DEL FOB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 dirty="0">
                          <a:effectLst/>
                        </a:rPr>
                        <a:t>250,5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32417993"/>
                  </a:ext>
                </a:extLst>
              </a:tr>
              <a:tr h="51530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 dirty="0">
                          <a:effectLst/>
                        </a:rPr>
                        <a:t>CIF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 dirty="0">
                          <a:effectLst/>
                        </a:rPr>
                        <a:t>25650,5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61209485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060591"/>
              </p:ext>
            </p:extLst>
          </p:nvPr>
        </p:nvGraphicFramePr>
        <p:xfrm>
          <a:off x="4944122" y="2182903"/>
          <a:ext cx="4288777" cy="2346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8752">
                  <a:extLst>
                    <a:ext uri="{9D8B030D-6E8A-4147-A177-3AD203B41FA5}">
                      <a16:colId xmlns="" xmlns:a16="http://schemas.microsoft.com/office/drawing/2014/main" val="3849235149"/>
                    </a:ext>
                  </a:extLst>
                </a:gridCol>
                <a:gridCol w="1340025">
                  <a:extLst>
                    <a:ext uri="{9D8B030D-6E8A-4147-A177-3AD203B41FA5}">
                      <a16:colId xmlns="" xmlns:a16="http://schemas.microsoft.com/office/drawing/2014/main" val="579420699"/>
                    </a:ext>
                  </a:extLst>
                </a:gridCol>
              </a:tblGrid>
              <a:tr h="46928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 dirty="0">
                          <a:effectLst/>
                        </a:rPr>
                        <a:t>CIF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 dirty="0" smtClean="0">
                          <a:effectLst/>
                        </a:rPr>
                        <a:t>25.650,5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69216342"/>
                  </a:ext>
                </a:extLst>
              </a:tr>
              <a:tr h="46928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>
                          <a:effectLst/>
                        </a:rPr>
                        <a:t>AD VALOREM 15%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 dirty="0" smtClean="0">
                          <a:effectLst/>
                        </a:rPr>
                        <a:t>3847.58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70273847"/>
                  </a:ext>
                </a:extLst>
              </a:tr>
              <a:tr h="46928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>
                          <a:effectLst/>
                        </a:rPr>
                        <a:t>FODINFA 0,5%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 dirty="0" smtClean="0">
                          <a:effectLst/>
                        </a:rPr>
                        <a:t>128,25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8283041"/>
                  </a:ext>
                </a:extLst>
              </a:tr>
              <a:tr h="46928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>
                          <a:effectLst/>
                        </a:rPr>
                        <a:t>IVA 12%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 dirty="0" smtClean="0">
                          <a:effectLst/>
                        </a:rPr>
                        <a:t>3555,16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57799018"/>
                  </a:ext>
                </a:extLst>
              </a:tr>
              <a:tr h="46928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>
                          <a:effectLst/>
                        </a:rPr>
                        <a:t>TOTAL, TRIBUTOS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 dirty="0" smtClean="0">
                          <a:effectLst/>
                        </a:rPr>
                        <a:t>7530,99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45179505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5671931" y="491540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El costo de la importación seria $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29.626,33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El IVA no es considerado como parte del costo ya que este nos sirve como crédito tributario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2269111" y="436169"/>
            <a:ext cx="4708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</a:t>
            </a:r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COSTO</a:t>
            </a:r>
          </a:p>
        </p:txBody>
      </p:sp>
    </p:spTree>
    <p:extLst>
      <p:ext uri="{BB962C8B-B14F-4D97-AF65-F5344CB8AC3E}">
        <p14:creationId xmlns:p14="http://schemas.microsoft.com/office/powerpoint/2010/main" val="37454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413454"/>
              </p:ext>
            </p:extLst>
          </p:nvPr>
        </p:nvGraphicFramePr>
        <p:xfrm>
          <a:off x="106017" y="2107096"/>
          <a:ext cx="11913706" cy="384313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783799">
                  <a:extLst>
                    <a:ext uri="{9D8B030D-6E8A-4147-A177-3AD203B41FA5}">
                      <a16:colId xmlns="" xmlns:a16="http://schemas.microsoft.com/office/drawing/2014/main" val="4104321459"/>
                    </a:ext>
                  </a:extLst>
                </a:gridCol>
                <a:gridCol w="3180761">
                  <a:extLst>
                    <a:ext uri="{9D8B030D-6E8A-4147-A177-3AD203B41FA5}">
                      <a16:colId xmlns="" xmlns:a16="http://schemas.microsoft.com/office/drawing/2014/main" val="288266711"/>
                    </a:ext>
                  </a:extLst>
                </a:gridCol>
                <a:gridCol w="2949146">
                  <a:extLst>
                    <a:ext uri="{9D8B030D-6E8A-4147-A177-3AD203B41FA5}">
                      <a16:colId xmlns="" xmlns:a16="http://schemas.microsoft.com/office/drawing/2014/main" val="493022757"/>
                    </a:ext>
                  </a:extLst>
                </a:gridCol>
              </a:tblGrid>
              <a:tr h="1008528">
                <a:tc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CON</a:t>
                      </a:r>
                      <a:r>
                        <a:rPr lang="es-EC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LA NORMATIVA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 dirty="0">
                          <a:effectLst/>
                        </a:rPr>
                        <a:t>SIN NORMATIVA DE CUPOS NI AD-VALOREM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862378467"/>
                  </a:ext>
                </a:extLst>
              </a:tr>
              <a:tr h="47243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 dirty="0">
                          <a:solidFill>
                            <a:srgbClr val="002060"/>
                          </a:solidFill>
                          <a:effectLst/>
                        </a:rPr>
                        <a:t>COSTO</a:t>
                      </a:r>
                      <a:endParaRPr lang="es-EC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 dirty="0">
                          <a:effectLst/>
                        </a:rPr>
                        <a:t>29626,33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>
                          <a:effectLst/>
                        </a:rPr>
                        <a:t>25778,75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25379235"/>
                  </a:ext>
                </a:extLst>
              </a:tr>
              <a:tr h="47243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 dirty="0">
                          <a:solidFill>
                            <a:srgbClr val="002060"/>
                          </a:solidFill>
                          <a:effectLst/>
                        </a:rPr>
                        <a:t>GANANCIA 30%</a:t>
                      </a:r>
                      <a:endParaRPr lang="es-EC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 dirty="0">
                          <a:effectLst/>
                        </a:rPr>
                        <a:t>8887,91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>
                          <a:effectLst/>
                        </a:rPr>
                        <a:t>7733,63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43782068"/>
                  </a:ext>
                </a:extLst>
              </a:tr>
              <a:tr h="47243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 dirty="0">
                          <a:solidFill>
                            <a:srgbClr val="002060"/>
                          </a:solidFill>
                          <a:effectLst/>
                        </a:rPr>
                        <a:t>PRECIO SIN IVA</a:t>
                      </a:r>
                      <a:endParaRPr lang="es-EC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 dirty="0">
                          <a:effectLst/>
                        </a:rPr>
                        <a:t>38514,23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>
                          <a:effectLst/>
                        </a:rPr>
                        <a:t>33512,38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24962879"/>
                  </a:ext>
                </a:extLst>
              </a:tr>
              <a:tr h="47243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 dirty="0">
                          <a:solidFill>
                            <a:srgbClr val="002060"/>
                          </a:solidFill>
                          <a:effectLst/>
                        </a:rPr>
                        <a:t>IVA</a:t>
                      </a:r>
                      <a:endParaRPr lang="es-EC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 dirty="0">
                          <a:effectLst/>
                        </a:rPr>
                        <a:t>4621,72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>
                          <a:effectLst/>
                        </a:rPr>
                        <a:t>4021,49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43276419"/>
                  </a:ext>
                </a:extLst>
              </a:tr>
              <a:tr h="47243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 dirty="0">
                          <a:solidFill>
                            <a:srgbClr val="002060"/>
                          </a:solidFill>
                          <a:effectLst/>
                        </a:rPr>
                        <a:t>PRECIO DE VENTA 100 U</a:t>
                      </a:r>
                      <a:endParaRPr lang="es-EC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 dirty="0">
                          <a:effectLst/>
                        </a:rPr>
                        <a:t>43135,93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>
                          <a:effectLst/>
                        </a:rPr>
                        <a:t>37533,86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78182962"/>
                  </a:ext>
                </a:extLst>
              </a:tr>
              <a:tr h="47243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 dirty="0">
                          <a:solidFill>
                            <a:srgbClr val="002060"/>
                          </a:solidFill>
                          <a:effectLst/>
                        </a:rPr>
                        <a:t>PRECIO X UNIDAD</a:t>
                      </a:r>
                      <a:endParaRPr lang="es-EC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 dirty="0">
                          <a:effectLst/>
                        </a:rPr>
                        <a:t>431,37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200" dirty="0">
                          <a:effectLst/>
                        </a:rPr>
                        <a:t>375,34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71410262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354358" y="436169"/>
            <a:ext cx="8537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INFLUENCIA EN EL COSTO</a:t>
            </a:r>
          </a:p>
        </p:txBody>
      </p:sp>
    </p:spTree>
    <p:extLst>
      <p:ext uri="{BB962C8B-B14F-4D97-AF65-F5344CB8AC3E}">
        <p14:creationId xmlns:p14="http://schemas.microsoft.com/office/powerpoint/2010/main" val="25873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CORRELACIONES</a:t>
            </a: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899748"/>
              </p:ext>
            </p:extLst>
          </p:nvPr>
        </p:nvGraphicFramePr>
        <p:xfrm>
          <a:off x="482600" y="1104900"/>
          <a:ext cx="11277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676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8760" y="303648"/>
            <a:ext cx="5371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CONCLUSIONES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55141379"/>
              </p:ext>
            </p:extLst>
          </p:nvPr>
        </p:nvGraphicFramePr>
        <p:xfrm>
          <a:off x="106017" y="1921565"/>
          <a:ext cx="11900453" cy="4068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54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76165035"/>
              </p:ext>
            </p:extLst>
          </p:nvPr>
        </p:nvGraphicFramePr>
        <p:xfrm>
          <a:off x="106017" y="1921565"/>
          <a:ext cx="11900453" cy="4068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249132" y="369909"/>
            <a:ext cx="6790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11021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6101" y="157874"/>
            <a:ext cx="5538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glow rad="101600">
                    <a:schemeClr val="tx1">
                      <a:lumMod val="75000"/>
                      <a:lumOff val="25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INTRODUCCIÓN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74543086"/>
              </p:ext>
            </p:extLst>
          </p:nvPr>
        </p:nvGraphicFramePr>
        <p:xfrm>
          <a:off x="304800" y="1921565"/>
          <a:ext cx="11330609" cy="4121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05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258991" y="2344483"/>
            <a:ext cx="618981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GRACIAS POR</a:t>
            </a:r>
          </a:p>
          <a:p>
            <a:pPr algn="ctr"/>
            <a:r>
              <a:rPr lang="es-E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SU ATENCIÓN</a:t>
            </a:r>
          </a:p>
        </p:txBody>
      </p:sp>
    </p:spTree>
    <p:extLst>
      <p:ext uri="{BB962C8B-B14F-4D97-AF65-F5344CB8AC3E}">
        <p14:creationId xmlns:p14="http://schemas.microsoft.com/office/powerpoint/2010/main" val="6137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43693525"/>
              </p:ext>
            </p:extLst>
          </p:nvPr>
        </p:nvGraphicFramePr>
        <p:xfrm>
          <a:off x="-1" y="1"/>
          <a:ext cx="11966713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146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80108426"/>
              </p:ext>
            </p:extLst>
          </p:nvPr>
        </p:nvGraphicFramePr>
        <p:xfrm>
          <a:off x="1166190" y="1007165"/>
          <a:ext cx="10601739" cy="483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417131" y="83835"/>
            <a:ext cx="5579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CONTRABANDO</a:t>
            </a:r>
          </a:p>
        </p:txBody>
      </p:sp>
    </p:spTree>
    <p:extLst>
      <p:ext uri="{BB962C8B-B14F-4D97-AF65-F5344CB8AC3E}">
        <p14:creationId xmlns:p14="http://schemas.microsoft.com/office/powerpoint/2010/main" val="9519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19095896"/>
              </p:ext>
            </p:extLst>
          </p:nvPr>
        </p:nvGraphicFramePr>
        <p:xfrm>
          <a:off x="0" y="212036"/>
          <a:ext cx="11873948" cy="572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14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65922766"/>
              </p:ext>
            </p:extLst>
          </p:nvPr>
        </p:nvGraphicFramePr>
        <p:xfrm>
          <a:off x="600766" y="0"/>
          <a:ext cx="10941878" cy="5561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8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28727610"/>
              </p:ext>
            </p:extLst>
          </p:nvPr>
        </p:nvGraphicFramePr>
        <p:xfrm>
          <a:off x="159025" y="106019"/>
          <a:ext cx="11489635" cy="5830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0" y="6041839"/>
            <a:ext cx="2890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TEORÍAS</a:t>
            </a:r>
          </a:p>
        </p:txBody>
      </p:sp>
    </p:spTree>
    <p:extLst>
      <p:ext uri="{BB962C8B-B14F-4D97-AF65-F5344CB8AC3E}">
        <p14:creationId xmlns:p14="http://schemas.microsoft.com/office/powerpoint/2010/main" val="34805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3482"/>
          </a:xfrm>
        </p:spPr>
        <p:txBody>
          <a:bodyPr>
            <a:normAutofit fontScale="90000"/>
          </a:bodyPr>
          <a:lstStyle/>
          <a:p>
            <a:r>
              <a:rPr lang="es-EC" sz="3600" dirty="0" smtClean="0"/>
              <a:t>REGISTRO DE LINEAS MOVILES ACTIVAS EN EL PERIODO </a:t>
            </a:r>
            <a:r>
              <a:rPr lang="es-EC" sz="3600" dirty="0" smtClean="0"/>
              <a:t>2017 </a:t>
            </a:r>
            <a:r>
              <a:rPr lang="es-EC" sz="3600" dirty="0" smtClean="0"/>
              <a:t>Y PORCETAJE DE PARTICIPACION</a:t>
            </a:r>
            <a:endParaRPr lang="es-EC" sz="36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461858"/>
              </p:ext>
            </p:extLst>
          </p:nvPr>
        </p:nvGraphicFramePr>
        <p:xfrm>
          <a:off x="735013" y="1257300"/>
          <a:ext cx="5475287" cy="560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9700" y="2743200"/>
            <a:ext cx="5270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390791"/>
              </p:ext>
            </p:extLst>
          </p:nvPr>
        </p:nvGraphicFramePr>
        <p:xfrm>
          <a:off x="975691" y="2051326"/>
          <a:ext cx="10120998" cy="3040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7708">
                  <a:extLst>
                    <a:ext uri="{9D8B030D-6E8A-4147-A177-3AD203B41FA5}">
                      <a16:colId xmlns="" xmlns:a16="http://schemas.microsoft.com/office/drawing/2014/main" val="1055068478"/>
                    </a:ext>
                  </a:extLst>
                </a:gridCol>
                <a:gridCol w="1558364">
                  <a:extLst>
                    <a:ext uri="{9D8B030D-6E8A-4147-A177-3AD203B41FA5}">
                      <a16:colId xmlns="" xmlns:a16="http://schemas.microsoft.com/office/drawing/2014/main" val="1776680748"/>
                    </a:ext>
                  </a:extLst>
                </a:gridCol>
                <a:gridCol w="1580674">
                  <a:extLst>
                    <a:ext uri="{9D8B030D-6E8A-4147-A177-3AD203B41FA5}">
                      <a16:colId xmlns="" xmlns:a16="http://schemas.microsoft.com/office/drawing/2014/main" val="2528011792"/>
                    </a:ext>
                  </a:extLst>
                </a:gridCol>
                <a:gridCol w="1581789">
                  <a:extLst>
                    <a:ext uri="{9D8B030D-6E8A-4147-A177-3AD203B41FA5}">
                      <a16:colId xmlns="" xmlns:a16="http://schemas.microsoft.com/office/drawing/2014/main" val="2127526007"/>
                    </a:ext>
                  </a:extLst>
                </a:gridCol>
                <a:gridCol w="1580674">
                  <a:extLst>
                    <a:ext uri="{9D8B030D-6E8A-4147-A177-3AD203B41FA5}">
                      <a16:colId xmlns="" xmlns:a16="http://schemas.microsoft.com/office/drawing/2014/main" val="1663135735"/>
                    </a:ext>
                  </a:extLst>
                </a:gridCol>
                <a:gridCol w="1581789">
                  <a:extLst>
                    <a:ext uri="{9D8B030D-6E8A-4147-A177-3AD203B41FA5}">
                      <a16:colId xmlns="" xmlns:a16="http://schemas.microsoft.com/office/drawing/2014/main" val="523318197"/>
                    </a:ext>
                  </a:extLst>
                </a:gridCol>
              </a:tblGrid>
              <a:tr h="70158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es-EC" sz="1200" dirty="0">
                          <a:effectLst/>
                        </a:rPr>
                        <a:t>PAISES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es-EC" sz="1200">
                          <a:effectLst/>
                        </a:rPr>
                        <a:t>AÑO 2011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es-EC" sz="1200" dirty="0">
                          <a:effectLst/>
                        </a:rPr>
                        <a:t>AÑO 2012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es-EC" sz="1200">
                          <a:effectLst/>
                        </a:rPr>
                        <a:t>AÑO 2013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es-EC" sz="1200">
                          <a:effectLst/>
                        </a:rPr>
                        <a:t>AÑO 2014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es-EC" sz="1200">
                          <a:effectLst/>
                        </a:rPr>
                        <a:t>AÑO 2015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25276235"/>
                  </a:ext>
                </a:extLst>
              </a:tr>
              <a:tr h="46772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$ 61.467,00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$ 16.007,00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$ 99.742,00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$ 149.753,00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144,086,00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99859960"/>
                  </a:ext>
                </a:extLst>
              </a:tr>
              <a:tr h="46772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VIETNAM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$ 0,00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$ 0,00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$ 6.074,00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7,952,00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24,917,00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32504792"/>
                  </a:ext>
                </a:extLst>
              </a:tr>
              <a:tr h="46772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HONG KONG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$ 198,00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$ 33.735,00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$ 2.223,00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$ 8,964,00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12,154,00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6772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$ 5.291,00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$ 52.376,00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$ 4.142,00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14,782,00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6,658,00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6772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$ 210.524,00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$ 158.181,00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$ 163.586,00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181.451,00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187.815,00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96444507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51791" y="303648"/>
            <a:ext cx="7389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PAÍSES EXPORTADORES</a:t>
            </a:r>
          </a:p>
        </p:txBody>
      </p:sp>
    </p:spTree>
    <p:extLst>
      <p:ext uri="{BB962C8B-B14F-4D97-AF65-F5344CB8AC3E}">
        <p14:creationId xmlns:p14="http://schemas.microsoft.com/office/powerpoint/2010/main" val="37599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1631</TotalTime>
  <Words>513</Words>
  <Application>Microsoft Office PowerPoint</Application>
  <PresentationFormat>Panorámica</PresentationFormat>
  <Paragraphs>185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REGISTRO DE LINEAS MOVILES ACTIVAS EN EL PERIODO 2017 Y PORCETAJE DE PARTICIPACION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CORRELACIONES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Geovanna Mantilla</dc:creator>
  <cp:lastModifiedBy>Geovanna Mantilla</cp:lastModifiedBy>
  <cp:revision>34</cp:revision>
  <dcterms:created xsi:type="dcterms:W3CDTF">2018-03-05T13:24:35Z</dcterms:created>
  <dcterms:modified xsi:type="dcterms:W3CDTF">2018-03-08T02:47:55Z</dcterms:modified>
</cp:coreProperties>
</file>