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4007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62" r:id="rId7"/>
    <p:sldId id="268" r:id="rId8"/>
    <p:sldId id="269" r:id="rId9"/>
    <p:sldId id="270" r:id="rId10"/>
    <p:sldId id="273" r:id="rId11"/>
    <p:sldId id="274" r:id="rId12"/>
    <p:sldId id="280" r:id="rId13"/>
    <p:sldId id="299" r:id="rId14"/>
    <p:sldId id="281" r:id="rId15"/>
    <p:sldId id="282" r:id="rId16"/>
    <p:sldId id="283" r:id="rId17"/>
    <p:sldId id="293" r:id="rId18"/>
    <p:sldId id="284" r:id="rId19"/>
    <p:sldId id="294" r:id="rId20"/>
    <p:sldId id="285" r:id="rId21"/>
    <p:sldId id="286" r:id="rId22"/>
    <p:sldId id="288" r:id="rId23"/>
    <p:sldId id="289" r:id="rId24"/>
    <p:sldId id="290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75943" autoAdjust="0"/>
  </p:normalViewPr>
  <p:slideViewPr>
    <p:cSldViewPr snapToGrid="0">
      <p:cViewPr varScale="1">
        <p:scale>
          <a:sx n="56" d="100"/>
          <a:sy n="56" d="100"/>
        </p:scale>
        <p:origin x="13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E70DB-F5BE-4D9C-B9B0-777CD20872DE}" type="doc">
      <dgm:prSet loTypeId="urn:microsoft.com/office/officeart/2005/8/layout/vList3" loCatId="list" qsTypeId="urn:microsoft.com/office/officeart/2005/8/quickstyle/simple1" qsCatId="simple" csTypeId="urn:microsoft.com/office/officeart/2005/8/colors/accent1_5" csCatId="accent1" phldr="1"/>
      <dgm:spPr/>
    </dgm:pt>
    <dgm:pt modelId="{76E23E8F-8C1F-4620-B49D-A7B00FBB7915}">
      <dgm:prSet phldrT="[Texto]"/>
      <dgm:spPr/>
      <dgm:t>
        <a:bodyPr/>
        <a:lstStyle/>
        <a:p>
          <a:r>
            <a:rPr lang="es-EC" dirty="0" smtClean="0"/>
            <a:t>Tendencias del mercado global</a:t>
          </a:r>
          <a:endParaRPr lang="es-EC" dirty="0"/>
        </a:p>
      </dgm:t>
    </dgm:pt>
    <dgm:pt modelId="{A2226BEC-1A94-4C5E-83A2-B0EB729CEAE5}" type="parTrans" cxnId="{23DAC613-4175-4B50-A4DC-B5EF851E7C5A}">
      <dgm:prSet/>
      <dgm:spPr/>
      <dgm:t>
        <a:bodyPr/>
        <a:lstStyle/>
        <a:p>
          <a:endParaRPr lang="es-EC"/>
        </a:p>
      </dgm:t>
    </dgm:pt>
    <dgm:pt modelId="{D166008B-2C3D-4B95-AEB1-DAA1D4B81386}" type="sibTrans" cxnId="{23DAC613-4175-4B50-A4DC-B5EF851E7C5A}">
      <dgm:prSet/>
      <dgm:spPr/>
      <dgm:t>
        <a:bodyPr/>
        <a:lstStyle/>
        <a:p>
          <a:endParaRPr lang="es-EC"/>
        </a:p>
      </dgm:t>
    </dgm:pt>
    <dgm:pt modelId="{FCF1D36E-B6F8-4165-8780-3D01DEC7340A}">
      <dgm:prSet phldrT="[Texto]"/>
      <dgm:spPr/>
      <dgm:t>
        <a:bodyPr/>
        <a:lstStyle/>
        <a:p>
          <a:r>
            <a:rPr lang="es-EC" dirty="0" smtClean="0"/>
            <a:t>Automatización de pruebas</a:t>
          </a:r>
          <a:endParaRPr lang="es-EC" dirty="0"/>
        </a:p>
      </dgm:t>
    </dgm:pt>
    <dgm:pt modelId="{E1B8DDEF-D2A6-418B-BD26-946AE9D3207A}" type="parTrans" cxnId="{4C6F858F-9125-412F-8F3B-3CBB375BC14E}">
      <dgm:prSet/>
      <dgm:spPr/>
      <dgm:t>
        <a:bodyPr/>
        <a:lstStyle/>
        <a:p>
          <a:endParaRPr lang="es-EC"/>
        </a:p>
      </dgm:t>
    </dgm:pt>
    <dgm:pt modelId="{D4E4916D-98D7-40D7-ABD9-FFA02D51A40E}" type="sibTrans" cxnId="{4C6F858F-9125-412F-8F3B-3CBB375BC14E}">
      <dgm:prSet/>
      <dgm:spPr/>
      <dgm:t>
        <a:bodyPr/>
        <a:lstStyle/>
        <a:p>
          <a:endParaRPr lang="es-EC"/>
        </a:p>
      </dgm:t>
    </dgm:pt>
    <dgm:pt modelId="{0E26AE69-6D40-4B0D-ACDD-EA014204DE0A}">
      <dgm:prSet phldrT="[Texto]"/>
      <dgm:spPr/>
      <dgm:t>
        <a:bodyPr/>
        <a:lstStyle/>
        <a:p>
          <a:r>
            <a:rPr lang="es-EC" dirty="0" smtClean="0"/>
            <a:t>GESTORINC S.A.</a:t>
          </a:r>
          <a:endParaRPr lang="es-EC" dirty="0"/>
        </a:p>
      </dgm:t>
    </dgm:pt>
    <dgm:pt modelId="{7200571D-3D04-4AE7-9A76-F7CA7BF0BA28}" type="parTrans" cxnId="{B3515710-0A19-4EAD-AB06-FDA22268F887}">
      <dgm:prSet/>
      <dgm:spPr/>
      <dgm:t>
        <a:bodyPr/>
        <a:lstStyle/>
        <a:p>
          <a:endParaRPr lang="es-EC"/>
        </a:p>
      </dgm:t>
    </dgm:pt>
    <dgm:pt modelId="{A7FADCE4-8240-4E52-8B3C-5A8449790EF3}" type="sibTrans" cxnId="{B3515710-0A19-4EAD-AB06-FDA22268F887}">
      <dgm:prSet/>
      <dgm:spPr/>
      <dgm:t>
        <a:bodyPr/>
        <a:lstStyle/>
        <a:p>
          <a:endParaRPr lang="es-EC"/>
        </a:p>
      </dgm:t>
    </dgm:pt>
    <dgm:pt modelId="{DE10C599-9536-4221-BC29-42AF3E79984E}" type="pres">
      <dgm:prSet presAssocID="{AB5E70DB-F5BE-4D9C-B9B0-777CD20872DE}" presName="linearFlow" presStyleCnt="0">
        <dgm:presLayoutVars>
          <dgm:dir/>
          <dgm:resizeHandles val="exact"/>
        </dgm:presLayoutVars>
      </dgm:prSet>
      <dgm:spPr/>
    </dgm:pt>
    <dgm:pt modelId="{B6398A1B-B714-41AE-92A6-DB10E467E440}" type="pres">
      <dgm:prSet presAssocID="{76E23E8F-8C1F-4620-B49D-A7B00FBB7915}" presName="composite" presStyleCnt="0"/>
      <dgm:spPr/>
    </dgm:pt>
    <dgm:pt modelId="{F0EB92C5-D978-461D-A29C-3A978A3A90D5}" type="pres">
      <dgm:prSet presAssocID="{76E23E8F-8C1F-4620-B49D-A7B00FBB7915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C9920EA2-D033-4F18-99C5-915138DA8B2E}" type="pres">
      <dgm:prSet presAssocID="{76E23E8F-8C1F-4620-B49D-A7B00FBB791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9F7682-3C0F-4D88-8F03-98332F1B1293}" type="pres">
      <dgm:prSet presAssocID="{D166008B-2C3D-4B95-AEB1-DAA1D4B81386}" presName="spacing" presStyleCnt="0"/>
      <dgm:spPr/>
    </dgm:pt>
    <dgm:pt modelId="{A37EEC25-F17C-40BF-A7A1-29D9145E48EE}" type="pres">
      <dgm:prSet presAssocID="{FCF1D36E-B6F8-4165-8780-3D01DEC7340A}" presName="composite" presStyleCnt="0"/>
      <dgm:spPr/>
    </dgm:pt>
    <dgm:pt modelId="{08FC115E-407F-4F12-976C-5E692330D56D}" type="pres">
      <dgm:prSet presAssocID="{FCF1D36E-B6F8-4165-8780-3D01DEC7340A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AD5ED6A9-D7C2-4372-B8C9-96374F180145}" type="pres">
      <dgm:prSet presAssocID="{FCF1D36E-B6F8-4165-8780-3D01DEC7340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5C3EF1-4B25-4DF9-BEDA-EC55116AD98A}" type="pres">
      <dgm:prSet presAssocID="{D4E4916D-98D7-40D7-ABD9-FFA02D51A40E}" presName="spacing" presStyleCnt="0"/>
      <dgm:spPr/>
    </dgm:pt>
    <dgm:pt modelId="{0C123D1B-E08D-4BF9-A9F3-DC90B0E99AEC}" type="pres">
      <dgm:prSet presAssocID="{0E26AE69-6D40-4B0D-ACDD-EA014204DE0A}" presName="composite" presStyleCnt="0"/>
      <dgm:spPr/>
    </dgm:pt>
    <dgm:pt modelId="{AA01E28B-73B8-4AF0-8E97-64BD9918E8D9}" type="pres">
      <dgm:prSet presAssocID="{0E26AE69-6D40-4B0D-ACDD-EA014204DE0A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CE1BB7D-8EAA-4A12-8EBC-425B75DC4DD6}" type="pres">
      <dgm:prSet presAssocID="{0E26AE69-6D40-4B0D-ACDD-EA014204DE0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3DAC613-4175-4B50-A4DC-B5EF851E7C5A}" srcId="{AB5E70DB-F5BE-4D9C-B9B0-777CD20872DE}" destId="{76E23E8F-8C1F-4620-B49D-A7B00FBB7915}" srcOrd="0" destOrd="0" parTransId="{A2226BEC-1A94-4C5E-83A2-B0EB729CEAE5}" sibTransId="{D166008B-2C3D-4B95-AEB1-DAA1D4B81386}"/>
    <dgm:cxn modelId="{772A8AA6-4E32-4C30-B54C-8E0F0CF97E6E}" type="presOf" srcId="{76E23E8F-8C1F-4620-B49D-A7B00FBB7915}" destId="{C9920EA2-D033-4F18-99C5-915138DA8B2E}" srcOrd="0" destOrd="0" presId="urn:microsoft.com/office/officeart/2005/8/layout/vList3"/>
    <dgm:cxn modelId="{4C6F858F-9125-412F-8F3B-3CBB375BC14E}" srcId="{AB5E70DB-F5BE-4D9C-B9B0-777CD20872DE}" destId="{FCF1D36E-B6F8-4165-8780-3D01DEC7340A}" srcOrd="1" destOrd="0" parTransId="{E1B8DDEF-D2A6-418B-BD26-946AE9D3207A}" sibTransId="{D4E4916D-98D7-40D7-ABD9-FFA02D51A40E}"/>
    <dgm:cxn modelId="{B3515710-0A19-4EAD-AB06-FDA22268F887}" srcId="{AB5E70DB-F5BE-4D9C-B9B0-777CD20872DE}" destId="{0E26AE69-6D40-4B0D-ACDD-EA014204DE0A}" srcOrd="2" destOrd="0" parTransId="{7200571D-3D04-4AE7-9A76-F7CA7BF0BA28}" sibTransId="{A7FADCE4-8240-4E52-8B3C-5A8449790EF3}"/>
    <dgm:cxn modelId="{F0CF4361-21BD-44A0-9349-6A6A4FDC05CD}" type="presOf" srcId="{FCF1D36E-B6F8-4165-8780-3D01DEC7340A}" destId="{AD5ED6A9-D7C2-4372-B8C9-96374F180145}" srcOrd="0" destOrd="0" presId="urn:microsoft.com/office/officeart/2005/8/layout/vList3"/>
    <dgm:cxn modelId="{309BC5EA-0AA5-40CE-9FC1-7E219C88EF75}" type="presOf" srcId="{0E26AE69-6D40-4B0D-ACDD-EA014204DE0A}" destId="{6CE1BB7D-8EAA-4A12-8EBC-425B75DC4DD6}" srcOrd="0" destOrd="0" presId="urn:microsoft.com/office/officeart/2005/8/layout/vList3"/>
    <dgm:cxn modelId="{74B143DD-CC91-449B-8578-135589B576CC}" type="presOf" srcId="{AB5E70DB-F5BE-4D9C-B9B0-777CD20872DE}" destId="{DE10C599-9536-4221-BC29-42AF3E79984E}" srcOrd="0" destOrd="0" presId="urn:microsoft.com/office/officeart/2005/8/layout/vList3"/>
    <dgm:cxn modelId="{2D45AF10-DC71-44F8-86C2-7D72005A5E78}" type="presParOf" srcId="{DE10C599-9536-4221-BC29-42AF3E79984E}" destId="{B6398A1B-B714-41AE-92A6-DB10E467E440}" srcOrd="0" destOrd="0" presId="urn:microsoft.com/office/officeart/2005/8/layout/vList3"/>
    <dgm:cxn modelId="{4E209C60-C850-485A-BCD9-07EA3C794314}" type="presParOf" srcId="{B6398A1B-B714-41AE-92A6-DB10E467E440}" destId="{F0EB92C5-D978-461D-A29C-3A978A3A90D5}" srcOrd="0" destOrd="0" presId="urn:microsoft.com/office/officeart/2005/8/layout/vList3"/>
    <dgm:cxn modelId="{34C873D6-1ACF-4374-B57D-934B726A13D5}" type="presParOf" srcId="{B6398A1B-B714-41AE-92A6-DB10E467E440}" destId="{C9920EA2-D033-4F18-99C5-915138DA8B2E}" srcOrd="1" destOrd="0" presId="urn:microsoft.com/office/officeart/2005/8/layout/vList3"/>
    <dgm:cxn modelId="{57E7D763-EEE1-430D-B1AE-706A3EC293DE}" type="presParOf" srcId="{DE10C599-9536-4221-BC29-42AF3E79984E}" destId="{EB9F7682-3C0F-4D88-8F03-98332F1B1293}" srcOrd="1" destOrd="0" presId="urn:microsoft.com/office/officeart/2005/8/layout/vList3"/>
    <dgm:cxn modelId="{BF0D67DB-BAC7-4EED-BDF4-F43B4A7C926D}" type="presParOf" srcId="{DE10C599-9536-4221-BC29-42AF3E79984E}" destId="{A37EEC25-F17C-40BF-A7A1-29D9145E48EE}" srcOrd="2" destOrd="0" presId="urn:microsoft.com/office/officeart/2005/8/layout/vList3"/>
    <dgm:cxn modelId="{8A88F31F-38B7-47AB-9CAF-0C5570DA02D2}" type="presParOf" srcId="{A37EEC25-F17C-40BF-A7A1-29D9145E48EE}" destId="{08FC115E-407F-4F12-976C-5E692330D56D}" srcOrd="0" destOrd="0" presId="urn:microsoft.com/office/officeart/2005/8/layout/vList3"/>
    <dgm:cxn modelId="{32C6F8FB-1C0D-46DC-BD33-4708C5656E10}" type="presParOf" srcId="{A37EEC25-F17C-40BF-A7A1-29D9145E48EE}" destId="{AD5ED6A9-D7C2-4372-B8C9-96374F180145}" srcOrd="1" destOrd="0" presId="urn:microsoft.com/office/officeart/2005/8/layout/vList3"/>
    <dgm:cxn modelId="{0DEDCC4D-9741-4636-BA01-4ECD5E009AB6}" type="presParOf" srcId="{DE10C599-9536-4221-BC29-42AF3E79984E}" destId="{C35C3EF1-4B25-4DF9-BEDA-EC55116AD98A}" srcOrd="3" destOrd="0" presId="urn:microsoft.com/office/officeart/2005/8/layout/vList3"/>
    <dgm:cxn modelId="{5C22D1B9-B5C5-48AF-B615-C70490E3839F}" type="presParOf" srcId="{DE10C599-9536-4221-BC29-42AF3E79984E}" destId="{0C123D1B-E08D-4BF9-A9F3-DC90B0E99AEC}" srcOrd="4" destOrd="0" presId="urn:microsoft.com/office/officeart/2005/8/layout/vList3"/>
    <dgm:cxn modelId="{525D234F-CE02-4611-9F8A-6FCDD163419F}" type="presParOf" srcId="{0C123D1B-E08D-4BF9-A9F3-DC90B0E99AEC}" destId="{AA01E28B-73B8-4AF0-8E97-64BD9918E8D9}" srcOrd="0" destOrd="0" presId="urn:microsoft.com/office/officeart/2005/8/layout/vList3"/>
    <dgm:cxn modelId="{30E1E5C4-2073-4350-AEDF-AB55DB81BC7F}" type="presParOf" srcId="{0C123D1B-E08D-4BF9-A9F3-DC90B0E99AEC}" destId="{6CE1BB7D-8EAA-4A12-8EBC-425B75DC4DD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16871D-7FFA-41BB-BA4D-4F373CFAE6B2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4646E9F-7273-4160-960A-1EE7C58171C6}">
      <dgm:prSet phldrT="[Texto]"/>
      <dgm:spPr/>
      <dgm:t>
        <a:bodyPr/>
        <a:lstStyle/>
        <a:p>
          <a:r>
            <a:rPr lang="es-EC" dirty="0" smtClean="0"/>
            <a:t>1</a:t>
          </a:r>
          <a:endParaRPr lang="es-EC" dirty="0"/>
        </a:p>
      </dgm:t>
    </dgm:pt>
    <dgm:pt modelId="{C28D11F6-1D7A-4A04-8CAB-ECBE7E699FED}" type="parTrans" cxnId="{8875565F-3B69-4872-9F54-42B92296B595}">
      <dgm:prSet/>
      <dgm:spPr/>
      <dgm:t>
        <a:bodyPr/>
        <a:lstStyle/>
        <a:p>
          <a:endParaRPr lang="es-EC"/>
        </a:p>
      </dgm:t>
    </dgm:pt>
    <dgm:pt modelId="{E7E40E73-D3F8-4254-8DB5-92947301A790}" type="sibTrans" cxnId="{8875565F-3B69-4872-9F54-42B92296B595}">
      <dgm:prSet/>
      <dgm:spPr/>
      <dgm:t>
        <a:bodyPr/>
        <a:lstStyle/>
        <a:p>
          <a:endParaRPr lang="es-EC"/>
        </a:p>
      </dgm:t>
    </dgm:pt>
    <dgm:pt modelId="{9843179D-FF65-4A5F-B4B0-E0034912F4D0}">
      <dgm:prSet phldrT="[Texto]"/>
      <dgm:spPr/>
      <dgm:t>
        <a:bodyPr/>
        <a:lstStyle/>
        <a:p>
          <a:endParaRPr lang="es-EC" dirty="0"/>
        </a:p>
      </dgm:t>
    </dgm:pt>
    <dgm:pt modelId="{B1A1A785-809F-43CD-95E6-D8462386F55D}" type="parTrans" cxnId="{E0A869A0-49A7-4AB1-93A2-6A6747DDFF12}">
      <dgm:prSet/>
      <dgm:spPr/>
      <dgm:t>
        <a:bodyPr/>
        <a:lstStyle/>
        <a:p>
          <a:endParaRPr lang="es-EC"/>
        </a:p>
      </dgm:t>
    </dgm:pt>
    <dgm:pt modelId="{40DF5C87-8489-4B06-ACB7-8193A078C0DF}" type="sibTrans" cxnId="{E0A869A0-49A7-4AB1-93A2-6A6747DDFF12}">
      <dgm:prSet/>
      <dgm:spPr/>
      <dgm:t>
        <a:bodyPr/>
        <a:lstStyle/>
        <a:p>
          <a:endParaRPr lang="es-EC"/>
        </a:p>
      </dgm:t>
    </dgm:pt>
    <dgm:pt modelId="{C9BD98A9-4FCA-4A30-84A2-A50FF1B47A3F}">
      <dgm:prSet phldrT="[Texto]"/>
      <dgm:spPr/>
      <dgm:t>
        <a:bodyPr/>
        <a:lstStyle/>
        <a:p>
          <a:r>
            <a:rPr lang="es-EC" dirty="0" smtClean="0"/>
            <a:t>2</a:t>
          </a:r>
          <a:endParaRPr lang="es-EC" dirty="0"/>
        </a:p>
      </dgm:t>
    </dgm:pt>
    <dgm:pt modelId="{A7F447E4-322F-4111-ADD7-F66136852673}" type="parTrans" cxnId="{277CBDA8-8798-4470-984F-3BA3B7AA76CE}">
      <dgm:prSet/>
      <dgm:spPr/>
      <dgm:t>
        <a:bodyPr/>
        <a:lstStyle/>
        <a:p>
          <a:endParaRPr lang="es-EC"/>
        </a:p>
      </dgm:t>
    </dgm:pt>
    <dgm:pt modelId="{03B98210-1DD9-4679-9FE6-3EE6A67AB38F}" type="sibTrans" cxnId="{277CBDA8-8798-4470-984F-3BA3B7AA76CE}">
      <dgm:prSet/>
      <dgm:spPr/>
      <dgm:t>
        <a:bodyPr/>
        <a:lstStyle/>
        <a:p>
          <a:endParaRPr lang="es-EC"/>
        </a:p>
      </dgm:t>
    </dgm:pt>
    <dgm:pt modelId="{2F27A3E0-6F3D-4806-9765-69CB85BA3243}">
      <dgm:prSet phldrT="[Texto]"/>
      <dgm:spPr/>
      <dgm:t>
        <a:bodyPr/>
        <a:lstStyle/>
        <a:p>
          <a:endParaRPr lang="es-EC" dirty="0"/>
        </a:p>
      </dgm:t>
    </dgm:pt>
    <dgm:pt modelId="{038972DF-7546-44D6-8E0E-45C2FC6C14E7}" type="parTrans" cxnId="{5721F732-2954-4C74-BDAE-9CA8D40106B1}">
      <dgm:prSet/>
      <dgm:spPr/>
      <dgm:t>
        <a:bodyPr/>
        <a:lstStyle/>
        <a:p>
          <a:endParaRPr lang="es-EC"/>
        </a:p>
      </dgm:t>
    </dgm:pt>
    <dgm:pt modelId="{DEBABF03-43F5-41A1-916E-728601A34315}" type="sibTrans" cxnId="{5721F732-2954-4C74-BDAE-9CA8D40106B1}">
      <dgm:prSet/>
      <dgm:spPr/>
      <dgm:t>
        <a:bodyPr/>
        <a:lstStyle/>
        <a:p>
          <a:endParaRPr lang="es-EC"/>
        </a:p>
      </dgm:t>
    </dgm:pt>
    <dgm:pt modelId="{25FDDEE6-68E2-4B79-85E0-38B9FC1D0C8F}">
      <dgm:prSet phldrT="[Texto]"/>
      <dgm:spPr/>
      <dgm:t>
        <a:bodyPr/>
        <a:lstStyle/>
        <a:p>
          <a:r>
            <a:rPr lang="es-EC" dirty="0" smtClean="0"/>
            <a:t>3</a:t>
          </a:r>
          <a:endParaRPr lang="es-EC" dirty="0"/>
        </a:p>
      </dgm:t>
    </dgm:pt>
    <dgm:pt modelId="{9E66540B-F328-465D-879E-295FCEA35087}" type="parTrans" cxnId="{21EEA761-79BA-4029-971C-85BEF4364658}">
      <dgm:prSet/>
      <dgm:spPr/>
      <dgm:t>
        <a:bodyPr/>
        <a:lstStyle/>
        <a:p>
          <a:endParaRPr lang="es-EC"/>
        </a:p>
      </dgm:t>
    </dgm:pt>
    <dgm:pt modelId="{374889AC-291E-4CC9-B279-17A4D5E0D705}" type="sibTrans" cxnId="{21EEA761-79BA-4029-971C-85BEF4364658}">
      <dgm:prSet/>
      <dgm:spPr/>
      <dgm:t>
        <a:bodyPr/>
        <a:lstStyle/>
        <a:p>
          <a:endParaRPr lang="es-EC"/>
        </a:p>
      </dgm:t>
    </dgm:pt>
    <dgm:pt modelId="{3E82D505-5A81-4208-82EB-D86D29D8D42B}">
      <dgm:prSet phldrT="[Texto]"/>
      <dgm:spPr/>
      <dgm:t>
        <a:bodyPr/>
        <a:lstStyle/>
        <a:p>
          <a:endParaRPr lang="es-EC" dirty="0"/>
        </a:p>
      </dgm:t>
    </dgm:pt>
    <dgm:pt modelId="{1BF22EC4-DA83-45A5-A85C-73D9BE5151E5}" type="parTrans" cxnId="{CDC17097-8D32-4D52-86DE-8D3A23BCDDB8}">
      <dgm:prSet/>
      <dgm:spPr/>
      <dgm:t>
        <a:bodyPr/>
        <a:lstStyle/>
        <a:p>
          <a:endParaRPr lang="es-EC"/>
        </a:p>
      </dgm:t>
    </dgm:pt>
    <dgm:pt modelId="{51A791E9-B188-4AA4-8459-1BDA738A871F}" type="sibTrans" cxnId="{CDC17097-8D32-4D52-86DE-8D3A23BCDDB8}">
      <dgm:prSet/>
      <dgm:spPr/>
      <dgm:t>
        <a:bodyPr/>
        <a:lstStyle/>
        <a:p>
          <a:endParaRPr lang="es-EC"/>
        </a:p>
      </dgm:t>
    </dgm:pt>
    <dgm:pt modelId="{9CB2D7A7-8471-4540-8D0D-59090F793286}" type="pres">
      <dgm:prSet presAssocID="{3016871D-7FFA-41BB-BA4D-4F373CFAE6B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93063EA-C82A-4E9B-AF64-CE3CCD7729F3}" type="pres">
      <dgm:prSet presAssocID="{F4646E9F-7273-4160-960A-1EE7C58171C6}" presName="posSpace" presStyleCnt="0"/>
      <dgm:spPr/>
    </dgm:pt>
    <dgm:pt modelId="{CE5F9B94-5954-4A2D-AAB5-A1C9A4C4DE03}" type="pres">
      <dgm:prSet presAssocID="{F4646E9F-7273-4160-960A-1EE7C58171C6}" presName="vertFlow" presStyleCnt="0"/>
      <dgm:spPr/>
    </dgm:pt>
    <dgm:pt modelId="{87D3AEE6-AAD2-48C6-A4D1-3FE7CE41B16C}" type="pres">
      <dgm:prSet presAssocID="{F4646E9F-7273-4160-960A-1EE7C58171C6}" presName="topSpace" presStyleCnt="0"/>
      <dgm:spPr/>
    </dgm:pt>
    <dgm:pt modelId="{211E3A69-1C4D-4EDE-84D1-91A2E016C982}" type="pres">
      <dgm:prSet presAssocID="{F4646E9F-7273-4160-960A-1EE7C58171C6}" presName="firstComp" presStyleCnt="0"/>
      <dgm:spPr/>
    </dgm:pt>
    <dgm:pt modelId="{967C02EE-098F-4A9F-903A-E53E3C781929}" type="pres">
      <dgm:prSet presAssocID="{F4646E9F-7273-4160-960A-1EE7C58171C6}" presName="firstChild" presStyleLbl="bgAccFollowNode1" presStyleIdx="0" presStyleCnt="3" custScaleY="154818" custLinFactNeighborY="23260"/>
      <dgm:spPr/>
      <dgm:t>
        <a:bodyPr/>
        <a:lstStyle/>
        <a:p>
          <a:endParaRPr lang="es-EC"/>
        </a:p>
      </dgm:t>
    </dgm:pt>
    <dgm:pt modelId="{4AC26DA5-7B61-4671-B5DA-6C4541FC1893}" type="pres">
      <dgm:prSet presAssocID="{F4646E9F-7273-4160-960A-1EE7C58171C6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9FEDCF-9974-45E0-A3FE-A2B367E4A691}" type="pres">
      <dgm:prSet presAssocID="{F4646E9F-7273-4160-960A-1EE7C58171C6}" presName="negSpace" presStyleCnt="0"/>
      <dgm:spPr/>
    </dgm:pt>
    <dgm:pt modelId="{DD796603-8D22-4341-9EA1-BDF4C64AFBAB}" type="pres">
      <dgm:prSet presAssocID="{F4646E9F-7273-4160-960A-1EE7C58171C6}" presName="circle" presStyleLbl="node1" presStyleIdx="0" presStyleCnt="3"/>
      <dgm:spPr/>
      <dgm:t>
        <a:bodyPr/>
        <a:lstStyle/>
        <a:p>
          <a:endParaRPr lang="es-EC"/>
        </a:p>
      </dgm:t>
    </dgm:pt>
    <dgm:pt modelId="{2BD0F49C-C576-4D59-BC23-925ABC403BC3}" type="pres">
      <dgm:prSet presAssocID="{E7E40E73-D3F8-4254-8DB5-92947301A790}" presName="transSpace" presStyleCnt="0"/>
      <dgm:spPr/>
    </dgm:pt>
    <dgm:pt modelId="{A431E169-9D7A-4223-AD8C-1EF2C8030104}" type="pres">
      <dgm:prSet presAssocID="{C9BD98A9-4FCA-4A30-84A2-A50FF1B47A3F}" presName="posSpace" presStyleCnt="0"/>
      <dgm:spPr/>
    </dgm:pt>
    <dgm:pt modelId="{80789D07-F6B2-4FE2-ABFE-3485B5AEFDC9}" type="pres">
      <dgm:prSet presAssocID="{C9BD98A9-4FCA-4A30-84A2-A50FF1B47A3F}" presName="vertFlow" presStyleCnt="0"/>
      <dgm:spPr/>
    </dgm:pt>
    <dgm:pt modelId="{9CBED0AD-561F-4A51-875C-E66ED9F00180}" type="pres">
      <dgm:prSet presAssocID="{C9BD98A9-4FCA-4A30-84A2-A50FF1B47A3F}" presName="topSpace" presStyleCnt="0"/>
      <dgm:spPr/>
    </dgm:pt>
    <dgm:pt modelId="{9B7C2452-1DA5-4A0A-8147-F4ECE8C70CA4}" type="pres">
      <dgm:prSet presAssocID="{C9BD98A9-4FCA-4A30-84A2-A50FF1B47A3F}" presName="firstComp" presStyleCnt="0"/>
      <dgm:spPr/>
    </dgm:pt>
    <dgm:pt modelId="{9F05DD93-9FE0-4B88-B090-39A843D24A5C}" type="pres">
      <dgm:prSet presAssocID="{C9BD98A9-4FCA-4A30-84A2-A50FF1B47A3F}" presName="firstChild" presStyleLbl="bgAccFollowNode1" presStyleIdx="1" presStyleCnt="3" custScaleY="164758" custLinFactNeighborY="19454"/>
      <dgm:spPr/>
      <dgm:t>
        <a:bodyPr/>
        <a:lstStyle/>
        <a:p>
          <a:endParaRPr lang="es-EC"/>
        </a:p>
      </dgm:t>
    </dgm:pt>
    <dgm:pt modelId="{D8161A82-262B-43B2-98F8-4DDEC61107E3}" type="pres">
      <dgm:prSet presAssocID="{C9BD98A9-4FCA-4A30-84A2-A50FF1B47A3F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F8E2C5-F200-4274-9957-30B6FCE75F5E}" type="pres">
      <dgm:prSet presAssocID="{C9BD98A9-4FCA-4A30-84A2-A50FF1B47A3F}" presName="negSpace" presStyleCnt="0"/>
      <dgm:spPr/>
    </dgm:pt>
    <dgm:pt modelId="{2C62B600-8418-4C74-8285-F30B11787174}" type="pres">
      <dgm:prSet presAssocID="{C9BD98A9-4FCA-4A30-84A2-A50FF1B47A3F}" presName="circle" presStyleLbl="node1" presStyleIdx="1" presStyleCnt="3"/>
      <dgm:spPr/>
      <dgm:t>
        <a:bodyPr/>
        <a:lstStyle/>
        <a:p>
          <a:endParaRPr lang="es-EC"/>
        </a:p>
      </dgm:t>
    </dgm:pt>
    <dgm:pt modelId="{08DC3BCB-1562-4F41-94D0-78A2F6EB5C2F}" type="pres">
      <dgm:prSet presAssocID="{03B98210-1DD9-4679-9FE6-3EE6A67AB38F}" presName="transSpace" presStyleCnt="0"/>
      <dgm:spPr/>
    </dgm:pt>
    <dgm:pt modelId="{BB47EB76-F7E9-4FD8-A64F-5099089F4D76}" type="pres">
      <dgm:prSet presAssocID="{25FDDEE6-68E2-4B79-85E0-38B9FC1D0C8F}" presName="posSpace" presStyleCnt="0"/>
      <dgm:spPr/>
    </dgm:pt>
    <dgm:pt modelId="{EF870E33-FFBF-42D3-B9C3-9A21E509D7DE}" type="pres">
      <dgm:prSet presAssocID="{25FDDEE6-68E2-4B79-85E0-38B9FC1D0C8F}" presName="vertFlow" presStyleCnt="0"/>
      <dgm:spPr/>
    </dgm:pt>
    <dgm:pt modelId="{07E63DAD-D3CC-47EC-914B-3B7F669F6ACC}" type="pres">
      <dgm:prSet presAssocID="{25FDDEE6-68E2-4B79-85E0-38B9FC1D0C8F}" presName="topSpace" presStyleCnt="0"/>
      <dgm:spPr/>
    </dgm:pt>
    <dgm:pt modelId="{CDDF620D-DC50-4172-96D7-9215C7592715}" type="pres">
      <dgm:prSet presAssocID="{25FDDEE6-68E2-4B79-85E0-38B9FC1D0C8F}" presName="firstComp" presStyleCnt="0"/>
      <dgm:spPr/>
    </dgm:pt>
    <dgm:pt modelId="{DDF14526-8C87-4649-87A8-F7AFC176212E}" type="pres">
      <dgm:prSet presAssocID="{25FDDEE6-68E2-4B79-85E0-38B9FC1D0C8F}" presName="firstChild" presStyleLbl="bgAccFollowNode1" presStyleIdx="2" presStyleCnt="3" custScaleY="164758" custLinFactNeighborX="42" custLinFactNeighborY="17795"/>
      <dgm:spPr/>
      <dgm:t>
        <a:bodyPr/>
        <a:lstStyle/>
        <a:p>
          <a:endParaRPr lang="es-EC"/>
        </a:p>
      </dgm:t>
    </dgm:pt>
    <dgm:pt modelId="{E3C88330-1FAC-4AD3-A517-901978427811}" type="pres">
      <dgm:prSet presAssocID="{25FDDEE6-68E2-4B79-85E0-38B9FC1D0C8F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2421AC-AF92-49C4-B5E0-6E8159A89470}" type="pres">
      <dgm:prSet presAssocID="{25FDDEE6-68E2-4B79-85E0-38B9FC1D0C8F}" presName="negSpace" presStyleCnt="0"/>
      <dgm:spPr/>
    </dgm:pt>
    <dgm:pt modelId="{609C503B-E205-48B4-8C3F-8EF1D5404B5C}" type="pres">
      <dgm:prSet presAssocID="{25FDDEE6-68E2-4B79-85E0-38B9FC1D0C8F}" presName="circle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CDC17097-8D32-4D52-86DE-8D3A23BCDDB8}" srcId="{25FDDEE6-68E2-4B79-85E0-38B9FC1D0C8F}" destId="{3E82D505-5A81-4208-82EB-D86D29D8D42B}" srcOrd="0" destOrd="0" parTransId="{1BF22EC4-DA83-45A5-A85C-73D9BE5151E5}" sibTransId="{51A791E9-B188-4AA4-8459-1BDA738A871F}"/>
    <dgm:cxn modelId="{8B53AABA-8D2B-45C4-A817-75F33BBDF3DB}" type="presOf" srcId="{3E82D505-5A81-4208-82EB-D86D29D8D42B}" destId="{DDF14526-8C87-4649-87A8-F7AFC176212E}" srcOrd="0" destOrd="0" presId="urn:microsoft.com/office/officeart/2005/8/layout/hList9"/>
    <dgm:cxn modelId="{277CBDA8-8798-4470-984F-3BA3B7AA76CE}" srcId="{3016871D-7FFA-41BB-BA4D-4F373CFAE6B2}" destId="{C9BD98A9-4FCA-4A30-84A2-A50FF1B47A3F}" srcOrd="1" destOrd="0" parTransId="{A7F447E4-322F-4111-ADD7-F66136852673}" sibTransId="{03B98210-1DD9-4679-9FE6-3EE6A67AB38F}"/>
    <dgm:cxn modelId="{290A1DEC-64C6-4816-9F52-CBB57B59126D}" type="presOf" srcId="{C9BD98A9-4FCA-4A30-84A2-A50FF1B47A3F}" destId="{2C62B600-8418-4C74-8285-F30B11787174}" srcOrd="0" destOrd="0" presId="urn:microsoft.com/office/officeart/2005/8/layout/hList9"/>
    <dgm:cxn modelId="{60756736-D1D9-45EB-A5E5-9432331EED59}" type="presOf" srcId="{2F27A3E0-6F3D-4806-9765-69CB85BA3243}" destId="{9F05DD93-9FE0-4B88-B090-39A843D24A5C}" srcOrd="0" destOrd="0" presId="urn:microsoft.com/office/officeart/2005/8/layout/hList9"/>
    <dgm:cxn modelId="{21EEA761-79BA-4029-971C-85BEF4364658}" srcId="{3016871D-7FFA-41BB-BA4D-4F373CFAE6B2}" destId="{25FDDEE6-68E2-4B79-85E0-38B9FC1D0C8F}" srcOrd="2" destOrd="0" parTransId="{9E66540B-F328-465D-879E-295FCEA35087}" sibTransId="{374889AC-291E-4CC9-B279-17A4D5E0D705}"/>
    <dgm:cxn modelId="{5721F732-2954-4C74-BDAE-9CA8D40106B1}" srcId="{C9BD98A9-4FCA-4A30-84A2-A50FF1B47A3F}" destId="{2F27A3E0-6F3D-4806-9765-69CB85BA3243}" srcOrd="0" destOrd="0" parTransId="{038972DF-7546-44D6-8E0E-45C2FC6C14E7}" sibTransId="{DEBABF03-43F5-41A1-916E-728601A34315}"/>
    <dgm:cxn modelId="{B6A0ABED-DB62-43E4-9E56-94E7682CA31D}" type="presOf" srcId="{3E82D505-5A81-4208-82EB-D86D29D8D42B}" destId="{E3C88330-1FAC-4AD3-A517-901978427811}" srcOrd="1" destOrd="0" presId="urn:microsoft.com/office/officeart/2005/8/layout/hList9"/>
    <dgm:cxn modelId="{B67DE294-1FDB-4FB4-850A-3AD0946E9AE6}" type="presOf" srcId="{2F27A3E0-6F3D-4806-9765-69CB85BA3243}" destId="{D8161A82-262B-43B2-98F8-4DDEC61107E3}" srcOrd="1" destOrd="0" presId="urn:microsoft.com/office/officeart/2005/8/layout/hList9"/>
    <dgm:cxn modelId="{73FAF25D-9946-4A8C-A49C-05F18D885CE8}" type="presOf" srcId="{F4646E9F-7273-4160-960A-1EE7C58171C6}" destId="{DD796603-8D22-4341-9EA1-BDF4C64AFBAB}" srcOrd="0" destOrd="0" presId="urn:microsoft.com/office/officeart/2005/8/layout/hList9"/>
    <dgm:cxn modelId="{8875565F-3B69-4872-9F54-42B92296B595}" srcId="{3016871D-7FFA-41BB-BA4D-4F373CFAE6B2}" destId="{F4646E9F-7273-4160-960A-1EE7C58171C6}" srcOrd="0" destOrd="0" parTransId="{C28D11F6-1D7A-4A04-8CAB-ECBE7E699FED}" sibTransId="{E7E40E73-D3F8-4254-8DB5-92947301A790}"/>
    <dgm:cxn modelId="{E0A869A0-49A7-4AB1-93A2-6A6747DDFF12}" srcId="{F4646E9F-7273-4160-960A-1EE7C58171C6}" destId="{9843179D-FF65-4A5F-B4B0-E0034912F4D0}" srcOrd="0" destOrd="0" parTransId="{B1A1A785-809F-43CD-95E6-D8462386F55D}" sibTransId="{40DF5C87-8489-4B06-ACB7-8193A078C0DF}"/>
    <dgm:cxn modelId="{88EF68A0-BA19-4E60-BE5D-47AA4FE3B156}" type="presOf" srcId="{3016871D-7FFA-41BB-BA4D-4F373CFAE6B2}" destId="{9CB2D7A7-8471-4540-8D0D-59090F793286}" srcOrd="0" destOrd="0" presId="urn:microsoft.com/office/officeart/2005/8/layout/hList9"/>
    <dgm:cxn modelId="{FFED1738-6479-470A-A111-64F5DAE09754}" type="presOf" srcId="{25FDDEE6-68E2-4B79-85E0-38B9FC1D0C8F}" destId="{609C503B-E205-48B4-8C3F-8EF1D5404B5C}" srcOrd="0" destOrd="0" presId="urn:microsoft.com/office/officeart/2005/8/layout/hList9"/>
    <dgm:cxn modelId="{258F9FA5-50F7-4BAE-928F-7EB4B975698D}" type="presOf" srcId="{9843179D-FF65-4A5F-B4B0-E0034912F4D0}" destId="{4AC26DA5-7B61-4671-B5DA-6C4541FC1893}" srcOrd="1" destOrd="0" presId="urn:microsoft.com/office/officeart/2005/8/layout/hList9"/>
    <dgm:cxn modelId="{45679B39-3687-4D46-AED3-A679B29E423D}" type="presOf" srcId="{9843179D-FF65-4A5F-B4B0-E0034912F4D0}" destId="{967C02EE-098F-4A9F-903A-E53E3C781929}" srcOrd="0" destOrd="0" presId="urn:microsoft.com/office/officeart/2005/8/layout/hList9"/>
    <dgm:cxn modelId="{D3FF0841-5D3E-4DAB-8EAE-9525F66DD571}" type="presParOf" srcId="{9CB2D7A7-8471-4540-8D0D-59090F793286}" destId="{693063EA-C82A-4E9B-AF64-CE3CCD7729F3}" srcOrd="0" destOrd="0" presId="urn:microsoft.com/office/officeart/2005/8/layout/hList9"/>
    <dgm:cxn modelId="{4A0FE0F7-E21F-4B3B-98E5-CD5EC3E2CF07}" type="presParOf" srcId="{9CB2D7A7-8471-4540-8D0D-59090F793286}" destId="{CE5F9B94-5954-4A2D-AAB5-A1C9A4C4DE03}" srcOrd="1" destOrd="0" presId="urn:microsoft.com/office/officeart/2005/8/layout/hList9"/>
    <dgm:cxn modelId="{3C56BF7D-3987-4B0F-B52B-92FFFCCB39FD}" type="presParOf" srcId="{CE5F9B94-5954-4A2D-AAB5-A1C9A4C4DE03}" destId="{87D3AEE6-AAD2-48C6-A4D1-3FE7CE41B16C}" srcOrd="0" destOrd="0" presId="urn:microsoft.com/office/officeart/2005/8/layout/hList9"/>
    <dgm:cxn modelId="{66E608A3-F33D-42B4-92FF-1D9860052331}" type="presParOf" srcId="{CE5F9B94-5954-4A2D-AAB5-A1C9A4C4DE03}" destId="{211E3A69-1C4D-4EDE-84D1-91A2E016C982}" srcOrd="1" destOrd="0" presId="urn:microsoft.com/office/officeart/2005/8/layout/hList9"/>
    <dgm:cxn modelId="{C10B94D4-573F-47C6-AAF4-F361590CD056}" type="presParOf" srcId="{211E3A69-1C4D-4EDE-84D1-91A2E016C982}" destId="{967C02EE-098F-4A9F-903A-E53E3C781929}" srcOrd="0" destOrd="0" presId="urn:microsoft.com/office/officeart/2005/8/layout/hList9"/>
    <dgm:cxn modelId="{9E70B988-F836-4BF9-A8AB-28A0A9932638}" type="presParOf" srcId="{211E3A69-1C4D-4EDE-84D1-91A2E016C982}" destId="{4AC26DA5-7B61-4671-B5DA-6C4541FC1893}" srcOrd="1" destOrd="0" presId="urn:microsoft.com/office/officeart/2005/8/layout/hList9"/>
    <dgm:cxn modelId="{FD6C97BD-92FE-4ECD-9AA3-E87CCE861BE5}" type="presParOf" srcId="{9CB2D7A7-8471-4540-8D0D-59090F793286}" destId="{999FEDCF-9974-45E0-A3FE-A2B367E4A691}" srcOrd="2" destOrd="0" presId="urn:microsoft.com/office/officeart/2005/8/layout/hList9"/>
    <dgm:cxn modelId="{D370A1C2-7DE4-4007-89E5-A2F1B74F2D0D}" type="presParOf" srcId="{9CB2D7A7-8471-4540-8D0D-59090F793286}" destId="{DD796603-8D22-4341-9EA1-BDF4C64AFBAB}" srcOrd="3" destOrd="0" presId="urn:microsoft.com/office/officeart/2005/8/layout/hList9"/>
    <dgm:cxn modelId="{A27FE2A3-E488-4A61-91CC-4DF3FE84DCF9}" type="presParOf" srcId="{9CB2D7A7-8471-4540-8D0D-59090F793286}" destId="{2BD0F49C-C576-4D59-BC23-925ABC403BC3}" srcOrd="4" destOrd="0" presId="urn:microsoft.com/office/officeart/2005/8/layout/hList9"/>
    <dgm:cxn modelId="{EDF7872D-0F2A-49E6-B701-D58901F3B380}" type="presParOf" srcId="{9CB2D7A7-8471-4540-8D0D-59090F793286}" destId="{A431E169-9D7A-4223-AD8C-1EF2C8030104}" srcOrd="5" destOrd="0" presId="urn:microsoft.com/office/officeart/2005/8/layout/hList9"/>
    <dgm:cxn modelId="{1E6A6749-E5DD-4865-87F8-2E2F1105C5CE}" type="presParOf" srcId="{9CB2D7A7-8471-4540-8D0D-59090F793286}" destId="{80789D07-F6B2-4FE2-ABFE-3485B5AEFDC9}" srcOrd="6" destOrd="0" presId="urn:microsoft.com/office/officeart/2005/8/layout/hList9"/>
    <dgm:cxn modelId="{52B5D07E-4F83-47EF-B583-DC80D5B3AB92}" type="presParOf" srcId="{80789D07-F6B2-4FE2-ABFE-3485B5AEFDC9}" destId="{9CBED0AD-561F-4A51-875C-E66ED9F00180}" srcOrd="0" destOrd="0" presId="urn:microsoft.com/office/officeart/2005/8/layout/hList9"/>
    <dgm:cxn modelId="{10BBBD22-714C-4BBF-BA4B-1EE89E322819}" type="presParOf" srcId="{80789D07-F6B2-4FE2-ABFE-3485B5AEFDC9}" destId="{9B7C2452-1DA5-4A0A-8147-F4ECE8C70CA4}" srcOrd="1" destOrd="0" presId="urn:microsoft.com/office/officeart/2005/8/layout/hList9"/>
    <dgm:cxn modelId="{E3AD705F-D2FD-41BC-9529-7B965C8D7D25}" type="presParOf" srcId="{9B7C2452-1DA5-4A0A-8147-F4ECE8C70CA4}" destId="{9F05DD93-9FE0-4B88-B090-39A843D24A5C}" srcOrd="0" destOrd="0" presId="urn:microsoft.com/office/officeart/2005/8/layout/hList9"/>
    <dgm:cxn modelId="{C77D6010-C53C-44B8-BB0B-C25209F05D1A}" type="presParOf" srcId="{9B7C2452-1DA5-4A0A-8147-F4ECE8C70CA4}" destId="{D8161A82-262B-43B2-98F8-4DDEC61107E3}" srcOrd="1" destOrd="0" presId="urn:microsoft.com/office/officeart/2005/8/layout/hList9"/>
    <dgm:cxn modelId="{AF46CFE8-8897-40A5-BD4F-4EF41B48FC6F}" type="presParOf" srcId="{9CB2D7A7-8471-4540-8D0D-59090F793286}" destId="{4CF8E2C5-F200-4274-9957-30B6FCE75F5E}" srcOrd="7" destOrd="0" presId="urn:microsoft.com/office/officeart/2005/8/layout/hList9"/>
    <dgm:cxn modelId="{344D18DD-10F4-49B1-B7B4-5DDBB71DA25C}" type="presParOf" srcId="{9CB2D7A7-8471-4540-8D0D-59090F793286}" destId="{2C62B600-8418-4C74-8285-F30B11787174}" srcOrd="8" destOrd="0" presId="urn:microsoft.com/office/officeart/2005/8/layout/hList9"/>
    <dgm:cxn modelId="{81581A40-C654-40BA-8694-6ACFFF634F5D}" type="presParOf" srcId="{9CB2D7A7-8471-4540-8D0D-59090F793286}" destId="{08DC3BCB-1562-4F41-94D0-78A2F6EB5C2F}" srcOrd="9" destOrd="0" presId="urn:microsoft.com/office/officeart/2005/8/layout/hList9"/>
    <dgm:cxn modelId="{B1E0FDD4-6437-4EF3-B03F-830BD4CC2E51}" type="presParOf" srcId="{9CB2D7A7-8471-4540-8D0D-59090F793286}" destId="{BB47EB76-F7E9-4FD8-A64F-5099089F4D76}" srcOrd="10" destOrd="0" presId="urn:microsoft.com/office/officeart/2005/8/layout/hList9"/>
    <dgm:cxn modelId="{09181C50-6ECE-4013-A437-7A4798CAFFF0}" type="presParOf" srcId="{9CB2D7A7-8471-4540-8D0D-59090F793286}" destId="{EF870E33-FFBF-42D3-B9C3-9A21E509D7DE}" srcOrd="11" destOrd="0" presId="urn:microsoft.com/office/officeart/2005/8/layout/hList9"/>
    <dgm:cxn modelId="{97D54DEE-807D-44F9-B859-6183113C1E77}" type="presParOf" srcId="{EF870E33-FFBF-42D3-B9C3-9A21E509D7DE}" destId="{07E63DAD-D3CC-47EC-914B-3B7F669F6ACC}" srcOrd="0" destOrd="0" presId="urn:microsoft.com/office/officeart/2005/8/layout/hList9"/>
    <dgm:cxn modelId="{DB3B7D6B-8AA8-4FA5-B24C-7412A29D4FCF}" type="presParOf" srcId="{EF870E33-FFBF-42D3-B9C3-9A21E509D7DE}" destId="{CDDF620D-DC50-4172-96D7-9215C7592715}" srcOrd="1" destOrd="0" presId="urn:microsoft.com/office/officeart/2005/8/layout/hList9"/>
    <dgm:cxn modelId="{D81E40E8-6B8B-4F6B-95A6-430E1E5BF10F}" type="presParOf" srcId="{CDDF620D-DC50-4172-96D7-9215C7592715}" destId="{DDF14526-8C87-4649-87A8-F7AFC176212E}" srcOrd="0" destOrd="0" presId="urn:microsoft.com/office/officeart/2005/8/layout/hList9"/>
    <dgm:cxn modelId="{E3AD3B49-A659-49E5-B510-EAFC365449F8}" type="presParOf" srcId="{CDDF620D-DC50-4172-96D7-9215C7592715}" destId="{E3C88330-1FAC-4AD3-A517-901978427811}" srcOrd="1" destOrd="0" presId="urn:microsoft.com/office/officeart/2005/8/layout/hList9"/>
    <dgm:cxn modelId="{F3D39B07-9908-4CE1-8A07-95F646457A45}" type="presParOf" srcId="{9CB2D7A7-8471-4540-8D0D-59090F793286}" destId="{D72421AC-AF92-49C4-B5E0-6E8159A89470}" srcOrd="12" destOrd="0" presId="urn:microsoft.com/office/officeart/2005/8/layout/hList9"/>
    <dgm:cxn modelId="{9FEAE761-E59B-4D4D-AE00-039DFB2656BF}" type="presParOf" srcId="{9CB2D7A7-8471-4540-8D0D-59090F793286}" destId="{609C503B-E205-48B4-8C3F-8EF1D5404B5C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32C0C1-29EF-4721-962B-87797F8050B5}" type="doc">
      <dgm:prSet loTypeId="urn:microsoft.com/office/officeart/2005/8/layout/hChevron3" loCatId="process" qsTypeId="urn:microsoft.com/office/officeart/2005/8/quickstyle/simple1" qsCatId="simple" csTypeId="urn:microsoft.com/office/officeart/2005/8/colors/accent1_3" csCatId="accent1" phldr="1"/>
      <dgm:spPr/>
    </dgm:pt>
    <dgm:pt modelId="{27ABD713-F481-4C62-ACBF-64FF4C0DB12F}">
      <dgm:prSet phldrT="[Texto]" custT="1"/>
      <dgm:spPr/>
      <dgm:t>
        <a:bodyPr/>
        <a:lstStyle/>
        <a:p>
          <a:r>
            <a:rPr lang="es-EC" sz="2400" dirty="0" smtClean="0"/>
            <a:t>General</a:t>
          </a:r>
          <a:endParaRPr lang="es-EC" sz="2400" dirty="0"/>
        </a:p>
      </dgm:t>
    </dgm:pt>
    <dgm:pt modelId="{17E435EF-FCCC-4E74-BAF4-52547848A4B1}" type="parTrans" cxnId="{0E16A65C-17D5-4B58-B9DB-BB8522E7996E}">
      <dgm:prSet/>
      <dgm:spPr/>
      <dgm:t>
        <a:bodyPr/>
        <a:lstStyle/>
        <a:p>
          <a:endParaRPr lang="es-EC"/>
        </a:p>
      </dgm:t>
    </dgm:pt>
    <dgm:pt modelId="{112AF5CC-F4AA-40C0-811D-DC8D25283FB8}" type="sibTrans" cxnId="{0E16A65C-17D5-4B58-B9DB-BB8522E7996E}">
      <dgm:prSet/>
      <dgm:spPr/>
      <dgm:t>
        <a:bodyPr/>
        <a:lstStyle/>
        <a:p>
          <a:endParaRPr lang="es-EC"/>
        </a:p>
      </dgm:t>
    </dgm:pt>
    <dgm:pt modelId="{E7B530AB-D3E1-4DB4-BA82-90C6CA6CFCE6}">
      <dgm:prSet custT="1"/>
      <dgm:spPr/>
      <dgm:t>
        <a:bodyPr/>
        <a:lstStyle/>
        <a:p>
          <a:r>
            <a:rPr lang="es-EC" sz="2000" dirty="0" smtClean="0"/>
            <a:t>Procedimientos</a:t>
          </a:r>
          <a:endParaRPr lang="es-EC" sz="2000" dirty="0"/>
        </a:p>
      </dgm:t>
    </dgm:pt>
    <dgm:pt modelId="{53B38BF5-0895-44F3-8C7C-1CAEDCC2E330}" type="parTrans" cxnId="{172DC01C-4869-4297-A094-3F20262BB324}">
      <dgm:prSet/>
      <dgm:spPr/>
      <dgm:t>
        <a:bodyPr/>
        <a:lstStyle/>
        <a:p>
          <a:endParaRPr lang="es-EC"/>
        </a:p>
      </dgm:t>
    </dgm:pt>
    <dgm:pt modelId="{B5C19390-13E9-459A-9C3E-16D08860A6D6}" type="sibTrans" cxnId="{172DC01C-4869-4297-A094-3F20262BB324}">
      <dgm:prSet/>
      <dgm:spPr/>
      <dgm:t>
        <a:bodyPr/>
        <a:lstStyle/>
        <a:p>
          <a:endParaRPr lang="es-EC"/>
        </a:p>
      </dgm:t>
    </dgm:pt>
    <dgm:pt modelId="{2DCF273E-73E6-40CF-B281-6B220567DBBD}">
      <dgm:prSet custT="1"/>
      <dgm:spPr/>
      <dgm:t>
        <a:bodyPr/>
        <a:lstStyle/>
        <a:p>
          <a:r>
            <a:rPr lang="es-EC" sz="2000" dirty="0" smtClean="0"/>
            <a:t>Instrumentos de investigación</a:t>
          </a:r>
          <a:endParaRPr lang="es-EC" sz="2000" dirty="0"/>
        </a:p>
      </dgm:t>
    </dgm:pt>
    <dgm:pt modelId="{83F89073-651C-4872-BE71-99AE7B324A97}" type="parTrans" cxnId="{10DA5256-9A43-4202-96C6-FCB707F1BF72}">
      <dgm:prSet/>
      <dgm:spPr/>
      <dgm:t>
        <a:bodyPr/>
        <a:lstStyle/>
        <a:p>
          <a:endParaRPr lang="es-EC"/>
        </a:p>
      </dgm:t>
    </dgm:pt>
    <dgm:pt modelId="{56F2C493-3D47-4488-9460-0EAFA9FB3424}" type="sibTrans" cxnId="{10DA5256-9A43-4202-96C6-FCB707F1BF72}">
      <dgm:prSet/>
      <dgm:spPr/>
      <dgm:t>
        <a:bodyPr/>
        <a:lstStyle/>
        <a:p>
          <a:endParaRPr lang="es-EC"/>
        </a:p>
      </dgm:t>
    </dgm:pt>
    <dgm:pt modelId="{C2A37908-8B93-4227-80EE-38949DCF9A7A}">
      <dgm:prSet custT="1"/>
      <dgm:spPr/>
      <dgm:t>
        <a:bodyPr/>
        <a:lstStyle/>
        <a:p>
          <a:r>
            <a:rPr lang="es-EC" sz="2000" dirty="0" smtClean="0"/>
            <a:t>Análisis de datos</a:t>
          </a:r>
          <a:endParaRPr lang="es-EC" sz="2000" dirty="0"/>
        </a:p>
      </dgm:t>
    </dgm:pt>
    <dgm:pt modelId="{E0995443-0EED-4823-9052-4EFD353B6363}" type="parTrans" cxnId="{C5526CC9-EDE1-4DFF-AA1E-FF55437B226C}">
      <dgm:prSet/>
      <dgm:spPr/>
      <dgm:t>
        <a:bodyPr/>
        <a:lstStyle/>
        <a:p>
          <a:endParaRPr lang="es-EC"/>
        </a:p>
      </dgm:t>
    </dgm:pt>
    <dgm:pt modelId="{BA20AEFD-A3B1-4E1E-8101-C0F3C6A44CA5}" type="sibTrans" cxnId="{C5526CC9-EDE1-4DFF-AA1E-FF55437B226C}">
      <dgm:prSet/>
      <dgm:spPr/>
      <dgm:t>
        <a:bodyPr/>
        <a:lstStyle/>
        <a:p>
          <a:endParaRPr lang="es-EC"/>
        </a:p>
      </dgm:t>
    </dgm:pt>
    <dgm:pt modelId="{682C6FFD-140B-4700-A898-B67909C5DF7F}">
      <dgm:prSet custT="1"/>
      <dgm:spPr/>
      <dgm:t>
        <a:bodyPr/>
        <a:lstStyle/>
        <a:p>
          <a:r>
            <a:rPr lang="es-EC" sz="2000" dirty="0" smtClean="0"/>
            <a:t>Reporte</a:t>
          </a:r>
          <a:endParaRPr lang="es-EC" sz="2000" dirty="0"/>
        </a:p>
      </dgm:t>
    </dgm:pt>
    <dgm:pt modelId="{22635D3E-61D9-4D94-A29B-697BC2E6A55C}" type="parTrans" cxnId="{0DB5897B-D793-4A28-9AC6-25F22F2BCBD9}">
      <dgm:prSet/>
      <dgm:spPr/>
      <dgm:t>
        <a:bodyPr/>
        <a:lstStyle/>
        <a:p>
          <a:endParaRPr lang="es-EC"/>
        </a:p>
      </dgm:t>
    </dgm:pt>
    <dgm:pt modelId="{89C437B7-D5D4-4C97-B0EA-351BF1620E4E}" type="sibTrans" cxnId="{0DB5897B-D793-4A28-9AC6-25F22F2BCBD9}">
      <dgm:prSet/>
      <dgm:spPr/>
      <dgm:t>
        <a:bodyPr/>
        <a:lstStyle/>
        <a:p>
          <a:endParaRPr lang="es-EC"/>
        </a:p>
      </dgm:t>
    </dgm:pt>
    <dgm:pt modelId="{22570D00-80A5-4C5C-BE55-71C98587E057}" type="pres">
      <dgm:prSet presAssocID="{FF32C0C1-29EF-4721-962B-87797F8050B5}" presName="Name0" presStyleCnt="0">
        <dgm:presLayoutVars>
          <dgm:dir/>
          <dgm:resizeHandles val="exact"/>
        </dgm:presLayoutVars>
      </dgm:prSet>
      <dgm:spPr/>
    </dgm:pt>
    <dgm:pt modelId="{2F4E5121-2635-4911-BE09-D9BCF2A5A772}" type="pres">
      <dgm:prSet presAssocID="{27ABD713-F481-4C62-ACBF-64FF4C0DB12F}" presName="parTxOnly" presStyleLbl="node1" presStyleIdx="0" presStyleCnt="5" custScaleX="571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596BA5-A731-4ED9-AEDC-89E5F7194825}" type="pres">
      <dgm:prSet presAssocID="{112AF5CC-F4AA-40C0-811D-DC8D25283FB8}" presName="parSpace" presStyleCnt="0"/>
      <dgm:spPr/>
    </dgm:pt>
    <dgm:pt modelId="{F6ED7CD4-779E-4802-96F6-A8BDC545D54B}" type="pres">
      <dgm:prSet presAssocID="{E7B530AB-D3E1-4DB4-BA82-90C6CA6CFCE6}" presName="parTxOnly" presStyleLbl="node1" presStyleIdx="1" presStyleCnt="5" custScaleX="1182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173E47-4006-41C3-94FA-81632F0BC663}" type="pres">
      <dgm:prSet presAssocID="{B5C19390-13E9-459A-9C3E-16D08860A6D6}" presName="parSpace" presStyleCnt="0"/>
      <dgm:spPr/>
    </dgm:pt>
    <dgm:pt modelId="{0E0DD926-BDA1-4980-B429-8A1ED9F3E6A2}" type="pres">
      <dgm:prSet presAssocID="{2DCF273E-73E6-40CF-B281-6B220567DBBD}" presName="parTxOnly" presStyleLbl="node1" presStyleIdx="2" presStyleCnt="5" custScaleX="1124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DECFC7-8783-492B-9EDD-F7092EFA46B7}" type="pres">
      <dgm:prSet presAssocID="{56F2C493-3D47-4488-9460-0EAFA9FB3424}" presName="parSpace" presStyleCnt="0"/>
      <dgm:spPr/>
    </dgm:pt>
    <dgm:pt modelId="{D426C098-ACC5-4062-97AF-1EC0490538CF}" type="pres">
      <dgm:prSet presAssocID="{C2A37908-8B93-4227-80EE-38949DCF9A7A}" presName="parTxOnly" presStyleLbl="node1" presStyleIdx="3" presStyleCnt="5" custScaleX="787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229FFF-0790-4109-8AB9-4266CC37A6A6}" type="pres">
      <dgm:prSet presAssocID="{BA20AEFD-A3B1-4E1E-8101-C0F3C6A44CA5}" presName="parSpace" presStyleCnt="0"/>
      <dgm:spPr/>
    </dgm:pt>
    <dgm:pt modelId="{C770CDEA-BC57-483D-AB62-33326B7BEEED}" type="pres">
      <dgm:prSet presAssocID="{682C6FFD-140B-4700-A898-B67909C5DF7F}" presName="parTxOnly" presStyleLbl="node1" presStyleIdx="4" presStyleCnt="5" custScaleX="833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3712010-0FB5-41D8-B5B7-8BFD78A1BF74}" type="presOf" srcId="{2DCF273E-73E6-40CF-B281-6B220567DBBD}" destId="{0E0DD926-BDA1-4980-B429-8A1ED9F3E6A2}" srcOrd="0" destOrd="0" presId="urn:microsoft.com/office/officeart/2005/8/layout/hChevron3"/>
    <dgm:cxn modelId="{9B95102B-424F-4D0A-B51A-B57A385A91C0}" type="presOf" srcId="{27ABD713-F481-4C62-ACBF-64FF4C0DB12F}" destId="{2F4E5121-2635-4911-BE09-D9BCF2A5A772}" srcOrd="0" destOrd="0" presId="urn:microsoft.com/office/officeart/2005/8/layout/hChevron3"/>
    <dgm:cxn modelId="{CD9E1DB7-1275-4A12-84FE-722007F232CD}" type="presOf" srcId="{C2A37908-8B93-4227-80EE-38949DCF9A7A}" destId="{D426C098-ACC5-4062-97AF-1EC0490538CF}" srcOrd="0" destOrd="0" presId="urn:microsoft.com/office/officeart/2005/8/layout/hChevron3"/>
    <dgm:cxn modelId="{10DA5256-9A43-4202-96C6-FCB707F1BF72}" srcId="{FF32C0C1-29EF-4721-962B-87797F8050B5}" destId="{2DCF273E-73E6-40CF-B281-6B220567DBBD}" srcOrd="2" destOrd="0" parTransId="{83F89073-651C-4872-BE71-99AE7B324A97}" sibTransId="{56F2C493-3D47-4488-9460-0EAFA9FB3424}"/>
    <dgm:cxn modelId="{B6A08A53-E1AE-4974-ABDE-1D20B94A1B3C}" type="presOf" srcId="{FF32C0C1-29EF-4721-962B-87797F8050B5}" destId="{22570D00-80A5-4C5C-BE55-71C98587E057}" srcOrd="0" destOrd="0" presId="urn:microsoft.com/office/officeart/2005/8/layout/hChevron3"/>
    <dgm:cxn modelId="{FFC5742E-53DB-4659-9316-D6824B8B8A20}" type="presOf" srcId="{682C6FFD-140B-4700-A898-B67909C5DF7F}" destId="{C770CDEA-BC57-483D-AB62-33326B7BEEED}" srcOrd="0" destOrd="0" presId="urn:microsoft.com/office/officeart/2005/8/layout/hChevron3"/>
    <dgm:cxn modelId="{172DC01C-4869-4297-A094-3F20262BB324}" srcId="{FF32C0C1-29EF-4721-962B-87797F8050B5}" destId="{E7B530AB-D3E1-4DB4-BA82-90C6CA6CFCE6}" srcOrd="1" destOrd="0" parTransId="{53B38BF5-0895-44F3-8C7C-1CAEDCC2E330}" sibTransId="{B5C19390-13E9-459A-9C3E-16D08860A6D6}"/>
    <dgm:cxn modelId="{C5526CC9-EDE1-4DFF-AA1E-FF55437B226C}" srcId="{FF32C0C1-29EF-4721-962B-87797F8050B5}" destId="{C2A37908-8B93-4227-80EE-38949DCF9A7A}" srcOrd="3" destOrd="0" parTransId="{E0995443-0EED-4823-9052-4EFD353B6363}" sibTransId="{BA20AEFD-A3B1-4E1E-8101-C0F3C6A44CA5}"/>
    <dgm:cxn modelId="{0E16A65C-17D5-4B58-B9DB-BB8522E7996E}" srcId="{FF32C0C1-29EF-4721-962B-87797F8050B5}" destId="{27ABD713-F481-4C62-ACBF-64FF4C0DB12F}" srcOrd="0" destOrd="0" parTransId="{17E435EF-FCCC-4E74-BAF4-52547848A4B1}" sibTransId="{112AF5CC-F4AA-40C0-811D-DC8D25283FB8}"/>
    <dgm:cxn modelId="{2F0B2084-BB11-4B9E-9E46-491A858FBE51}" type="presOf" srcId="{E7B530AB-D3E1-4DB4-BA82-90C6CA6CFCE6}" destId="{F6ED7CD4-779E-4802-96F6-A8BDC545D54B}" srcOrd="0" destOrd="0" presId="urn:microsoft.com/office/officeart/2005/8/layout/hChevron3"/>
    <dgm:cxn modelId="{0DB5897B-D793-4A28-9AC6-25F22F2BCBD9}" srcId="{FF32C0C1-29EF-4721-962B-87797F8050B5}" destId="{682C6FFD-140B-4700-A898-B67909C5DF7F}" srcOrd="4" destOrd="0" parTransId="{22635D3E-61D9-4D94-A29B-697BC2E6A55C}" sibTransId="{89C437B7-D5D4-4C97-B0EA-351BF1620E4E}"/>
    <dgm:cxn modelId="{AF5B257C-699C-4C1F-835E-299707726084}" type="presParOf" srcId="{22570D00-80A5-4C5C-BE55-71C98587E057}" destId="{2F4E5121-2635-4911-BE09-D9BCF2A5A772}" srcOrd="0" destOrd="0" presId="urn:microsoft.com/office/officeart/2005/8/layout/hChevron3"/>
    <dgm:cxn modelId="{8B1B8D38-6FB6-4E5D-AB2E-293A80A2C4A8}" type="presParOf" srcId="{22570D00-80A5-4C5C-BE55-71C98587E057}" destId="{B5596BA5-A731-4ED9-AEDC-89E5F7194825}" srcOrd="1" destOrd="0" presId="urn:microsoft.com/office/officeart/2005/8/layout/hChevron3"/>
    <dgm:cxn modelId="{71003C3E-09A8-4352-85CF-9954DF1557AC}" type="presParOf" srcId="{22570D00-80A5-4C5C-BE55-71C98587E057}" destId="{F6ED7CD4-779E-4802-96F6-A8BDC545D54B}" srcOrd="2" destOrd="0" presId="urn:microsoft.com/office/officeart/2005/8/layout/hChevron3"/>
    <dgm:cxn modelId="{49DA8566-1962-449B-A5B2-6642E661741C}" type="presParOf" srcId="{22570D00-80A5-4C5C-BE55-71C98587E057}" destId="{20173E47-4006-41C3-94FA-81632F0BC663}" srcOrd="3" destOrd="0" presId="urn:microsoft.com/office/officeart/2005/8/layout/hChevron3"/>
    <dgm:cxn modelId="{5C825895-C4F0-47FD-94B2-73D9205FEC02}" type="presParOf" srcId="{22570D00-80A5-4C5C-BE55-71C98587E057}" destId="{0E0DD926-BDA1-4980-B429-8A1ED9F3E6A2}" srcOrd="4" destOrd="0" presId="urn:microsoft.com/office/officeart/2005/8/layout/hChevron3"/>
    <dgm:cxn modelId="{1D124E08-ACA5-48A0-90EF-DF776BACEF1B}" type="presParOf" srcId="{22570D00-80A5-4C5C-BE55-71C98587E057}" destId="{F5DECFC7-8783-492B-9EDD-F7092EFA46B7}" srcOrd="5" destOrd="0" presId="urn:microsoft.com/office/officeart/2005/8/layout/hChevron3"/>
    <dgm:cxn modelId="{050D9209-FBA0-422F-A055-0E48A3BB4866}" type="presParOf" srcId="{22570D00-80A5-4C5C-BE55-71C98587E057}" destId="{D426C098-ACC5-4062-97AF-1EC0490538CF}" srcOrd="6" destOrd="0" presId="urn:microsoft.com/office/officeart/2005/8/layout/hChevron3"/>
    <dgm:cxn modelId="{5CA36ECC-5121-495D-9117-6848C80DA949}" type="presParOf" srcId="{22570D00-80A5-4C5C-BE55-71C98587E057}" destId="{83229FFF-0790-4109-8AB9-4266CC37A6A6}" srcOrd="7" destOrd="0" presId="urn:microsoft.com/office/officeart/2005/8/layout/hChevron3"/>
    <dgm:cxn modelId="{6F26D9C3-5902-4AD1-AD49-F35358EFCE68}" type="presParOf" srcId="{22570D00-80A5-4C5C-BE55-71C98587E057}" destId="{C770CDEA-BC57-483D-AB62-33326B7BEEED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94E509-D054-424D-A8D5-78E8FEDB97B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EB2A920-5006-4CB6-BECB-9E8659E9A167}">
      <dgm:prSet phldrT="[Texto]"/>
      <dgm:spPr/>
      <dgm:t>
        <a:bodyPr/>
        <a:lstStyle/>
        <a:p>
          <a:r>
            <a:rPr lang="es-EC" dirty="0" smtClean="0"/>
            <a:t>Módulo “</a:t>
          </a:r>
          <a:r>
            <a:rPr lang="es-EC" dirty="0" err="1" smtClean="0"/>
            <a:t>dbTesting</a:t>
          </a:r>
          <a:r>
            <a:rPr lang="es-EC" dirty="0" smtClean="0"/>
            <a:t>”</a:t>
          </a:r>
          <a:endParaRPr lang="es-EC" dirty="0"/>
        </a:p>
      </dgm:t>
    </dgm:pt>
    <dgm:pt modelId="{7B0F9AD0-175E-4683-A12A-C976E7EDCF67}" type="parTrans" cxnId="{5789F0B8-EADB-4740-A4D4-29CC111F16F5}">
      <dgm:prSet/>
      <dgm:spPr/>
      <dgm:t>
        <a:bodyPr/>
        <a:lstStyle/>
        <a:p>
          <a:endParaRPr lang="es-EC"/>
        </a:p>
      </dgm:t>
    </dgm:pt>
    <dgm:pt modelId="{2BDF4547-6405-4B66-A0FD-6D2F0E058D32}" type="sibTrans" cxnId="{5789F0B8-EADB-4740-A4D4-29CC111F16F5}">
      <dgm:prSet/>
      <dgm:spPr/>
      <dgm:t>
        <a:bodyPr/>
        <a:lstStyle/>
        <a:p>
          <a:endParaRPr lang="es-EC"/>
        </a:p>
      </dgm:t>
    </dgm:pt>
    <dgm:pt modelId="{20312401-FD86-4348-A4F0-317B9E58D83D}">
      <dgm:prSet/>
      <dgm:spPr/>
      <dgm:t>
        <a:bodyPr/>
        <a:lstStyle/>
        <a:p>
          <a:r>
            <a:rPr lang="es-EC" dirty="0" smtClean="0"/>
            <a:t>Módulo “</a:t>
          </a:r>
          <a:r>
            <a:rPr lang="es-EC" dirty="0" err="1" smtClean="0"/>
            <a:t>feTesting</a:t>
          </a:r>
          <a:r>
            <a:rPr lang="es-EC" dirty="0" smtClean="0"/>
            <a:t>”</a:t>
          </a:r>
        </a:p>
      </dgm:t>
    </dgm:pt>
    <dgm:pt modelId="{15C6DD42-1284-4BA7-9EE5-DDAAB89F9CCB}" type="parTrans" cxnId="{5A78E562-F7C7-4300-BE3F-575A4E5C3CE7}">
      <dgm:prSet/>
      <dgm:spPr/>
      <dgm:t>
        <a:bodyPr/>
        <a:lstStyle/>
        <a:p>
          <a:endParaRPr lang="es-EC"/>
        </a:p>
      </dgm:t>
    </dgm:pt>
    <dgm:pt modelId="{9F8452D6-9522-498D-A7BF-D518079FE72A}" type="sibTrans" cxnId="{5A78E562-F7C7-4300-BE3F-575A4E5C3CE7}">
      <dgm:prSet/>
      <dgm:spPr/>
      <dgm:t>
        <a:bodyPr/>
        <a:lstStyle/>
        <a:p>
          <a:endParaRPr lang="es-EC"/>
        </a:p>
      </dgm:t>
    </dgm:pt>
    <dgm:pt modelId="{5CA060BE-FB56-47F8-AA25-456A7B69B0CD}">
      <dgm:prSet/>
      <dgm:spPr/>
      <dgm:t>
        <a:bodyPr/>
        <a:lstStyle/>
        <a:p>
          <a:r>
            <a:rPr lang="es-EC" dirty="0" smtClean="0"/>
            <a:t>Módulo “</a:t>
          </a:r>
          <a:r>
            <a:rPr lang="es-EC" dirty="0" err="1" smtClean="0"/>
            <a:t>demonioTesting</a:t>
          </a:r>
          <a:r>
            <a:rPr lang="es-EC" dirty="0" smtClean="0"/>
            <a:t>”</a:t>
          </a:r>
          <a:endParaRPr lang="es-EC" dirty="0"/>
        </a:p>
      </dgm:t>
    </dgm:pt>
    <dgm:pt modelId="{780025C4-13ED-4DA9-B6B0-25F331204622}" type="parTrans" cxnId="{299D27FE-598F-4451-A049-6952230E92C5}">
      <dgm:prSet/>
      <dgm:spPr/>
      <dgm:t>
        <a:bodyPr/>
        <a:lstStyle/>
        <a:p>
          <a:endParaRPr lang="es-EC"/>
        </a:p>
      </dgm:t>
    </dgm:pt>
    <dgm:pt modelId="{90F93060-96F5-4F8E-8850-C39B631C56B4}" type="sibTrans" cxnId="{299D27FE-598F-4451-A049-6952230E92C5}">
      <dgm:prSet/>
      <dgm:spPr/>
      <dgm:t>
        <a:bodyPr/>
        <a:lstStyle/>
        <a:p>
          <a:endParaRPr lang="es-EC"/>
        </a:p>
      </dgm:t>
    </dgm:pt>
    <dgm:pt modelId="{912ECAE3-6307-4F67-B8E9-B70057FD079D}">
      <dgm:prSet phldrT="[Texto]"/>
      <dgm:spPr/>
      <dgm:t>
        <a:bodyPr/>
        <a:lstStyle/>
        <a:p>
          <a:r>
            <a:rPr lang="es-EC" dirty="0" smtClean="0"/>
            <a:t>Biblioteca de recursos.</a:t>
          </a:r>
          <a:endParaRPr lang="es-EC" dirty="0"/>
        </a:p>
      </dgm:t>
    </dgm:pt>
    <dgm:pt modelId="{D0FD7EE1-CE6E-41E0-8A4D-BDC5C5821630}" type="parTrans" cxnId="{3D05B7BC-7F1B-42F7-8F37-5B7588CC90AA}">
      <dgm:prSet/>
      <dgm:spPr/>
      <dgm:t>
        <a:bodyPr/>
        <a:lstStyle/>
        <a:p>
          <a:endParaRPr lang="es-EC"/>
        </a:p>
      </dgm:t>
    </dgm:pt>
    <dgm:pt modelId="{DE8A0C62-A2C0-4391-AC00-22A016D8171F}" type="sibTrans" cxnId="{3D05B7BC-7F1B-42F7-8F37-5B7588CC90AA}">
      <dgm:prSet/>
      <dgm:spPr/>
      <dgm:t>
        <a:bodyPr/>
        <a:lstStyle/>
        <a:p>
          <a:endParaRPr lang="es-EC"/>
        </a:p>
      </dgm:t>
    </dgm:pt>
    <dgm:pt modelId="{F4665894-F3BD-4F53-94F8-F468E7BC7CA7}">
      <dgm:prSet/>
      <dgm:spPr/>
      <dgm:t>
        <a:bodyPr/>
        <a:lstStyle/>
        <a:p>
          <a:r>
            <a:rPr lang="es-EC" dirty="0" smtClean="0"/>
            <a:t>Interfaz de usuario (Front </a:t>
          </a:r>
          <a:r>
            <a:rPr lang="es-EC" dirty="0" err="1" smtClean="0"/>
            <a:t>End</a:t>
          </a:r>
          <a:r>
            <a:rPr lang="es-EC" dirty="0" smtClean="0"/>
            <a:t>).</a:t>
          </a:r>
        </a:p>
      </dgm:t>
    </dgm:pt>
    <dgm:pt modelId="{420AB331-7631-4F15-833E-494B71AD60F1}" type="parTrans" cxnId="{B08FC735-25BC-4DCF-8C6F-5BCD2D238A00}">
      <dgm:prSet/>
      <dgm:spPr/>
      <dgm:t>
        <a:bodyPr/>
        <a:lstStyle/>
        <a:p>
          <a:endParaRPr lang="es-EC"/>
        </a:p>
      </dgm:t>
    </dgm:pt>
    <dgm:pt modelId="{19E21758-4242-45EF-BCD0-FDF448C956A9}" type="sibTrans" cxnId="{B08FC735-25BC-4DCF-8C6F-5BCD2D238A00}">
      <dgm:prSet/>
      <dgm:spPr/>
      <dgm:t>
        <a:bodyPr/>
        <a:lstStyle/>
        <a:p>
          <a:endParaRPr lang="es-EC"/>
        </a:p>
      </dgm:t>
    </dgm:pt>
    <dgm:pt modelId="{2E889A4E-9622-4A00-A1FA-200C72E85DAC}">
      <dgm:prSet/>
      <dgm:spPr/>
      <dgm:t>
        <a:bodyPr/>
        <a:lstStyle/>
        <a:p>
          <a:r>
            <a:rPr lang="es-EC" smtClean="0"/>
            <a:t>Servicio </a:t>
          </a:r>
          <a:r>
            <a:rPr lang="es-EC" dirty="0" smtClean="0"/>
            <a:t>o aplicación que se ejecuta en segundo plano.</a:t>
          </a:r>
          <a:endParaRPr lang="es-EC" dirty="0"/>
        </a:p>
      </dgm:t>
    </dgm:pt>
    <dgm:pt modelId="{7526A904-C42E-4826-B166-887BB755F030}" type="parTrans" cxnId="{A58D99F1-085B-4748-A8D8-D99AFF94346B}">
      <dgm:prSet/>
      <dgm:spPr/>
      <dgm:t>
        <a:bodyPr/>
        <a:lstStyle/>
        <a:p>
          <a:endParaRPr lang="es-EC"/>
        </a:p>
      </dgm:t>
    </dgm:pt>
    <dgm:pt modelId="{BF8EE1C4-D149-4281-A112-4ADE01A19BD3}" type="sibTrans" cxnId="{A58D99F1-085B-4748-A8D8-D99AFF94346B}">
      <dgm:prSet/>
      <dgm:spPr/>
      <dgm:t>
        <a:bodyPr/>
        <a:lstStyle/>
        <a:p>
          <a:endParaRPr lang="es-EC"/>
        </a:p>
      </dgm:t>
    </dgm:pt>
    <dgm:pt modelId="{73971B1B-6F39-4A95-A7D7-B5480B849DAF}" type="pres">
      <dgm:prSet presAssocID="{F394E509-D054-424D-A8D5-78E8FEDB97B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E4013C2-D47F-4BC6-8FD9-422DAC2A176B}" type="pres">
      <dgm:prSet presAssocID="{9EB2A920-5006-4CB6-BECB-9E8659E9A167}" presName="parentLin" presStyleCnt="0"/>
      <dgm:spPr/>
    </dgm:pt>
    <dgm:pt modelId="{74811E85-60CE-4C65-9CE7-5665BA182346}" type="pres">
      <dgm:prSet presAssocID="{9EB2A920-5006-4CB6-BECB-9E8659E9A167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2B8AD0BB-6D8B-4716-B4AD-8AD3C5D864DF}" type="pres">
      <dgm:prSet presAssocID="{9EB2A920-5006-4CB6-BECB-9E8659E9A16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373D3C-974D-4F59-B597-D134FAB3D29E}" type="pres">
      <dgm:prSet presAssocID="{9EB2A920-5006-4CB6-BECB-9E8659E9A167}" presName="negativeSpace" presStyleCnt="0"/>
      <dgm:spPr/>
    </dgm:pt>
    <dgm:pt modelId="{E96B885E-CDC7-44E5-BCF4-37C3E8394176}" type="pres">
      <dgm:prSet presAssocID="{9EB2A920-5006-4CB6-BECB-9E8659E9A167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AA5F11-6C6B-4332-BFDF-112C136F3732}" type="pres">
      <dgm:prSet presAssocID="{2BDF4547-6405-4B66-A0FD-6D2F0E058D32}" presName="spaceBetweenRectangles" presStyleCnt="0"/>
      <dgm:spPr/>
    </dgm:pt>
    <dgm:pt modelId="{5DA58030-BB6B-4D07-A0E3-A13726D9F342}" type="pres">
      <dgm:prSet presAssocID="{20312401-FD86-4348-A4F0-317B9E58D83D}" presName="parentLin" presStyleCnt="0"/>
      <dgm:spPr/>
    </dgm:pt>
    <dgm:pt modelId="{8A76C3A8-6AA8-4150-A447-5FBF5DCB80E9}" type="pres">
      <dgm:prSet presAssocID="{20312401-FD86-4348-A4F0-317B9E58D83D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1BA39CEC-F296-431E-9112-1918E6B264C9}" type="pres">
      <dgm:prSet presAssocID="{20312401-FD86-4348-A4F0-317B9E58D83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4BFDFE-316D-45CE-97ED-7FDDC11E5A00}" type="pres">
      <dgm:prSet presAssocID="{20312401-FD86-4348-A4F0-317B9E58D83D}" presName="negativeSpace" presStyleCnt="0"/>
      <dgm:spPr/>
    </dgm:pt>
    <dgm:pt modelId="{5D7912DC-663F-4F0F-8EDB-9B159EA9A5C3}" type="pres">
      <dgm:prSet presAssocID="{20312401-FD86-4348-A4F0-317B9E58D83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ACFEB5-F4B9-4B5E-A4D1-0825CD39EE3F}" type="pres">
      <dgm:prSet presAssocID="{9F8452D6-9522-498D-A7BF-D518079FE72A}" presName="spaceBetweenRectangles" presStyleCnt="0"/>
      <dgm:spPr/>
    </dgm:pt>
    <dgm:pt modelId="{D6598CB9-D2AE-4F50-9A8C-A07944B7639E}" type="pres">
      <dgm:prSet presAssocID="{5CA060BE-FB56-47F8-AA25-456A7B69B0CD}" presName="parentLin" presStyleCnt="0"/>
      <dgm:spPr/>
    </dgm:pt>
    <dgm:pt modelId="{5FEDC56B-0C6D-47AF-AEE9-1CF89121A626}" type="pres">
      <dgm:prSet presAssocID="{5CA060BE-FB56-47F8-AA25-456A7B69B0CD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E64587CA-3176-45E7-AC7D-B5CACAA4BC12}" type="pres">
      <dgm:prSet presAssocID="{5CA060BE-FB56-47F8-AA25-456A7B69B0C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46C969-580F-4F78-B960-BE0BA47403C4}" type="pres">
      <dgm:prSet presAssocID="{5CA060BE-FB56-47F8-AA25-456A7B69B0CD}" presName="negativeSpace" presStyleCnt="0"/>
      <dgm:spPr/>
    </dgm:pt>
    <dgm:pt modelId="{C6EA1FC7-CF4A-466B-8386-B803223BDB4E}" type="pres">
      <dgm:prSet presAssocID="{5CA060BE-FB56-47F8-AA25-456A7B69B0C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A78E562-F7C7-4300-BE3F-575A4E5C3CE7}" srcId="{F394E509-D054-424D-A8D5-78E8FEDB97B4}" destId="{20312401-FD86-4348-A4F0-317B9E58D83D}" srcOrd="1" destOrd="0" parTransId="{15C6DD42-1284-4BA7-9EE5-DDAAB89F9CCB}" sibTransId="{9F8452D6-9522-498D-A7BF-D518079FE72A}"/>
    <dgm:cxn modelId="{299D27FE-598F-4451-A049-6952230E92C5}" srcId="{F394E509-D054-424D-A8D5-78E8FEDB97B4}" destId="{5CA060BE-FB56-47F8-AA25-456A7B69B0CD}" srcOrd="2" destOrd="0" parTransId="{780025C4-13ED-4DA9-B6B0-25F331204622}" sibTransId="{90F93060-96F5-4F8E-8850-C39B631C56B4}"/>
    <dgm:cxn modelId="{A36EF0E6-48A0-4C63-9121-0EA90D32A512}" type="presOf" srcId="{20312401-FD86-4348-A4F0-317B9E58D83D}" destId="{8A76C3A8-6AA8-4150-A447-5FBF5DCB80E9}" srcOrd="0" destOrd="0" presId="urn:microsoft.com/office/officeart/2005/8/layout/list1"/>
    <dgm:cxn modelId="{7FCD0D65-4EC1-49E8-B30D-C7E46E641FBC}" type="presOf" srcId="{5CA060BE-FB56-47F8-AA25-456A7B69B0CD}" destId="{5FEDC56B-0C6D-47AF-AEE9-1CF89121A626}" srcOrd="0" destOrd="0" presId="urn:microsoft.com/office/officeart/2005/8/layout/list1"/>
    <dgm:cxn modelId="{2B2A9136-2C07-4F25-8263-32DA2A5BF5B5}" type="presOf" srcId="{9EB2A920-5006-4CB6-BECB-9E8659E9A167}" destId="{2B8AD0BB-6D8B-4716-B4AD-8AD3C5D864DF}" srcOrd="1" destOrd="0" presId="urn:microsoft.com/office/officeart/2005/8/layout/list1"/>
    <dgm:cxn modelId="{2F05B200-668E-4979-942C-A42528E34E93}" type="presOf" srcId="{912ECAE3-6307-4F67-B8E9-B70057FD079D}" destId="{E96B885E-CDC7-44E5-BCF4-37C3E8394176}" srcOrd="0" destOrd="0" presId="urn:microsoft.com/office/officeart/2005/8/layout/list1"/>
    <dgm:cxn modelId="{F512F1EF-20DC-4D83-9CB8-647B09BD1224}" type="presOf" srcId="{5CA060BE-FB56-47F8-AA25-456A7B69B0CD}" destId="{E64587CA-3176-45E7-AC7D-B5CACAA4BC12}" srcOrd="1" destOrd="0" presId="urn:microsoft.com/office/officeart/2005/8/layout/list1"/>
    <dgm:cxn modelId="{B08FC735-25BC-4DCF-8C6F-5BCD2D238A00}" srcId="{20312401-FD86-4348-A4F0-317B9E58D83D}" destId="{F4665894-F3BD-4F53-94F8-F468E7BC7CA7}" srcOrd="0" destOrd="0" parTransId="{420AB331-7631-4F15-833E-494B71AD60F1}" sibTransId="{19E21758-4242-45EF-BCD0-FDF448C956A9}"/>
    <dgm:cxn modelId="{7A098823-55AF-4362-A1E6-32DDF1C6DEE4}" type="presOf" srcId="{F394E509-D054-424D-A8D5-78E8FEDB97B4}" destId="{73971B1B-6F39-4A95-A7D7-B5480B849DAF}" srcOrd="0" destOrd="0" presId="urn:microsoft.com/office/officeart/2005/8/layout/list1"/>
    <dgm:cxn modelId="{781B4F87-3475-43C0-8FB9-F0FA7233A0C7}" type="presOf" srcId="{F4665894-F3BD-4F53-94F8-F468E7BC7CA7}" destId="{5D7912DC-663F-4F0F-8EDB-9B159EA9A5C3}" srcOrd="0" destOrd="0" presId="urn:microsoft.com/office/officeart/2005/8/layout/list1"/>
    <dgm:cxn modelId="{5789F0B8-EADB-4740-A4D4-29CC111F16F5}" srcId="{F394E509-D054-424D-A8D5-78E8FEDB97B4}" destId="{9EB2A920-5006-4CB6-BECB-9E8659E9A167}" srcOrd="0" destOrd="0" parTransId="{7B0F9AD0-175E-4683-A12A-C976E7EDCF67}" sibTransId="{2BDF4547-6405-4B66-A0FD-6D2F0E058D32}"/>
    <dgm:cxn modelId="{48A8918B-DA11-4F4E-A719-8E251195FD13}" type="presOf" srcId="{20312401-FD86-4348-A4F0-317B9E58D83D}" destId="{1BA39CEC-F296-431E-9112-1918E6B264C9}" srcOrd="1" destOrd="0" presId="urn:microsoft.com/office/officeart/2005/8/layout/list1"/>
    <dgm:cxn modelId="{A684494F-ED94-4F66-9996-34BB720C66CA}" type="presOf" srcId="{9EB2A920-5006-4CB6-BECB-9E8659E9A167}" destId="{74811E85-60CE-4C65-9CE7-5665BA182346}" srcOrd="0" destOrd="0" presId="urn:microsoft.com/office/officeart/2005/8/layout/list1"/>
    <dgm:cxn modelId="{D9AD3167-6D68-4E79-BF27-D53F37515AC1}" type="presOf" srcId="{2E889A4E-9622-4A00-A1FA-200C72E85DAC}" destId="{C6EA1FC7-CF4A-466B-8386-B803223BDB4E}" srcOrd="0" destOrd="0" presId="urn:microsoft.com/office/officeart/2005/8/layout/list1"/>
    <dgm:cxn modelId="{A58D99F1-085B-4748-A8D8-D99AFF94346B}" srcId="{5CA060BE-FB56-47F8-AA25-456A7B69B0CD}" destId="{2E889A4E-9622-4A00-A1FA-200C72E85DAC}" srcOrd="0" destOrd="0" parTransId="{7526A904-C42E-4826-B166-887BB755F030}" sibTransId="{BF8EE1C4-D149-4281-A112-4ADE01A19BD3}"/>
    <dgm:cxn modelId="{3D05B7BC-7F1B-42F7-8F37-5B7588CC90AA}" srcId="{9EB2A920-5006-4CB6-BECB-9E8659E9A167}" destId="{912ECAE3-6307-4F67-B8E9-B70057FD079D}" srcOrd="0" destOrd="0" parTransId="{D0FD7EE1-CE6E-41E0-8A4D-BDC5C5821630}" sibTransId="{DE8A0C62-A2C0-4391-AC00-22A016D8171F}"/>
    <dgm:cxn modelId="{957B1E0B-EA07-49F4-89D5-6EF9E375B3D9}" type="presParOf" srcId="{73971B1B-6F39-4A95-A7D7-B5480B849DAF}" destId="{8E4013C2-D47F-4BC6-8FD9-422DAC2A176B}" srcOrd="0" destOrd="0" presId="urn:microsoft.com/office/officeart/2005/8/layout/list1"/>
    <dgm:cxn modelId="{47B1C4FF-B3E5-4789-A99E-243371AFA908}" type="presParOf" srcId="{8E4013C2-D47F-4BC6-8FD9-422DAC2A176B}" destId="{74811E85-60CE-4C65-9CE7-5665BA182346}" srcOrd="0" destOrd="0" presId="urn:microsoft.com/office/officeart/2005/8/layout/list1"/>
    <dgm:cxn modelId="{57F16A47-FBBA-49C3-92E2-78DAE4A2B5B8}" type="presParOf" srcId="{8E4013C2-D47F-4BC6-8FD9-422DAC2A176B}" destId="{2B8AD0BB-6D8B-4716-B4AD-8AD3C5D864DF}" srcOrd="1" destOrd="0" presId="urn:microsoft.com/office/officeart/2005/8/layout/list1"/>
    <dgm:cxn modelId="{815C5197-CAE1-4611-BDAB-2BDD20FCD92B}" type="presParOf" srcId="{73971B1B-6F39-4A95-A7D7-B5480B849DAF}" destId="{8A373D3C-974D-4F59-B597-D134FAB3D29E}" srcOrd="1" destOrd="0" presId="urn:microsoft.com/office/officeart/2005/8/layout/list1"/>
    <dgm:cxn modelId="{3D8110DA-71F5-40C3-8C66-6357958E9AF1}" type="presParOf" srcId="{73971B1B-6F39-4A95-A7D7-B5480B849DAF}" destId="{E96B885E-CDC7-44E5-BCF4-37C3E8394176}" srcOrd="2" destOrd="0" presId="urn:microsoft.com/office/officeart/2005/8/layout/list1"/>
    <dgm:cxn modelId="{80827331-DAB2-4B06-B865-AC29A6B6E4A7}" type="presParOf" srcId="{73971B1B-6F39-4A95-A7D7-B5480B849DAF}" destId="{20AA5F11-6C6B-4332-BFDF-112C136F3732}" srcOrd="3" destOrd="0" presId="urn:microsoft.com/office/officeart/2005/8/layout/list1"/>
    <dgm:cxn modelId="{C939AD24-0E56-4F70-95AF-1AE4A469A31E}" type="presParOf" srcId="{73971B1B-6F39-4A95-A7D7-B5480B849DAF}" destId="{5DA58030-BB6B-4D07-A0E3-A13726D9F342}" srcOrd="4" destOrd="0" presId="urn:microsoft.com/office/officeart/2005/8/layout/list1"/>
    <dgm:cxn modelId="{0AE52F09-2216-41C8-A3C3-7C3FC60FBDD9}" type="presParOf" srcId="{5DA58030-BB6B-4D07-A0E3-A13726D9F342}" destId="{8A76C3A8-6AA8-4150-A447-5FBF5DCB80E9}" srcOrd="0" destOrd="0" presId="urn:microsoft.com/office/officeart/2005/8/layout/list1"/>
    <dgm:cxn modelId="{4B8445CF-256C-40FD-A7FC-7BE1570C1CAF}" type="presParOf" srcId="{5DA58030-BB6B-4D07-A0E3-A13726D9F342}" destId="{1BA39CEC-F296-431E-9112-1918E6B264C9}" srcOrd="1" destOrd="0" presId="urn:microsoft.com/office/officeart/2005/8/layout/list1"/>
    <dgm:cxn modelId="{7250C892-8C47-4798-825D-A8BC42EE4583}" type="presParOf" srcId="{73971B1B-6F39-4A95-A7D7-B5480B849DAF}" destId="{034BFDFE-316D-45CE-97ED-7FDDC11E5A00}" srcOrd="5" destOrd="0" presId="urn:microsoft.com/office/officeart/2005/8/layout/list1"/>
    <dgm:cxn modelId="{E72AA0E5-7B38-4B8E-8A1B-1627331B6877}" type="presParOf" srcId="{73971B1B-6F39-4A95-A7D7-B5480B849DAF}" destId="{5D7912DC-663F-4F0F-8EDB-9B159EA9A5C3}" srcOrd="6" destOrd="0" presId="urn:microsoft.com/office/officeart/2005/8/layout/list1"/>
    <dgm:cxn modelId="{2B7733D1-C22F-45D1-BF40-6DCE69A0DF71}" type="presParOf" srcId="{73971B1B-6F39-4A95-A7D7-B5480B849DAF}" destId="{76ACFEB5-F4B9-4B5E-A4D1-0825CD39EE3F}" srcOrd="7" destOrd="0" presId="urn:microsoft.com/office/officeart/2005/8/layout/list1"/>
    <dgm:cxn modelId="{620296C2-3DAC-41BF-B66E-523F972CCF68}" type="presParOf" srcId="{73971B1B-6F39-4A95-A7D7-B5480B849DAF}" destId="{D6598CB9-D2AE-4F50-9A8C-A07944B7639E}" srcOrd="8" destOrd="0" presId="urn:microsoft.com/office/officeart/2005/8/layout/list1"/>
    <dgm:cxn modelId="{FB5DC094-D02F-408F-B748-D2892D83B6B3}" type="presParOf" srcId="{D6598CB9-D2AE-4F50-9A8C-A07944B7639E}" destId="{5FEDC56B-0C6D-47AF-AEE9-1CF89121A626}" srcOrd="0" destOrd="0" presId="urn:microsoft.com/office/officeart/2005/8/layout/list1"/>
    <dgm:cxn modelId="{C93A8E4E-8BFB-43EC-88EA-2EA63BDC2415}" type="presParOf" srcId="{D6598CB9-D2AE-4F50-9A8C-A07944B7639E}" destId="{E64587CA-3176-45E7-AC7D-B5CACAA4BC12}" srcOrd="1" destOrd="0" presId="urn:microsoft.com/office/officeart/2005/8/layout/list1"/>
    <dgm:cxn modelId="{A5FC9982-E3AC-4F1B-8158-E512B50D68BA}" type="presParOf" srcId="{73971B1B-6F39-4A95-A7D7-B5480B849DAF}" destId="{5546C969-580F-4F78-B960-BE0BA47403C4}" srcOrd="9" destOrd="0" presId="urn:microsoft.com/office/officeart/2005/8/layout/list1"/>
    <dgm:cxn modelId="{0FFDE8AB-1361-4CB5-AF0E-49A4FEC2301E}" type="presParOf" srcId="{73971B1B-6F39-4A95-A7D7-B5480B849DAF}" destId="{C6EA1FC7-CF4A-466B-8386-B803223BDB4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7256EC-DDC0-4B00-9E1B-26A53CBF8A8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90447CA-A50D-48D3-9C01-9E0AA403850E}">
      <dgm:prSet phldrT="[Texto]"/>
      <dgm:spPr/>
      <dgm:t>
        <a:bodyPr/>
        <a:lstStyle/>
        <a:p>
          <a:r>
            <a:rPr lang="es-EC" dirty="0" smtClean="0"/>
            <a:t>Métodos de análisis independiente</a:t>
          </a:r>
          <a:endParaRPr lang="es-EC" dirty="0"/>
        </a:p>
      </dgm:t>
    </dgm:pt>
    <dgm:pt modelId="{1A3E058F-CE18-49F2-A2E1-E07BF117832F}" type="parTrans" cxnId="{69400E86-00AA-4656-A053-13ACE1ACA75C}">
      <dgm:prSet/>
      <dgm:spPr/>
      <dgm:t>
        <a:bodyPr/>
        <a:lstStyle/>
        <a:p>
          <a:endParaRPr lang="es-EC"/>
        </a:p>
      </dgm:t>
    </dgm:pt>
    <dgm:pt modelId="{42907F7E-1971-4FA7-868C-8F05555360FB}" type="sibTrans" cxnId="{69400E86-00AA-4656-A053-13ACE1ACA75C}">
      <dgm:prSet/>
      <dgm:spPr/>
      <dgm:t>
        <a:bodyPr/>
        <a:lstStyle/>
        <a:p>
          <a:endParaRPr lang="es-EC"/>
        </a:p>
      </dgm:t>
    </dgm:pt>
    <dgm:pt modelId="{711F10AB-E8EF-47E2-A999-D8A7008E8FBF}">
      <dgm:prSet phldrT="[Texto]"/>
      <dgm:spPr/>
      <dgm:t>
        <a:bodyPr/>
        <a:lstStyle/>
        <a:p>
          <a:r>
            <a:rPr lang="es-EC" dirty="0" smtClean="0"/>
            <a:t>Registros de pruebas</a:t>
          </a:r>
          <a:endParaRPr lang="es-EC" dirty="0"/>
        </a:p>
      </dgm:t>
    </dgm:pt>
    <dgm:pt modelId="{D0EAD1DE-8384-4831-8F60-6576F18ADB38}" type="parTrans" cxnId="{59033848-96AC-45C0-BDB3-DEC2F3508E79}">
      <dgm:prSet/>
      <dgm:spPr/>
      <dgm:t>
        <a:bodyPr/>
        <a:lstStyle/>
        <a:p>
          <a:endParaRPr lang="es-EC"/>
        </a:p>
      </dgm:t>
    </dgm:pt>
    <dgm:pt modelId="{0839D07C-6EAE-4089-B7D3-431BCFDA7285}" type="sibTrans" cxnId="{59033848-96AC-45C0-BDB3-DEC2F3508E79}">
      <dgm:prSet/>
      <dgm:spPr/>
      <dgm:t>
        <a:bodyPr/>
        <a:lstStyle/>
        <a:p>
          <a:endParaRPr lang="es-EC"/>
        </a:p>
      </dgm:t>
    </dgm:pt>
    <dgm:pt modelId="{73AB714C-D464-4419-A428-169FD5333BDE}">
      <dgm:prSet phldrT="[Texto]"/>
      <dgm:spPr/>
      <dgm:t>
        <a:bodyPr/>
        <a:lstStyle/>
        <a:p>
          <a:r>
            <a:rPr lang="es-EC" dirty="0" smtClean="0"/>
            <a:t>Métodos directos</a:t>
          </a:r>
          <a:endParaRPr lang="es-EC" dirty="0"/>
        </a:p>
      </dgm:t>
    </dgm:pt>
    <dgm:pt modelId="{AA137688-7099-437E-9700-917B35755B95}" type="parTrans" cxnId="{5E7D50B9-8428-4F86-9F33-0925D793F721}">
      <dgm:prSet/>
      <dgm:spPr/>
      <dgm:t>
        <a:bodyPr/>
        <a:lstStyle/>
        <a:p>
          <a:endParaRPr lang="es-EC"/>
        </a:p>
      </dgm:t>
    </dgm:pt>
    <dgm:pt modelId="{81E9A12F-0C3E-4972-958A-D96B0C13E5BE}" type="sibTrans" cxnId="{5E7D50B9-8428-4F86-9F33-0925D793F721}">
      <dgm:prSet/>
      <dgm:spPr/>
      <dgm:t>
        <a:bodyPr/>
        <a:lstStyle/>
        <a:p>
          <a:endParaRPr lang="es-EC"/>
        </a:p>
      </dgm:t>
    </dgm:pt>
    <dgm:pt modelId="{9D8D6934-63B9-4646-A53A-302667FC9AC3}">
      <dgm:prSet phldrT="[Texto]"/>
      <dgm:spPr/>
      <dgm:t>
        <a:bodyPr/>
        <a:lstStyle/>
        <a:p>
          <a:r>
            <a:rPr lang="es-EC" dirty="0" smtClean="0"/>
            <a:t>Evaluación en tiempo real</a:t>
          </a:r>
          <a:endParaRPr lang="es-EC" dirty="0"/>
        </a:p>
      </dgm:t>
    </dgm:pt>
    <dgm:pt modelId="{F1016F4D-B2EF-424E-9C41-86E02BFE4C99}" type="parTrans" cxnId="{FFBD7C45-623E-4BF5-A8E9-E9482307A1AC}">
      <dgm:prSet/>
      <dgm:spPr/>
      <dgm:t>
        <a:bodyPr/>
        <a:lstStyle/>
        <a:p>
          <a:endParaRPr lang="es-EC"/>
        </a:p>
      </dgm:t>
    </dgm:pt>
    <dgm:pt modelId="{DA09064D-56D3-4995-9C66-C433E8B4DA4D}" type="sibTrans" cxnId="{FFBD7C45-623E-4BF5-A8E9-E9482307A1AC}">
      <dgm:prSet/>
      <dgm:spPr/>
      <dgm:t>
        <a:bodyPr/>
        <a:lstStyle/>
        <a:p>
          <a:endParaRPr lang="es-EC"/>
        </a:p>
      </dgm:t>
    </dgm:pt>
    <dgm:pt modelId="{56D4CF66-117B-4222-A2B9-286AB92CE317}" type="pres">
      <dgm:prSet presAssocID="{7E7256EC-DDC0-4B00-9E1B-26A53CBF8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62E2AE6-5A43-4BA9-A166-A0A449FCD194}" type="pres">
      <dgm:prSet presAssocID="{190447CA-A50D-48D3-9C01-9E0AA403850E}" presName="compNode" presStyleCnt="0"/>
      <dgm:spPr/>
    </dgm:pt>
    <dgm:pt modelId="{70065981-C692-436B-8D40-BC8CF0D0C358}" type="pres">
      <dgm:prSet presAssocID="{190447CA-A50D-48D3-9C01-9E0AA403850E}" presName="pict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FEB87151-FD5C-43C8-B830-81FFF19C4782}" type="pres">
      <dgm:prSet presAssocID="{190447CA-A50D-48D3-9C01-9E0AA403850E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9A21E5-458D-4C69-829B-06441E83713B}" type="pres">
      <dgm:prSet presAssocID="{42907F7E-1971-4FA7-868C-8F05555360FB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FEA1361-75E2-42D9-8046-06069B1A0429}" type="pres">
      <dgm:prSet presAssocID="{73AB714C-D464-4419-A428-169FD5333BDE}" presName="compNode" presStyleCnt="0"/>
      <dgm:spPr/>
    </dgm:pt>
    <dgm:pt modelId="{B709028C-A373-4F3A-B23C-75B0CCF2A4C4}" type="pres">
      <dgm:prSet presAssocID="{73AB714C-D464-4419-A428-169FD5333BDE}" presName="pictRect" presStyleLbl="node1" presStyleIdx="1" presStyleCnt="2" custScaleX="63264" custLinFactNeighborX="-4800" custLinFactNeighborY="8575"/>
      <dgm:spPr/>
    </dgm:pt>
    <dgm:pt modelId="{C7769ED2-5106-4214-8CF1-5213FFA45468}" type="pres">
      <dgm:prSet presAssocID="{73AB714C-D464-4419-A428-169FD5333BDE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E7D50B9-8428-4F86-9F33-0925D793F721}" srcId="{7E7256EC-DDC0-4B00-9E1B-26A53CBF8A84}" destId="{73AB714C-D464-4419-A428-169FD5333BDE}" srcOrd="1" destOrd="0" parTransId="{AA137688-7099-437E-9700-917B35755B95}" sibTransId="{81E9A12F-0C3E-4972-958A-D96B0C13E5BE}"/>
    <dgm:cxn modelId="{7F1B1450-2000-450C-B1BF-E3470A2AD3E7}" type="presOf" srcId="{190447CA-A50D-48D3-9C01-9E0AA403850E}" destId="{FEB87151-FD5C-43C8-B830-81FFF19C4782}" srcOrd="0" destOrd="0" presId="urn:microsoft.com/office/officeart/2005/8/layout/pList1"/>
    <dgm:cxn modelId="{35D9F740-3623-4A7D-8E32-864EFAD8C020}" type="presOf" srcId="{42907F7E-1971-4FA7-868C-8F05555360FB}" destId="{EB9A21E5-458D-4C69-829B-06441E83713B}" srcOrd="0" destOrd="0" presId="urn:microsoft.com/office/officeart/2005/8/layout/pList1"/>
    <dgm:cxn modelId="{B6A4AC3C-405C-4451-B0E1-4508382B1AE3}" type="presOf" srcId="{73AB714C-D464-4419-A428-169FD5333BDE}" destId="{C7769ED2-5106-4214-8CF1-5213FFA45468}" srcOrd="0" destOrd="0" presId="urn:microsoft.com/office/officeart/2005/8/layout/pList1"/>
    <dgm:cxn modelId="{B7C2DDEB-3808-4D2B-A9BD-20D0D1CE5129}" type="presOf" srcId="{7E7256EC-DDC0-4B00-9E1B-26A53CBF8A84}" destId="{56D4CF66-117B-4222-A2B9-286AB92CE317}" srcOrd="0" destOrd="0" presId="urn:microsoft.com/office/officeart/2005/8/layout/pList1"/>
    <dgm:cxn modelId="{E954EB3C-D66B-4919-9195-02F6AD155BF8}" type="presOf" srcId="{711F10AB-E8EF-47E2-A999-D8A7008E8FBF}" destId="{FEB87151-FD5C-43C8-B830-81FFF19C4782}" srcOrd="0" destOrd="1" presId="urn:microsoft.com/office/officeart/2005/8/layout/pList1"/>
    <dgm:cxn modelId="{FFBD7C45-623E-4BF5-A8E9-E9482307A1AC}" srcId="{73AB714C-D464-4419-A428-169FD5333BDE}" destId="{9D8D6934-63B9-4646-A53A-302667FC9AC3}" srcOrd="0" destOrd="0" parTransId="{F1016F4D-B2EF-424E-9C41-86E02BFE4C99}" sibTransId="{DA09064D-56D3-4995-9C66-C433E8B4DA4D}"/>
    <dgm:cxn modelId="{59033848-96AC-45C0-BDB3-DEC2F3508E79}" srcId="{190447CA-A50D-48D3-9C01-9E0AA403850E}" destId="{711F10AB-E8EF-47E2-A999-D8A7008E8FBF}" srcOrd="0" destOrd="0" parTransId="{D0EAD1DE-8384-4831-8F60-6576F18ADB38}" sibTransId="{0839D07C-6EAE-4089-B7D3-431BCFDA7285}"/>
    <dgm:cxn modelId="{69400E86-00AA-4656-A053-13ACE1ACA75C}" srcId="{7E7256EC-DDC0-4B00-9E1B-26A53CBF8A84}" destId="{190447CA-A50D-48D3-9C01-9E0AA403850E}" srcOrd="0" destOrd="0" parTransId="{1A3E058F-CE18-49F2-A2E1-E07BF117832F}" sibTransId="{42907F7E-1971-4FA7-868C-8F05555360FB}"/>
    <dgm:cxn modelId="{86022643-0DA3-4CAA-A25F-D7EF75EB7A57}" type="presOf" srcId="{9D8D6934-63B9-4646-A53A-302667FC9AC3}" destId="{C7769ED2-5106-4214-8CF1-5213FFA45468}" srcOrd="0" destOrd="1" presId="urn:microsoft.com/office/officeart/2005/8/layout/pList1"/>
    <dgm:cxn modelId="{E148FBDB-CA99-41DD-A908-DAA580874C75}" type="presParOf" srcId="{56D4CF66-117B-4222-A2B9-286AB92CE317}" destId="{962E2AE6-5A43-4BA9-A166-A0A449FCD194}" srcOrd="0" destOrd="0" presId="urn:microsoft.com/office/officeart/2005/8/layout/pList1"/>
    <dgm:cxn modelId="{6E10215F-5460-446F-B170-8B8D8442B63C}" type="presParOf" srcId="{962E2AE6-5A43-4BA9-A166-A0A449FCD194}" destId="{70065981-C692-436B-8D40-BC8CF0D0C358}" srcOrd="0" destOrd="0" presId="urn:microsoft.com/office/officeart/2005/8/layout/pList1"/>
    <dgm:cxn modelId="{4FCDA93A-8CF0-4955-8807-EED28A66A25D}" type="presParOf" srcId="{962E2AE6-5A43-4BA9-A166-A0A449FCD194}" destId="{FEB87151-FD5C-43C8-B830-81FFF19C4782}" srcOrd="1" destOrd="0" presId="urn:microsoft.com/office/officeart/2005/8/layout/pList1"/>
    <dgm:cxn modelId="{3C5A4F1C-915B-4E8A-BCF2-D25834B6C251}" type="presParOf" srcId="{56D4CF66-117B-4222-A2B9-286AB92CE317}" destId="{EB9A21E5-458D-4C69-829B-06441E83713B}" srcOrd="1" destOrd="0" presId="urn:microsoft.com/office/officeart/2005/8/layout/pList1"/>
    <dgm:cxn modelId="{8CC1F3FE-5D13-42E0-8CFD-26A6C8BDFDA9}" type="presParOf" srcId="{56D4CF66-117B-4222-A2B9-286AB92CE317}" destId="{DFEA1361-75E2-42D9-8046-06069B1A0429}" srcOrd="2" destOrd="0" presId="urn:microsoft.com/office/officeart/2005/8/layout/pList1"/>
    <dgm:cxn modelId="{DB9ECFF6-7406-4530-B375-033C3575FD5F}" type="presParOf" srcId="{DFEA1361-75E2-42D9-8046-06069B1A0429}" destId="{B709028C-A373-4F3A-B23C-75B0CCF2A4C4}" srcOrd="0" destOrd="0" presId="urn:microsoft.com/office/officeart/2005/8/layout/pList1"/>
    <dgm:cxn modelId="{53530546-DA6A-40C1-AC83-FE58FB35D251}" type="presParOf" srcId="{DFEA1361-75E2-42D9-8046-06069B1A0429}" destId="{C7769ED2-5106-4214-8CF1-5213FFA4546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EF487E-B01A-412C-8BC6-C4E56485E145}" type="doc">
      <dgm:prSet loTypeId="urn:microsoft.com/office/officeart/2005/8/layout/hList7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949A6153-EA04-4E33-A658-FB69C9D5F336}">
      <dgm:prSet phldrT="[Texto]"/>
      <dgm:spPr/>
      <dgm:t>
        <a:bodyPr/>
        <a:lstStyle/>
        <a:p>
          <a:r>
            <a:rPr lang="es-EC" dirty="0" smtClean="0"/>
            <a:t>Establecer requerimientos</a:t>
          </a:r>
          <a:endParaRPr lang="es-EC" dirty="0"/>
        </a:p>
      </dgm:t>
    </dgm:pt>
    <dgm:pt modelId="{C1B8365E-94A4-4EE7-A99B-F96FDC675C13}" type="parTrans" cxnId="{21ED5859-FA8D-4C99-B55B-A3797D657C3B}">
      <dgm:prSet/>
      <dgm:spPr/>
      <dgm:t>
        <a:bodyPr/>
        <a:lstStyle/>
        <a:p>
          <a:endParaRPr lang="es-EC"/>
        </a:p>
      </dgm:t>
    </dgm:pt>
    <dgm:pt modelId="{D9945DB4-817D-4BF9-B590-0C2DEAA49175}" type="sibTrans" cxnId="{21ED5859-FA8D-4C99-B55B-A3797D657C3B}">
      <dgm:prSet/>
      <dgm:spPr/>
      <dgm:t>
        <a:bodyPr/>
        <a:lstStyle/>
        <a:p>
          <a:endParaRPr lang="es-EC"/>
        </a:p>
      </dgm:t>
    </dgm:pt>
    <dgm:pt modelId="{62724B58-48AC-4B61-88E3-938AC446F138}">
      <dgm:prSet phldrT="[Texto]"/>
      <dgm:spPr/>
      <dgm:t>
        <a:bodyPr/>
        <a:lstStyle/>
        <a:p>
          <a:r>
            <a:rPr lang="es-EC" dirty="0" smtClean="0"/>
            <a:t>Especificar</a:t>
          </a:r>
          <a:endParaRPr lang="es-EC" dirty="0"/>
        </a:p>
      </dgm:t>
    </dgm:pt>
    <dgm:pt modelId="{BBF36178-4D8B-4A66-890C-2F3AFFD2401A}" type="parTrans" cxnId="{D968B7C9-01FE-4B85-96B8-8BA40AAEFE42}">
      <dgm:prSet/>
      <dgm:spPr/>
      <dgm:t>
        <a:bodyPr/>
        <a:lstStyle/>
        <a:p>
          <a:endParaRPr lang="es-EC"/>
        </a:p>
      </dgm:t>
    </dgm:pt>
    <dgm:pt modelId="{C43EE2CC-E8D1-4E72-BD19-CB8451CD8DE2}" type="sibTrans" cxnId="{D968B7C9-01FE-4B85-96B8-8BA40AAEFE42}">
      <dgm:prSet/>
      <dgm:spPr/>
      <dgm:t>
        <a:bodyPr/>
        <a:lstStyle/>
        <a:p>
          <a:endParaRPr lang="es-EC"/>
        </a:p>
      </dgm:t>
    </dgm:pt>
    <dgm:pt modelId="{C7B0F3FA-0B89-4614-863C-C06F96FE5E87}">
      <dgm:prSet phldrT="[Texto]"/>
      <dgm:spPr/>
      <dgm:t>
        <a:bodyPr/>
        <a:lstStyle/>
        <a:p>
          <a:r>
            <a:rPr lang="es-EC" dirty="0" smtClean="0"/>
            <a:t>Diseñar</a:t>
          </a:r>
          <a:endParaRPr lang="es-EC" dirty="0"/>
        </a:p>
      </dgm:t>
    </dgm:pt>
    <dgm:pt modelId="{10A1BCA6-B3AD-41C8-AB2B-22036A39487E}" type="parTrans" cxnId="{355B302F-7671-42EB-92EF-EF96E0CF07DB}">
      <dgm:prSet/>
      <dgm:spPr/>
      <dgm:t>
        <a:bodyPr/>
        <a:lstStyle/>
        <a:p>
          <a:endParaRPr lang="es-EC"/>
        </a:p>
      </dgm:t>
    </dgm:pt>
    <dgm:pt modelId="{D09DA5DF-2F55-4AF6-8203-C80C0CCD81AB}" type="sibTrans" cxnId="{355B302F-7671-42EB-92EF-EF96E0CF07DB}">
      <dgm:prSet/>
      <dgm:spPr/>
      <dgm:t>
        <a:bodyPr/>
        <a:lstStyle/>
        <a:p>
          <a:endParaRPr lang="es-EC"/>
        </a:p>
      </dgm:t>
    </dgm:pt>
    <dgm:pt modelId="{9FFE7D3A-596D-40EB-A5C8-8CF84D65D868}">
      <dgm:prSet/>
      <dgm:spPr/>
      <dgm:t>
        <a:bodyPr/>
        <a:lstStyle/>
        <a:p>
          <a:r>
            <a:rPr lang="es-EC" dirty="0" smtClean="0"/>
            <a:t>Ejecutar</a:t>
          </a:r>
          <a:endParaRPr lang="es-EC" dirty="0"/>
        </a:p>
      </dgm:t>
    </dgm:pt>
    <dgm:pt modelId="{5D41A922-C15B-4ABB-9C98-3182EEB68265}" type="parTrans" cxnId="{5D0B313B-B759-4CEF-BE30-29A182D500C1}">
      <dgm:prSet/>
      <dgm:spPr/>
      <dgm:t>
        <a:bodyPr/>
        <a:lstStyle/>
        <a:p>
          <a:endParaRPr lang="es-EC"/>
        </a:p>
      </dgm:t>
    </dgm:pt>
    <dgm:pt modelId="{2A111EE6-91B6-4C14-BA26-73FD2836760F}" type="sibTrans" cxnId="{5D0B313B-B759-4CEF-BE30-29A182D500C1}">
      <dgm:prSet/>
      <dgm:spPr/>
      <dgm:t>
        <a:bodyPr/>
        <a:lstStyle/>
        <a:p>
          <a:endParaRPr lang="es-EC"/>
        </a:p>
      </dgm:t>
    </dgm:pt>
    <dgm:pt modelId="{FF9269BE-3CD1-4B0A-A0A8-986E7EB9F961}">
      <dgm:prSet phldrT="[Texto]"/>
      <dgm:spPr/>
      <dgm:t>
        <a:bodyPr/>
        <a:lstStyle/>
        <a:p>
          <a:r>
            <a:rPr lang="es-EC" dirty="0" smtClean="0"/>
            <a:t>Concluir</a:t>
          </a:r>
          <a:endParaRPr lang="es-EC" dirty="0"/>
        </a:p>
      </dgm:t>
    </dgm:pt>
    <dgm:pt modelId="{4A0589CE-4D85-4D80-8D55-F20E10F19232}" type="parTrans" cxnId="{EFCD72FD-9922-45BA-9876-7D51EDA1FC98}">
      <dgm:prSet/>
      <dgm:spPr/>
      <dgm:t>
        <a:bodyPr/>
        <a:lstStyle/>
        <a:p>
          <a:endParaRPr lang="es-EC"/>
        </a:p>
      </dgm:t>
    </dgm:pt>
    <dgm:pt modelId="{6434C80C-C4DF-449D-A66C-212E302EABAD}" type="sibTrans" cxnId="{EFCD72FD-9922-45BA-9876-7D51EDA1FC98}">
      <dgm:prSet/>
      <dgm:spPr/>
      <dgm:t>
        <a:bodyPr/>
        <a:lstStyle/>
        <a:p>
          <a:endParaRPr lang="es-EC"/>
        </a:p>
      </dgm:t>
    </dgm:pt>
    <dgm:pt modelId="{1BE86701-5DEC-4D45-BC57-F7E737626A4D}" type="pres">
      <dgm:prSet presAssocID="{92EF487E-B01A-412C-8BC6-C4E56485E14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BFCF0F0-7FFA-454B-BA97-A408D467CCEF}" type="pres">
      <dgm:prSet presAssocID="{92EF487E-B01A-412C-8BC6-C4E56485E145}" presName="fgShape" presStyleLbl="fgShp" presStyleIdx="0" presStyleCnt="1"/>
      <dgm:spPr/>
      <dgm:t>
        <a:bodyPr/>
        <a:lstStyle/>
        <a:p>
          <a:endParaRPr lang="es-EC"/>
        </a:p>
      </dgm:t>
    </dgm:pt>
    <dgm:pt modelId="{063D2DE5-F300-4FDC-AD68-913CEB449581}" type="pres">
      <dgm:prSet presAssocID="{92EF487E-B01A-412C-8BC6-C4E56485E145}" presName="linComp" presStyleCnt="0"/>
      <dgm:spPr/>
      <dgm:t>
        <a:bodyPr/>
        <a:lstStyle/>
        <a:p>
          <a:endParaRPr lang="es-EC"/>
        </a:p>
      </dgm:t>
    </dgm:pt>
    <dgm:pt modelId="{FFAE6B48-2F27-4026-8457-7102C3C6331F}" type="pres">
      <dgm:prSet presAssocID="{949A6153-EA04-4E33-A658-FB69C9D5F336}" presName="compNode" presStyleCnt="0"/>
      <dgm:spPr/>
      <dgm:t>
        <a:bodyPr/>
        <a:lstStyle/>
        <a:p>
          <a:endParaRPr lang="es-EC"/>
        </a:p>
      </dgm:t>
    </dgm:pt>
    <dgm:pt modelId="{DEB766EB-D77D-4D1F-B250-8B4BA185F349}" type="pres">
      <dgm:prSet presAssocID="{949A6153-EA04-4E33-A658-FB69C9D5F336}" presName="bkgdShape" presStyleLbl="node1" presStyleIdx="0" presStyleCnt="5"/>
      <dgm:spPr/>
      <dgm:t>
        <a:bodyPr/>
        <a:lstStyle/>
        <a:p>
          <a:endParaRPr lang="es-EC"/>
        </a:p>
      </dgm:t>
    </dgm:pt>
    <dgm:pt modelId="{1248C580-FE45-47B9-8A0D-C38D9720F98D}" type="pres">
      <dgm:prSet presAssocID="{949A6153-EA04-4E33-A658-FB69C9D5F33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361E81-D33C-487F-B8B2-193AEB47FB94}" type="pres">
      <dgm:prSet presAssocID="{949A6153-EA04-4E33-A658-FB69C9D5F336}" presName="invisiNode" presStyleLbl="node1" presStyleIdx="0" presStyleCnt="5"/>
      <dgm:spPr/>
      <dgm:t>
        <a:bodyPr/>
        <a:lstStyle/>
        <a:p>
          <a:endParaRPr lang="es-EC"/>
        </a:p>
      </dgm:t>
    </dgm:pt>
    <dgm:pt modelId="{F24F035B-0404-46D6-895A-D9BEE5CD5E74}" type="pres">
      <dgm:prSet presAssocID="{949A6153-EA04-4E33-A658-FB69C9D5F336}" presName="imagNode" presStyleLbl="fgImgPlace1" presStyleIdx="0" presStyleCnt="5"/>
      <dgm:spPr/>
      <dgm:t>
        <a:bodyPr/>
        <a:lstStyle/>
        <a:p>
          <a:endParaRPr lang="es-EC"/>
        </a:p>
      </dgm:t>
    </dgm:pt>
    <dgm:pt modelId="{9D72B620-C05F-43B9-82B6-752D57054A50}" type="pres">
      <dgm:prSet presAssocID="{D9945DB4-817D-4BF9-B590-0C2DEAA4917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49212A5-994E-4A19-9137-B95501A66D33}" type="pres">
      <dgm:prSet presAssocID="{62724B58-48AC-4B61-88E3-938AC446F138}" presName="compNode" presStyleCnt="0"/>
      <dgm:spPr/>
      <dgm:t>
        <a:bodyPr/>
        <a:lstStyle/>
        <a:p>
          <a:endParaRPr lang="es-EC"/>
        </a:p>
      </dgm:t>
    </dgm:pt>
    <dgm:pt modelId="{12B1F17A-E640-4DED-9E78-8FCA5CA70F33}" type="pres">
      <dgm:prSet presAssocID="{62724B58-48AC-4B61-88E3-938AC446F138}" presName="bkgdShape" presStyleLbl="node1" presStyleIdx="1" presStyleCnt="5"/>
      <dgm:spPr/>
      <dgm:t>
        <a:bodyPr/>
        <a:lstStyle/>
        <a:p>
          <a:endParaRPr lang="es-EC"/>
        </a:p>
      </dgm:t>
    </dgm:pt>
    <dgm:pt modelId="{562C8CEA-1D37-4982-A859-CB7FBF7425F7}" type="pres">
      <dgm:prSet presAssocID="{62724B58-48AC-4B61-88E3-938AC446F138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D5DAA6-5537-41C7-B6D4-528CA0F1836B}" type="pres">
      <dgm:prSet presAssocID="{62724B58-48AC-4B61-88E3-938AC446F138}" presName="invisiNode" presStyleLbl="node1" presStyleIdx="1" presStyleCnt="5"/>
      <dgm:spPr/>
      <dgm:t>
        <a:bodyPr/>
        <a:lstStyle/>
        <a:p>
          <a:endParaRPr lang="es-EC"/>
        </a:p>
      </dgm:t>
    </dgm:pt>
    <dgm:pt modelId="{4E013A34-8540-4D14-88F9-71153142FC91}" type="pres">
      <dgm:prSet presAssocID="{62724B58-48AC-4B61-88E3-938AC446F138}" presName="imagNode" presStyleLbl="fgImgPlace1" presStyleIdx="1" presStyleCnt="5"/>
      <dgm:spPr/>
      <dgm:t>
        <a:bodyPr/>
        <a:lstStyle/>
        <a:p>
          <a:endParaRPr lang="es-EC"/>
        </a:p>
      </dgm:t>
    </dgm:pt>
    <dgm:pt modelId="{4430A0F7-85A2-47F7-A6D8-5ADB70E530AA}" type="pres">
      <dgm:prSet presAssocID="{C43EE2CC-E8D1-4E72-BD19-CB8451CD8DE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EA88418-BAA4-4937-9B57-4350B870C014}" type="pres">
      <dgm:prSet presAssocID="{C7B0F3FA-0B89-4614-863C-C06F96FE5E87}" presName="compNode" presStyleCnt="0"/>
      <dgm:spPr/>
      <dgm:t>
        <a:bodyPr/>
        <a:lstStyle/>
        <a:p>
          <a:endParaRPr lang="es-EC"/>
        </a:p>
      </dgm:t>
    </dgm:pt>
    <dgm:pt modelId="{C01DB3B9-4160-464C-B6C9-C3D5F7BBF20E}" type="pres">
      <dgm:prSet presAssocID="{C7B0F3FA-0B89-4614-863C-C06F96FE5E87}" presName="bkgdShape" presStyleLbl="node1" presStyleIdx="2" presStyleCnt="5"/>
      <dgm:spPr/>
      <dgm:t>
        <a:bodyPr/>
        <a:lstStyle/>
        <a:p>
          <a:endParaRPr lang="es-EC"/>
        </a:p>
      </dgm:t>
    </dgm:pt>
    <dgm:pt modelId="{B791D0CD-B7DF-403C-8050-920AB3A895A2}" type="pres">
      <dgm:prSet presAssocID="{C7B0F3FA-0B89-4614-863C-C06F96FE5E87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E63DBD-926B-427F-8768-F651CB8FC207}" type="pres">
      <dgm:prSet presAssocID="{C7B0F3FA-0B89-4614-863C-C06F96FE5E87}" presName="invisiNode" presStyleLbl="node1" presStyleIdx="2" presStyleCnt="5"/>
      <dgm:spPr/>
      <dgm:t>
        <a:bodyPr/>
        <a:lstStyle/>
        <a:p>
          <a:endParaRPr lang="es-EC"/>
        </a:p>
      </dgm:t>
    </dgm:pt>
    <dgm:pt modelId="{4F548DE6-E0C3-45DE-8F7C-4B66470B840E}" type="pres">
      <dgm:prSet presAssocID="{C7B0F3FA-0B89-4614-863C-C06F96FE5E87}" presName="imagNode" presStyleLbl="fgImgPlace1" presStyleIdx="2" presStyleCnt="5"/>
      <dgm:spPr/>
      <dgm:t>
        <a:bodyPr/>
        <a:lstStyle/>
        <a:p>
          <a:endParaRPr lang="es-EC"/>
        </a:p>
      </dgm:t>
    </dgm:pt>
    <dgm:pt modelId="{F30FFC70-7F40-4678-8D55-B666A139D122}" type="pres">
      <dgm:prSet presAssocID="{D09DA5DF-2F55-4AF6-8203-C80C0CCD81AB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BD39005-E606-4151-B899-64448542BEA3}" type="pres">
      <dgm:prSet presAssocID="{9FFE7D3A-596D-40EB-A5C8-8CF84D65D868}" presName="compNode" presStyleCnt="0"/>
      <dgm:spPr/>
      <dgm:t>
        <a:bodyPr/>
        <a:lstStyle/>
        <a:p>
          <a:endParaRPr lang="es-EC"/>
        </a:p>
      </dgm:t>
    </dgm:pt>
    <dgm:pt modelId="{0478FE28-97F4-4485-B23E-867B828E6A78}" type="pres">
      <dgm:prSet presAssocID="{9FFE7D3A-596D-40EB-A5C8-8CF84D65D868}" presName="bkgdShape" presStyleLbl="node1" presStyleIdx="3" presStyleCnt="5"/>
      <dgm:spPr/>
      <dgm:t>
        <a:bodyPr/>
        <a:lstStyle/>
        <a:p>
          <a:endParaRPr lang="es-EC"/>
        </a:p>
      </dgm:t>
    </dgm:pt>
    <dgm:pt modelId="{00F00BA6-F964-4240-B7BA-B2EC095528CA}" type="pres">
      <dgm:prSet presAssocID="{9FFE7D3A-596D-40EB-A5C8-8CF84D65D868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B8A658-BA49-4A2F-8908-3041E84A91C9}" type="pres">
      <dgm:prSet presAssocID="{9FFE7D3A-596D-40EB-A5C8-8CF84D65D868}" presName="invisiNode" presStyleLbl="node1" presStyleIdx="3" presStyleCnt="5"/>
      <dgm:spPr/>
      <dgm:t>
        <a:bodyPr/>
        <a:lstStyle/>
        <a:p>
          <a:endParaRPr lang="es-EC"/>
        </a:p>
      </dgm:t>
    </dgm:pt>
    <dgm:pt modelId="{881089F0-B105-4141-A8D2-9BFE00DC6AF0}" type="pres">
      <dgm:prSet presAssocID="{9FFE7D3A-596D-40EB-A5C8-8CF84D65D868}" presName="imagNode" presStyleLbl="fgImgPlace1" presStyleIdx="3" presStyleCnt="5"/>
      <dgm:spPr/>
      <dgm:t>
        <a:bodyPr/>
        <a:lstStyle/>
        <a:p>
          <a:endParaRPr lang="es-EC"/>
        </a:p>
      </dgm:t>
    </dgm:pt>
    <dgm:pt modelId="{F6548E87-9EF3-498A-B989-71A21BB23FD3}" type="pres">
      <dgm:prSet presAssocID="{2A111EE6-91B6-4C14-BA26-73FD2836760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3329BCF0-50AF-4687-815F-DDF399A61883}" type="pres">
      <dgm:prSet presAssocID="{FF9269BE-3CD1-4B0A-A0A8-986E7EB9F961}" presName="compNode" presStyleCnt="0"/>
      <dgm:spPr/>
      <dgm:t>
        <a:bodyPr/>
        <a:lstStyle/>
        <a:p>
          <a:endParaRPr lang="es-EC"/>
        </a:p>
      </dgm:t>
    </dgm:pt>
    <dgm:pt modelId="{E623DA8A-7EB6-4B22-A93F-76C9AD0B8989}" type="pres">
      <dgm:prSet presAssocID="{FF9269BE-3CD1-4B0A-A0A8-986E7EB9F961}" presName="bkgdShape" presStyleLbl="node1" presStyleIdx="4" presStyleCnt="5" custLinFactNeighborX="7850" custLinFactNeighborY="-377"/>
      <dgm:spPr/>
      <dgm:t>
        <a:bodyPr/>
        <a:lstStyle/>
        <a:p>
          <a:endParaRPr lang="es-EC"/>
        </a:p>
      </dgm:t>
    </dgm:pt>
    <dgm:pt modelId="{630382CC-F649-44BE-9425-8F10E228A630}" type="pres">
      <dgm:prSet presAssocID="{FF9269BE-3CD1-4B0A-A0A8-986E7EB9F961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0A8A97-2E48-49D1-8C3F-E8AA0530339C}" type="pres">
      <dgm:prSet presAssocID="{FF9269BE-3CD1-4B0A-A0A8-986E7EB9F961}" presName="invisiNode" presStyleLbl="node1" presStyleIdx="4" presStyleCnt="5"/>
      <dgm:spPr/>
      <dgm:t>
        <a:bodyPr/>
        <a:lstStyle/>
        <a:p>
          <a:endParaRPr lang="es-EC"/>
        </a:p>
      </dgm:t>
    </dgm:pt>
    <dgm:pt modelId="{A7C97DAF-9B12-4DFC-A57D-3BF0642943C0}" type="pres">
      <dgm:prSet presAssocID="{FF9269BE-3CD1-4B0A-A0A8-986E7EB9F961}" presName="imagNode" presStyleLbl="fgImgPlace1" presStyleIdx="4" presStyleCnt="5"/>
      <dgm:spPr/>
      <dgm:t>
        <a:bodyPr/>
        <a:lstStyle/>
        <a:p>
          <a:endParaRPr lang="es-EC"/>
        </a:p>
      </dgm:t>
    </dgm:pt>
  </dgm:ptLst>
  <dgm:cxnLst>
    <dgm:cxn modelId="{516DA5A5-57F6-4482-A997-0C99DAA07341}" type="presOf" srcId="{9FFE7D3A-596D-40EB-A5C8-8CF84D65D868}" destId="{00F00BA6-F964-4240-B7BA-B2EC095528CA}" srcOrd="1" destOrd="0" presId="urn:microsoft.com/office/officeart/2005/8/layout/hList7"/>
    <dgm:cxn modelId="{A7DD036B-0DB0-461D-8688-725EC8141689}" type="presOf" srcId="{D09DA5DF-2F55-4AF6-8203-C80C0CCD81AB}" destId="{F30FFC70-7F40-4678-8D55-B666A139D122}" srcOrd="0" destOrd="0" presId="urn:microsoft.com/office/officeart/2005/8/layout/hList7"/>
    <dgm:cxn modelId="{29DDEDC5-D6D9-4B77-9779-B54DA6ACF708}" type="presOf" srcId="{FF9269BE-3CD1-4B0A-A0A8-986E7EB9F961}" destId="{E623DA8A-7EB6-4B22-A93F-76C9AD0B8989}" srcOrd="0" destOrd="0" presId="urn:microsoft.com/office/officeart/2005/8/layout/hList7"/>
    <dgm:cxn modelId="{CAAE2827-0959-4845-8B25-013DF28BFDA9}" type="presOf" srcId="{949A6153-EA04-4E33-A658-FB69C9D5F336}" destId="{1248C580-FE45-47B9-8A0D-C38D9720F98D}" srcOrd="1" destOrd="0" presId="urn:microsoft.com/office/officeart/2005/8/layout/hList7"/>
    <dgm:cxn modelId="{04EE6079-7DB8-4193-AA0A-C59F55C9A5FF}" type="presOf" srcId="{D9945DB4-817D-4BF9-B590-0C2DEAA49175}" destId="{9D72B620-C05F-43B9-82B6-752D57054A50}" srcOrd="0" destOrd="0" presId="urn:microsoft.com/office/officeart/2005/8/layout/hList7"/>
    <dgm:cxn modelId="{D968B7C9-01FE-4B85-96B8-8BA40AAEFE42}" srcId="{92EF487E-B01A-412C-8BC6-C4E56485E145}" destId="{62724B58-48AC-4B61-88E3-938AC446F138}" srcOrd="1" destOrd="0" parTransId="{BBF36178-4D8B-4A66-890C-2F3AFFD2401A}" sibTransId="{C43EE2CC-E8D1-4E72-BD19-CB8451CD8DE2}"/>
    <dgm:cxn modelId="{E4B98E19-2BD3-4E04-8E45-6F407AE7436C}" type="presOf" srcId="{C7B0F3FA-0B89-4614-863C-C06F96FE5E87}" destId="{C01DB3B9-4160-464C-B6C9-C3D5F7BBF20E}" srcOrd="0" destOrd="0" presId="urn:microsoft.com/office/officeart/2005/8/layout/hList7"/>
    <dgm:cxn modelId="{78714CBC-6391-43CC-B40D-0284590F53F9}" type="presOf" srcId="{62724B58-48AC-4B61-88E3-938AC446F138}" destId="{562C8CEA-1D37-4982-A859-CB7FBF7425F7}" srcOrd="1" destOrd="0" presId="urn:microsoft.com/office/officeart/2005/8/layout/hList7"/>
    <dgm:cxn modelId="{EFCD72FD-9922-45BA-9876-7D51EDA1FC98}" srcId="{92EF487E-B01A-412C-8BC6-C4E56485E145}" destId="{FF9269BE-3CD1-4B0A-A0A8-986E7EB9F961}" srcOrd="4" destOrd="0" parTransId="{4A0589CE-4D85-4D80-8D55-F20E10F19232}" sibTransId="{6434C80C-C4DF-449D-A66C-212E302EABAD}"/>
    <dgm:cxn modelId="{21ED5859-FA8D-4C99-B55B-A3797D657C3B}" srcId="{92EF487E-B01A-412C-8BC6-C4E56485E145}" destId="{949A6153-EA04-4E33-A658-FB69C9D5F336}" srcOrd="0" destOrd="0" parTransId="{C1B8365E-94A4-4EE7-A99B-F96FDC675C13}" sibTransId="{D9945DB4-817D-4BF9-B590-0C2DEAA49175}"/>
    <dgm:cxn modelId="{637131A1-6C33-49AD-8561-9CA1C95391BC}" type="presOf" srcId="{2A111EE6-91B6-4C14-BA26-73FD2836760F}" destId="{F6548E87-9EF3-498A-B989-71A21BB23FD3}" srcOrd="0" destOrd="0" presId="urn:microsoft.com/office/officeart/2005/8/layout/hList7"/>
    <dgm:cxn modelId="{A356229E-B589-48C7-95BE-032642A38D7E}" type="presOf" srcId="{92EF487E-B01A-412C-8BC6-C4E56485E145}" destId="{1BE86701-5DEC-4D45-BC57-F7E737626A4D}" srcOrd="0" destOrd="0" presId="urn:microsoft.com/office/officeart/2005/8/layout/hList7"/>
    <dgm:cxn modelId="{68ECF516-2D05-45E8-8049-CCCE99DC1B53}" type="presOf" srcId="{FF9269BE-3CD1-4B0A-A0A8-986E7EB9F961}" destId="{630382CC-F649-44BE-9425-8F10E228A630}" srcOrd="1" destOrd="0" presId="urn:microsoft.com/office/officeart/2005/8/layout/hList7"/>
    <dgm:cxn modelId="{F5C5CBE5-17E1-488D-A991-FE2E5A2E0D80}" type="presOf" srcId="{C7B0F3FA-0B89-4614-863C-C06F96FE5E87}" destId="{B791D0CD-B7DF-403C-8050-920AB3A895A2}" srcOrd="1" destOrd="0" presId="urn:microsoft.com/office/officeart/2005/8/layout/hList7"/>
    <dgm:cxn modelId="{4BDA9624-F630-41EF-90D6-3C20D5CF7AD6}" type="presOf" srcId="{C43EE2CC-E8D1-4E72-BD19-CB8451CD8DE2}" destId="{4430A0F7-85A2-47F7-A6D8-5ADB70E530AA}" srcOrd="0" destOrd="0" presId="urn:microsoft.com/office/officeart/2005/8/layout/hList7"/>
    <dgm:cxn modelId="{355B302F-7671-42EB-92EF-EF96E0CF07DB}" srcId="{92EF487E-B01A-412C-8BC6-C4E56485E145}" destId="{C7B0F3FA-0B89-4614-863C-C06F96FE5E87}" srcOrd="2" destOrd="0" parTransId="{10A1BCA6-B3AD-41C8-AB2B-22036A39487E}" sibTransId="{D09DA5DF-2F55-4AF6-8203-C80C0CCD81AB}"/>
    <dgm:cxn modelId="{EB1C6BD0-432D-434F-9927-3CA697185E7E}" type="presOf" srcId="{62724B58-48AC-4B61-88E3-938AC446F138}" destId="{12B1F17A-E640-4DED-9E78-8FCA5CA70F33}" srcOrd="0" destOrd="0" presId="urn:microsoft.com/office/officeart/2005/8/layout/hList7"/>
    <dgm:cxn modelId="{AA0BCE7F-9CB3-4435-9537-5C26C94C7347}" type="presOf" srcId="{9FFE7D3A-596D-40EB-A5C8-8CF84D65D868}" destId="{0478FE28-97F4-4485-B23E-867B828E6A78}" srcOrd="0" destOrd="0" presId="urn:microsoft.com/office/officeart/2005/8/layout/hList7"/>
    <dgm:cxn modelId="{DBA8C9E1-B055-4317-A964-9B9D03DFE302}" type="presOf" srcId="{949A6153-EA04-4E33-A658-FB69C9D5F336}" destId="{DEB766EB-D77D-4D1F-B250-8B4BA185F349}" srcOrd="0" destOrd="0" presId="urn:microsoft.com/office/officeart/2005/8/layout/hList7"/>
    <dgm:cxn modelId="{5D0B313B-B759-4CEF-BE30-29A182D500C1}" srcId="{92EF487E-B01A-412C-8BC6-C4E56485E145}" destId="{9FFE7D3A-596D-40EB-A5C8-8CF84D65D868}" srcOrd="3" destOrd="0" parTransId="{5D41A922-C15B-4ABB-9C98-3182EEB68265}" sibTransId="{2A111EE6-91B6-4C14-BA26-73FD2836760F}"/>
    <dgm:cxn modelId="{5153B686-311A-4A9A-8858-4A541FBA33F1}" type="presParOf" srcId="{1BE86701-5DEC-4D45-BC57-F7E737626A4D}" destId="{7BFCF0F0-7FFA-454B-BA97-A408D467CCEF}" srcOrd="0" destOrd="0" presId="urn:microsoft.com/office/officeart/2005/8/layout/hList7"/>
    <dgm:cxn modelId="{6662A5DA-06C0-4281-85A3-5CEF70FFB8F5}" type="presParOf" srcId="{1BE86701-5DEC-4D45-BC57-F7E737626A4D}" destId="{063D2DE5-F300-4FDC-AD68-913CEB449581}" srcOrd="1" destOrd="0" presId="urn:microsoft.com/office/officeart/2005/8/layout/hList7"/>
    <dgm:cxn modelId="{A38CDF74-926F-4F8F-8119-D96D48204AB1}" type="presParOf" srcId="{063D2DE5-F300-4FDC-AD68-913CEB449581}" destId="{FFAE6B48-2F27-4026-8457-7102C3C6331F}" srcOrd="0" destOrd="0" presId="urn:microsoft.com/office/officeart/2005/8/layout/hList7"/>
    <dgm:cxn modelId="{65167EEB-AE2D-4CC8-900D-CE8B7FF36DF8}" type="presParOf" srcId="{FFAE6B48-2F27-4026-8457-7102C3C6331F}" destId="{DEB766EB-D77D-4D1F-B250-8B4BA185F349}" srcOrd="0" destOrd="0" presId="urn:microsoft.com/office/officeart/2005/8/layout/hList7"/>
    <dgm:cxn modelId="{A1D25C56-3D20-407A-8690-112110AAB1E4}" type="presParOf" srcId="{FFAE6B48-2F27-4026-8457-7102C3C6331F}" destId="{1248C580-FE45-47B9-8A0D-C38D9720F98D}" srcOrd="1" destOrd="0" presId="urn:microsoft.com/office/officeart/2005/8/layout/hList7"/>
    <dgm:cxn modelId="{BCD48D6A-DBB7-4719-B27F-49107D14A97A}" type="presParOf" srcId="{FFAE6B48-2F27-4026-8457-7102C3C6331F}" destId="{BC361E81-D33C-487F-B8B2-193AEB47FB94}" srcOrd="2" destOrd="0" presId="urn:microsoft.com/office/officeart/2005/8/layout/hList7"/>
    <dgm:cxn modelId="{559A0682-A393-452D-846F-375865359631}" type="presParOf" srcId="{FFAE6B48-2F27-4026-8457-7102C3C6331F}" destId="{F24F035B-0404-46D6-895A-D9BEE5CD5E74}" srcOrd="3" destOrd="0" presId="urn:microsoft.com/office/officeart/2005/8/layout/hList7"/>
    <dgm:cxn modelId="{1705B92B-2C86-4EB2-80B3-D41B31C2B5BF}" type="presParOf" srcId="{063D2DE5-F300-4FDC-AD68-913CEB449581}" destId="{9D72B620-C05F-43B9-82B6-752D57054A50}" srcOrd="1" destOrd="0" presId="urn:microsoft.com/office/officeart/2005/8/layout/hList7"/>
    <dgm:cxn modelId="{7905414D-C80E-4352-86E3-5E12F7B529DE}" type="presParOf" srcId="{063D2DE5-F300-4FDC-AD68-913CEB449581}" destId="{949212A5-994E-4A19-9137-B95501A66D33}" srcOrd="2" destOrd="0" presId="urn:microsoft.com/office/officeart/2005/8/layout/hList7"/>
    <dgm:cxn modelId="{B7F5FD14-B0F9-4ABA-B7F2-7DA77ED230C7}" type="presParOf" srcId="{949212A5-994E-4A19-9137-B95501A66D33}" destId="{12B1F17A-E640-4DED-9E78-8FCA5CA70F33}" srcOrd="0" destOrd="0" presId="urn:microsoft.com/office/officeart/2005/8/layout/hList7"/>
    <dgm:cxn modelId="{25091790-6438-4ED8-9AFB-25DA4DEBCFAA}" type="presParOf" srcId="{949212A5-994E-4A19-9137-B95501A66D33}" destId="{562C8CEA-1D37-4982-A859-CB7FBF7425F7}" srcOrd="1" destOrd="0" presId="urn:microsoft.com/office/officeart/2005/8/layout/hList7"/>
    <dgm:cxn modelId="{0314E145-0486-47EC-A26E-E4983D32116F}" type="presParOf" srcId="{949212A5-994E-4A19-9137-B95501A66D33}" destId="{36D5DAA6-5537-41C7-B6D4-528CA0F1836B}" srcOrd="2" destOrd="0" presId="urn:microsoft.com/office/officeart/2005/8/layout/hList7"/>
    <dgm:cxn modelId="{9BBE393B-B77B-4D56-9742-54DF2431DC0D}" type="presParOf" srcId="{949212A5-994E-4A19-9137-B95501A66D33}" destId="{4E013A34-8540-4D14-88F9-71153142FC91}" srcOrd="3" destOrd="0" presId="urn:microsoft.com/office/officeart/2005/8/layout/hList7"/>
    <dgm:cxn modelId="{2E20D819-B076-4B28-9633-F48283A4D4A8}" type="presParOf" srcId="{063D2DE5-F300-4FDC-AD68-913CEB449581}" destId="{4430A0F7-85A2-47F7-A6D8-5ADB70E530AA}" srcOrd="3" destOrd="0" presId="urn:microsoft.com/office/officeart/2005/8/layout/hList7"/>
    <dgm:cxn modelId="{30D1C552-BAA7-458D-B02D-49C0D9188899}" type="presParOf" srcId="{063D2DE5-F300-4FDC-AD68-913CEB449581}" destId="{FEA88418-BAA4-4937-9B57-4350B870C014}" srcOrd="4" destOrd="0" presId="urn:microsoft.com/office/officeart/2005/8/layout/hList7"/>
    <dgm:cxn modelId="{09701E97-8A53-44D1-BCE3-3BF82999CD7C}" type="presParOf" srcId="{FEA88418-BAA4-4937-9B57-4350B870C014}" destId="{C01DB3B9-4160-464C-B6C9-C3D5F7BBF20E}" srcOrd="0" destOrd="0" presId="urn:microsoft.com/office/officeart/2005/8/layout/hList7"/>
    <dgm:cxn modelId="{02B4FB88-5521-4A79-AD99-2B7EF2C59076}" type="presParOf" srcId="{FEA88418-BAA4-4937-9B57-4350B870C014}" destId="{B791D0CD-B7DF-403C-8050-920AB3A895A2}" srcOrd="1" destOrd="0" presId="urn:microsoft.com/office/officeart/2005/8/layout/hList7"/>
    <dgm:cxn modelId="{2DD62AF8-1B77-4180-8E10-250D06048109}" type="presParOf" srcId="{FEA88418-BAA4-4937-9B57-4350B870C014}" destId="{1EE63DBD-926B-427F-8768-F651CB8FC207}" srcOrd="2" destOrd="0" presId="urn:microsoft.com/office/officeart/2005/8/layout/hList7"/>
    <dgm:cxn modelId="{4EC85F88-563C-44AF-AEB5-F7FAD3080530}" type="presParOf" srcId="{FEA88418-BAA4-4937-9B57-4350B870C014}" destId="{4F548DE6-E0C3-45DE-8F7C-4B66470B840E}" srcOrd="3" destOrd="0" presId="urn:microsoft.com/office/officeart/2005/8/layout/hList7"/>
    <dgm:cxn modelId="{D1E12FBC-3D55-40F9-8B83-F3191E12E954}" type="presParOf" srcId="{063D2DE5-F300-4FDC-AD68-913CEB449581}" destId="{F30FFC70-7F40-4678-8D55-B666A139D122}" srcOrd="5" destOrd="0" presId="urn:microsoft.com/office/officeart/2005/8/layout/hList7"/>
    <dgm:cxn modelId="{D2E88D24-69A5-458D-957D-1D1F82248D81}" type="presParOf" srcId="{063D2DE5-F300-4FDC-AD68-913CEB449581}" destId="{CBD39005-E606-4151-B899-64448542BEA3}" srcOrd="6" destOrd="0" presId="urn:microsoft.com/office/officeart/2005/8/layout/hList7"/>
    <dgm:cxn modelId="{3057DB9F-8E0C-450C-9BCF-0E9AD912A944}" type="presParOf" srcId="{CBD39005-E606-4151-B899-64448542BEA3}" destId="{0478FE28-97F4-4485-B23E-867B828E6A78}" srcOrd="0" destOrd="0" presId="urn:microsoft.com/office/officeart/2005/8/layout/hList7"/>
    <dgm:cxn modelId="{E46F047E-D29F-489F-A62D-511D2B518C8F}" type="presParOf" srcId="{CBD39005-E606-4151-B899-64448542BEA3}" destId="{00F00BA6-F964-4240-B7BA-B2EC095528CA}" srcOrd="1" destOrd="0" presId="urn:microsoft.com/office/officeart/2005/8/layout/hList7"/>
    <dgm:cxn modelId="{F40626D1-6F60-4B41-A33D-A6114DD5100D}" type="presParOf" srcId="{CBD39005-E606-4151-B899-64448542BEA3}" destId="{6DB8A658-BA49-4A2F-8908-3041E84A91C9}" srcOrd="2" destOrd="0" presId="urn:microsoft.com/office/officeart/2005/8/layout/hList7"/>
    <dgm:cxn modelId="{7FA58A72-F29B-400A-A701-D1826E0A8A63}" type="presParOf" srcId="{CBD39005-E606-4151-B899-64448542BEA3}" destId="{881089F0-B105-4141-A8D2-9BFE00DC6AF0}" srcOrd="3" destOrd="0" presId="urn:microsoft.com/office/officeart/2005/8/layout/hList7"/>
    <dgm:cxn modelId="{8859B10F-09F8-4DC0-88C4-D7A4E73248AD}" type="presParOf" srcId="{063D2DE5-F300-4FDC-AD68-913CEB449581}" destId="{F6548E87-9EF3-498A-B989-71A21BB23FD3}" srcOrd="7" destOrd="0" presId="urn:microsoft.com/office/officeart/2005/8/layout/hList7"/>
    <dgm:cxn modelId="{193E867E-9BC7-4A54-ADF9-60B9F5C4582D}" type="presParOf" srcId="{063D2DE5-F300-4FDC-AD68-913CEB449581}" destId="{3329BCF0-50AF-4687-815F-DDF399A61883}" srcOrd="8" destOrd="0" presId="urn:microsoft.com/office/officeart/2005/8/layout/hList7"/>
    <dgm:cxn modelId="{5C16E3BB-4528-4A02-9D56-2C3D4659C71F}" type="presParOf" srcId="{3329BCF0-50AF-4687-815F-DDF399A61883}" destId="{E623DA8A-7EB6-4B22-A93F-76C9AD0B8989}" srcOrd="0" destOrd="0" presId="urn:microsoft.com/office/officeart/2005/8/layout/hList7"/>
    <dgm:cxn modelId="{010033A4-86BD-4843-94E5-A1C7781A45F5}" type="presParOf" srcId="{3329BCF0-50AF-4687-815F-DDF399A61883}" destId="{630382CC-F649-44BE-9425-8F10E228A630}" srcOrd="1" destOrd="0" presId="urn:microsoft.com/office/officeart/2005/8/layout/hList7"/>
    <dgm:cxn modelId="{67ADF8FB-F92D-4768-83C2-17B9BD974EF6}" type="presParOf" srcId="{3329BCF0-50AF-4687-815F-DDF399A61883}" destId="{340A8A97-2E48-49D1-8C3F-E8AA0530339C}" srcOrd="2" destOrd="0" presId="urn:microsoft.com/office/officeart/2005/8/layout/hList7"/>
    <dgm:cxn modelId="{4CD0175C-A065-45D5-B119-68F74B97D939}" type="presParOf" srcId="{3329BCF0-50AF-4687-815F-DDF399A61883}" destId="{A7C97DAF-9B12-4DFC-A57D-3BF0642943C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8CD5C7-BC7D-4886-968D-FE35B21DA320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2A981235-4DB7-423E-94DE-BEF6FD25134E}">
      <dgm:prSet phldrT="[Texto]"/>
      <dgm:spPr/>
      <dgm:t>
        <a:bodyPr/>
        <a:lstStyle/>
        <a:p>
          <a:r>
            <a:rPr lang="es-EC" dirty="0" smtClean="0"/>
            <a:t>Incompletos o inconsistentes</a:t>
          </a:r>
          <a:endParaRPr lang="es-EC" dirty="0"/>
        </a:p>
      </dgm:t>
    </dgm:pt>
    <dgm:pt modelId="{7DD9AFD0-69AA-4896-8B19-26D1D8CD2104}" type="parTrans" cxnId="{2024EE00-5595-427A-A9CF-A4CCAB9DB546}">
      <dgm:prSet/>
      <dgm:spPr/>
      <dgm:t>
        <a:bodyPr/>
        <a:lstStyle/>
        <a:p>
          <a:endParaRPr lang="es-EC"/>
        </a:p>
      </dgm:t>
    </dgm:pt>
    <dgm:pt modelId="{3114C2B1-41F4-4B78-943C-94D5C6686D01}" type="sibTrans" cxnId="{2024EE00-5595-427A-A9CF-A4CCAB9DB546}">
      <dgm:prSet/>
      <dgm:spPr/>
      <dgm:t>
        <a:bodyPr/>
        <a:lstStyle/>
        <a:p>
          <a:endParaRPr lang="es-EC"/>
        </a:p>
      </dgm:t>
    </dgm:pt>
    <dgm:pt modelId="{1B77040F-D971-45FC-820F-5CB4E2C1F612}">
      <dgm:prSet phldrT="[Texto]"/>
      <dgm:spPr/>
      <dgm:t>
        <a:bodyPr/>
        <a:lstStyle/>
        <a:p>
          <a:endParaRPr lang="es-EC" dirty="0"/>
        </a:p>
      </dgm:t>
    </dgm:pt>
    <dgm:pt modelId="{340FC8A3-D046-4D1E-AD9F-0166D253394B}" type="parTrans" cxnId="{B4E0881F-5F1C-4948-BEB4-F3EA5CB1112D}">
      <dgm:prSet/>
      <dgm:spPr/>
      <dgm:t>
        <a:bodyPr/>
        <a:lstStyle/>
        <a:p>
          <a:endParaRPr lang="es-EC"/>
        </a:p>
      </dgm:t>
    </dgm:pt>
    <dgm:pt modelId="{DA566FE6-1493-4B40-865E-FE4AAF3C2C9D}" type="sibTrans" cxnId="{B4E0881F-5F1C-4948-BEB4-F3EA5CB1112D}">
      <dgm:prSet/>
      <dgm:spPr/>
      <dgm:t>
        <a:bodyPr/>
        <a:lstStyle/>
        <a:p>
          <a:endParaRPr lang="es-EC"/>
        </a:p>
      </dgm:t>
    </dgm:pt>
    <dgm:pt modelId="{282DA180-DC71-42E4-827A-A9D2905F85F4}">
      <dgm:prSet phldrT="[Texto]"/>
      <dgm:spPr/>
      <dgm:t>
        <a:bodyPr/>
        <a:lstStyle/>
        <a:p>
          <a:r>
            <a:rPr lang="es-EC" dirty="0" smtClean="0"/>
            <a:t>Último ciclo</a:t>
          </a:r>
          <a:endParaRPr lang="es-EC" dirty="0"/>
        </a:p>
      </dgm:t>
    </dgm:pt>
    <dgm:pt modelId="{CDFF6ED2-5067-4D6A-8E19-2A7AF0F6F7CD}" type="parTrans" cxnId="{A920E08C-A7D8-418F-A2F3-E2D5E62EAAFB}">
      <dgm:prSet/>
      <dgm:spPr/>
      <dgm:t>
        <a:bodyPr/>
        <a:lstStyle/>
        <a:p>
          <a:endParaRPr lang="es-EC"/>
        </a:p>
      </dgm:t>
    </dgm:pt>
    <dgm:pt modelId="{70356024-CD2A-42DE-B6BB-A74503AE198E}" type="sibTrans" cxnId="{A920E08C-A7D8-418F-A2F3-E2D5E62EAAFB}">
      <dgm:prSet/>
      <dgm:spPr/>
      <dgm:t>
        <a:bodyPr/>
        <a:lstStyle/>
        <a:p>
          <a:endParaRPr lang="es-EC"/>
        </a:p>
      </dgm:t>
    </dgm:pt>
    <dgm:pt modelId="{96707C04-AC56-4676-A998-DAAC29697A71}">
      <dgm:prSet phldrT="[Texto]"/>
      <dgm:spPr/>
      <dgm:t>
        <a:bodyPr/>
        <a:lstStyle/>
        <a:p>
          <a:endParaRPr lang="es-EC" dirty="0"/>
        </a:p>
      </dgm:t>
    </dgm:pt>
    <dgm:pt modelId="{AF2D93AD-14BF-4AB9-A527-E013DC815130}" type="parTrans" cxnId="{AD82693F-94D6-45DA-81D6-6C4B40D9417E}">
      <dgm:prSet/>
      <dgm:spPr/>
      <dgm:t>
        <a:bodyPr/>
        <a:lstStyle/>
        <a:p>
          <a:endParaRPr lang="es-EC"/>
        </a:p>
      </dgm:t>
    </dgm:pt>
    <dgm:pt modelId="{5FA7B976-F124-474A-888F-917C2825F3AF}" type="sibTrans" cxnId="{AD82693F-94D6-45DA-81D6-6C4B40D9417E}">
      <dgm:prSet/>
      <dgm:spPr/>
      <dgm:t>
        <a:bodyPr/>
        <a:lstStyle/>
        <a:p>
          <a:endParaRPr lang="es-EC"/>
        </a:p>
      </dgm:t>
    </dgm:pt>
    <dgm:pt modelId="{8F557DFE-23F3-4B63-A22A-DDA1A294680E}" type="pres">
      <dgm:prSet presAssocID="{A98CD5C7-BC7D-4886-968D-FE35B21DA32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5F4AF5B-7921-428E-8D09-12CD49AFE4BE}" type="pres">
      <dgm:prSet presAssocID="{1B77040F-D971-45FC-820F-5CB4E2C1F612}" presName="composite" presStyleCnt="0"/>
      <dgm:spPr/>
    </dgm:pt>
    <dgm:pt modelId="{57C39C53-C842-453D-92B7-E03699B02ECB}" type="pres">
      <dgm:prSet presAssocID="{1B77040F-D971-45FC-820F-5CB4E2C1F612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CFC421-02F5-47F7-88E4-E4B71594A322}" type="pres">
      <dgm:prSet presAssocID="{1B77040F-D971-45FC-820F-5CB4E2C1F612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349218-D378-4EBC-96A3-A505B9C4E4A1}" type="pres">
      <dgm:prSet presAssocID="{1B77040F-D971-45FC-820F-5CB4E2C1F612}" presName="BalanceSpacing" presStyleCnt="0"/>
      <dgm:spPr/>
    </dgm:pt>
    <dgm:pt modelId="{EEB9B293-9C2B-421E-B86C-3379F9441352}" type="pres">
      <dgm:prSet presAssocID="{1B77040F-D971-45FC-820F-5CB4E2C1F612}" presName="BalanceSpacing1" presStyleCnt="0"/>
      <dgm:spPr/>
    </dgm:pt>
    <dgm:pt modelId="{087EE820-E6F7-4A9D-8C91-E105940276ED}" type="pres">
      <dgm:prSet presAssocID="{DA566FE6-1493-4B40-865E-FE4AAF3C2C9D}" presName="Accent1Text" presStyleLbl="node1" presStyleIdx="1" presStyleCnt="4"/>
      <dgm:spPr/>
      <dgm:t>
        <a:bodyPr/>
        <a:lstStyle/>
        <a:p>
          <a:endParaRPr lang="es-EC"/>
        </a:p>
      </dgm:t>
    </dgm:pt>
    <dgm:pt modelId="{D8B51D0F-AD95-45FA-B88D-1C7E8C83E294}" type="pres">
      <dgm:prSet presAssocID="{DA566FE6-1493-4B40-865E-FE4AAF3C2C9D}" presName="spaceBetweenRectangles" presStyleCnt="0"/>
      <dgm:spPr/>
    </dgm:pt>
    <dgm:pt modelId="{9310C0F5-C88C-4624-9AAD-1B4084D5069B}" type="pres">
      <dgm:prSet presAssocID="{96707C04-AC56-4676-A998-DAAC29697A71}" presName="composite" presStyleCnt="0"/>
      <dgm:spPr/>
    </dgm:pt>
    <dgm:pt modelId="{85C354F3-EFCF-443B-8EB1-4FD90EDFE9D2}" type="pres">
      <dgm:prSet presAssocID="{96707C04-AC56-4676-A998-DAAC29697A71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337806-9B01-40B7-BA00-3255D6014C3F}" type="pres">
      <dgm:prSet presAssocID="{96707C04-AC56-4676-A998-DAAC29697A71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AA7CE02-EDB5-4700-A04D-02E2670264C9}" type="pres">
      <dgm:prSet presAssocID="{96707C04-AC56-4676-A998-DAAC29697A71}" presName="BalanceSpacing" presStyleCnt="0"/>
      <dgm:spPr/>
    </dgm:pt>
    <dgm:pt modelId="{6A40E311-C8DE-476E-86FE-DF2231DC244B}" type="pres">
      <dgm:prSet presAssocID="{96707C04-AC56-4676-A998-DAAC29697A71}" presName="BalanceSpacing1" presStyleCnt="0"/>
      <dgm:spPr/>
    </dgm:pt>
    <dgm:pt modelId="{9A64075E-251C-45A4-B256-B451CA1BFA99}" type="pres">
      <dgm:prSet presAssocID="{5FA7B976-F124-474A-888F-917C2825F3AF}" presName="Accent1Text" presStyleLbl="node1" presStyleIdx="3" presStyleCnt="4"/>
      <dgm:spPr/>
      <dgm:t>
        <a:bodyPr/>
        <a:lstStyle/>
        <a:p>
          <a:endParaRPr lang="es-EC"/>
        </a:p>
      </dgm:t>
    </dgm:pt>
  </dgm:ptLst>
  <dgm:cxnLst>
    <dgm:cxn modelId="{04557943-F04F-4CDB-8D6A-C6C883093843}" type="presOf" srcId="{5FA7B976-F124-474A-888F-917C2825F3AF}" destId="{9A64075E-251C-45A4-B256-B451CA1BFA99}" srcOrd="0" destOrd="0" presId="urn:microsoft.com/office/officeart/2008/layout/AlternatingHexagons"/>
    <dgm:cxn modelId="{5B224357-E279-41D1-9974-BCC11A5BD8C0}" type="presOf" srcId="{1B77040F-D971-45FC-820F-5CB4E2C1F612}" destId="{57C39C53-C842-453D-92B7-E03699B02ECB}" srcOrd="0" destOrd="0" presId="urn:microsoft.com/office/officeart/2008/layout/AlternatingHexagons"/>
    <dgm:cxn modelId="{941591C3-4390-4673-9EC6-8217EB9F5AD4}" type="presOf" srcId="{A98CD5C7-BC7D-4886-968D-FE35B21DA320}" destId="{8F557DFE-23F3-4B63-A22A-DDA1A294680E}" srcOrd="0" destOrd="0" presId="urn:microsoft.com/office/officeart/2008/layout/AlternatingHexagons"/>
    <dgm:cxn modelId="{2024EE00-5595-427A-A9CF-A4CCAB9DB546}" srcId="{1B77040F-D971-45FC-820F-5CB4E2C1F612}" destId="{2A981235-4DB7-423E-94DE-BEF6FD25134E}" srcOrd="0" destOrd="0" parTransId="{7DD9AFD0-69AA-4896-8B19-26D1D8CD2104}" sibTransId="{3114C2B1-41F4-4B78-943C-94D5C6686D01}"/>
    <dgm:cxn modelId="{A920E08C-A7D8-418F-A2F3-E2D5E62EAAFB}" srcId="{96707C04-AC56-4676-A998-DAAC29697A71}" destId="{282DA180-DC71-42E4-827A-A9D2905F85F4}" srcOrd="0" destOrd="0" parTransId="{CDFF6ED2-5067-4D6A-8E19-2A7AF0F6F7CD}" sibTransId="{70356024-CD2A-42DE-B6BB-A74503AE198E}"/>
    <dgm:cxn modelId="{AD82693F-94D6-45DA-81D6-6C4B40D9417E}" srcId="{A98CD5C7-BC7D-4886-968D-FE35B21DA320}" destId="{96707C04-AC56-4676-A998-DAAC29697A71}" srcOrd="1" destOrd="0" parTransId="{AF2D93AD-14BF-4AB9-A527-E013DC815130}" sibTransId="{5FA7B976-F124-474A-888F-917C2825F3AF}"/>
    <dgm:cxn modelId="{F1602F1F-2466-45FD-B08E-AFA8B91C6813}" type="presOf" srcId="{DA566FE6-1493-4B40-865E-FE4AAF3C2C9D}" destId="{087EE820-E6F7-4A9D-8C91-E105940276ED}" srcOrd="0" destOrd="0" presId="urn:microsoft.com/office/officeart/2008/layout/AlternatingHexagons"/>
    <dgm:cxn modelId="{3B91CD9F-638C-4776-9065-BBD32C87E6DF}" type="presOf" srcId="{96707C04-AC56-4676-A998-DAAC29697A71}" destId="{85C354F3-EFCF-443B-8EB1-4FD90EDFE9D2}" srcOrd="0" destOrd="0" presId="urn:microsoft.com/office/officeart/2008/layout/AlternatingHexagons"/>
    <dgm:cxn modelId="{B4E0881F-5F1C-4948-BEB4-F3EA5CB1112D}" srcId="{A98CD5C7-BC7D-4886-968D-FE35B21DA320}" destId="{1B77040F-D971-45FC-820F-5CB4E2C1F612}" srcOrd="0" destOrd="0" parTransId="{340FC8A3-D046-4D1E-AD9F-0166D253394B}" sibTransId="{DA566FE6-1493-4B40-865E-FE4AAF3C2C9D}"/>
    <dgm:cxn modelId="{1C65DB21-FF80-4A40-99DD-0CD91461BD08}" type="presOf" srcId="{2A981235-4DB7-423E-94DE-BEF6FD25134E}" destId="{14CFC421-02F5-47F7-88E4-E4B71594A322}" srcOrd="0" destOrd="0" presId="urn:microsoft.com/office/officeart/2008/layout/AlternatingHexagons"/>
    <dgm:cxn modelId="{3A9657CA-B3C4-4E60-A0B1-11D9430E2E4C}" type="presOf" srcId="{282DA180-DC71-42E4-827A-A9D2905F85F4}" destId="{2C337806-9B01-40B7-BA00-3255D6014C3F}" srcOrd="0" destOrd="0" presId="urn:microsoft.com/office/officeart/2008/layout/AlternatingHexagons"/>
    <dgm:cxn modelId="{E9337B25-A308-40FA-866E-29987C6E7D03}" type="presParOf" srcId="{8F557DFE-23F3-4B63-A22A-DDA1A294680E}" destId="{E5F4AF5B-7921-428E-8D09-12CD49AFE4BE}" srcOrd="0" destOrd="0" presId="urn:microsoft.com/office/officeart/2008/layout/AlternatingHexagons"/>
    <dgm:cxn modelId="{1B5BF05F-AEE0-44B3-97B0-D17F3B1EF269}" type="presParOf" srcId="{E5F4AF5B-7921-428E-8D09-12CD49AFE4BE}" destId="{57C39C53-C842-453D-92B7-E03699B02ECB}" srcOrd="0" destOrd="0" presId="urn:microsoft.com/office/officeart/2008/layout/AlternatingHexagons"/>
    <dgm:cxn modelId="{5AA64A01-F83D-496C-A214-6E0CDAAB6F75}" type="presParOf" srcId="{E5F4AF5B-7921-428E-8D09-12CD49AFE4BE}" destId="{14CFC421-02F5-47F7-88E4-E4B71594A322}" srcOrd="1" destOrd="0" presId="urn:microsoft.com/office/officeart/2008/layout/AlternatingHexagons"/>
    <dgm:cxn modelId="{92B08CDF-16E3-42F8-AAE3-B91518E68C7C}" type="presParOf" srcId="{E5F4AF5B-7921-428E-8D09-12CD49AFE4BE}" destId="{86349218-D378-4EBC-96A3-A505B9C4E4A1}" srcOrd="2" destOrd="0" presId="urn:microsoft.com/office/officeart/2008/layout/AlternatingHexagons"/>
    <dgm:cxn modelId="{0A80BA60-C261-45C2-A18B-1136F1D14863}" type="presParOf" srcId="{E5F4AF5B-7921-428E-8D09-12CD49AFE4BE}" destId="{EEB9B293-9C2B-421E-B86C-3379F9441352}" srcOrd="3" destOrd="0" presId="urn:microsoft.com/office/officeart/2008/layout/AlternatingHexagons"/>
    <dgm:cxn modelId="{D3771068-BBCA-47B9-83EE-A431F20F2A59}" type="presParOf" srcId="{E5F4AF5B-7921-428E-8D09-12CD49AFE4BE}" destId="{087EE820-E6F7-4A9D-8C91-E105940276ED}" srcOrd="4" destOrd="0" presId="urn:microsoft.com/office/officeart/2008/layout/AlternatingHexagons"/>
    <dgm:cxn modelId="{96E392B6-B0B6-433C-81E0-A2E86EB52EC6}" type="presParOf" srcId="{8F557DFE-23F3-4B63-A22A-DDA1A294680E}" destId="{D8B51D0F-AD95-45FA-B88D-1C7E8C83E294}" srcOrd="1" destOrd="0" presId="urn:microsoft.com/office/officeart/2008/layout/AlternatingHexagons"/>
    <dgm:cxn modelId="{84564FF5-0113-4508-9645-CB2E4C5D0E19}" type="presParOf" srcId="{8F557DFE-23F3-4B63-A22A-DDA1A294680E}" destId="{9310C0F5-C88C-4624-9AAD-1B4084D5069B}" srcOrd="2" destOrd="0" presId="urn:microsoft.com/office/officeart/2008/layout/AlternatingHexagons"/>
    <dgm:cxn modelId="{65E73837-99E8-4453-A71E-84D0BAE852CF}" type="presParOf" srcId="{9310C0F5-C88C-4624-9AAD-1B4084D5069B}" destId="{85C354F3-EFCF-443B-8EB1-4FD90EDFE9D2}" srcOrd="0" destOrd="0" presId="urn:microsoft.com/office/officeart/2008/layout/AlternatingHexagons"/>
    <dgm:cxn modelId="{08414E95-741B-4F82-98D9-0F005ACD1E94}" type="presParOf" srcId="{9310C0F5-C88C-4624-9AAD-1B4084D5069B}" destId="{2C337806-9B01-40B7-BA00-3255D6014C3F}" srcOrd="1" destOrd="0" presId="urn:microsoft.com/office/officeart/2008/layout/AlternatingHexagons"/>
    <dgm:cxn modelId="{63D642D6-1DA9-4BD0-BCE4-53A620C21CC9}" type="presParOf" srcId="{9310C0F5-C88C-4624-9AAD-1B4084D5069B}" destId="{5AA7CE02-EDB5-4700-A04D-02E2670264C9}" srcOrd="2" destOrd="0" presId="urn:microsoft.com/office/officeart/2008/layout/AlternatingHexagons"/>
    <dgm:cxn modelId="{AF2F9D64-1121-4808-8CF4-0FB7687D6C57}" type="presParOf" srcId="{9310C0F5-C88C-4624-9AAD-1B4084D5069B}" destId="{6A40E311-C8DE-476E-86FE-DF2231DC244B}" srcOrd="3" destOrd="0" presId="urn:microsoft.com/office/officeart/2008/layout/AlternatingHexagons"/>
    <dgm:cxn modelId="{862CB85B-4BD3-47A2-905A-F4206C67D260}" type="presParOf" srcId="{9310C0F5-C88C-4624-9AAD-1B4084D5069B}" destId="{9A64075E-251C-45A4-B256-B451CA1BFA9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705C58-DF98-47BF-8EB2-973DBE2BD2D3}" type="doc">
      <dgm:prSet loTypeId="urn:microsoft.com/office/officeart/2005/8/layout/pList1" loCatId="pictur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FB0E0861-4A23-459D-A05D-C2D99760A63B}">
      <dgm:prSet phldrT="[Texto]"/>
      <dgm:spPr/>
      <dgm:t>
        <a:bodyPr/>
        <a:lstStyle/>
        <a:p>
          <a:r>
            <a:rPr lang="es-EC" dirty="0" smtClean="0"/>
            <a:t>Reportes</a:t>
          </a:r>
          <a:endParaRPr lang="es-EC" dirty="0"/>
        </a:p>
      </dgm:t>
    </dgm:pt>
    <dgm:pt modelId="{7D5BF907-729B-4C48-8EB8-46202AD7835E}" type="parTrans" cxnId="{4AA6F2C8-34CA-40B4-813A-7FBC94501928}">
      <dgm:prSet/>
      <dgm:spPr/>
      <dgm:t>
        <a:bodyPr/>
        <a:lstStyle/>
        <a:p>
          <a:endParaRPr lang="es-EC"/>
        </a:p>
      </dgm:t>
    </dgm:pt>
    <dgm:pt modelId="{0F36D03C-E917-48B3-9F0F-1C951E9FE718}" type="sibTrans" cxnId="{4AA6F2C8-34CA-40B4-813A-7FBC94501928}">
      <dgm:prSet/>
      <dgm:spPr/>
      <dgm:t>
        <a:bodyPr/>
        <a:lstStyle/>
        <a:p>
          <a:endParaRPr lang="es-EC"/>
        </a:p>
      </dgm:t>
    </dgm:pt>
    <dgm:pt modelId="{5D07C707-D26E-4618-A46E-1904F2DBD1CC}">
      <dgm:prSet phldrT="[Texto]"/>
      <dgm:spPr/>
      <dgm:t>
        <a:bodyPr/>
        <a:lstStyle/>
        <a:p>
          <a:r>
            <a:rPr lang="es-EC" dirty="0" smtClean="0"/>
            <a:t>Muestra</a:t>
          </a:r>
          <a:endParaRPr lang="es-EC" dirty="0"/>
        </a:p>
      </dgm:t>
    </dgm:pt>
    <dgm:pt modelId="{6E7407BE-7D53-4F62-834E-E6AE9E6BE471}" type="parTrans" cxnId="{0C2160EE-C271-430B-9A47-933581E634E2}">
      <dgm:prSet/>
      <dgm:spPr/>
      <dgm:t>
        <a:bodyPr/>
        <a:lstStyle/>
        <a:p>
          <a:endParaRPr lang="es-EC"/>
        </a:p>
      </dgm:t>
    </dgm:pt>
    <dgm:pt modelId="{8C9C21A4-FCEF-4D00-9201-C151D9C54CD2}" type="sibTrans" cxnId="{0C2160EE-C271-430B-9A47-933581E634E2}">
      <dgm:prSet/>
      <dgm:spPr/>
      <dgm:t>
        <a:bodyPr/>
        <a:lstStyle/>
        <a:p>
          <a:endParaRPr lang="es-EC"/>
        </a:p>
      </dgm:t>
    </dgm:pt>
    <dgm:pt modelId="{0332C819-0E73-4402-8464-25B11309F5C0}">
      <dgm:prSet phldrT="[Texto]"/>
      <dgm:spPr/>
      <dgm:t>
        <a:bodyPr/>
        <a:lstStyle/>
        <a:p>
          <a:r>
            <a:rPr lang="es-EC" dirty="0" smtClean="0"/>
            <a:t>Herramienta</a:t>
          </a:r>
          <a:endParaRPr lang="es-EC" dirty="0"/>
        </a:p>
      </dgm:t>
    </dgm:pt>
    <dgm:pt modelId="{82B3A053-87C9-4602-8188-834E6A0CC050}" type="parTrans" cxnId="{09B3B5DB-9045-4E3F-A8A6-575553CBF1D0}">
      <dgm:prSet/>
      <dgm:spPr/>
      <dgm:t>
        <a:bodyPr/>
        <a:lstStyle/>
        <a:p>
          <a:endParaRPr lang="es-EC"/>
        </a:p>
      </dgm:t>
    </dgm:pt>
    <dgm:pt modelId="{ECE1807D-D868-4085-ACDD-084F638CF9FC}" type="sibTrans" cxnId="{09B3B5DB-9045-4E3F-A8A6-575553CBF1D0}">
      <dgm:prSet/>
      <dgm:spPr/>
      <dgm:t>
        <a:bodyPr/>
        <a:lstStyle/>
        <a:p>
          <a:endParaRPr lang="es-EC"/>
        </a:p>
      </dgm:t>
    </dgm:pt>
    <dgm:pt modelId="{9E0F8309-25D3-4C9D-B8BA-3EE794ED8BBA}">
      <dgm:prSet phldrT="[Texto]"/>
      <dgm:spPr/>
      <dgm:t>
        <a:bodyPr/>
        <a:lstStyle/>
        <a:p>
          <a:r>
            <a:rPr lang="es-EC" dirty="0" smtClean="0"/>
            <a:t>Hardware</a:t>
          </a:r>
          <a:endParaRPr lang="es-EC" dirty="0"/>
        </a:p>
      </dgm:t>
    </dgm:pt>
    <dgm:pt modelId="{E0D10437-48B2-4CE3-A38C-59DF4B6D2297}" type="parTrans" cxnId="{9322E99E-09B6-4BF2-AC7C-94B7173E5ABC}">
      <dgm:prSet/>
      <dgm:spPr/>
      <dgm:t>
        <a:bodyPr/>
        <a:lstStyle/>
        <a:p>
          <a:endParaRPr lang="es-EC"/>
        </a:p>
      </dgm:t>
    </dgm:pt>
    <dgm:pt modelId="{044D6D88-D399-4F80-A51D-DBDDA71069C5}" type="sibTrans" cxnId="{9322E99E-09B6-4BF2-AC7C-94B7173E5ABC}">
      <dgm:prSet/>
      <dgm:spPr/>
      <dgm:t>
        <a:bodyPr/>
        <a:lstStyle/>
        <a:p>
          <a:endParaRPr lang="es-EC"/>
        </a:p>
      </dgm:t>
    </dgm:pt>
    <dgm:pt modelId="{AB7366D2-F548-47F7-974C-494A83FFD091}" type="pres">
      <dgm:prSet presAssocID="{9E705C58-DF98-47BF-8EB2-973DBE2BD2D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55FD519-751D-400B-B1F9-8572E4A5B900}" type="pres">
      <dgm:prSet presAssocID="{FB0E0861-4A23-459D-A05D-C2D99760A63B}" presName="compNode" presStyleCnt="0"/>
      <dgm:spPr/>
    </dgm:pt>
    <dgm:pt modelId="{3A12F7F2-490A-40A7-884A-5FB21A593761}" type="pres">
      <dgm:prSet presAssocID="{FB0E0861-4A23-459D-A05D-C2D99760A63B}" presName="pictRect" presStyleLbl="node1" presStyleIdx="0" presStyleCnt="4"/>
      <dgm:spPr/>
    </dgm:pt>
    <dgm:pt modelId="{2DE58096-56E0-42CD-94CF-5379F185589D}" type="pres">
      <dgm:prSet presAssocID="{FB0E0861-4A23-459D-A05D-C2D99760A63B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15A33C-398B-4A79-8A63-9C1DFA62EE2F}" type="pres">
      <dgm:prSet presAssocID="{0F36D03C-E917-48B3-9F0F-1C951E9FE71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1C3D7F4-5049-496C-999F-437DEF3D9D04}" type="pres">
      <dgm:prSet presAssocID="{5D07C707-D26E-4618-A46E-1904F2DBD1CC}" presName="compNode" presStyleCnt="0"/>
      <dgm:spPr/>
    </dgm:pt>
    <dgm:pt modelId="{D671A1E5-7FA3-4A1D-B2A7-7F33F52177E2}" type="pres">
      <dgm:prSet presAssocID="{5D07C707-D26E-4618-A46E-1904F2DBD1CC}" presName="pictRect" presStyleLbl="node1" presStyleIdx="1" presStyleCnt="4"/>
      <dgm:spPr/>
    </dgm:pt>
    <dgm:pt modelId="{07DDB009-584B-4DD8-BB5F-B7778B3EFF43}" type="pres">
      <dgm:prSet presAssocID="{5D07C707-D26E-4618-A46E-1904F2DBD1CC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E0B626-8FD1-457C-B672-0F5D784C9009}" type="pres">
      <dgm:prSet presAssocID="{8C9C21A4-FCEF-4D00-9201-C151D9C54CD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740BA41A-D867-4586-88C6-E46A3C4F8F83}" type="pres">
      <dgm:prSet presAssocID="{9E0F8309-25D3-4C9D-B8BA-3EE794ED8BBA}" presName="compNode" presStyleCnt="0"/>
      <dgm:spPr/>
    </dgm:pt>
    <dgm:pt modelId="{7BF53B49-2B3A-42DB-A753-FE9E516B1EE2}" type="pres">
      <dgm:prSet presAssocID="{9E0F8309-25D3-4C9D-B8BA-3EE794ED8BBA}" presName="pictRect" presStyleLbl="node1" presStyleIdx="2" presStyleCnt="4"/>
      <dgm:spPr/>
    </dgm:pt>
    <dgm:pt modelId="{900A1CB8-4CEC-44D2-8425-A035172C143C}" type="pres">
      <dgm:prSet presAssocID="{9E0F8309-25D3-4C9D-B8BA-3EE794ED8BBA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B83C3E-6F95-4F15-9998-AF681B93FA66}" type="pres">
      <dgm:prSet presAssocID="{044D6D88-D399-4F80-A51D-DBDDA71069C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091FC4F-B7CB-4007-A525-55454A44F33E}" type="pres">
      <dgm:prSet presAssocID="{0332C819-0E73-4402-8464-25B11309F5C0}" presName="compNode" presStyleCnt="0"/>
      <dgm:spPr/>
    </dgm:pt>
    <dgm:pt modelId="{13E1E28E-A1EC-4122-A01D-DE5C261E2E5E}" type="pres">
      <dgm:prSet presAssocID="{0332C819-0E73-4402-8464-25B11309F5C0}" presName="pictRect" presStyleLbl="node1" presStyleIdx="3" presStyleCnt="4"/>
      <dgm:spPr/>
    </dgm:pt>
    <dgm:pt modelId="{2A683BEC-2AD4-481C-8036-74AAF8079F40}" type="pres">
      <dgm:prSet presAssocID="{0332C819-0E73-4402-8464-25B11309F5C0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AA6F2C8-34CA-40B4-813A-7FBC94501928}" srcId="{9E705C58-DF98-47BF-8EB2-973DBE2BD2D3}" destId="{FB0E0861-4A23-459D-A05D-C2D99760A63B}" srcOrd="0" destOrd="0" parTransId="{7D5BF907-729B-4C48-8EB8-46202AD7835E}" sibTransId="{0F36D03C-E917-48B3-9F0F-1C951E9FE718}"/>
    <dgm:cxn modelId="{FBD20C52-C4D6-4265-A65E-30508275CF09}" type="presOf" srcId="{5D07C707-D26E-4618-A46E-1904F2DBD1CC}" destId="{07DDB009-584B-4DD8-BB5F-B7778B3EFF43}" srcOrd="0" destOrd="0" presId="urn:microsoft.com/office/officeart/2005/8/layout/pList1"/>
    <dgm:cxn modelId="{683977FA-9C63-4C49-89C1-EA871CA79A6C}" type="presOf" srcId="{8C9C21A4-FCEF-4D00-9201-C151D9C54CD2}" destId="{BFE0B626-8FD1-457C-B672-0F5D784C9009}" srcOrd="0" destOrd="0" presId="urn:microsoft.com/office/officeart/2005/8/layout/pList1"/>
    <dgm:cxn modelId="{847598D8-C200-4142-9105-C26CA4BC9DE2}" type="presOf" srcId="{0332C819-0E73-4402-8464-25B11309F5C0}" destId="{2A683BEC-2AD4-481C-8036-74AAF8079F40}" srcOrd="0" destOrd="0" presId="urn:microsoft.com/office/officeart/2005/8/layout/pList1"/>
    <dgm:cxn modelId="{15E1E150-9602-43BA-ACD5-181EAB2C843F}" type="presOf" srcId="{9E705C58-DF98-47BF-8EB2-973DBE2BD2D3}" destId="{AB7366D2-F548-47F7-974C-494A83FFD091}" srcOrd="0" destOrd="0" presId="urn:microsoft.com/office/officeart/2005/8/layout/pList1"/>
    <dgm:cxn modelId="{A676C291-4713-4A3D-B6A4-2FADC5E2357A}" type="presOf" srcId="{9E0F8309-25D3-4C9D-B8BA-3EE794ED8BBA}" destId="{900A1CB8-4CEC-44D2-8425-A035172C143C}" srcOrd="0" destOrd="0" presId="urn:microsoft.com/office/officeart/2005/8/layout/pList1"/>
    <dgm:cxn modelId="{B5BA939E-A176-4896-AAC5-C7FA546B9D69}" type="presOf" srcId="{044D6D88-D399-4F80-A51D-DBDDA71069C5}" destId="{B8B83C3E-6F95-4F15-9998-AF681B93FA66}" srcOrd="0" destOrd="0" presId="urn:microsoft.com/office/officeart/2005/8/layout/pList1"/>
    <dgm:cxn modelId="{09B3B5DB-9045-4E3F-A8A6-575553CBF1D0}" srcId="{9E705C58-DF98-47BF-8EB2-973DBE2BD2D3}" destId="{0332C819-0E73-4402-8464-25B11309F5C0}" srcOrd="3" destOrd="0" parTransId="{82B3A053-87C9-4602-8188-834E6A0CC050}" sibTransId="{ECE1807D-D868-4085-ACDD-084F638CF9FC}"/>
    <dgm:cxn modelId="{9322E99E-09B6-4BF2-AC7C-94B7173E5ABC}" srcId="{9E705C58-DF98-47BF-8EB2-973DBE2BD2D3}" destId="{9E0F8309-25D3-4C9D-B8BA-3EE794ED8BBA}" srcOrd="2" destOrd="0" parTransId="{E0D10437-48B2-4CE3-A38C-59DF4B6D2297}" sibTransId="{044D6D88-D399-4F80-A51D-DBDDA71069C5}"/>
    <dgm:cxn modelId="{3FF8500B-A046-4ED3-BFC1-427F412F685D}" type="presOf" srcId="{0F36D03C-E917-48B3-9F0F-1C951E9FE718}" destId="{6115A33C-398B-4A79-8A63-9C1DFA62EE2F}" srcOrd="0" destOrd="0" presId="urn:microsoft.com/office/officeart/2005/8/layout/pList1"/>
    <dgm:cxn modelId="{516274E2-FF5D-4E07-BB00-DC7E9B528253}" type="presOf" srcId="{FB0E0861-4A23-459D-A05D-C2D99760A63B}" destId="{2DE58096-56E0-42CD-94CF-5379F185589D}" srcOrd="0" destOrd="0" presId="urn:microsoft.com/office/officeart/2005/8/layout/pList1"/>
    <dgm:cxn modelId="{0C2160EE-C271-430B-9A47-933581E634E2}" srcId="{9E705C58-DF98-47BF-8EB2-973DBE2BD2D3}" destId="{5D07C707-D26E-4618-A46E-1904F2DBD1CC}" srcOrd="1" destOrd="0" parTransId="{6E7407BE-7D53-4F62-834E-E6AE9E6BE471}" sibTransId="{8C9C21A4-FCEF-4D00-9201-C151D9C54CD2}"/>
    <dgm:cxn modelId="{E6BACF0A-EDAD-4247-9D67-56C47ED4D3F0}" type="presParOf" srcId="{AB7366D2-F548-47F7-974C-494A83FFD091}" destId="{455FD519-751D-400B-B1F9-8572E4A5B900}" srcOrd="0" destOrd="0" presId="urn:microsoft.com/office/officeart/2005/8/layout/pList1"/>
    <dgm:cxn modelId="{7747C29C-9292-4CBA-BEFE-5F4735FEF4DC}" type="presParOf" srcId="{455FD519-751D-400B-B1F9-8572E4A5B900}" destId="{3A12F7F2-490A-40A7-884A-5FB21A593761}" srcOrd="0" destOrd="0" presId="urn:microsoft.com/office/officeart/2005/8/layout/pList1"/>
    <dgm:cxn modelId="{B297BBF0-5F97-4F92-B412-5C78B3B32663}" type="presParOf" srcId="{455FD519-751D-400B-B1F9-8572E4A5B900}" destId="{2DE58096-56E0-42CD-94CF-5379F185589D}" srcOrd="1" destOrd="0" presId="urn:microsoft.com/office/officeart/2005/8/layout/pList1"/>
    <dgm:cxn modelId="{9E768DAA-83C1-4B7D-A9C3-28115CB2FC0B}" type="presParOf" srcId="{AB7366D2-F548-47F7-974C-494A83FFD091}" destId="{6115A33C-398B-4A79-8A63-9C1DFA62EE2F}" srcOrd="1" destOrd="0" presId="urn:microsoft.com/office/officeart/2005/8/layout/pList1"/>
    <dgm:cxn modelId="{B4496F97-43FB-48D8-B149-9BE905203860}" type="presParOf" srcId="{AB7366D2-F548-47F7-974C-494A83FFD091}" destId="{B1C3D7F4-5049-496C-999F-437DEF3D9D04}" srcOrd="2" destOrd="0" presId="urn:microsoft.com/office/officeart/2005/8/layout/pList1"/>
    <dgm:cxn modelId="{ACA133DB-413E-4549-9C7C-45474559A5AA}" type="presParOf" srcId="{B1C3D7F4-5049-496C-999F-437DEF3D9D04}" destId="{D671A1E5-7FA3-4A1D-B2A7-7F33F52177E2}" srcOrd="0" destOrd="0" presId="urn:microsoft.com/office/officeart/2005/8/layout/pList1"/>
    <dgm:cxn modelId="{A490821B-3B08-46C4-9114-318E8E44F885}" type="presParOf" srcId="{B1C3D7F4-5049-496C-999F-437DEF3D9D04}" destId="{07DDB009-584B-4DD8-BB5F-B7778B3EFF43}" srcOrd="1" destOrd="0" presId="urn:microsoft.com/office/officeart/2005/8/layout/pList1"/>
    <dgm:cxn modelId="{1B594C35-179D-49A4-83CB-2362B02F9707}" type="presParOf" srcId="{AB7366D2-F548-47F7-974C-494A83FFD091}" destId="{BFE0B626-8FD1-457C-B672-0F5D784C9009}" srcOrd="3" destOrd="0" presId="urn:microsoft.com/office/officeart/2005/8/layout/pList1"/>
    <dgm:cxn modelId="{846C275E-0678-47A3-BF65-FC11336594A0}" type="presParOf" srcId="{AB7366D2-F548-47F7-974C-494A83FFD091}" destId="{740BA41A-D867-4586-88C6-E46A3C4F8F83}" srcOrd="4" destOrd="0" presId="urn:microsoft.com/office/officeart/2005/8/layout/pList1"/>
    <dgm:cxn modelId="{089B3852-0F6F-496B-9793-D8BB50082815}" type="presParOf" srcId="{740BA41A-D867-4586-88C6-E46A3C4F8F83}" destId="{7BF53B49-2B3A-42DB-A753-FE9E516B1EE2}" srcOrd="0" destOrd="0" presId="urn:microsoft.com/office/officeart/2005/8/layout/pList1"/>
    <dgm:cxn modelId="{FBFB2F00-3719-47C6-AE83-E909E10BDC07}" type="presParOf" srcId="{740BA41A-D867-4586-88C6-E46A3C4F8F83}" destId="{900A1CB8-4CEC-44D2-8425-A035172C143C}" srcOrd="1" destOrd="0" presId="urn:microsoft.com/office/officeart/2005/8/layout/pList1"/>
    <dgm:cxn modelId="{A3601702-4301-4E82-8EFF-D09CF740AAB0}" type="presParOf" srcId="{AB7366D2-F548-47F7-974C-494A83FFD091}" destId="{B8B83C3E-6F95-4F15-9998-AF681B93FA66}" srcOrd="5" destOrd="0" presId="urn:microsoft.com/office/officeart/2005/8/layout/pList1"/>
    <dgm:cxn modelId="{3F4D60F8-D51B-48BF-A59F-1E6E5836D5CF}" type="presParOf" srcId="{AB7366D2-F548-47F7-974C-494A83FFD091}" destId="{C091FC4F-B7CB-4007-A525-55454A44F33E}" srcOrd="6" destOrd="0" presId="urn:microsoft.com/office/officeart/2005/8/layout/pList1"/>
    <dgm:cxn modelId="{718589B7-A6A5-4E87-A8E3-41C376D28108}" type="presParOf" srcId="{C091FC4F-B7CB-4007-A525-55454A44F33E}" destId="{13E1E28E-A1EC-4122-A01D-DE5C261E2E5E}" srcOrd="0" destOrd="0" presId="urn:microsoft.com/office/officeart/2005/8/layout/pList1"/>
    <dgm:cxn modelId="{045BA419-716C-40B8-91E8-8E7ED24C396D}" type="presParOf" srcId="{C091FC4F-B7CB-4007-A525-55454A44F33E}" destId="{2A683BEC-2AD4-481C-8036-74AAF8079F4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20EA2-D033-4F18-99C5-915138DA8B2E}">
      <dsp:nvSpPr>
        <dsp:cNvPr id="0" name=""/>
        <dsp:cNvSpPr/>
      </dsp:nvSpPr>
      <dsp:spPr>
        <a:xfrm rot="10800000">
          <a:off x="1224162" y="1789"/>
          <a:ext cx="3780289" cy="1087937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75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Tendencias del mercado global</a:t>
          </a:r>
          <a:endParaRPr lang="es-EC" sz="2400" kern="1200" dirty="0"/>
        </a:p>
      </dsp:txBody>
      <dsp:txXfrm rot="10800000">
        <a:off x="1496146" y="1789"/>
        <a:ext cx="3508305" cy="1087937"/>
      </dsp:txXfrm>
    </dsp:sp>
    <dsp:sp modelId="{F0EB92C5-D978-461D-A29C-3A978A3A90D5}">
      <dsp:nvSpPr>
        <dsp:cNvPr id="0" name=""/>
        <dsp:cNvSpPr/>
      </dsp:nvSpPr>
      <dsp:spPr>
        <a:xfrm>
          <a:off x="680193" y="1789"/>
          <a:ext cx="1087937" cy="108793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ED6A9-D7C2-4372-B8C9-96374F180145}">
      <dsp:nvSpPr>
        <dsp:cNvPr id="0" name=""/>
        <dsp:cNvSpPr/>
      </dsp:nvSpPr>
      <dsp:spPr>
        <a:xfrm rot="10800000">
          <a:off x="1224162" y="1414485"/>
          <a:ext cx="3780289" cy="1087937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75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Automatización de pruebas</a:t>
          </a:r>
          <a:endParaRPr lang="es-EC" sz="2400" kern="1200" dirty="0"/>
        </a:p>
      </dsp:txBody>
      <dsp:txXfrm rot="10800000">
        <a:off x="1496146" y="1414485"/>
        <a:ext cx="3508305" cy="1087937"/>
      </dsp:txXfrm>
    </dsp:sp>
    <dsp:sp modelId="{08FC115E-407F-4F12-976C-5E692330D56D}">
      <dsp:nvSpPr>
        <dsp:cNvPr id="0" name=""/>
        <dsp:cNvSpPr/>
      </dsp:nvSpPr>
      <dsp:spPr>
        <a:xfrm>
          <a:off x="680193" y="1414485"/>
          <a:ext cx="1087937" cy="10879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1BB7D-8EAA-4A12-8EBC-425B75DC4DD6}">
      <dsp:nvSpPr>
        <dsp:cNvPr id="0" name=""/>
        <dsp:cNvSpPr/>
      </dsp:nvSpPr>
      <dsp:spPr>
        <a:xfrm rot="10800000">
          <a:off x="1224162" y="2827180"/>
          <a:ext cx="3780289" cy="1087937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75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GESTORINC S.A.</a:t>
          </a:r>
          <a:endParaRPr lang="es-EC" sz="2400" kern="1200" dirty="0"/>
        </a:p>
      </dsp:txBody>
      <dsp:txXfrm rot="10800000">
        <a:off x="1496146" y="2827180"/>
        <a:ext cx="3508305" cy="1087937"/>
      </dsp:txXfrm>
    </dsp:sp>
    <dsp:sp modelId="{AA01E28B-73B8-4AF0-8E97-64BD9918E8D9}">
      <dsp:nvSpPr>
        <dsp:cNvPr id="0" name=""/>
        <dsp:cNvSpPr/>
      </dsp:nvSpPr>
      <dsp:spPr>
        <a:xfrm>
          <a:off x="680193" y="2827180"/>
          <a:ext cx="1087937" cy="108793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C02EE-098F-4A9F-903A-E53E3C781929}">
      <dsp:nvSpPr>
        <dsp:cNvPr id="0" name=""/>
        <dsp:cNvSpPr/>
      </dsp:nvSpPr>
      <dsp:spPr>
        <a:xfrm>
          <a:off x="1144176" y="1693273"/>
          <a:ext cx="2143659" cy="22136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5168" rIns="455168" bIns="455168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400" kern="1200" dirty="0"/>
        </a:p>
      </dsp:txBody>
      <dsp:txXfrm>
        <a:off x="1487162" y="1693273"/>
        <a:ext cx="1800673" cy="2213620"/>
      </dsp:txXfrm>
    </dsp:sp>
    <dsp:sp modelId="{DD796603-8D22-4341-9EA1-BDF4C64AFBAB}">
      <dsp:nvSpPr>
        <dsp:cNvPr id="0" name=""/>
        <dsp:cNvSpPr/>
      </dsp:nvSpPr>
      <dsp:spPr>
        <a:xfrm>
          <a:off x="891" y="789055"/>
          <a:ext cx="1429106" cy="14291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/>
            <a:t>1</a:t>
          </a:r>
          <a:endParaRPr lang="es-EC" sz="6500" kern="1200" dirty="0"/>
        </a:p>
      </dsp:txBody>
      <dsp:txXfrm>
        <a:off x="210179" y="998343"/>
        <a:ext cx="1010530" cy="1010530"/>
      </dsp:txXfrm>
    </dsp:sp>
    <dsp:sp modelId="{9F05DD93-9FE0-4B88-B090-39A843D24A5C}">
      <dsp:nvSpPr>
        <dsp:cNvPr id="0" name=""/>
        <dsp:cNvSpPr/>
      </dsp:nvSpPr>
      <dsp:spPr>
        <a:xfrm>
          <a:off x="4716942" y="1638854"/>
          <a:ext cx="2143659" cy="2355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5168" rIns="455168" bIns="455168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400" kern="1200" dirty="0"/>
        </a:p>
      </dsp:txBody>
      <dsp:txXfrm>
        <a:off x="5059927" y="1638854"/>
        <a:ext cx="1800673" cy="2355744"/>
      </dsp:txXfrm>
    </dsp:sp>
    <dsp:sp modelId="{2C62B600-8418-4C74-8285-F30B11787174}">
      <dsp:nvSpPr>
        <dsp:cNvPr id="0" name=""/>
        <dsp:cNvSpPr/>
      </dsp:nvSpPr>
      <dsp:spPr>
        <a:xfrm>
          <a:off x="3573657" y="789055"/>
          <a:ext cx="1429106" cy="14291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/>
            <a:t>2</a:t>
          </a:r>
          <a:endParaRPr lang="es-EC" sz="6500" kern="1200" dirty="0"/>
        </a:p>
      </dsp:txBody>
      <dsp:txXfrm>
        <a:off x="3782945" y="998343"/>
        <a:ext cx="1010530" cy="1010530"/>
      </dsp:txXfrm>
    </dsp:sp>
    <dsp:sp modelId="{DDF14526-8C87-4649-87A8-F7AFC176212E}">
      <dsp:nvSpPr>
        <dsp:cNvPr id="0" name=""/>
        <dsp:cNvSpPr/>
      </dsp:nvSpPr>
      <dsp:spPr>
        <a:xfrm>
          <a:off x="8290599" y="1615134"/>
          <a:ext cx="2143659" cy="2355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5168" rIns="455168" bIns="455168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400" kern="1200" dirty="0"/>
        </a:p>
      </dsp:txBody>
      <dsp:txXfrm>
        <a:off x="8633585" y="1615134"/>
        <a:ext cx="1800673" cy="2355744"/>
      </dsp:txXfrm>
    </dsp:sp>
    <dsp:sp modelId="{609C503B-E205-48B4-8C3F-8EF1D5404B5C}">
      <dsp:nvSpPr>
        <dsp:cNvPr id="0" name=""/>
        <dsp:cNvSpPr/>
      </dsp:nvSpPr>
      <dsp:spPr>
        <a:xfrm>
          <a:off x="7146422" y="789055"/>
          <a:ext cx="1429106" cy="14291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/>
            <a:t>3</a:t>
          </a:r>
          <a:endParaRPr lang="es-EC" sz="6500" kern="1200" dirty="0"/>
        </a:p>
      </dsp:txBody>
      <dsp:txXfrm>
        <a:off x="7355710" y="998343"/>
        <a:ext cx="1010530" cy="1010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E5121-2635-4911-BE09-D9BCF2A5A772}">
      <dsp:nvSpPr>
        <dsp:cNvPr id="0" name=""/>
        <dsp:cNvSpPr/>
      </dsp:nvSpPr>
      <dsp:spPr>
        <a:xfrm>
          <a:off x="5994" y="659818"/>
          <a:ext cx="1658195" cy="1159597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General</a:t>
          </a:r>
          <a:endParaRPr lang="es-EC" sz="2400" kern="1200" dirty="0"/>
        </a:p>
      </dsp:txBody>
      <dsp:txXfrm>
        <a:off x="5994" y="659818"/>
        <a:ext cx="1368296" cy="1159597"/>
      </dsp:txXfrm>
    </dsp:sp>
    <dsp:sp modelId="{F6ED7CD4-779E-4802-96F6-A8BDC545D54B}">
      <dsp:nvSpPr>
        <dsp:cNvPr id="0" name=""/>
        <dsp:cNvSpPr/>
      </dsp:nvSpPr>
      <dsp:spPr>
        <a:xfrm>
          <a:off x="1084391" y="659818"/>
          <a:ext cx="3426785" cy="1159597"/>
        </a:xfrm>
        <a:prstGeom prst="chevron">
          <a:avLst/>
        </a:prstGeom>
        <a:solidFill>
          <a:schemeClr val="accent1">
            <a:shade val="80000"/>
            <a:hueOff val="177389"/>
            <a:satOff val="-9961"/>
            <a:lumOff val="859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Procedimientos</a:t>
          </a:r>
          <a:endParaRPr lang="es-EC" sz="2000" kern="1200" dirty="0"/>
        </a:p>
      </dsp:txBody>
      <dsp:txXfrm>
        <a:off x="1664190" y="659818"/>
        <a:ext cx="2267188" cy="1159597"/>
      </dsp:txXfrm>
    </dsp:sp>
    <dsp:sp modelId="{0E0DD926-BDA1-4980-B429-8A1ED9F3E6A2}">
      <dsp:nvSpPr>
        <dsp:cNvPr id="0" name=""/>
        <dsp:cNvSpPr/>
      </dsp:nvSpPr>
      <dsp:spPr>
        <a:xfrm>
          <a:off x="3931378" y="659818"/>
          <a:ext cx="3260904" cy="1159597"/>
        </a:xfrm>
        <a:prstGeom prst="chevron">
          <a:avLst/>
        </a:prstGeom>
        <a:solidFill>
          <a:schemeClr val="accent1">
            <a:shade val="80000"/>
            <a:hueOff val="354778"/>
            <a:satOff val="-19922"/>
            <a:lumOff val="17181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Instrumentos de investigación</a:t>
          </a:r>
          <a:endParaRPr lang="es-EC" sz="2000" kern="1200" dirty="0"/>
        </a:p>
      </dsp:txBody>
      <dsp:txXfrm>
        <a:off x="4511177" y="659818"/>
        <a:ext cx="2101307" cy="1159597"/>
      </dsp:txXfrm>
    </dsp:sp>
    <dsp:sp modelId="{D426C098-ACC5-4062-97AF-1EC0490538CF}">
      <dsp:nvSpPr>
        <dsp:cNvPr id="0" name=""/>
        <dsp:cNvSpPr/>
      </dsp:nvSpPr>
      <dsp:spPr>
        <a:xfrm>
          <a:off x="6612484" y="659818"/>
          <a:ext cx="2281566" cy="1159597"/>
        </a:xfrm>
        <a:prstGeom prst="chevron">
          <a:avLst/>
        </a:prstGeom>
        <a:solidFill>
          <a:schemeClr val="accent1">
            <a:shade val="80000"/>
            <a:hueOff val="532167"/>
            <a:satOff val="-29883"/>
            <a:lumOff val="25771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Análisis de datos</a:t>
          </a:r>
          <a:endParaRPr lang="es-EC" sz="2000" kern="1200" dirty="0"/>
        </a:p>
      </dsp:txBody>
      <dsp:txXfrm>
        <a:off x="7192283" y="659818"/>
        <a:ext cx="1121969" cy="1159597"/>
      </dsp:txXfrm>
    </dsp:sp>
    <dsp:sp modelId="{C770CDEA-BC57-483D-AB62-33326B7BEEED}">
      <dsp:nvSpPr>
        <dsp:cNvPr id="0" name=""/>
        <dsp:cNvSpPr/>
      </dsp:nvSpPr>
      <dsp:spPr>
        <a:xfrm>
          <a:off x="8314252" y="659818"/>
          <a:ext cx="2415993" cy="1159597"/>
        </a:xfrm>
        <a:prstGeom prst="chevron">
          <a:avLst/>
        </a:prstGeom>
        <a:solidFill>
          <a:schemeClr val="accent1">
            <a:shade val="80000"/>
            <a:hueOff val="709557"/>
            <a:satOff val="-39844"/>
            <a:lumOff val="34361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Reporte</a:t>
          </a:r>
          <a:endParaRPr lang="es-EC" sz="2000" kern="1200" dirty="0"/>
        </a:p>
      </dsp:txBody>
      <dsp:txXfrm>
        <a:off x="8894051" y="659818"/>
        <a:ext cx="1256396" cy="11595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6B885E-CDC7-44E5-BCF4-37C3E8394176}">
      <dsp:nvSpPr>
        <dsp:cNvPr id="0" name=""/>
        <dsp:cNvSpPr/>
      </dsp:nvSpPr>
      <dsp:spPr>
        <a:xfrm>
          <a:off x="0" y="1194592"/>
          <a:ext cx="539055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367" tIns="458216" rIns="41836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Biblioteca de recursos.</a:t>
          </a:r>
          <a:endParaRPr lang="es-EC" sz="2200" kern="1200" dirty="0"/>
        </a:p>
      </dsp:txBody>
      <dsp:txXfrm>
        <a:off x="0" y="1194592"/>
        <a:ext cx="5390554" cy="918225"/>
      </dsp:txXfrm>
    </dsp:sp>
    <dsp:sp modelId="{2B8AD0BB-6D8B-4716-B4AD-8AD3C5D864DF}">
      <dsp:nvSpPr>
        <dsp:cNvPr id="0" name=""/>
        <dsp:cNvSpPr/>
      </dsp:nvSpPr>
      <dsp:spPr>
        <a:xfrm>
          <a:off x="269527" y="869872"/>
          <a:ext cx="3773387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625" tIns="0" rIns="14262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Módulo “</a:t>
          </a:r>
          <a:r>
            <a:rPr lang="es-EC" sz="2200" kern="1200" dirty="0" err="1" smtClean="0"/>
            <a:t>dbTesting</a:t>
          </a:r>
          <a:r>
            <a:rPr lang="es-EC" sz="2200" kern="1200" dirty="0" smtClean="0"/>
            <a:t>”</a:t>
          </a:r>
          <a:endParaRPr lang="es-EC" sz="2200" kern="1200" dirty="0"/>
        </a:p>
      </dsp:txBody>
      <dsp:txXfrm>
        <a:off x="301230" y="901575"/>
        <a:ext cx="3709981" cy="586034"/>
      </dsp:txXfrm>
    </dsp:sp>
    <dsp:sp modelId="{5D7912DC-663F-4F0F-8EDB-9B159EA9A5C3}">
      <dsp:nvSpPr>
        <dsp:cNvPr id="0" name=""/>
        <dsp:cNvSpPr/>
      </dsp:nvSpPr>
      <dsp:spPr>
        <a:xfrm>
          <a:off x="0" y="2556337"/>
          <a:ext cx="539055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367" tIns="458216" rIns="41836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Interfaz de usuario (Front </a:t>
          </a:r>
          <a:r>
            <a:rPr lang="es-EC" sz="2200" kern="1200" dirty="0" err="1" smtClean="0"/>
            <a:t>End</a:t>
          </a:r>
          <a:r>
            <a:rPr lang="es-EC" sz="2200" kern="1200" dirty="0" smtClean="0"/>
            <a:t>).</a:t>
          </a:r>
        </a:p>
      </dsp:txBody>
      <dsp:txXfrm>
        <a:off x="0" y="2556337"/>
        <a:ext cx="5390554" cy="918225"/>
      </dsp:txXfrm>
    </dsp:sp>
    <dsp:sp modelId="{1BA39CEC-F296-431E-9112-1918E6B264C9}">
      <dsp:nvSpPr>
        <dsp:cNvPr id="0" name=""/>
        <dsp:cNvSpPr/>
      </dsp:nvSpPr>
      <dsp:spPr>
        <a:xfrm>
          <a:off x="269527" y="2231617"/>
          <a:ext cx="3773387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625" tIns="0" rIns="14262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Módulo “</a:t>
          </a:r>
          <a:r>
            <a:rPr lang="es-EC" sz="2200" kern="1200" dirty="0" err="1" smtClean="0"/>
            <a:t>feTesting</a:t>
          </a:r>
          <a:r>
            <a:rPr lang="es-EC" sz="2200" kern="1200" dirty="0" smtClean="0"/>
            <a:t>”</a:t>
          </a:r>
        </a:p>
      </dsp:txBody>
      <dsp:txXfrm>
        <a:off x="301230" y="2263320"/>
        <a:ext cx="3709981" cy="586034"/>
      </dsp:txXfrm>
    </dsp:sp>
    <dsp:sp modelId="{C6EA1FC7-CF4A-466B-8386-B803223BDB4E}">
      <dsp:nvSpPr>
        <dsp:cNvPr id="0" name=""/>
        <dsp:cNvSpPr/>
      </dsp:nvSpPr>
      <dsp:spPr>
        <a:xfrm>
          <a:off x="0" y="3918082"/>
          <a:ext cx="539055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367" tIns="458216" rIns="41836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smtClean="0"/>
            <a:t>Servicio </a:t>
          </a:r>
          <a:r>
            <a:rPr lang="es-EC" sz="2200" kern="1200" dirty="0" smtClean="0"/>
            <a:t>o aplicación que se ejecuta en segundo plano.</a:t>
          </a:r>
          <a:endParaRPr lang="es-EC" sz="2200" kern="1200" dirty="0"/>
        </a:p>
      </dsp:txBody>
      <dsp:txXfrm>
        <a:off x="0" y="3918082"/>
        <a:ext cx="5390554" cy="1247400"/>
      </dsp:txXfrm>
    </dsp:sp>
    <dsp:sp modelId="{E64587CA-3176-45E7-AC7D-B5CACAA4BC12}">
      <dsp:nvSpPr>
        <dsp:cNvPr id="0" name=""/>
        <dsp:cNvSpPr/>
      </dsp:nvSpPr>
      <dsp:spPr>
        <a:xfrm>
          <a:off x="269527" y="3593362"/>
          <a:ext cx="3773387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625" tIns="0" rIns="14262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Módulo “</a:t>
          </a:r>
          <a:r>
            <a:rPr lang="es-EC" sz="2200" kern="1200" dirty="0" err="1" smtClean="0"/>
            <a:t>demonioTesting</a:t>
          </a:r>
          <a:r>
            <a:rPr lang="es-EC" sz="2200" kern="1200" dirty="0" smtClean="0"/>
            <a:t>”</a:t>
          </a:r>
          <a:endParaRPr lang="es-EC" sz="2200" kern="1200" dirty="0"/>
        </a:p>
      </dsp:txBody>
      <dsp:txXfrm>
        <a:off x="301230" y="3625065"/>
        <a:ext cx="3709981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65981-C692-436B-8D40-BC8CF0D0C358}">
      <dsp:nvSpPr>
        <dsp:cNvPr id="0" name=""/>
        <dsp:cNvSpPr/>
      </dsp:nvSpPr>
      <dsp:spPr>
        <a:xfrm>
          <a:off x="2501" y="264540"/>
          <a:ext cx="3696159" cy="254665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87151-FD5C-43C8-B830-81FFF19C4782}">
      <dsp:nvSpPr>
        <dsp:cNvPr id="0" name=""/>
        <dsp:cNvSpPr/>
      </dsp:nvSpPr>
      <dsp:spPr>
        <a:xfrm>
          <a:off x="2501" y="2811194"/>
          <a:ext cx="3696159" cy="1371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Métodos de análisis independiente</a:t>
          </a:r>
          <a:endParaRPr lang="es-EC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Registros de pruebas</a:t>
          </a:r>
          <a:endParaRPr lang="es-EC" sz="2100" kern="1200" dirty="0"/>
        </a:p>
      </dsp:txBody>
      <dsp:txXfrm>
        <a:off x="2501" y="2811194"/>
        <a:ext cx="3696159" cy="1371275"/>
      </dsp:txXfrm>
    </dsp:sp>
    <dsp:sp modelId="{B709028C-A373-4F3A-B23C-75B0CCF2A4C4}">
      <dsp:nvSpPr>
        <dsp:cNvPr id="0" name=""/>
        <dsp:cNvSpPr/>
      </dsp:nvSpPr>
      <dsp:spPr>
        <a:xfrm>
          <a:off x="4569927" y="482916"/>
          <a:ext cx="2338338" cy="2546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69ED2-5106-4214-8CF1-5213FFA45468}">
      <dsp:nvSpPr>
        <dsp:cNvPr id="0" name=""/>
        <dsp:cNvSpPr/>
      </dsp:nvSpPr>
      <dsp:spPr>
        <a:xfrm>
          <a:off x="4068432" y="2811194"/>
          <a:ext cx="3696159" cy="1371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Métodos directos</a:t>
          </a:r>
          <a:endParaRPr lang="es-EC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100" kern="1200" dirty="0" smtClean="0"/>
            <a:t>Evaluación en tiempo real</a:t>
          </a:r>
          <a:endParaRPr lang="es-EC" sz="2100" kern="1200" dirty="0"/>
        </a:p>
      </dsp:txBody>
      <dsp:txXfrm>
        <a:off x="4068432" y="2811194"/>
        <a:ext cx="3696159" cy="13712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766EB-D77D-4D1F-B250-8B4BA185F349}">
      <dsp:nvSpPr>
        <dsp:cNvPr id="0" name=""/>
        <dsp:cNvSpPr/>
      </dsp:nvSpPr>
      <dsp:spPr>
        <a:xfrm>
          <a:off x="0" y="0"/>
          <a:ext cx="1906082" cy="44154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Establecer requerimientos</a:t>
          </a:r>
          <a:endParaRPr lang="es-EC" sz="1800" kern="1200" dirty="0"/>
        </a:p>
      </dsp:txBody>
      <dsp:txXfrm>
        <a:off x="0" y="1766169"/>
        <a:ext cx="1906082" cy="1766169"/>
      </dsp:txXfrm>
    </dsp:sp>
    <dsp:sp modelId="{F24F035B-0404-46D6-895A-D9BEE5CD5E74}">
      <dsp:nvSpPr>
        <dsp:cNvPr id="0" name=""/>
        <dsp:cNvSpPr/>
      </dsp:nvSpPr>
      <dsp:spPr>
        <a:xfrm>
          <a:off x="217873" y="264925"/>
          <a:ext cx="1470336" cy="1470336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1F17A-E640-4DED-9E78-8FCA5CA70F33}">
      <dsp:nvSpPr>
        <dsp:cNvPr id="0" name=""/>
        <dsp:cNvSpPr/>
      </dsp:nvSpPr>
      <dsp:spPr>
        <a:xfrm>
          <a:off x="1963264" y="0"/>
          <a:ext cx="1906082" cy="44154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Especificar</a:t>
          </a:r>
          <a:endParaRPr lang="es-EC" sz="1800" kern="1200" dirty="0"/>
        </a:p>
      </dsp:txBody>
      <dsp:txXfrm>
        <a:off x="1963264" y="1766169"/>
        <a:ext cx="1906082" cy="1766169"/>
      </dsp:txXfrm>
    </dsp:sp>
    <dsp:sp modelId="{4E013A34-8540-4D14-88F9-71153142FC91}">
      <dsp:nvSpPr>
        <dsp:cNvPr id="0" name=""/>
        <dsp:cNvSpPr/>
      </dsp:nvSpPr>
      <dsp:spPr>
        <a:xfrm>
          <a:off x="2181138" y="264925"/>
          <a:ext cx="1470336" cy="1470336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DB3B9-4160-464C-B6C9-C3D5F7BBF20E}">
      <dsp:nvSpPr>
        <dsp:cNvPr id="0" name=""/>
        <dsp:cNvSpPr/>
      </dsp:nvSpPr>
      <dsp:spPr>
        <a:xfrm>
          <a:off x="3926529" y="0"/>
          <a:ext cx="1906082" cy="44154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Diseñar</a:t>
          </a:r>
          <a:endParaRPr lang="es-EC" sz="1800" kern="1200" dirty="0"/>
        </a:p>
      </dsp:txBody>
      <dsp:txXfrm>
        <a:off x="3926529" y="1766169"/>
        <a:ext cx="1906082" cy="1766169"/>
      </dsp:txXfrm>
    </dsp:sp>
    <dsp:sp modelId="{4F548DE6-E0C3-45DE-8F7C-4B66470B840E}">
      <dsp:nvSpPr>
        <dsp:cNvPr id="0" name=""/>
        <dsp:cNvSpPr/>
      </dsp:nvSpPr>
      <dsp:spPr>
        <a:xfrm>
          <a:off x="4144402" y="264925"/>
          <a:ext cx="1470336" cy="1470336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8FE28-97F4-4485-B23E-867B828E6A78}">
      <dsp:nvSpPr>
        <dsp:cNvPr id="0" name=""/>
        <dsp:cNvSpPr/>
      </dsp:nvSpPr>
      <dsp:spPr>
        <a:xfrm>
          <a:off x="5889794" y="0"/>
          <a:ext cx="1906082" cy="44154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Ejecutar</a:t>
          </a:r>
          <a:endParaRPr lang="es-EC" sz="1800" kern="1200" dirty="0"/>
        </a:p>
      </dsp:txBody>
      <dsp:txXfrm>
        <a:off x="5889794" y="1766169"/>
        <a:ext cx="1906082" cy="1766169"/>
      </dsp:txXfrm>
    </dsp:sp>
    <dsp:sp modelId="{881089F0-B105-4141-A8D2-9BFE00DC6AF0}">
      <dsp:nvSpPr>
        <dsp:cNvPr id="0" name=""/>
        <dsp:cNvSpPr/>
      </dsp:nvSpPr>
      <dsp:spPr>
        <a:xfrm>
          <a:off x="6107667" y="264925"/>
          <a:ext cx="1470336" cy="1470336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3DA8A-7EB6-4B22-A93F-76C9AD0B8989}">
      <dsp:nvSpPr>
        <dsp:cNvPr id="0" name=""/>
        <dsp:cNvSpPr/>
      </dsp:nvSpPr>
      <dsp:spPr>
        <a:xfrm>
          <a:off x="7853059" y="0"/>
          <a:ext cx="1906082" cy="44154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Concluir</a:t>
          </a:r>
          <a:endParaRPr lang="es-EC" sz="1800" kern="1200" dirty="0"/>
        </a:p>
      </dsp:txBody>
      <dsp:txXfrm>
        <a:off x="7853059" y="1766169"/>
        <a:ext cx="1906082" cy="1766169"/>
      </dsp:txXfrm>
    </dsp:sp>
    <dsp:sp modelId="{A7C97DAF-9B12-4DFC-A57D-3BF0642943C0}">
      <dsp:nvSpPr>
        <dsp:cNvPr id="0" name=""/>
        <dsp:cNvSpPr/>
      </dsp:nvSpPr>
      <dsp:spPr>
        <a:xfrm>
          <a:off x="8070932" y="264925"/>
          <a:ext cx="1470336" cy="1470336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CF0F0-7FFA-454B-BA97-A408D467CCEF}">
      <dsp:nvSpPr>
        <dsp:cNvPr id="0" name=""/>
        <dsp:cNvSpPr/>
      </dsp:nvSpPr>
      <dsp:spPr>
        <a:xfrm>
          <a:off x="390365" y="3532339"/>
          <a:ext cx="8978410" cy="662313"/>
        </a:xfrm>
        <a:prstGeom prst="left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39C53-C842-453D-92B7-E03699B02ECB}">
      <dsp:nvSpPr>
        <dsp:cNvPr id="0" name=""/>
        <dsp:cNvSpPr/>
      </dsp:nvSpPr>
      <dsp:spPr>
        <a:xfrm rot="5400000">
          <a:off x="3437692" y="768999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 rot="-5400000">
        <a:off x="3890545" y="974081"/>
        <a:ext cx="1352070" cy="1554103"/>
      </dsp:txXfrm>
    </dsp:sp>
    <dsp:sp modelId="{14CFC421-02F5-47F7-88E4-E4B71594A322}">
      <dsp:nvSpPr>
        <dsp:cNvPr id="0" name=""/>
        <dsp:cNvSpPr/>
      </dsp:nvSpPr>
      <dsp:spPr>
        <a:xfrm>
          <a:off x="5608320" y="1073799"/>
          <a:ext cx="251968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Incompletos o inconsistentes</a:t>
          </a:r>
          <a:endParaRPr lang="es-EC" sz="2700" kern="1200" dirty="0"/>
        </a:p>
      </dsp:txBody>
      <dsp:txXfrm>
        <a:off x="5608320" y="1073799"/>
        <a:ext cx="2519680" cy="1354666"/>
      </dsp:txXfrm>
    </dsp:sp>
    <dsp:sp modelId="{087EE820-E6F7-4A9D-8C91-E105940276ED}">
      <dsp:nvSpPr>
        <dsp:cNvPr id="0" name=""/>
        <dsp:cNvSpPr/>
      </dsp:nvSpPr>
      <dsp:spPr>
        <a:xfrm rot="5400000">
          <a:off x="1316284" y="768999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79374"/>
            <a:satOff val="-3219"/>
            <a:lumOff val="72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1769137" y="974081"/>
        <a:ext cx="1352070" cy="1554103"/>
      </dsp:txXfrm>
    </dsp:sp>
    <dsp:sp modelId="{85C354F3-EFCF-443B-8EB1-4FD90EDFE9D2}">
      <dsp:nvSpPr>
        <dsp:cNvPr id="0" name=""/>
        <dsp:cNvSpPr/>
      </dsp:nvSpPr>
      <dsp:spPr>
        <a:xfrm rot="5400000">
          <a:off x="2372924" y="2685401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558749"/>
            <a:satOff val="-6439"/>
            <a:lumOff val="143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 rot="-5400000">
        <a:off x="2825777" y="2890483"/>
        <a:ext cx="1352070" cy="1554103"/>
      </dsp:txXfrm>
    </dsp:sp>
    <dsp:sp modelId="{2C337806-9B01-40B7-BA00-3255D6014C3F}">
      <dsp:nvSpPr>
        <dsp:cNvPr id="0" name=""/>
        <dsp:cNvSpPr/>
      </dsp:nvSpPr>
      <dsp:spPr>
        <a:xfrm>
          <a:off x="0" y="2990201"/>
          <a:ext cx="243840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Último ciclo</a:t>
          </a:r>
          <a:endParaRPr lang="es-EC" sz="2700" kern="1200" dirty="0"/>
        </a:p>
      </dsp:txBody>
      <dsp:txXfrm>
        <a:off x="0" y="2990201"/>
        <a:ext cx="2438400" cy="1354666"/>
      </dsp:txXfrm>
    </dsp:sp>
    <dsp:sp modelId="{9A64075E-251C-45A4-B256-B451CA1BFA99}">
      <dsp:nvSpPr>
        <dsp:cNvPr id="0" name=""/>
        <dsp:cNvSpPr/>
      </dsp:nvSpPr>
      <dsp:spPr>
        <a:xfrm rot="5400000">
          <a:off x="4494332" y="2685401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4947185" y="2890483"/>
        <a:ext cx="1352070" cy="15541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2F7F2-490A-40A7-884A-5FB21A593761}">
      <dsp:nvSpPr>
        <dsp:cNvPr id="0" name=""/>
        <dsp:cNvSpPr/>
      </dsp:nvSpPr>
      <dsp:spPr>
        <a:xfrm>
          <a:off x="4793" y="509852"/>
          <a:ext cx="2280905" cy="1571544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58096-56E0-42CD-94CF-5379F185589D}">
      <dsp:nvSpPr>
        <dsp:cNvPr id="0" name=""/>
        <dsp:cNvSpPr/>
      </dsp:nvSpPr>
      <dsp:spPr>
        <a:xfrm>
          <a:off x="4793" y="2081397"/>
          <a:ext cx="2280905" cy="846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Reportes</a:t>
          </a:r>
          <a:endParaRPr lang="es-EC" sz="2500" kern="1200" dirty="0"/>
        </a:p>
      </dsp:txBody>
      <dsp:txXfrm>
        <a:off x="4793" y="2081397"/>
        <a:ext cx="2280905" cy="846216"/>
      </dsp:txXfrm>
    </dsp:sp>
    <dsp:sp modelId="{D671A1E5-7FA3-4A1D-B2A7-7F33F52177E2}">
      <dsp:nvSpPr>
        <dsp:cNvPr id="0" name=""/>
        <dsp:cNvSpPr/>
      </dsp:nvSpPr>
      <dsp:spPr>
        <a:xfrm>
          <a:off x="2513885" y="509852"/>
          <a:ext cx="2280905" cy="1571544"/>
        </a:xfrm>
        <a:prstGeom prst="roundRect">
          <a:avLst/>
        </a:prstGeom>
        <a:solidFill>
          <a:schemeClr val="accent2">
            <a:shade val="80000"/>
            <a:hueOff val="200984"/>
            <a:satOff val="-13005"/>
            <a:lumOff val="11874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DB009-584B-4DD8-BB5F-B7778B3EFF43}">
      <dsp:nvSpPr>
        <dsp:cNvPr id="0" name=""/>
        <dsp:cNvSpPr/>
      </dsp:nvSpPr>
      <dsp:spPr>
        <a:xfrm>
          <a:off x="2513885" y="2081397"/>
          <a:ext cx="2280905" cy="846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Muestra</a:t>
          </a:r>
          <a:endParaRPr lang="es-EC" sz="2500" kern="1200" dirty="0"/>
        </a:p>
      </dsp:txBody>
      <dsp:txXfrm>
        <a:off x="2513885" y="2081397"/>
        <a:ext cx="2280905" cy="846216"/>
      </dsp:txXfrm>
    </dsp:sp>
    <dsp:sp modelId="{7BF53B49-2B3A-42DB-A753-FE9E516B1EE2}">
      <dsp:nvSpPr>
        <dsp:cNvPr id="0" name=""/>
        <dsp:cNvSpPr/>
      </dsp:nvSpPr>
      <dsp:spPr>
        <a:xfrm>
          <a:off x="5022977" y="509852"/>
          <a:ext cx="2280905" cy="1571544"/>
        </a:xfrm>
        <a:prstGeom prst="roundRect">
          <a:avLst/>
        </a:prstGeom>
        <a:solidFill>
          <a:schemeClr val="accent2">
            <a:shade val="80000"/>
            <a:hueOff val="401968"/>
            <a:satOff val="-26011"/>
            <a:lumOff val="23748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A1CB8-4CEC-44D2-8425-A035172C143C}">
      <dsp:nvSpPr>
        <dsp:cNvPr id="0" name=""/>
        <dsp:cNvSpPr/>
      </dsp:nvSpPr>
      <dsp:spPr>
        <a:xfrm>
          <a:off x="5022977" y="2081397"/>
          <a:ext cx="2280905" cy="846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Hardware</a:t>
          </a:r>
          <a:endParaRPr lang="es-EC" sz="2500" kern="1200" dirty="0"/>
        </a:p>
      </dsp:txBody>
      <dsp:txXfrm>
        <a:off x="5022977" y="2081397"/>
        <a:ext cx="2280905" cy="846216"/>
      </dsp:txXfrm>
    </dsp:sp>
    <dsp:sp modelId="{13E1E28E-A1EC-4122-A01D-DE5C261E2E5E}">
      <dsp:nvSpPr>
        <dsp:cNvPr id="0" name=""/>
        <dsp:cNvSpPr/>
      </dsp:nvSpPr>
      <dsp:spPr>
        <a:xfrm>
          <a:off x="7532070" y="509852"/>
          <a:ext cx="2280905" cy="1571544"/>
        </a:xfrm>
        <a:prstGeom prst="roundRect">
          <a:avLst/>
        </a:prstGeom>
        <a:solidFill>
          <a:schemeClr val="accent2">
            <a:shade val="80000"/>
            <a:hueOff val="602952"/>
            <a:satOff val="-39016"/>
            <a:lumOff val="35622"/>
            <a:alphaOff val="0"/>
          </a:schemeClr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83BEC-2AD4-481C-8036-74AAF8079F40}">
      <dsp:nvSpPr>
        <dsp:cNvPr id="0" name=""/>
        <dsp:cNvSpPr/>
      </dsp:nvSpPr>
      <dsp:spPr>
        <a:xfrm>
          <a:off x="7532070" y="2081397"/>
          <a:ext cx="2280905" cy="846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Herramienta</a:t>
          </a:r>
          <a:endParaRPr lang="es-EC" sz="2500" kern="1200" dirty="0"/>
        </a:p>
      </dsp:txBody>
      <dsp:txXfrm>
        <a:off x="7532070" y="2081397"/>
        <a:ext cx="2280905" cy="846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76675-4B91-4FA0-B72A-79BDC42405D6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6F2AF-5E56-4C50-9AB9-C762C90902F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477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Hablar de que las pruebas se utilizan mucho en el mercado </a:t>
            </a:r>
            <a:r>
              <a:rPr lang="es-EC" dirty="0" err="1" smtClean="0"/>
              <a:t>glbal</a:t>
            </a:r>
            <a:endParaRPr lang="es-EC" dirty="0" smtClean="0"/>
          </a:p>
          <a:p>
            <a:r>
              <a:rPr lang="es-EC" dirty="0" smtClean="0"/>
              <a:t>Ecuador no, caso gestor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2974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R="0"/>
                <a:r>
                  <a:rPr lang="es-EC" i="1" dirty="0" smtClean="0"/>
                  <a:t>%t </a:t>
                </a:r>
                <a:r>
                  <a:rPr lang="es-EC" dirty="0" smtClean="0"/>
                  <a:t>representa el porcentaje de incremento del tiempo total que toma realizar la prueba dos veces.</a:t>
                </a:r>
              </a:p>
              <a:p>
                <a:pPr marR="0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𝑇𝐹𝑀</m:t>
                        </m:r>
                      </m:sub>
                    </m:sSub>
                  </m:oMath>
                </a14:m>
                <a:r>
                  <a:rPr lang="es-EC" i="1" dirty="0"/>
                  <a:t> </a:t>
                </a:r>
                <a:r>
                  <a:rPr lang="es-EC" dirty="0"/>
                  <a:t>representa el tiempo total que toma crear y ejecutar una prueba funcional manualmente.</a:t>
                </a:r>
              </a:p>
              <a:p>
                <a:pPr marR="0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𝐶𝐹𝐴</m:t>
                        </m:r>
                      </m:sub>
                    </m:sSub>
                  </m:oMath>
                </a14:m>
                <a:r>
                  <a:rPr lang="es-EC" i="1" dirty="0"/>
                  <a:t> </a:t>
                </a:r>
                <a:r>
                  <a:rPr lang="es-EC" dirty="0"/>
                  <a:t>representa el tiempo que toma crear una prueba funcional automáticamente.</a:t>
                </a:r>
              </a:p>
              <a:p>
                <a:pPr marR="0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𝐸𝐹𝐴</m:t>
                        </m:r>
                      </m:sub>
                    </m:sSub>
                  </m:oMath>
                </a14:m>
                <a:r>
                  <a:rPr lang="es-EC" i="1" dirty="0"/>
                  <a:t> </a:t>
                </a:r>
                <a:r>
                  <a:rPr lang="es-EC" dirty="0"/>
                  <a:t> representa el tiempo que toma ejecutar una prueba funcional automáticamente</a:t>
                </a:r>
                <a:r>
                  <a:rPr lang="es-EC" dirty="0" smtClean="0"/>
                  <a:t>.</a:t>
                </a:r>
                <a:endParaRPr lang="es-EC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R="0"/>
                <a:r>
                  <a:rPr lang="es-EC" i="1" dirty="0" smtClean="0"/>
                  <a:t>%t </a:t>
                </a:r>
                <a:r>
                  <a:rPr lang="es-EC" dirty="0" smtClean="0"/>
                  <a:t>representa el porcentaje de incremento del tiempo total que toma realizar la prueba dos veces.</a:t>
                </a:r>
              </a:p>
              <a:p>
                <a:pPr marR="0"/>
                <a:r>
                  <a:rPr lang="es-EC" i="0">
                    <a:latin typeface="Cambria Math" panose="02040503050406030204" pitchFamily="18" charset="0"/>
                  </a:rPr>
                  <a:t>𝑡_𝑇𝐹𝑀</a:t>
                </a:r>
                <a:r>
                  <a:rPr lang="es-EC" i="1" dirty="0"/>
                  <a:t> </a:t>
                </a:r>
                <a:r>
                  <a:rPr lang="es-EC" dirty="0"/>
                  <a:t>representa el tiempo total que toma crear y ejecutar una prueba funcional manualmente.</a:t>
                </a:r>
              </a:p>
              <a:p>
                <a:pPr marR="0"/>
                <a:r>
                  <a:rPr lang="es-EC" i="0">
                    <a:latin typeface="Cambria Math" panose="02040503050406030204" pitchFamily="18" charset="0"/>
                  </a:rPr>
                  <a:t>𝑡_𝐶𝐹𝐴</a:t>
                </a:r>
                <a:r>
                  <a:rPr lang="es-EC" i="1" dirty="0"/>
                  <a:t> </a:t>
                </a:r>
                <a:r>
                  <a:rPr lang="es-EC" dirty="0"/>
                  <a:t>representa el tiempo que toma crear una prueba funcional automáticamente.</a:t>
                </a:r>
              </a:p>
              <a:p>
                <a:pPr marR="0"/>
                <a:r>
                  <a:rPr lang="es-EC" i="0">
                    <a:latin typeface="Cambria Math" panose="02040503050406030204" pitchFamily="18" charset="0"/>
                  </a:rPr>
                  <a:t>𝑡_𝐸𝐹𝐴</a:t>
                </a:r>
                <a:r>
                  <a:rPr lang="es-EC" i="1" dirty="0"/>
                  <a:t> </a:t>
                </a:r>
                <a:r>
                  <a:rPr lang="es-EC" dirty="0"/>
                  <a:t> representa el tiempo que toma ejecutar una prueba funcional automáticamente</a:t>
                </a:r>
                <a:r>
                  <a:rPr lang="es-EC" dirty="0" smtClean="0"/>
                  <a:t>.</a:t>
                </a:r>
                <a:endParaRPr lang="es-EC" dirty="0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1139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s-EC" dirty="0"/>
                  <a:t> representa el número de horas ahorradas al usar pruebas automáticas respecto de pruebas manuales en la corrida n de la prueba de regresión.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𝑇𝑅𝑀</m:t>
                        </m:r>
                      </m:sub>
                    </m:sSub>
                  </m:oMath>
                </a14:m>
                <a:r>
                  <a:rPr lang="es-EC" dirty="0"/>
                  <a:t>  representa el tiempo total que toma crear y ejecutar una prueba de regresión manualmente.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𝑇𝑅𝐴</m:t>
                        </m:r>
                      </m:sub>
                    </m:sSub>
                  </m:oMath>
                </a14:m>
                <a:r>
                  <a:rPr lang="es-EC" dirty="0"/>
                  <a:t>  representa el tiempo total que toma crear y ejecutar una prueba de regresión automáticamente.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𝐸𝑅𝐴</m:t>
                        </m:r>
                      </m:sub>
                    </m:sSub>
                  </m:oMath>
                </a14:m>
                <a:r>
                  <a:rPr lang="es-EC" dirty="0"/>
                  <a:t>  representa el tiempo que toma ejecutar una prueba de regresión </a:t>
                </a:r>
                <a:r>
                  <a:rPr lang="es-EC" dirty="0" smtClean="0"/>
                  <a:t>automáticamente</a:t>
                </a:r>
                <a:r>
                  <a:rPr lang="es-EC" dirty="0"/>
                  <a:t>.</a:t>
                </a:r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/>
                <a:r>
                  <a:rPr lang="es-EC" i="0">
                    <a:latin typeface="Cambria Math" panose="02040503050406030204" pitchFamily="18" charset="0"/>
                  </a:rPr>
                  <a:t>𝑡</a:t>
                </a:r>
                <a:r>
                  <a:rPr lang="es-EC" i="0" smtClean="0">
                    <a:latin typeface="Cambria Math" panose="02040503050406030204" pitchFamily="18" charset="0"/>
                  </a:rPr>
                  <a:t>_</a:t>
                </a:r>
                <a:r>
                  <a:rPr lang="es-EC" i="0">
                    <a:latin typeface="Cambria Math" panose="02040503050406030204" pitchFamily="18" charset="0"/>
                  </a:rPr>
                  <a:t>𝑛</a:t>
                </a:r>
                <a:r>
                  <a:rPr lang="es-EC" dirty="0"/>
                  <a:t> representa el número de horas ahorradas al usar pruebas automáticas respecto de pruebas manuales en la corrida n de la prueba de regresión.</a:t>
                </a:r>
              </a:p>
              <a:p>
                <a:pPr lvl="0"/>
                <a:r>
                  <a:rPr lang="es-EC" i="0">
                    <a:latin typeface="Cambria Math" panose="02040503050406030204" pitchFamily="18" charset="0"/>
                  </a:rPr>
                  <a:t>𝑡_𝑇𝑅𝑀</a:t>
                </a:r>
                <a:r>
                  <a:rPr lang="es-EC" dirty="0"/>
                  <a:t>  representa el tiempo total que toma crear y ejecutar una prueba de regresión manualmente.</a:t>
                </a:r>
              </a:p>
              <a:p>
                <a:pPr lvl="0"/>
                <a:r>
                  <a:rPr lang="es-EC" i="0">
                    <a:latin typeface="Cambria Math" panose="02040503050406030204" pitchFamily="18" charset="0"/>
                  </a:rPr>
                  <a:t>𝑡_𝑇𝑅𝐴</a:t>
                </a:r>
                <a:r>
                  <a:rPr lang="es-EC" dirty="0"/>
                  <a:t>  representa el tiempo total que toma crear y ejecutar una prueba de regresión automáticamente.</a:t>
                </a:r>
              </a:p>
              <a:p>
                <a:pPr lvl="0"/>
                <a:r>
                  <a:rPr lang="es-EC" i="0">
                    <a:latin typeface="Cambria Math" panose="02040503050406030204" pitchFamily="18" charset="0"/>
                  </a:rPr>
                  <a:t>𝑡_𝐸𝑅𝐴</a:t>
                </a:r>
                <a:r>
                  <a:rPr lang="es-EC" dirty="0"/>
                  <a:t>  representa el tiempo que toma ejecutar una prueba de regresión </a:t>
                </a:r>
                <a:r>
                  <a:rPr lang="es-EC" dirty="0" smtClean="0"/>
                  <a:t>automáticamente</a:t>
                </a:r>
                <a:r>
                  <a:rPr lang="es-EC" dirty="0"/>
                  <a:t>.</a:t>
                </a:r>
              </a:p>
              <a:p>
                <a:endParaRPr lang="es-EC" dirty="0"/>
              </a:p>
            </p:txBody>
          </p:sp>
        </mc:Fallback>
      </mc:AlternateContent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0738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2200" dirty="0" smtClean="0"/>
              <a:t>Sobre los reportes</a:t>
            </a:r>
          </a:p>
          <a:p>
            <a:r>
              <a:rPr lang="es-EC" sz="2200" dirty="0" smtClean="0"/>
              <a:t>Muestra estadística</a:t>
            </a:r>
          </a:p>
          <a:p>
            <a:r>
              <a:rPr lang="es-EC" sz="2200" dirty="0" smtClean="0"/>
              <a:t>Impedimentos de la herramienta y de hardware</a:t>
            </a:r>
          </a:p>
          <a:p>
            <a:pPr lvl="1"/>
            <a:r>
              <a:rPr lang="es-MX" sz="2200" dirty="0" smtClean="0"/>
              <a:t>Limitaciones en el número de casos </a:t>
            </a:r>
          </a:p>
          <a:p>
            <a:pPr lvl="1"/>
            <a:r>
              <a:rPr lang="es-EC" sz="2200" dirty="0" smtClean="0"/>
              <a:t>Tiempos</a:t>
            </a:r>
            <a:r>
              <a:rPr lang="en-US" sz="2200" dirty="0" smtClean="0"/>
              <a:t> de </a:t>
            </a:r>
            <a:r>
              <a:rPr lang="es-EC" sz="2200" dirty="0" smtClean="0"/>
              <a:t>espera</a:t>
            </a:r>
          </a:p>
          <a:p>
            <a:pPr lvl="1"/>
            <a:r>
              <a:rPr lang="es-EC" sz="2200" dirty="0" smtClean="0"/>
              <a:t>Inconvenientes con caracteres</a:t>
            </a:r>
          </a:p>
          <a:p>
            <a:pPr lvl="1"/>
            <a:r>
              <a:rPr lang="es-EC" sz="2200" dirty="0" smtClean="0"/>
              <a:t>Comandos no existentes</a:t>
            </a:r>
          </a:p>
          <a:p>
            <a:pPr lvl="1"/>
            <a:r>
              <a:rPr lang="es-EC" sz="2200" dirty="0" smtClean="0"/>
              <a:t>Elementos no encontrados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9493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 smtClean="0"/>
              <a:t>Se consiguieron los objetivos específicos 1 y 2, pero se encontraron limitaciones, especialmente con los recursos disponibles.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1200" dirty="0" smtClean="0"/>
              <a:t>incrementando el ahorro de tiempo utilizado mientras más instancias de dichas pruebas se corran</a:t>
            </a:r>
            <a:r>
              <a:rPr lang="es-MX" sz="1200" dirty="0" smtClean="0"/>
              <a:t>).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5962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MX" sz="1200" dirty="0" smtClean="0"/>
          </a:p>
          <a:p>
            <a:pPr algn="just"/>
            <a:r>
              <a:rPr lang="es-MX" sz="1200" dirty="0" smtClean="0"/>
              <a:t>Desarrollar una herramienta que permita implementar pruebas funcionales sobre aplicaciones web.</a:t>
            </a:r>
          </a:p>
          <a:p>
            <a:pPr algn="just"/>
            <a:r>
              <a:rPr lang="es-MX" sz="1200" dirty="0" smtClean="0"/>
              <a:t>Crear un traductor de pruebas funcionales a pruebas de regresión.</a:t>
            </a:r>
          </a:p>
          <a:p>
            <a:pPr algn="just"/>
            <a:r>
              <a:rPr lang="es-MX" sz="1200" dirty="0" smtClean="0"/>
              <a:t>Realizar un análisis de la relación existente entre los atributos de calidad del software y la automatización de pruebas.</a:t>
            </a:r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566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C" sz="1200" dirty="0" smtClean="0"/>
              <a:t>IS -&gt; GCS -&gt; ASC</a:t>
            </a:r>
          </a:p>
          <a:p>
            <a:pPr algn="just"/>
            <a:r>
              <a:rPr lang="es-EC" sz="1200" dirty="0" smtClean="0"/>
              <a:t>Pruebas dinámicas -&gt; caja negra -&gt; funcionales y de regresión.</a:t>
            </a:r>
          </a:p>
          <a:p>
            <a:pPr algn="just"/>
            <a:r>
              <a:rPr lang="es-MX" sz="1200" dirty="0" smtClean="0"/>
              <a:t>Conjunto de diferentes herramientas de software que permiten en conjunto la automatización de pruebas para aplicaciones basadas en la web. </a:t>
            </a:r>
          </a:p>
          <a:p>
            <a:pPr algn="just"/>
            <a:r>
              <a:rPr lang="es-EC" sz="1200" b="1" dirty="0" smtClean="0"/>
              <a:t>Selenium IDE</a:t>
            </a:r>
            <a:r>
              <a:rPr lang="es-EC" sz="1200" dirty="0" smtClean="0"/>
              <a:t>, Selenium RC, </a:t>
            </a:r>
            <a:r>
              <a:rPr lang="es-EC" sz="1200" b="1" dirty="0" smtClean="0"/>
              <a:t>Selenium </a:t>
            </a:r>
            <a:r>
              <a:rPr lang="es-EC" sz="1200" b="1" dirty="0" err="1" smtClean="0"/>
              <a:t>WebDrive</a:t>
            </a:r>
            <a:r>
              <a:rPr lang="es-EC" sz="1200" dirty="0" smtClean="0"/>
              <a:t>, Selenium </a:t>
            </a:r>
            <a:r>
              <a:rPr lang="es-EC" sz="1200" dirty="0" err="1" smtClean="0"/>
              <a:t>Grid</a:t>
            </a:r>
            <a:r>
              <a:rPr lang="es-EC" sz="1200" dirty="0" smtClean="0"/>
              <a:t>.</a:t>
            </a:r>
          </a:p>
          <a:p>
            <a:r>
              <a:rPr lang="es-EC" dirty="0" smtClean="0"/>
              <a:t>25010</a:t>
            </a:r>
            <a:r>
              <a:rPr lang="es-EC" baseline="0" dirty="0" smtClean="0"/>
              <a:t> MODELO</a:t>
            </a:r>
          </a:p>
          <a:p>
            <a:r>
              <a:rPr lang="es-EC" baseline="0" dirty="0" smtClean="0"/>
              <a:t>25040 PROCESO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077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Se estudian los fenómenos contemporáneos en su contexto natural y permite posteriormente reportarlos de una forma apropiada a la comunidad científica de manera que sean entendibles y replicables.</a:t>
            </a:r>
            <a:endParaRPr lang="es-EC" sz="1200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219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040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4831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 smtClean="0"/>
              <a:t>¿Existe un impacto positivo en los atributos de mantenibilidad de una aplicación web cuando se emplean herramientas de automatización para los proceso de pruebas</a:t>
            </a:r>
            <a:r>
              <a:rPr lang="es-EC" sz="1200" dirty="0" smtClean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 smtClean="0"/>
              <a:t>Yin 2003</a:t>
            </a:r>
            <a:endParaRPr lang="es-EC" sz="1200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0025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--Requerimientos</a:t>
            </a:r>
          </a:p>
          <a:p>
            <a:pPr lvl="0"/>
            <a:r>
              <a:rPr lang="es-EC" dirty="0" smtClean="0"/>
              <a:t>El objetivo es medir la calidad de los atributos de </a:t>
            </a:r>
            <a:r>
              <a:rPr lang="es-EC" b="1" dirty="0" smtClean="0"/>
              <a:t>modificabilidad y testabilidad </a:t>
            </a:r>
            <a:r>
              <a:rPr lang="es-EC" dirty="0" smtClean="0"/>
              <a:t>de GESTOR G5 TRUST.</a:t>
            </a:r>
          </a:p>
          <a:p>
            <a:pPr lvl="0"/>
            <a:r>
              <a:rPr lang="es-EC" dirty="0" smtClean="0"/>
              <a:t>El módulo que se probó es el de PERSONAS de la aplicación web.</a:t>
            </a:r>
          </a:p>
          <a:p>
            <a:pPr lvl="0"/>
            <a:r>
              <a:rPr lang="es-EC" dirty="0" smtClean="0"/>
              <a:t>Las partes interesadas son los desarrolladores y los “testers”. </a:t>
            </a:r>
          </a:p>
          <a:p>
            <a:pPr lvl="0"/>
            <a:r>
              <a:rPr lang="es-EC" dirty="0" smtClean="0"/>
              <a:t>---Especificar</a:t>
            </a:r>
          </a:p>
          <a:p>
            <a:pPr lvl="0"/>
            <a:r>
              <a:rPr lang="es-EC" dirty="0" smtClean="0"/>
              <a:t>Medir la capacidad del sistema para ser </a:t>
            </a:r>
            <a:r>
              <a:rPr lang="es-EC" b="0" dirty="0" smtClean="0"/>
              <a:t>modificado y probado.</a:t>
            </a:r>
          </a:p>
          <a:p>
            <a:pPr lvl="0"/>
            <a:r>
              <a:rPr lang="es-EC" dirty="0" smtClean="0"/>
              <a:t>Las mediciones se realizaron bajo dos modalidades: pruebas manuales y automáticas.</a:t>
            </a:r>
          </a:p>
          <a:p>
            <a:pPr lvl="0"/>
            <a:r>
              <a:rPr lang="es-EC" b="1" dirty="0" smtClean="0"/>
              <a:t>Tiempo utilizado para elaborar y ejecutar una prueba </a:t>
            </a:r>
            <a:r>
              <a:rPr lang="es-EC" b="0" dirty="0" smtClean="0"/>
              <a:t>(</a:t>
            </a:r>
            <a:r>
              <a:rPr lang="es-EC" dirty="0" smtClean="0"/>
              <a:t>segundos).</a:t>
            </a:r>
          </a:p>
          <a:p>
            <a:pPr lvl="0"/>
            <a:r>
              <a:rPr lang="es-EC" dirty="0" smtClean="0"/>
              <a:t>Total 25 pruebas:</a:t>
            </a:r>
          </a:p>
          <a:p>
            <a:pPr lvl="1"/>
            <a:r>
              <a:rPr lang="es-EC" dirty="0" smtClean="0"/>
              <a:t>20 pruebas funcionales.</a:t>
            </a:r>
          </a:p>
          <a:p>
            <a:pPr lvl="1"/>
            <a:r>
              <a:rPr lang="es-EC" dirty="0" smtClean="0"/>
              <a:t>5 pruebas de regresión</a:t>
            </a:r>
          </a:p>
          <a:p>
            <a:pPr lvl="0"/>
            <a:endParaRPr lang="es-EC" dirty="0" smtClean="0"/>
          </a:p>
          <a:p>
            <a:pPr lvl="0"/>
            <a:r>
              <a:rPr lang="es-EC" dirty="0" smtClean="0"/>
              <a:t>----</a:t>
            </a:r>
            <a:r>
              <a:rPr lang="es-EC" dirty="0" err="1" smtClean="0"/>
              <a:t>Disñar</a:t>
            </a:r>
            <a:endParaRPr lang="es-EC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El proceso de evaluación se desarrolló en el periodo de dos semanas, con usuarios de prueba, de manera remota y fuera de las horas de uso normal del sistema</a:t>
            </a:r>
          </a:p>
          <a:p>
            <a:pPr lvl="0"/>
            <a:r>
              <a:rPr lang="es-EC" dirty="0" smtClean="0"/>
              <a:t>----Ejecutar</a:t>
            </a:r>
          </a:p>
          <a:p>
            <a:pPr lvl="0"/>
            <a:r>
              <a:rPr lang="es-EC" dirty="0" smtClean="0"/>
              <a:t>-----Reportar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Los resultados del análisis fueron compartidos con el área de calidad de la empresa, dentro del reporte que se entregó como parte del caso de estudio</a:t>
            </a:r>
          </a:p>
          <a:p>
            <a:pPr lvl="0"/>
            <a:endParaRPr lang="es-EC" dirty="0" smtClean="0"/>
          </a:p>
          <a:p>
            <a:pPr lvl="0"/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581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dirty="0" smtClean="0"/>
              <a:t>Discriminación de datos dentro de la métrica</a:t>
            </a:r>
          </a:p>
          <a:p>
            <a:r>
              <a:rPr lang="es-MX" sz="1200" dirty="0" smtClean="0"/>
              <a:t>Datos incompletos o inconsistentes fueron descartados.</a:t>
            </a:r>
          </a:p>
          <a:p>
            <a:r>
              <a:rPr lang="es-MX" sz="1200" dirty="0" smtClean="0"/>
              <a:t>Datos del último ciclo de desarrollo.</a:t>
            </a:r>
          </a:p>
          <a:p>
            <a:r>
              <a:rPr lang="es-MX" sz="1200" dirty="0" smtClean="0"/>
              <a:t>Carta de auspicio y acuerdo de confidencialidad.</a:t>
            </a:r>
            <a:endParaRPr lang="es-EC" sz="12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F2AF-5E56-4C50-9AB9-C762C90902F7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581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6358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114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02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121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261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92457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483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183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955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447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03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6CA6D040-C3FF-4025-ADA5-B1A2479313A4}" type="datetimeFigureOut">
              <a:rPr lang="es-EC" smtClean="0"/>
              <a:t>12/3/2018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DC359AC-738F-4CE4-9C24-9BDD6E297A0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213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464024" y="2688760"/>
            <a:ext cx="11727976" cy="14680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64024" y="216278"/>
            <a:ext cx="11727976" cy="14680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54" y="229925"/>
            <a:ext cx="6223379" cy="13997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787423" y="2729971"/>
            <a:ext cx="11041038" cy="1338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s-ES" sz="27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Implementación de un software para la ejecución de pruebas en aplicaciones web extendiendo la herramienta </a:t>
            </a:r>
            <a:r>
              <a:rPr lang="es-ES" sz="27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s-ES" sz="27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elenium. Caso de estudio en el producto GESTOR G5 TRUST.</a:t>
            </a:r>
          </a:p>
        </p:txBody>
      </p:sp>
      <p:pic>
        <p:nvPicPr>
          <p:cNvPr id="1028" name="Picture 4" descr="Image result for espe logo de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235" y="216278"/>
            <a:ext cx="1399794" cy="13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787423" y="4751802"/>
            <a:ext cx="15922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s-EC" sz="2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Autores: </a:t>
            </a:r>
            <a:endParaRPr lang="es-EC" sz="2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087676" y="5213467"/>
            <a:ext cx="5017018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EC" sz="2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Alejandra Dennis Ponce Guerrón</a:t>
            </a:r>
          </a:p>
          <a:p>
            <a:pPr>
              <a:spcAft>
                <a:spcPts val="300"/>
              </a:spcAft>
            </a:pPr>
            <a:r>
              <a:rPr lang="es-EC" sz="2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Raúl David Naranjo Erazo</a:t>
            </a:r>
            <a:r>
              <a:rPr lang="es-EC" sz="2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C" sz="2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9672522" y="5656011"/>
            <a:ext cx="27937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EC" sz="2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Sangolquí, 2018</a:t>
            </a:r>
            <a:endParaRPr lang="es-EC" sz="2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Reportes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5"/>
          <a:stretch/>
        </p:blipFill>
        <p:spPr>
          <a:xfrm>
            <a:off x="4617777" y="96252"/>
            <a:ext cx="5729382" cy="66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3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Diseño del caso de estudio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872" y="1828801"/>
            <a:ext cx="5203096" cy="1171074"/>
          </a:xfrm>
        </p:spPr>
        <p:txBody>
          <a:bodyPr/>
          <a:lstStyle/>
          <a:p>
            <a:endParaRPr lang="es-MX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s-MX" sz="2400" dirty="0" smtClean="0"/>
              <a:t>Preguntas </a:t>
            </a:r>
            <a:r>
              <a:rPr lang="es-MX" sz="2400" dirty="0"/>
              <a:t>de la </a:t>
            </a:r>
            <a:r>
              <a:rPr lang="es-MX" sz="2400" dirty="0" smtClean="0"/>
              <a:t>investigación</a:t>
            </a:r>
          </a:p>
          <a:p>
            <a:pPr marL="457200" indent="-457200">
              <a:buFont typeface="+mj-lt"/>
              <a:buAutoNum type="arabicPeriod"/>
            </a:pPr>
            <a:endParaRPr lang="es-MX" sz="2400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Picture 2" descr="Image result for ques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71" y="2105053"/>
            <a:ext cx="2538503" cy="14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C:\Users\alede\Dropbox\ale\docs tesis\caaaa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3725"/>
          <a:stretch/>
        </p:blipFill>
        <p:spPr bwMode="auto">
          <a:xfrm>
            <a:off x="582751" y="3517010"/>
            <a:ext cx="5320744" cy="3172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6304547" y="3946692"/>
            <a:ext cx="3834063" cy="2414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24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s-MX" sz="2400" dirty="0" smtClean="0"/>
              <a:t>Selección del caso de estudio y unidades de análisis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7576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3. Procedimientos </a:t>
            </a:r>
            <a:r>
              <a:rPr lang="es-MX" dirty="0">
                <a:solidFill>
                  <a:schemeClr val="bg2">
                    <a:lumMod val="25000"/>
                  </a:schemeClr>
                </a:solidFill>
              </a:rPr>
              <a:t>de recolección de </a:t>
            </a:r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datos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04416673"/>
              </p:ext>
            </p:extLst>
          </p:nvPr>
        </p:nvGraphicFramePr>
        <p:xfrm>
          <a:off x="2032000" y="1691322"/>
          <a:ext cx="7767093" cy="4447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50" y="2011554"/>
            <a:ext cx="2702256" cy="27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Proceso de evaluación</a:t>
            </a:r>
            <a:endParaRPr lang="es-EC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38247755"/>
              </p:ext>
            </p:extLst>
          </p:nvPr>
        </p:nvGraphicFramePr>
        <p:xfrm>
          <a:off x="931026" y="2101754"/>
          <a:ext cx="9759142" cy="441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478" y="2520844"/>
            <a:ext cx="1120131" cy="112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execu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648" y="2645876"/>
            <a:ext cx="870065" cy="8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design paint brus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77" y="2520844"/>
            <a:ext cx="1174606" cy="11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lis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99" y="2587868"/>
            <a:ext cx="1040558" cy="104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specif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17" y="2452005"/>
            <a:ext cx="1092000" cy="124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0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274" y="365760"/>
            <a:ext cx="10088238" cy="1325562"/>
          </a:xfrm>
        </p:spPr>
        <p:txBody>
          <a:bodyPr/>
          <a:lstStyle/>
          <a:p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4. Procedimientos </a:t>
            </a:r>
            <a:r>
              <a:rPr lang="es-MX" dirty="0">
                <a:solidFill>
                  <a:schemeClr val="bg2">
                    <a:lumMod val="25000"/>
                  </a:schemeClr>
                </a:solidFill>
              </a:rPr>
              <a:t>de análisis de </a:t>
            </a:r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datos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/>
          </a:p>
          <a:p>
            <a:r>
              <a:rPr lang="es-EC" sz="2400" dirty="0" smtClean="0"/>
              <a:t>Análisis de datos cuantitativo</a:t>
            </a:r>
          </a:p>
          <a:p>
            <a:pPr lvl="1"/>
            <a:r>
              <a:rPr lang="es-EC" sz="2400" dirty="0" smtClean="0"/>
              <a:t>Promedios</a:t>
            </a:r>
          </a:p>
          <a:p>
            <a:pPr lvl="1"/>
            <a:r>
              <a:rPr lang="es-EC" sz="2400" dirty="0" smtClean="0"/>
              <a:t>Porcentajes de incremento/decremento</a:t>
            </a:r>
          </a:p>
          <a:p>
            <a:pPr lvl="1"/>
            <a:r>
              <a:rPr lang="es-EC" sz="2400" dirty="0" smtClean="0"/>
              <a:t>Modelos</a:t>
            </a:r>
            <a:endParaRPr lang="es-EC" sz="2400" dirty="0"/>
          </a:p>
        </p:txBody>
      </p:sp>
      <p:pic>
        <p:nvPicPr>
          <p:cNvPr id="3076" name="Picture 4" descr="Image result for 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92" y="3590357"/>
            <a:ext cx="3928654" cy="272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1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232" y="365760"/>
            <a:ext cx="10104280" cy="1325562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5. Procedimientos </a:t>
            </a:r>
            <a:r>
              <a:rPr lang="es-MX" dirty="0">
                <a:solidFill>
                  <a:schemeClr val="bg2">
                    <a:lumMod val="25000"/>
                  </a:schemeClr>
                </a:solidFill>
              </a:rPr>
              <a:t>de validación de la </a:t>
            </a:r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información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32618088"/>
              </p:ext>
            </p:extLst>
          </p:nvPr>
        </p:nvGraphicFramePr>
        <p:xfrm>
          <a:off x="1782618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2" name="Picture 6" descr="Image result for ru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0822">
            <a:off x="2519885" y="2624875"/>
            <a:ext cx="3355103" cy="109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cic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58" y="4347305"/>
            <a:ext cx="1620434" cy="159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result for signing document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38" y="4405588"/>
            <a:ext cx="1764077" cy="15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Image result for incomple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008" y="2521354"/>
            <a:ext cx="1494839" cy="149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40042" y="3048000"/>
            <a:ext cx="16042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00" dirty="0" smtClean="0"/>
              <a:t>Métrica</a:t>
            </a:r>
            <a:endParaRPr lang="es-EC" sz="27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8446165" y="4820653"/>
            <a:ext cx="16042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00" dirty="0" smtClean="0"/>
              <a:t>Acuerdo</a:t>
            </a:r>
            <a:endParaRPr lang="es-EC" sz="2700" dirty="0"/>
          </a:p>
        </p:txBody>
      </p:sp>
    </p:spTree>
    <p:extLst>
      <p:ext uri="{BB962C8B-B14F-4D97-AF65-F5344CB8AC3E}">
        <p14:creationId xmlns:p14="http://schemas.microsoft.com/office/powerpoint/2010/main" val="26982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180" y="349135"/>
            <a:ext cx="9692640" cy="1325562"/>
          </a:xfrm>
        </p:spPr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Resultados</a:t>
            </a:r>
            <a:br>
              <a:rPr lang="es-EC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Tiempos de ejecución y creación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682533"/>
              </p:ext>
            </p:extLst>
          </p:nvPr>
        </p:nvGraphicFramePr>
        <p:xfrm>
          <a:off x="539180" y="2140184"/>
          <a:ext cx="10215255" cy="484747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692360"/>
                <a:gridCol w="1976521"/>
                <a:gridCol w="2269409"/>
                <a:gridCol w="2269409"/>
                <a:gridCol w="2007556"/>
              </a:tblGrid>
              <a:tr h="1189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Método manual </a:t>
                      </a:r>
                      <a:endParaRPr lang="es-EC" sz="18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(</a:t>
                      </a:r>
                      <a:r>
                        <a:rPr lang="es-EC" sz="1800" dirty="0">
                          <a:effectLst/>
                        </a:rPr>
                        <a:t>en segundos)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Método automático (en segundos)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Diferencia</a:t>
                      </a:r>
                    </a:p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(en segundos)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585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Prueba funcional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Creación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343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403</a:t>
                      </a:r>
                      <a:endParaRPr lang="es-EC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5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Ejecución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5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Total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343</a:t>
                      </a:r>
                      <a:endParaRPr lang="es-EC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537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585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Prueba de regresión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Creación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2388</a:t>
                      </a:r>
                      <a:endParaRPr lang="es-EC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2344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5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Ejecución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484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58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Total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2388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528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1860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0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3" y="445971"/>
            <a:ext cx="9692640" cy="1325562"/>
          </a:xfrm>
        </p:spPr>
        <p:txBody>
          <a:bodyPr/>
          <a:lstStyle/>
          <a:p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Ecuación de % de incremento </a:t>
            </a:r>
            <a:r>
              <a:rPr lang="es-MX" dirty="0">
                <a:solidFill>
                  <a:schemeClr val="bg2">
                    <a:lumMod val="25000"/>
                  </a:schemeClr>
                </a:solidFill>
              </a:rPr>
              <a:t>de tiempo en pruebas funcionales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962283" y="3442636"/>
                <a:ext cx="5458386" cy="180562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endParaRPr lang="es-EC" sz="28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>
                              <a:latin typeface="Cambria Math" panose="02040503050406030204" pitchFamily="18" charset="0"/>
                            </a:rPr>
                            <m:t>%</m:t>
                          </m:r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C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𝑇𝐹𝑀</m:t>
                              </m:r>
                            </m:sub>
                          </m:sSub>
                          <m:r>
                            <a:rPr lang="es-EC" sz="28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𝐶𝐹𝐴</m:t>
                              </m:r>
                            </m:sub>
                          </m:sSub>
                          <m:r>
                            <a:rPr lang="es-EC" sz="28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𝐸𝐹𝐴</m:t>
                              </m:r>
                            </m:sub>
                          </m:sSub>
                          <m:r>
                            <a:rPr lang="es-EC" sz="28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s-EC" sz="2800" dirty="0" smtClean="0"/>
              </a:p>
              <a:p>
                <a:endParaRPr lang="es-EC" sz="2800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83" y="3442636"/>
                <a:ext cx="5458386" cy="180562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44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bg2">
                    <a:lumMod val="25000"/>
                  </a:schemeClr>
                </a:solidFill>
              </a:rPr>
              <a:t>Incremento </a:t>
            </a:r>
            <a:r>
              <a:rPr lang="es-MX" dirty="0">
                <a:solidFill>
                  <a:schemeClr val="bg2">
                    <a:lumMod val="25000"/>
                  </a:schemeClr>
                </a:solidFill>
              </a:rPr>
              <a:t>de tiempo en pruebas funcionales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19" y="2548196"/>
            <a:ext cx="8288828" cy="4738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Ecuación de número de horas extra con pruebas de regresión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469037" y="3373389"/>
                <a:ext cx="7018268" cy="138499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endParaRPr lang="es-EC" sz="28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s-EC" sz="28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𝑇𝑅𝑀</m:t>
                              </m:r>
                            </m:sub>
                          </m:sSub>
                          <m:r>
                            <a:rPr lang="es-EC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𝑇𝑅𝐴</m:t>
                              </m:r>
                            </m:sub>
                          </m:sSub>
                        </m:e>
                      </m:d>
                      <m:r>
                        <a:rPr lang="es-EC" sz="2800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sz="2800" i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𝑇𝑅𝑀</m:t>
                              </m:r>
                            </m:sub>
                          </m:sSub>
                          <m:r>
                            <a:rPr lang="es-EC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𝐸𝑅𝐴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C" sz="2800" dirty="0" smtClean="0"/>
              </a:p>
              <a:p>
                <a:endParaRPr lang="es-EC" sz="2800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037" y="3373389"/>
                <a:ext cx="7018268" cy="13849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167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10000"/>
                  </a:schemeClr>
                </a:solidFill>
              </a:rPr>
              <a:t>Agenda del día</a:t>
            </a:r>
            <a:endParaRPr lang="es-EC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sz="2200" dirty="0" smtClean="0"/>
          </a:p>
          <a:p>
            <a:r>
              <a:rPr lang="es-EC" sz="2200" dirty="0" smtClean="0"/>
              <a:t>Introducción</a:t>
            </a:r>
          </a:p>
          <a:p>
            <a:r>
              <a:rPr lang="es-EC" sz="2200" dirty="0" smtClean="0"/>
              <a:t>Metodología de la investigación</a:t>
            </a:r>
          </a:p>
          <a:p>
            <a:r>
              <a:rPr lang="es-EC" sz="2200" dirty="0" smtClean="0"/>
              <a:t>Herramienta</a:t>
            </a:r>
          </a:p>
          <a:p>
            <a:r>
              <a:rPr lang="es-EC" sz="2200" dirty="0" smtClean="0"/>
              <a:t>Desarrollo</a:t>
            </a:r>
          </a:p>
          <a:p>
            <a:r>
              <a:rPr lang="es-EC" sz="2200" dirty="0"/>
              <a:t>R</a:t>
            </a:r>
            <a:r>
              <a:rPr lang="es-EC" sz="2200" dirty="0" smtClean="0"/>
              <a:t>esultados</a:t>
            </a:r>
          </a:p>
          <a:p>
            <a:r>
              <a:rPr lang="es-EC" sz="2200" dirty="0" smtClean="0"/>
              <a:t>Conclusiones y trabajos futuros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1486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bg2">
                    <a:lumMod val="25000"/>
                  </a:schemeClr>
                </a:solidFill>
              </a:rPr>
              <a:t>Número de horas ahorradas con pruebas de regresión automatizadas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Imagen 4" descr="C:\Users\alede\Dropbox\Tesis\Otros decumentos\Untitled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3"/>
          <a:stretch/>
        </p:blipFill>
        <p:spPr bwMode="auto">
          <a:xfrm>
            <a:off x="1078992" y="2078875"/>
            <a:ext cx="8421197" cy="4846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Consideraciones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05719475"/>
              </p:ext>
            </p:extLst>
          </p:nvPr>
        </p:nvGraphicFramePr>
        <p:xfrm>
          <a:off x="786063" y="2193313"/>
          <a:ext cx="9817769" cy="3437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6" name="Picture 6" descr="Image result for docum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46" y="2823640"/>
            <a:ext cx="1073877" cy="126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 r="41549"/>
          <a:stretch/>
        </p:blipFill>
        <p:spPr bwMode="auto">
          <a:xfrm>
            <a:off x="3430782" y="2784261"/>
            <a:ext cx="1960039" cy="1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serve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80" y="2947195"/>
            <a:ext cx="1157369" cy="123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selenium testi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440" y="2861310"/>
            <a:ext cx="1458560" cy="13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89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Conclusiones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s-EC" dirty="0" smtClean="0"/>
          </a:p>
          <a:p>
            <a:pPr algn="just"/>
            <a:r>
              <a:rPr lang="es-EC" sz="2200" dirty="0" smtClean="0"/>
              <a:t>Se consiguieron los objetivos específicos 1 y 2.</a:t>
            </a:r>
          </a:p>
          <a:p>
            <a:pPr algn="just"/>
            <a:r>
              <a:rPr lang="es-MX" sz="2200" dirty="0" smtClean="0"/>
              <a:t>La </a:t>
            </a:r>
            <a:r>
              <a:rPr lang="es-MX" sz="2200" dirty="0"/>
              <a:t>automatización de pruebas </a:t>
            </a:r>
            <a:r>
              <a:rPr lang="es-MX" sz="2200" dirty="0" smtClean="0"/>
              <a:t>tienen </a:t>
            </a:r>
            <a:r>
              <a:rPr lang="es-MX" sz="2200" dirty="0"/>
              <a:t>un efecto positivo en las características de modificabilidad y </a:t>
            </a:r>
            <a:r>
              <a:rPr lang="es-MX" sz="2200" dirty="0" smtClean="0"/>
              <a:t>testabilidad.</a:t>
            </a:r>
          </a:p>
          <a:p>
            <a:pPr algn="just"/>
            <a:r>
              <a:rPr lang="es-CR" sz="2200" dirty="0" smtClean="0"/>
              <a:t>Un +27% de tiempo en pruebas funcionales manuales después de la tercera ejecución.</a:t>
            </a:r>
          </a:p>
          <a:p>
            <a:pPr algn="just"/>
            <a:r>
              <a:rPr lang="es-CR" sz="2200" dirty="0"/>
              <a:t>Un ahorro </a:t>
            </a:r>
            <a:r>
              <a:rPr lang="es-CR" sz="2200" dirty="0" smtClean="0"/>
              <a:t>de </a:t>
            </a:r>
            <a:r>
              <a:rPr lang="es-CR" sz="2200" smtClean="0"/>
              <a:t>+</a:t>
            </a:r>
            <a:r>
              <a:rPr lang="es-CR" sz="2200" smtClean="0"/>
              <a:t>10 </a:t>
            </a:r>
            <a:r>
              <a:rPr lang="es-CR" sz="2200" dirty="0" smtClean="0"/>
              <a:t>horas en </a:t>
            </a:r>
            <a:r>
              <a:rPr lang="es-CR" sz="2200" dirty="0"/>
              <a:t>uso de pruebas </a:t>
            </a:r>
            <a:r>
              <a:rPr lang="es-CR" sz="2200" dirty="0" smtClean="0"/>
              <a:t>de regresión automatizadas después de 20 instancias.</a:t>
            </a:r>
            <a:endParaRPr lang="es-CR" sz="2200" dirty="0"/>
          </a:p>
          <a:p>
            <a:pPr algn="just"/>
            <a:endParaRPr lang="es-EC" sz="2200" dirty="0" smtClean="0"/>
          </a:p>
        </p:txBody>
      </p:sp>
    </p:spTree>
    <p:extLst>
      <p:ext uri="{BB962C8B-B14F-4D97-AF65-F5344CB8AC3E}">
        <p14:creationId xmlns:p14="http://schemas.microsoft.com/office/powerpoint/2010/main" val="232268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Trabajos futuros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61872" y="2115403"/>
            <a:ext cx="8595360" cy="4351337"/>
          </a:xfrm>
        </p:spPr>
        <p:txBody>
          <a:bodyPr>
            <a:normAutofit/>
          </a:bodyPr>
          <a:lstStyle/>
          <a:p>
            <a:pPr algn="just"/>
            <a:r>
              <a:rPr lang="es-MX" sz="2200" dirty="0" smtClean="0"/>
              <a:t>Extender </a:t>
            </a:r>
            <a:r>
              <a:rPr lang="es-MX" sz="2200" dirty="0"/>
              <a:t>el número de módulos que utilizan pruebas automatizadas para poder replicar el análisis y comprobar si los resultados son consistentes. </a:t>
            </a:r>
            <a:endParaRPr lang="es-MX" sz="2200" dirty="0" smtClean="0"/>
          </a:p>
          <a:p>
            <a:pPr algn="just"/>
            <a:r>
              <a:rPr lang="es-CR" sz="2200" dirty="0" smtClean="0"/>
              <a:t>Establecer un límite de </a:t>
            </a:r>
            <a:r>
              <a:rPr lang="es-CR" sz="2200" dirty="0"/>
              <a:t>casos de prueba para pruebas de regresión </a:t>
            </a:r>
            <a:r>
              <a:rPr lang="es-CR" sz="2200" dirty="0" smtClean="0"/>
              <a:t>en relación de </a:t>
            </a:r>
            <a:r>
              <a:rPr lang="es-CR" sz="2200" dirty="0"/>
              <a:t>la capacidad de </a:t>
            </a:r>
            <a:r>
              <a:rPr lang="es-CR" sz="2200" dirty="0" smtClean="0"/>
              <a:t>procesamiento.</a:t>
            </a:r>
          </a:p>
          <a:p>
            <a:pPr algn="just"/>
            <a:r>
              <a:rPr lang="es-CR" sz="2200" dirty="0" smtClean="0"/>
              <a:t>Analizar </a:t>
            </a:r>
            <a:r>
              <a:rPr lang="es-CR" sz="2200" dirty="0"/>
              <a:t>la herramienta Selenium </a:t>
            </a:r>
            <a:r>
              <a:rPr lang="es-CR" sz="2200" dirty="0" err="1"/>
              <a:t>Grid</a:t>
            </a:r>
            <a:r>
              <a:rPr lang="es-CR" sz="2200" dirty="0"/>
              <a:t> y utilizarla para automatizar pruebas de </a:t>
            </a:r>
            <a:r>
              <a:rPr lang="es-CR" sz="2200" dirty="0" smtClean="0"/>
              <a:t>carga.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37898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9353" y="2249150"/>
            <a:ext cx="7513638" cy="1325562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Gracias por su atención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Antecedentes y planteamiento del problema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818178"/>
              </p:ext>
            </p:extLst>
          </p:nvPr>
        </p:nvGraphicFramePr>
        <p:xfrm>
          <a:off x="743450" y="2238233"/>
          <a:ext cx="5684646" cy="391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Marcador de contenido 2"/>
          <p:cNvSpPr txBox="1">
            <a:spLocks/>
          </p:cNvSpPr>
          <p:nvPr/>
        </p:nvSpPr>
        <p:spPr>
          <a:xfrm>
            <a:off x="6252313" y="2483893"/>
            <a:ext cx="4702199" cy="296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MX" sz="2400" dirty="0" smtClean="0"/>
          </a:p>
          <a:p>
            <a:pPr algn="just"/>
            <a:r>
              <a:rPr lang="es-MX" sz="2400" dirty="0" smtClean="0"/>
              <a:t>Pruebas manuales: </a:t>
            </a:r>
            <a:r>
              <a:rPr lang="es-MX" sz="2400" dirty="0" err="1" smtClean="0"/>
              <a:t>retrabajo</a:t>
            </a:r>
            <a:r>
              <a:rPr lang="es-MX" sz="2400" dirty="0" smtClean="0"/>
              <a:t>, retrasos, mayores costos, insatisfacción del cliente.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532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Objetivo general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80680" y="1978928"/>
            <a:ext cx="6305266" cy="41489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MX" sz="2400" dirty="0" smtClean="0"/>
          </a:p>
          <a:p>
            <a:pPr marL="0" indent="0" algn="just">
              <a:buNone/>
            </a:pPr>
            <a:r>
              <a:rPr lang="es-MX" sz="2400" dirty="0" smtClean="0"/>
              <a:t>Implementar </a:t>
            </a:r>
            <a:r>
              <a:rPr lang="es-MX" sz="2400" dirty="0"/>
              <a:t>un software para la ejecución de pruebas funcionales y de regresión en aplicaciones web extendiendo la herramienta </a:t>
            </a:r>
            <a:r>
              <a:rPr lang="es-MX" sz="2400" dirty="0" smtClean="0"/>
              <a:t>Selenium </a:t>
            </a:r>
            <a:r>
              <a:rPr lang="es-MX" sz="2400" dirty="0"/>
              <a:t>utilizando como caso de estudio el producto GESTOR G5 </a:t>
            </a:r>
            <a:r>
              <a:rPr lang="es-MX" sz="2400" dirty="0" smtClean="0"/>
              <a:t>TRUST, con </a:t>
            </a:r>
            <a:r>
              <a:rPr lang="es-MX" sz="2400" dirty="0"/>
              <a:t>la finalidad de mejorar los atributos de calidad.</a:t>
            </a:r>
            <a:endParaRPr lang="es-EC" sz="2400" dirty="0"/>
          </a:p>
        </p:txBody>
      </p:sp>
      <p:pic>
        <p:nvPicPr>
          <p:cNvPr id="3074" name="Picture 2" descr="Image result for objetiv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81" y="2797009"/>
            <a:ext cx="2015560" cy="196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Objetivos específicos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10103741"/>
              </p:ext>
            </p:extLst>
          </p:nvPr>
        </p:nvGraphicFramePr>
        <p:xfrm>
          <a:off x="520253" y="1691322"/>
          <a:ext cx="10434259" cy="4505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32" name="Picture 8" descr="Image result for we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019" y="3533446"/>
            <a:ext cx="2038560" cy="20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sultado de imagen para analysis png">
            <a:extLst>
              <a:ext uri="{FF2B5EF4-FFF2-40B4-BE49-F238E27FC236}">
                <a16:creationId xmlns="" xmlns:a16="http://schemas.microsoft.com/office/drawing/2014/main" id="{A15D7A47-97D2-4171-85B2-2EC204E3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451" y="3609667"/>
            <a:ext cx="2056061" cy="19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transla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85" y="3510776"/>
            <a:ext cx="2061231" cy="206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2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261872" y="5153891"/>
            <a:ext cx="3343379" cy="1213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7719090" y="425537"/>
            <a:ext cx="2663687" cy="16526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4378637" y="2533919"/>
            <a:ext cx="2663687" cy="16526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7719089" y="2533918"/>
            <a:ext cx="2663687" cy="16526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4378637" y="4573424"/>
            <a:ext cx="2663687" cy="16526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7719089" y="4573424"/>
            <a:ext cx="2663687" cy="16526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4378638" y="425537"/>
            <a:ext cx="2663687" cy="16526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Alcance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9216" y="1776968"/>
            <a:ext cx="8595360" cy="4351337"/>
          </a:xfrm>
        </p:spPr>
        <p:txBody>
          <a:bodyPr>
            <a:normAutofit/>
          </a:bodyPr>
          <a:lstStyle/>
          <a:p>
            <a:endParaRPr lang="es-EC" sz="2400" dirty="0" smtClean="0"/>
          </a:p>
          <a:p>
            <a:endParaRPr lang="es-EC" sz="2400" dirty="0"/>
          </a:p>
          <a:p>
            <a:r>
              <a:rPr lang="es-EC" sz="2400" dirty="0" smtClean="0"/>
              <a:t>De la herramienta</a:t>
            </a:r>
          </a:p>
          <a:p>
            <a:r>
              <a:rPr lang="es-EC" sz="2400" dirty="0" smtClean="0"/>
              <a:t>Del análisis</a:t>
            </a:r>
            <a:endParaRPr lang="es-EC" sz="2400" dirty="0"/>
          </a:p>
        </p:txBody>
      </p:sp>
      <p:pic>
        <p:nvPicPr>
          <p:cNvPr id="5" name="Picture 2" descr="Image result for selenium tes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45" y="2700241"/>
            <a:ext cx="1458560" cy="13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re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67" y="2431793"/>
            <a:ext cx="1353530" cy="182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757904" y="1009678"/>
            <a:ext cx="23894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/>
              <a:t>Funcional</a:t>
            </a:r>
            <a:endParaRPr lang="es-EC" sz="30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876948" y="760871"/>
            <a:ext cx="2389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dirty="0" smtClean="0"/>
              <a:t>De regresión</a:t>
            </a:r>
            <a:endParaRPr lang="es-EC" sz="30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760591" y="4943515"/>
            <a:ext cx="1877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dirty="0" smtClean="0">
                <a:solidFill>
                  <a:schemeClr val="bg1"/>
                </a:solidFill>
              </a:rPr>
              <a:t>ISO/IEC 25010</a:t>
            </a:r>
            <a:endParaRPr lang="es-EC" sz="3000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138326" y="4962915"/>
            <a:ext cx="1877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000" dirty="0" smtClean="0">
                <a:solidFill>
                  <a:schemeClr val="bg1"/>
                </a:solidFill>
              </a:rPr>
              <a:t>ISO/IEC 25040</a:t>
            </a:r>
            <a:endParaRPr lang="es-EC" sz="30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85459" y="5285198"/>
            <a:ext cx="311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Modificabilidad</a:t>
            </a:r>
            <a:endParaRPr lang="es-EC" sz="28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464490" y="5718862"/>
            <a:ext cx="311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Testabilidad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26722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3257" y="154214"/>
            <a:ext cx="9692640" cy="1325562"/>
          </a:xfrm>
        </p:spPr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Metodología de la investigación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34326" y="2498036"/>
            <a:ext cx="6126480" cy="1569492"/>
          </a:xfrm>
        </p:spPr>
        <p:txBody>
          <a:bodyPr>
            <a:normAutofit/>
          </a:bodyPr>
          <a:lstStyle/>
          <a:p>
            <a:pPr algn="just"/>
            <a:r>
              <a:rPr lang="es-ES" sz="3200" dirty="0" smtClean="0"/>
              <a:t>Estudio y reporte de </a:t>
            </a:r>
            <a:r>
              <a:rPr lang="es-ES" sz="3200" dirty="0"/>
              <a:t>fenómenos contemporáneos en su contexto </a:t>
            </a:r>
            <a:r>
              <a:rPr lang="es-ES" sz="3200" dirty="0" smtClean="0"/>
              <a:t>natural</a:t>
            </a:r>
            <a:endParaRPr lang="es-EC" sz="3200" dirty="0"/>
          </a:p>
        </p:txBody>
      </p:sp>
      <p:pic>
        <p:nvPicPr>
          <p:cNvPr id="1028" name="Picture 4" descr="Resultado de imagen para caso de estudi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t="9134" r="7886" b="19354"/>
          <a:stretch/>
        </p:blipFill>
        <p:spPr bwMode="auto">
          <a:xfrm>
            <a:off x="7841488" y="1988906"/>
            <a:ext cx="2720149" cy="2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37337031"/>
              </p:ext>
            </p:extLst>
          </p:nvPr>
        </p:nvGraphicFramePr>
        <p:xfrm>
          <a:off x="454924" y="4576658"/>
          <a:ext cx="10736240" cy="247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316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531614901"/>
              </p:ext>
            </p:extLst>
          </p:nvPr>
        </p:nvGraphicFramePr>
        <p:xfrm>
          <a:off x="5347827" y="1053580"/>
          <a:ext cx="5390554" cy="603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Proyecto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39" y="2090850"/>
            <a:ext cx="3379787" cy="39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030" y="244442"/>
            <a:ext cx="3101581" cy="436345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bg2">
                    <a:lumMod val="25000"/>
                  </a:schemeClr>
                </a:solidFill>
              </a:rPr>
              <a:t>Uso</a:t>
            </a:r>
            <a:endParaRPr lang="es-EC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ENERACIÓN TEST2-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625" y="680787"/>
            <a:ext cx="10506325" cy="5909675"/>
          </a:xfrm>
        </p:spPr>
      </p:pic>
    </p:spTree>
    <p:extLst>
      <p:ext uri="{BB962C8B-B14F-4D97-AF65-F5344CB8AC3E}">
        <p14:creationId xmlns:p14="http://schemas.microsoft.com/office/powerpoint/2010/main" val="107061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Personalizado 2">
      <a:dk1>
        <a:sysClr val="windowText" lastClr="000000"/>
      </a:dk1>
      <a:lt1>
        <a:sysClr val="window" lastClr="FFFFFF"/>
      </a:lt1>
      <a:dk2>
        <a:srgbClr val="104864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TM03457515[[fn=Vista]]</Template>
  <TotalTime>592</TotalTime>
  <Words>943</Words>
  <Application>Microsoft Office PowerPoint</Application>
  <PresentationFormat>Panorámica</PresentationFormat>
  <Paragraphs>206</Paragraphs>
  <Slides>24</Slides>
  <Notes>13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Century Schoolbook</vt:lpstr>
      <vt:lpstr>Times New Roman</vt:lpstr>
      <vt:lpstr>Wingdings 2</vt:lpstr>
      <vt:lpstr>View</vt:lpstr>
      <vt:lpstr>Presentación de PowerPoint</vt:lpstr>
      <vt:lpstr>Agenda del día</vt:lpstr>
      <vt:lpstr>Antecedentes y planteamiento del problema</vt:lpstr>
      <vt:lpstr>Objetivo general</vt:lpstr>
      <vt:lpstr>Objetivos específicos</vt:lpstr>
      <vt:lpstr>Alcance</vt:lpstr>
      <vt:lpstr>Metodología de la investigación</vt:lpstr>
      <vt:lpstr>Proyecto</vt:lpstr>
      <vt:lpstr>Uso</vt:lpstr>
      <vt:lpstr>Reportes</vt:lpstr>
      <vt:lpstr>Diseño del caso de estudio</vt:lpstr>
      <vt:lpstr>3. Procedimientos de recolección de datos</vt:lpstr>
      <vt:lpstr>Proceso de evaluación</vt:lpstr>
      <vt:lpstr>4. Procedimientos de análisis de datos</vt:lpstr>
      <vt:lpstr>5. Procedimientos de validación de la información</vt:lpstr>
      <vt:lpstr>Resultados Tiempos de ejecución y creación</vt:lpstr>
      <vt:lpstr>Ecuación de % de incremento de tiempo en pruebas funcionales</vt:lpstr>
      <vt:lpstr>Incremento de tiempo en pruebas funcionales</vt:lpstr>
      <vt:lpstr>Ecuación de número de horas extra con pruebas de regresión</vt:lpstr>
      <vt:lpstr>Número de horas ahorradas con pruebas de regresión automatizadas</vt:lpstr>
      <vt:lpstr>Consideraciones</vt:lpstr>
      <vt:lpstr>Conclusiones</vt:lpstr>
      <vt:lpstr>Trabajos futuros</vt:lpstr>
      <vt:lpstr>Gracias por su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Ponce</dc:creator>
  <cp:lastModifiedBy>Alejandra Ponce</cp:lastModifiedBy>
  <cp:revision>111</cp:revision>
  <dcterms:created xsi:type="dcterms:W3CDTF">2018-03-03T22:46:25Z</dcterms:created>
  <dcterms:modified xsi:type="dcterms:W3CDTF">2018-03-13T06:19:31Z</dcterms:modified>
</cp:coreProperties>
</file>