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9"/>
  </p:notesMasterIdLst>
  <p:handoutMasterIdLst>
    <p:handoutMasterId r:id="rId50"/>
  </p:handoutMasterIdLst>
  <p:sldIdLst>
    <p:sldId id="256" r:id="rId3"/>
    <p:sldId id="343" r:id="rId4"/>
    <p:sldId id="345" r:id="rId5"/>
    <p:sldId id="270" r:id="rId6"/>
    <p:sldId id="346" r:id="rId7"/>
    <p:sldId id="347" r:id="rId8"/>
    <p:sldId id="277" r:id="rId9"/>
    <p:sldId id="279" r:id="rId10"/>
    <p:sldId id="276" r:id="rId11"/>
    <p:sldId id="278" r:id="rId12"/>
    <p:sldId id="348" r:id="rId13"/>
    <p:sldId id="352" r:id="rId14"/>
    <p:sldId id="349" r:id="rId15"/>
    <p:sldId id="350" r:id="rId16"/>
    <p:sldId id="269" r:id="rId17"/>
    <p:sldId id="314" r:id="rId18"/>
    <p:sldId id="353" r:id="rId19"/>
    <p:sldId id="341" r:id="rId20"/>
    <p:sldId id="368" r:id="rId21"/>
    <p:sldId id="315" r:id="rId22"/>
    <p:sldId id="354" r:id="rId23"/>
    <p:sldId id="355" r:id="rId24"/>
    <p:sldId id="362" r:id="rId25"/>
    <p:sldId id="357" r:id="rId26"/>
    <p:sldId id="363" r:id="rId27"/>
    <p:sldId id="359" r:id="rId28"/>
    <p:sldId id="318" r:id="rId29"/>
    <p:sldId id="366" r:id="rId30"/>
    <p:sldId id="360" r:id="rId31"/>
    <p:sldId id="365" r:id="rId32"/>
    <p:sldId id="361" r:id="rId33"/>
    <p:sldId id="364" r:id="rId34"/>
    <p:sldId id="358" r:id="rId35"/>
    <p:sldId id="296" r:id="rId36"/>
    <p:sldId id="317" r:id="rId37"/>
    <p:sldId id="263" r:id="rId38"/>
    <p:sldId id="312" r:id="rId39"/>
    <p:sldId id="329" r:id="rId40"/>
    <p:sldId id="331" r:id="rId41"/>
    <p:sldId id="333" r:id="rId42"/>
    <p:sldId id="332" r:id="rId43"/>
    <p:sldId id="335" r:id="rId44"/>
    <p:sldId id="336" r:id="rId45"/>
    <p:sldId id="370" r:id="rId46"/>
    <p:sldId id="339" r:id="rId47"/>
    <p:sldId id="34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p:scale>
          <a:sx n="60" d="100"/>
          <a:sy n="60" d="100"/>
        </p:scale>
        <p:origin x="-360" y="-384"/>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tricio\AppData\Local\Temp\API_NY.GDP.PCAP.CD_DS2_es_excel_v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atricio\AppData\Local\Temp\API_NY.GDP.PCAP.CD_DS2_es_excel_v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FORMATO%20GRAF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FORMATO%20GRAFIC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FORMATO%20GRAFIC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FORMATO%20GRAFIC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FORMATO%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7343546342422"/>
          <c:y val="0.10146847715464138"/>
          <c:w val="0.83579619214264889"/>
          <c:h val="0.68222748942096523"/>
        </c:manualLayout>
      </c:layout>
      <c:barChart>
        <c:barDir val="col"/>
        <c:grouping val="clustered"/>
        <c:varyColors val="0"/>
        <c:ser>
          <c:idx val="0"/>
          <c:order val="0"/>
          <c:tx>
            <c:v>Ecuador</c:v>
          </c:tx>
          <c:invertIfNegative val="0"/>
          <c:dLbls>
            <c:delete val="1"/>
          </c:dLbls>
          <c:cat>
            <c:numRef>
              <c:f>[API_NY.GDP.PCAP.CD_DS2_es_excel_v2.xls]Hoja2!$A$2:$A$6</c:f>
              <c:numCache>
                <c:formatCode>General</c:formatCode>
                <c:ptCount val="5"/>
                <c:pt idx="0">
                  <c:v>2011</c:v>
                </c:pt>
                <c:pt idx="1">
                  <c:v>2012</c:v>
                </c:pt>
                <c:pt idx="2">
                  <c:v>2013</c:v>
                </c:pt>
                <c:pt idx="3">
                  <c:v>2014</c:v>
                </c:pt>
                <c:pt idx="4">
                  <c:v>2015</c:v>
                </c:pt>
              </c:numCache>
            </c:numRef>
          </c:cat>
          <c:val>
            <c:numRef>
              <c:f>[API_NY.GDP.PCAP.CD_DS2_es_excel_v2.xls]Hoja2!$B$2:$B$6</c:f>
              <c:numCache>
                <c:formatCode>0.00%</c:formatCode>
                <c:ptCount val="5"/>
                <c:pt idx="0">
                  <c:v>6.1400000000000003E-2</c:v>
                </c:pt>
                <c:pt idx="1">
                  <c:v>3.9800000000000002E-2</c:v>
                </c:pt>
                <c:pt idx="2">
                  <c:v>3.3300000000000003E-2</c:v>
                </c:pt>
                <c:pt idx="3">
                  <c:v>2.41E-2</c:v>
                </c:pt>
                <c:pt idx="4">
                  <c:v>-1.34E-2</c:v>
                </c:pt>
              </c:numCache>
            </c:numRef>
          </c:val>
          <c:extLst xmlns:c16r2="http://schemas.microsoft.com/office/drawing/2015/06/chart">
            <c:ext xmlns:c16="http://schemas.microsoft.com/office/drawing/2014/chart" uri="{C3380CC4-5D6E-409C-BE32-E72D297353CC}">
              <c16:uniqueId val="{00000000-064E-402E-A3FD-7E0B2D4C4671}"/>
            </c:ext>
          </c:extLst>
        </c:ser>
        <c:ser>
          <c:idx val="1"/>
          <c:order val="1"/>
          <c:tx>
            <c:v>Venezuela</c:v>
          </c:tx>
          <c:invertIfNegative val="0"/>
          <c:dLbls>
            <c:delete val="1"/>
          </c:dLbls>
          <c:val>
            <c:numRef>
              <c:f>[API_NY.GDP.PCAP.CD_DS2_es_excel_v2.xls]Hoja2!$C$2:$C$4</c:f>
              <c:numCache>
                <c:formatCode>0.00%</c:formatCode>
                <c:ptCount val="3"/>
                <c:pt idx="0">
                  <c:v>2.64E-2</c:v>
                </c:pt>
                <c:pt idx="1">
                  <c:v>4.1099999999999998E-2</c:v>
                </c:pt>
                <c:pt idx="2">
                  <c:v>-8.0000000000000004E-4</c:v>
                </c:pt>
              </c:numCache>
            </c:numRef>
          </c:val>
          <c:extLst xmlns:c16r2="http://schemas.microsoft.com/office/drawing/2015/06/chart">
            <c:ext xmlns:c16="http://schemas.microsoft.com/office/drawing/2014/chart" uri="{C3380CC4-5D6E-409C-BE32-E72D297353CC}">
              <c16:uniqueId val="{00000001-064E-402E-A3FD-7E0B2D4C4671}"/>
            </c:ext>
          </c:extLst>
        </c:ser>
        <c:dLbls>
          <c:showLegendKey val="0"/>
          <c:showVal val="1"/>
          <c:showCatName val="0"/>
          <c:showSerName val="0"/>
          <c:showPercent val="0"/>
          <c:showBubbleSize val="0"/>
        </c:dLbls>
        <c:gapWidth val="150"/>
        <c:axId val="162348032"/>
        <c:axId val="162358016"/>
      </c:barChart>
      <c:catAx>
        <c:axId val="162348032"/>
        <c:scaling>
          <c:orientation val="minMax"/>
        </c:scaling>
        <c:delete val="0"/>
        <c:axPos val="b"/>
        <c:numFmt formatCode="General" sourceLinked="1"/>
        <c:majorTickMark val="none"/>
        <c:minorTickMark val="none"/>
        <c:tickLblPos val="nextTo"/>
        <c:crossAx val="162358016"/>
        <c:crosses val="autoZero"/>
        <c:auto val="1"/>
        <c:lblAlgn val="ctr"/>
        <c:lblOffset val="100"/>
        <c:noMultiLvlLbl val="0"/>
      </c:catAx>
      <c:valAx>
        <c:axId val="162358016"/>
        <c:scaling>
          <c:orientation val="minMax"/>
        </c:scaling>
        <c:delete val="1"/>
        <c:axPos val="l"/>
        <c:numFmt formatCode="0.00%" sourceLinked="1"/>
        <c:majorTickMark val="none"/>
        <c:minorTickMark val="none"/>
        <c:tickLblPos val="nextTo"/>
        <c:crossAx val="162348032"/>
        <c:crosses val="autoZero"/>
        <c:crossBetween val="between"/>
      </c:valAx>
      <c:dTable>
        <c:showHorzBorder val="1"/>
        <c:showVertBorder val="1"/>
        <c:showOutline val="1"/>
        <c:showKeys val="1"/>
        <c:txPr>
          <a:bodyPr/>
          <a:lstStyle/>
          <a:p>
            <a:pPr rtl="0">
              <a:defRPr sz="2800">
                <a:latin typeface="Times New Roman" pitchFamily="18" charset="0"/>
                <a:cs typeface="Times New Roman" pitchFamily="18" charset="0"/>
              </a:defRPr>
            </a:pPr>
            <a:endParaRPr lang="es-EC"/>
          </a:p>
        </c:txPr>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PIB per cápita  Ecuador - Venezuela en dólares </a:t>
            </a:r>
          </a:p>
        </c:rich>
      </c:tx>
      <c:layout>
        <c:manualLayout>
          <c:xMode val="edge"/>
          <c:yMode val="edge"/>
          <c:x val="0.15706911636045495"/>
          <c:y val="1.1379802552958644E-2"/>
        </c:manualLayout>
      </c:layout>
      <c:overlay val="0"/>
    </c:title>
    <c:autoTitleDeleted val="0"/>
    <c:plotArea>
      <c:layout>
        <c:manualLayout>
          <c:layoutTarget val="inner"/>
          <c:xMode val="edge"/>
          <c:yMode val="edge"/>
          <c:x val="0.12537343546342422"/>
          <c:y val="0.10146847715464138"/>
          <c:w val="0.83579619214264889"/>
          <c:h val="0.68222748942096523"/>
        </c:manualLayout>
      </c:layout>
      <c:barChart>
        <c:barDir val="col"/>
        <c:grouping val="clustered"/>
        <c:varyColors val="0"/>
        <c:ser>
          <c:idx val="0"/>
          <c:order val="0"/>
          <c:tx>
            <c:v>Ecuador</c:v>
          </c:tx>
          <c:invertIfNegative val="0"/>
          <c:dLbls>
            <c:delete val="1"/>
          </c:dLbls>
          <c:cat>
            <c:numRef>
              <c:f>[API_NY.GDP.PCAP.CD_DS2_es_excel_v2.xls]Hoja2!$A$2:$A$6</c:f>
              <c:numCache>
                <c:formatCode>General</c:formatCode>
                <c:ptCount val="5"/>
                <c:pt idx="0">
                  <c:v>2011</c:v>
                </c:pt>
                <c:pt idx="1">
                  <c:v>2012</c:v>
                </c:pt>
                <c:pt idx="2">
                  <c:v>2013</c:v>
                </c:pt>
                <c:pt idx="3">
                  <c:v>2014</c:v>
                </c:pt>
                <c:pt idx="4">
                  <c:v>2015</c:v>
                </c:pt>
              </c:numCache>
            </c:numRef>
          </c:cat>
          <c:val>
            <c:numRef>
              <c:f>[API_NY.GDP.PCAP.CD_DS2_es_excel_v2.xls]Hoja2!$B$2:$B$6</c:f>
              <c:numCache>
                <c:formatCode>"$"\ #,##0.00</c:formatCode>
                <c:ptCount val="5"/>
                <c:pt idx="0">
                  <c:v>5223.3517632024814</c:v>
                </c:pt>
                <c:pt idx="1">
                  <c:v>5702.1043127652702</c:v>
                </c:pt>
                <c:pt idx="2">
                  <c:v>6074.0908289583394</c:v>
                </c:pt>
                <c:pt idx="3">
                  <c:v>6432.2165372412646</c:v>
                </c:pt>
                <c:pt idx="4">
                  <c:v>6205.0622235568462</c:v>
                </c:pt>
              </c:numCache>
            </c:numRef>
          </c:val>
          <c:extLst xmlns:c16r2="http://schemas.microsoft.com/office/drawing/2015/06/chart">
            <c:ext xmlns:c16="http://schemas.microsoft.com/office/drawing/2014/chart" uri="{C3380CC4-5D6E-409C-BE32-E72D297353CC}">
              <c16:uniqueId val="{00000000-980C-4DA3-AE81-26E902846FA1}"/>
            </c:ext>
          </c:extLst>
        </c:ser>
        <c:ser>
          <c:idx val="1"/>
          <c:order val="1"/>
          <c:tx>
            <c:v>Venezuela</c:v>
          </c:tx>
          <c:invertIfNegative val="0"/>
          <c:dLbls>
            <c:delete val="1"/>
          </c:dLbls>
          <c:val>
            <c:numRef>
              <c:f>[API_NY.GDP.PCAP.CD_DS2_es_excel_v2.xls]Hoja2!$C$2:$C$4</c:f>
              <c:numCache>
                <c:formatCode>"$"\ #,##0.00</c:formatCode>
                <c:ptCount val="3"/>
                <c:pt idx="0">
                  <c:v>10741.576383994707</c:v>
                </c:pt>
                <c:pt idx="1">
                  <c:v>12755.000081880738</c:v>
                </c:pt>
                <c:pt idx="2">
                  <c:v>12237.224064196256</c:v>
                </c:pt>
              </c:numCache>
            </c:numRef>
          </c:val>
          <c:extLst xmlns:c16r2="http://schemas.microsoft.com/office/drawing/2015/06/chart">
            <c:ext xmlns:c16="http://schemas.microsoft.com/office/drawing/2014/chart" uri="{C3380CC4-5D6E-409C-BE32-E72D297353CC}">
              <c16:uniqueId val="{00000001-980C-4DA3-AE81-26E902846FA1}"/>
            </c:ext>
          </c:extLst>
        </c:ser>
        <c:dLbls>
          <c:showLegendKey val="0"/>
          <c:showVal val="1"/>
          <c:showCatName val="0"/>
          <c:showSerName val="0"/>
          <c:showPercent val="0"/>
          <c:showBubbleSize val="0"/>
        </c:dLbls>
        <c:gapWidth val="150"/>
        <c:axId val="109200128"/>
        <c:axId val="109201664"/>
      </c:barChart>
      <c:catAx>
        <c:axId val="109200128"/>
        <c:scaling>
          <c:orientation val="minMax"/>
        </c:scaling>
        <c:delete val="0"/>
        <c:axPos val="b"/>
        <c:majorGridlines/>
        <c:minorGridlines/>
        <c:numFmt formatCode="General" sourceLinked="1"/>
        <c:majorTickMark val="none"/>
        <c:minorTickMark val="none"/>
        <c:tickLblPos val="nextTo"/>
        <c:crossAx val="109201664"/>
        <c:crosses val="autoZero"/>
        <c:auto val="1"/>
        <c:lblAlgn val="ctr"/>
        <c:lblOffset val="100"/>
        <c:noMultiLvlLbl val="0"/>
      </c:catAx>
      <c:valAx>
        <c:axId val="109201664"/>
        <c:scaling>
          <c:orientation val="minMax"/>
        </c:scaling>
        <c:delete val="1"/>
        <c:axPos val="l"/>
        <c:numFmt formatCode="&quot;$&quot;\ #,##0.00" sourceLinked="1"/>
        <c:majorTickMark val="none"/>
        <c:minorTickMark val="none"/>
        <c:tickLblPos val="nextTo"/>
        <c:crossAx val="109200128"/>
        <c:crosses val="autoZero"/>
        <c:crossBetween val="between"/>
      </c:valAx>
      <c:dTable>
        <c:showHorzBorder val="1"/>
        <c:showVertBorder val="1"/>
        <c:showOutline val="1"/>
        <c:showKeys val="1"/>
        <c:txPr>
          <a:bodyPr/>
          <a:lstStyle/>
          <a:p>
            <a:pPr rtl="0">
              <a:defRPr b="1"/>
            </a:pPr>
            <a:endParaRPr lang="es-EC"/>
          </a:p>
        </c:txPr>
      </c:dTable>
    </c:plotArea>
    <c:plotVisOnly val="1"/>
    <c:dispBlanksAs val="gap"/>
    <c:showDLblsOverMax val="0"/>
  </c:chart>
  <c:txPr>
    <a:bodyPr/>
    <a:lstStyle/>
    <a:p>
      <a:pPr>
        <a:defRPr sz="2000"/>
      </a:pPr>
      <a:endParaRPr lang="es-EC"/>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Alcance de divulgación</a:t>
            </a:r>
          </a:p>
        </c:rich>
      </c:tx>
      <c:layout/>
      <c:overlay val="0"/>
    </c:title>
    <c:autoTitleDeleted val="0"/>
    <c:plotArea>
      <c:layout/>
      <c:barChart>
        <c:barDir val="col"/>
        <c:grouping val="clustered"/>
        <c:varyColors val="0"/>
        <c:ser>
          <c:idx val="0"/>
          <c:order val="0"/>
          <c:tx>
            <c:strRef>
              <c:f>'Comercio de Mercancias %PIB'!$B$13</c:f>
              <c:strCache>
                <c:ptCount val="1"/>
                <c:pt idx="0">
                  <c:v>Ecuador</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%PIB'!$C$13:$G$13</c:f>
              <c:numCache>
                <c:formatCode>General</c:formatCode>
                <c:ptCount val="5"/>
                <c:pt idx="0">
                  <c:v>1</c:v>
                </c:pt>
                <c:pt idx="1">
                  <c:v>1</c:v>
                </c:pt>
                <c:pt idx="2">
                  <c:v>1</c:v>
                </c:pt>
                <c:pt idx="3">
                  <c:v>2</c:v>
                </c:pt>
                <c:pt idx="4">
                  <c:v>2</c:v>
                </c:pt>
              </c:numCache>
            </c:numRef>
          </c:val>
          <c:extLst xmlns:c16r2="http://schemas.microsoft.com/office/drawing/2015/06/chart">
            <c:ext xmlns:c16="http://schemas.microsoft.com/office/drawing/2014/chart" uri="{C3380CC4-5D6E-409C-BE32-E72D297353CC}">
              <c16:uniqueId val="{00000000-B6FC-4C12-B501-20348E377F52}"/>
            </c:ext>
          </c:extLst>
        </c:ser>
        <c:ser>
          <c:idx val="1"/>
          <c:order val="1"/>
          <c:tx>
            <c:strRef>
              <c:f>'Comercio de Mercancias %PIB'!$B$14</c:f>
              <c:strCache>
                <c:ptCount val="1"/>
                <c:pt idx="0">
                  <c:v>Venezuela</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%PIB'!$C$14:$G$14</c:f>
              <c:numCache>
                <c:formatCode>General</c:formatCode>
                <c:ptCount val="5"/>
                <c:pt idx="0">
                  <c:v>3</c:v>
                </c:pt>
                <c:pt idx="1">
                  <c:v>3</c:v>
                </c:pt>
                <c:pt idx="2">
                  <c:v>3</c:v>
                </c:pt>
                <c:pt idx="3">
                  <c:v>3</c:v>
                </c:pt>
                <c:pt idx="4">
                  <c:v>3</c:v>
                </c:pt>
              </c:numCache>
            </c:numRef>
          </c:val>
          <c:extLst xmlns:c16r2="http://schemas.microsoft.com/office/drawing/2015/06/chart">
            <c:ext xmlns:c16="http://schemas.microsoft.com/office/drawing/2014/chart" uri="{C3380CC4-5D6E-409C-BE32-E72D297353CC}">
              <c16:uniqueId val="{00000001-B6FC-4C12-B501-20348E377F52}"/>
            </c:ext>
          </c:extLst>
        </c:ser>
        <c:dLbls>
          <c:showLegendKey val="0"/>
          <c:showVal val="1"/>
          <c:showCatName val="0"/>
          <c:showSerName val="0"/>
          <c:showPercent val="0"/>
          <c:showBubbleSize val="0"/>
        </c:dLbls>
        <c:gapWidth val="150"/>
        <c:overlap val="-25"/>
        <c:axId val="191223680"/>
        <c:axId val="191558016"/>
      </c:barChart>
      <c:catAx>
        <c:axId val="191223680"/>
        <c:scaling>
          <c:orientation val="minMax"/>
        </c:scaling>
        <c:delete val="0"/>
        <c:axPos val="b"/>
        <c:numFmt formatCode="General" sourceLinked="1"/>
        <c:majorTickMark val="none"/>
        <c:minorTickMark val="none"/>
        <c:tickLblPos val="nextTo"/>
        <c:crossAx val="191558016"/>
        <c:crosses val="autoZero"/>
        <c:auto val="1"/>
        <c:lblAlgn val="ctr"/>
        <c:lblOffset val="100"/>
        <c:noMultiLvlLbl val="0"/>
      </c:catAx>
      <c:valAx>
        <c:axId val="191558016"/>
        <c:scaling>
          <c:orientation val="minMax"/>
        </c:scaling>
        <c:delete val="1"/>
        <c:axPos val="l"/>
        <c:numFmt formatCode="General" sourceLinked="1"/>
        <c:majorTickMark val="none"/>
        <c:minorTickMark val="none"/>
        <c:tickLblPos val="nextTo"/>
        <c:crossAx val="191223680"/>
        <c:crosses val="autoZero"/>
        <c:crossBetween val="between"/>
      </c:valAx>
    </c:plotArea>
    <c:legend>
      <c:legendPos val="t"/>
      <c:layout/>
      <c:overlay val="0"/>
    </c:legend>
    <c:plotVisOnly val="1"/>
    <c:dispBlanksAs val="gap"/>
    <c:showDLblsOverMax val="0"/>
  </c:chart>
  <c:txPr>
    <a:bodyPr/>
    <a:lstStyle/>
    <a:p>
      <a:pPr>
        <a:defRPr sz="32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s-EC"/>
              <a:t>Costos del procedimiento para crear nueva empresa</a:t>
            </a:r>
          </a:p>
          <a:p>
            <a:pPr algn="ctr" rtl="0">
              <a:defRPr/>
            </a:pPr>
            <a:endParaRPr lang="es-EC"/>
          </a:p>
          <a:p>
            <a:pPr algn="ctr" rtl="0">
              <a:defRPr/>
            </a:pPr>
            <a:endParaRPr lang="es-EC"/>
          </a:p>
        </c:rich>
      </c:tx>
      <c:layout/>
      <c:overlay val="0"/>
    </c:title>
    <c:autoTitleDeleted val="0"/>
    <c:plotArea>
      <c:layout>
        <c:manualLayout>
          <c:layoutTarget val="inner"/>
          <c:xMode val="edge"/>
          <c:yMode val="edge"/>
          <c:x val="3.6111111111111108E-2"/>
          <c:y val="0.48151829979585886"/>
          <c:w val="0.93888888888888888"/>
          <c:h val="0.37472404491105277"/>
        </c:manualLayout>
      </c:layout>
      <c:barChart>
        <c:barDir val="col"/>
        <c:grouping val="clustered"/>
        <c:varyColors val="0"/>
        <c:ser>
          <c:idx val="0"/>
          <c:order val="0"/>
          <c:tx>
            <c:strRef>
              <c:f>'Comercio de Mercancias %PIB'!$B$13</c:f>
              <c:strCache>
                <c:ptCount val="1"/>
                <c:pt idx="0">
                  <c:v>Ecuador</c:v>
                </c:pt>
              </c:strCache>
            </c:strRef>
          </c:tx>
          <c:invertIfNegative val="0"/>
          <c:dLbls>
            <c:dLbl>
              <c:idx val="0"/>
              <c:layout>
                <c:manualLayout>
                  <c:x val="-3.0523524954052739E-2"/>
                  <c:y val="2.5736598679489573E-3"/>
                </c:manualLayout>
              </c:layout>
              <c:showLegendKey val="0"/>
              <c:showVal val="1"/>
              <c:showCatName val="0"/>
              <c:showSerName val="0"/>
              <c:showPercent val="0"/>
              <c:showBubbleSize val="0"/>
            </c:dLbl>
            <c:dLbl>
              <c:idx val="1"/>
              <c:layout>
                <c:manualLayout>
                  <c:x val="-5.3084391224439552E-2"/>
                  <c:y val="7.720979603846872E-3"/>
                </c:manualLayout>
              </c:layout>
              <c:showLegendKey val="0"/>
              <c:showVal val="1"/>
              <c:showCatName val="0"/>
              <c:showSerName val="0"/>
              <c:showPercent val="0"/>
              <c:showBubbleSize val="0"/>
            </c:dLbl>
            <c:dLbl>
              <c:idx val="2"/>
              <c:layout>
                <c:manualLayout>
                  <c:x val="-5.8392830346883508E-2"/>
                  <c:y val="7.720979603846872E-3"/>
                </c:manualLayout>
              </c:layout>
              <c:showLegendKey val="0"/>
              <c:showVal val="1"/>
              <c:showCatName val="0"/>
              <c:showSerName val="0"/>
              <c:showPercent val="0"/>
              <c:showBubbleSize val="0"/>
            </c:dLbl>
            <c:dLbl>
              <c:idx val="3"/>
              <c:layout>
                <c:manualLayout>
                  <c:x val="-5.4411501005050544E-2"/>
                  <c:y val="2.5736598679489573E-3"/>
                </c:manualLayout>
              </c:layout>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%PIB'!$C$13:$G$13</c:f>
              <c:numCache>
                <c:formatCode>_("$"\ * #,##0_);_("$"\ * \(#,##0\);_("$"\ * "-"??_);_(@_)</c:formatCode>
                <c:ptCount val="5"/>
                <c:pt idx="0">
                  <c:v>1432</c:v>
                </c:pt>
                <c:pt idx="1">
                  <c:v>1530</c:v>
                </c:pt>
                <c:pt idx="2">
                  <c:v>1520</c:v>
                </c:pt>
                <c:pt idx="3">
                  <c:v>1520</c:v>
                </c:pt>
              </c:numCache>
            </c:numRef>
          </c:val>
          <c:extLst xmlns:c16r2="http://schemas.microsoft.com/office/drawing/2015/06/chart">
            <c:ext xmlns:c16="http://schemas.microsoft.com/office/drawing/2014/chart" uri="{C3380CC4-5D6E-409C-BE32-E72D297353CC}">
              <c16:uniqueId val="{00000000-C611-4135-BF6A-99BBE1784EF5}"/>
            </c:ext>
          </c:extLst>
        </c:ser>
        <c:ser>
          <c:idx val="1"/>
          <c:order val="1"/>
          <c:tx>
            <c:strRef>
              <c:f>'Comercio de Mercancias %PIB'!$B$14</c:f>
              <c:strCache>
                <c:ptCount val="1"/>
                <c:pt idx="0">
                  <c:v>Venezuela</c:v>
                </c:pt>
              </c:strCache>
            </c:strRef>
          </c:tx>
          <c:invertIfNegative val="0"/>
          <c:dLbls>
            <c:dLbl>
              <c:idx val="1"/>
              <c:layout>
                <c:manualLayout>
                  <c:x val="1.6666666666666666E-2"/>
                  <c:y val="-4.629629629629544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611-4135-BF6A-99BBE1784EF5}"/>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%PIB'!$C$14:$G$14</c:f>
              <c:numCache>
                <c:formatCode>_("$"\ * #,##0_);_("$"\ * \(#,##0\);_("$"\ * "-"??_);_(@_)</c:formatCode>
                <c:ptCount val="5"/>
                <c:pt idx="0">
                  <c:v>2868</c:v>
                </c:pt>
                <c:pt idx="1">
                  <c:v>2868</c:v>
                </c:pt>
                <c:pt idx="2">
                  <c:v>3695</c:v>
                </c:pt>
                <c:pt idx="3">
                  <c:v>3695</c:v>
                </c:pt>
              </c:numCache>
            </c:numRef>
          </c:val>
          <c:extLst xmlns:c16r2="http://schemas.microsoft.com/office/drawing/2015/06/chart">
            <c:ext xmlns:c16="http://schemas.microsoft.com/office/drawing/2014/chart" uri="{C3380CC4-5D6E-409C-BE32-E72D297353CC}">
              <c16:uniqueId val="{00000002-C611-4135-BF6A-99BBE1784EF5}"/>
            </c:ext>
          </c:extLst>
        </c:ser>
        <c:dLbls>
          <c:showLegendKey val="0"/>
          <c:showVal val="1"/>
          <c:showCatName val="0"/>
          <c:showSerName val="0"/>
          <c:showPercent val="0"/>
          <c:showBubbleSize val="0"/>
        </c:dLbls>
        <c:gapWidth val="150"/>
        <c:overlap val="-25"/>
        <c:axId val="230183296"/>
        <c:axId val="230204544"/>
      </c:barChart>
      <c:catAx>
        <c:axId val="230183296"/>
        <c:scaling>
          <c:orientation val="minMax"/>
        </c:scaling>
        <c:delete val="0"/>
        <c:axPos val="b"/>
        <c:numFmt formatCode="General" sourceLinked="1"/>
        <c:majorTickMark val="none"/>
        <c:minorTickMark val="none"/>
        <c:tickLblPos val="nextTo"/>
        <c:crossAx val="230204544"/>
        <c:crosses val="autoZero"/>
        <c:auto val="1"/>
        <c:lblAlgn val="ctr"/>
        <c:lblOffset val="100"/>
        <c:noMultiLvlLbl val="0"/>
      </c:catAx>
      <c:valAx>
        <c:axId val="230204544"/>
        <c:scaling>
          <c:orientation val="minMax"/>
        </c:scaling>
        <c:delete val="1"/>
        <c:axPos val="l"/>
        <c:numFmt formatCode="_(&quot;$&quot;\ * #,##0_);_(&quot;$&quot;\ * \(#,##0\);_(&quot;$&quot;\ * &quot;-&quot;??_);_(@_)" sourceLinked="1"/>
        <c:majorTickMark val="none"/>
        <c:minorTickMark val="none"/>
        <c:tickLblPos val="nextTo"/>
        <c:crossAx val="230183296"/>
        <c:crosses val="autoZero"/>
        <c:crossBetween val="between"/>
      </c:valAx>
    </c:plotArea>
    <c:legend>
      <c:legendPos val="t"/>
      <c:layout>
        <c:manualLayout>
          <c:xMode val="edge"/>
          <c:yMode val="edge"/>
          <c:x val="0.65451749781277335"/>
          <c:y val="0.24953703703703708"/>
          <c:w val="0.32429811898512684"/>
          <c:h val="8.3717191601049873E-2"/>
        </c:manualLayout>
      </c:layout>
      <c:overlay val="0"/>
    </c:legend>
    <c:plotVisOnly val="1"/>
    <c:dispBlanksAs val="gap"/>
    <c:showDLblsOverMax val="0"/>
  </c:chart>
  <c:txPr>
    <a:bodyPr/>
    <a:lstStyle/>
    <a:p>
      <a:pPr>
        <a:defRPr sz="24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Crédito Interno Proporcionado por el Sector </a:t>
            </a:r>
            <a:r>
              <a:rPr lang="es-EC" dirty="0" smtClean="0"/>
              <a:t>Bancario</a:t>
            </a:r>
            <a:endParaRPr lang="es-EC" dirty="0"/>
          </a:p>
        </c:rich>
      </c:tx>
      <c:layout/>
      <c:overlay val="0"/>
    </c:title>
    <c:autoTitleDeleted val="0"/>
    <c:plotArea>
      <c:layout/>
      <c:barChart>
        <c:barDir val="col"/>
        <c:grouping val="clustered"/>
        <c:varyColors val="0"/>
        <c:ser>
          <c:idx val="0"/>
          <c:order val="0"/>
          <c:tx>
            <c:strRef>
              <c:f>'Comercio de Mercancias %PIB'!$B$13</c:f>
              <c:strCache>
                <c:ptCount val="1"/>
                <c:pt idx="0">
                  <c:v>Ecuador</c:v>
                </c:pt>
              </c:strCache>
            </c:strRef>
          </c:tx>
          <c:invertIfNegative val="0"/>
          <c:dLbls>
            <c:spPr>
              <a:noFill/>
              <a:ln>
                <a:noFill/>
              </a:ln>
              <a:effectLst/>
            </c:spPr>
            <c:txPr>
              <a:bodyPr/>
              <a:lstStyle/>
              <a:p>
                <a:pPr>
                  <a:defRPr sz="2400" b="1"/>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%PIB'!$C$13:$G$13</c:f>
              <c:numCache>
                <c:formatCode>_("$"\ * #,##0_);_("$"\ * \(#,##0\);_("$"\ * "-"??_);_(@_)</c:formatCode>
                <c:ptCount val="5"/>
                <c:pt idx="0">
                  <c:v>1455</c:v>
                </c:pt>
                <c:pt idx="1">
                  <c:v>1535</c:v>
                </c:pt>
                <c:pt idx="2">
                  <c:v>1535</c:v>
                </c:pt>
                <c:pt idx="3">
                  <c:v>1535</c:v>
                </c:pt>
              </c:numCache>
            </c:numRef>
          </c:val>
          <c:extLst xmlns:c16r2="http://schemas.microsoft.com/office/drawing/2015/06/chart">
            <c:ext xmlns:c16="http://schemas.microsoft.com/office/drawing/2014/chart" uri="{C3380CC4-5D6E-409C-BE32-E72D297353CC}">
              <c16:uniqueId val="{00000000-F613-4033-BD16-07118DD5CDAA}"/>
            </c:ext>
          </c:extLst>
        </c:ser>
        <c:ser>
          <c:idx val="1"/>
          <c:order val="1"/>
          <c:tx>
            <c:strRef>
              <c:f>'Comercio de Mercancias %PIB'!$B$14</c:f>
              <c:strCache>
                <c:ptCount val="1"/>
                <c:pt idx="0">
                  <c:v>Venezuela</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%PIB'!$C$14:$G$14</c:f>
              <c:numCache>
                <c:formatCode>_("$"\ * #,##0_);_("$"\ * \(#,##0\);_("$"\ * "-"??_);_(@_)</c:formatCode>
                <c:ptCount val="5"/>
                <c:pt idx="0">
                  <c:v>2560</c:v>
                </c:pt>
                <c:pt idx="1">
                  <c:v>2590</c:v>
                </c:pt>
                <c:pt idx="2">
                  <c:v>3490</c:v>
                </c:pt>
                <c:pt idx="3">
                  <c:v>3490</c:v>
                </c:pt>
              </c:numCache>
            </c:numRef>
          </c:val>
          <c:extLst xmlns:c16r2="http://schemas.microsoft.com/office/drawing/2015/06/chart">
            <c:ext xmlns:c16="http://schemas.microsoft.com/office/drawing/2014/chart" uri="{C3380CC4-5D6E-409C-BE32-E72D297353CC}">
              <c16:uniqueId val="{00000001-F613-4033-BD16-07118DD5CDAA}"/>
            </c:ext>
          </c:extLst>
        </c:ser>
        <c:dLbls>
          <c:showLegendKey val="0"/>
          <c:showVal val="1"/>
          <c:showCatName val="0"/>
          <c:showSerName val="0"/>
          <c:showPercent val="0"/>
          <c:showBubbleSize val="0"/>
        </c:dLbls>
        <c:gapWidth val="150"/>
        <c:overlap val="-25"/>
        <c:axId val="230502784"/>
        <c:axId val="230504320"/>
      </c:barChart>
      <c:catAx>
        <c:axId val="230502784"/>
        <c:scaling>
          <c:orientation val="minMax"/>
        </c:scaling>
        <c:delete val="0"/>
        <c:axPos val="b"/>
        <c:numFmt formatCode="General" sourceLinked="1"/>
        <c:majorTickMark val="none"/>
        <c:minorTickMark val="none"/>
        <c:tickLblPos val="nextTo"/>
        <c:crossAx val="230504320"/>
        <c:crosses val="autoZero"/>
        <c:auto val="1"/>
        <c:lblAlgn val="ctr"/>
        <c:lblOffset val="100"/>
        <c:noMultiLvlLbl val="0"/>
      </c:catAx>
      <c:valAx>
        <c:axId val="230504320"/>
        <c:scaling>
          <c:orientation val="minMax"/>
        </c:scaling>
        <c:delete val="1"/>
        <c:axPos val="l"/>
        <c:numFmt formatCode="_(&quot;$&quot;\ * #,##0_);_(&quot;$&quot;\ * \(#,##0\);_(&quot;$&quot;\ * &quot;-&quot;??_);_(@_)" sourceLinked="1"/>
        <c:majorTickMark val="none"/>
        <c:minorTickMark val="none"/>
        <c:tickLblPos val="nextTo"/>
        <c:crossAx val="230502784"/>
        <c:crosses val="autoZero"/>
        <c:crossBetween val="between"/>
      </c:valAx>
    </c:plotArea>
    <c:legend>
      <c:legendPos val="t"/>
      <c:layout/>
      <c:overlay val="0"/>
    </c:legend>
    <c:plotVisOnly val="1"/>
    <c:dispBlanksAs val="gap"/>
    <c:showDLblsOverMax val="0"/>
  </c:chart>
  <c:txPr>
    <a:bodyPr/>
    <a:lstStyle/>
    <a:p>
      <a:pPr>
        <a:defRPr sz="28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s-EC" dirty="0"/>
              <a:t>Costo de Importación</a:t>
            </a:r>
          </a:p>
          <a:p>
            <a:pPr algn="ctr" rtl="0">
              <a:defRPr/>
            </a:pPr>
            <a:r>
              <a:rPr lang="es-EC" dirty="0"/>
              <a:t>en </a:t>
            </a:r>
            <a:r>
              <a:rPr lang="es-EC" dirty="0" smtClean="0"/>
              <a:t>dólares</a:t>
            </a:r>
            <a:endParaRPr lang="es-EC" dirty="0"/>
          </a:p>
          <a:p>
            <a:pPr algn="ctr" rtl="0">
              <a:defRPr/>
            </a:pPr>
            <a:endParaRPr lang="es-EC" dirty="0"/>
          </a:p>
          <a:p>
            <a:pPr algn="ctr" rtl="0">
              <a:defRPr/>
            </a:pPr>
            <a:endParaRPr lang="es-EC" dirty="0"/>
          </a:p>
        </c:rich>
      </c:tx>
      <c:layout/>
      <c:overlay val="0"/>
    </c:title>
    <c:autoTitleDeleted val="0"/>
    <c:plotArea>
      <c:layout>
        <c:manualLayout>
          <c:layoutTarget val="inner"/>
          <c:xMode val="edge"/>
          <c:yMode val="edge"/>
          <c:x val="3.0555555555555555E-2"/>
          <c:y val="0.49077755905511811"/>
          <c:w val="0.93888888888888888"/>
          <c:h val="0.37472404491105277"/>
        </c:manualLayout>
      </c:layout>
      <c:barChart>
        <c:barDir val="col"/>
        <c:grouping val="clustered"/>
        <c:varyColors val="0"/>
        <c:ser>
          <c:idx val="0"/>
          <c:order val="0"/>
          <c:tx>
            <c:strRef>
              <c:f>'Comercio de Mercancias %PIB'!$B$13</c:f>
              <c:strCache>
                <c:ptCount val="1"/>
                <c:pt idx="0">
                  <c:v>Ecuador</c:v>
                </c:pt>
              </c:strCache>
            </c:strRef>
          </c:tx>
          <c:invertIfNegative val="0"/>
          <c:dLbls>
            <c:dLbl>
              <c:idx val="0"/>
              <c:layout>
                <c:manualLayout>
                  <c:x val="-3.6111111111111108E-2"/>
                  <c:y val="-8.4875562720133283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2C6-464E-AA25-B8B014A9BD33}"/>
                </c:ext>
              </c:extLst>
            </c:dLbl>
            <c:dLbl>
              <c:idx val="1"/>
              <c:layout>
                <c:manualLayout>
                  <c:x val="-3.0555555555555582E-2"/>
                  <c:y val="8.4875562720133283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2C6-464E-AA25-B8B014A9BD33}"/>
                </c:ext>
              </c:extLst>
            </c:dLbl>
            <c:dLbl>
              <c:idx val="2"/>
              <c:layout>
                <c:manualLayout>
                  <c:x val="-3.0555555555555555E-2"/>
                  <c:y val="-4.629629629629544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2C6-464E-AA25-B8B014A9BD33}"/>
                </c:ext>
              </c:extLst>
            </c:dLbl>
            <c:dLbl>
              <c:idx val="3"/>
              <c:layout>
                <c:manualLayout>
                  <c:x val="-2.7777777777777776E-2"/>
                  <c:y val="8.4875562720133283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2C6-464E-AA25-B8B014A9BD3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%PIB'!$C$13:$G$13</c:f>
              <c:numCache>
                <c:formatCode>_("$"\ * #,##0_);_("$"\ * \(#,##0\);_("$"\ * "-"??_);_(@_)</c:formatCode>
                <c:ptCount val="5"/>
                <c:pt idx="0">
                  <c:v>1432</c:v>
                </c:pt>
                <c:pt idx="1">
                  <c:v>1530</c:v>
                </c:pt>
                <c:pt idx="2">
                  <c:v>1520</c:v>
                </c:pt>
                <c:pt idx="3">
                  <c:v>1520</c:v>
                </c:pt>
              </c:numCache>
            </c:numRef>
          </c:val>
          <c:extLst xmlns:c16r2="http://schemas.microsoft.com/office/drawing/2015/06/chart">
            <c:ext xmlns:c16="http://schemas.microsoft.com/office/drawing/2014/chart" uri="{C3380CC4-5D6E-409C-BE32-E72D297353CC}">
              <c16:uniqueId val="{00000004-D2C6-464E-AA25-B8B014A9BD33}"/>
            </c:ext>
          </c:extLst>
        </c:ser>
        <c:ser>
          <c:idx val="1"/>
          <c:order val="1"/>
          <c:tx>
            <c:strRef>
              <c:f>'Comercio de Mercancias %PIB'!$B$14</c:f>
              <c:strCache>
                <c:ptCount val="1"/>
                <c:pt idx="0">
                  <c:v>Venezuela</c:v>
                </c:pt>
              </c:strCache>
            </c:strRef>
          </c:tx>
          <c:invertIfNegative val="0"/>
          <c:dLbls>
            <c:dLbl>
              <c:idx val="1"/>
              <c:layout>
                <c:manualLayout>
                  <c:x val="1.6666666666666666E-2"/>
                  <c:y val="-4.629629629629544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2C6-464E-AA25-B8B014A9BD3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%PIB'!$C$14:$G$14</c:f>
              <c:numCache>
                <c:formatCode>_("$"\ * #,##0_);_("$"\ * \(#,##0\);_("$"\ * "-"??_);_(@_)</c:formatCode>
                <c:ptCount val="5"/>
                <c:pt idx="0">
                  <c:v>2868</c:v>
                </c:pt>
                <c:pt idx="1">
                  <c:v>2868</c:v>
                </c:pt>
                <c:pt idx="2">
                  <c:v>3695</c:v>
                </c:pt>
                <c:pt idx="3">
                  <c:v>3695</c:v>
                </c:pt>
              </c:numCache>
            </c:numRef>
          </c:val>
          <c:extLst xmlns:c16r2="http://schemas.microsoft.com/office/drawing/2015/06/chart">
            <c:ext xmlns:c16="http://schemas.microsoft.com/office/drawing/2014/chart" uri="{C3380CC4-5D6E-409C-BE32-E72D297353CC}">
              <c16:uniqueId val="{00000006-D2C6-464E-AA25-B8B014A9BD33}"/>
            </c:ext>
          </c:extLst>
        </c:ser>
        <c:dLbls>
          <c:showLegendKey val="0"/>
          <c:showVal val="1"/>
          <c:showCatName val="0"/>
          <c:showSerName val="0"/>
          <c:showPercent val="0"/>
          <c:showBubbleSize val="0"/>
        </c:dLbls>
        <c:gapWidth val="150"/>
        <c:overlap val="-25"/>
        <c:axId val="230165120"/>
        <c:axId val="230494592"/>
      </c:barChart>
      <c:catAx>
        <c:axId val="230165120"/>
        <c:scaling>
          <c:orientation val="minMax"/>
        </c:scaling>
        <c:delete val="0"/>
        <c:axPos val="b"/>
        <c:numFmt formatCode="General" sourceLinked="1"/>
        <c:majorTickMark val="none"/>
        <c:minorTickMark val="none"/>
        <c:tickLblPos val="nextTo"/>
        <c:crossAx val="230494592"/>
        <c:crosses val="autoZero"/>
        <c:auto val="1"/>
        <c:lblAlgn val="ctr"/>
        <c:lblOffset val="100"/>
        <c:noMultiLvlLbl val="0"/>
      </c:catAx>
      <c:valAx>
        <c:axId val="230494592"/>
        <c:scaling>
          <c:orientation val="minMax"/>
        </c:scaling>
        <c:delete val="1"/>
        <c:axPos val="l"/>
        <c:numFmt formatCode="_(&quot;$&quot;\ * #,##0_);_(&quot;$&quot;\ * \(#,##0\);_(&quot;$&quot;\ * &quot;-&quot;??_);_(@_)" sourceLinked="1"/>
        <c:majorTickMark val="none"/>
        <c:minorTickMark val="none"/>
        <c:tickLblPos val="nextTo"/>
        <c:crossAx val="230165120"/>
        <c:crosses val="autoZero"/>
        <c:crossBetween val="between"/>
      </c:valAx>
    </c:plotArea>
    <c:legend>
      <c:legendPos val="t"/>
      <c:layout>
        <c:manualLayout>
          <c:xMode val="edge"/>
          <c:yMode val="edge"/>
          <c:x val="0.64618416447944005"/>
          <c:y val="0.19398148148148153"/>
          <c:w val="0.32429811898512684"/>
          <c:h val="8.3717191601049873E-2"/>
        </c:manualLayout>
      </c:layout>
      <c:overlay val="0"/>
    </c:legend>
    <c:plotVisOnly val="1"/>
    <c:dispBlanksAs val="gap"/>
    <c:showDLblsOverMax val="0"/>
  </c:chart>
  <c:txPr>
    <a:bodyPr/>
    <a:lstStyle/>
    <a:p>
      <a:pPr>
        <a:defRPr sz="28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Costo de Exportación  por contenedor en dólares</a:t>
            </a:r>
          </a:p>
        </c:rich>
      </c:tx>
      <c:layout>
        <c:manualLayout>
          <c:xMode val="edge"/>
          <c:yMode val="edge"/>
          <c:x val="0.11440266841644793"/>
          <c:y val="2.7777777777777776E-2"/>
        </c:manualLayout>
      </c:layout>
      <c:overlay val="0"/>
    </c:title>
    <c:autoTitleDeleted val="0"/>
    <c:plotArea>
      <c:layout/>
      <c:barChart>
        <c:barDir val="col"/>
        <c:grouping val="clustered"/>
        <c:varyColors val="0"/>
        <c:ser>
          <c:idx val="0"/>
          <c:order val="0"/>
          <c:tx>
            <c:strRef>
              <c:f>'Comercio de Mercancias %PIB'!$B$13</c:f>
              <c:strCache>
                <c:ptCount val="1"/>
                <c:pt idx="0">
                  <c:v>Ecuador</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%PIB'!$C$13:$G$13</c:f>
              <c:numCache>
                <c:formatCode>_("$"\ * #,##0_);_("$"\ * \(#,##0\);_("$"\ * "-"??_);_(@_)</c:formatCode>
                <c:ptCount val="5"/>
                <c:pt idx="0">
                  <c:v>1455</c:v>
                </c:pt>
                <c:pt idx="1">
                  <c:v>1535</c:v>
                </c:pt>
                <c:pt idx="2">
                  <c:v>1535</c:v>
                </c:pt>
                <c:pt idx="3">
                  <c:v>1535</c:v>
                </c:pt>
              </c:numCache>
            </c:numRef>
          </c:val>
          <c:extLst xmlns:c16r2="http://schemas.microsoft.com/office/drawing/2015/06/chart">
            <c:ext xmlns:c16="http://schemas.microsoft.com/office/drawing/2014/chart" uri="{C3380CC4-5D6E-409C-BE32-E72D297353CC}">
              <c16:uniqueId val="{00000000-49A1-4CAC-A805-53A126DC9179}"/>
            </c:ext>
          </c:extLst>
        </c:ser>
        <c:ser>
          <c:idx val="1"/>
          <c:order val="1"/>
          <c:tx>
            <c:strRef>
              <c:f>'Comercio de Mercancias %PIB'!$B$14</c:f>
              <c:strCache>
                <c:ptCount val="1"/>
                <c:pt idx="0">
                  <c:v>Venezuela</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'Comercio de Mercancias %PIB'!$C$12:$G$12</c:f>
              <c:numCache>
                <c:formatCode>General</c:formatCode>
                <c:ptCount val="5"/>
                <c:pt idx="0">
                  <c:v>2011</c:v>
                </c:pt>
                <c:pt idx="1">
                  <c:v>2012</c:v>
                </c:pt>
                <c:pt idx="2">
                  <c:v>2013</c:v>
                </c:pt>
                <c:pt idx="3">
                  <c:v>2014</c:v>
                </c:pt>
                <c:pt idx="4">
                  <c:v>2015</c:v>
                </c:pt>
              </c:numCache>
            </c:numRef>
          </c:cat>
          <c:val>
            <c:numRef>
              <c:f>'Comercio de Mercancias %PIB'!$C$14:$G$14</c:f>
              <c:numCache>
                <c:formatCode>_("$"\ * #,##0_);_("$"\ * \(#,##0\);_("$"\ * "-"??_);_(@_)</c:formatCode>
                <c:ptCount val="5"/>
                <c:pt idx="0">
                  <c:v>2560</c:v>
                </c:pt>
                <c:pt idx="1">
                  <c:v>2590</c:v>
                </c:pt>
                <c:pt idx="2">
                  <c:v>3490</c:v>
                </c:pt>
                <c:pt idx="3">
                  <c:v>3490</c:v>
                </c:pt>
              </c:numCache>
            </c:numRef>
          </c:val>
          <c:extLst xmlns:c16r2="http://schemas.microsoft.com/office/drawing/2015/06/chart">
            <c:ext xmlns:c16="http://schemas.microsoft.com/office/drawing/2014/chart" uri="{C3380CC4-5D6E-409C-BE32-E72D297353CC}">
              <c16:uniqueId val="{00000001-49A1-4CAC-A805-53A126DC9179}"/>
            </c:ext>
          </c:extLst>
        </c:ser>
        <c:dLbls>
          <c:showLegendKey val="0"/>
          <c:showVal val="1"/>
          <c:showCatName val="0"/>
          <c:showSerName val="0"/>
          <c:showPercent val="0"/>
          <c:showBubbleSize val="0"/>
        </c:dLbls>
        <c:gapWidth val="150"/>
        <c:overlap val="-25"/>
        <c:axId val="234371712"/>
        <c:axId val="237458560"/>
      </c:barChart>
      <c:catAx>
        <c:axId val="234371712"/>
        <c:scaling>
          <c:orientation val="minMax"/>
        </c:scaling>
        <c:delete val="0"/>
        <c:axPos val="b"/>
        <c:numFmt formatCode="General" sourceLinked="1"/>
        <c:majorTickMark val="none"/>
        <c:minorTickMark val="none"/>
        <c:tickLblPos val="nextTo"/>
        <c:crossAx val="237458560"/>
        <c:crosses val="autoZero"/>
        <c:auto val="1"/>
        <c:lblAlgn val="ctr"/>
        <c:lblOffset val="100"/>
        <c:noMultiLvlLbl val="0"/>
      </c:catAx>
      <c:valAx>
        <c:axId val="237458560"/>
        <c:scaling>
          <c:orientation val="minMax"/>
        </c:scaling>
        <c:delete val="1"/>
        <c:axPos val="l"/>
        <c:numFmt formatCode="_(&quot;$&quot;\ * #,##0_);_(&quot;$&quot;\ * \(#,##0\);_(&quot;$&quot;\ * &quot;-&quot;??_);_(@_)" sourceLinked="1"/>
        <c:majorTickMark val="none"/>
        <c:minorTickMark val="none"/>
        <c:tickLblPos val="nextTo"/>
        <c:crossAx val="234371712"/>
        <c:crosses val="autoZero"/>
        <c:crossBetween val="between"/>
      </c:valAx>
    </c:plotArea>
    <c:legend>
      <c:legendPos val="t"/>
      <c:layout/>
      <c:overlay val="0"/>
    </c:legend>
    <c:plotVisOnly val="1"/>
    <c:dispBlanksAs val="gap"/>
    <c:showDLblsOverMax val="0"/>
  </c:chart>
  <c:txPr>
    <a:bodyPr/>
    <a:lstStyle/>
    <a:p>
      <a:pPr>
        <a:defRPr sz="2400"/>
      </a:pPr>
      <a:endParaRPr lang="es-EC"/>
    </a:p>
  </c:txPr>
  <c:externalData r:id="rId1">
    <c:autoUpdate val="0"/>
  </c:externalData>
</c:chartSpace>
</file>

<file path=ppt/diagrams/_rels/data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_rels/data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iagrams/_rels/data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_rels/drawing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3C46C-FF00-4315-81FE-B9EF76691BA4}" type="doc">
      <dgm:prSet loTypeId="urn:microsoft.com/office/officeart/2005/8/layout/venn1" loCatId="relationship" qsTypeId="urn:microsoft.com/office/officeart/2005/8/quickstyle/simple1" qsCatId="simple" csTypeId="urn:microsoft.com/office/officeart/2005/8/colors/accent1_2" csCatId="accent1" phldr="1"/>
      <dgm:spPr/>
    </dgm:pt>
    <dgm:pt modelId="{9C536BE1-4608-48CA-83A3-74980894E310}">
      <dgm:prSet phldrT="[Texto]" custT="1"/>
      <dgm:spPr/>
      <dgm:t>
        <a:bodyPr/>
        <a:lstStyle/>
        <a:p>
          <a:r>
            <a:rPr lang="es-EC" sz="3600" dirty="0" smtClean="0">
              <a:solidFill>
                <a:schemeClr val="bg1"/>
              </a:solidFill>
            </a:rPr>
            <a:t>Manejo de Moneda</a:t>
          </a:r>
          <a:endParaRPr lang="es-EC" sz="3600" dirty="0">
            <a:solidFill>
              <a:schemeClr val="bg1"/>
            </a:solidFill>
          </a:endParaRPr>
        </a:p>
      </dgm:t>
    </dgm:pt>
    <dgm:pt modelId="{33ED95B0-B070-4756-994A-8D4FDC5FEEF9}" type="parTrans" cxnId="{3C19FF27-0401-43A8-B462-5491AA4AA028}">
      <dgm:prSet/>
      <dgm:spPr/>
      <dgm:t>
        <a:bodyPr/>
        <a:lstStyle/>
        <a:p>
          <a:endParaRPr lang="es-EC"/>
        </a:p>
      </dgm:t>
    </dgm:pt>
    <dgm:pt modelId="{3B4518F4-3B50-4F7D-99BC-EECC5F6A6C51}" type="sibTrans" cxnId="{3C19FF27-0401-43A8-B462-5491AA4AA028}">
      <dgm:prSet/>
      <dgm:spPr/>
      <dgm:t>
        <a:bodyPr/>
        <a:lstStyle/>
        <a:p>
          <a:endParaRPr lang="es-EC"/>
        </a:p>
      </dgm:t>
    </dgm:pt>
    <dgm:pt modelId="{6DC6E1D3-8507-48AD-94FA-E9115EA8335E}">
      <dgm:prSet phldrT="[Texto]" custT="1"/>
      <dgm:spPr/>
      <dgm:t>
        <a:bodyPr/>
        <a:lstStyle/>
        <a:p>
          <a:r>
            <a:rPr lang="es-EC" sz="3600" dirty="0" smtClean="0">
              <a:solidFill>
                <a:schemeClr val="bg1"/>
              </a:solidFill>
            </a:rPr>
            <a:t>Relaciones Exteriores</a:t>
          </a:r>
          <a:endParaRPr lang="es-EC" sz="3600" dirty="0">
            <a:solidFill>
              <a:schemeClr val="bg1"/>
            </a:solidFill>
          </a:endParaRPr>
        </a:p>
      </dgm:t>
    </dgm:pt>
    <dgm:pt modelId="{2A44CA4D-EC59-4D2C-B2F7-2552D685EAF1}" type="parTrans" cxnId="{921F142D-B166-42DF-BB00-B7F224F16FAF}">
      <dgm:prSet/>
      <dgm:spPr/>
      <dgm:t>
        <a:bodyPr/>
        <a:lstStyle/>
        <a:p>
          <a:endParaRPr lang="es-EC"/>
        </a:p>
      </dgm:t>
    </dgm:pt>
    <dgm:pt modelId="{3CEDD6D9-DD9C-43DA-949F-2B868E37C668}" type="sibTrans" cxnId="{921F142D-B166-42DF-BB00-B7F224F16FAF}">
      <dgm:prSet/>
      <dgm:spPr/>
      <dgm:t>
        <a:bodyPr/>
        <a:lstStyle/>
        <a:p>
          <a:endParaRPr lang="es-EC"/>
        </a:p>
      </dgm:t>
    </dgm:pt>
    <dgm:pt modelId="{957F382C-8B3E-4CEA-903C-9286EC600327}">
      <dgm:prSet phldrT="[Texto]" custT="1"/>
      <dgm:spPr/>
      <dgm:t>
        <a:bodyPr/>
        <a:lstStyle/>
        <a:p>
          <a:r>
            <a:rPr lang="es-EC" sz="3600" dirty="0" smtClean="0">
              <a:solidFill>
                <a:schemeClr val="bg1"/>
              </a:solidFill>
            </a:rPr>
            <a:t>Gobernanza</a:t>
          </a:r>
          <a:endParaRPr lang="es-EC" sz="3600" dirty="0">
            <a:solidFill>
              <a:schemeClr val="bg1"/>
            </a:solidFill>
          </a:endParaRPr>
        </a:p>
      </dgm:t>
    </dgm:pt>
    <dgm:pt modelId="{9B046068-A00F-421B-BD80-0BC1CDD36566}" type="parTrans" cxnId="{3F67434C-4DB8-40C0-B711-F6D810F874FF}">
      <dgm:prSet/>
      <dgm:spPr/>
      <dgm:t>
        <a:bodyPr/>
        <a:lstStyle/>
        <a:p>
          <a:endParaRPr lang="es-EC"/>
        </a:p>
      </dgm:t>
    </dgm:pt>
    <dgm:pt modelId="{3CF0D850-AB55-4C5B-BD3F-FA15D8C75C9B}" type="sibTrans" cxnId="{3F67434C-4DB8-40C0-B711-F6D810F874FF}">
      <dgm:prSet/>
      <dgm:spPr/>
      <dgm:t>
        <a:bodyPr/>
        <a:lstStyle/>
        <a:p>
          <a:endParaRPr lang="es-EC"/>
        </a:p>
      </dgm:t>
    </dgm:pt>
    <dgm:pt modelId="{B7954689-FB54-453A-8E28-1F8A8FD2972A}" type="pres">
      <dgm:prSet presAssocID="{CF33C46C-FF00-4315-81FE-B9EF76691BA4}" presName="compositeShape" presStyleCnt="0">
        <dgm:presLayoutVars>
          <dgm:chMax val="7"/>
          <dgm:dir/>
          <dgm:resizeHandles val="exact"/>
        </dgm:presLayoutVars>
      </dgm:prSet>
      <dgm:spPr/>
    </dgm:pt>
    <dgm:pt modelId="{83E43BF4-2615-4839-9E4E-6B82E3384054}" type="pres">
      <dgm:prSet presAssocID="{9C536BE1-4608-48CA-83A3-74980894E310}" presName="circ1" presStyleLbl="vennNode1" presStyleIdx="0" presStyleCnt="3" custScaleX="134187" custScaleY="100299" custLinFactNeighborX="-4754" custLinFactNeighborY="15044"/>
      <dgm:spPr/>
    </dgm:pt>
    <dgm:pt modelId="{E693BF09-8F71-4D42-8EEA-645F8CC64C4A}" type="pres">
      <dgm:prSet presAssocID="{9C536BE1-4608-48CA-83A3-74980894E310}" presName="circ1Tx" presStyleLbl="revTx" presStyleIdx="0" presStyleCnt="0">
        <dgm:presLayoutVars>
          <dgm:chMax val="0"/>
          <dgm:chPref val="0"/>
          <dgm:bulletEnabled val="1"/>
        </dgm:presLayoutVars>
      </dgm:prSet>
      <dgm:spPr/>
    </dgm:pt>
    <dgm:pt modelId="{1B3EE86D-C880-4DD0-A057-FFAED8CE3FC0}" type="pres">
      <dgm:prSet presAssocID="{6DC6E1D3-8507-48AD-94FA-E9115EA8335E}" presName="circ2" presStyleLbl="vennNode1" presStyleIdx="1" presStyleCnt="3" custScaleX="151091" custScaleY="92488" custLinFactNeighborX="64348" custLinFactNeighborY="-18482"/>
      <dgm:spPr/>
      <dgm:t>
        <a:bodyPr/>
        <a:lstStyle/>
        <a:p>
          <a:endParaRPr lang="es-EC"/>
        </a:p>
      </dgm:t>
    </dgm:pt>
    <dgm:pt modelId="{F5824A48-3E8E-437F-B95E-42708A32B3B3}" type="pres">
      <dgm:prSet presAssocID="{6DC6E1D3-8507-48AD-94FA-E9115EA8335E}" presName="circ2Tx" presStyleLbl="revTx" presStyleIdx="0" presStyleCnt="0">
        <dgm:presLayoutVars>
          <dgm:chMax val="0"/>
          <dgm:chPref val="0"/>
          <dgm:bulletEnabled val="1"/>
        </dgm:presLayoutVars>
      </dgm:prSet>
      <dgm:spPr/>
      <dgm:t>
        <a:bodyPr/>
        <a:lstStyle/>
        <a:p>
          <a:endParaRPr lang="es-EC"/>
        </a:p>
      </dgm:t>
    </dgm:pt>
    <dgm:pt modelId="{02F2D52D-1BE8-4B5F-9288-B3FC465505F8}" type="pres">
      <dgm:prSet presAssocID="{957F382C-8B3E-4CEA-903C-9286EC600327}" presName="circ3" presStyleLbl="vennNode1" presStyleIdx="2" presStyleCnt="3" custScaleX="161976" custLinFactNeighborX="-73713" custLinFactNeighborY="-17287"/>
      <dgm:spPr/>
    </dgm:pt>
    <dgm:pt modelId="{B55AC6C4-6B2D-49F3-999D-797A1B979A28}" type="pres">
      <dgm:prSet presAssocID="{957F382C-8B3E-4CEA-903C-9286EC600327}" presName="circ3Tx" presStyleLbl="revTx" presStyleIdx="0" presStyleCnt="0">
        <dgm:presLayoutVars>
          <dgm:chMax val="0"/>
          <dgm:chPref val="0"/>
          <dgm:bulletEnabled val="1"/>
        </dgm:presLayoutVars>
      </dgm:prSet>
      <dgm:spPr/>
    </dgm:pt>
  </dgm:ptLst>
  <dgm:cxnLst>
    <dgm:cxn modelId="{0BB1E8BD-ECA9-4A6F-928E-25A175AB3294}" type="presOf" srcId="{9C536BE1-4608-48CA-83A3-74980894E310}" destId="{83E43BF4-2615-4839-9E4E-6B82E3384054}" srcOrd="0" destOrd="0" presId="urn:microsoft.com/office/officeart/2005/8/layout/venn1"/>
    <dgm:cxn modelId="{3C19FF27-0401-43A8-B462-5491AA4AA028}" srcId="{CF33C46C-FF00-4315-81FE-B9EF76691BA4}" destId="{9C536BE1-4608-48CA-83A3-74980894E310}" srcOrd="0" destOrd="0" parTransId="{33ED95B0-B070-4756-994A-8D4FDC5FEEF9}" sibTransId="{3B4518F4-3B50-4F7D-99BC-EECC5F6A6C51}"/>
    <dgm:cxn modelId="{ECABA7AC-8B7A-4577-A84C-B67C45B80A9C}" type="presOf" srcId="{957F382C-8B3E-4CEA-903C-9286EC600327}" destId="{02F2D52D-1BE8-4B5F-9288-B3FC465505F8}" srcOrd="0" destOrd="0" presId="urn:microsoft.com/office/officeart/2005/8/layout/venn1"/>
    <dgm:cxn modelId="{E08FA15C-F979-414A-B0D6-EC98AB7E89CC}" type="presOf" srcId="{6DC6E1D3-8507-48AD-94FA-E9115EA8335E}" destId="{1B3EE86D-C880-4DD0-A057-FFAED8CE3FC0}" srcOrd="0" destOrd="0" presId="urn:microsoft.com/office/officeart/2005/8/layout/venn1"/>
    <dgm:cxn modelId="{1C2C464A-E0DA-4D78-917C-A57BDA60DAE7}" type="presOf" srcId="{CF33C46C-FF00-4315-81FE-B9EF76691BA4}" destId="{B7954689-FB54-453A-8E28-1F8A8FD2972A}" srcOrd="0" destOrd="0" presId="urn:microsoft.com/office/officeart/2005/8/layout/venn1"/>
    <dgm:cxn modelId="{3F67434C-4DB8-40C0-B711-F6D810F874FF}" srcId="{CF33C46C-FF00-4315-81FE-B9EF76691BA4}" destId="{957F382C-8B3E-4CEA-903C-9286EC600327}" srcOrd="2" destOrd="0" parTransId="{9B046068-A00F-421B-BD80-0BC1CDD36566}" sibTransId="{3CF0D850-AB55-4C5B-BD3F-FA15D8C75C9B}"/>
    <dgm:cxn modelId="{AB1FBCE0-46A6-4E20-A4C0-D88B0460A2A1}" type="presOf" srcId="{9C536BE1-4608-48CA-83A3-74980894E310}" destId="{E693BF09-8F71-4D42-8EEA-645F8CC64C4A}" srcOrd="1" destOrd="0" presId="urn:microsoft.com/office/officeart/2005/8/layout/venn1"/>
    <dgm:cxn modelId="{E23923A9-F3D9-40D4-B780-419B1B868B16}" type="presOf" srcId="{6DC6E1D3-8507-48AD-94FA-E9115EA8335E}" destId="{F5824A48-3E8E-437F-B95E-42708A32B3B3}" srcOrd="1" destOrd="0" presId="urn:microsoft.com/office/officeart/2005/8/layout/venn1"/>
    <dgm:cxn modelId="{94BA8056-AC83-4047-98BF-07D80B7B4C94}" type="presOf" srcId="{957F382C-8B3E-4CEA-903C-9286EC600327}" destId="{B55AC6C4-6B2D-49F3-999D-797A1B979A28}" srcOrd="1" destOrd="0" presId="urn:microsoft.com/office/officeart/2005/8/layout/venn1"/>
    <dgm:cxn modelId="{921F142D-B166-42DF-BB00-B7F224F16FAF}" srcId="{CF33C46C-FF00-4315-81FE-B9EF76691BA4}" destId="{6DC6E1D3-8507-48AD-94FA-E9115EA8335E}" srcOrd="1" destOrd="0" parTransId="{2A44CA4D-EC59-4D2C-B2F7-2552D685EAF1}" sibTransId="{3CEDD6D9-DD9C-43DA-949F-2B868E37C668}"/>
    <dgm:cxn modelId="{08795A90-00EF-49BE-B4EA-2521190B5638}" type="presParOf" srcId="{B7954689-FB54-453A-8E28-1F8A8FD2972A}" destId="{83E43BF4-2615-4839-9E4E-6B82E3384054}" srcOrd="0" destOrd="0" presId="urn:microsoft.com/office/officeart/2005/8/layout/venn1"/>
    <dgm:cxn modelId="{6E1C13A2-982A-43B9-8F7E-8BA57741A2FD}" type="presParOf" srcId="{B7954689-FB54-453A-8E28-1F8A8FD2972A}" destId="{E693BF09-8F71-4D42-8EEA-645F8CC64C4A}" srcOrd="1" destOrd="0" presId="urn:microsoft.com/office/officeart/2005/8/layout/venn1"/>
    <dgm:cxn modelId="{E121C418-4A23-4B53-AB89-6CB4C9ED090D}" type="presParOf" srcId="{B7954689-FB54-453A-8E28-1F8A8FD2972A}" destId="{1B3EE86D-C880-4DD0-A057-FFAED8CE3FC0}" srcOrd="2" destOrd="0" presId="urn:microsoft.com/office/officeart/2005/8/layout/venn1"/>
    <dgm:cxn modelId="{8A793448-5A62-4B48-B9F2-BD906ABF1ED3}" type="presParOf" srcId="{B7954689-FB54-453A-8E28-1F8A8FD2972A}" destId="{F5824A48-3E8E-437F-B95E-42708A32B3B3}" srcOrd="3" destOrd="0" presId="urn:microsoft.com/office/officeart/2005/8/layout/venn1"/>
    <dgm:cxn modelId="{2798EE33-E613-44FF-A68C-A4C8DC164FE9}" type="presParOf" srcId="{B7954689-FB54-453A-8E28-1F8A8FD2972A}" destId="{02F2D52D-1BE8-4B5F-9288-B3FC465505F8}" srcOrd="4" destOrd="0" presId="urn:microsoft.com/office/officeart/2005/8/layout/venn1"/>
    <dgm:cxn modelId="{697A9D4F-99EB-47BF-B94F-DBF3909CEC17}" type="presParOf" srcId="{B7954689-FB54-453A-8E28-1F8A8FD2972A}" destId="{B55AC6C4-6B2D-49F3-999D-797A1B979A2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69380F-ADF5-48A7-8379-5AB9F87EC91B}"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s-ES"/>
        </a:p>
      </dgm:t>
    </dgm:pt>
    <dgm:pt modelId="{B252B51E-6AAF-4F93-BCDD-E2F137B36F87}">
      <dgm:prSet phldrT="[Texto]" custT="1"/>
      <dgm:spPr/>
      <dgm:t>
        <a:bodyPr/>
        <a:lstStyle/>
        <a:p>
          <a:pPr algn="ctr"/>
          <a:r>
            <a:rPr lang="es-ES" sz="2400" b="1" dirty="0">
              <a:latin typeface="Times New Roman" panose="02020603050405020304" pitchFamily="18" charset="0"/>
              <a:cs typeface="Times New Roman" panose="02020603050405020304" pitchFamily="18" charset="0"/>
            </a:rPr>
            <a:t>Crecimiento Económico</a:t>
          </a:r>
        </a:p>
      </dgm:t>
    </dgm:pt>
    <dgm:pt modelId="{BDB598CA-1900-4AB6-AFF5-CAF7C638FB9B}" type="parTrans" cxnId="{B8BACCD8-4D36-4F75-9596-422BCC6741B1}">
      <dgm:prSet/>
      <dgm:spPr/>
      <dgm:t>
        <a:bodyPr/>
        <a:lstStyle/>
        <a:p>
          <a:pPr algn="ctr"/>
          <a:endParaRPr lang="es-ES" sz="1200">
            <a:latin typeface="Times New Roman" pitchFamily="18" charset="0"/>
            <a:cs typeface="Times New Roman" pitchFamily="18" charset="0"/>
          </a:endParaRPr>
        </a:p>
      </dgm:t>
    </dgm:pt>
    <dgm:pt modelId="{442C8F2D-A953-41CD-9FD8-79D4079D0FA9}" type="sibTrans" cxnId="{B8BACCD8-4D36-4F75-9596-422BCC6741B1}">
      <dgm:prSet/>
      <dgm:spPr/>
      <dgm:t>
        <a:bodyPr/>
        <a:lstStyle/>
        <a:p>
          <a:pPr algn="ctr"/>
          <a:endParaRPr lang="es-ES" sz="1200">
            <a:latin typeface="Times New Roman" pitchFamily="18" charset="0"/>
            <a:cs typeface="Times New Roman" pitchFamily="18" charset="0"/>
          </a:endParaRPr>
        </a:p>
      </dgm:t>
    </dgm:pt>
    <dgm:pt modelId="{8A7E8720-2812-4F0F-AB6E-FE6148D7AD3A}">
      <dgm:prSet phldrT="[Texto]" custT="1"/>
      <dgm:spPr/>
      <dgm:t>
        <a:bodyPr/>
        <a:lstStyle/>
        <a:p>
          <a:pPr algn="ctr"/>
          <a:r>
            <a:rPr lang="es-ES" sz="2400" dirty="0">
              <a:latin typeface="Times New Roman" panose="02020603050405020304" pitchFamily="18" charset="0"/>
              <a:cs typeface="Times New Roman" panose="02020603050405020304" pitchFamily="18" charset="0"/>
            </a:rPr>
            <a:t> </a:t>
          </a:r>
          <a:r>
            <a:rPr lang="es-ES" sz="2400" b="1" dirty="0">
              <a:latin typeface="Times New Roman" panose="02020603050405020304" pitchFamily="18" charset="0"/>
              <a:cs typeface="Times New Roman" panose="02020603050405020304" pitchFamily="18" charset="0"/>
            </a:rPr>
            <a:t>Renta Perca pita </a:t>
          </a:r>
        </a:p>
      </dgm:t>
    </dgm:pt>
    <dgm:pt modelId="{970344C0-FF21-4E92-8BA0-F2CF10F8346D}" type="parTrans" cxnId="{926FC008-7D89-4019-B92D-61BB87445835}">
      <dgm:prSet custT="1"/>
      <dgm:spPr/>
      <dgm:t>
        <a:bodyPr/>
        <a:lstStyle/>
        <a:p>
          <a:pPr algn="ctr"/>
          <a:endParaRPr lang="es-ES" sz="1200" dirty="0">
            <a:latin typeface="Times New Roman" pitchFamily="18" charset="0"/>
            <a:cs typeface="Times New Roman" pitchFamily="18" charset="0"/>
          </a:endParaRPr>
        </a:p>
      </dgm:t>
    </dgm:pt>
    <dgm:pt modelId="{54F54745-F08C-4906-B42A-DD7D55D8B67A}" type="sibTrans" cxnId="{926FC008-7D89-4019-B92D-61BB87445835}">
      <dgm:prSet/>
      <dgm:spPr/>
      <dgm:t>
        <a:bodyPr/>
        <a:lstStyle/>
        <a:p>
          <a:pPr algn="ctr"/>
          <a:endParaRPr lang="es-ES" sz="1200">
            <a:latin typeface="Times New Roman" pitchFamily="18" charset="0"/>
            <a:cs typeface="Times New Roman" pitchFamily="18" charset="0"/>
          </a:endParaRPr>
        </a:p>
      </dgm:t>
    </dgm:pt>
    <dgm:pt modelId="{2C3C01A9-1536-41A7-AF95-5048C4266678}">
      <dgm:prSet phldrT="[Texto]" custT="1"/>
      <dgm:spPr/>
      <dgm:t>
        <a:bodyPr/>
        <a:lstStyle/>
        <a:p>
          <a:pPr algn="ctr"/>
          <a:r>
            <a:rPr lang="es-ES" sz="2400" b="1" dirty="0">
              <a:latin typeface="Times New Roman" panose="02020603050405020304" pitchFamily="18" charset="0"/>
              <a:cs typeface="Times New Roman" panose="02020603050405020304" pitchFamily="18" charset="0"/>
            </a:rPr>
            <a:t>SUCRE</a:t>
          </a:r>
        </a:p>
      </dgm:t>
    </dgm:pt>
    <dgm:pt modelId="{67E277AD-1A20-4793-9A2B-FF079BC51352}" type="parTrans" cxnId="{9D8ADF1C-F88E-4CF3-A9F4-86E77753DC8C}">
      <dgm:prSet custT="1"/>
      <dgm:spPr/>
      <dgm:t>
        <a:bodyPr/>
        <a:lstStyle/>
        <a:p>
          <a:pPr algn="ctr"/>
          <a:endParaRPr lang="es-ES" sz="1200" dirty="0">
            <a:latin typeface="Times New Roman" pitchFamily="18" charset="0"/>
            <a:cs typeface="Times New Roman" pitchFamily="18" charset="0"/>
          </a:endParaRPr>
        </a:p>
      </dgm:t>
    </dgm:pt>
    <dgm:pt modelId="{42F2C96E-C362-4C51-AA3D-7112DB6F7B9A}" type="sibTrans" cxnId="{9D8ADF1C-F88E-4CF3-A9F4-86E77753DC8C}">
      <dgm:prSet/>
      <dgm:spPr/>
      <dgm:t>
        <a:bodyPr/>
        <a:lstStyle/>
        <a:p>
          <a:pPr algn="ctr"/>
          <a:endParaRPr lang="es-ES" sz="1200">
            <a:latin typeface="Times New Roman" pitchFamily="18" charset="0"/>
            <a:cs typeface="Times New Roman" pitchFamily="18" charset="0"/>
          </a:endParaRPr>
        </a:p>
      </dgm:t>
    </dgm:pt>
    <dgm:pt modelId="{FD91A846-76F7-4A2F-A38E-2C736A58DBE7}">
      <dgm:prSet phldrT="[Texto]" custT="1"/>
      <dgm:spPr/>
      <dgm:t>
        <a:bodyPr/>
        <a:lstStyle/>
        <a:p>
          <a:pPr algn="ctr"/>
          <a:r>
            <a:rPr lang="es-ES" sz="2400" b="1" dirty="0">
              <a:latin typeface="Times New Roman" panose="02020603050405020304" pitchFamily="18" charset="0"/>
              <a:cs typeface="Times New Roman" panose="02020603050405020304" pitchFamily="18" charset="0"/>
            </a:rPr>
            <a:t>Comercio de mercancías al mundo </a:t>
          </a:r>
        </a:p>
      </dgm:t>
    </dgm:pt>
    <dgm:pt modelId="{44EF5CE9-056A-4E2B-A1E9-04FBDD727B80}" type="parTrans" cxnId="{319FD0BD-FB79-4558-BE40-49529D9D4B38}">
      <dgm:prSet/>
      <dgm:spPr/>
      <dgm:t>
        <a:bodyPr/>
        <a:lstStyle/>
        <a:p>
          <a:endParaRPr lang="es-EC" dirty="0"/>
        </a:p>
      </dgm:t>
    </dgm:pt>
    <dgm:pt modelId="{6B993829-FC1E-4380-A1A6-526CCACD1BBE}" type="sibTrans" cxnId="{319FD0BD-FB79-4558-BE40-49529D9D4B38}">
      <dgm:prSet/>
      <dgm:spPr/>
      <dgm:t>
        <a:bodyPr/>
        <a:lstStyle/>
        <a:p>
          <a:endParaRPr lang="es-EC"/>
        </a:p>
      </dgm:t>
    </dgm:pt>
    <dgm:pt modelId="{F6D4203A-5E12-4551-9990-E6B82ECCBD05}">
      <dgm:prSet phldrT="[Texto]" custT="1"/>
      <dgm:spPr/>
      <dgm:t>
        <a:bodyPr/>
        <a:lstStyle/>
        <a:p>
          <a:pPr algn="ctr"/>
          <a:r>
            <a:rPr lang="es-ES" sz="2400" b="1" dirty="0">
              <a:latin typeface="Times New Roman" panose="02020603050405020304" pitchFamily="18" charset="0"/>
              <a:cs typeface="Times New Roman" panose="02020603050405020304" pitchFamily="18" charset="0"/>
            </a:rPr>
            <a:t>Balanza Comercial Binacional</a:t>
          </a:r>
        </a:p>
      </dgm:t>
    </dgm:pt>
    <dgm:pt modelId="{0ACE2C1B-BA09-416B-9C33-B97C41235397}" type="parTrans" cxnId="{4E96AD90-D9F1-4088-9E66-F303C1CC44FC}">
      <dgm:prSet/>
      <dgm:spPr/>
      <dgm:t>
        <a:bodyPr/>
        <a:lstStyle/>
        <a:p>
          <a:endParaRPr lang="es-EC" dirty="0"/>
        </a:p>
      </dgm:t>
    </dgm:pt>
    <dgm:pt modelId="{523EFFD4-4223-4B5E-AA3B-CBC421C7B99B}" type="sibTrans" cxnId="{4E96AD90-D9F1-4088-9E66-F303C1CC44FC}">
      <dgm:prSet/>
      <dgm:spPr/>
      <dgm:t>
        <a:bodyPr/>
        <a:lstStyle/>
        <a:p>
          <a:endParaRPr lang="es-EC"/>
        </a:p>
      </dgm:t>
    </dgm:pt>
    <dgm:pt modelId="{58C91452-025C-4837-8068-5186DC770729}" type="pres">
      <dgm:prSet presAssocID="{5E69380F-ADF5-48A7-8379-5AB9F87EC91B}" presName="cycle" presStyleCnt="0">
        <dgm:presLayoutVars>
          <dgm:chMax val="1"/>
          <dgm:dir/>
          <dgm:animLvl val="ctr"/>
          <dgm:resizeHandles val="exact"/>
        </dgm:presLayoutVars>
      </dgm:prSet>
      <dgm:spPr/>
      <dgm:t>
        <a:bodyPr/>
        <a:lstStyle/>
        <a:p>
          <a:endParaRPr lang="es-EC"/>
        </a:p>
      </dgm:t>
    </dgm:pt>
    <dgm:pt modelId="{46FDDAA2-464D-4362-8AC3-BFE39575BB1A}" type="pres">
      <dgm:prSet presAssocID="{B252B51E-6AAF-4F93-BCDD-E2F137B36F87}" presName="centerShape" presStyleLbl="node0" presStyleIdx="0" presStyleCnt="1" custScaleX="195370" custLinFactNeighborX="-6145" custLinFactNeighborY="-4254"/>
      <dgm:spPr/>
      <dgm:t>
        <a:bodyPr/>
        <a:lstStyle/>
        <a:p>
          <a:endParaRPr lang="es-EC"/>
        </a:p>
      </dgm:t>
    </dgm:pt>
    <dgm:pt modelId="{36BF2DC5-E9D5-41E3-BB2A-0E10ECC2C9EC}" type="pres">
      <dgm:prSet presAssocID="{970344C0-FF21-4E92-8BA0-F2CF10F8346D}" presName="Name9" presStyleLbl="parChTrans1D2" presStyleIdx="0" presStyleCnt="4"/>
      <dgm:spPr/>
      <dgm:t>
        <a:bodyPr/>
        <a:lstStyle/>
        <a:p>
          <a:endParaRPr lang="es-EC"/>
        </a:p>
      </dgm:t>
    </dgm:pt>
    <dgm:pt modelId="{8E08D413-B7FA-4CF7-9B92-F58951B11422}" type="pres">
      <dgm:prSet presAssocID="{970344C0-FF21-4E92-8BA0-F2CF10F8346D}" presName="connTx" presStyleLbl="parChTrans1D2" presStyleIdx="0" presStyleCnt="4"/>
      <dgm:spPr/>
      <dgm:t>
        <a:bodyPr/>
        <a:lstStyle/>
        <a:p>
          <a:endParaRPr lang="es-EC"/>
        </a:p>
      </dgm:t>
    </dgm:pt>
    <dgm:pt modelId="{7FD4687F-1255-46EC-A48A-D5DBB08D82E9}" type="pres">
      <dgm:prSet presAssocID="{8A7E8720-2812-4F0F-AB6E-FE6148D7AD3A}" presName="node" presStyleLbl="node1" presStyleIdx="0" presStyleCnt="4" custScaleX="269716" custRadScaleRad="108160" custRadScaleInc="-10035">
        <dgm:presLayoutVars>
          <dgm:bulletEnabled val="1"/>
        </dgm:presLayoutVars>
      </dgm:prSet>
      <dgm:spPr/>
      <dgm:t>
        <a:bodyPr/>
        <a:lstStyle/>
        <a:p>
          <a:endParaRPr lang="es-EC"/>
        </a:p>
      </dgm:t>
    </dgm:pt>
    <dgm:pt modelId="{CF83A385-E26E-40B2-95AD-2F1D3BBEB49D}" type="pres">
      <dgm:prSet presAssocID="{44EF5CE9-056A-4E2B-A1E9-04FBDD727B80}" presName="Name9" presStyleLbl="parChTrans1D2" presStyleIdx="1" presStyleCnt="4"/>
      <dgm:spPr/>
      <dgm:t>
        <a:bodyPr/>
        <a:lstStyle/>
        <a:p>
          <a:endParaRPr lang="es-ES"/>
        </a:p>
      </dgm:t>
    </dgm:pt>
    <dgm:pt modelId="{DBFF9601-B25C-46E3-8908-2A7B2BEA446E}" type="pres">
      <dgm:prSet presAssocID="{44EF5CE9-056A-4E2B-A1E9-04FBDD727B80}" presName="connTx" presStyleLbl="parChTrans1D2" presStyleIdx="1" presStyleCnt="4"/>
      <dgm:spPr/>
      <dgm:t>
        <a:bodyPr/>
        <a:lstStyle/>
        <a:p>
          <a:endParaRPr lang="es-ES"/>
        </a:p>
      </dgm:t>
    </dgm:pt>
    <dgm:pt modelId="{FA6DF03F-56C5-4F5B-A65E-4E5038CCA959}" type="pres">
      <dgm:prSet presAssocID="{FD91A846-76F7-4A2F-A38E-2C736A58DBE7}" presName="node" presStyleLbl="node1" presStyleIdx="1" presStyleCnt="4" custScaleX="239941" custScaleY="86202" custRadScaleRad="206236" custRadScaleInc="-1156">
        <dgm:presLayoutVars>
          <dgm:bulletEnabled val="1"/>
        </dgm:presLayoutVars>
      </dgm:prSet>
      <dgm:spPr/>
      <dgm:t>
        <a:bodyPr/>
        <a:lstStyle/>
        <a:p>
          <a:endParaRPr lang="es-EC"/>
        </a:p>
      </dgm:t>
    </dgm:pt>
    <dgm:pt modelId="{4F91F3DE-9EDA-4765-8B47-4725C7BFC05C}" type="pres">
      <dgm:prSet presAssocID="{0ACE2C1B-BA09-416B-9C33-B97C41235397}" presName="Name9" presStyleLbl="parChTrans1D2" presStyleIdx="2" presStyleCnt="4"/>
      <dgm:spPr/>
      <dgm:t>
        <a:bodyPr/>
        <a:lstStyle/>
        <a:p>
          <a:endParaRPr lang="es-ES"/>
        </a:p>
      </dgm:t>
    </dgm:pt>
    <dgm:pt modelId="{7F1D8714-0E73-4781-9AF1-77A31C1910E1}" type="pres">
      <dgm:prSet presAssocID="{0ACE2C1B-BA09-416B-9C33-B97C41235397}" presName="connTx" presStyleLbl="parChTrans1D2" presStyleIdx="2" presStyleCnt="4"/>
      <dgm:spPr/>
      <dgm:t>
        <a:bodyPr/>
        <a:lstStyle/>
        <a:p>
          <a:endParaRPr lang="es-ES"/>
        </a:p>
      </dgm:t>
    </dgm:pt>
    <dgm:pt modelId="{240A62C6-0F8A-44C4-A27A-18510B7C2DF2}" type="pres">
      <dgm:prSet presAssocID="{F6D4203A-5E12-4551-9990-E6B82ECCBD05}" presName="node" presStyleLbl="node1" presStyleIdx="2" presStyleCnt="4" custScaleX="223514" custRadScaleRad="101840" custRadScaleInc="15873">
        <dgm:presLayoutVars>
          <dgm:bulletEnabled val="1"/>
        </dgm:presLayoutVars>
      </dgm:prSet>
      <dgm:spPr/>
      <dgm:t>
        <a:bodyPr/>
        <a:lstStyle/>
        <a:p>
          <a:endParaRPr lang="es-EC"/>
        </a:p>
      </dgm:t>
    </dgm:pt>
    <dgm:pt modelId="{B9C3D039-FD1D-4CEA-BB48-E75CB4DDCF96}" type="pres">
      <dgm:prSet presAssocID="{67E277AD-1A20-4793-9A2B-FF079BC51352}" presName="Name9" presStyleLbl="parChTrans1D2" presStyleIdx="3" presStyleCnt="4"/>
      <dgm:spPr/>
      <dgm:t>
        <a:bodyPr/>
        <a:lstStyle/>
        <a:p>
          <a:endParaRPr lang="es-EC"/>
        </a:p>
      </dgm:t>
    </dgm:pt>
    <dgm:pt modelId="{41D24BBA-C553-470D-8EBC-7D1B2E9F06F7}" type="pres">
      <dgm:prSet presAssocID="{67E277AD-1A20-4793-9A2B-FF079BC51352}" presName="connTx" presStyleLbl="parChTrans1D2" presStyleIdx="3" presStyleCnt="4"/>
      <dgm:spPr/>
      <dgm:t>
        <a:bodyPr/>
        <a:lstStyle/>
        <a:p>
          <a:endParaRPr lang="es-EC"/>
        </a:p>
      </dgm:t>
    </dgm:pt>
    <dgm:pt modelId="{2DC1B84B-78B5-4559-AA17-E53D7A21D93C}" type="pres">
      <dgm:prSet presAssocID="{2C3C01A9-1536-41A7-AF95-5048C4266678}" presName="node" presStyleLbl="node1" presStyleIdx="3" presStyleCnt="4" custScaleX="219970" custScaleY="54672" custRadScaleRad="242136" custRadScaleInc="478">
        <dgm:presLayoutVars>
          <dgm:bulletEnabled val="1"/>
        </dgm:presLayoutVars>
      </dgm:prSet>
      <dgm:spPr/>
      <dgm:t>
        <a:bodyPr/>
        <a:lstStyle/>
        <a:p>
          <a:endParaRPr lang="es-EC"/>
        </a:p>
      </dgm:t>
    </dgm:pt>
  </dgm:ptLst>
  <dgm:cxnLst>
    <dgm:cxn modelId="{FDED2EB5-0588-4DF2-9896-0FD21D64DB30}" type="presOf" srcId="{2C3C01A9-1536-41A7-AF95-5048C4266678}" destId="{2DC1B84B-78B5-4559-AA17-E53D7A21D93C}" srcOrd="0" destOrd="0" presId="urn:microsoft.com/office/officeart/2005/8/layout/radial1"/>
    <dgm:cxn modelId="{38DEF793-E125-421A-9B4A-BABED6EC738B}" type="presOf" srcId="{67E277AD-1A20-4793-9A2B-FF079BC51352}" destId="{41D24BBA-C553-470D-8EBC-7D1B2E9F06F7}" srcOrd="1" destOrd="0" presId="urn:microsoft.com/office/officeart/2005/8/layout/radial1"/>
    <dgm:cxn modelId="{A8B7EB92-4185-4A6B-BACB-142825DFBF4C}" type="presOf" srcId="{0ACE2C1B-BA09-416B-9C33-B97C41235397}" destId="{4F91F3DE-9EDA-4765-8B47-4725C7BFC05C}" srcOrd="0" destOrd="0" presId="urn:microsoft.com/office/officeart/2005/8/layout/radial1"/>
    <dgm:cxn modelId="{84C008E9-9979-48E0-9317-3E4606C1DF39}" type="presOf" srcId="{970344C0-FF21-4E92-8BA0-F2CF10F8346D}" destId="{8E08D413-B7FA-4CF7-9B92-F58951B11422}" srcOrd="1" destOrd="0" presId="urn:microsoft.com/office/officeart/2005/8/layout/radial1"/>
    <dgm:cxn modelId="{3B9A8202-1B29-4799-B557-6FD3FEA7D30D}" type="presOf" srcId="{F6D4203A-5E12-4551-9990-E6B82ECCBD05}" destId="{240A62C6-0F8A-44C4-A27A-18510B7C2DF2}" srcOrd="0" destOrd="0" presId="urn:microsoft.com/office/officeart/2005/8/layout/radial1"/>
    <dgm:cxn modelId="{319FD0BD-FB79-4558-BE40-49529D9D4B38}" srcId="{B252B51E-6AAF-4F93-BCDD-E2F137B36F87}" destId="{FD91A846-76F7-4A2F-A38E-2C736A58DBE7}" srcOrd="1" destOrd="0" parTransId="{44EF5CE9-056A-4E2B-A1E9-04FBDD727B80}" sibTransId="{6B993829-FC1E-4380-A1A6-526CCACD1BBE}"/>
    <dgm:cxn modelId="{926FC008-7D89-4019-B92D-61BB87445835}" srcId="{B252B51E-6AAF-4F93-BCDD-E2F137B36F87}" destId="{8A7E8720-2812-4F0F-AB6E-FE6148D7AD3A}" srcOrd="0" destOrd="0" parTransId="{970344C0-FF21-4E92-8BA0-F2CF10F8346D}" sibTransId="{54F54745-F08C-4906-B42A-DD7D55D8B67A}"/>
    <dgm:cxn modelId="{1C7BEAB2-1308-41E6-B543-EDE7BCB4DEC4}" type="presOf" srcId="{44EF5CE9-056A-4E2B-A1E9-04FBDD727B80}" destId="{CF83A385-E26E-40B2-95AD-2F1D3BBEB49D}" srcOrd="0" destOrd="0" presId="urn:microsoft.com/office/officeart/2005/8/layout/radial1"/>
    <dgm:cxn modelId="{B8BACCD8-4D36-4F75-9596-422BCC6741B1}" srcId="{5E69380F-ADF5-48A7-8379-5AB9F87EC91B}" destId="{B252B51E-6AAF-4F93-BCDD-E2F137B36F87}" srcOrd="0" destOrd="0" parTransId="{BDB598CA-1900-4AB6-AFF5-CAF7C638FB9B}" sibTransId="{442C8F2D-A953-41CD-9FD8-79D4079D0FA9}"/>
    <dgm:cxn modelId="{9D34B0E3-ED5F-4704-9748-81E11E44843A}" type="presOf" srcId="{970344C0-FF21-4E92-8BA0-F2CF10F8346D}" destId="{36BF2DC5-E9D5-41E3-BB2A-0E10ECC2C9EC}" srcOrd="0" destOrd="0" presId="urn:microsoft.com/office/officeart/2005/8/layout/radial1"/>
    <dgm:cxn modelId="{4E96AD90-D9F1-4088-9E66-F303C1CC44FC}" srcId="{B252B51E-6AAF-4F93-BCDD-E2F137B36F87}" destId="{F6D4203A-5E12-4551-9990-E6B82ECCBD05}" srcOrd="2" destOrd="0" parTransId="{0ACE2C1B-BA09-416B-9C33-B97C41235397}" sibTransId="{523EFFD4-4223-4B5E-AA3B-CBC421C7B99B}"/>
    <dgm:cxn modelId="{A5DC66F6-FE51-4008-99AE-F3116A443693}" type="presOf" srcId="{67E277AD-1A20-4793-9A2B-FF079BC51352}" destId="{B9C3D039-FD1D-4CEA-BB48-E75CB4DDCF96}" srcOrd="0" destOrd="0" presId="urn:microsoft.com/office/officeart/2005/8/layout/radial1"/>
    <dgm:cxn modelId="{3576BDEA-3044-45E3-B2AD-3AB1F7CEA42D}" type="presOf" srcId="{44EF5CE9-056A-4E2B-A1E9-04FBDD727B80}" destId="{DBFF9601-B25C-46E3-8908-2A7B2BEA446E}" srcOrd="1" destOrd="0" presId="urn:microsoft.com/office/officeart/2005/8/layout/radial1"/>
    <dgm:cxn modelId="{8D5B5874-E199-499A-92BE-B95FF5EFDE0F}" type="presOf" srcId="{8A7E8720-2812-4F0F-AB6E-FE6148D7AD3A}" destId="{7FD4687F-1255-46EC-A48A-D5DBB08D82E9}" srcOrd="0" destOrd="0" presId="urn:microsoft.com/office/officeart/2005/8/layout/radial1"/>
    <dgm:cxn modelId="{2F3FA615-074B-4A60-B011-6A32591EA928}" type="presOf" srcId="{FD91A846-76F7-4A2F-A38E-2C736A58DBE7}" destId="{FA6DF03F-56C5-4F5B-A65E-4E5038CCA959}" srcOrd="0" destOrd="0" presId="urn:microsoft.com/office/officeart/2005/8/layout/radial1"/>
    <dgm:cxn modelId="{96DE95AF-8A00-45FE-A653-E28F5263FCBC}" type="presOf" srcId="{5E69380F-ADF5-48A7-8379-5AB9F87EC91B}" destId="{58C91452-025C-4837-8068-5186DC770729}" srcOrd="0" destOrd="0" presId="urn:microsoft.com/office/officeart/2005/8/layout/radial1"/>
    <dgm:cxn modelId="{9D8ADF1C-F88E-4CF3-A9F4-86E77753DC8C}" srcId="{B252B51E-6AAF-4F93-BCDD-E2F137B36F87}" destId="{2C3C01A9-1536-41A7-AF95-5048C4266678}" srcOrd="3" destOrd="0" parTransId="{67E277AD-1A20-4793-9A2B-FF079BC51352}" sibTransId="{42F2C96E-C362-4C51-AA3D-7112DB6F7B9A}"/>
    <dgm:cxn modelId="{E1A24DE5-B37C-4681-AC40-08C5B9A29B95}" type="presOf" srcId="{0ACE2C1B-BA09-416B-9C33-B97C41235397}" destId="{7F1D8714-0E73-4781-9AF1-77A31C1910E1}" srcOrd="1" destOrd="0" presId="urn:microsoft.com/office/officeart/2005/8/layout/radial1"/>
    <dgm:cxn modelId="{11FEAF9D-8483-47FE-9C93-8BAB1C2ACD40}" type="presOf" srcId="{B252B51E-6AAF-4F93-BCDD-E2F137B36F87}" destId="{46FDDAA2-464D-4362-8AC3-BFE39575BB1A}" srcOrd="0" destOrd="0" presId="urn:microsoft.com/office/officeart/2005/8/layout/radial1"/>
    <dgm:cxn modelId="{B8838D7C-0BBE-4BD8-B025-B2351BE27A72}" type="presParOf" srcId="{58C91452-025C-4837-8068-5186DC770729}" destId="{46FDDAA2-464D-4362-8AC3-BFE39575BB1A}" srcOrd="0" destOrd="0" presId="urn:microsoft.com/office/officeart/2005/8/layout/radial1"/>
    <dgm:cxn modelId="{11E46298-4FA1-4E5F-9112-D4BA54933B1B}" type="presParOf" srcId="{58C91452-025C-4837-8068-5186DC770729}" destId="{36BF2DC5-E9D5-41E3-BB2A-0E10ECC2C9EC}" srcOrd="1" destOrd="0" presId="urn:microsoft.com/office/officeart/2005/8/layout/radial1"/>
    <dgm:cxn modelId="{B1D468F1-638E-443D-9833-8135FA8A7635}" type="presParOf" srcId="{36BF2DC5-E9D5-41E3-BB2A-0E10ECC2C9EC}" destId="{8E08D413-B7FA-4CF7-9B92-F58951B11422}" srcOrd="0" destOrd="0" presId="urn:microsoft.com/office/officeart/2005/8/layout/radial1"/>
    <dgm:cxn modelId="{04C35D4F-0C4A-4C23-895F-8F693F409882}" type="presParOf" srcId="{58C91452-025C-4837-8068-5186DC770729}" destId="{7FD4687F-1255-46EC-A48A-D5DBB08D82E9}" srcOrd="2" destOrd="0" presId="urn:microsoft.com/office/officeart/2005/8/layout/radial1"/>
    <dgm:cxn modelId="{20F3F79D-B306-41EC-84D9-7703164A2FAE}" type="presParOf" srcId="{58C91452-025C-4837-8068-5186DC770729}" destId="{CF83A385-E26E-40B2-95AD-2F1D3BBEB49D}" srcOrd="3" destOrd="0" presId="urn:microsoft.com/office/officeart/2005/8/layout/radial1"/>
    <dgm:cxn modelId="{B9E1B0E0-8FD4-49BB-AF81-8FA7092EEB75}" type="presParOf" srcId="{CF83A385-E26E-40B2-95AD-2F1D3BBEB49D}" destId="{DBFF9601-B25C-46E3-8908-2A7B2BEA446E}" srcOrd="0" destOrd="0" presId="urn:microsoft.com/office/officeart/2005/8/layout/radial1"/>
    <dgm:cxn modelId="{1C0B5B97-16C0-47AA-A27F-04210EF0C185}" type="presParOf" srcId="{58C91452-025C-4837-8068-5186DC770729}" destId="{FA6DF03F-56C5-4F5B-A65E-4E5038CCA959}" srcOrd="4" destOrd="0" presId="urn:microsoft.com/office/officeart/2005/8/layout/radial1"/>
    <dgm:cxn modelId="{0564D2F3-5528-45E4-907F-C4B9FED6BCAF}" type="presParOf" srcId="{58C91452-025C-4837-8068-5186DC770729}" destId="{4F91F3DE-9EDA-4765-8B47-4725C7BFC05C}" srcOrd="5" destOrd="0" presId="urn:microsoft.com/office/officeart/2005/8/layout/radial1"/>
    <dgm:cxn modelId="{4F6A94C5-F7D0-43E1-B472-87930438C13A}" type="presParOf" srcId="{4F91F3DE-9EDA-4765-8B47-4725C7BFC05C}" destId="{7F1D8714-0E73-4781-9AF1-77A31C1910E1}" srcOrd="0" destOrd="0" presId="urn:microsoft.com/office/officeart/2005/8/layout/radial1"/>
    <dgm:cxn modelId="{B09E25F6-6060-4316-BD42-B728ACD2C239}" type="presParOf" srcId="{58C91452-025C-4837-8068-5186DC770729}" destId="{240A62C6-0F8A-44C4-A27A-18510B7C2DF2}" srcOrd="6" destOrd="0" presId="urn:microsoft.com/office/officeart/2005/8/layout/radial1"/>
    <dgm:cxn modelId="{99275420-3189-45C1-9F3B-31EC08CF644F}" type="presParOf" srcId="{58C91452-025C-4837-8068-5186DC770729}" destId="{B9C3D039-FD1D-4CEA-BB48-E75CB4DDCF96}" srcOrd="7" destOrd="0" presId="urn:microsoft.com/office/officeart/2005/8/layout/radial1"/>
    <dgm:cxn modelId="{2DD6DC46-2DD9-4A11-8B94-238A6E42EB7F}" type="presParOf" srcId="{B9C3D039-FD1D-4CEA-BB48-E75CB4DDCF96}" destId="{41D24BBA-C553-470D-8EBC-7D1B2E9F06F7}" srcOrd="0" destOrd="0" presId="urn:microsoft.com/office/officeart/2005/8/layout/radial1"/>
    <dgm:cxn modelId="{BE4D5F9E-2286-4E3B-8CDA-83E491F4A319}" type="presParOf" srcId="{58C91452-025C-4837-8068-5186DC770729}" destId="{2DC1B84B-78B5-4559-AA17-E53D7A21D93C}"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C68277-0636-4177-9671-62AC136F156B}" type="doc">
      <dgm:prSet loTypeId="urn:microsoft.com/office/officeart/2005/8/layout/pyramid2" loCatId="pyramid" qsTypeId="urn:microsoft.com/office/officeart/2005/8/quickstyle/3d2" qsCatId="3D" csTypeId="urn:microsoft.com/office/officeart/2005/8/colors/accent1_2" csCatId="accent1" phldr="1"/>
      <dgm:spPr/>
    </dgm:pt>
    <dgm:pt modelId="{B647CBFF-2FD5-449C-8384-05BED6B969F8}">
      <dgm:prSet phldrT="[Texto]"/>
      <dgm:spPr/>
      <dgm:t>
        <a:bodyPr/>
        <a:lstStyle/>
        <a:p>
          <a:r>
            <a:rPr lang="es-EC" dirty="0" smtClean="0"/>
            <a:t>Empresas Grannacionales</a:t>
          </a:r>
          <a:endParaRPr lang="es-EC" dirty="0"/>
        </a:p>
      </dgm:t>
    </dgm:pt>
    <dgm:pt modelId="{62614A73-3B60-428B-938C-138100A9B78A}" type="parTrans" cxnId="{B3A64D0F-1BBC-450D-BB3A-EE21BEE4341B}">
      <dgm:prSet/>
      <dgm:spPr/>
      <dgm:t>
        <a:bodyPr/>
        <a:lstStyle/>
        <a:p>
          <a:endParaRPr lang="es-EC"/>
        </a:p>
      </dgm:t>
    </dgm:pt>
    <dgm:pt modelId="{407E9F28-2190-4F43-9747-A8C2BC0CF8E2}" type="sibTrans" cxnId="{B3A64D0F-1BBC-450D-BB3A-EE21BEE4341B}">
      <dgm:prSet/>
      <dgm:spPr/>
      <dgm:t>
        <a:bodyPr/>
        <a:lstStyle/>
        <a:p>
          <a:endParaRPr lang="es-EC"/>
        </a:p>
      </dgm:t>
    </dgm:pt>
    <dgm:pt modelId="{C7670E3D-8E0F-4921-B163-91F1F9AB56DF}">
      <dgm:prSet phldrT="[Texto]"/>
      <dgm:spPr/>
      <dgm:t>
        <a:bodyPr/>
        <a:lstStyle/>
        <a:p>
          <a:r>
            <a:rPr lang="es-EC" dirty="0" smtClean="0"/>
            <a:t>Empresas Nacionales</a:t>
          </a:r>
          <a:endParaRPr lang="es-EC" dirty="0"/>
        </a:p>
      </dgm:t>
    </dgm:pt>
    <dgm:pt modelId="{68876B90-58C1-4D98-8A3A-7B2EB70E2380}" type="parTrans" cxnId="{371080AE-82FA-4ABE-B6B5-34A8D33AA2FF}">
      <dgm:prSet/>
      <dgm:spPr/>
      <dgm:t>
        <a:bodyPr/>
        <a:lstStyle/>
        <a:p>
          <a:endParaRPr lang="es-EC"/>
        </a:p>
      </dgm:t>
    </dgm:pt>
    <dgm:pt modelId="{344D5754-FC13-4ACA-BEFA-0BE3547F773B}" type="sibTrans" cxnId="{371080AE-82FA-4ABE-B6B5-34A8D33AA2FF}">
      <dgm:prSet/>
      <dgm:spPr/>
      <dgm:t>
        <a:bodyPr/>
        <a:lstStyle/>
        <a:p>
          <a:endParaRPr lang="es-EC"/>
        </a:p>
      </dgm:t>
    </dgm:pt>
    <dgm:pt modelId="{13914356-3BB2-4C8E-B2F5-72851690595B}">
      <dgm:prSet phldrT="[Texto]"/>
      <dgm:spPr/>
      <dgm:t>
        <a:bodyPr/>
        <a:lstStyle/>
        <a:p>
          <a:r>
            <a:rPr lang="es-EC" dirty="0" smtClean="0"/>
            <a:t>Prospecto de actores</a:t>
          </a:r>
          <a:endParaRPr lang="es-EC" dirty="0"/>
        </a:p>
      </dgm:t>
    </dgm:pt>
    <dgm:pt modelId="{EA88BFD3-2FFA-401A-B421-CF61AEB1D00E}" type="parTrans" cxnId="{93B63AB2-6DBE-4D2D-A868-2B9CF8EAE43D}">
      <dgm:prSet/>
      <dgm:spPr/>
      <dgm:t>
        <a:bodyPr/>
        <a:lstStyle/>
        <a:p>
          <a:endParaRPr lang="es-EC"/>
        </a:p>
      </dgm:t>
    </dgm:pt>
    <dgm:pt modelId="{68FD5EDB-05CB-4AD1-8F95-A5D4B35545B1}" type="sibTrans" cxnId="{93B63AB2-6DBE-4D2D-A868-2B9CF8EAE43D}">
      <dgm:prSet/>
      <dgm:spPr/>
      <dgm:t>
        <a:bodyPr/>
        <a:lstStyle/>
        <a:p>
          <a:endParaRPr lang="es-EC"/>
        </a:p>
      </dgm:t>
    </dgm:pt>
    <dgm:pt modelId="{142A142B-7CBC-460F-928C-7F1EE90C2CEB}" type="pres">
      <dgm:prSet presAssocID="{5AC68277-0636-4177-9671-62AC136F156B}" presName="compositeShape" presStyleCnt="0">
        <dgm:presLayoutVars>
          <dgm:dir/>
          <dgm:resizeHandles/>
        </dgm:presLayoutVars>
      </dgm:prSet>
      <dgm:spPr/>
    </dgm:pt>
    <dgm:pt modelId="{43E8F6EB-3F05-48E3-ADAA-674B76CCD518}" type="pres">
      <dgm:prSet presAssocID="{5AC68277-0636-4177-9671-62AC136F156B}" presName="pyramid" presStyleLbl="node1" presStyleIdx="0" presStyleCnt="1"/>
      <dgm:spPr/>
    </dgm:pt>
    <dgm:pt modelId="{78F9550B-E678-4367-AF47-9EA1858D07A9}" type="pres">
      <dgm:prSet presAssocID="{5AC68277-0636-4177-9671-62AC136F156B}" presName="theList" presStyleCnt="0"/>
      <dgm:spPr/>
    </dgm:pt>
    <dgm:pt modelId="{6E4B00C7-7A5A-4A3C-9F16-ED29978EC077}" type="pres">
      <dgm:prSet presAssocID="{B647CBFF-2FD5-449C-8384-05BED6B969F8}" presName="aNode" presStyleLbl="fgAcc1" presStyleIdx="0" presStyleCnt="3">
        <dgm:presLayoutVars>
          <dgm:bulletEnabled val="1"/>
        </dgm:presLayoutVars>
      </dgm:prSet>
      <dgm:spPr/>
      <dgm:t>
        <a:bodyPr/>
        <a:lstStyle/>
        <a:p>
          <a:endParaRPr lang="es-EC"/>
        </a:p>
      </dgm:t>
    </dgm:pt>
    <dgm:pt modelId="{71FFAFF9-D378-42A6-8CEA-1C6E71FB80DF}" type="pres">
      <dgm:prSet presAssocID="{B647CBFF-2FD5-449C-8384-05BED6B969F8}" presName="aSpace" presStyleCnt="0"/>
      <dgm:spPr/>
    </dgm:pt>
    <dgm:pt modelId="{B75EBF14-F0AF-40AC-88C1-4995E6019CF3}" type="pres">
      <dgm:prSet presAssocID="{C7670E3D-8E0F-4921-B163-91F1F9AB56DF}" presName="aNode" presStyleLbl="fgAcc1" presStyleIdx="1" presStyleCnt="3">
        <dgm:presLayoutVars>
          <dgm:bulletEnabled val="1"/>
        </dgm:presLayoutVars>
      </dgm:prSet>
      <dgm:spPr/>
      <dgm:t>
        <a:bodyPr/>
        <a:lstStyle/>
        <a:p>
          <a:endParaRPr lang="es-EC"/>
        </a:p>
      </dgm:t>
    </dgm:pt>
    <dgm:pt modelId="{522189C8-C4FC-4161-AFCD-4A03484AFBD5}" type="pres">
      <dgm:prSet presAssocID="{C7670E3D-8E0F-4921-B163-91F1F9AB56DF}" presName="aSpace" presStyleCnt="0"/>
      <dgm:spPr/>
    </dgm:pt>
    <dgm:pt modelId="{63C94D43-EF67-42F2-8BE3-EE6A9A05BAAB}" type="pres">
      <dgm:prSet presAssocID="{13914356-3BB2-4C8E-B2F5-72851690595B}" presName="aNode" presStyleLbl="fgAcc1" presStyleIdx="2" presStyleCnt="3">
        <dgm:presLayoutVars>
          <dgm:bulletEnabled val="1"/>
        </dgm:presLayoutVars>
      </dgm:prSet>
      <dgm:spPr/>
      <dgm:t>
        <a:bodyPr/>
        <a:lstStyle/>
        <a:p>
          <a:endParaRPr lang="es-EC"/>
        </a:p>
      </dgm:t>
    </dgm:pt>
    <dgm:pt modelId="{6046C510-114B-495B-BCB0-0FCAC99C469F}" type="pres">
      <dgm:prSet presAssocID="{13914356-3BB2-4C8E-B2F5-72851690595B}" presName="aSpace" presStyleCnt="0"/>
      <dgm:spPr/>
    </dgm:pt>
  </dgm:ptLst>
  <dgm:cxnLst>
    <dgm:cxn modelId="{079E4431-6539-4DE0-A3B2-522FF8334E4A}" type="presOf" srcId="{5AC68277-0636-4177-9671-62AC136F156B}" destId="{142A142B-7CBC-460F-928C-7F1EE90C2CEB}" srcOrd="0" destOrd="0" presId="urn:microsoft.com/office/officeart/2005/8/layout/pyramid2"/>
    <dgm:cxn modelId="{A81E0F92-8FDC-4612-AAD9-0F0D731BC4E7}" type="presOf" srcId="{C7670E3D-8E0F-4921-B163-91F1F9AB56DF}" destId="{B75EBF14-F0AF-40AC-88C1-4995E6019CF3}" srcOrd="0" destOrd="0" presId="urn:microsoft.com/office/officeart/2005/8/layout/pyramid2"/>
    <dgm:cxn modelId="{1AF25751-4CB8-4418-8473-CEEC2C328A8F}" type="presOf" srcId="{13914356-3BB2-4C8E-B2F5-72851690595B}" destId="{63C94D43-EF67-42F2-8BE3-EE6A9A05BAAB}" srcOrd="0" destOrd="0" presId="urn:microsoft.com/office/officeart/2005/8/layout/pyramid2"/>
    <dgm:cxn modelId="{93B63AB2-6DBE-4D2D-A868-2B9CF8EAE43D}" srcId="{5AC68277-0636-4177-9671-62AC136F156B}" destId="{13914356-3BB2-4C8E-B2F5-72851690595B}" srcOrd="2" destOrd="0" parTransId="{EA88BFD3-2FFA-401A-B421-CF61AEB1D00E}" sibTransId="{68FD5EDB-05CB-4AD1-8F95-A5D4B35545B1}"/>
    <dgm:cxn modelId="{371080AE-82FA-4ABE-B6B5-34A8D33AA2FF}" srcId="{5AC68277-0636-4177-9671-62AC136F156B}" destId="{C7670E3D-8E0F-4921-B163-91F1F9AB56DF}" srcOrd="1" destOrd="0" parTransId="{68876B90-58C1-4D98-8A3A-7B2EB70E2380}" sibTransId="{344D5754-FC13-4ACA-BEFA-0BE3547F773B}"/>
    <dgm:cxn modelId="{B3A64D0F-1BBC-450D-BB3A-EE21BEE4341B}" srcId="{5AC68277-0636-4177-9671-62AC136F156B}" destId="{B647CBFF-2FD5-449C-8384-05BED6B969F8}" srcOrd="0" destOrd="0" parTransId="{62614A73-3B60-428B-938C-138100A9B78A}" sibTransId="{407E9F28-2190-4F43-9747-A8C2BC0CF8E2}"/>
    <dgm:cxn modelId="{A981B253-2F0E-442B-B2E9-18173FDBB4B9}" type="presOf" srcId="{B647CBFF-2FD5-449C-8384-05BED6B969F8}" destId="{6E4B00C7-7A5A-4A3C-9F16-ED29978EC077}" srcOrd="0" destOrd="0" presId="urn:microsoft.com/office/officeart/2005/8/layout/pyramid2"/>
    <dgm:cxn modelId="{E51BAD79-5CC0-49DF-B56E-ADDE59956B66}" type="presParOf" srcId="{142A142B-7CBC-460F-928C-7F1EE90C2CEB}" destId="{43E8F6EB-3F05-48E3-ADAA-674B76CCD518}" srcOrd="0" destOrd="0" presId="urn:microsoft.com/office/officeart/2005/8/layout/pyramid2"/>
    <dgm:cxn modelId="{BD8191E9-D154-4E68-9AB7-C34BB34074CC}" type="presParOf" srcId="{142A142B-7CBC-460F-928C-7F1EE90C2CEB}" destId="{78F9550B-E678-4367-AF47-9EA1858D07A9}" srcOrd="1" destOrd="0" presId="urn:microsoft.com/office/officeart/2005/8/layout/pyramid2"/>
    <dgm:cxn modelId="{5751965E-8B30-4914-B8F7-292F2C9D993D}" type="presParOf" srcId="{78F9550B-E678-4367-AF47-9EA1858D07A9}" destId="{6E4B00C7-7A5A-4A3C-9F16-ED29978EC077}" srcOrd="0" destOrd="0" presId="urn:microsoft.com/office/officeart/2005/8/layout/pyramid2"/>
    <dgm:cxn modelId="{7E0D2D68-B8CE-43E6-92DB-1CAE520F73F6}" type="presParOf" srcId="{78F9550B-E678-4367-AF47-9EA1858D07A9}" destId="{71FFAFF9-D378-42A6-8CEA-1C6E71FB80DF}" srcOrd="1" destOrd="0" presId="urn:microsoft.com/office/officeart/2005/8/layout/pyramid2"/>
    <dgm:cxn modelId="{5F41B7BF-C6DC-417D-ADA6-3FDC5D949F6E}" type="presParOf" srcId="{78F9550B-E678-4367-AF47-9EA1858D07A9}" destId="{B75EBF14-F0AF-40AC-88C1-4995E6019CF3}" srcOrd="2" destOrd="0" presId="urn:microsoft.com/office/officeart/2005/8/layout/pyramid2"/>
    <dgm:cxn modelId="{CEB17F73-3303-437E-AD5D-D6DBB95892A2}" type="presParOf" srcId="{78F9550B-E678-4367-AF47-9EA1858D07A9}" destId="{522189C8-C4FC-4161-AFCD-4A03484AFBD5}" srcOrd="3" destOrd="0" presId="urn:microsoft.com/office/officeart/2005/8/layout/pyramid2"/>
    <dgm:cxn modelId="{AF3D4649-39B3-4428-80B4-C9AB12EBC220}" type="presParOf" srcId="{78F9550B-E678-4367-AF47-9EA1858D07A9}" destId="{63C94D43-EF67-42F2-8BE3-EE6A9A05BAAB}" srcOrd="4" destOrd="0" presId="urn:microsoft.com/office/officeart/2005/8/layout/pyramid2"/>
    <dgm:cxn modelId="{B926B143-2F1D-4798-904C-EA8F42D03D8D}" type="presParOf" srcId="{78F9550B-E678-4367-AF47-9EA1858D07A9}" destId="{6046C510-114B-495B-BCB0-0FCAC99C469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C68277-0636-4177-9671-62AC136F156B}" type="doc">
      <dgm:prSet loTypeId="urn:microsoft.com/office/officeart/2005/8/layout/pyramid2" loCatId="pyramid" qsTypeId="urn:microsoft.com/office/officeart/2005/8/quickstyle/simple3" qsCatId="simple" csTypeId="urn:microsoft.com/office/officeart/2005/8/colors/accent1_2" csCatId="accent1" phldr="1"/>
      <dgm:spPr/>
    </dgm:pt>
    <dgm:pt modelId="{B647CBFF-2FD5-449C-8384-05BED6B969F8}">
      <dgm:prSet phldrT="[Texto]" custT="1"/>
      <dgm:spPr/>
      <dgm:t>
        <a:bodyPr/>
        <a:lstStyle/>
        <a:p>
          <a:r>
            <a:rPr lang="es-EC" sz="2400" b="1" dirty="0" smtClean="0"/>
            <a:t>Costos de Exportación</a:t>
          </a:r>
        </a:p>
        <a:p>
          <a:endParaRPr lang="es-EC" sz="2000" dirty="0"/>
        </a:p>
      </dgm:t>
    </dgm:pt>
    <dgm:pt modelId="{62614A73-3B60-428B-938C-138100A9B78A}" type="parTrans" cxnId="{B3A64D0F-1BBC-450D-BB3A-EE21BEE4341B}">
      <dgm:prSet/>
      <dgm:spPr/>
      <dgm:t>
        <a:bodyPr/>
        <a:lstStyle/>
        <a:p>
          <a:endParaRPr lang="es-EC"/>
        </a:p>
      </dgm:t>
    </dgm:pt>
    <dgm:pt modelId="{407E9F28-2190-4F43-9747-A8C2BC0CF8E2}" type="sibTrans" cxnId="{B3A64D0F-1BBC-450D-BB3A-EE21BEE4341B}">
      <dgm:prSet/>
      <dgm:spPr/>
      <dgm:t>
        <a:bodyPr/>
        <a:lstStyle/>
        <a:p>
          <a:endParaRPr lang="es-EC"/>
        </a:p>
      </dgm:t>
    </dgm:pt>
    <dgm:pt modelId="{C7670E3D-8E0F-4921-B163-91F1F9AB56DF}">
      <dgm:prSet phldrT="[Texto]" custT="1"/>
      <dgm:spPr/>
      <dgm:t>
        <a:bodyPr/>
        <a:lstStyle/>
        <a:p>
          <a:r>
            <a:rPr lang="es-EC" sz="2800" dirty="0" smtClean="0"/>
            <a:t>Financiamiento</a:t>
          </a:r>
          <a:endParaRPr lang="es-EC" sz="2800" dirty="0"/>
        </a:p>
      </dgm:t>
    </dgm:pt>
    <dgm:pt modelId="{68876B90-58C1-4D98-8A3A-7B2EB70E2380}" type="parTrans" cxnId="{371080AE-82FA-4ABE-B6B5-34A8D33AA2FF}">
      <dgm:prSet/>
      <dgm:spPr/>
      <dgm:t>
        <a:bodyPr/>
        <a:lstStyle/>
        <a:p>
          <a:endParaRPr lang="es-EC"/>
        </a:p>
      </dgm:t>
    </dgm:pt>
    <dgm:pt modelId="{344D5754-FC13-4ACA-BEFA-0BE3547F773B}" type="sibTrans" cxnId="{371080AE-82FA-4ABE-B6B5-34A8D33AA2FF}">
      <dgm:prSet/>
      <dgm:spPr/>
      <dgm:t>
        <a:bodyPr/>
        <a:lstStyle/>
        <a:p>
          <a:endParaRPr lang="es-EC"/>
        </a:p>
      </dgm:t>
    </dgm:pt>
    <dgm:pt modelId="{13914356-3BB2-4C8E-B2F5-72851690595B}">
      <dgm:prSet phldrT="[Texto]" custT="1"/>
      <dgm:spPr/>
      <dgm:t>
        <a:bodyPr/>
        <a:lstStyle/>
        <a:p>
          <a:r>
            <a:rPr lang="es-EC" sz="1800" b="1" dirty="0" smtClean="0"/>
            <a:t>Costo de creación  de empresas</a:t>
          </a:r>
          <a:endParaRPr lang="es-EC" sz="1800" b="1" dirty="0"/>
        </a:p>
      </dgm:t>
    </dgm:pt>
    <dgm:pt modelId="{EA88BFD3-2FFA-401A-B421-CF61AEB1D00E}" type="parTrans" cxnId="{93B63AB2-6DBE-4D2D-A868-2B9CF8EAE43D}">
      <dgm:prSet/>
      <dgm:spPr/>
      <dgm:t>
        <a:bodyPr/>
        <a:lstStyle/>
        <a:p>
          <a:endParaRPr lang="es-EC"/>
        </a:p>
      </dgm:t>
    </dgm:pt>
    <dgm:pt modelId="{68FD5EDB-05CB-4AD1-8F95-A5D4B35545B1}" type="sibTrans" cxnId="{93B63AB2-6DBE-4D2D-A868-2B9CF8EAE43D}">
      <dgm:prSet/>
      <dgm:spPr/>
      <dgm:t>
        <a:bodyPr/>
        <a:lstStyle/>
        <a:p>
          <a:endParaRPr lang="es-EC"/>
        </a:p>
      </dgm:t>
    </dgm:pt>
    <dgm:pt modelId="{841F34AB-8240-4CE3-8D7D-E1C268DFC7BC}">
      <dgm:prSet custT="1"/>
      <dgm:spPr/>
      <dgm:t>
        <a:bodyPr/>
        <a:lstStyle/>
        <a:p>
          <a:r>
            <a:rPr lang="es-EC" sz="2400" b="1" dirty="0" smtClean="0"/>
            <a:t>Costos Producción</a:t>
          </a:r>
          <a:endParaRPr lang="es-EC" sz="2400" b="1" dirty="0"/>
        </a:p>
      </dgm:t>
    </dgm:pt>
    <dgm:pt modelId="{D2AC29BE-4ECE-43FF-9F98-70EB32120CF9}" type="parTrans" cxnId="{604E9B08-72C6-445E-91FF-FE3DC246568D}">
      <dgm:prSet/>
      <dgm:spPr/>
      <dgm:t>
        <a:bodyPr/>
        <a:lstStyle/>
        <a:p>
          <a:endParaRPr lang="es-EC"/>
        </a:p>
      </dgm:t>
    </dgm:pt>
    <dgm:pt modelId="{D83DBB5F-76EE-463C-B428-D24F48F5CB50}" type="sibTrans" cxnId="{604E9B08-72C6-445E-91FF-FE3DC246568D}">
      <dgm:prSet/>
      <dgm:spPr/>
      <dgm:t>
        <a:bodyPr/>
        <a:lstStyle/>
        <a:p>
          <a:endParaRPr lang="es-EC"/>
        </a:p>
      </dgm:t>
    </dgm:pt>
    <dgm:pt modelId="{142A142B-7CBC-460F-928C-7F1EE90C2CEB}" type="pres">
      <dgm:prSet presAssocID="{5AC68277-0636-4177-9671-62AC136F156B}" presName="compositeShape" presStyleCnt="0">
        <dgm:presLayoutVars>
          <dgm:dir/>
          <dgm:resizeHandles/>
        </dgm:presLayoutVars>
      </dgm:prSet>
      <dgm:spPr/>
    </dgm:pt>
    <dgm:pt modelId="{43E8F6EB-3F05-48E3-ADAA-674B76CCD518}" type="pres">
      <dgm:prSet presAssocID="{5AC68277-0636-4177-9671-62AC136F156B}" presName="pyramid" presStyleLbl="node1" presStyleIdx="0" presStyleCnt="1"/>
      <dgm:spPr/>
    </dgm:pt>
    <dgm:pt modelId="{78F9550B-E678-4367-AF47-9EA1858D07A9}" type="pres">
      <dgm:prSet presAssocID="{5AC68277-0636-4177-9671-62AC136F156B}" presName="theList" presStyleCnt="0"/>
      <dgm:spPr/>
    </dgm:pt>
    <dgm:pt modelId="{6E4B00C7-7A5A-4A3C-9F16-ED29978EC077}" type="pres">
      <dgm:prSet presAssocID="{B647CBFF-2FD5-449C-8384-05BED6B969F8}" presName="aNode" presStyleLbl="fgAcc1" presStyleIdx="0" presStyleCnt="4" custScaleX="124644" custScaleY="166991" custLinFactY="-14430" custLinFactNeighborX="1188" custLinFactNeighborY="-100000">
        <dgm:presLayoutVars>
          <dgm:bulletEnabled val="1"/>
        </dgm:presLayoutVars>
      </dgm:prSet>
      <dgm:spPr/>
      <dgm:t>
        <a:bodyPr/>
        <a:lstStyle/>
        <a:p>
          <a:endParaRPr lang="es-EC"/>
        </a:p>
      </dgm:t>
    </dgm:pt>
    <dgm:pt modelId="{71FFAFF9-D378-42A6-8CEA-1C6E71FB80DF}" type="pres">
      <dgm:prSet presAssocID="{B647CBFF-2FD5-449C-8384-05BED6B969F8}" presName="aSpace" presStyleCnt="0"/>
      <dgm:spPr/>
    </dgm:pt>
    <dgm:pt modelId="{B75EBF14-F0AF-40AC-88C1-4995E6019CF3}" type="pres">
      <dgm:prSet presAssocID="{C7670E3D-8E0F-4921-B163-91F1F9AB56DF}" presName="aNode" presStyleLbl="fgAcc1" presStyleIdx="1" presStyleCnt="4" custScaleX="155839" custLinFactY="100000" custLinFactNeighborX="-594" custLinFactNeighborY="154083">
        <dgm:presLayoutVars>
          <dgm:bulletEnabled val="1"/>
        </dgm:presLayoutVars>
      </dgm:prSet>
      <dgm:spPr/>
      <dgm:t>
        <a:bodyPr/>
        <a:lstStyle/>
        <a:p>
          <a:endParaRPr lang="es-EC"/>
        </a:p>
      </dgm:t>
    </dgm:pt>
    <dgm:pt modelId="{522189C8-C4FC-4161-AFCD-4A03484AFBD5}" type="pres">
      <dgm:prSet presAssocID="{C7670E3D-8E0F-4921-B163-91F1F9AB56DF}" presName="aSpace" presStyleCnt="0"/>
      <dgm:spPr/>
    </dgm:pt>
    <dgm:pt modelId="{B25E7891-2CB2-4252-A338-C73282D80776}" type="pres">
      <dgm:prSet presAssocID="{841F34AB-8240-4CE3-8D7D-E1C268DFC7BC}" presName="aNode" presStyleLbl="fgAcc1" presStyleIdx="2" presStyleCnt="4" custLinFactY="-93295" custLinFactNeighborX="2375" custLinFactNeighborY="-100000">
        <dgm:presLayoutVars>
          <dgm:bulletEnabled val="1"/>
        </dgm:presLayoutVars>
      </dgm:prSet>
      <dgm:spPr/>
    </dgm:pt>
    <dgm:pt modelId="{A34D5C35-9E84-4AAF-9261-5644C4C99E86}" type="pres">
      <dgm:prSet presAssocID="{841F34AB-8240-4CE3-8D7D-E1C268DFC7BC}" presName="aSpace" presStyleCnt="0"/>
      <dgm:spPr/>
    </dgm:pt>
    <dgm:pt modelId="{63C94D43-EF67-42F2-8BE3-EE6A9A05BAAB}" type="pres">
      <dgm:prSet presAssocID="{13914356-3BB2-4C8E-B2F5-72851690595B}" presName="aNode" presStyleLbl="fgAcc1" presStyleIdx="3" presStyleCnt="4" custScaleX="101459" custScaleY="121012" custLinFactY="17395" custLinFactNeighborX="5112" custLinFactNeighborY="100000">
        <dgm:presLayoutVars>
          <dgm:bulletEnabled val="1"/>
        </dgm:presLayoutVars>
      </dgm:prSet>
      <dgm:spPr/>
      <dgm:t>
        <a:bodyPr/>
        <a:lstStyle/>
        <a:p>
          <a:endParaRPr lang="es-EC"/>
        </a:p>
      </dgm:t>
    </dgm:pt>
    <dgm:pt modelId="{6046C510-114B-495B-BCB0-0FCAC99C469F}" type="pres">
      <dgm:prSet presAssocID="{13914356-3BB2-4C8E-B2F5-72851690595B}" presName="aSpace" presStyleCnt="0"/>
      <dgm:spPr/>
    </dgm:pt>
  </dgm:ptLst>
  <dgm:cxnLst>
    <dgm:cxn modelId="{604E9B08-72C6-445E-91FF-FE3DC246568D}" srcId="{5AC68277-0636-4177-9671-62AC136F156B}" destId="{841F34AB-8240-4CE3-8D7D-E1C268DFC7BC}" srcOrd="2" destOrd="0" parTransId="{D2AC29BE-4ECE-43FF-9F98-70EB32120CF9}" sibTransId="{D83DBB5F-76EE-463C-B428-D24F48F5CB50}"/>
    <dgm:cxn modelId="{D4472E36-85A4-4234-922F-49A28B3D8207}" type="presOf" srcId="{13914356-3BB2-4C8E-B2F5-72851690595B}" destId="{63C94D43-EF67-42F2-8BE3-EE6A9A05BAAB}" srcOrd="0" destOrd="0" presId="urn:microsoft.com/office/officeart/2005/8/layout/pyramid2"/>
    <dgm:cxn modelId="{93B63AB2-6DBE-4D2D-A868-2B9CF8EAE43D}" srcId="{5AC68277-0636-4177-9671-62AC136F156B}" destId="{13914356-3BB2-4C8E-B2F5-72851690595B}" srcOrd="3" destOrd="0" parTransId="{EA88BFD3-2FFA-401A-B421-CF61AEB1D00E}" sibTransId="{68FD5EDB-05CB-4AD1-8F95-A5D4B35545B1}"/>
    <dgm:cxn modelId="{371080AE-82FA-4ABE-B6B5-34A8D33AA2FF}" srcId="{5AC68277-0636-4177-9671-62AC136F156B}" destId="{C7670E3D-8E0F-4921-B163-91F1F9AB56DF}" srcOrd="1" destOrd="0" parTransId="{68876B90-58C1-4D98-8A3A-7B2EB70E2380}" sibTransId="{344D5754-FC13-4ACA-BEFA-0BE3547F773B}"/>
    <dgm:cxn modelId="{EC167579-DA8F-4372-A6F8-248C82B7C0B2}" type="presOf" srcId="{5AC68277-0636-4177-9671-62AC136F156B}" destId="{142A142B-7CBC-460F-928C-7F1EE90C2CEB}" srcOrd="0" destOrd="0" presId="urn:microsoft.com/office/officeart/2005/8/layout/pyramid2"/>
    <dgm:cxn modelId="{B3A64D0F-1BBC-450D-BB3A-EE21BEE4341B}" srcId="{5AC68277-0636-4177-9671-62AC136F156B}" destId="{B647CBFF-2FD5-449C-8384-05BED6B969F8}" srcOrd="0" destOrd="0" parTransId="{62614A73-3B60-428B-938C-138100A9B78A}" sibTransId="{407E9F28-2190-4F43-9747-A8C2BC0CF8E2}"/>
    <dgm:cxn modelId="{E9BA78DA-B845-4586-8CB8-CD32D92A3EE5}" type="presOf" srcId="{B647CBFF-2FD5-449C-8384-05BED6B969F8}" destId="{6E4B00C7-7A5A-4A3C-9F16-ED29978EC077}" srcOrd="0" destOrd="0" presId="urn:microsoft.com/office/officeart/2005/8/layout/pyramid2"/>
    <dgm:cxn modelId="{77BDE7E0-1663-47E1-A0D8-BD3C58201744}" type="presOf" srcId="{841F34AB-8240-4CE3-8D7D-E1C268DFC7BC}" destId="{B25E7891-2CB2-4252-A338-C73282D80776}" srcOrd="0" destOrd="0" presId="urn:microsoft.com/office/officeart/2005/8/layout/pyramid2"/>
    <dgm:cxn modelId="{418AEF62-C6DF-493D-8C9D-E0ABB926E8D3}" type="presOf" srcId="{C7670E3D-8E0F-4921-B163-91F1F9AB56DF}" destId="{B75EBF14-F0AF-40AC-88C1-4995E6019CF3}" srcOrd="0" destOrd="0" presId="urn:microsoft.com/office/officeart/2005/8/layout/pyramid2"/>
    <dgm:cxn modelId="{C47D6BE3-5DE4-4771-8C8A-1D6E5A8C393D}" type="presParOf" srcId="{142A142B-7CBC-460F-928C-7F1EE90C2CEB}" destId="{43E8F6EB-3F05-48E3-ADAA-674B76CCD518}" srcOrd="0" destOrd="0" presId="urn:microsoft.com/office/officeart/2005/8/layout/pyramid2"/>
    <dgm:cxn modelId="{7FEDF925-AB13-43A3-B845-75AF80EE45BA}" type="presParOf" srcId="{142A142B-7CBC-460F-928C-7F1EE90C2CEB}" destId="{78F9550B-E678-4367-AF47-9EA1858D07A9}" srcOrd="1" destOrd="0" presId="urn:microsoft.com/office/officeart/2005/8/layout/pyramid2"/>
    <dgm:cxn modelId="{A94594C4-DB98-47CD-94C8-58367A7502CB}" type="presParOf" srcId="{78F9550B-E678-4367-AF47-9EA1858D07A9}" destId="{6E4B00C7-7A5A-4A3C-9F16-ED29978EC077}" srcOrd="0" destOrd="0" presId="urn:microsoft.com/office/officeart/2005/8/layout/pyramid2"/>
    <dgm:cxn modelId="{99CD79A3-4B9D-42D8-9881-1B7CEBC177CD}" type="presParOf" srcId="{78F9550B-E678-4367-AF47-9EA1858D07A9}" destId="{71FFAFF9-D378-42A6-8CEA-1C6E71FB80DF}" srcOrd="1" destOrd="0" presId="urn:microsoft.com/office/officeart/2005/8/layout/pyramid2"/>
    <dgm:cxn modelId="{BDF00D4D-D9EB-43B6-9472-3239E243AEC0}" type="presParOf" srcId="{78F9550B-E678-4367-AF47-9EA1858D07A9}" destId="{B75EBF14-F0AF-40AC-88C1-4995E6019CF3}" srcOrd="2" destOrd="0" presId="urn:microsoft.com/office/officeart/2005/8/layout/pyramid2"/>
    <dgm:cxn modelId="{EA15D3E5-8C1E-40E1-B3CD-D1F4A7F52648}" type="presParOf" srcId="{78F9550B-E678-4367-AF47-9EA1858D07A9}" destId="{522189C8-C4FC-4161-AFCD-4A03484AFBD5}" srcOrd="3" destOrd="0" presId="urn:microsoft.com/office/officeart/2005/8/layout/pyramid2"/>
    <dgm:cxn modelId="{869CCD39-2BAD-4355-AB21-D7033F1EF80A}" type="presParOf" srcId="{78F9550B-E678-4367-AF47-9EA1858D07A9}" destId="{B25E7891-2CB2-4252-A338-C73282D80776}" srcOrd="4" destOrd="0" presId="urn:microsoft.com/office/officeart/2005/8/layout/pyramid2"/>
    <dgm:cxn modelId="{02C6E76A-32DC-4B08-8ED4-34F49D341668}" type="presParOf" srcId="{78F9550B-E678-4367-AF47-9EA1858D07A9}" destId="{A34D5C35-9E84-4AAF-9261-5644C4C99E86}" srcOrd="5" destOrd="0" presId="urn:microsoft.com/office/officeart/2005/8/layout/pyramid2"/>
    <dgm:cxn modelId="{F48DBAB5-D967-45BB-8FFD-EC696CB2888A}" type="presParOf" srcId="{78F9550B-E678-4367-AF47-9EA1858D07A9}" destId="{63C94D43-EF67-42F2-8BE3-EE6A9A05BAAB}" srcOrd="6" destOrd="0" presId="urn:microsoft.com/office/officeart/2005/8/layout/pyramid2"/>
    <dgm:cxn modelId="{0AAEED71-D01C-4DEB-B8F9-3EB358B5A260}" type="presParOf" srcId="{78F9550B-E678-4367-AF47-9EA1858D07A9}" destId="{6046C510-114B-495B-BCB0-0FCAC99C469F}"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074B3B-3AC7-4729-A7A9-5FBF19D48CE2}"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s-EC"/>
        </a:p>
      </dgm:t>
    </dgm:pt>
    <dgm:pt modelId="{71DE9507-4D05-456A-A953-175308943547}">
      <dgm:prSet phldrT="[Texto]" custT="1"/>
      <dgm:spPr/>
      <dgm:t>
        <a:bodyPr/>
        <a:lstStyle/>
        <a:p>
          <a:r>
            <a:rPr lang="es-EC" sz="2400" b="1" dirty="0">
              <a:latin typeface="Times New Roman" pitchFamily="18" charset="0"/>
              <a:cs typeface="Times New Roman" pitchFamily="18" charset="0"/>
            </a:rPr>
            <a:t>Cumbre del ALBA  año </a:t>
          </a:r>
          <a:r>
            <a:rPr lang="es-EC" sz="2400" b="1" dirty="0" smtClean="0">
              <a:latin typeface="Times New Roman" pitchFamily="18" charset="0"/>
              <a:cs typeface="Times New Roman" pitchFamily="18" charset="0"/>
            </a:rPr>
            <a:t>2008</a:t>
          </a:r>
          <a:endParaRPr lang="es-EC" sz="2400" b="1" dirty="0">
            <a:latin typeface="Times New Roman" pitchFamily="18" charset="0"/>
            <a:cs typeface="Times New Roman" pitchFamily="18" charset="0"/>
          </a:endParaRPr>
        </a:p>
      </dgm:t>
    </dgm:pt>
    <dgm:pt modelId="{9F61A95D-6C59-4C0D-AFEC-A01AC389A32C}" type="parTrans" cxnId="{87DB4670-A5A7-4D2C-B7D6-471EDEEEE571}">
      <dgm:prSet/>
      <dgm:spPr/>
      <dgm:t>
        <a:bodyPr/>
        <a:lstStyle/>
        <a:p>
          <a:endParaRPr lang="es-EC"/>
        </a:p>
      </dgm:t>
    </dgm:pt>
    <dgm:pt modelId="{60940C00-B9AB-4285-BFFE-785FC70B2C4D}" type="sibTrans" cxnId="{87DB4670-A5A7-4D2C-B7D6-471EDEEEE571}">
      <dgm:prSet/>
      <dgm:spPr/>
      <dgm:t>
        <a:bodyPr/>
        <a:lstStyle/>
        <a:p>
          <a:endParaRPr lang="es-EC" dirty="0"/>
        </a:p>
      </dgm:t>
    </dgm:pt>
    <dgm:pt modelId="{C3C70FFB-F7A2-4444-A4BD-0CD5A956E795}">
      <dgm:prSet phldrT="[Texto]" custT="1"/>
      <dgm:spPr/>
      <dgm:t>
        <a:bodyPr/>
        <a:lstStyle/>
        <a:p>
          <a:r>
            <a:rPr lang="es-EC" sz="1600" b="1" dirty="0" smtClean="0">
              <a:latin typeface="Times New Roman" pitchFamily="18" charset="0"/>
              <a:cs typeface="Times New Roman" pitchFamily="18" charset="0"/>
            </a:rPr>
            <a:t>Tratado </a:t>
          </a:r>
          <a:r>
            <a:rPr lang="es-EC" sz="1600" b="1" dirty="0">
              <a:latin typeface="Times New Roman" pitchFamily="18" charset="0"/>
              <a:cs typeface="Times New Roman" pitchFamily="18" charset="0"/>
            </a:rPr>
            <a:t>Constitutivo del SUCRE </a:t>
          </a:r>
          <a:r>
            <a:rPr lang="es-EC" sz="2000" b="1" dirty="0">
              <a:latin typeface="Times New Roman" pitchFamily="18" charset="0"/>
              <a:cs typeface="Times New Roman" pitchFamily="18" charset="0"/>
            </a:rPr>
            <a:t>año</a:t>
          </a:r>
          <a:r>
            <a:rPr lang="es-EC" sz="1600" b="1" dirty="0">
              <a:latin typeface="Times New Roman" pitchFamily="18" charset="0"/>
              <a:cs typeface="Times New Roman" pitchFamily="18" charset="0"/>
            </a:rPr>
            <a:t> 2009</a:t>
          </a:r>
        </a:p>
      </dgm:t>
    </dgm:pt>
    <dgm:pt modelId="{BC221D10-3AF4-4135-8475-4A735A88C1B5}" type="parTrans" cxnId="{373FD1B8-983C-4E33-A0D3-6F1628588379}">
      <dgm:prSet/>
      <dgm:spPr/>
      <dgm:t>
        <a:bodyPr/>
        <a:lstStyle/>
        <a:p>
          <a:endParaRPr lang="es-EC"/>
        </a:p>
      </dgm:t>
    </dgm:pt>
    <dgm:pt modelId="{F5816CBC-1715-459A-812B-525E42C6799F}" type="sibTrans" cxnId="{373FD1B8-983C-4E33-A0D3-6F1628588379}">
      <dgm:prSet/>
      <dgm:spPr/>
      <dgm:t>
        <a:bodyPr/>
        <a:lstStyle/>
        <a:p>
          <a:endParaRPr lang="es-EC" dirty="0"/>
        </a:p>
      </dgm:t>
    </dgm:pt>
    <dgm:pt modelId="{70B19C4D-10AA-4FCB-B573-9D1004A5D8B0}">
      <dgm:prSet phldrT="[Texto]" custT="1"/>
      <dgm:spPr/>
      <dgm:t>
        <a:bodyPr/>
        <a:lstStyle/>
        <a:p>
          <a:r>
            <a:rPr lang="es-EC" sz="1600" b="1" dirty="0" smtClean="0">
              <a:latin typeface="Times New Roman" pitchFamily="18" charset="0"/>
              <a:cs typeface="Times New Roman" pitchFamily="18" charset="0"/>
            </a:rPr>
            <a:t>Inicio</a:t>
          </a:r>
        </a:p>
        <a:p>
          <a:r>
            <a:rPr lang="es-EC" sz="1600" b="1" dirty="0" smtClean="0">
              <a:latin typeface="Times New Roman" pitchFamily="18" charset="0"/>
              <a:cs typeface="Times New Roman" pitchFamily="18" charset="0"/>
            </a:rPr>
            <a:t>27 </a:t>
          </a:r>
          <a:r>
            <a:rPr lang="es-EC" sz="1600" b="1" dirty="0">
              <a:latin typeface="Times New Roman" pitchFamily="18" charset="0"/>
              <a:cs typeface="Times New Roman" pitchFamily="18" charset="0"/>
            </a:rPr>
            <a:t>de enero del 2010</a:t>
          </a:r>
        </a:p>
      </dgm:t>
    </dgm:pt>
    <dgm:pt modelId="{0C232356-B904-4A0E-9802-F6C85E2D0635}" type="parTrans" cxnId="{881F2463-E84E-4FEC-A94B-6630CE79BC3D}">
      <dgm:prSet/>
      <dgm:spPr/>
      <dgm:t>
        <a:bodyPr/>
        <a:lstStyle/>
        <a:p>
          <a:endParaRPr lang="es-EC"/>
        </a:p>
      </dgm:t>
    </dgm:pt>
    <dgm:pt modelId="{13A30BE1-8D69-446D-939F-D7A4DC825323}" type="sibTrans" cxnId="{881F2463-E84E-4FEC-A94B-6630CE79BC3D}">
      <dgm:prSet/>
      <dgm:spPr/>
      <dgm:t>
        <a:bodyPr/>
        <a:lstStyle/>
        <a:p>
          <a:endParaRPr lang="es-EC" dirty="0"/>
        </a:p>
      </dgm:t>
    </dgm:pt>
    <dgm:pt modelId="{40A30A3B-7D74-46A5-B5F3-C98470CB9817}">
      <dgm:prSet phldrT="[Texto]" custT="1"/>
      <dgm:spPr/>
      <dgm:t>
        <a:bodyPr/>
        <a:lstStyle/>
        <a:p>
          <a:r>
            <a:rPr lang="es-EC" sz="1600" b="1" dirty="0">
              <a:latin typeface="Times New Roman" pitchFamily="18" charset="0"/>
              <a:cs typeface="Times New Roman" pitchFamily="18" charset="0"/>
            </a:rPr>
            <a:t>Primera Transacción </a:t>
          </a:r>
          <a:endParaRPr lang="es-EC" sz="1600" b="1" dirty="0" smtClean="0">
            <a:latin typeface="Times New Roman" pitchFamily="18" charset="0"/>
            <a:cs typeface="Times New Roman" pitchFamily="18" charset="0"/>
          </a:endParaRPr>
        </a:p>
        <a:p>
          <a:r>
            <a:rPr lang="es-EC" sz="1600" b="1" dirty="0" smtClean="0">
              <a:latin typeface="Times New Roman" pitchFamily="18" charset="0"/>
              <a:cs typeface="Times New Roman" pitchFamily="18" charset="0"/>
            </a:rPr>
            <a:t>06 </a:t>
          </a:r>
          <a:r>
            <a:rPr lang="es-EC" sz="1600" b="1" dirty="0">
              <a:latin typeface="Times New Roman" pitchFamily="18" charset="0"/>
              <a:cs typeface="Times New Roman" pitchFamily="18" charset="0"/>
            </a:rPr>
            <a:t>de julio del 2010</a:t>
          </a:r>
        </a:p>
      </dgm:t>
    </dgm:pt>
    <dgm:pt modelId="{407A3C04-184A-43D5-8C80-4ED13D117CB8}" type="parTrans" cxnId="{E239E3F1-4A5F-4221-B81A-3D7A67431696}">
      <dgm:prSet/>
      <dgm:spPr/>
      <dgm:t>
        <a:bodyPr/>
        <a:lstStyle/>
        <a:p>
          <a:endParaRPr lang="es-EC"/>
        </a:p>
      </dgm:t>
    </dgm:pt>
    <dgm:pt modelId="{CB7655D7-CBC1-4E84-A451-9969C3864AD2}" type="sibTrans" cxnId="{E239E3F1-4A5F-4221-B81A-3D7A67431696}">
      <dgm:prSet/>
      <dgm:spPr/>
      <dgm:t>
        <a:bodyPr/>
        <a:lstStyle/>
        <a:p>
          <a:endParaRPr lang="es-EC" dirty="0"/>
        </a:p>
      </dgm:t>
    </dgm:pt>
    <dgm:pt modelId="{056A5900-3002-4B46-8C29-F5A803A4EFDF}">
      <dgm:prSet phldrT="[Texto]" custT="1"/>
      <dgm:spPr/>
      <dgm:t>
        <a:bodyPr/>
        <a:lstStyle/>
        <a:p>
          <a:r>
            <a:rPr lang="es-EC" sz="1600" b="1" dirty="0">
              <a:latin typeface="Times New Roman" pitchFamily="18" charset="0"/>
              <a:cs typeface="Times New Roman" pitchFamily="18" charset="0"/>
            </a:rPr>
            <a:t>Segunda Transacción de 2010, </a:t>
          </a:r>
          <a:r>
            <a:rPr lang="es-EC" sz="2000" b="1" dirty="0">
              <a:latin typeface="Times New Roman" pitchFamily="18" charset="0"/>
              <a:cs typeface="Times New Roman" pitchFamily="18" charset="0"/>
            </a:rPr>
            <a:t>por</a:t>
          </a:r>
          <a:r>
            <a:rPr lang="es-EC" sz="1600" b="1" dirty="0">
              <a:latin typeface="Times New Roman" pitchFamily="18" charset="0"/>
              <a:cs typeface="Times New Roman" pitchFamily="18" charset="0"/>
            </a:rPr>
            <a:t>  $4,7 millones</a:t>
          </a:r>
        </a:p>
      </dgm:t>
    </dgm:pt>
    <dgm:pt modelId="{D90A348B-6910-4E36-B220-1E8154C77314}" type="parTrans" cxnId="{B8C818DF-AC6D-4662-86B4-2186BB4C8E77}">
      <dgm:prSet/>
      <dgm:spPr/>
      <dgm:t>
        <a:bodyPr/>
        <a:lstStyle/>
        <a:p>
          <a:endParaRPr lang="es-EC"/>
        </a:p>
      </dgm:t>
    </dgm:pt>
    <dgm:pt modelId="{5F89E762-96C9-480A-B548-00DB007E9BE2}" type="sibTrans" cxnId="{B8C818DF-AC6D-4662-86B4-2186BB4C8E77}">
      <dgm:prSet/>
      <dgm:spPr/>
      <dgm:t>
        <a:bodyPr/>
        <a:lstStyle/>
        <a:p>
          <a:endParaRPr lang="es-EC" dirty="0"/>
        </a:p>
      </dgm:t>
    </dgm:pt>
    <dgm:pt modelId="{4A5F121F-8E4C-4417-B699-545DC7D528E1}">
      <dgm:prSet phldrT="[Texto]" custT="1"/>
      <dgm:spPr/>
      <dgm:t>
        <a:bodyPr/>
        <a:lstStyle/>
        <a:p>
          <a:r>
            <a:rPr lang="es-EC" sz="1600" b="1" dirty="0" smtClean="0">
              <a:latin typeface="Times New Roman" pitchFamily="18" charset="0"/>
              <a:cs typeface="Times New Roman" pitchFamily="18" charset="0"/>
            </a:rPr>
            <a:t>Cumbre </a:t>
          </a:r>
          <a:r>
            <a:rPr lang="es-EC" sz="1600" b="1" dirty="0">
              <a:latin typeface="Times New Roman" pitchFamily="18" charset="0"/>
              <a:cs typeface="Times New Roman" pitchFamily="18" charset="0"/>
            </a:rPr>
            <a:t>Presidencial  en Salinas </a:t>
          </a:r>
          <a:r>
            <a:rPr lang="es-EC" sz="1600" b="1" dirty="0" smtClean="0">
              <a:latin typeface="Times New Roman" pitchFamily="18" charset="0"/>
              <a:cs typeface="Times New Roman" pitchFamily="18" charset="0"/>
            </a:rPr>
            <a:t> 2011</a:t>
          </a:r>
          <a:r>
            <a:rPr lang="es-EC" sz="1600" b="1" dirty="0">
              <a:latin typeface="Times New Roman" pitchFamily="18" charset="0"/>
              <a:cs typeface="Times New Roman" pitchFamily="18" charset="0"/>
            </a:rPr>
            <a:t>, sector exportador mas de  $50 millones</a:t>
          </a:r>
        </a:p>
      </dgm:t>
    </dgm:pt>
    <dgm:pt modelId="{D26E5173-AC6F-435F-9A70-CB53C802BDA3}" type="parTrans" cxnId="{0798C235-271C-42DE-9305-4DD0B0681B3A}">
      <dgm:prSet/>
      <dgm:spPr/>
      <dgm:t>
        <a:bodyPr/>
        <a:lstStyle/>
        <a:p>
          <a:endParaRPr lang="es-EC"/>
        </a:p>
      </dgm:t>
    </dgm:pt>
    <dgm:pt modelId="{31F053D3-7C68-45CF-9B5A-D71B0F5B93EA}" type="sibTrans" cxnId="{0798C235-271C-42DE-9305-4DD0B0681B3A}">
      <dgm:prSet/>
      <dgm:spPr/>
      <dgm:t>
        <a:bodyPr/>
        <a:lstStyle/>
        <a:p>
          <a:endParaRPr lang="es-EC" dirty="0"/>
        </a:p>
      </dgm:t>
    </dgm:pt>
    <dgm:pt modelId="{3A67C69F-AF06-4B87-B048-95354D391F7C}">
      <dgm:prSet phldrT="[Texto]" custT="1"/>
      <dgm:spPr/>
      <dgm:t>
        <a:bodyPr/>
        <a:lstStyle/>
        <a:p>
          <a:r>
            <a:rPr lang="es-EC" sz="2000" b="1" dirty="0">
              <a:latin typeface="Times New Roman" pitchFamily="18" charset="0"/>
              <a:cs typeface="Times New Roman" pitchFamily="18" charset="0"/>
            </a:rPr>
            <a:t>Auge de Exportaciones Ecuatorianas</a:t>
          </a:r>
        </a:p>
        <a:p>
          <a:r>
            <a:rPr lang="es-EC" sz="2000" b="1" dirty="0">
              <a:latin typeface="Times New Roman" pitchFamily="18" charset="0"/>
              <a:cs typeface="Times New Roman" pitchFamily="18" charset="0"/>
            </a:rPr>
            <a:t>por $218,07  Millones en 371 operaciones diciembre 2011</a:t>
          </a:r>
        </a:p>
      </dgm:t>
    </dgm:pt>
    <dgm:pt modelId="{C2640735-9444-4D41-8795-EEAD5A92D4B8}" type="parTrans" cxnId="{68CFBA87-28EB-4D10-B725-7D9C3C36B892}">
      <dgm:prSet/>
      <dgm:spPr/>
      <dgm:t>
        <a:bodyPr/>
        <a:lstStyle/>
        <a:p>
          <a:endParaRPr lang="es-EC"/>
        </a:p>
      </dgm:t>
    </dgm:pt>
    <dgm:pt modelId="{6098252E-1D23-49B5-83B3-FF60A7E16EAF}" type="sibTrans" cxnId="{68CFBA87-28EB-4D10-B725-7D9C3C36B892}">
      <dgm:prSet/>
      <dgm:spPr/>
      <dgm:t>
        <a:bodyPr/>
        <a:lstStyle/>
        <a:p>
          <a:endParaRPr lang="es-EC" dirty="0"/>
        </a:p>
      </dgm:t>
    </dgm:pt>
    <dgm:pt modelId="{2684BF42-9EC4-4C62-BA86-713110EF60BC}">
      <dgm:prSet phldrT="[Texto]" custT="1"/>
      <dgm:spPr/>
      <dgm:t>
        <a:bodyPr/>
        <a:lstStyle/>
        <a:p>
          <a:r>
            <a:rPr lang="es-EC" sz="2800" b="1" dirty="0" smtClean="0">
              <a:latin typeface="Times New Roman" pitchFamily="18" charset="0"/>
              <a:cs typeface="Times New Roman" pitchFamily="18" charset="0"/>
            </a:rPr>
            <a:t>Pagos </a:t>
          </a:r>
          <a:r>
            <a:rPr lang="es-EC" sz="2800" b="1" dirty="0">
              <a:latin typeface="Times New Roman" pitchFamily="18" charset="0"/>
              <a:cs typeface="Times New Roman" pitchFamily="18" charset="0"/>
            </a:rPr>
            <a:t>anticipados a los exportadores, Marzo del 2012</a:t>
          </a:r>
        </a:p>
      </dgm:t>
    </dgm:pt>
    <dgm:pt modelId="{379A573C-6915-43EA-82C6-20C6287CFB16}" type="parTrans" cxnId="{8D1C1ACA-9060-4D51-9E43-B115F14CF25B}">
      <dgm:prSet/>
      <dgm:spPr/>
      <dgm:t>
        <a:bodyPr/>
        <a:lstStyle/>
        <a:p>
          <a:endParaRPr lang="es-EC"/>
        </a:p>
      </dgm:t>
    </dgm:pt>
    <dgm:pt modelId="{80FE8D03-0A87-4F46-A7E1-E601D82111C0}" type="sibTrans" cxnId="{8D1C1ACA-9060-4D51-9E43-B115F14CF25B}">
      <dgm:prSet/>
      <dgm:spPr/>
      <dgm:t>
        <a:bodyPr/>
        <a:lstStyle/>
        <a:p>
          <a:endParaRPr lang="es-EC"/>
        </a:p>
      </dgm:t>
    </dgm:pt>
    <dgm:pt modelId="{2AB17F7A-93C5-4092-BDB8-A398DD0281D5}" type="pres">
      <dgm:prSet presAssocID="{73074B3B-3AC7-4729-A7A9-5FBF19D48CE2}" presName="diagram" presStyleCnt="0">
        <dgm:presLayoutVars>
          <dgm:dir/>
          <dgm:resizeHandles val="exact"/>
        </dgm:presLayoutVars>
      </dgm:prSet>
      <dgm:spPr/>
      <dgm:t>
        <a:bodyPr/>
        <a:lstStyle/>
        <a:p>
          <a:endParaRPr lang="es-ES"/>
        </a:p>
      </dgm:t>
    </dgm:pt>
    <dgm:pt modelId="{13F78AFB-B0ED-4498-9F8A-1A7C486947BA}" type="pres">
      <dgm:prSet presAssocID="{71DE9507-4D05-456A-A953-175308943547}" presName="node" presStyleLbl="node1" presStyleIdx="0" presStyleCnt="8" custScaleX="145807">
        <dgm:presLayoutVars>
          <dgm:bulletEnabled val="1"/>
        </dgm:presLayoutVars>
      </dgm:prSet>
      <dgm:spPr/>
      <dgm:t>
        <a:bodyPr/>
        <a:lstStyle/>
        <a:p>
          <a:endParaRPr lang="es-EC"/>
        </a:p>
      </dgm:t>
    </dgm:pt>
    <dgm:pt modelId="{1377B980-73D6-4383-B208-3A7DF8837825}" type="pres">
      <dgm:prSet presAssocID="{60940C00-B9AB-4285-BFFE-785FC70B2C4D}" presName="sibTrans" presStyleLbl="sibTrans2D1" presStyleIdx="0" presStyleCnt="7"/>
      <dgm:spPr/>
      <dgm:t>
        <a:bodyPr/>
        <a:lstStyle/>
        <a:p>
          <a:endParaRPr lang="es-ES"/>
        </a:p>
      </dgm:t>
    </dgm:pt>
    <dgm:pt modelId="{8719970C-BF2D-4C04-ADCC-20396A717040}" type="pres">
      <dgm:prSet presAssocID="{60940C00-B9AB-4285-BFFE-785FC70B2C4D}" presName="connectorText" presStyleLbl="sibTrans2D1" presStyleIdx="0" presStyleCnt="7"/>
      <dgm:spPr/>
      <dgm:t>
        <a:bodyPr/>
        <a:lstStyle/>
        <a:p>
          <a:endParaRPr lang="es-ES"/>
        </a:p>
      </dgm:t>
    </dgm:pt>
    <dgm:pt modelId="{172F61DE-A348-41D5-850D-FC0EC538F037}" type="pres">
      <dgm:prSet presAssocID="{C3C70FFB-F7A2-4444-A4BD-0CD5A956E795}" presName="node" presStyleLbl="node1" presStyleIdx="1" presStyleCnt="8">
        <dgm:presLayoutVars>
          <dgm:bulletEnabled val="1"/>
        </dgm:presLayoutVars>
      </dgm:prSet>
      <dgm:spPr/>
      <dgm:t>
        <a:bodyPr/>
        <a:lstStyle/>
        <a:p>
          <a:endParaRPr lang="es-EC"/>
        </a:p>
      </dgm:t>
    </dgm:pt>
    <dgm:pt modelId="{070C99B9-8B3A-4A23-84BC-AF29B0FFE70F}" type="pres">
      <dgm:prSet presAssocID="{F5816CBC-1715-459A-812B-525E42C6799F}" presName="sibTrans" presStyleLbl="sibTrans2D1" presStyleIdx="1" presStyleCnt="7"/>
      <dgm:spPr/>
      <dgm:t>
        <a:bodyPr/>
        <a:lstStyle/>
        <a:p>
          <a:endParaRPr lang="es-ES"/>
        </a:p>
      </dgm:t>
    </dgm:pt>
    <dgm:pt modelId="{3FBA5126-E06F-4214-98FE-3E3EDE92993C}" type="pres">
      <dgm:prSet presAssocID="{F5816CBC-1715-459A-812B-525E42C6799F}" presName="connectorText" presStyleLbl="sibTrans2D1" presStyleIdx="1" presStyleCnt="7"/>
      <dgm:spPr/>
      <dgm:t>
        <a:bodyPr/>
        <a:lstStyle/>
        <a:p>
          <a:endParaRPr lang="es-ES"/>
        </a:p>
      </dgm:t>
    </dgm:pt>
    <dgm:pt modelId="{CAF5DBE7-E922-4B17-90F3-F1E3FF2A46F2}" type="pres">
      <dgm:prSet presAssocID="{70B19C4D-10AA-4FCB-B573-9D1004A5D8B0}" presName="node" presStyleLbl="node1" presStyleIdx="2" presStyleCnt="8">
        <dgm:presLayoutVars>
          <dgm:bulletEnabled val="1"/>
        </dgm:presLayoutVars>
      </dgm:prSet>
      <dgm:spPr/>
      <dgm:t>
        <a:bodyPr/>
        <a:lstStyle/>
        <a:p>
          <a:endParaRPr lang="es-EC"/>
        </a:p>
      </dgm:t>
    </dgm:pt>
    <dgm:pt modelId="{93C5408A-740C-46B8-852F-809956511D40}" type="pres">
      <dgm:prSet presAssocID="{13A30BE1-8D69-446D-939F-D7A4DC825323}" presName="sibTrans" presStyleLbl="sibTrans2D1" presStyleIdx="2" presStyleCnt="7"/>
      <dgm:spPr/>
      <dgm:t>
        <a:bodyPr/>
        <a:lstStyle/>
        <a:p>
          <a:endParaRPr lang="es-ES"/>
        </a:p>
      </dgm:t>
    </dgm:pt>
    <dgm:pt modelId="{34925A41-9A42-4093-962B-16EC2E1D7C4F}" type="pres">
      <dgm:prSet presAssocID="{13A30BE1-8D69-446D-939F-D7A4DC825323}" presName="connectorText" presStyleLbl="sibTrans2D1" presStyleIdx="2" presStyleCnt="7"/>
      <dgm:spPr/>
      <dgm:t>
        <a:bodyPr/>
        <a:lstStyle/>
        <a:p>
          <a:endParaRPr lang="es-ES"/>
        </a:p>
      </dgm:t>
    </dgm:pt>
    <dgm:pt modelId="{34FA675C-D929-4413-985D-336B02F3BDEA}" type="pres">
      <dgm:prSet presAssocID="{40A30A3B-7D74-46A5-B5F3-C98470CB9817}" presName="node" presStyleLbl="node1" presStyleIdx="3" presStyleCnt="8" custScaleX="120607">
        <dgm:presLayoutVars>
          <dgm:bulletEnabled val="1"/>
        </dgm:presLayoutVars>
      </dgm:prSet>
      <dgm:spPr/>
      <dgm:t>
        <a:bodyPr/>
        <a:lstStyle/>
        <a:p>
          <a:endParaRPr lang="es-EC"/>
        </a:p>
      </dgm:t>
    </dgm:pt>
    <dgm:pt modelId="{72769ED4-9023-4FB8-8C51-16627D224EA8}" type="pres">
      <dgm:prSet presAssocID="{CB7655D7-CBC1-4E84-A451-9969C3864AD2}" presName="sibTrans" presStyleLbl="sibTrans2D1" presStyleIdx="3" presStyleCnt="7"/>
      <dgm:spPr/>
      <dgm:t>
        <a:bodyPr/>
        <a:lstStyle/>
        <a:p>
          <a:endParaRPr lang="es-ES"/>
        </a:p>
      </dgm:t>
    </dgm:pt>
    <dgm:pt modelId="{268FBAF2-43B0-4C2F-9F24-D40DC4AAA420}" type="pres">
      <dgm:prSet presAssocID="{CB7655D7-CBC1-4E84-A451-9969C3864AD2}" presName="connectorText" presStyleLbl="sibTrans2D1" presStyleIdx="3" presStyleCnt="7"/>
      <dgm:spPr/>
      <dgm:t>
        <a:bodyPr/>
        <a:lstStyle/>
        <a:p>
          <a:endParaRPr lang="es-ES"/>
        </a:p>
      </dgm:t>
    </dgm:pt>
    <dgm:pt modelId="{AF000797-2720-4A90-BD09-4D4CA7559359}" type="pres">
      <dgm:prSet presAssocID="{056A5900-3002-4B46-8C29-F5A803A4EFDF}" presName="node" presStyleLbl="node1" presStyleIdx="4" presStyleCnt="8">
        <dgm:presLayoutVars>
          <dgm:bulletEnabled val="1"/>
        </dgm:presLayoutVars>
      </dgm:prSet>
      <dgm:spPr/>
      <dgm:t>
        <a:bodyPr/>
        <a:lstStyle/>
        <a:p>
          <a:endParaRPr lang="es-EC"/>
        </a:p>
      </dgm:t>
    </dgm:pt>
    <dgm:pt modelId="{1251AF58-2407-4705-970A-5A052D57A20A}" type="pres">
      <dgm:prSet presAssocID="{5F89E762-96C9-480A-B548-00DB007E9BE2}" presName="sibTrans" presStyleLbl="sibTrans2D1" presStyleIdx="4" presStyleCnt="7"/>
      <dgm:spPr/>
      <dgm:t>
        <a:bodyPr/>
        <a:lstStyle/>
        <a:p>
          <a:endParaRPr lang="es-ES"/>
        </a:p>
      </dgm:t>
    </dgm:pt>
    <dgm:pt modelId="{3631BF06-DA62-4686-92CC-7BAD854A097D}" type="pres">
      <dgm:prSet presAssocID="{5F89E762-96C9-480A-B548-00DB007E9BE2}" presName="connectorText" presStyleLbl="sibTrans2D1" presStyleIdx="4" presStyleCnt="7"/>
      <dgm:spPr/>
      <dgm:t>
        <a:bodyPr/>
        <a:lstStyle/>
        <a:p>
          <a:endParaRPr lang="es-ES"/>
        </a:p>
      </dgm:t>
    </dgm:pt>
    <dgm:pt modelId="{68D92BD0-A880-4128-9D06-4080C2490E7A}" type="pres">
      <dgm:prSet presAssocID="{4A5F121F-8E4C-4417-B699-545DC7D528E1}" presName="node" presStyleLbl="node1" presStyleIdx="5" presStyleCnt="8" custScaleX="118451" custScaleY="134819">
        <dgm:presLayoutVars>
          <dgm:bulletEnabled val="1"/>
        </dgm:presLayoutVars>
      </dgm:prSet>
      <dgm:spPr/>
      <dgm:t>
        <a:bodyPr/>
        <a:lstStyle/>
        <a:p>
          <a:endParaRPr lang="es-EC"/>
        </a:p>
      </dgm:t>
    </dgm:pt>
    <dgm:pt modelId="{04CB4CA4-8626-4B28-9FA5-217CC5B84D53}" type="pres">
      <dgm:prSet presAssocID="{31F053D3-7C68-45CF-9B5A-D71B0F5B93EA}" presName="sibTrans" presStyleLbl="sibTrans2D1" presStyleIdx="5" presStyleCnt="7"/>
      <dgm:spPr/>
      <dgm:t>
        <a:bodyPr/>
        <a:lstStyle/>
        <a:p>
          <a:endParaRPr lang="es-ES"/>
        </a:p>
      </dgm:t>
    </dgm:pt>
    <dgm:pt modelId="{D0D9B802-B45D-463F-885A-992A7C2E6E01}" type="pres">
      <dgm:prSet presAssocID="{31F053D3-7C68-45CF-9B5A-D71B0F5B93EA}" presName="connectorText" presStyleLbl="sibTrans2D1" presStyleIdx="5" presStyleCnt="7"/>
      <dgm:spPr/>
      <dgm:t>
        <a:bodyPr/>
        <a:lstStyle/>
        <a:p>
          <a:endParaRPr lang="es-ES"/>
        </a:p>
      </dgm:t>
    </dgm:pt>
    <dgm:pt modelId="{07CC4E19-F77B-4D46-8D4C-4DFC289945A8}" type="pres">
      <dgm:prSet presAssocID="{3A67C69F-AF06-4B87-B048-95354D391F7C}" presName="node" presStyleLbl="node1" presStyleIdx="6" presStyleCnt="8" custScaleX="191559" custScaleY="134818" custLinFactNeighborX="-42310" custLinFactNeighborY="-7502">
        <dgm:presLayoutVars>
          <dgm:bulletEnabled val="1"/>
        </dgm:presLayoutVars>
      </dgm:prSet>
      <dgm:spPr/>
      <dgm:t>
        <a:bodyPr/>
        <a:lstStyle/>
        <a:p>
          <a:endParaRPr lang="es-EC"/>
        </a:p>
      </dgm:t>
    </dgm:pt>
    <dgm:pt modelId="{48899E8D-C90D-4CCA-93B1-753CCD1CC002}" type="pres">
      <dgm:prSet presAssocID="{6098252E-1D23-49B5-83B3-FF60A7E16EAF}" presName="sibTrans" presStyleLbl="sibTrans2D1" presStyleIdx="6" presStyleCnt="7"/>
      <dgm:spPr/>
      <dgm:t>
        <a:bodyPr/>
        <a:lstStyle/>
        <a:p>
          <a:endParaRPr lang="es-ES"/>
        </a:p>
      </dgm:t>
    </dgm:pt>
    <dgm:pt modelId="{01F62023-A289-4795-ADF3-37445671F6BD}" type="pres">
      <dgm:prSet presAssocID="{6098252E-1D23-49B5-83B3-FF60A7E16EAF}" presName="connectorText" presStyleLbl="sibTrans2D1" presStyleIdx="6" presStyleCnt="7"/>
      <dgm:spPr/>
      <dgm:t>
        <a:bodyPr/>
        <a:lstStyle/>
        <a:p>
          <a:endParaRPr lang="es-ES"/>
        </a:p>
      </dgm:t>
    </dgm:pt>
    <dgm:pt modelId="{03282343-DB36-487C-940E-52AC181AAF04}" type="pres">
      <dgm:prSet presAssocID="{2684BF42-9EC4-4C62-BA86-713110EF60BC}" presName="node" presStyleLbl="node1" presStyleIdx="7" presStyleCnt="8" custScaleX="252589">
        <dgm:presLayoutVars>
          <dgm:bulletEnabled val="1"/>
        </dgm:presLayoutVars>
      </dgm:prSet>
      <dgm:spPr/>
      <dgm:t>
        <a:bodyPr/>
        <a:lstStyle/>
        <a:p>
          <a:endParaRPr lang="es-EC"/>
        </a:p>
      </dgm:t>
    </dgm:pt>
  </dgm:ptLst>
  <dgm:cxnLst>
    <dgm:cxn modelId="{104AD771-E4A0-42DB-B79C-041A2161DA84}" type="presOf" srcId="{31F053D3-7C68-45CF-9B5A-D71B0F5B93EA}" destId="{D0D9B802-B45D-463F-885A-992A7C2E6E01}" srcOrd="1" destOrd="0" presId="urn:microsoft.com/office/officeart/2005/8/layout/process5"/>
    <dgm:cxn modelId="{8D64AB08-0024-4244-88D9-ED4688FDBD65}" type="presOf" srcId="{60940C00-B9AB-4285-BFFE-785FC70B2C4D}" destId="{1377B980-73D6-4383-B208-3A7DF8837825}" srcOrd="0" destOrd="0" presId="urn:microsoft.com/office/officeart/2005/8/layout/process5"/>
    <dgm:cxn modelId="{B13764BE-9680-4BB1-AA33-91186038E5A9}" type="presOf" srcId="{CB7655D7-CBC1-4E84-A451-9969C3864AD2}" destId="{72769ED4-9023-4FB8-8C51-16627D224EA8}" srcOrd="0" destOrd="0" presId="urn:microsoft.com/office/officeart/2005/8/layout/process5"/>
    <dgm:cxn modelId="{68CFBA87-28EB-4D10-B725-7D9C3C36B892}" srcId="{73074B3B-3AC7-4729-A7A9-5FBF19D48CE2}" destId="{3A67C69F-AF06-4B87-B048-95354D391F7C}" srcOrd="6" destOrd="0" parTransId="{C2640735-9444-4D41-8795-EEAD5A92D4B8}" sibTransId="{6098252E-1D23-49B5-83B3-FF60A7E16EAF}"/>
    <dgm:cxn modelId="{29286A86-37DC-4FA1-99E9-967765586E9B}" type="presOf" srcId="{73074B3B-3AC7-4729-A7A9-5FBF19D48CE2}" destId="{2AB17F7A-93C5-4092-BDB8-A398DD0281D5}" srcOrd="0" destOrd="0" presId="urn:microsoft.com/office/officeart/2005/8/layout/process5"/>
    <dgm:cxn modelId="{140C2EBA-33E8-4490-BB3F-6BF9852855BF}" type="presOf" srcId="{40A30A3B-7D74-46A5-B5F3-C98470CB9817}" destId="{34FA675C-D929-4413-985D-336B02F3BDEA}" srcOrd="0" destOrd="0" presId="urn:microsoft.com/office/officeart/2005/8/layout/process5"/>
    <dgm:cxn modelId="{0798C235-271C-42DE-9305-4DD0B0681B3A}" srcId="{73074B3B-3AC7-4729-A7A9-5FBF19D48CE2}" destId="{4A5F121F-8E4C-4417-B699-545DC7D528E1}" srcOrd="5" destOrd="0" parTransId="{D26E5173-AC6F-435F-9A70-CB53C802BDA3}" sibTransId="{31F053D3-7C68-45CF-9B5A-D71B0F5B93EA}"/>
    <dgm:cxn modelId="{FE7CE5D3-6290-477A-8E4A-C5218E7E1A23}" type="presOf" srcId="{70B19C4D-10AA-4FCB-B573-9D1004A5D8B0}" destId="{CAF5DBE7-E922-4B17-90F3-F1E3FF2A46F2}" srcOrd="0" destOrd="0" presId="urn:microsoft.com/office/officeart/2005/8/layout/process5"/>
    <dgm:cxn modelId="{B8C818DF-AC6D-4662-86B4-2186BB4C8E77}" srcId="{73074B3B-3AC7-4729-A7A9-5FBF19D48CE2}" destId="{056A5900-3002-4B46-8C29-F5A803A4EFDF}" srcOrd="4" destOrd="0" parTransId="{D90A348B-6910-4E36-B220-1E8154C77314}" sibTransId="{5F89E762-96C9-480A-B548-00DB007E9BE2}"/>
    <dgm:cxn modelId="{7F2DACBA-8A10-445C-B431-EF6403286EE0}" type="presOf" srcId="{6098252E-1D23-49B5-83B3-FF60A7E16EAF}" destId="{48899E8D-C90D-4CCA-93B1-753CCD1CC002}" srcOrd="0" destOrd="0" presId="urn:microsoft.com/office/officeart/2005/8/layout/process5"/>
    <dgm:cxn modelId="{D0033DFA-D631-431D-B5CA-D491E8A5E1F8}" type="presOf" srcId="{5F89E762-96C9-480A-B548-00DB007E9BE2}" destId="{3631BF06-DA62-4686-92CC-7BAD854A097D}" srcOrd="1" destOrd="0" presId="urn:microsoft.com/office/officeart/2005/8/layout/process5"/>
    <dgm:cxn modelId="{62581780-CCC1-48D3-B661-5D54590D26C4}" type="presOf" srcId="{6098252E-1D23-49B5-83B3-FF60A7E16EAF}" destId="{01F62023-A289-4795-ADF3-37445671F6BD}" srcOrd="1" destOrd="0" presId="urn:microsoft.com/office/officeart/2005/8/layout/process5"/>
    <dgm:cxn modelId="{87DB4670-A5A7-4D2C-B7D6-471EDEEEE571}" srcId="{73074B3B-3AC7-4729-A7A9-5FBF19D48CE2}" destId="{71DE9507-4D05-456A-A953-175308943547}" srcOrd="0" destOrd="0" parTransId="{9F61A95D-6C59-4C0D-AFEC-A01AC389A32C}" sibTransId="{60940C00-B9AB-4285-BFFE-785FC70B2C4D}"/>
    <dgm:cxn modelId="{58E4766E-5F03-4156-B203-E4025E5F5A17}" type="presOf" srcId="{2684BF42-9EC4-4C62-BA86-713110EF60BC}" destId="{03282343-DB36-487C-940E-52AC181AAF04}" srcOrd="0" destOrd="0" presId="urn:microsoft.com/office/officeart/2005/8/layout/process5"/>
    <dgm:cxn modelId="{8710BD09-AA39-41C1-98C1-C533B39DC083}" type="presOf" srcId="{CB7655D7-CBC1-4E84-A451-9969C3864AD2}" destId="{268FBAF2-43B0-4C2F-9F24-D40DC4AAA420}" srcOrd="1" destOrd="0" presId="urn:microsoft.com/office/officeart/2005/8/layout/process5"/>
    <dgm:cxn modelId="{BE5DE95D-D3E6-45BD-A700-5CAEEA7E2919}" type="presOf" srcId="{3A67C69F-AF06-4B87-B048-95354D391F7C}" destId="{07CC4E19-F77B-4D46-8D4C-4DFC289945A8}" srcOrd="0" destOrd="0" presId="urn:microsoft.com/office/officeart/2005/8/layout/process5"/>
    <dgm:cxn modelId="{881F2463-E84E-4FEC-A94B-6630CE79BC3D}" srcId="{73074B3B-3AC7-4729-A7A9-5FBF19D48CE2}" destId="{70B19C4D-10AA-4FCB-B573-9D1004A5D8B0}" srcOrd="2" destOrd="0" parTransId="{0C232356-B904-4A0E-9802-F6C85E2D0635}" sibTransId="{13A30BE1-8D69-446D-939F-D7A4DC825323}"/>
    <dgm:cxn modelId="{0BE98C8E-DC38-4CFD-9F5D-13BA46CBCE47}" type="presOf" srcId="{056A5900-3002-4B46-8C29-F5A803A4EFDF}" destId="{AF000797-2720-4A90-BD09-4D4CA7559359}" srcOrd="0" destOrd="0" presId="urn:microsoft.com/office/officeart/2005/8/layout/process5"/>
    <dgm:cxn modelId="{0CCFAC88-9A4B-473A-9509-AFD2696C24CE}" type="presOf" srcId="{F5816CBC-1715-459A-812B-525E42C6799F}" destId="{3FBA5126-E06F-4214-98FE-3E3EDE92993C}" srcOrd="1" destOrd="0" presId="urn:microsoft.com/office/officeart/2005/8/layout/process5"/>
    <dgm:cxn modelId="{DA93A8FF-465E-4F7B-86F9-B599B00BD810}" type="presOf" srcId="{4A5F121F-8E4C-4417-B699-545DC7D528E1}" destId="{68D92BD0-A880-4128-9D06-4080C2490E7A}" srcOrd="0" destOrd="0" presId="urn:microsoft.com/office/officeart/2005/8/layout/process5"/>
    <dgm:cxn modelId="{7D71F639-63B8-4454-8560-940B0009002F}" type="presOf" srcId="{5F89E762-96C9-480A-B548-00DB007E9BE2}" destId="{1251AF58-2407-4705-970A-5A052D57A20A}" srcOrd="0" destOrd="0" presId="urn:microsoft.com/office/officeart/2005/8/layout/process5"/>
    <dgm:cxn modelId="{FF3AC075-0F8A-4095-BE30-7C92830B67A9}" type="presOf" srcId="{13A30BE1-8D69-446D-939F-D7A4DC825323}" destId="{93C5408A-740C-46B8-852F-809956511D40}" srcOrd="0" destOrd="0" presId="urn:microsoft.com/office/officeart/2005/8/layout/process5"/>
    <dgm:cxn modelId="{32F52124-CD05-4FAB-9731-D7750164B537}" type="presOf" srcId="{71DE9507-4D05-456A-A953-175308943547}" destId="{13F78AFB-B0ED-4498-9F8A-1A7C486947BA}" srcOrd="0" destOrd="0" presId="urn:microsoft.com/office/officeart/2005/8/layout/process5"/>
    <dgm:cxn modelId="{F087D9FA-E095-4920-BCC6-AAF537BF0A18}" type="presOf" srcId="{60940C00-B9AB-4285-BFFE-785FC70B2C4D}" destId="{8719970C-BF2D-4C04-ADCC-20396A717040}" srcOrd="1" destOrd="0" presId="urn:microsoft.com/office/officeart/2005/8/layout/process5"/>
    <dgm:cxn modelId="{373FD1B8-983C-4E33-A0D3-6F1628588379}" srcId="{73074B3B-3AC7-4729-A7A9-5FBF19D48CE2}" destId="{C3C70FFB-F7A2-4444-A4BD-0CD5A956E795}" srcOrd="1" destOrd="0" parTransId="{BC221D10-3AF4-4135-8475-4A735A88C1B5}" sibTransId="{F5816CBC-1715-459A-812B-525E42C6799F}"/>
    <dgm:cxn modelId="{F6C75DDC-1819-416A-A7C8-2BD816213A9A}" type="presOf" srcId="{C3C70FFB-F7A2-4444-A4BD-0CD5A956E795}" destId="{172F61DE-A348-41D5-850D-FC0EC538F037}" srcOrd="0" destOrd="0" presId="urn:microsoft.com/office/officeart/2005/8/layout/process5"/>
    <dgm:cxn modelId="{64BC5727-6D81-4409-BA47-79F4E57C61C7}" type="presOf" srcId="{13A30BE1-8D69-446D-939F-D7A4DC825323}" destId="{34925A41-9A42-4093-962B-16EC2E1D7C4F}" srcOrd="1" destOrd="0" presId="urn:microsoft.com/office/officeart/2005/8/layout/process5"/>
    <dgm:cxn modelId="{E239E3F1-4A5F-4221-B81A-3D7A67431696}" srcId="{73074B3B-3AC7-4729-A7A9-5FBF19D48CE2}" destId="{40A30A3B-7D74-46A5-B5F3-C98470CB9817}" srcOrd="3" destOrd="0" parTransId="{407A3C04-184A-43D5-8C80-4ED13D117CB8}" sibTransId="{CB7655D7-CBC1-4E84-A451-9969C3864AD2}"/>
    <dgm:cxn modelId="{8D1C1ACA-9060-4D51-9E43-B115F14CF25B}" srcId="{73074B3B-3AC7-4729-A7A9-5FBF19D48CE2}" destId="{2684BF42-9EC4-4C62-BA86-713110EF60BC}" srcOrd="7" destOrd="0" parTransId="{379A573C-6915-43EA-82C6-20C6287CFB16}" sibTransId="{80FE8D03-0A87-4F46-A7E1-E601D82111C0}"/>
    <dgm:cxn modelId="{125A87C0-2B89-4EB3-8A8F-69131DD631E5}" type="presOf" srcId="{F5816CBC-1715-459A-812B-525E42C6799F}" destId="{070C99B9-8B3A-4A23-84BC-AF29B0FFE70F}" srcOrd="0" destOrd="0" presId="urn:microsoft.com/office/officeart/2005/8/layout/process5"/>
    <dgm:cxn modelId="{4E3F11EB-A542-476D-B42E-6F1EB7FEEE3B}" type="presOf" srcId="{31F053D3-7C68-45CF-9B5A-D71B0F5B93EA}" destId="{04CB4CA4-8626-4B28-9FA5-217CC5B84D53}" srcOrd="0" destOrd="0" presId="urn:microsoft.com/office/officeart/2005/8/layout/process5"/>
    <dgm:cxn modelId="{A8DB0B3F-11A9-4B57-9B3E-8F71C4A66901}" type="presParOf" srcId="{2AB17F7A-93C5-4092-BDB8-A398DD0281D5}" destId="{13F78AFB-B0ED-4498-9F8A-1A7C486947BA}" srcOrd="0" destOrd="0" presId="urn:microsoft.com/office/officeart/2005/8/layout/process5"/>
    <dgm:cxn modelId="{FE548B72-DC71-4011-9784-8F5FA61BFDEA}" type="presParOf" srcId="{2AB17F7A-93C5-4092-BDB8-A398DD0281D5}" destId="{1377B980-73D6-4383-B208-3A7DF8837825}" srcOrd="1" destOrd="0" presId="urn:microsoft.com/office/officeart/2005/8/layout/process5"/>
    <dgm:cxn modelId="{8A9C4281-C9A6-4716-AAD6-17679BF9E72A}" type="presParOf" srcId="{1377B980-73D6-4383-B208-3A7DF8837825}" destId="{8719970C-BF2D-4C04-ADCC-20396A717040}" srcOrd="0" destOrd="0" presId="urn:microsoft.com/office/officeart/2005/8/layout/process5"/>
    <dgm:cxn modelId="{F568458E-A9BD-4A56-805E-6B0DF1E466E8}" type="presParOf" srcId="{2AB17F7A-93C5-4092-BDB8-A398DD0281D5}" destId="{172F61DE-A348-41D5-850D-FC0EC538F037}" srcOrd="2" destOrd="0" presId="urn:microsoft.com/office/officeart/2005/8/layout/process5"/>
    <dgm:cxn modelId="{5F19C7CC-A170-49C0-9271-189702C0D8B0}" type="presParOf" srcId="{2AB17F7A-93C5-4092-BDB8-A398DD0281D5}" destId="{070C99B9-8B3A-4A23-84BC-AF29B0FFE70F}" srcOrd="3" destOrd="0" presId="urn:microsoft.com/office/officeart/2005/8/layout/process5"/>
    <dgm:cxn modelId="{16DC9FD8-C386-4D67-8656-068E381346F1}" type="presParOf" srcId="{070C99B9-8B3A-4A23-84BC-AF29B0FFE70F}" destId="{3FBA5126-E06F-4214-98FE-3E3EDE92993C}" srcOrd="0" destOrd="0" presId="urn:microsoft.com/office/officeart/2005/8/layout/process5"/>
    <dgm:cxn modelId="{C1B7CDC6-B7D0-478F-9E88-0F9B4C84074F}" type="presParOf" srcId="{2AB17F7A-93C5-4092-BDB8-A398DD0281D5}" destId="{CAF5DBE7-E922-4B17-90F3-F1E3FF2A46F2}" srcOrd="4" destOrd="0" presId="urn:microsoft.com/office/officeart/2005/8/layout/process5"/>
    <dgm:cxn modelId="{9925CA2F-BD4D-422D-B1D2-2DBCBE973144}" type="presParOf" srcId="{2AB17F7A-93C5-4092-BDB8-A398DD0281D5}" destId="{93C5408A-740C-46B8-852F-809956511D40}" srcOrd="5" destOrd="0" presId="urn:microsoft.com/office/officeart/2005/8/layout/process5"/>
    <dgm:cxn modelId="{DBEEE723-4447-4BFB-8F03-3EA72D9E0AAE}" type="presParOf" srcId="{93C5408A-740C-46B8-852F-809956511D40}" destId="{34925A41-9A42-4093-962B-16EC2E1D7C4F}" srcOrd="0" destOrd="0" presId="urn:microsoft.com/office/officeart/2005/8/layout/process5"/>
    <dgm:cxn modelId="{004B97D7-42EE-4F7E-BBD5-B7EA8748FEE2}" type="presParOf" srcId="{2AB17F7A-93C5-4092-BDB8-A398DD0281D5}" destId="{34FA675C-D929-4413-985D-336B02F3BDEA}" srcOrd="6" destOrd="0" presId="urn:microsoft.com/office/officeart/2005/8/layout/process5"/>
    <dgm:cxn modelId="{9B027079-7178-4E2E-AE03-BBD00255173C}" type="presParOf" srcId="{2AB17F7A-93C5-4092-BDB8-A398DD0281D5}" destId="{72769ED4-9023-4FB8-8C51-16627D224EA8}" srcOrd="7" destOrd="0" presId="urn:microsoft.com/office/officeart/2005/8/layout/process5"/>
    <dgm:cxn modelId="{ABC66629-29D8-4B60-BC68-B4FF62BB4D46}" type="presParOf" srcId="{72769ED4-9023-4FB8-8C51-16627D224EA8}" destId="{268FBAF2-43B0-4C2F-9F24-D40DC4AAA420}" srcOrd="0" destOrd="0" presId="urn:microsoft.com/office/officeart/2005/8/layout/process5"/>
    <dgm:cxn modelId="{31D2AEC8-6D4D-4230-BA6E-6FEEE965A32C}" type="presParOf" srcId="{2AB17F7A-93C5-4092-BDB8-A398DD0281D5}" destId="{AF000797-2720-4A90-BD09-4D4CA7559359}" srcOrd="8" destOrd="0" presId="urn:microsoft.com/office/officeart/2005/8/layout/process5"/>
    <dgm:cxn modelId="{C2F5C278-D1D2-4EF6-97D2-4D96740FE361}" type="presParOf" srcId="{2AB17F7A-93C5-4092-BDB8-A398DD0281D5}" destId="{1251AF58-2407-4705-970A-5A052D57A20A}" srcOrd="9" destOrd="0" presId="urn:microsoft.com/office/officeart/2005/8/layout/process5"/>
    <dgm:cxn modelId="{FC7624D0-042D-46AF-8BE5-90A3BD8DDA9E}" type="presParOf" srcId="{1251AF58-2407-4705-970A-5A052D57A20A}" destId="{3631BF06-DA62-4686-92CC-7BAD854A097D}" srcOrd="0" destOrd="0" presId="urn:microsoft.com/office/officeart/2005/8/layout/process5"/>
    <dgm:cxn modelId="{F810D041-1D2A-4AB9-99AC-74F1B9C397B5}" type="presParOf" srcId="{2AB17F7A-93C5-4092-BDB8-A398DD0281D5}" destId="{68D92BD0-A880-4128-9D06-4080C2490E7A}" srcOrd="10" destOrd="0" presId="urn:microsoft.com/office/officeart/2005/8/layout/process5"/>
    <dgm:cxn modelId="{8AF3E19D-96DB-47E3-9A96-F11094780D29}" type="presParOf" srcId="{2AB17F7A-93C5-4092-BDB8-A398DD0281D5}" destId="{04CB4CA4-8626-4B28-9FA5-217CC5B84D53}" srcOrd="11" destOrd="0" presId="urn:microsoft.com/office/officeart/2005/8/layout/process5"/>
    <dgm:cxn modelId="{C93DECDF-C005-4A3F-B70F-40E9713D7E67}" type="presParOf" srcId="{04CB4CA4-8626-4B28-9FA5-217CC5B84D53}" destId="{D0D9B802-B45D-463F-885A-992A7C2E6E01}" srcOrd="0" destOrd="0" presId="urn:microsoft.com/office/officeart/2005/8/layout/process5"/>
    <dgm:cxn modelId="{9CE671BB-499B-4053-961B-3E638B8F295F}" type="presParOf" srcId="{2AB17F7A-93C5-4092-BDB8-A398DD0281D5}" destId="{07CC4E19-F77B-4D46-8D4C-4DFC289945A8}" srcOrd="12" destOrd="0" presId="urn:microsoft.com/office/officeart/2005/8/layout/process5"/>
    <dgm:cxn modelId="{34DAEF85-56B9-4FC1-8005-B9147FBB774D}" type="presParOf" srcId="{2AB17F7A-93C5-4092-BDB8-A398DD0281D5}" destId="{48899E8D-C90D-4CCA-93B1-753CCD1CC002}" srcOrd="13" destOrd="0" presId="urn:microsoft.com/office/officeart/2005/8/layout/process5"/>
    <dgm:cxn modelId="{77C81039-F0AF-4D2A-887C-9085348D2556}" type="presParOf" srcId="{48899E8D-C90D-4CCA-93B1-753CCD1CC002}" destId="{01F62023-A289-4795-ADF3-37445671F6BD}" srcOrd="0" destOrd="0" presId="urn:microsoft.com/office/officeart/2005/8/layout/process5"/>
    <dgm:cxn modelId="{D06965C1-6E76-4C84-8186-E6B686662AB7}" type="presParOf" srcId="{2AB17F7A-93C5-4092-BDB8-A398DD0281D5}" destId="{03282343-DB36-487C-940E-52AC181AAF04}"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25D0C8-F875-436A-A607-666BD2EE5ECC}" type="doc">
      <dgm:prSet loTypeId="urn:microsoft.com/office/officeart/2005/8/layout/chart3" loCatId="cycle" qsTypeId="urn:microsoft.com/office/officeart/2005/8/quickstyle/simple1" qsCatId="simple" csTypeId="urn:microsoft.com/office/officeart/2005/8/colors/accent0_1" csCatId="mainScheme" phldr="1"/>
      <dgm:spPr/>
    </dgm:pt>
    <dgm:pt modelId="{33218C48-1BEB-4BE5-B80A-56751FEB1FCF}">
      <dgm:prSet phldrT="[Texto]" custT="1"/>
      <dgm:spPr/>
      <dgm:t>
        <a:bodyPr/>
        <a:lstStyle/>
        <a:p>
          <a:r>
            <a:rPr lang="es-EC" sz="2400" dirty="0">
              <a:latin typeface="Times New Roman" pitchFamily="18" charset="0"/>
              <a:cs typeface="Times New Roman" pitchFamily="18" charset="0"/>
            </a:rPr>
            <a:t>Bienes de consumo 46.1%</a:t>
          </a:r>
        </a:p>
      </dgm:t>
    </dgm:pt>
    <dgm:pt modelId="{CE55E343-7A91-46DE-A078-B3CAE711CD2A}" type="parTrans" cxnId="{83EFB2CD-0628-4A00-92EB-390582F91536}">
      <dgm:prSet/>
      <dgm:spPr/>
      <dgm:t>
        <a:bodyPr/>
        <a:lstStyle/>
        <a:p>
          <a:endParaRPr lang="es-EC" sz="2400"/>
        </a:p>
      </dgm:t>
    </dgm:pt>
    <dgm:pt modelId="{10120B04-F73B-43A9-869F-0CA72EBCB04A}" type="sibTrans" cxnId="{83EFB2CD-0628-4A00-92EB-390582F91536}">
      <dgm:prSet/>
      <dgm:spPr/>
      <dgm:t>
        <a:bodyPr/>
        <a:lstStyle/>
        <a:p>
          <a:endParaRPr lang="es-EC" sz="2400"/>
        </a:p>
      </dgm:t>
    </dgm:pt>
    <dgm:pt modelId="{F98DCC9A-7EC2-4FBC-826C-136F163D494F}">
      <dgm:prSet phldrT="[Texto]" custT="1"/>
      <dgm:spPr/>
      <dgm:t>
        <a:bodyPr/>
        <a:lstStyle/>
        <a:p>
          <a:r>
            <a:rPr lang="es-EC" sz="2400" dirty="0">
              <a:latin typeface="Times New Roman" pitchFamily="18" charset="0"/>
              <a:cs typeface="Times New Roman" pitchFamily="18" charset="0"/>
            </a:rPr>
            <a:t>Industria </a:t>
          </a:r>
          <a:r>
            <a:rPr lang="es-EC" sz="2400" dirty="0" smtClean="0">
              <a:latin typeface="Times New Roman" pitchFamily="18" charset="0"/>
              <a:cs typeface="Times New Roman" pitchFamily="18" charset="0"/>
            </a:rPr>
            <a:t>Química </a:t>
          </a:r>
          <a:r>
            <a:rPr lang="es-EC" sz="2400" dirty="0">
              <a:latin typeface="Times New Roman" pitchFamily="18" charset="0"/>
              <a:cs typeface="Times New Roman" pitchFamily="18" charset="0"/>
            </a:rPr>
            <a:t>19.2%</a:t>
          </a:r>
        </a:p>
      </dgm:t>
    </dgm:pt>
    <dgm:pt modelId="{A66D4FB9-B803-4A0F-93FE-CF6F0F890B29}" type="parTrans" cxnId="{08372C5B-E065-4B4A-88D4-E9E027B3E676}">
      <dgm:prSet/>
      <dgm:spPr/>
      <dgm:t>
        <a:bodyPr/>
        <a:lstStyle/>
        <a:p>
          <a:endParaRPr lang="es-EC" sz="2400"/>
        </a:p>
      </dgm:t>
    </dgm:pt>
    <dgm:pt modelId="{DCA44306-E151-4453-B08D-453FEE76C2A1}" type="sibTrans" cxnId="{08372C5B-E065-4B4A-88D4-E9E027B3E676}">
      <dgm:prSet/>
      <dgm:spPr/>
      <dgm:t>
        <a:bodyPr/>
        <a:lstStyle/>
        <a:p>
          <a:endParaRPr lang="es-EC" sz="2400"/>
        </a:p>
      </dgm:t>
    </dgm:pt>
    <dgm:pt modelId="{BD474B6D-92ED-481B-ADAF-3D76B94E683B}">
      <dgm:prSet phldrT="[Texto]" custT="1"/>
      <dgm:spPr/>
      <dgm:t>
        <a:bodyPr/>
        <a:lstStyle/>
        <a:p>
          <a:r>
            <a:rPr lang="es-EC" sz="2400" dirty="0">
              <a:latin typeface="Times New Roman" pitchFamily="18" charset="0"/>
              <a:cs typeface="Times New Roman" pitchFamily="18" charset="0"/>
            </a:rPr>
            <a:t>Industria Mecánica 15.4%</a:t>
          </a:r>
        </a:p>
      </dgm:t>
    </dgm:pt>
    <dgm:pt modelId="{49CFB582-BCAC-4C1A-84EA-6C082CD2FC0B}" type="parTrans" cxnId="{1990DC1E-76BB-45A6-9A24-7910FDCEA4A1}">
      <dgm:prSet/>
      <dgm:spPr/>
      <dgm:t>
        <a:bodyPr/>
        <a:lstStyle/>
        <a:p>
          <a:endParaRPr lang="es-EC" sz="2400"/>
        </a:p>
      </dgm:t>
    </dgm:pt>
    <dgm:pt modelId="{B6EB5C1D-EBDD-4C00-BEC9-EA5F84743F57}" type="sibTrans" cxnId="{1990DC1E-76BB-45A6-9A24-7910FDCEA4A1}">
      <dgm:prSet/>
      <dgm:spPr/>
      <dgm:t>
        <a:bodyPr/>
        <a:lstStyle/>
        <a:p>
          <a:endParaRPr lang="es-EC" sz="2400"/>
        </a:p>
      </dgm:t>
    </dgm:pt>
    <dgm:pt modelId="{2BCFA720-EBBE-4CF5-BBEB-6B5E4E8A2830}">
      <dgm:prSet phldrT="[Texto]" custT="1"/>
      <dgm:spPr/>
      <dgm:t>
        <a:bodyPr/>
        <a:lstStyle/>
        <a:p>
          <a:r>
            <a:rPr lang="es-EC" sz="2400" dirty="0">
              <a:latin typeface="Times New Roman" pitchFamily="18" charset="0"/>
              <a:cs typeface="Times New Roman" pitchFamily="18" charset="0"/>
            </a:rPr>
            <a:t>Minería 2.4%</a:t>
          </a:r>
        </a:p>
      </dgm:t>
    </dgm:pt>
    <dgm:pt modelId="{4B143F1E-CC34-4A79-AED3-EB8F014ACF87}" type="parTrans" cxnId="{61E1D8B6-E7CF-4186-87C8-37620825D50B}">
      <dgm:prSet/>
      <dgm:spPr/>
      <dgm:t>
        <a:bodyPr/>
        <a:lstStyle/>
        <a:p>
          <a:endParaRPr lang="es-EC" sz="2400"/>
        </a:p>
      </dgm:t>
    </dgm:pt>
    <dgm:pt modelId="{34B5DF52-CFD3-4B12-AD4E-033C7AE88F2E}" type="sibTrans" cxnId="{61E1D8B6-E7CF-4186-87C8-37620825D50B}">
      <dgm:prSet/>
      <dgm:spPr/>
      <dgm:t>
        <a:bodyPr/>
        <a:lstStyle/>
        <a:p>
          <a:endParaRPr lang="es-EC" sz="2400"/>
        </a:p>
      </dgm:t>
    </dgm:pt>
    <dgm:pt modelId="{98ED33EF-DDE8-41C7-9B37-65AC3627A706}">
      <dgm:prSet phldrT="[Texto]" custT="1"/>
      <dgm:spPr/>
      <dgm:t>
        <a:bodyPr/>
        <a:lstStyle/>
        <a:p>
          <a:r>
            <a:rPr lang="es-EC" sz="2000" dirty="0">
              <a:latin typeface="Times New Roman" pitchFamily="18" charset="0"/>
              <a:cs typeface="Times New Roman" pitchFamily="18" charset="0"/>
            </a:rPr>
            <a:t>Industria</a:t>
          </a:r>
          <a:r>
            <a:rPr lang="es-EC" sz="2400" dirty="0">
              <a:latin typeface="Times New Roman" pitchFamily="18" charset="0"/>
              <a:cs typeface="Times New Roman" pitchFamily="18" charset="0"/>
            </a:rPr>
            <a:t> Agrícola 12.9%</a:t>
          </a:r>
        </a:p>
      </dgm:t>
    </dgm:pt>
    <dgm:pt modelId="{5A197E38-B0C0-4400-AD1F-2CAAB699CA1A}" type="parTrans" cxnId="{4C7FD52F-C365-47FA-B1A0-ECD190E376AC}">
      <dgm:prSet/>
      <dgm:spPr/>
      <dgm:t>
        <a:bodyPr/>
        <a:lstStyle/>
        <a:p>
          <a:endParaRPr lang="es-EC" sz="2400"/>
        </a:p>
      </dgm:t>
    </dgm:pt>
    <dgm:pt modelId="{AE1487CC-6392-44EF-9B64-619DD8B89533}" type="sibTrans" cxnId="{4C7FD52F-C365-47FA-B1A0-ECD190E376AC}">
      <dgm:prSet/>
      <dgm:spPr/>
      <dgm:t>
        <a:bodyPr/>
        <a:lstStyle/>
        <a:p>
          <a:endParaRPr lang="es-EC" sz="2400"/>
        </a:p>
      </dgm:t>
    </dgm:pt>
    <dgm:pt modelId="{2418FA94-B65A-4A47-B44D-6B013889C11C}">
      <dgm:prSet phldrT="[Texto]" custT="1"/>
      <dgm:spPr/>
      <dgm:t>
        <a:bodyPr/>
        <a:lstStyle/>
        <a:p>
          <a:r>
            <a:rPr lang="es-EC" sz="2400" dirty="0">
              <a:latin typeface="Times New Roman" pitchFamily="18" charset="0"/>
              <a:cs typeface="Times New Roman" pitchFamily="18" charset="0"/>
            </a:rPr>
            <a:t>Industria Textil 4.1%</a:t>
          </a:r>
        </a:p>
      </dgm:t>
    </dgm:pt>
    <dgm:pt modelId="{D4A92954-E711-4A40-AD14-BE341DAD77CD}" type="parTrans" cxnId="{C74B09AB-9B88-42E7-AFE8-BE41B76CF821}">
      <dgm:prSet/>
      <dgm:spPr/>
      <dgm:t>
        <a:bodyPr/>
        <a:lstStyle/>
        <a:p>
          <a:endParaRPr lang="es-EC" sz="2400"/>
        </a:p>
      </dgm:t>
    </dgm:pt>
    <dgm:pt modelId="{7DB6BFBF-91A5-4EAB-A52E-93E95E0C58F9}" type="sibTrans" cxnId="{C74B09AB-9B88-42E7-AFE8-BE41B76CF821}">
      <dgm:prSet/>
      <dgm:spPr/>
      <dgm:t>
        <a:bodyPr/>
        <a:lstStyle/>
        <a:p>
          <a:endParaRPr lang="es-EC" sz="2400"/>
        </a:p>
      </dgm:t>
    </dgm:pt>
    <dgm:pt modelId="{A7F6972B-340E-466A-A581-84AB01EC36E1}" type="pres">
      <dgm:prSet presAssocID="{B225D0C8-F875-436A-A607-666BD2EE5ECC}" presName="compositeShape" presStyleCnt="0">
        <dgm:presLayoutVars>
          <dgm:chMax val="7"/>
          <dgm:dir/>
          <dgm:resizeHandles val="exact"/>
        </dgm:presLayoutVars>
      </dgm:prSet>
      <dgm:spPr/>
    </dgm:pt>
    <dgm:pt modelId="{9F1FFB5A-18EB-49FB-A461-0D507E8350BF}" type="pres">
      <dgm:prSet presAssocID="{B225D0C8-F875-436A-A607-666BD2EE5ECC}" presName="wedge1" presStyleLbl="node1" presStyleIdx="0" presStyleCnt="6" custScaleX="162367" custScaleY="112817"/>
      <dgm:spPr/>
      <dgm:t>
        <a:bodyPr/>
        <a:lstStyle/>
        <a:p>
          <a:endParaRPr lang="es-EC"/>
        </a:p>
      </dgm:t>
    </dgm:pt>
    <dgm:pt modelId="{B7358295-8BE9-4B7A-AE47-E8BFE8EBAFD0}" type="pres">
      <dgm:prSet presAssocID="{B225D0C8-F875-436A-A607-666BD2EE5ECC}" presName="wedge1Tx" presStyleLbl="node1" presStyleIdx="0" presStyleCnt="6">
        <dgm:presLayoutVars>
          <dgm:chMax val="0"/>
          <dgm:chPref val="0"/>
          <dgm:bulletEnabled val="1"/>
        </dgm:presLayoutVars>
      </dgm:prSet>
      <dgm:spPr/>
      <dgm:t>
        <a:bodyPr/>
        <a:lstStyle/>
        <a:p>
          <a:endParaRPr lang="es-EC"/>
        </a:p>
      </dgm:t>
    </dgm:pt>
    <dgm:pt modelId="{28726407-67FF-49D2-9B63-E90F7F994619}" type="pres">
      <dgm:prSet presAssocID="{B225D0C8-F875-436A-A607-666BD2EE5ECC}" presName="wedge2" presStyleLbl="node1" presStyleIdx="1" presStyleCnt="6"/>
      <dgm:spPr/>
      <dgm:t>
        <a:bodyPr/>
        <a:lstStyle/>
        <a:p>
          <a:endParaRPr lang="es-EC"/>
        </a:p>
      </dgm:t>
    </dgm:pt>
    <dgm:pt modelId="{7C079E9F-1C21-45DE-A6A0-2B8241CD70AF}" type="pres">
      <dgm:prSet presAssocID="{B225D0C8-F875-436A-A607-666BD2EE5ECC}" presName="wedge2Tx" presStyleLbl="node1" presStyleIdx="1" presStyleCnt="6">
        <dgm:presLayoutVars>
          <dgm:chMax val="0"/>
          <dgm:chPref val="0"/>
          <dgm:bulletEnabled val="1"/>
        </dgm:presLayoutVars>
      </dgm:prSet>
      <dgm:spPr/>
      <dgm:t>
        <a:bodyPr/>
        <a:lstStyle/>
        <a:p>
          <a:endParaRPr lang="es-EC"/>
        </a:p>
      </dgm:t>
    </dgm:pt>
    <dgm:pt modelId="{3C63CBC7-8CD5-4432-A75C-B13B2654BBBC}" type="pres">
      <dgm:prSet presAssocID="{B225D0C8-F875-436A-A607-666BD2EE5ECC}" presName="wedge3" presStyleLbl="node1" presStyleIdx="2" presStyleCnt="6" custScaleX="122913"/>
      <dgm:spPr/>
      <dgm:t>
        <a:bodyPr/>
        <a:lstStyle/>
        <a:p>
          <a:endParaRPr lang="es-EC"/>
        </a:p>
      </dgm:t>
    </dgm:pt>
    <dgm:pt modelId="{93495002-EBDF-4DF9-A25E-48D22FCE5865}" type="pres">
      <dgm:prSet presAssocID="{B225D0C8-F875-436A-A607-666BD2EE5ECC}" presName="wedge3Tx" presStyleLbl="node1" presStyleIdx="2" presStyleCnt="6">
        <dgm:presLayoutVars>
          <dgm:chMax val="0"/>
          <dgm:chPref val="0"/>
          <dgm:bulletEnabled val="1"/>
        </dgm:presLayoutVars>
      </dgm:prSet>
      <dgm:spPr/>
      <dgm:t>
        <a:bodyPr/>
        <a:lstStyle/>
        <a:p>
          <a:endParaRPr lang="es-EC"/>
        </a:p>
      </dgm:t>
    </dgm:pt>
    <dgm:pt modelId="{F6902FA2-FF4E-42C9-9AFC-8BB2953F5D9C}" type="pres">
      <dgm:prSet presAssocID="{B225D0C8-F875-436A-A607-666BD2EE5ECC}" presName="wedge4" presStyleLbl="node1" presStyleIdx="3" presStyleCnt="6"/>
      <dgm:spPr/>
      <dgm:t>
        <a:bodyPr/>
        <a:lstStyle/>
        <a:p>
          <a:endParaRPr lang="es-EC"/>
        </a:p>
      </dgm:t>
    </dgm:pt>
    <dgm:pt modelId="{0AB73004-C88E-413B-B25D-06FB75B1EE8F}" type="pres">
      <dgm:prSet presAssocID="{B225D0C8-F875-436A-A607-666BD2EE5ECC}" presName="wedge4Tx" presStyleLbl="node1" presStyleIdx="3" presStyleCnt="6">
        <dgm:presLayoutVars>
          <dgm:chMax val="0"/>
          <dgm:chPref val="0"/>
          <dgm:bulletEnabled val="1"/>
        </dgm:presLayoutVars>
      </dgm:prSet>
      <dgm:spPr/>
      <dgm:t>
        <a:bodyPr/>
        <a:lstStyle/>
        <a:p>
          <a:endParaRPr lang="es-EC"/>
        </a:p>
      </dgm:t>
    </dgm:pt>
    <dgm:pt modelId="{F1018CF0-2A29-424D-9AB0-C549AC8D134C}" type="pres">
      <dgm:prSet presAssocID="{B225D0C8-F875-436A-A607-666BD2EE5ECC}" presName="wedge5" presStyleLbl="node1" presStyleIdx="4" presStyleCnt="6"/>
      <dgm:spPr/>
      <dgm:t>
        <a:bodyPr/>
        <a:lstStyle/>
        <a:p>
          <a:endParaRPr lang="es-EC"/>
        </a:p>
      </dgm:t>
    </dgm:pt>
    <dgm:pt modelId="{722CA807-636F-4AC9-B134-FB058480DCDA}" type="pres">
      <dgm:prSet presAssocID="{B225D0C8-F875-436A-A607-666BD2EE5ECC}" presName="wedge5Tx" presStyleLbl="node1" presStyleIdx="4" presStyleCnt="6">
        <dgm:presLayoutVars>
          <dgm:chMax val="0"/>
          <dgm:chPref val="0"/>
          <dgm:bulletEnabled val="1"/>
        </dgm:presLayoutVars>
      </dgm:prSet>
      <dgm:spPr/>
      <dgm:t>
        <a:bodyPr/>
        <a:lstStyle/>
        <a:p>
          <a:endParaRPr lang="es-EC"/>
        </a:p>
      </dgm:t>
    </dgm:pt>
    <dgm:pt modelId="{2E89E0F3-1682-4B91-9E64-0D72B979769F}" type="pres">
      <dgm:prSet presAssocID="{B225D0C8-F875-436A-A607-666BD2EE5ECC}" presName="wedge6" presStyleLbl="node1" presStyleIdx="5" presStyleCnt="6"/>
      <dgm:spPr/>
      <dgm:t>
        <a:bodyPr/>
        <a:lstStyle/>
        <a:p>
          <a:endParaRPr lang="es-EC"/>
        </a:p>
      </dgm:t>
    </dgm:pt>
    <dgm:pt modelId="{95058FF0-1CCD-412F-BB88-5D866EEE0E15}" type="pres">
      <dgm:prSet presAssocID="{B225D0C8-F875-436A-A607-666BD2EE5ECC}" presName="wedge6Tx" presStyleLbl="node1" presStyleIdx="5" presStyleCnt="6">
        <dgm:presLayoutVars>
          <dgm:chMax val="0"/>
          <dgm:chPref val="0"/>
          <dgm:bulletEnabled val="1"/>
        </dgm:presLayoutVars>
      </dgm:prSet>
      <dgm:spPr/>
      <dgm:t>
        <a:bodyPr/>
        <a:lstStyle/>
        <a:p>
          <a:endParaRPr lang="es-EC"/>
        </a:p>
      </dgm:t>
    </dgm:pt>
  </dgm:ptLst>
  <dgm:cxnLst>
    <dgm:cxn modelId="{61E1D8B6-E7CF-4186-87C8-37620825D50B}" srcId="{B225D0C8-F875-436A-A607-666BD2EE5ECC}" destId="{2BCFA720-EBBE-4CF5-BBEB-6B5E4E8A2830}" srcOrd="5" destOrd="0" parTransId="{4B143F1E-CC34-4A79-AED3-EB8F014ACF87}" sibTransId="{34B5DF52-CFD3-4B12-AD4E-033C7AE88F2E}"/>
    <dgm:cxn modelId="{33F44C6D-E715-4779-B59E-B10A4A1592D1}" type="presOf" srcId="{F98DCC9A-7EC2-4FBC-826C-136F163D494F}" destId="{7C079E9F-1C21-45DE-A6A0-2B8241CD70AF}" srcOrd="1" destOrd="0" presId="urn:microsoft.com/office/officeart/2005/8/layout/chart3"/>
    <dgm:cxn modelId="{6E8A78BE-02CE-489E-AD36-5F5B27349503}" type="presOf" srcId="{2BCFA720-EBBE-4CF5-BBEB-6B5E4E8A2830}" destId="{2E89E0F3-1682-4B91-9E64-0D72B979769F}" srcOrd="0" destOrd="0" presId="urn:microsoft.com/office/officeart/2005/8/layout/chart3"/>
    <dgm:cxn modelId="{1990DC1E-76BB-45A6-9A24-7910FDCEA4A1}" srcId="{B225D0C8-F875-436A-A607-666BD2EE5ECC}" destId="{BD474B6D-92ED-481B-ADAF-3D76B94E683B}" srcOrd="2" destOrd="0" parTransId="{49CFB582-BCAC-4C1A-84EA-6C082CD2FC0B}" sibTransId="{B6EB5C1D-EBDD-4C00-BEC9-EA5F84743F57}"/>
    <dgm:cxn modelId="{5A37F6E8-0A73-498E-A0A0-0E4F18985FA5}" type="presOf" srcId="{B225D0C8-F875-436A-A607-666BD2EE5ECC}" destId="{A7F6972B-340E-466A-A581-84AB01EC36E1}" srcOrd="0" destOrd="0" presId="urn:microsoft.com/office/officeart/2005/8/layout/chart3"/>
    <dgm:cxn modelId="{83EFB2CD-0628-4A00-92EB-390582F91536}" srcId="{B225D0C8-F875-436A-A607-666BD2EE5ECC}" destId="{33218C48-1BEB-4BE5-B80A-56751FEB1FCF}" srcOrd="0" destOrd="0" parTransId="{CE55E343-7A91-46DE-A078-B3CAE711CD2A}" sibTransId="{10120B04-F73B-43A9-869F-0CA72EBCB04A}"/>
    <dgm:cxn modelId="{78E90B9A-A1D1-45F8-978C-2A38AE14CB49}" type="presOf" srcId="{2418FA94-B65A-4A47-B44D-6B013889C11C}" destId="{F1018CF0-2A29-424D-9AB0-C549AC8D134C}" srcOrd="0" destOrd="0" presId="urn:microsoft.com/office/officeart/2005/8/layout/chart3"/>
    <dgm:cxn modelId="{CB3B79E8-525F-4111-85EB-03BACD4C29A0}" type="presOf" srcId="{F98DCC9A-7EC2-4FBC-826C-136F163D494F}" destId="{28726407-67FF-49D2-9B63-E90F7F994619}" srcOrd="0" destOrd="0" presId="urn:microsoft.com/office/officeart/2005/8/layout/chart3"/>
    <dgm:cxn modelId="{C74B09AB-9B88-42E7-AFE8-BE41B76CF821}" srcId="{B225D0C8-F875-436A-A607-666BD2EE5ECC}" destId="{2418FA94-B65A-4A47-B44D-6B013889C11C}" srcOrd="4" destOrd="0" parTransId="{D4A92954-E711-4A40-AD14-BE341DAD77CD}" sibTransId="{7DB6BFBF-91A5-4EAB-A52E-93E95E0C58F9}"/>
    <dgm:cxn modelId="{2E4894B9-C79D-45D9-9FA1-C61407416B9C}" type="presOf" srcId="{BD474B6D-92ED-481B-ADAF-3D76B94E683B}" destId="{93495002-EBDF-4DF9-A25E-48D22FCE5865}" srcOrd="1" destOrd="0" presId="urn:microsoft.com/office/officeart/2005/8/layout/chart3"/>
    <dgm:cxn modelId="{08372C5B-E065-4B4A-88D4-E9E027B3E676}" srcId="{B225D0C8-F875-436A-A607-666BD2EE5ECC}" destId="{F98DCC9A-7EC2-4FBC-826C-136F163D494F}" srcOrd="1" destOrd="0" parTransId="{A66D4FB9-B803-4A0F-93FE-CF6F0F890B29}" sibTransId="{DCA44306-E151-4453-B08D-453FEE76C2A1}"/>
    <dgm:cxn modelId="{337BFF9E-2FEF-4C4E-980F-5070E88F28A3}" type="presOf" srcId="{98ED33EF-DDE8-41C7-9B37-65AC3627A706}" destId="{0AB73004-C88E-413B-B25D-06FB75B1EE8F}" srcOrd="1" destOrd="0" presId="urn:microsoft.com/office/officeart/2005/8/layout/chart3"/>
    <dgm:cxn modelId="{07BA58D2-B20E-480A-B05E-48ED14B373E6}" type="presOf" srcId="{2BCFA720-EBBE-4CF5-BBEB-6B5E4E8A2830}" destId="{95058FF0-1CCD-412F-BB88-5D866EEE0E15}" srcOrd="1" destOrd="0" presId="urn:microsoft.com/office/officeart/2005/8/layout/chart3"/>
    <dgm:cxn modelId="{6AA6FAF5-B0A5-4629-9344-98F48ECC4B88}" type="presOf" srcId="{98ED33EF-DDE8-41C7-9B37-65AC3627A706}" destId="{F6902FA2-FF4E-42C9-9AFC-8BB2953F5D9C}" srcOrd="0" destOrd="0" presId="urn:microsoft.com/office/officeart/2005/8/layout/chart3"/>
    <dgm:cxn modelId="{835EAA67-23F4-4873-A04A-4CC7984D6C88}" type="presOf" srcId="{33218C48-1BEB-4BE5-B80A-56751FEB1FCF}" destId="{9F1FFB5A-18EB-49FB-A461-0D507E8350BF}" srcOrd="0" destOrd="0" presId="urn:microsoft.com/office/officeart/2005/8/layout/chart3"/>
    <dgm:cxn modelId="{4C7FD52F-C365-47FA-B1A0-ECD190E376AC}" srcId="{B225D0C8-F875-436A-A607-666BD2EE5ECC}" destId="{98ED33EF-DDE8-41C7-9B37-65AC3627A706}" srcOrd="3" destOrd="0" parTransId="{5A197E38-B0C0-4400-AD1F-2CAAB699CA1A}" sibTransId="{AE1487CC-6392-44EF-9B64-619DD8B89533}"/>
    <dgm:cxn modelId="{5F3B20EF-F5FC-4EC8-AFC2-D2547BE21657}" type="presOf" srcId="{2418FA94-B65A-4A47-B44D-6B013889C11C}" destId="{722CA807-636F-4AC9-B134-FB058480DCDA}" srcOrd="1" destOrd="0" presId="urn:microsoft.com/office/officeart/2005/8/layout/chart3"/>
    <dgm:cxn modelId="{EEACE147-2B50-47B3-A1FB-61BBD788F2D0}" type="presOf" srcId="{BD474B6D-92ED-481B-ADAF-3D76B94E683B}" destId="{3C63CBC7-8CD5-4432-A75C-B13B2654BBBC}" srcOrd="0" destOrd="0" presId="urn:microsoft.com/office/officeart/2005/8/layout/chart3"/>
    <dgm:cxn modelId="{FBF05A17-75ED-4740-A2C8-D09533EBF5A5}" type="presOf" srcId="{33218C48-1BEB-4BE5-B80A-56751FEB1FCF}" destId="{B7358295-8BE9-4B7A-AE47-E8BFE8EBAFD0}" srcOrd="1" destOrd="0" presId="urn:microsoft.com/office/officeart/2005/8/layout/chart3"/>
    <dgm:cxn modelId="{76BA71CA-406F-47E8-B38F-74B809A2A81A}" type="presParOf" srcId="{A7F6972B-340E-466A-A581-84AB01EC36E1}" destId="{9F1FFB5A-18EB-49FB-A461-0D507E8350BF}" srcOrd="0" destOrd="0" presId="urn:microsoft.com/office/officeart/2005/8/layout/chart3"/>
    <dgm:cxn modelId="{DC8A5386-EF14-4F9F-A455-D7E9B0FB97F6}" type="presParOf" srcId="{A7F6972B-340E-466A-A581-84AB01EC36E1}" destId="{B7358295-8BE9-4B7A-AE47-E8BFE8EBAFD0}" srcOrd="1" destOrd="0" presId="urn:microsoft.com/office/officeart/2005/8/layout/chart3"/>
    <dgm:cxn modelId="{C580F682-089D-419B-83E7-B98981904286}" type="presParOf" srcId="{A7F6972B-340E-466A-A581-84AB01EC36E1}" destId="{28726407-67FF-49D2-9B63-E90F7F994619}" srcOrd="2" destOrd="0" presId="urn:microsoft.com/office/officeart/2005/8/layout/chart3"/>
    <dgm:cxn modelId="{A7DABE3A-198E-423E-A69D-81A248D7AD69}" type="presParOf" srcId="{A7F6972B-340E-466A-A581-84AB01EC36E1}" destId="{7C079E9F-1C21-45DE-A6A0-2B8241CD70AF}" srcOrd="3" destOrd="0" presId="urn:microsoft.com/office/officeart/2005/8/layout/chart3"/>
    <dgm:cxn modelId="{DA9C5A2B-3F49-47FB-A615-A56EEC6F1252}" type="presParOf" srcId="{A7F6972B-340E-466A-A581-84AB01EC36E1}" destId="{3C63CBC7-8CD5-4432-A75C-B13B2654BBBC}" srcOrd="4" destOrd="0" presId="urn:microsoft.com/office/officeart/2005/8/layout/chart3"/>
    <dgm:cxn modelId="{C2027761-22A9-4D88-896B-C963C5E9F4A9}" type="presParOf" srcId="{A7F6972B-340E-466A-A581-84AB01EC36E1}" destId="{93495002-EBDF-4DF9-A25E-48D22FCE5865}" srcOrd="5" destOrd="0" presId="urn:microsoft.com/office/officeart/2005/8/layout/chart3"/>
    <dgm:cxn modelId="{469B36A9-E052-4ACE-9FFE-4F7DB658FC3E}" type="presParOf" srcId="{A7F6972B-340E-466A-A581-84AB01EC36E1}" destId="{F6902FA2-FF4E-42C9-9AFC-8BB2953F5D9C}" srcOrd="6" destOrd="0" presId="urn:microsoft.com/office/officeart/2005/8/layout/chart3"/>
    <dgm:cxn modelId="{582528E2-54CA-4635-B0D9-0296039E3A6A}" type="presParOf" srcId="{A7F6972B-340E-466A-A581-84AB01EC36E1}" destId="{0AB73004-C88E-413B-B25D-06FB75B1EE8F}" srcOrd="7" destOrd="0" presId="urn:microsoft.com/office/officeart/2005/8/layout/chart3"/>
    <dgm:cxn modelId="{A95DEB9F-85D5-42FC-B7C9-209799477598}" type="presParOf" srcId="{A7F6972B-340E-466A-A581-84AB01EC36E1}" destId="{F1018CF0-2A29-424D-9AB0-C549AC8D134C}" srcOrd="8" destOrd="0" presId="urn:microsoft.com/office/officeart/2005/8/layout/chart3"/>
    <dgm:cxn modelId="{63F8AC84-1498-42C0-A1A0-3A6A0124345E}" type="presParOf" srcId="{A7F6972B-340E-466A-A581-84AB01EC36E1}" destId="{722CA807-636F-4AC9-B134-FB058480DCDA}" srcOrd="9" destOrd="0" presId="urn:microsoft.com/office/officeart/2005/8/layout/chart3"/>
    <dgm:cxn modelId="{2F2CE926-855D-4387-B1B1-CF9C5260A0B9}" type="presParOf" srcId="{A7F6972B-340E-466A-A581-84AB01EC36E1}" destId="{2E89E0F3-1682-4B91-9E64-0D72B979769F}" srcOrd="10" destOrd="0" presId="urn:microsoft.com/office/officeart/2005/8/layout/chart3"/>
    <dgm:cxn modelId="{D404D80C-2A61-488E-8746-5F4F8A08CBB5}" type="presParOf" srcId="{A7F6972B-340E-466A-A581-84AB01EC36E1}" destId="{95058FF0-1CCD-412F-BB88-5D866EEE0E15}" srcOrd="11" destOrd="0" presId="urn:microsoft.com/office/officeart/2005/8/layout/char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38B7BE-BEC6-4ABE-8D6B-CE49281A6B19}"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C"/>
        </a:p>
      </dgm:t>
    </dgm:pt>
    <dgm:pt modelId="{0A1222CE-72DA-40B3-85B8-26C94499F461}">
      <dgm:prSet phldrT="[Texto]" custT="1"/>
      <dgm:spPr/>
      <dgm:t>
        <a:bodyPr/>
        <a:lstStyle/>
        <a:p>
          <a:r>
            <a:rPr lang="es-EC" sz="2400" b="1" dirty="0" smtClean="0"/>
            <a:t>Alcance de Divulgación</a:t>
          </a:r>
          <a:endParaRPr lang="es-EC" sz="2400" b="1" dirty="0"/>
        </a:p>
      </dgm:t>
    </dgm:pt>
    <dgm:pt modelId="{B0E3AFE2-1261-4910-9F5E-3329D06415F2}" type="parTrans" cxnId="{347FBC74-28E0-472D-B20A-F48A445F1F04}">
      <dgm:prSet/>
      <dgm:spPr/>
      <dgm:t>
        <a:bodyPr/>
        <a:lstStyle/>
        <a:p>
          <a:endParaRPr lang="es-EC" sz="2000" b="1"/>
        </a:p>
      </dgm:t>
    </dgm:pt>
    <dgm:pt modelId="{0F65032F-772C-4ED9-B28E-225738227380}" type="sibTrans" cxnId="{347FBC74-28E0-472D-B20A-F48A445F1F04}">
      <dgm:prSet/>
      <dgm:spPr/>
      <dgm:t>
        <a:bodyPr/>
        <a:lstStyle/>
        <a:p>
          <a:endParaRPr lang="es-EC" sz="2000" b="1"/>
        </a:p>
      </dgm:t>
    </dgm:pt>
    <dgm:pt modelId="{CE4F37E1-0743-49C7-8653-D8121A6B35FD}" type="asst">
      <dgm:prSet phldrT="[Texto]" custT="1"/>
      <dgm:spPr/>
      <dgm:t>
        <a:bodyPr/>
        <a:lstStyle/>
        <a:p>
          <a:r>
            <a:rPr lang="es-EC" sz="2400" b="1" dirty="0" smtClean="0"/>
            <a:t>Nivel de resguardo</a:t>
          </a:r>
          <a:endParaRPr lang="es-EC" sz="2400" b="1" dirty="0"/>
        </a:p>
      </dgm:t>
    </dgm:pt>
    <dgm:pt modelId="{A73AA39F-B5D6-4947-AB2D-96C6E8554304}" type="parTrans" cxnId="{AB43925B-21B0-46F0-9D4C-4CDFDE9FB5B5}">
      <dgm:prSet/>
      <dgm:spPr/>
      <dgm:t>
        <a:bodyPr/>
        <a:lstStyle/>
        <a:p>
          <a:endParaRPr lang="es-EC" sz="2000" b="1"/>
        </a:p>
      </dgm:t>
    </dgm:pt>
    <dgm:pt modelId="{25B388CB-F6F3-41AC-9EF1-A48534458711}" type="sibTrans" cxnId="{AB43925B-21B0-46F0-9D4C-4CDFDE9FB5B5}">
      <dgm:prSet/>
      <dgm:spPr/>
      <dgm:t>
        <a:bodyPr/>
        <a:lstStyle/>
        <a:p>
          <a:endParaRPr lang="es-EC" sz="2000" b="1"/>
        </a:p>
      </dgm:t>
    </dgm:pt>
    <dgm:pt modelId="{7F56A3AA-5AAF-4F3B-83C3-4E786F4F076A}">
      <dgm:prSet phldrT="[Texto]" custT="1"/>
      <dgm:spPr/>
      <dgm:t>
        <a:bodyPr/>
        <a:lstStyle/>
        <a:p>
          <a:r>
            <a:rPr lang="es-EC" sz="2400" b="1" dirty="0" smtClean="0"/>
            <a:t>Propiedad</a:t>
          </a:r>
          <a:endParaRPr lang="es-EC" sz="2400" b="1" dirty="0"/>
        </a:p>
      </dgm:t>
    </dgm:pt>
    <dgm:pt modelId="{7CD4FA10-EEA8-4C85-8ADE-70B45F35C23A}" type="parTrans" cxnId="{88B678F3-51E7-407D-99DC-DE1E2649E502}">
      <dgm:prSet/>
      <dgm:spPr/>
      <dgm:t>
        <a:bodyPr/>
        <a:lstStyle/>
        <a:p>
          <a:endParaRPr lang="es-EC" sz="2000" b="1"/>
        </a:p>
      </dgm:t>
    </dgm:pt>
    <dgm:pt modelId="{23EEFA4F-A248-4ECB-9B22-5FBC8647A27F}" type="sibTrans" cxnId="{88B678F3-51E7-407D-99DC-DE1E2649E502}">
      <dgm:prSet/>
      <dgm:spPr/>
      <dgm:t>
        <a:bodyPr/>
        <a:lstStyle/>
        <a:p>
          <a:endParaRPr lang="es-EC" sz="2000" b="1"/>
        </a:p>
      </dgm:t>
    </dgm:pt>
    <dgm:pt modelId="{B7810FC1-0876-4F87-8EB7-9940D83B7202}">
      <dgm:prSet phldrT="[Texto]" custT="1"/>
      <dgm:spPr/>
      <dgm:t>
        <a:bodyPr/>
        <a:lstStyle/>
        <a:p>
          <a:r>
            <a:rPr lang="es-EC" sz="2400" b="1" dirty="0" smtClean="0"/>
            <a:t>Información Financiera</a:t>
          </a:r>
          <a:endParaRPr lang="es-EC" sz="2400" b="1" dirty="0"/>
        </a:p>
      </dgm:t>
    </dgm:pt>
    <dgm:pt modelId="{35E45532-DA9C-401D-B427-8646E7DB0FE1}" type="parTrans" cxnId="{8EB23F64-8DD4-4291-85F3-CDCB1AE3D98D}">
      <dgm:prSet/>
      <dgm:spPr/>
      <dgm:t>
        <a:bodyPr/>
        <a:lstStyle/>
        <a:p>
          <a:endParaRPr lang="es-EC" sz="2000" b="1"/>
        </a:p>
      </dgm:t>
    </dgm:pt>
    <dgm:pt modelId="{3EA584E8-B420-475E-8F70-5E20AC799AA1}" type="sibTrans" cxnId="{8EB23F64-8DD4-4291-85F3-CDCB1AE3D98D}">
      <dgm:prSet/>
      <dgm:spPr/>
      <dgm:t>
        <a:bodyPr/>
        <a:lstStyle/>
        <a:p>
          <a:endParaRPr lang="es-EC" sz="2000" b="1"/>
        </a:p>
      </dgm:t>
    </dgm:pt>
    <dgm:pt modelId="{4D3BEA44-5FE4-417D-A57C-D0307EAB7153}">
      <dgm:prSet phldrT="[Texto]" custT="1"/>
      <dgm:spPr/>
      <dgm:t>
        <a:bodyPr/>
        <a:lstStyle/>
        <a:p>
          <a:r>
            <a:rPr lang="es-EC" sz="2400" b="1" dirty="0" smtClean="0"/>
            <a:t>0-10 calificación para el inversor</a:t>
          </a:r>
          <a:endParaRPr lang="es-EC" sz="2400" b="1" dirty="0"/>
        </a:p>
      </dgm:t>
    </dgm:pt>
    <dgm:pt modelId="{72D10CCB-6AA6-4559-A737-F544FDEA95CF}" type="parTrans" cxnId="{359FCA17-D48D-481B-94D6-A1CB9ABD684D}">
      <dgm:prSet/>
      <dgm:spPr/>
      <dgm:t>
        <a:bodyPr/>
        <a:lstStyle/>
        <a:p>
          <a:endParaRPr lang="es-EC" sz="2000" b="1"/>
        </a:p>
      </dgm:t>
    </dgm:pt>
    <dgm:pt modelId="{254F4CB0-29FE-443E-A65F-A4B77E5BD700}" type="sibTrans" cxnId="{359FCA17-D48D-481B-94D6-A1CB9ABD684D}">
      <dgm:prSet/>
      <dgm:spPr/>
      <dgm:t>
        <a:bodyPr/>
        <a:lstStyle/>
        <a:p>
          <a:endParaRPr lang="es-EC" sz="2000" b="1"/>
        </a:p>
      </dgm:t>
    </dgm:pt>
    <dgm:pt modelId="{F852098A-3A10-4764-8E12-77307E239B6A}" type="pres">
      <dgm:prSet presAssocID="{FC38B7BE-BEC6-4ABE-8D6B-CE49281A6B19}" presName="hierChild1" presStyleCnt="0">
        <dgm:presLayoutVars>
          <dgm:orgChart val="1"/>
          <dgm:chPref val="1"/>
          <dgm:dir/>
          <dgm:animOne val="branch"/>
          <dgm:animLvl val="lvl"/>
          <dgm:resizeHandles/>
        </dgm:presLayoutVars>
      </dgm:prSet>
      <dgm:spPr/>
    </dgm:pt>
    <dgm:pt modelId="{E34997A7-D650-48F8-A9DC-EAE7382B26BC}" type="pres">
      <dgm:prSet presAssocID="{0A1222CE-72DA-40B3-85B8-26C94499F461}" presName="hierRoot1" presStyleCnt="0">
        <dgm:presLayoutVars>
          <dgm:hierBranch val="init"/>
        </dgm:presLayoutVars>
      </dgm:prSet>
      <dgm:spPr/>
    </dgm:pt>
    <dgm:pt modelId="{634D81D6-BD00-40EB-B888-B64BEF1FB15A}" type="pres">
      <dgm:prSet presAssocID="{0A1222CE-72DA-40B3-85B8-26C94499F461}" presName="rootComposite1" presStyleCnt="0"/>
      <dgm:spPr/>
    </dgm:pt>
    <dgm:pt modelId="{2D177F76-6552-4F89-97E1-C5EA0B8A05CF}" type="pres">
      <dgm:prSet presAssocID="{0A1222CE-72DA-40B3-85B8-26C94499F461}" presName="rootText1" presStyleLbl="node0" presStyleIdx="0" presStyleCnt="1" custScaleY="140882">
        <dgm:presLayoutVars>
          <dgm:chPref val="3"/>
        </dgm:presLayoutVars>
      </dgm:prSet>
      <dgm:spPr/>
      <dgm:t>
        <a:bodyPr/>
        <a:lstStyle/>
        <a:p>
          <a:endParaRPr lang="es-EC"/>
        </a:p>
      </dgm:t>
    </dgm:pt>
    <dgm:pt modelId="{50818AFE-A9E3-4879-924C-24F666FCC0FC}" type="pres">
      <dgm:prSet presAssocID="{0A1222CE-72DA-40B3-85B8-26C94499F461}" presName="rootConnector1" presStyleLbl="node1" presStyleIdx="0" presStyleCnt="0"/>
      <dgm:spPr/>
    </dgm:pt>
    <dgm:pt modelId="{FA47176F-C576-420D-8BC5-C41D77241495}" type="pres">
      <dgm:prSet presAssocID="{0A1222CE-72DA-40B3-85B8-26C94499F461}" presName="hierChild2" presStyleCnt="0"/>
      <dgm:spPr/>
    </dgm:pt>
    <dgm:pt modelId="{4EF1A8B0-C935-458D-90DF-CD23A4737200}" type="pres">
      <dgm:prSet presAssocID="{7CD4FA10-EEA8-4C85-8ADE-70B45F35C23A}" presName="Name64" presStyleLbl="parChTrans1D2" presStyleIdx="0" presStyleCnt="4"/>
      <dgm:spPr/>
    </dgm:pt>
    <dgm:pt modelId="{D1F1AC46-89E6-4DD0-96C0-11CF9892B86F}" type="pres">
      <dgm:prSet presAssocID="{7F56A3AA-5AAF-4F3B-83C3-4E786F4F076A}" presName="hierRoot2" presStyleCnt="0">
        <dgm:presLayoutVars>
          <dgm:hierBranch val="init"/>
        </dgm:presLayoutVars>
      </dgm:prSet>
      <dgm:spPr/>
    </dgm:pt>
    <dgm:pt modelId="{B91C9DBA-483E-4761-A11B-AF30CC08C0F5}" type="pres">
      <dgm:prSet presAssocID="{7F56A3AA-5AAF-4F3B-83C3-4E786F4F076A}" presName="rootComposite" presStyleCnt="0"/>
      <dgm:spPr/>
    </dgm:pt>
    <dgm:pt modelId="{EE172B2A-7526-4117-9C09-8742F5315907}" type="pres">
      <dgm:prSet presAssocID="{7F56A3AA-5AAF-4F3B-83C3-4E786F4F076A}" presName="rootText" presStyleLbl="node2" presStyleIdx="0" presStyleCnt="3">
        <dgm:presLayoutVars>
          <dgm:chPref val="3"/>
        </dgm:presLayoutVars>
      </dgm:prSet>
      <dgm:spPr/>
      <dgm:t>
        <a:bodyPr/>
        <a:lstStyle/>
        <a:p>
          <a:endParaRPr lang="es-EC"/>
        </a:p>
      </dgm:t>
    </dgm:pt>
    <dgm:pt modelId="{54FB32FA-6F7C-494C-8800-94E35BF33CA1}" type="pres">
      <dgm:prSet presAssocID="{7F56A3AA-5AAF-4F3B-83C3-4E786F4F076A}" presName="rootConnector" presStyleLbl="node2" presStyleIdx="0" presStyleCnt="3"/>
      <dgm:spPr/>
    </dgm:pt>
    <dgm:pt modelId="{0074FF88-54D4-4DE4-91BC-890108FFD2ED}" type="pres">
      <dgm:prSet presAssocID="{7F56A3AA-5AAF-4F3B-83C3-4E786F4F076A}" presName="hierChild4" presStyleCnt="0"/>
      <dgm:spPr/>
    </dgm:pt>
    <dgm:pt modelId="{EBC68210-EDFA-4E39-A83A-39E63909E3ED}" type="pres">
      <dgm:prSet presAssocID="{7F56A3AA-5AAF-4F3B-83C3-4E786F4F076A}" presName="hierChild5" presStyleCnt="0"/>
      <dgm:spPr/>
    </dgm:pt>
    <dgm:pt modelId="{FFA32708-1E29-4545-AD7B-A5E5CDC4DCAC}" type="pres">
      <dgm:prSet presAssocID="{35E45532-DA9C-401D-B427-8646E7DB0FE1}" presName="Name64" presStyleLbl="parChTrans1D2" presStyleIdx="1" presStyleCnt="4"/>
      <dgm:spPr/>
    </dgm:pt>
    <dgm:pt modelId="{FBCBA879-8794-4282-BB1C-D2D2BCA18B1B}" type="pres">
      <dgm:prSet presAssocID="{B7810FC1-0876-4F87-8EB7-9940D83B7202}" presName="hierRoot2" presStyleCnt="0">
        <dgm:presLayoutVars>
          <dgm:hierBranch val="init"/>
        </dgm:presLayoutVars>
      </dgm:prSet>
      <dgm:spPr/>
    </dgm:pt>
    <dgm:pt modelId="{043FC710-3FB0-42E9-A375-DBB74EE490E9}" type="pres">
      <dgm:prSet presAssocID="{B7810FC1-0876-4F87-8EB7-9940D83B7202}" presName="rootComposite" presStyleCnt="0"/>
      <dgm:spPr/>
    </dgm:pt>
    <dgm:pt modelId="{BFB3BE95-5696-434A-928E-648E94AF3C47}" type="pres">
      <dgm:prSet presAssocID="{B7810FC1-0876-4F87-8EB7-9940D83B7202}" presName="rootText" presStyleLbl="node2" presStyleIdx="1" presStyleCnt="3" custScaleX="140211" custScaleY="126524">
        <dgm:presLayoutVars>
          <dgm:chPref val="3"/>
        </dgm:presLayoutVars>
      </dgm:prSet>
      <dgm:spPr/>
      <dgm:t>
        <a:bodyPr/>
        <a:lstStyle/>
        <a:p>
          <a:endParaRPr lang="es-EC"/>
        </a:p>
      </dgm:t>
    </dgm:pt>
    <dgm:pt modelId="{89F76069-2A09-44C0-B09C-B612CEC639E1}" type="pres">
      <dgm:prSet presAssocID="{B7810FC1-0876-4F87-8EB7-9940D83B7202}" presName="rootConnector" presStyleLbl="node2" presStyleIdx="1" presStyleCnt="3"/>
      <dgm:spPr/>
    </dgm:pt>
    <dgm:pt modelId="{3EF3EA0D-CC86-4D8B-9094-30C16B41FF42}" type="pres">
      <dgm:prSet presAssocID="{B7810FC1-0876-4F87-8EB7-9940D83B7202}" presName="hierChild4" presStyleCnt="0"/>
      <dgm:spPr/>
    </dgm:pt>
    <dgm:pt modelId="{EFBCD842-EC3E-487B-9BFB-97C3EC808262}" type="pres">
      <dgm:prSet presAssocID="{B7810FC1-0876-4F87-8EB7-9940D83B7202}" presName="hierChild5" presStyleCnt="0"/>
      <dgm:spPr/>
    </dgm:pt>
    <dgm:pt modelId="{6558753F-2BC6-434C-BB61-6EDC5E054BC3}" type="pres">
      <dgm:prSet presAssocID="{72D10CCB-6AA6-4559-A737-F544FDEA95CF}" presName="Name64" presStyleLbl="parChTrans1D2" presStyleIdx="2" presStyleCnt="4"/>
      <dgm:spPr/>
    </dgm:pt>
    <dgm:pt modelId="{EF013154-F585-4406-BCE6-402095A79D64}" type="pres">
      <dgm:prSet presAssocID="{4D3BEA44-5FE4-417D-A57C-D0307EAB7153}" presName="hierRoot2" presStyleCnt="0">
        <dgm:presLayoutVars>
          <dgm:hierBranch val="init"/>
        </dgm:presLayoutVars>
      </dgm:prSet>
      <dgm:spPr/>
    </dgm:pt>
    <dgm:pt modelId="{6A840C0D-9704-412A-8E9C-33702D132157}" type="pres">
      <dgm:prSet presAssocID="{4D3BEA44-5FE4-417D-A57C-D0307EAB7153}" presName="rootComposite" presStyleCnt="0"/>
      <dgm:spPr/>
    </dgm:pt>
    <dgm:pt modelId="{908BDE9A-8D0C-413C-8C4B-274B6B0E49D7}" type="pres">
      <dgm:prSet presAssocID="{4D3BEA44-5FE4-417D-A57C-D0307EAB7153}" presName="rootText" presStyleLbl="node2" presStyleIdx="2" presStyleCnt="3" custScaleX="176644" custScaleY="113520">
        <dgm:presLayoutVars>
          <dgm:chPref val="3"/>
        </dgm:presLayoutVars>
      </dgm:prSet>
      <dgm:spPr/>
      <dgm:t>
        <a:bodyPr/>
        <a:lstStyle/>
        <a:p>
          <a:endParaRPr lang="es-EC"/>
        </a:p>
      </dgm:t>
    </dgm:pt>
    <dgm:pt modelId="{D2438CA0-AD62-4130-A30F-7931CBC45584}" type="pres">
      <dgm:prSet presAssocID="{4D3BEA44-5FE4-417D-A57C-D0307EAB7153}" presName="rootConnector" presStyleLbl="node2" presStyleIdx="2" presStyleCnt="3"/>
      <dgm:spPr/>
    </dgm:pt>
    <dgm:pt modelId="{7237140C-87A8-4E26-AEA4-CA4898DD95DE}" type="pres">
      <dgm:prSet presAssocID="{4D3BEA44-5FE4-417D-A57C-D0307EAB7153}" presName="hierChild4" presStyleCnt="0"/>
      <dgm:spPr/>
    </dgm:pt>
    <dgm:pt modelId="{2D89049F-0EA1-4250-A9C2-18D6166E0604}" type="pres">
      <dgm:prSet presAssocID="{4D3BEA44-5FE4-417D-A57C-D0307EAB7153}" presName="hierChild5" presStyleCnt="0"/>
      <dgm:spPr/>
    </dgm:pt>
    <dgm:pt modelId="{2DEB0DF2-8ADB-447C-8C34-13AEB208DE40}" type="pres">
      <dgm:prSet presAssocID="{0A1222CE-72DA-40B3-85B8-26C94499F461}" presName="hierChild3" presStyleCnt="0"/>
      <dgm:spPr/>
    </dgm:pt>
    <dgm:pt modelId="{BCF7A53B-167B-4AE6-A14B-E7E51DE76567}" type="pres">
      <dgm:prSet presAssocID="{A73AA39F-B5D6-4947-AB2D-96C6E8554304}" presName="Name115" presStyleLbl="parChTrans1D2" presStyleIdx="3" presStyleCnt="4"/>
      <dgm:spPr/>
    </dgm:pt>
    <dgm:pt modelId="{6AF8D717-B81E-4A07-B456-9256C7E5092D}" type="pres">
      <dgm:prSet presAssocID="{CE4F37E1-0743-49C7-8653-D8121A6B35FD}" presName="hierRoot3" presStyleCnt="0">
        <dgm:presLayoutVars>
          <dgm:hierBranch val="init"/>
        </dgm:presLayoutVars>
      </dgm:prSet>
      <dgm:spPr/>
    </dgm:pt>
    <dgm:pt modelId="{608E5CC7-36FB-48ED-9A04-4753A3014B99}" type="pres">
      <dgm:prSet presAssocID="{CE4F37E1-0743-49C7-8653-D8121A6B35FD}" presName="rootComposite3" presStyleCnt="0"/>
      <dgm:spPr/>
    </dgm:pt>
    <dgm:pt modelId="{A969AC5F-D84C-41EE-85AB-5B9945EC6111}" type="pres">
      <dgm:prSet presAssocID="{CE4F37E1-0743-49C7-8653-D8121A6B35FD}" presName="rootText3" presStyleLbl="asst1" presStyleIdx="0" presStyleCnt="1" custScaleY="161110">
        <dgm:presLayoutVars>
          <dgm:chPref val="3"/>
        </dgm:presLayoutVars>
      </dgm:prSet>
      <dgm:spPr/>
      <dgm:t>
        <a:bodyPr/>
        <a:lstStyle/>
        <a:p>
          <a:endParaRPr lang="es-EC"/>
        </a:p>
      </dgm:t>
    </dgm:pt>
    <dgm:pt modelId="{124750ED-CA05-45EF-B2B4-44FAED6AE6EC}" type="pres">
      <dgm:prSet presAssocID="{CE4F37E1-0743-49C7-8653-D8121A6B35FD}" presName="rootConnector3" presStyleLbl="asst1" presStyleIdx="0" presStyleCnt="1"/>
      <dgm:spPr/>
    </dgm:pt>
    <dgm:pt modelId="{67518D01-5A91-4DDD-BF75-44DE812B1EAD}" type="pres">
      <dgm:prSet presAssocID="{CE4F37E1-0743-49C7-8653-D8121A6B35FD}" presName="hierChild6" presStyleCnt="0"/>
      <dgm:spPr/>
    </dgm:pt>
    <dgm:pt modelId="{D5C569F2-C913-42C4-96F3-C728BAD314D8}" type="pres">
      <dgm:prSet presAssocID="{CE4F37E1-0743-49C7-8653-D8121A6B35FD}" presName="hierChild7" presStyleCnt="0"/>
      <dgm:spPr/>
    </dgm:pt>
  </dgm:ptLst>
  <dgm:cxnLst>
    <dgm:cxn modelId="{8EB23F64-8DD4-4291-85F3-CDCB1AE3D98D}" srcId="{0A1222CE-72DA-40B3-85B8-26C94499F461}" destId="{B7810FC1-0876-4F87-8EB7-9940D83B7202}" srcOrd="2" destOrd="0" parTransId="{35E45532-DA9C-401D-B427-8646E7DB0FE1}" sibTransId="{3EA584E8-B420-475E-8F70-5E20AC799AA1}"/>
    <dgm:cxn modelId="{3EFEB789-03B7-45F0-AD5C-00D053850349}" type="presOf" srcId="{CE4F37E1-0743-49C7-8653-D8121A6B35FD}" destId="{A969AC5F-D84C-41EE-85AB-5B9945EC6111}" srcOrd="0" destOrd="0" presId="urn:microsoft.com/office/officeart/2009/3/layout/HorizontalOrganizationChart"/>
    <dgm:cxn modelId="{81C53FA6-FE27-4E6C-958B-939E7078F3FE}" type="presOf" srcId="{B7810FC1-0876-4F87-8EB7-9940D83B7202}" destId="{89F76069-2A09-44C0-B09C-B612CEC639E1}" srcOrd="1" destOrd="0" presId="urn:microsoft.com/office/officeart/2009/3/layout/HorizontalOrganizationChart"/>
    <dgm:cxn modelId="{AB43925B-21B0-46F0-9D4C-4CDFDE9FB5B5}" srcId="{0A1222CE-72DA-40B3-85B8-26C94499F461}" destId="{CE4F37E1-0743-49C7-8653-D8121A6B35FD}" srcOrd="0" destOrd="0" parTransId="{A73AA39F-B5D6-4947-AB2D-96C6E8554304}" sibTransId="{25B388CB-F6F3-41AC-9EF1-A48534458711}"/>
    <dgm:cxn modelId="{6102926A-EB8F-4666-AA47-5214040E4D75}" type="presOf" srcId="{0A1222CE-72DA-40B3-85B8-26C94499F461}" destId="{50818AFE-A9E3-4879-924C-24F666FCC0FC}" srcOrd="1" destOrd="0" presId="urn:microsoft.com/office/officeart/2009/3/layout/HorizontalOrganizationChart"/>
    <dgm:cxn modelId="{80CF2E50-114F-4239-BF83-9EEBA279DB6F}" type="presOf" srcId="{72D10CCB-6AA6-4559-A737-F544FDEA95CF}" destId="{6558753F-2BC6-434C-BB61-6EDC5E054BC3}" srcOrd="0" destOrd="0" presId="urn:microsoft.com/office/officeart/2009/3/layout/HorizontalOrganizationChart"/>
    <dgm:cxn modelId="{347FBC74-28E0-472D-B20A-F48A445F1F04}" srcId="{FC38B7BE-BEC6-4ABE-8D6B-CE49281A6B19}" destId="{0A1222CE-72DA-40B3-85B8-26C94499F461}" srcOrd="0" destOrd="0" parTransId="{B0E3AFE2-1261-4910-9F5E-3329D06415F2}" sibTransId="{0F65032F-772C-4ED9-B28E-225738227380}"/>
    <dgm:cxn modelId="{067CE4E4-0658-4CB6-9E46-D0ADC0639D0D}" type="presOf" srcId="{7F56A3AA-5AAF-4F3B-83C3-4E786F4F076A}" destId="{54FB32FA-6F7C-494C-8800-94E35BF33CA1}" srcOrd="1" destOrd="0" presId="urn:microsoft.com/office/officeart/2009/3/layout/HorizontalOrganizationChart"/>
    <dgm:cxn modelId="{402018A2-E0CC-41AD-9A51-210EF7F6D2E1}" type="presOf" srcId="{35E45532-DA9C-401D-B427-8646E7DB0FE1}" destId="{FFA32708-1E29-4545-AD7B-A5E5CDC4DCAC}" srcOrd="0" destOrd="0" presId="urn:microsoft.com/office/officeart/2009/3/layout/HorizontalOrganizationChart"/>
    <dgm:cxn modelId="{3C57EC85-DCB1-4351-9D8C-89AEC9951CC3}" type="presOf" srcId="{CE4F37E1-0743-49C7-8653-D8121A6B35FD}" destId="{124750ED-CA05-45EF-B2B4-44FAED6AE6EC}" srcOrd="1" destOrd="0" presId="urn:microsoft.com/office/officeart/2009/3/layout/HorizontalOrganizationChart"/>
    <dgm:cxn modelId="{492ADE2E-72E9-4E31-BF4E-C078C41DE6D4}" type="presOf" srcId="{A73AA39F-B5D6-4947-AB2D-96C6E8554304}" destId="{BCF7A53B-167B-4AE6-A14B-E7E51DE76567}" srcOrd="0" destOrd="0" presId="urn:microsoft.com/office/officeart/2009/3/layout/HorizontalOrganizationChart"/>
    <dgm:cxn modelId="{80657085-A214-41EF-AEAB-4BB2D417976D}" type="presOf" srcId="{4D3BEA44-5FE4-417D-A57C-D0307EAB7153}" destId="{908BDE9A-8D0C-413C-8C4B-274B6B0E49D7}" srcOrd="0" destOrd="0" presId="urn:microsoft.com/office/officeart/2009/3/layout/HorizontalOrganizationChart"/>
    <dgm:cxn modelId="{359FCA17-D48D-481B-94D6-A1CB9ABD684D}" srcId="{0A1222CE-72DA-40B3-85B8-26C94499F461}" destId="{4D3BEA44-5FE4-417D-A57C-D0307EAB7153}" srcOrd="3" destOrd="0" parTransId="{72D10CCB-6AA6-4559-A737-F544FDEA95CF}" sibTransId="{254F4CB0-29FE-443E-A65F-A4B77E5BD700}"/>
    <dgm:cxn modelId="{40176D1D-0FE5-4169-AE2C-4F7A0FD47888}" type="presOf" srcId="{0A1222CE-72DA-40B3-85B8-26C94499F461}" destId="{2D177F76-6552-4F89-97E1-C5EA0B8A05CF}" srcOrd="0" destOrd="0" presId="urn:microsoft.com/office/officeart/2009/3/layout/HorizontalOrganizationChart"/>
    <dgm:cxn modelId="{55A8623B-891B-44D2-8FEB-CA5EA08993DB}" type="presOf" srcId="{7F56A3AA-5AAF-4F3B-83C3-4E786F4F076A}" destId="{EE172B2A-7526-4117-9C09-8742F5315907}" srcOrd="0" destOrd="0" presId="urn:microsoft.com/office/officeart/2009/3/layout/HorizontalOrganizationChart"/>
    <dgm:cxn modelId="{804E964B-41F9-4478-A160-1D721702C58A}" type="presOf" srcId="{4D3BEA44-5FE4-417D-A57C-D0307EAB7153}" destId="{D2438CA0-AD62-4130-A30F-7931CBC45584}" srcOrd="1" destOrd="0" presId="urn:microsoft.com/office/officeart/2009/3/layout/HorizontalOrganizationChart"/>
    <dgm:cxn modelId="{B70DE596-2694-4E8B-A48D-C1D935F922FB}" type="presOf" srcId="{B7810FC1-0876-4F87-8EB7-9940D83B7202}" destId="{BFB3BE95-5696-434A-928E-648E94AF3C47}" srcOrd="0" destOrd="0" presId="urn:microsoft.com/office/officeart/2009/3/layout/HorizontalOrganizationChart"/>
    <dgm:cxn modelId="{88B678F3-51E7-407D-99DC-DE1E2649E502}" srcId="{0A1222CE-72DA-40B3-85B8-26C94499F461}" destId="{7F56A3AA-5AAF-4F3B-83C3-4E786F4F076A}" srcOrd="1" destOrd="0" parTransId="{7CD4FA10-EEA8-4C85-8ADE-70B45F35C23A}" sibTransId="{23EEFA4F-A248-4ECB-9B22-5FBC8647A27F}"/>
    <dgm:cxn modelId="{3FE2785A-0F32-48F7-BEC0-E95EA78F1656}" type="presOf" srcId="{7CD4FA10-EEA8-4C85-8ADE-70B45F35C23A}" destId="{4EF1A8B0-C935-458D-90DF-CD23A4737200}" srcOrd="0" destOrd="0" presId="urn:microsoft.com/office/officeart/2009/3/layout/HorizontalOrganizationChart"/>
    <dgm:cxn modelId="{F9290FC4-A681-4B57-9E91-276DCA55F887}" type="presOf" srcId="{FC38B7BE-BEC6-4ABE-8D6B-CE49281A6B19}" destId="{F852098A-3A10-4764-8E12-77307E239B6A}" srcOrd="0" destOrd="0" presId="urn:microsoft.com/office/officeart/2009/3/layout/HorizontalOrganizationChart"/>
    <dgm:cxn modelId="{96D09D3A-E9F4-49B8-8F8C-8A00935952FD}" type="presParOf" srcId="{F852098A-3A10-4764-8E12-77307E239B6A}" destId="{E34997A7-D650-48F8-A9DC-EAE7382B26BC}" srcOrd="0" destOrd="0" presId="urn:microsoft.com/office/officeart/2009/3/layout/HorizontalOrganizationChart"/>
    <dgm:cxn modelId="{E191E53E-F207-4C28-89D7-F8129C4B2977}" type="presParOf" srcId="{E34997A7-D650-48F8-A9DC-EAE7382B26BC}" destId="{634D81D6-BD00-40EB-B888-B64BEF1FB15A}" srcOrd="0" destOrd="0" presId="urn:microsoft.com/office/officeart/2009/3/layout/HorizontalOrganizationChart"/>
    <dgm:cxn modelId="{79986A80-7FB2-416C-A4BA-2EBC695DB922}" type="presParOf" srcId="{634D81D6-BD00-40EB-B888-B64BEF1FB15A}" destId="{2D177F76-6552-4F89-97E1-C5EA0B8A05CF}" srcOrd="0" destOrd="0" presId="urn:microsoft.com/office/officeart/2009/3/layout/HorizontalOrganizationChart"/>
    <dgm:cxn modelId="{1B5C3123-7511-45DB-A43C-546D9809DA67}" type="presParOf" srcId="{634D81D6-BD00-40EB-B888-B64BEF1FB15A}" destId="{50818AFE-A9E3-4879-924C-24F666FCC0FC}" srcOrd="1" destOrd="0" presId="urn:microsoft.com/office/officeart/2009/3/layout/HorizontalOrganizationChart"/>
    <dgm:cxn modelId="{3A0D72EF-0CE1-4302-8EBE-FC422FB5148A}" type="presParOf" srcId="{E34997A7-D650-48F8-A9DC-EAE7382B26BC}" destId="{FA47176F-C576-420D-8BC5-C41D77241495}" srcOrd="1" destOrd="0" presId="urn:microsoft.com/office/officeart/2009/3/layout/HorizontalOrganizationChart"/>
    <dgm:cxn modelId="{AC51544C-51CE-443D-95FC-8B52C143A82E}" type="presParOf" srcId="{FA47176F-C576-420D-8BC5-C41D77241495}" destId="{4EF1A8B0-C935-458D-90DF-CD23A4737200}" srcOrd="0" destOrd="0" presId="urn:microsoft.com/office/officeart/2009/3/layout/HorizontalOrganizationChart"/>
    <dgm:cxn modelId="{93A5BD34-8CF2-4E23-B0F5-93EF25F75C32}" type="presParOf" srcId="{FA47176F-C576-420D-8BC5-C41D77241495}" destId="{D1F1AC46-89E6-4DD0-96C0-11CF9892B86F}" srcOrd="1" destOrd="0" presId="urn:microsoft.com/office/officeart/2009/3/layout/HorizontalOrganizationChart"/>
    <dgm:cxn modelId="{1330C2C2-6625-43A3-9E74-B733FFB72547}" type="presParOf" srcId="{D1F1AC46-89E6-4DD0-96C0-11CF9892B86F}" destId="{B91C9DBA-483E-4761-A11B-AF30CC08C0F5}" srcOrd="0" destOrd="0" presId="urn:microsoft.com/office/officeart/2009/3/layout/HorizontalOrganizationChart"/>
    <dgm:cxn modelId="{85C49C1C-8E97-48EC-9C03-10117A129C7D}" type="presParOf" srcId="{B91C9DBA-483E-4761-A11B-AF30CC08C0F5}" destId="{EE172B2A-7526-4117-9C09-8742F5315907}" srcOrd="0" destOrd="0" presId="urn:microsoft.com/office/officeart/2009/3/layout/HorizontalOrganizationChart"/>
    <dgm:cxn modelId="{57DEA5F5-4CA9-4DF4-B2CF-E48477D56407}" type="presParOf" srcId="{B91C9DBA-483E-4761-A11B-AF30CC08C0F5}" destId="{54FB32FA-6F7C-494C-8800-94E35BF33CA1}" srcOrd="1" destOrd="0" presId="urn:microsoft.com/office/officeart/2009/3/layout/HorizontalOrganizationChart"/>
    <dgm:cxn modelId="{5C6F1D32-59DF-49B8-81D7-5A00C7FB48B5}" type="presParOf" srcId="{D1F1AC46-89E6-4DD0-96C0-11CF9892B86F}" destId="{0074FF88-54D4-4DE4-91BC-890108FFD2ED}" srcOrd="1" destOrd="0" presId="urn:microsoft.com/office/officeart/2009/3/layout/HorizontalOrganizationChart"/>
    <dgm:cxn modelId="{1597363E-86A5-447D-98D1-138DA04D3A29}" type="presParOf" srcId="{D1F1AC46-89E6-4DD0-96C0-11CF9892B86F}" destId="{EBC68210-EDFA-4E39-A83A-39E63909E3ED}" srcOrd="2" destOrd="0" presId="urn:microsoft.com/office/officeart/2009/3/layout/HorizontalOrganizationChart"/>
    <dgm:cxn modelId="{3E0199B8-2D69-4A17-9AAA-0D414F333BD6}" type="presParOf" srcId="{FA47176F-C576-420D-8BC5-C41D77241495}" destId="{FFA32708-1E29-4545-AD7B-A5E5CDC4DCAC}" srcOrd="2" destOrd="0" presId="urn:microsoft.com/office/officeart/2009/3/layout/HorizontalOrganizationChart"/>
    <dgm:cxn modelId="{EF18BABC-1E2B-4D42-AD1E-0176E1EE159C}" type="presParOf" srcId="{FA47176F-C576-420D-8BC5-C41D77241495}" destId="{FBCBA879-8794-4282-BB1C-D2D2BCA18B1B}" srcOrd="3" destOrd="0" presId="urn:microsoft.com/office/officeart/2009/3/layout/HorizontalOrganizationChart"/>
    <dgm:cxn modelId="{D6AF810D-96AB-4B0C-8480-B8D055FE553D}" type="presParOf" srcId="{FBCBA879-8794-4282-BB1C-D2D2BCA18B1B}" destId="{043FC710-3FB0-42E9-A375-DBB74EE490E9}" srcOrd="0" destOrd="0" presId="urn:microsoft.com/office/officeart/2009/3/layout/HorizontalOrganizationChart"/>
    <dgm:cxn modelId="{29DCF304-1B8C-4AC7-9AA9-4D682812996C}" type="presParOf" srcId="{043FC710-3FB0-42E9-A375-DBB74EE490E9}" destId="{BFB3BE95-5696-434A-928E-648E94AF3C47}" srcOrd="0" destOrd="0" presId="urn:microsoft.com/office/officeart/2009/3/layout/HorizontalOrganizationChart"/>
    <dgm:cxn modelId="{DD8BBE62-AD1B-4D29-A8DA-FE4F107EBBFA}" type="presParOf" srcId="{043FC710-3FB0-42E9-A375-DBB74EE490E9}" destId="{89F76069-2A09-44C0-B09C-B612CEC639E1}" srcOrd="1" destOrd="0" presId="urn:microsoft.com/office/officeart/2009/3/layout/HorizontalOrganizationChart"/>
    <dgm:cxn modelId="{07DAF05D-D5E9-45E1-AF28-15245582B2BF}" type="presParOf" srcId="{FBCBA879-8794-4282-BB1C-D2D2BCA18B1B}" destId="{3EF3EA0D-CC86-4D8B-9094-30C16B41FF42}" srcOrd="1" destOrd="0" presId="urn:microsoft.com/office/officeart/2009/3/layout/HorizontalOrganizationChart"/>
    <dgm:cxn modelId="{128A0491-E374-4B64-B49E-0F7FA6BD4931}" type="presParOf" srcId="{FBCBA879-8794-4282-BB1C-D2D2BCA18B1B}" destId="{EFBCD842-EC3E-487B-9BFB-97C3EC808262}" srcOrd="2" destOrd="0" presId="urn:microsoft.com/office/officeart/2009/3/layout/HorizontalOrganizationChart"/>
    <dgm:cxn modelId="{99CB371F-3A8F-4DC0-9356-E19F0745A766}" type="presParOf" srcId="{FA47176F-C576-420D-8BC5-C41D77241495}" destId="{6558753F-2BC6-434C-BB61-6EDC5E054BC3}" srcOrd="4" destOrd="0" presId="urn:microsoft.com/office/officeart/2009/3/layout/HorizontalOrganizationChart"/>
    <dgm:cxn modelId="{B6F775BA-6B0C-4C7F-B7F4-554315CA2E29}" type="presParOf" srcId="{FA47176F-C576-420D-8BC5-C41D77241495}" destId="{EF013154-F585-4406-BCE6-402095A79D64}" srcOrd="5" destOrd="0" presId="urn:microsoft.com/office/officeart/2009/3/layout/HorizontalOrganizationChart"/>
    <dgm:cxn modelId="{78E9E1F7-7DDF-4353-A30A-4F41A981E556}" type="presParOf" srcId="{EF013154-F585-4406-BCE6-402095A79D64}" destId="{6A840C0D-9704-412A-8E9C-33702D132157}" srcOrd="0" destOrd="0" presId="urn:microsoft.com/office/officeart/2009/3/layout/HorizontalOrganizationChart"/>
    <dgm:cxn modelId="{D9FB55F2-4DA0-4C22-9509-D078C64A4CB1}" type="presParOf" srcId="{6A840C0D-9704-412A-8E9C-33702D132157}" destId="{908BDE9A-8D0C-413C-8C4B-274B6B0E49D7}" srcOrd="0" destOrd="0" presId="urn:microsoft.com/office/officeart/2009/3/layout/HorizontalOrganizationChart"/>
    <dgm:cxn modelId="{3F2CD9B0-F991-4BA0-9A83-143299C78861}" type="presParOf" srcId="{6A840C0D-9704-412A-8E9C-33702D132157}" destId="{D2438CA0-AD62-4130-A30F-7931CBC45584}" srcOrd="1" destOrd="0" presId="urn:microsoft.com/office/officeart/2009/3/layout/HorizontalOrganizationChart"/>
    <dgm:cxn modelId="{FD1358BE-6FDD-4D40-8D20-E93212492CC7}" type="presParOf" srcId="{EF013154-F585-4406-BCE6-402095A79D64}" destId="{7237140C-87A8-4E26-AEA4-CA4898DD95DE}" srcOrd="1" destOrd="0" presId="urn:microsoft.com/office/officeart/2009/3/layout/HorizontalOrganizationChart"/>
    <dgm:cxn modelId="{7211F47A-7845-497E-8AD1-5B18F3297792}" type="presParOf" srcId="{EF013154-F585-4406-BCE6-402095A79D64}" destId="{2D89049F-0EA1-4250-A9C2-18D6166E0604}" srcOrd="2" destOrd="0" presId="urn:microsoft.com/office/officeart/2009/3/layout/HorizontalOrganizationChart"/>
    <dgm:cxn modelId="{058F680A-217F-43A6-A2E1-67A9808B9995}" type="presParOf" srcId="{E34997A7-D650-48F8-A9DC-EAE7382B26BC}" destId="{2DEB0DF2-8ADB-447C-8C34-13AEB208DE40}" srcOrd="2" destOrd="0" presId="urn:microsoft.com/office/officeart/2009/3/layout/HorizontalOrganizationChart"/>
    <dgm:cxn modelId="{A81D12A4-091E-4DEE-9B96-A86A7AAE5037}" type="presParOf" srcId="{2DEB0DF2-8ADB-447C-8C34-13AEB208DE40}" destId="{BCF7A53B-167B-4AE6-A14B-E7E51DE76567}" srcOrd="0" destOrd="0" presId="urn:microsoft.com/office/officeart/2009/3/layout/HorizontalOrganizationChart"/>
    <dgm:cxn modelId="{52509121-1AD4-41FF-85A9-B01B0ADB390F}" type="presParOf" srcId="{2DEB0DF2-8ADB-447C-8C34-13AEB208DE40}" destId="{6AF8D717-B81E-4A07-B456-9256C7E5092D}" srcOrd="1" destOrd="0" presId="urn:microsoft.com/office/officeart/2009/3/layout/HorizontalOrganizationChart"/>
    <dgm:cxn modelId="{4FDCCB98-9FF1-4A00-BA1B-B6BC31D46DA7}" type="presParOf" srcId="{6AF8D717-B81E-4A07-B456-9256C7E5092D}" destId="{608E5CC7-36FB-48ED-9A04-4753A3014B99}" srcOrd="0" destOrd="0" presId="urn:microsoft.com/office/officeart/2009/3/layout/HorizontalOrganizationChart"/>
    <dgm:cxn modelId="{33E74B8C-9507-4B26-B7A0-4376BC63898C}" type="presParOf" srcId="{608E5CC7-36FB-48ED-9A04-4753A3014B99}" destId="{A969AC5F-D84C-41EE-85AB-5B9945EC6111}" srcOrd="0" destOrd="0" presId="urn:microsoft.com/office/officeart/2009/3/layout/HorizontalOrganizationChart"/>
    <dgm:cxn modelId="{A5226153-ECBA-4012-8FDE-0D5BE41E0C5F}" type="presParOf" srcId="{608E5CC7-36FB-48ED-9A04-4753A3014B99}" destId="{124750ED-CA05-45EF-B2B4-44FAED6AE6EC}" srcOrd="1" destOrd="0" presId="urn:microsoft.com/office/officeart/2009/3/layout/HorizontalOrganizationChart"/>
    <dgm:cxn modelId="{06F1A36B-0F36-40A9-86C5-E8BE8505F0FC}" type="presParOf" srcId="{6AF8D717-B81E-4A07-B456-9256C7E5092D}" destId="{67518D01-5A91-4DDD-BF75-44DE812B1EAD}" srcOrd="1" destOrd="0" presId="urn:microsoft.com/office/officeart/2009/3/layout/HorizontalOrganizationChart"/>
    <dgm:cxn modelId="{5739F455-8BF1-42F8-9A0B-EA45F610BF5E}" type="presParOf" srcId="{6AF8D717-B81E-4A07-B456-9256C7E5092D}" destId="{D5C569F2-C913-42C4-96F3-C728BAD314D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2C6BFC-6A3E-49EE-BAF0-4C212C5C2766}" type="doc">
      <dgm:prSet loTypeId="urn:microsoft.com/office/officeart/2005/8/layout/target3" loCatId="list" qsTypeId="urn:microsoft.com/office/officeart/2005/8/quickstyle/simple1" qsCatId="simple" csTypeId="urn:microsoft.com/office/officeart/2005/8/colors/accent0_1" csCatId="mainScheme" phldr="1"/>
      <dgm:spPr/>
      <dgm:t>
        <a:bodyPr/>
        <a:lstStyle/>
        <a:p>
          <a:endParaRPr lang="es-EC"/>
        </a:p>
      </dgm:t>
    </dgm:pt>
    <dgm:pt modelId="{029974D6-53A1-4933-8626-C088C55651CB}">
      <dgm:prSet phldrT="[Texto]" custT="1"/>
      <dgm:spPr/>
      <dgm:t>
        <a:bodyPr/>
        <a:lstStyle/>
        <a:p>
          <a:r>
            <a:rPr lang="es-EC" sz="2000" dirty="0">
              <a:latin typeface="Times New Roman" pitchFamily="18" charset="0"/>
              <a:cs typeface="Times New Roman" pitchFamily="18" charset="0"/>
            </a:rPr>
            <a:t>Telecomunicaciones</a:t>
          </a:r>
        </a:p>
      </dgm:t>
    </dgm:pt>
    <dgm:pt modelId="{F55AE97C-8556-43EF-89F4-70CBF88B9D17}" type="parTrans" cxnId="{BB729F6B-2F66-4888-86A9-9EEA75C464D9}">
      <dgm:prSet/>
      <dgm:spPr/>
      <dgm:t>
        <a:bodyPr/>
        <a:lstStyle/>
        <a:p>
          <a:endParaRPr lang="es-EC" sz="3200"/>
        </a:p>
      </dgm:t>
    </dgm:pt>
    <dgm:pt modelId="{91636C9F-9039-43CA-8C78-2BEB6A2F65D9}" type="sibTrans" cxnId="{BB729F6B-2F66-4888-86A9-9EEA75C464D9}">
      <dgm:prSet/>
      <dgm:spPr/>
      <dgm:t>
        <a:bodyPr/>
        <a:lstStyle/>
        <a:p>
          <a:endParaRPr lang="es-EC" sz="3200"/>
        </a:p>
      </dgm:t>
    </dgm:pt>
    <dgm:pt modelId="{D23990AF-26D5-4289-AEB4-F8F2B55D287D}">
      <dgm:prSet phldrT="[Texto]" custT="1"/>
      <dgm:spPr/>
      <dgm:t>
        <a:bodyPr/>
        <a:lstStyle/>
        <a:p>
          <a:r>
            <a:rPr lang="es-EC" sz="2000" dirty="0" smtClean="0">
              <a:latin typeface="Times New Roman" pitchFamily="18" charset="0"/>
              <a:cs typeface="Times New Roman" pitchFamily="18" charset="0"/>
            </a:rPr>
            <a:t>Grannacional </a:t>
          </a:r>
          <a:r>
            <a:rPr lang="es-EC" sz="2000" dirty="0">
              <a:latin typeface="Times New Roman" pitchFamily="18" charset="0"/>
              <a:cs typeface="Times New Roman" pitchFamily="18" charset="0"/>
            </a:rPr>
            <a:t>de</a:t>
          </a:r>
        </a:p>
        <a:p>
          <a:r>
            <a:rPr lang="es-EC" sz="2000" dirty="0">
              <a:latin typeface="Times New Roman" pitchFamily="18" charset="0"/>
              <a:cs typeface="Times New Roman" pitchFamily="18" charset="0"/>
            </a:rPr>
            <a:t>Energía, Gas y</a:t>
          </a:r>
        </a:p>
        <a:p>
          <a:r>
            <a:rPr lang="es-EC" sz="2000" dirty="0">
              <a:latin typeface="Times New Roman" pitchFamily="18" charset="0"/>
              <a:cs typeface="Times New Roman" pitchFamily="18" charset="0"/>
            </a:rPr>
            <a:t>Petróleo</a:t>
          </a:r>
        </a:p>
      </dgm:t>
    </dgm:pt>
    <dgm:pt modelId="{6EDF3229-E08D-45A5-8C21-6170B28A2A49}" type="parTrans" cxnId="{C6A23D25-7FD9-4398-9FBF-C24D7D6576F5}">
      <dgm:prSet/>
      <dgm:spPr/>
      <dgm:t>
        <a:bodyPr/>
        <a:lstStyle/>
        <a:p>
          <a:endParaRPr lang="es-EC" sz="3200"/>
        </a:p>
      </dgm:t>
    </dgm:pt>
    <dgm:pt modelId="{A72146E4-88A0-4D0D-95B5-A4167373C95B}" type="sibTrans" cxnId="{C6A23D25-7FD9-4398-9FBF-C24D7D6576F5}">
      <dgm:prSet/>
      <dgm:spPr/>
      <dgm:t>
        <a:bodyPr/>
        <a:lstStyle/>
        <a:p>
          <a:endParaRPr lang="es-EC" sz="3200"/>
        </a:p>
      </dgm:t>
    </dgm:pt>
    <dgm:pt modelId="{B88C62BF-3850-414C-8835-30F1D1256FAF}">
      <dgm:prSet phldrT="[Texto]" custT="1"/>
      <dgm:spPr/>
      <dgm:t>
        <a:bodyPr/>
        <a:lstStyle/>
        <a:p>
          <a:r>
            <a:rPr lang="es-EC" sz="2000">
              <a:latin typeface="Times New Roman" pitchFamily="18" charset="0"/>
              <a:cs typeface="Times New Roman" pitchFamily="18" charset="0"/>
            </a:rPr>
            <a:t>Petróleo</a:t>
          </a:r>
        </a:p>
      </dgm:t>
    </dgm:pt>
    <dgm:pt modelId="{0E8FC105-F3B0-4ECC-A823-A6F0F265853D}" type="parTrans" cxnId="{E4A21E77-1DDE-4569-9F21-5C92A492EA86}">
      <dgm:prSet/>
      <dgm:spPr/>
      <dgm:t>
        <a:bodyPr/>
        <a:lstStyle/>
        <a:p>
          <a:endParaRPr lang="es-EC" sz="3200"/>
        </a:p>
      </dgm:t>
    </dgm:pt>
    <dgm:pt modelId="{4102735C-77E0-4FC5-A379-835E4F7C9652}" type="sibTrans" cxnId="{E4A21E77-1DDE-4569-9F21-5C92A492EA86}">
      <dgm:prSet/>
      <dgm:spPr/>
      <dgm:t>
        <a:bodyPr/>
        <a:lstStyle/>
        <a:p>
          <a:endParaRPr lang="es-EC" sz="3200"/>
        </a:p>
      </dgm:t>
    </dgm:pt>
    <dgm:pt modelId="{468D5D1E-C2A6-47A8-B984-3E30E62CF4D8}">
      <dgm:prSet phldrT="[Texto]" custT="1"/>
      <dgm:spPr/>
      <dgm:t>
        <a:bodyPr/>
        <a:lstStyle/>
        <a:p>
          <a:r>
            <a:rPr lang="es-EC" sz="2000">
              <a:latin typeface="Times New Roman" pitchFamily="18" charset="0"/>
              <a:cs typeface="Times New Roman" pitchFamily="18" charset="0"/>
            </a:rPr>
            <a:t>Grannacional</a:t>
          </a:r>
        </a:p>
        <a:p>
          <a:r>
            <a:rPr lang="es-EC" sz="2000">
              <a:latin typeface="Times New Roman" pitchFamily="18" charset="0"/>
              <a:cs typeface="Times New Roman" pitchFamily="18" charset="0"/>
            </a:rPr>
            <a:t>Forestal</a:t>
          </a:r>
        </a:p>
      </dgm:t>
    </dgm:pt>
    <dgm:pt modelId="{E33C70D1-57CB-4EF9-A3ED-98956B0FF8A8}" type="parTrans" cxnId="{36EC52DF-1364-4E61-B1AD-B15E5E6BB752}">
      <dgm:prSet/>
      <dgm:spPr/>
      <dgm:t>
        <a:bodyPr/>
        <a:lstStyle/>
        <a:p>
          <a:endParaRPr lang="es-EC" sz="3200"/>
        </a:p>
      </dgm:t>
    </dgm:pt>
    <dgm:pt modelId="{FDD0020B-2BBA-4346-8C08-272A5E799C6D}" type="sibTrans" cxnId="{36EC52DF-1364-4E61-B1AD-B15E5E6BB752}">
      <dgm:prSet/>
      <dgm:spPr/>
      <dgm:t>
        <a:bodyPr/>
        <a:lstStyle/>
        <a:p>
          <a:endParaRPr lang="es-EC" sz="3200"/>
        </a:p>
      </dgm:t>
    </dgm:pt>
    <dgm:pt modelId="{1B68B3F9-6774-4F9F-BCE9-5FE5148F5873}">
      <dgm:prSet phldrT="[Texto]" custT="1"/>
      <dgm:spPr/>
      <dgm:t>
        <a:bodyPr/>
        <a:lstStyle/>
        <a:p>
          <a:r>
            <a:rPr lang="es-EC" sz="2000">
              <a:latin typeface="Times New Roman" pitchFamily="18" charset="0"/>
              <a:cs typeface="Times New Roman" pitchFamily="18" charset="0"/>
            </a:rPr>
            <a:t>Medio Ambiente</a:t>
          </a:r>
        </a:p>
      </dgm:t>
    </dgm:pt>
    <dgm:pt modelId="{859B7EDC-EB5B-4F06-BABF-4F2ABE5346CC}" type="sibTrans" cxnId="{07FFC94B-FA6C-4148-BEFA-14F6A7F8E1A2}">
      <dgm:prSet/>
      <dgm:spPr/>
      <dgm:t>
        <a:bodyPr/>
        <a:lstStyle/>
        <a:p>
          <a:endParaRPr lang="es-EC" sz="3200"/>
        </a:p>
      </dgm:t>
    </dgm:pt>
    <dgm:pt modelId="{631A5F52-A8D6-4C48-BE9C-7984B54604E6}" type="parTrans" cxnId="{07FFC94B-FA6C-4148-BEFA-14F6A7F8E1A2}">
      <dgm:prSet/>
      <dgm:spPr/>
      <dgm:t>
        <a:bodyPr/>
        <a:lstStyle/>
        <a:p>
          <a:endParaRPr lang="es-EC" sz="3200"/>
        </a:p>
      </dgm:t>
    </dgm:pt>
    <dgm:pt modelId="{11EF249C-AD7C-4440-A0EB-78237A9D7529}">
      <dgm:prSet phldrT="[Texto]" custT="1"/>
      <dgm:spPr/>
      <dgm:t>
        <a:bodyPr/>
        <a:lstStyle/>
        <a:p>
          <a:r>
            <a:rPr lang="es-EC" sz="2000" dirty="0" smtClean="0">
              <a:latin typeface="Times New Roman" pitchFamily="18" charset="0"/>
              <a:cs typeface="Times New Roman" pitchFamily="18" charset="0"/>
            </a:rPr>
            <a:t>Grannacional </a:t>
          </a:r>
          <a:r>
            <a:rPr lang="es-EC" sz="2000" dirty="0">
              <a:latin typeface="Times New Roman" pitchFamily="18" charset="0"/>
              <a:cs typeface="Times New Roman" pitchFamily="18" charset="0"/>
            </a:rPr>
            <a:t>de </a:t>
          </a:r>
          <a:r>
            <a:rPr lang="es-EC" sz="2000" dirty="0" smtClean="0">
              <a:latin typeface="Times New Roman" pitchFamily="18" charset="0"/>
              <a:cs typeface="Times New Roman" pitchFamily="18" charset="0"/>
            </a:rPr>
            <a:t>importaciones </a:t>
          </a:r>
          <a:r>
            <a:rPr lang="es-EC" sz="2000" dirty="0">
              <a:latin typeface="Times New Roman" pitchFamily="18" charset="0"/>
              <a:cs typeface="Times New Roman" pitchFamily="18" charset="0"/>
            </a:rPr>
            <a:t>y exportaciones                           Comercio Exterior</a:t>
          </a:r>
        </a:p>
      </dgm:t>
    </dgm:pt>
    <dgm:pt modelId="{844EEAD2-A590-4910-930F-272C7B691ECF}" type="sibTrans" cxnId="{F006AE49-1983-4F33-A917-8A5242DB40AE}">
      <dgm:prSet/>
      <dgm:spPr/>
      <dgm:t>
        <a:bodyPr/>
        <a:lstStyle/>
        <a:p>
          <a:endParaRPr lang="es-EC" sz="3200"/>
        </a:p>
      </dgm:t>
    </dgm:pt>
    <dgm:pt modelId="{7B8EE561-8348-46D9-8B3F-B0A63D4F2BAB}" type="parTrans" cxnId="{F006AE49-1983-4F33-A917-8A5242DB40AE}">
      <dgm:prSet/>
      <dgm:spPr/>
      <dgm:t>
        <a:bodyPr/>
        <a:lstStyle/>
        <a:p>
          <a:endParaRPr lang="es-EC" sz="3200"/>
        </a:p>
      </dgm:t>
    </dgm:pt>
    <dgm:pt modelId="{1AF1A80B-4F67-4EAD-ACBC-A79ECFBF512F}">
      <dgm:prSet phldrT="[Texto]" custT="1"/>
      <dgm:spPr/>
      <dgm:t>
        <a:bodyPr/>
        <a:lstStyle/>
        <a:p>
          <a:r>
            <a:rPr lang="es-EC" sz="2800" dirty="0" err="1">
              <a:latin typeface="Times New Roman" pitchFamily="18" charset="0"/>
              <a:cs typeface="Times New Roman" pitchFamily="18" charset="0"/>
            </a:rPr>
            <a:t>Albatel</a:t>
          </a:r>
          <a:r>
            <a:rPr lang="es-EC" sz="2800" dirty="0">
              <a:latin typeface="Times New Roman" pitchFamily="18" charset="0"/>
              <a:cs typeface="Times New Roman" pitchFamily="18" charset="0"/>
            </a:rPr>
            <a:t>, S.A</a:t>
          </a:r>
        </a:p>
      </dgm:t>
    </dgm:pt>
    <dgm:pt modelId="{893CB258-BBEB-4947-A86F-A22DBEF122F8}" type="sibTrans" cxnId="{831599EE-BF93-4896-8871-FF07F9328960}">
      <dgm:prSet/>
      <dgm:spPr/>
      <dgm:t>
        <a:bodyPr/>
        <a:lstStyle/>
        <a:p>
          <a:endParaRPr lang="es-EC" sz="3200"/>
        </a:p>
      </dgm:t>
    </dgm:pt>
    <dgm:pt modelId="{C54B46E0-F3F5-4B82-A86A-DBEDFE19A620}" type="parTrans" cxnId="{831599EE-BF93-4896-8871-FF07F9328960}">
      <dgm:prSet/>
      <dgm:spPr/>
      <dgm:t>
        <a:bodyPr/>
        <a:lstStyle/>
        <a:p>
          <a:endParaRPr lang="es-EC" sz="3200"/>
        </a:p>
      </dgm:t>
    </dgm:pt>
    <dgm:pt modelId="{F591E057-C22B-4462-80A4-8DF2CDD396D1}" type="pres">
      <dgm:prSet presAssocID="{C22C6BFC-6A3E-49EE-BAF0-4C212C5C2766}" presName="Name0" presStyleCnt="0">
        <dgm:presLayoutVars>
          <dgm:chMax val="7"/>
          <dgm:dir/>
          <dgm:animLvl val="lvl"/>
          <dgm:resizeHandles val="exact"/>
        </dgm:presLayoutVars>
      </dgm:prSet>
      <dgm:spPr/>
      <dgm:t>
        <a:bodyPr/>
        <a:lstStyle/>
        <a:p>
          <a:endParaRPr lang="es-EC"/>
        </a:p>
      </dgm:t>
    </dgm:pt>
    <dgm:pt modelId="{C593EE38-98AB-49DE-8B58-BAF4ECBEF462}" type="pres">
      <dgm:prSet presAssocID="{1AF1A80B-4F67-4EAD-ACBC-A79ECFBF512F}" presName="circle1" presStyleLbl="node1" presStyleIdx="0" presStyleCnt="4"/>
      <dgm:spPr/>
    </dgm:pt>
    <dgm:pt modelId="{696B5591-AFC1-485A-8619-EAA5AAF253E8}" type="pres">
      <dgm:prSet presAssocID="{1AF1A80B-4F67-4EAD-ACBC-A79ECFBF512F}" presName="space" presStyleCnt="0"/>
      <dgm:spPr/>
    </dgm:pt>
    <dgm:pt modelId="{AB6F1E6A-7C26-4E05-BDAC-A1B14A29F241}" type="pres">
      <dgm:prSet presAssocID="{1AF1A80B-4F67-4EAD-ACBC-A79ECFBF512F}" presName="rect1" presStyleLbl="alignAcc1" presStyleIdx="0" presStyleCnt="4"/>
      <dgm:spPr/>
      <dgm:t>
        <a:bodyPr/>
        <a:lstStyle/>
        <a:p>
          <a:endParaRPr lang="es-EC"/>
        </a:p>
      </dgm:t>
    </dgm:pt>
    <dgm:pt modelId="{A3825272-0AE8-4E03-ABE9-307EFE9C0122}" type="pres">
      <dgm:prSet presAssocID="{D23990AF-26D5-4289-AEB4-F8F2B55D287D}" presName="vertSpace2" presStyleLbl="node1" presStyleIdx="0" presStyleCnt="4"/>
      <dgm:spPr/>
    </dgm:pt>
    <dgm:pt modelId="{B9E27BE2-1BD6-4506-9F9D-FFCFDC02A328}" type="pres">
      <dgm:prSet presAssocID="{D23990AF-26D5-4289-AEB4-F8F2B55D287D}" presName="circle2" presStyleLbl="node1" presStyleIdx="1" presStyleCnt="4"/>
      <dgm:spPr/>
    </dgm:pt>
    <dgm:pt modelId="{8DA0B31F-D920-4FE2-9D79-4EB45F3FF3DC}" type="pres">
      <dgm:prSet presAssocID="{D23990AF-26D5-4289-AEB4-F8F2B55D287D}" presName="rect2" presStyleLbl="alignAcc1" presStyleIdx="1" presStyleCnt="4"/>
      <dgm:spPr/>
      <dgm:t>
        <a:bodyPr/>
        <a:lstStyle/>
        <a:p>
          <a:endParaRPr lang="es-EC"/>
        </a:p>
      </dgm:t>
    </dgm:pt>
    <dgm:pt modelId="{3AB03D5F-B713-4F1F-94AA-10DBCBBBB9A4}" type="pres">
      <dgm:prSet presAssocID="{468D5D1E-C2A6-47A8-B984-3E30E62CF4D8}" presName="vertSpace3" presStyleLbl="node1" presStyleIdx="1" presStyleCnt="4"/>
      <dgm:spPr/>
    </dgm:pt>
    <dgm:pt modelId="{63BA9F87-EBFF-4F1F-93EF-69516DC4D461}" type="pres">
      <dgm:prSet presAssocID="{468D5D1E-C2A6-47A8-B984-3E30E62CF4D8}" presName="circle3" presStyleLbl="node1" presStyleIdx="2" presStyleCnt="4"/>
      <dgm:spPr/>
    </dgm:pt>
    <dgm:pt modelId="{A16E3919-9A9E-43A0-9726-E30CBBFDE82F}" type="pres">
      <dgm:prSet presAssocID="{468D5D1E-C2A6-47A8-B984-3E30E62CF4D8}" presName="rect3" presStyleLbl="alignAcc1" presStyleIdx="2" presStyleCnt="4"/>
      <dgm:spPr/>
      <dgm:t>
        <a:bodyPr/>
        <a:lstStyle/>
        <a:p>
          <a:endParaRPr lang="es-EC"/>
        </a:p>
      </dgm:t>
    </dgm:pt>
    <dgm:pt modelId="{DC573639-FAC4-4FB5-B7A4-93703EB1F3BD}" type="pres">
      <dgm:prSet presAssocID="{11EF249C-AD7C-4440-A0EB-78237A9D7529}" presName="vertSpace4" presStyleLbl="node1" presStyleIdx="2" presStyleCnt="4"/>
      <dgm:spPr/>
    </dgm:pt>
    <dgm:pt modelId="{F0FD9BD8-49F3-47A1-8EB4-829798C840B8}" type="pres">
      <dgm:prSet presAssocID="{11EF249C-AD7C-4440-A0EB-78237A9D7529}" presName="circle4" presStyleLbl="node1" presStyleIdx="3" presStyleCnt="4" custLinFactNeighborX="2572" custLinFactNeighborY="5143"/>
      <dgm:spPr/>
    </dgm:pt>
    <dgm:pt modelId="{764D537F-36ED-4372-810A-36B4807169C8}" type="pres">
      <dgm:prSet presAssocID="{11EF249C-AD7C-4440-A0EB-78237A9D7529}" presName="rect4" presStyleLbl="alignAcc1" presStyleIdx="3" presStyleCnt="4" custLinFactNeighborX="1874" custLinFactNeighborY="7714"/>
      <dgm:spPr/>
      <dgm:t>
        <a:bodyPr/>
        <a:lstStyle/>
        <a:p>
          <a:endParaRPr lang="es-EC"/>
        </a:p>
      </dgm:t>
    </dgm:pt>
    <dgm:pt modelId="{AF07034D-0EFB-40AD-A235-15A1D19DDE50}" type="pres">
      <dgm:prSet presAssocID="{1AF1A80B-4F67-4EAD-ACBC-A79ECFBF512F}" presName="rect1ParTx" presStyleLbl="alignAcc1" presStyleIdx="3" presStyleCnt="4">
        <dgm:presLayoutVars>
          <dgm:chMax val="1"/>
          <dgm:bulletEnabled val="1"/>
        </dgm:presLayoutVars>
      </dgm:prSet>
      <dgm:spPr/>
      <dgm:t>
        <a:bodyPr/>
        <a:lstStyle/>
        <a:p>
          <a:endParaRPr lang="es-EC"/>
        </a:p>
      </dgm:t>
    </dgm:pt>
    <dgm:pt modelId="{525C0E86-09A7-4DDE-BC06-6368C6877EF7}" type="pres">
      <dgm:prSet presAssocID="{1AF1A80B-4F67-4EAD-ACBC-A79ECFBF512F}" presName="rect1ChTx" presStyleLbl="alignAcc1" presStyleIdx="3" presStyleCnt="4">
        <dgm:presLayoutVars>
          <dgm:bulletEnabled val="1"/>
        </dgm:presLayoutVars>
      </dgm:prSet>
      <dgm:spPr/>
      <dgm:t>
        <a:bodyPr/>
        <a:lstStyle/>
        <a:p>
          <a:endParaRPr lang="es-EC"/>
        </a:p>
      </dgm:t>
    </dgm:pt>
    <dgm:pt modelId="{74BDA883-6760-46CC-A67A-3580C8B17B94}" type="pres">
      <dgm:prSet presAssocID="{D23990AF-26D5-4289-AEB4-F8F2B55D287D}" presName="rect2ParTx" presStyleLbl="alignAcc1" presStyleIdx="3" presStyleCnt="4">
        <dgm:presLayoutVars>
          <dgm:chMax val="1"/>
          <dgm:bulletEnabled val="1"/>
        </dgm:presLayoutVars>
      </dgm:prSet>
      <dgm:spPr/>
      <dgm:t>
        <a:bodyPr/>
        <a:lstStyle/>
        <a:p>
          <a:endParaRPr lang="es-EC"/>
        </a:p>
      </dgm:t>
    </dgm:pt>
    <dgm:pt modelId="{ED666D71-0C5A-4E70-8826-1D6E8FC48740}" type="pres">
      <dgm:prSet presAssocID="{D23990AF-26D5-4289-AEB4-F8F2B55D287D}" presName="rect2ChTx" presStyleLbl="alignAcc1" presStyleIdx="3" presStyleCnt="4">
        <dgm:presLayoutVars>
          <dgm:bulletEnabled val="1"/>
        </dgm:presLayoutVars>
      </dgm:prSet>
      <dgm:spPr/>
      <dgm:t>
        <a:bodyPr/>
        <a:lstStyle/>
        <a:p>
          <a:endParaRPr lang="es-EC"/>
        </a:p>
      </dgm:t>
    </dgm:pt>
    <dgm:pt modelId="{C81039AC-8778-4284-8A10-51403670CD68}" type="pres">
      <dgm:prSet presAssocID="{468D5D1E-C2A6-47A8-B984-3E30E62CF4D8}" presName="rect3ParTx" presStyleLbl="alignAcc1" presStyleIdx="3" presStyleCnt="4">
        <dgm:presLayoutVars>
          <dgm:chMax val="1"/>
          <dgm:bulletEnabled val="1"/>
        </dgm:presLayoutVars>
      </dgm:prSet>
      <dgm:spPr/>
      <dgm:t>
        <a:bodyPr/>
        <a:lstStyle/>
        <a:p>
          <a:endParaRPr lang="es-EC"/>
        </a:p>
      </dgm:t>
    </dgm:pt>
    <dgm:pt modelId="{087F53EE-5908-4EC1-8119-CAC134B88912}" type="pres">
      <dgm:prSet presAssocID="{468D5D1E-C2A6-47A8-B984-3E30E62CF4D8}" presName="rect3ChTx" presStyleLbl="alignAcc1" presStyleIdx="3" presStyleCnt="4">
        <dgm:presLayoutVars>
          <dgm:bulletEnabled val="1"/>
        </dgm:presLayoutVars>
      </dgm:prSet>
      <dgm:spPr/>
      <dgm:t>
        <a:bodyPr/>
        <a:lstStyle/>
        <a:p>
          <a:endParaRPr lang="es-EC"/>
        </a:p>
      </dgm:t>
    </dgm:pt>
    <dgm:pt modelId="{69328F39-0B03-450D-BE24-3B148B90D84D}" type="pres">
      <dgm:prSet presAssocID="{11EF249C-AD7C-4440-A0EB-78237A9D7529}" presName="rect4ParTx" presStyleLbl="alignAcc1" presStyleIdx="3" presStyleCnt="4">
        <dgm:presLayoutVars>
          <dgm:chMax val="1"/>
          <dgm:bulletEnabled val="1"/>
        </dgm:presLayoutVars>
      </dgm:prSet>
      <dgm:spPr/>
      <dgm:t>
        <a:bodyPr/>
        <a:lstStyle/>
        <a:p>
          <a:endParaRPr lang="es-EC"/>
        </a:p>
      </dgm:t>
    </dgm:pt>
    <dgm:pt modelId="{940D3374-0060-4CE0-8A5B-F44E0CDAE0D7}" type="pres">
      <dgm:prSet presAssocID="{11EF249C-AD7C-4440-A0EB-78237A9D7529}" presName="rect4ChTx" presStyleLbl="alignAcc1" presStyleIdx="3" presStyleCnt="4">
        <dgm:presLayoutVars>
          <dgm:bulletEnabled val="1"/>
        </dgm:presLayoutVars>
      </dgm:prSet>
      <dgm:spPr/>
    </dgm:pt>
  </dgm:ptLst>
  <dgm:cxnLst>
    <dgm:cxn modelId="{8E8A1127-535E-4E73-86AB-E2F4ABA8E3A4}" type="presOf" srcId="{1AF1A80B-4F67-4EAD-ACBC-A79ECFBF512F}" destId="{AB6F1E6A-7C26-4E05-BDAC-A1B14A29F241}" srcOrd="0" destOrd="0" presId="urn:microsoft.com/office/officeart/2005/8/layout/target3"/>
    <dgm:cxn modelId="{F9216F35-D307-4975-9566-C7B7D61FAC7E}" type="presOf" srcId="{468D5D1E-C2A6-47A8-B984-3E30E62CF4D8}" destId="{C81039AC-8778-4284-8A10-51403670CD68}" srcOrd="1" destOrd="0" presId="urn:microsoft.com/office/officeart/2005/8/layout/target3"/>
    <dgm:cxn modelId="{F82F952E-79A3-4EED-AB47-318BD8D072BC}" type="presOf" srcId="{C22C6BFC-6A3E-49EE-BAF0-4C212C5C2766}" destId="{F591E057-C22B-4462-80A4-8DF2CDD396D1}" srcOrd="0" destOrd="0" presId="urn:microsoft.com/office/officeart/2005/8/layout/target3"/>
    <dgm:cxn modelId="{EC382E5B-F66A-4CE4-B34D-43E3B1FCE9D3}" type="presOf" srcId="{D23990AF-26D5-4289-AEB4-F8F2B55D287D}" destId="{74BDA883-6760-46CC-A67A-3580C8B17B94}" srcOrd="1" destOrd="0" presId="urn:microsoft.com/office/officeart/2005/8/layout/target3"/>
    <dgm:cxn modelId="{07FFC94B-FA6C-4148-BEFA-14F6A7F8E1A2}" srcId="{468D5D1E-C2A6-47A8-B984-3E30E62CF4D8}" destId="{1B68B3F9-6774-4F9F-BCE9-5FE5148F5873}" srcOrd="0" destOrd="0" parTransId="{631A5F52-A8D6-4C48-BE9C-7984B54604E6}" sibTransId="{859B7EDC-EB5B-4F06-BABF-4F2ABE5346CC}"/>
    <dgm:cxn modelId="{F9C993CD-DF5C-4BA5-9915-0A5F2694985A}" type="presOf" srcId="{11EF249C-AD7C-4440-A0EB-78237A9D7529}" destId="{69328F39-0B03-450D-BE24-3B148B90D84D}" srcOrd="1" destOrd="0" presId="urn:microsoft.com/office/officeart/2005/8/layout/target3"/>
    <dgm:cxn modelId="{C6A23D25-7FD9-4398-9FBF-C24D7D6576F5}" srcId="{C22C6BFC-6A3E-49EE-BAF0-4C212C5C2766}" destId="{D23990AF-26D5-4289-AEB4-F8F2B55D287D}" srcOrd="1" destOrd="0" parTransId="{6EDF3229-E08D-45A5-8C21-6170B28A2A49}" sibTransId="{A72146E4-88A0-4D0D-95B5-A4167373C95B}"/>
    <dgm:cxn modelId="{BB729F6B-2F66-4888-86A9-9EEA75C464D9}" srcId="{1AF1A80B-4F67-4EAD-ACBC-A79ECFBF512F}" destId="{029974D6-53A1-4933-8626-C088C55651CB}" srcOrd="0" destOrd="0" parTransId="{F55AE97C-8556-43EF-89F4-70CBF88B9D17}" sibTransId="{91636C9F-9039-43CA-8C78-2BEB6A2F65D9}"/>
    <dgm:cxn modelId="{36EC52DF-1364-4E61-B1AD-B15E5E6BB752}" srcId="{C22C6BFC-6A3E-49EE-BAF0-4C212C5C2766}" destId="{468D5D1E-C2A6-47A8-B984-3E30E62CF4D8}" srcOrd="2" destOrd="0" parTransId="{E33C70D1-57CB-4EF9-A3ED-98956B0FF8A8}" sibTransId="{FDD0020B-2BBA-4346-8C08-272A5E799C6D}"/>
    <dgm:cxn modelId="{8B2992CB-D829-4AC6-B046-483A9BA54ADD}" type="presOf" srcId="{D23990AF-26D5-4289-AEB4-F8F2B55D287D}" destId="{8DA0B31F-D920-4FE2-9D79-4EB45F3FF3DC}" srcOrd="0" destOrd="0" presId="urn:microsoft.com/office/officeart/2005/8/layout/target3"/>
    <dgm:cxn modelId="{831599EE-BF93-4896-8871-FF07F9328960}" srcId="{C22C6BFC-6A3E-49EE-BAF0-4C212C5C2766}" destId="{1AF1A80B-4F67-4EAD-ACBC-A79ECFBF512F}" srcOrd="0" destOrd="0" parTransId="{C54B46E0-F3F5-4B82-A86A-DBEDFE19A620}" sibTransId="{893CB258-BBEB-4947-A86F-A22DBEF122F8}"/>
    <dgm:cxn modelId="{E4A21E77-1DDE-4569-9F21-5C92A492EA86}" srcId="{D23990AF-26D5-4289-AEB4-F8F2B55D287D}" destId="{B88C62BF-3850-414C-8835-30F1D1256FAF}" srcOrd="0" destOrd="0" parTransId="{0E8FC105-F3B0-4ECC-A823-A6F0F265853D}" sibTransId="{4102735C-77E0-4FC5-A379-835E4F7C9652}"/>
    <dgm:cxn modelId="{9E4DF27C-BC60-4BEE-8D29-9828E718BFE8}" type="presOf" srcId="{029974D6-53A1-4933-8626-C088C55651CB}" destId="{525C0E86-09A7-4DDE-BC06-6368C6877EF7}" srcOrd="0" destOrd="0" presId="urn:microsoft.com/office/officeart/2005/8/layout/target3"/>
    <dgm:cxn modelId="{F006AE49-1983-4F33-A917-8A5242DB40AE}" srcId="{C22C6BFC-6A3E-49EE-BAF0-4C212C5C2766}" destId="{11EF249C-AD7C-4440-A0EB-78237A9D7529}" srcOrd="3" destOrd="0" parTransId="{7B8EE561-8348-46D9-8B3F-B0A63D4F2BAB}" sibTransId="{844EEAD2-A590-4910-930F-272C7B691ECF}"/>
    <dgm:cxn modelId="{7E699119-5C3B-402F-816A-D067B3D4D515}" type="presOf" srcId="{468D5D1E-C2A6-47A8-B984-3E30E62CF4D8}" destId="{A16E3919-9A9E-43A0-9726-E30CBBFDE82F}" srcOrd="0" destOrd="0" presId="urn:microsoft.com/office/officeart/2005/8/layout/target3"/>
    <dgm:cxn modelId="{02795A76-549B-4D7D-BEE1-937E62C415CB}" type="presOf" srcId="{1B68B3F9-6774-4F9F-BCE9-5FE5148F5873}" destId="{087F53EE-5908-4EC1-8119-CAC134B88912}" srcOrd="0" destOrd="0" presId="urn:microsoft.com/office/officeart/2005/8/layout/target3"/>
    <dgm:cxn modelId="{6BDD1362-358B-480F-B6EF-BBFA4CADD507}" type="presOf" srcId="{1AF1A80B-4F67-4EAD-ACBC-A79ECFBF512F}" destId="{AF07034D-0EFB-40AD-A235-15A1D19DDE50}" srcOrd="1" destOrd="0" presId="urn:microsoft.com/office/officeart/2005/8/layout/target3"/>
    <dgm:cxn modelId="{9E437D2B-194D-4B72-9D0D-4E11BDF3AAD5}" type="presOf" srcId="{11EF249C-AD7C-4440-A0EB-78237A9D7529}" destId="{764D537F-36ED-4372-810A-36B4807169C8}" srcOrd="0" destOrd="0" presId="urn:microsoft.com/office/officeart/2005/8/layout/target3"/>
    <dgm:cxn modelId="{D1511536-0B5B-407C-BBF3-E0EDFA0464FC}" type="presOf" srcId="{B88C62BF-3850-414C-8835-30F1D1256FAF}" destId="{ED666D71-0C5A-4E70-8826-1D6E8FC48740}" srcOrd="0" destOrd="0" presId="urn:microsoft.com/office/officeart/2005/8/layout/target3"/>
    <dgm:cxn modelId="{EB8FFDAC-E80E-4D82-9811-348F962457CD}" type="presParOf" srcId="{F591E057-C22B-4462-80A4-8DF2CDD396D1}" destId="{C593EE38-98AB-49DE-8B58-BAF4ECBEF462}" srcOrd="0" destOrd="0" presId="urn:microsoft.com/office/officeart/2005/8/layout/target3"/>
    <dgm:cxn modelId="{81860B21-15B5-4C45-AE69-378072AC46E5}" type="presParOf" srcId="{F591E057-C22B-4462-80A4-8DF2CDD396D1}" destId="{696B5591-AFC1-485A-8619-EAA5AAF253E8}" srcOrd="1" destOrd="0" presId="urn:microsoft.com/office/officeart/2005/8/layout/target3"/>
    <dgm:cxn modelId="{4A1A3CC8-4BBF-42A4-89D3-11F0936EBAA9}" type="presParOf" srcId="{F591E057-C22B-4462-80A4-8DF2CDD396D1}" destId="{AB6F1E6A-7C26-4E05-BDAC-A1B14A29F241}" srcOrd="2" destOrd="0" presId="urn:microsoft.com/office/officeart/2005/8/layout/target3"/>
    <dgm:cxn modelId="{B6621EBE-C9DB-469D-8B7D-10498C2C2665}" type="presParOf" srcId="{F591E057-C22B-4462-80A4-8DF2CDD396D1}" destId="{A3825272-0AE8-4E03-ABE9-307EFE9C0122}" srcOrd="3" destOrd="0" presId="urn:microsoft.com/office/officeart/2005/8/layout/target3"/>
    <dgm:cxn modelId="{273C0D86-5F81-4190-9718-5089D99A3E77}" type="presParOf" srcId="{F591E057-C22B-4462-80A4-8DF2CDD396D1}" destId="{B9E27BE2-1BD6-4506-9F9D-FFCFDC02A328}" srcOrd="4" destOrd="0" presId="urn:microsoft.com/office/officeart/2005/8/layout/target3"/>
    <dgm:cxn modelId="{0F044528-1866-46D1-8F1C-4FCFF708926D}" type="presParOf" srcId="{F591E057-C22B-4462-80A4-8DF2CDD396D1}" destId="{8DA0B31F-D920-4FE2-9D79-4EB45F3FF3DC}" srcOrd="5" destOrd="0" presId="urn:microsoft.com/office/officeart/2005/8/layout/target3"/>
    <dgm:cxn modelId="{3D8E7AB2-2930-4377-A924-89EF619D9E59}" type="presParOf" srcId="{F591E057-C22B-4462-80A4-8DF2CDD396D1}" destId="{3AB03D5F-B713-4F1F-94AA-10DBCBBBB9A4}" srcOrd="6" destOrd="0" presId="urn:microsoft.com/office/officeart/2005/8/layout/target3"/>
    <dgm:cxn modelId="{F1715B75-8912-4B7B-9FFD-3B74C599722D}" type="presParOf" srcId="{F591E057-C22B-4462-80A4-8DF2CDD396D1}" destId="{63BA9F87-EBFF-4F1F-93EF-69516DC4D461}" srcOrd="7" destOrd="0" presId="urn:microsoft.com/office/officeart/2005/8/layout/target3"/>
    <dgm:cxn modelId="{D15B4FEC-F3A4-4690-952A-05B3B869EB87}" type="presParOf" srcId="{F591E057-C22B-4462-80A4-8DF2CDD396D1}" destId="{A16E3919-9A9E-43A0-9726-E30CBBFDE82F}" srcOrd="8" destOrd="0" presId="urn:microsoft.com/office/officeart/2005/8/layout/target3"/>
    <dgm:cxn modelId="{43D44709-04B7-4F8F-A880-89C44BA394D3}" type="presParOf" srcId="{F591E057-C22B-4462-80A4-8DF2CDD396D1}" destId="{DC573639-FAC4-4FB5-B7A4-93703EB1F3BD}" srcOrd="9" destOrd="0" presId="urn:microsoft.com/office/officeart/2005/8/layout/target3"/>
    <dgm:cxn modelId="{E018B674-05FE-4004-B429-D140B82D55AB}" type="presParOf" srcId="{F591E057-C22B-4462-80A4-8DF2CDD396D1}" destId="{F0FD9BD8-49F3-47A1-8EB4-829798C840B8}" srcOrd="10" destOrd="0" presId="urn:microsoft.com/office/officeart/2005/8/layout/target3"/>
    <dgm:cxn modelId="{2F855E47-0A5C-4BA6-8412-1F2D5719BD6C}" type="presParOf" srcId="{F591E057-C22B-4462-80A4-8DF2CDD396D1}" destId="{764D537F-36ED-4372-810A-36B4807169C8}" srcOrd="11" destOrd="0" presId="urn:microsoft.com/office/officeart/2005/8/layout/target3"/>
    <dgm:cxn modelId="{2302E029-1B1E-4BF5-9DDA-32339AB8BB8C}" type="presParOf" srcId="{F591E057-C22B-4462-80A4-8DF2CDD396D1}" destId="{AF07034D-0EFB-40AD-A235-15A1D19DDE50}" srcOrd="12" destOrd="0" presId="urn:microsoft.com/office/officeart/2005/8/layout/target3"/>
    <dgm:cxn modelId="{8F980465-90BB-40CA-85BA-B5681CF826DE}" type="presParOf" srcId="{F591E057-C22B-4462-80A4-8DF2CDD396D1}" destId="{525C0E86-09A7-4DDE-BC06-6368C6877EF7}" srcOrd="13" destOrd="0" presId="urn:microsoft.com/office/officeart/2005/8/layout/target3"/>
    <dgm:cxn modelId="{FCD3B8EB-7A0E-4230-B680-DFB459983501}" type="presParOf" srcId="{F591E057-C22B-4462-80A4-8DF2CDD396D1}" destId="{74BDA883-6760-46CC-A67A-3580C8B17B94}" srcOrd="14" destOrd="0" presId="urn:microsoft.com/office/officeart/2005/8/layout/target3"/>
    <dgm:cxn modelId="{D9E2B58F-CDDA-413A-B6D8-F97FEEB2157B}" type="presParOf" srcId="{F591E057-C22B-4462-80A4-8DF2CDD396D1}" destId="{ED666D71-0C5A-4E70-8826-1D6E8FC48740}" srcOrd="15" destOrd="0" presId="urn:microsoft.com/office/officeart/2005/8/layout/target3"/>
    <dgm:cxn modelId="{3BB2F6B4-4492-47A7-98BE-BCEBFE806F10}" type="presParOf" srcId="{F591E057-C22B-4462-80A4-8DF2CDD396D1}" destId="{C81039AC-8778-4284-8A10-51403670CD68}" srcOrd="16" destOrd="0" presId="urn:microsoft.com/office/officeart/2005/8/layout/target3"/>
    <dgm:cxn modelId="{606DAF62-B2A7-44F0-8FEA-DC11399474A9}" type="presParOf" srcId="{F591E057-C22B-4462-80A4-8DF2CDD396D1}" destId="{087F53EE-5908-4EC1-8119-CAC134B88912}" srcOrd="17" destOrd="0" presId="urn:microsoft.com/office/officeart/2005/8/layout/target3"/>
    <dgm:cxn modelId="{DEB643DB-C8F8-40E5-BDBE-11C6FC914ED7}" type="presParOf" srcId="{F591E057-C22B-4462-80A4-8DF2CDD396D1}" destId="{69328F39-0B03-450D-BE24-3B148B90D84D}" srcOrd="18" destOrd="0" presId="urn:microsoft.com/office/officeart/2005/8/layout/target3"/>
    <dgm:cxn modelId="{C206D6FD-E109-4307-9DC4-551846EAF29B}" type="presParOf" srcId="{F591E057-C22B-4462-80A4-8DF2CDD396D1}" destId="{940D3374-0060-4CE0-8A5B-F44E0CDAE0D7}"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421B0B-AA71-420C-BA79-4EDC53FD813B}"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es-EC"/>
        </a:p>
      </dgm:t>
    </dgm:pt>
    <dgm:pt modelId="{04416E50-82E9-4B42-B755-4BE0666D016D}">
      <dgm:prSet phldrT="[Texto]" custT="1"/>
      <dgm:spPr/>
      <dgm:t>
        <a:bodyPr/>
        <a:lstStyle/>
        <a:p>
          <a:r>
            <a:rPr lang="es-EC" sz="2800" dirty="0">
              <a:latin typeface="Times New Roman" pitchFamily="18" charset="0"/>
              <a:cs typeface="Times New Roman" pitchFamily="18" charset="0"/>
            </a:rPr>
            <a:t>Principales compradores de la oferta exportable no petrolera venezolana</a:t>
          </a:r>
        </a:p>
      </dgm:t>
    </dgm:pt>
    <dgm:pt modelId="{73FB2922-BFA6-4C03-A69D-385D02278F92}" type="parTrans" cxnId="{DCBCC137-351B-4F08-B59D-98494FB3DC18}">
      <dgm:prSet/>
      <dgm:spPr/>
      <dgm:t>
        <a:bodyPr/>
        <a:lstStyle/>
        <a:p>
          <a:endParaRPr lang="es-EC" sz="3200"/>
        </a:p>
      </dgm:t>
    </dgm:pt>
    <dgm:pt modelId="{280276E7-7B90-4FD7-95D2-6EDF1496F94C}" type="sibTrans" cxnId="{DCBCC137-351B-4F08-B59D-98494FB3DC18}">
      <dgm:prSet/>
      <dgm:spPr/>
      <dgm:t>
        <a:bodyPr/>
        <a:lstStyle/>
        <a:p>
          <a:endParaRPr lang="es-EC" sz="3200"/>
        </a:p>
      </dgm:t>
    </dgm:pt>
    <dgm:pt modelId="{61286A33-A571-48C9-A5E7-F438EB9B8F78}">
      <dgm:prSet phldrT="[Texto]" custT="1"/>
      <dgm:spPr/>
      <dgm:t>
        <a:bodyPr/>
        <a:lstStyle/>
        <a:p>
          <a:r>
            <a:rPr lang="es-EC" sz="3200" dirty="0">
              <a:latin typeface="Times New Roman" pitchFamily="18" charset="0"/>
              <a:cs typeface="Times New Roman" pitchFamily="18" charset="0"/>
            </a:rPr>
            <a:t>Estados Unidos  27.97%</a:t>
          </a:r>
        </a:p>
      </dgm:t>
    </dgm:pt>
    <dgm:pt modelId="{539B730E-02BC-4E53-B8B5-F976F1704A40}" type="parTrans" cxnId="{AE7188AB-65C2-40EA-98D2-3A77210AAB94}">
      <dgm:prSet custT="1"/>
      <dgm:spPr/>
      <dgm:t>
        <a:bodyPr/>
        <a:lstStyle/>
        <a:p>
          <a:endParaRPr lang="es-EC" sz="900" dirty="0"/>
        </a:p>
      </dgm:t>
    </dgm:pt>
    <dgm:pt modelId="{6607C39B-C97D-4C6E-966C-468642CFF430}" type="sibTrans" cxnId="{AE7188AB-65C2-40EA-98D2-3A77210AAB94}">
      <dgm:prSet/>
      <dgm:spPr/>
      <dgm:t>
        <a:bodyPr/>
        <a:lstStyle/>
        <a:p>
          <a:endParaRPr lang="es-EC" sz="3200"/>
        </a:p>
      </dgm:t>
    </dgm:pt>
    <dgm:pt modelId="{466369E7-3300-4C57-824A-3DB67EB7EA09}">
      <dgm:prSet phldrT="[Texto]" custT="1"/>
      <dgm:spPr/>
      <dgm:t>
        <a:bodyPr/>
        <a:lstStyle/>
        <a:p>
          <a:r>
            <a:rPr lang="es-EC" sz="2800" dirty="0">
              <a:latin typeface="Times New Roman" pitchFamily="18" charset="0"/>
              <a:cs typeface="Times New Roman" pitchFamily="18" charset="0"/>
            </a:rPr>
            <a:t>Suiza 11.99%</a:t>
          </a:r>
        </a:p>
      </dgm:t>
    </dgm:pt>
    <dgm:pt modelId="{6850FF22-4663-43F3-89F6-5697D9DBE3D0}" type="parTrans" cxnId="{866CA523-8D31-47F5-9EAF-B59DE2F479AE}">
      <dgm:prSet custT="1"/>
      <dgm:spPr/>
      <dgm:t>
        <a:bodyPr/>
        <a:lstStyle/>
        <a:p>
          <a:endParaRPr lang="es-EC" sz="900" dirty="0"/>
        </a:p>
      </dgm:t>
    </dgm:pt>
    <dgm:pt modelId="{4F73715C-F9A1-4C33-9301-DB1D47E7FC72}" type="sibTrans" cxnId="{866CA523-8D31-47F5-9EAF-B59DE2F479AE}">
      <dgm:prSet/>
      <dgm:spPr/>
      <dgm:t>
        <a:bodyPr/>
        <a:lstStyle/>
        <a:p>
          <a:endParaRPr lang="es-EC" sz="3200"/>
        </a:p>
      </dgm:t>
    </dgm:pt>
    <dgm:pt modelId="{19CD14AC-4C5E-488C-AAE8-7A9CE6F0490E}">
      <dgm:prSet phldrT="[Texto]" custT="1"/>
      <dgm:spPr/>
      <dgm:t>
        <a:bodyPr/>
        <a:lstStyle/>
        <a:p>
          <a:r>
            <a:rPr lang="es-EC" sz="2800" dirty="0">
              <a:latin typeface="Times New Roman" pitchFamily="18" charset="0"/>
              <a:cs typeface="Times New Roman" pitchFamily="18" charset="0"/>
            </a:rPr>
            <a:t>Colombia</a:t>
          </a:r>
          <a:r>
            <a:rPr lang="es-EC" sz="2000" dirty="0">
              <a:latin typeface="Times New Roman" pitchFamily="18" charset="0"/>
              <a:cs typeface="Times New Roman" pitchFamily="18" charset="0"/>
            </a:rPr>
            <a:t> 9.02%</a:t>
          </a:r>
        </a:p>
      </dgm:t>
    </dgm:pt>
    <dgm:pt modelId="{74B908DF-18BD-465B-A1D9-6031D5A719C3}" type="parTrans" cxnId="{2E869170-5766-43C7-9B09-AF6AC980159A}">
      <dgm:prSet custT="1"/>
      <dgm:spPr/>
      <dgm:t>
        <a:bodyPr/>
        <a:lstStyle/>
        <a:p>
          <a:endParaRPr lang="es-EC" sz="900" dirty="0"/>
        </a:p>
      </dgm:t>
    </dgm:pt>
    <dgm:pt modelId="{42EE7C44-A249-41CD-A38F-A66C22369EA6}" type="sibTrans" cxnId="{2E869170-5766-43C7-9B09-AF6AC980159A}">
      <dgm:prSet/>
      <dgm:spPr/>
      <dgm:t>
        <a:bodyPr/>
        <a:lstStyle/>
        <a:p>
          <a:endParaRPr lang="es-EC" sz="3200"/>
        </a:p>
      </dgm:t>
    </dgm:pt>
    <dgm:pt modelId="{43E1FC2C-C913-46A4-AA9B-3236E855C399}">
      <dgm:prSet phldrT="[Texto]" custT="1"/>
      <dgm:spPr/>
      <dgm:t>
        <a:bodyPr/>
        <a:lstStyle/>
        <a:p>
          <a:r>
            <a:rPr lang="es-EC" sz="2800" dirty="0">
              <a:latin typeface="Times New Roman" pitchFamily="18" charset="0"/>
              <a:cs typeface="Times New Roman" pitchFamily="18" charset="0"/>
            </a:rPr>
            <a:t>China 8.62%</a:t>
          </a:r>
        </a:p>
      </dgm:t>
    </dgm:pt>
    <dgm:pt modelId="{957F2341-5453-4D80-86E9-335C79C8A3D8}" type="parTrans" cxnId="{F6A2B9E0-A112-4FFD-826E-D9FA0ACA84C9}">
      <dgm:prSet custT="1"/>
      <dgm:spPr/>
      <dgm:t>
        <a:bodyPr/>
        <a:lstStyle/>
        <a:p>
          <a:endParaRPr lang="es-EC" sz="900" dirty="0"/>
        </a:p>
      </dgm:t>
    </dgm:pt>
    <dgm:pt modelId="{762F47D2-6C33-4BDC-95D5-8E53D5684A3E}" type="sibTrans" cxnId="{F6A2B9E0-A112-4FFD-826E-D9FA0ACA84C9}">
      <dgm:prSet/>
      <dgm:spPr/>
      <dgm:t>
        <a:bodyPr/>
        <a:lstStyle/>
        <a:p>
          <a:endParaRPr lang="es-EC" sz="3200"/>
        </a:p>
      </dgm:t>
    </dgm:pt>
    <dgm:pt modelId="{1FB967CB-3B9F-4CE4-A9BF-93CB6EA5D8B1}" type="pres">
      <dgm:prSet presAssocID="{BF421B0B-AA71-420C-BA79-4EDC53FD813B}" presName="cycle" presStyleCnt="0">
        <dgm:presLayoutVars>
          <dgm:chMax val="1"/>
          <dgm:dir/>
          <dgm:animLvl val="ctr"/>
          <dgm:resizeHandles val="exact"/>
        </dgm:presLayoutVars>
      </dgm:prSet>
      <dgm:spPr/>
      <dgm:t>
        <a:bodyPr/>
        <a:lstStyle/>
        <a:p>
          <a:endParaRPr lang="es-EC"/>
        </a:p>
      </dgm:t>
    </dgm:pt>
    <dgm:pt modelId="{B6418714-AF61-4B5A-911D-8955E1AB4806}" type="pres">
      <dgm:prSet presAssocID="{04416E50-82E9-4B42-B755-4BE0666D016D}" presName="centerShape" presStyleLbl="node0" presStyleIdx="0" presStyleCnt="1" custScaleX="369807" custScaleY="128092"/>
      <dgm:spPr/>
      <dgm:t>
        <a:bodyPr/>
        <a:lstStyle/>
        <a:p>
          <a:endParaRPr lang="es-EC"/>
        </a:p>
      </dgm:t>
    </dgm:pt>
    <dgm:pt modelId="{F31468A8-A6B3-4F39-A893-37D00241270A}" type="pres">
      <dgm:prSet presAssocID="{539B730E-02BC-4E53-B8B5-F976F1704A40}" presName="Name9" presStyleLbl="parChTrans1D2" presStyleIdx="0" presStyleCnt="4"/>
      <dgm:spPr/>
      <dgm:t>
        <a:bodyPr/>
        <a:lstStyle/>
        <a:p>
          <a:endParaRPr lang="es-EC"/>
        </a:p>
      </dgm:t>
    </dgm:pt>
    <dgm:pt modelId="{095EAB15-632E-4EED-B04A-34E7A990E261}" type="pres">
      <dgm:prSet presAssocID="{539B730E-02BC-4E53-B8B5-F976F1704A40}" presName="connTx" presStyleLbl="parChTrans1D2" presStyleIdx="0" presStyleCnt="4"/>
      <dgm:spPr/>
      <dgm:t>
        <a:bodyPr/>
        <a:lstStyle/>
        <a:p>
          <a:endParaRPr lang="es-EC"/>
        </a:p>
      </dgm:t>
    </dgm:pt>
    <dgm:pt modelId="{06E60248-85B0-4820-8BC3-DA25F7FB526E}" type="pres">
      <dgm:prSet presAssocID="{61286A33-A571-48C9-A5E7-F438EB9B8F78}" presName="node" presStyleLbl="node1" presStyleIdx="0" presStyleCnt="4" custScaleX="406001">
        <dgm:presLayoutVars>
          <dgm:bulletEnabled val="1"/>
        </dgm:presLayoutVars>
      </dgm:prSet>
      <dgm:spPr/>
      <dgm:t>
        <a:bodyPr/>
        <a:lstStyle/>
        <a:p>
          <a:endParaRPr lang="es-EC"/>
        </a:p>
      </dgm:t>
    </dgm:pt>
    <dgm:pt modelId="{D197ED81-37E2-46BF-9BB0-35CEE0BD6809}" type="pres">
      <dgm:prSet presAssocID="{6850FF22-4663-43F3-89F6-5697D9DBE3D0}" presName="Name9" presStyleLbl="parChTrans1D2" presStyleIdx="1" presStyleCnt="4"/>
      <dgm:spPr/>
      <dgm:t>
        <a:bodyPr/>
        <a:lstStyle/>
        <a:p>
          <a:endParaRPr lang="es-EC"/>
        </a:p>
      </dgm:t>
    </dgm:pt>
    <dgm:pt modelId="{0FE6289A-3557-4735-B1A7-1C7A1C5B98EC}" type="pres">
      <dgm:prSet presAssocID="{6850FF22-4663-43F3-89F6-5697D9DBE3D0}" presName="connTx" presStyleLbl="parChTrans1D2" presStyleIdx="1" presStyleCnt="4"/>
      <dgm:spPr/>
      <dgm:t>
        <a:bodyPr/>
        <a:lstStyle/>
        <a:p>
          <a:endParaRPr lang="es-EC"/>
        </a:p>
      </dgm:t>
    </dgm:pt>
    <dgm:pt modelId="{561FFA47-9824-45A7-A467-50831ACE66E9}" type="pres">
      <dgm:prSet presAssocID="{466369E7-3300-4C57-824A-3DB67EB7EA09}" presName="node" presStyleLbl="node1" presStyleIdx="1" presStyleCnt="4" custScaleX="219655" custScaleY="83229" custRadScaleRad="234528" custRadScaleInc="-1462">
        <dgm:presLayoutVars>
          <dgm:bulletEnabled val="1"/>
        </dgm:presLayoutVars>
      </dgm:prSet>
      <dgm:spPr/>
      <dgm:t>
        <a:bodyPr/>
        <a:lstStyle/>
        <a:p>
          <a:endParaRPr lang="es-EC"/>
        </a:p>
      </dgm:t>
    </dgm:pt>
    <dgm:pt modelId="{CC583477-F433-4F81-9093-850E8C907BC2}" type="pres">
      <dgm:prSet presAssocID="{74B908DF-18BD-465B-A1D9-6031D5A719C3}" presName="Name9" presStyleLbl="parChTrans1D2" presStyleIdx="2" presStyleCnt="4"/>
      <dgm:spPr/>
      <dgm:t>
        <a:bodyPr/>
        <a:lstStyle/>
        <a:p>
          <a:endParaRPr lang="es-EC"/>
        </a:p>
      </dgm:t>
    </dgm:pt>
    <dgm:pt modelId="{DADAF798-06CB-4095-8FB0-E39ECAFECBF8}" type="pres">
      <dgm:prSet presAssocID="{74B908DF-18BD-465B-A1D9-6031D5A719C3}" presName="connTx" presStyleLbl="parChTrans1D2" presStyleIdx="2" presStyleCnt="4"/>
      <dgm:spPr/>
      <dgm:t>
        <a:bodyPr/>
        <a:lstStyle/>
        <a:p>
          <a:endParaRPr lang="es-EC"/>
        </a:p>
      </dgm:t>
    </dgm:pt>
    <dgm:pt modelId="{6ADAEB00-C331-41B7-8441-D058F651591D}" type="pres">
      <dgm:prSet presAssocID="{19CD14AC-4C5E-488C-AAE8-7A9CE6F0490E}" presName="node" presStyleLbl="node1" presStyleIdx="2" presStyleCnt="4" custScaleX="187888">
        <dgm:presLayoutVars>
          <dgm:bulletEnabled val="1"/>
        </dgm:presLayoutVars>
      </dgm:prSet>
      <dgm:spPr/>
      <dgm:t>
        <a:bodyPr/>
        <a:lstStyle/>
        <a:p>
          <a:endParaRPr lang="es-EC"/>
        </a:p>
      </dgm:t>
    </dgm:pt>
    <dgm:pt modelId="{807E2A3C-D18C-4B43-9BDA-42B2648AFF67}" type="pres">
      <dgm:prSet presAssocID="{957F2341-5453-4D80-86E9-335C79C8A3D8}" presName="Name9" presStyleLbl="parChTrans1D2" presStyleIdx="3" presStyleCnt="4"/>
      <dgm:spPr/>
      <dgm:t>
        <a:bodyPr/>
        <a:lstStyle/>
        <a:p>
          <a:endParaRPr lang="es-EC"/>
        </a:p>
      </dgm:t>
    </dgm:pt>
    <dgm:pt modelId="{743090E2-4FBF-4C1A-957C-756E1F9D5030}" type="pres">
      <dgm:prSet presAssocID="{957F2341-5453-4D80-86E9-335C79C8A3D8}" presName="connTx" presStyleLbl="parChTrans1D2" presStyleIdx="3" presStyleCnt="4"/>
      <dgm:spPr/>
      <dgm:t>
        <a:bodyPr/>
        <a:lstStyle/>
        <a:p>
          <a:endParaRPr lang="es-EC"/>
        </a:p>
      </dgm:t>
    </dgm:pt>
    <dgm:pt modelId="{5ADD466E-4634-4DCE-949B-8C59C744F444}" type="pres">
      <dgm:prSet presAssocID="{43E1FC2C-C913-46A4-AA9B-3236E855C399}" presName="node" presStyleLbl="node1" presStyleIdx="3" presStyleCnt="4" custScaleX="135464" custRadScaleRad="209949" custRadScaleInc="-2090">
        <dgm:presLayoutVars>
          <dgm:bulletEnabled val="1"/>
        </dgm:presLayoutVars>
      </dgm:prSet>
      <dgm:spPr/>
      <dgm:t>
        <a:bodyPr/>
        <a:lstStyle/>
        <a:p>
          <a:endParaRPr lang="es-EC"/>
        </a:p>
      </dgm:t>
    </dgm:pt>
  </dgm:ptLst>
  <dgm:cxnLst>
    <dgm:cxn modelId="{770A160A-C032-4CE3-A328-99B12A185B06}" type="presOf" srcId="{6850FF22-4663-43F3-89F6-5697D9DBE3D0}" destId="{D197ED81-37E2-46BF-9BB0-35CEE0BD6809}" srcOrd="0" destOrd="0" presId="urn:microsoft.com/office/officeart/2005/8/layout/radial1"/>
    <dgm:cxn modelId="{ACB2E0FE-5C15-454A-849E-EBC7F8FE6D0F}" type="presOf" srcId="{6850FF22-4663-43F3-89F6-5697D9DBE3D0}" destId="{0FE6289A-3557-4735-B1A7-1C7A1C5B98EC}" srcOrd="1" destOrd="0" presId="urn:microsoft.com/office/officeart/2005/8/layout/radial1"/>
    <dgm:cxn modelId="{65D8037E-0834-4091-AEEE-191BC9843294}" type="presOf" srcId="{BF421B0B-AA71-420C-BA79-4EDC53FD813B}" destId="{1FB967CB-3B9F-4CE4-A9BF-93CB6EA5D8B1}" srcOrd="0" destOrd="0" presId="urn:microsoft.com/office/officeart/2005/8/layout/radial1"/>
    <dgm:cxn modelId="{93BEA1B8-3321-45F3-8724-3065999B9866}" type="presOf" srcId="{74B908DF-18BD-465B-A1D9-6031D5A719C3}" destId="{CC583477-F433-4F81-9093-850E8C907BC2}" srcOrd="0" destOrd="0" presId="urn:microsoft.com/office/officeart/2005/8/layout/radial1"/>
    <dgm:cxn modelId="{866CA523-8D31-47F5-9EAF-B59DE2F479AE}" srcId="{04416E50-82E9-4B42-B755-4BE0666D016D}" destId="{466369E7-3300-4C57-824A-3DB67EB7EA09}" srcOrd="1" destOrd="0" parTransId="{6850FF22-4663-43F3-89F6-5697D9DBE3D0}" sibTransId="{4F73715C-F9A1-4C33-9301-DB1D47E7FC72}"/>
    <dgm:cxn modelId="{C6D8962B-2356-47A9-A4DA-83D6F4E2B8F2}" type="presOf" srcId="{19CD14AC-4C5E-488C-AAE8-7A9CE6F0490E}" destId="{6ADAEB00-C331-41B7-8441-D058F651591D}" srcOrd="0" destOrd="0" presId="urn:microsoft.com/office/officeart/2005/8/layout/radial1"/>
    <dgm:cxn modelId="{F07A4274-0873-4D32-A6ED-74333BCE6D5D}" type="presOf" srcId="{539B730E-02BC-4E53-B8B5-F976F1704A40}" destId="{F31468A8-A6B3-4F39-A893-37D00241270A}" srcOrd="0" destOrd="0" presId="urn:microsoft.com/office/officeart/2005/8/layout/radial1"/>
    <dgm:cxn modelId="{AE4534CA-1CC7-477C-BFD0-4B103644F95B}" type="presOf" srcId="{74B908DF-18BD-465B-A1D9-6031D5A719C3}" destId="{DADAF798-06CB-4095-8FB0-E39ECAFECBF8}" srcOrd="1" destOrd="0" presId="urn:microsoft.com/office/officeart/2005/8/layout/radial1"/>
    <dgm:cxn modelId="{BB5EB65A-7FFA-4999-81BA-24A8B8ED8C66}" type="presOf" srcId="{539B730E-02BC-4E53-B8B5-F976F1704A40}" destId="{095EAB15-632E-4EED-B04A-34E7A990E261}" srcOrd="1" destOrd="0" presId="urn:microsoft.com/office/officeart/2005/8/layout/radial1"/>
    <dgm:cxn modelId="{CB9F8373-0803-45FD-AA1F-FA7AF75E91A3}" type="presOf" srcId="{61286A33-A571-48C9-A5E7-F438EB9B8F78}" destId="{06E60248-85B0-4820-8BC3-DA25F7FB526E}" srcOrd="0" destOrd="0" presId="urn:microsoft.com/office/officeart/2005/8/layout/radial1"/>
    <dgm:cxn modelId="{463F539F-5951-4280-BE3E-0787EDAD03AA}" type="presOf" srcId="{466369E7-3300-4C57-824A-3DB67EB7EA09}" destId="{561FFA47-9824-45A7-A467-50831ACE66E9}" srcOrd="0" destOrd="0" presId="urn:microsoft.com/office/officeart/2005/8/layout/radial1"/>
    <dgm:cxn modelId="{2E869170-5766-43C7-9B09-AF6AC980159A}" srcId="{04416E50-82E9-4B42-B755-4BE0666D016D}" destId="{19CD14AC-4C5E-488C-AAE8-7A9CE6F0490E}" srcOrd="2" destOrd="0" parTransId="{74B908DF-18BD-465B-A1D9-6031D5A719C3}" sibTransId="{42EE7C44-A249-41CD-A38F-A66C22369EA6}"/>
    <dgm:cxn modelId="{AE7188AB-65C2-40EA-98D2-3A77210AAB94}" srcId="{04416E50-82E9-4B42-B755-4BE0666D016D}" destId="{61286A33-A571-48C9-A5E7-F438EB9B8F78}" srcOrd="0" destOrd="0" parTransId="{539B730E-02BC-4E53-B8B5-F976F1704A40}" sibTransId="{6607C39B-C97D-4C6E-966C-468642CFF430}"/>
    <dgm:cxn modelId="{DCBCC137-351B-4F08-B59D-98494FB3DC18}" srcId="{BF421B0B-AA71-420C-BA79-4EDC53FD813B}" destId="{04416E50-82E9-4B42-B755-4BE0666D016D}" srcOrd="0" destOrd="0" parTransId="{73FB2922-BFA6-4C03-A69D-385D02278F92}" sibTransId="{280276E7-7B90-4FD7-95D2-6EDF1496F94C}"/>
    <dgm:cxn modelId="{0E8DB1F1-85D1-49E2-88DB-7F1C9D73875F}" type="presOf" srcId="{957F2341-5453-4D80-86E9-335C79C8A3D8}" destId="{807E2A3C-D18C-4B43-9BDA-42B2648AFF67}" srcOrd="0" destOrd="0" presId="urn:microsoft.com/office/officeart/2005/8/layout/radial1"/>
    <dgm:cxn modelId="{F6A2B9E0-A112-4FFD-826E-D9FA0ACA84C9}" srcId="{04416E50-82E9-4B42-B755-4BE0666D016D}" destId="{43E1FC2C-C913-46A4-AA9B-3236E855C399}" srcOrd="3" destOrd="0" parTransId="{957F2341-5453-4D80-86E9-335C79C8A3D8}" sibTransId="{762F47D2-6C33-4BDC-95D5-8E53D5684A3E}"/>
    <dgm:cxn modelId="{D374D35E-7ED7-420B-8397-EE889D0A07B3}" type="presOf" srcId="{43E1FC2C-C913-46A4-AA9B-3236E855C399}" destId="{5ADD466E-4634-4DCE-949B-8C59C744F444}" srcOrd="0" destOrd="0" presId="urn:microsoft.com/office/officeart/2005/8/layout/radial1"/>
    <dgm:cxn modelId="{00F85C07-07FA-4D37-A268-90DDECAA1838}" type="presOf" srcId="{04416E50-82E9-4B42-B755-4BE0666D016D}" destId="{B6418714-AF61-4B5A-911D-8955E1AB4806}" srcOrd="0" destOrd="0" presId="urn:microsoft.com/office/officeart/2005/8/layout/radial1"/>
    <dgm:cxn modelId="{45B00114-3A16-467A-8075-9566DDFAA042}" type="presOf" srcId="{957F2341-5453-4D80-86E9-335C79C8A3D8}" destId="{743090E2-4FBF-4C1A-957C-756E1F9D5030}" srcOrd="1" destOrd="0" presId="urn:microsoft.com/office/officeart/2005/8/layout/radial1"/>
    <dgm:cxn modelId="{131D4747-25FC-4B55-8D7F-7BE68E5E20AA}" type="presParOf" srcId="{1FB967CB-3B9F-4CE4-A9BF-93CB6EA5D8B1}" destId="{B6418714-AF61-4B5A-911D-8955E1AB4806}" srcOrd="0" destOrd="0" presId="urn:microsoft.com/office/officeart/2005/8/layout/radial1"/>
    <dgm:cxn modelId="{B1D6D241-4112-43CF-8EEA-80D7C2A55035}" type="presParOf" srcId="{1FB967CB-3B9F-4CE4-A9BF-93CB6EA5D8B1}" destId="{F31468A8-A6B3-4F39-A893-37D00241270A}" srcOrd="1" destOrd="0" presId="urn:microsoft.com/office/officeart/2005/8/layout/radial1"/>
    <dgm:cxn modelId="{67D88B79-720E-4655-93C0-066BF366515C}" type="presParOf" srcId="{F31468A8-A6B3-4F39-A893-37D00241270A}" destId="{095EAB15-632E-4EED-B04A-34E7A990E261}" srcOrd="0" destOrd="0" presId="urn:microsoft.com/office/officeart/2005/8/layout/radial1"/>
    <dgm:cxn modelId="{9E23DFE2-A362-4040-A6A5-FF4089F70E11}" type="presParOf" srcId="{1FB967CB-3B9F-4CE4-A9BF-93CB6EA5D8B1}" destId="{06E60248-85B0-4820-8BC3-DA25F7FB526E}" srcOrd="2" destOrd="0" presId="urn:microsoft.com/office/officeart/2005/8/layout/radial1"/>
    <dgm:cxn modelId="{FA22B75B-FA88-49B2-A881-18C20E7B696C}" type="presParOf" srcId="{1FB967CB-3B9F-4CE4-A9BF-93CB6EA5D8B1}" destId="{D197ED81-37E2-46BF-9BB0-35CEE0BD6809}" srcOrd="3" destOrd="0" presId="urn:microsoft.com/office/officeart/2005/8/layout/radial1"/>
    <dgm:cxn modelId="{05E84CE4-6644-47CC-9926-BA4A35DE78A9}" type="presParOf" srcId="{D197ED81-37E2-46BF-9BB0-35CEE0BD6809}" destId="{0FE6289A-3557-4735-B1A7-1C7A1C5B98EC}" srcOrd="0" destOrd="0" presId="urn:microsoft.com/office/officeart/2005/8/layout/radial1"/>
    <dgm:cxn modelId="{CA5252FB-DDC8-49D3-82BC-C2AA2867352D}" type="presParOf" srcId="{1FB967CB-3B9F-4CE4-A9BF-93CB6EA5D8B1}" destId="{561FFA47-9824-45A7-A467-50831ACE66E9}" srcOrd="4" destOrd="0" presId="urn:microsoft.com/office/officeart/2005/8/layout/radial1"/>
    <dgm:cxn modelId="{CA5AD17A-6B09-48CE-8DBF-A680E4DE25F0}" type="presParOf" srcId="{1FB967CB-3B9F-4CE4-A9BF-93CB6EA5D8B1}" destId="{CC583477-F433-4F81-9093-850E8C907BC2}" srcOrd="5" destOrd="0" presId="urn:microsoft.com/office/officeart/2005/8/layout/radial1"/>
    <dgm:cxn modelId="{48CBEEAD-7D59-4EDE-883D-83C08E210DA3}" type="presParOf" srcId="{CC583477-F433-4F81-9093-850E8C907BC2}" destId="{DADAF798-06CB-4095-8FB0-E39ECAFECBF8}" srcOrd="0" destOrd="0" presId="urn:microsoft.com/office/officeart/2005/8/layout/radial1"/>
    <dgm:cxn modelId="{B212E0E3-3249-4FD3-9030-5D3FCBF37958}" type="presParOf" srcId="{1FB967CB-3B9F-4CE4-A9BF-93CB6EA5D8B1}" destId="{6ADAEB00-C331-41B7-8441-D058F651591D}" srcOrd="6" destOrd="0" presId="urn:microsoft.com/office/officeart/2005/8/layout/radial1"/>
    <dgm:cxn modelId="{CCFD0A12-215B-452F-AAC9-F6A97AB8F5BC}" type="presParOf" srcId="{1FB967CB-3B9F-4CE4-A9BF-93CB6EA5D8B1}" destId="{807E2A3C-D18C-4B43-9BDA-42B2648AFF67}" srcOrd="7" destOrd="0" presId="urn:microsoft.com/office/officeart/2005/8/layout/radial1"/>
    <dgm:cxn modelId="{1061DE1E-47AB-4F25-B109-17AFE2293D8A}" type="presParOf" srcId="{807E2A3C-D18C-4B43-9BDA-42B2648AFF67}" destId="{743090E2-4FBF-4C1A-957C-756E1F9D5030}" srcOrd="0" destOrd="0" presId="urn:microsoft.com/office/officeart/2005/8/layout/radial1"/>
    <dgm:cxn modelId="{AD82AC92-5D01-4DB3-9F33-7C4FF5B2B548}" type="presParOf" srcId="{1FB967CB-3B9F-4CE4-A9BF-93CB6EA5D8B1}" destId="{5ADD466E-4634-4DCE-949B-8C59C744F44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4EE3A8E-6295-4033-A496-7922344B587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A271B7DA-94E4-4878-B06B-78162D0D300B}">
      <dgm:prSet phldrT="[Texto]"/>
      <dgm:spPr>
        <a:blipFill rotWithShape="0">
          <a:blip xmlns:r="http://schemas.openxmlformats.org/officeDocument/2006/relationships" r:embed="rId1"/>
          <a:stretch>
            <a:fillRect/>
          </a:stretch>
        </a:blipFill>
      </dgm:spPr>
      <dgm:t>
        <a:bodyPr/>
        <a:lstStyle/>
        <a:p>
          <a:endParaRPr lang="es-EC" dirty="0"/>
        </a:p>
      </dgm:t>
    </dgm:pt>
    <dgm:pt modelId="{FC8CA23A-452C-4AF3-B285-5659180E2293}" type="parTrans" cxnId="{9A9F7824-07DB-4B18-9CC7-13250E933BAC}">
      <dgm:prSet/>
      <dgm:spPr/>
      <dgm:t>
        <a:bodyPr/>
        <a:lstStyle/>
        <a:p>
          <a:endParaRPr lang="es-EC"/>
        </a:p>
      </dgm:t>
    </dgm:pt>
    <dgm:pt modelId="{C25B8805-7878-4507-B332-54EC9A96CC23}" type="sibTrans" cxnId="{9A9F7824-07DB-4B18-9CC7-13250E933BAC}">
      <dgm:prSet/>
      <dgm:spPr/>
      <dgm:t>
        <a:bodyPr/>
        <a:lstStyle/>
        <a:p>
          <a:endParaRPr lang="es-EC"/>
        </a:p>
      </dgm:t>
    </dgm:pt>
    <dgm:pt modelId="{8DD6960F-0116-4F1E-9370-0769789D532A}">
      <dgm:prSet phldrT="[Texto]" custT="1"/>
      <dgm:spPr/>
      <dgm:t>
        <a:bodyPr/>
        <a:lstStyle/>
        <a:p>
          <a:r>
            <a:rPr lang="es-EC" sz="1800" dirty="0" smtClean="0"/>
            <a:t>Crecimiento en costos operacionales de Venezuela</a:t>
          </a:r>
          <a:endParaRPr lang="es-EC" sz="1800" dirty="0"/>
        </a:p>
      </dgm:t>
    </dgm:pt>
    <dgm:pt modelId="{E2F941F8-40E1-4B4A-BF39-0FBF15F52E85}" type="parTrans" cxnId="{FFCCF562-6B82-4769-BE6E-D9C09177E96E}">
      <dgm:prSet/>
      <dgm:spPr/>
      <dgm:t>
        <a:bodyPr/>
        <a:lstStyle/>
        <a:p>
          <a:endParaRPr lang="es-EC"/>
        </a:p>
      </dgm:t>
    </dgm:pt>
    <dgm:pt modelId="{53AD92CB-588B-46BB-BDFB-61A4D9A08263}" type="sibTrans" cxnId="{FFCCF562-6B82-4769-BE6E-D9C09177E96E}">
      <dgm:prSet/>
      <dgm:spPr/>
      <dgm:t>
        <a:bodyPr/>
        <a:lstStyle/>
        <a:p>
          <a:endParaRPr lang="es-EC"/>
        </a:p>
      </dgm:t>
    </dgm:pt>
    <dgm:pt modelId="{A5A96EBD-B00A-4144-9690-8ACC72D0E839}">
      <dgm:prSet phldrT="[Texto]"/>
      <dgm:spPr>
        <a:blipFill rotWithShape="0">
          <a:blip xmlns:r="http://schemas.openxmlformats.org/officeDocument/2006/relationships" r:embed="rId2"/>
          <a:stretch>
            <a:fillRect/>
          </a:stretch>
        </a:blipFill>
      </dgm:spPr>
      <dgm:t>
        <a:bodyPr/>
        <a:lstStyle/>
        <a:p>
          <a:endParaRPr lang="es-EC" dirty="0"/>
        </a:p>
      </dgm:t>
    </dgm:pt>
    <dgm:pt modelId="{371E8B89-3CE5-4CFA-9418-DD59866FAF32}" type="parTrans" cxnId="{47E3ED7E-7A55-45E4-96B7-7C371CD55C63}">
      <dgm:prSet/>
      <dgm:spPr/>
      <dgm:t>
        <a:bodyPr/>
        <a:lstStyle/>
        <a:p>
          <a:endParaRPr lang="es-EC"/>
        </a:p>
      </dgm:t>
    </dgm:pt>
    <dgm:pt modelId="{37D4EE09-A238-4FA3-91F0-F1CA330E5F10}" type="sibTrans" cxnId="{47E3ED7E-7A55-45E4-96B7-7C371CD55C63}">
      <dgm:prSet/>
      <dgm:spPr/>
      <dgm:t>
        <a:bodyPr/>
        <a:lstStyle/>
        <a:p>
          <a:endParaRPr lang="es-EC"/>
        </a:p>
      </dgm:t>
    </dgm:pt>
    <dgm:pt modelId="{AEE68C73-F5E7-416E-B843-BD678FB5AEA5}">
      <dgm:prSet phldrT="[Texto]" custT="1"/>
      <dgm:spPr/>
      <dgm:t>
        <a:bodyPr/>
        <a:lstStyle/>
        <a:p>
          <a:r>
            <a:rPr lang="es-EC" sz="1800" dirty="0" smtClean="0"/>
            <a:t>Costos operacionales ecuatorianos </a:t>
          </a:r>
          <a:r>
            <a:rPr lang="es-EC" sz="2000" dirty="0" smtClean="0"/>
            <a:t>constantes</a:t>
          </a:r>
          <a:endParaRPr lang="es-EC" sz="1800" dirty="0"/>
        </a:p>
      </dgm:t>
    </dgm:pt>
    <dgm:pt modelId="{C164A970-BDC2-4DC9-8B0F-1395E5DEB479}" type="parTrans" cxnId="{5DD1A662-CEEE-4383-BBB3-10A8FF85FAFD}">
      <dgm:prSet/>
      <dgm:spPr/>
      <dgm:t>
        <a:bodyPr/>
        <a:lstStyle/>
        <a:p>
          <a:endParaRPr lang="es-EC"/>
        </a:p>
      </dgm:t>
    </dgm:pt>
    <dgm:pt modelId="{6E19BF22-A540-441A-9776-994895AC1BB4}" type="sibTrans" cxnId="{5DD1A662-CEEE-4383-BBB3-10A8FF85FAFD}">
      <dgm:prSet/>
      <dgm:spPr/>
      <dgm:t>
        <a:bodyPr/>
        <a:lstStyle/>
        <a:p>
          <a:endParaRPr lang="es-EC"/>
        </a:p>
      </dgm:t>
    </dgm:pt>
    <dgm:pt modelId="{BC8A82F0-596A-4F85-9247-33DDC0482C5E}">
      <dgm:prSet phldrT="[Texto]"/>
      <dgm:spPr>
        <a:blipFill rotWithShape="0">
          <a:blip xmlns:r="http://schemas.openxmlformats.org/officeDocument/2006/relationships" r:embed="rId3"/>
          <a:stretch>
            <a:fillRect/>
          </a:stretch>
        </a:blipFill>
      </dgm:spPr>
      <dgm:t>
        <a:bodyPr/>
        <a:lstStyle/>
        <a:p>
          <a:endParaRPr lang="es-EC" dirty="0"/>
        </a:p>
      </dgm:t>
    </dgm:pt>
    <dgm:pt modelId="{067CD96A-7F43-4C50-9DE0-9D25CBC3787F}" type="parTrans" cxnId="{F22803E6-449E-4BF3-B118-EDBEBF241DF7}">
      <dgm:prSet/>
      <dgm:spPr/>
      <dgm:t>
        <a:bodyPr/>
        <a:lstStyle/>
        <a:p>
          <a:endParaRPr lang="es-EC"/>
        </a:p>
      </dgm:t>
    </dgm:pt>
    <dgm:pt modelId="{A2ABC7E3-2622-462A-9047-0D02E87D4FB2}" type="sibTrans" cxnId="{F22803E6-449E-4BF3-B118-EDBEBF241DF7}">
      <dgm:prSet/>
      <dgm:spPr/>
      <dgm:t>
        <a:bodyPr/>
        <a:lstStyle/>
        <a:p>
          <a:endParaRPr lang="es-EC"/>
        </a:p>
      </dgm:t>
    </dgm:pt>
    <dgm:pt modelId="{9E03771A-05E7-419C-B085-003894D06EA9}">
      <dgm:prSet phldrT="[Texto]" custT="1"/>
      <dgm:spPr/>
      <dgm:t>
        <a:bodyPr/>
        <a:lstStyle/>
        <a:p>
          <a:pPr algn="ctr"/>
          <a:r>
            <a:rPr lang="es-EC" sz="1800" b="1" dirty="0" smtClean="0"/>
            <a:t>No existió Influencia positiva en el Crecimiento Económico</a:t>
          </a:r>
          <a:endParaRPr lang="es-EC" sz="1800" b="1" dirty="0"/>
        </a:p>
      </dgm:t>
    </dgm:pt>
    <dgm:pt modelId="{D5E025B4-75CD-47E9-9AD1-ED3DA20B492C}" type="parTrans" cxnId="{3B478875-6C23-4B8F-80D3-B3BBCB703007}">
      <dgm:prSet/>
      <dgm:spPr/>
      <dgm:t>
        <a:bodyPr/>
        <a:lstStyle/>
        <a:p>
          <a:endParaRPr lang="es-EC"/>
        </a:p>
      </dgm:t>
    </dgm:pt>
    <dgm:pt modelId="{B759D19C-2CE3-4962-BE81-922B709BB51B}" type="sibTrans" cxnId="{3B478875-6C23-4B8F-80D3-B3BBCB703007}">
      <dgm:prSet/>
      <dgm:spPr/>
      <dgm:t>
        <a:bodyPr/>
        <a:lstStyle/>
        <a:p>
          <a:endParaRPr lang="es-EC"/>
        </a:p>
      </dgm:t>
    </dgm:pt>
    <dgm:pt modelId="{8F94D608-F314-44D5-AD7D-665535107C52}" type="pres">
      <dgm:prSet presAssocID="{A4EE3A8E-6295-4033-A496-7922344B587D}" presName="rootnode" presStyleCnt="0">
        <dgm:presLayoutVars>
          <dgm:chMax/>
          <dgm:chPref/>
          <dgm:dir/>
          <dgm:animLvl val="lvl"/>
        </dgm:presLayoutVars>
      </dgm:prSet>
      <dgm:spPr/>
    </dgm:pt>
    <dgm:pt modelId="{C50116DC-CF97-470C-B662-ACB1ED461A65}" type="pres">
      <dgm:prSet presAssocID="{A271B7DA-94E4-4878-B06B-78162D0D300B}" presName="composite" presStyleCnt="0"/>
      <dgm:spPr/>
    </dgm:pt>
    <dgm:pt modelId="{CDA54036-BE18-41A4-9E66-C611E82FF17D}" type="pres">
      <dgm:prSet presAssocID="{A271B7DA-94E4-4878-B06B-78162D0D300B}" presName="bentUpArrow1" presStyleLbl="alignImgPlace1" presStyleIdx="0" presStyleCnt="2"/>
      <dgm:spPr/>
    </dgm:pt>
    <dgm:pt modelId="{F571F18A-7800-41FD-A13B-76C44242A1D9}" type="pres">
      <dgm:prSet presAssocID="{A271B7DA-94E4-4878-B06B-78162D0D300B}" presName="ParentText" presStyleLbl="node1" presStyleIdx="0" presStyleCnt="3">
        <dgm:presLayoutVars>
          <dgm:chMax val="1"/>
          <dgm:chPref val="1"/>
          <dgm:bulletEnabled val="1"/>
        </dgm:presLayoutVars>
      </dgm:prSet>
      <dgm:spPr/>
      <dgm:t>
        <a:bodyPr/>
        <a:lstStyle/>
        <a:p>
          <a:endParaRPr lang="es-EC"/>
        </a:p>
      </dgm:t>
    </dgm:pt>
    <dgm:pt modelId="{5BD927A9-2D20-4E8E-A2BA-B038277BEA8C}" type="pres">
      <dgm:prSet presAssocID="{A271B7DA-94E4-4878-B06B-78162D0D300B}" presName="ChildText" presStyleLbl="revTx" presStyleIdx="0" presStyleCnt="3">
        <dgm:presLayoutVars>
          <dgm:chMax val="0"/>
          <dgm:chPref val="0"/>
          <dgm:bulletEnabled val="1"/>
        </dgm:presLayoutVars>
      </dgm:prSet>
      <dgm:spPr/>
      <dgm:t>
        <a:bodyPr/>
        <a:lstStyle/>
        <a:p>
          <a:endParaRPr lang="es-EC"/>
        </a:p>
      </dgm:t>
    </dgm:pt>
    <dgm:pt modelId="{EDBA04F1-81BE-4974-9046-4D7212E98DC9}" type="pres">
      <dgm:prSet presAssocID="{C25B8805-7878-4507-B332-54EC9A96CC23}" presName="sibTrans" presStyleCnt="0"/>
      <dgm:spPr/>
    </dgm:pt>
    <dgm:pt modelId="{7EC75F7D-FBA8-435B-94F7-9A5A494FDE59}" type="pres">
      <dgm:prSet presAssocID="{A5A96EBD-B00A-4144-9690-8ACC72D0E839}" presName="composite" presStyleCnt="0"/>
      <dgm:spPr/>
    </dgm:pt>
    <dgm:pt modelId="{8E6F62A5-AAFE-4B7B-B57C-57F38C6B5CDA}" type="pres">
      <dgm:prSet presAssocID="{A5A96EBD-B00A-4144-9690-8ACC72D0E839}" presName="bentUpArrow1" presStyleLbl="alignImgPlace1" presStyleIdx="1" presStyleCnt="2"/>
      <dgm:spPr/>
    </dgm:pt>
    <dgm:pt modelId="{96B82E6A-EE3A-4905-9D4B-E45B0D6EEFEF}" type="pres">
      <dgm:prSet presAssocID="{A5A96EBD-B00A-4144-9690-8ACC72D0E839}" presName="ParentText" presStyleLbl="node1" presStyleIdx="1" presStyleCnt="3">
        <dgm:presLayoutVars>
          <dgm:chMax val="1"/>
          <dgm:chPref val="1"/>
          <dgm:bulletEnabled val="1"/>
        </dgm:presLayoutVars>
      </dgm:prSet>
      <dgm:spPr/>
      <dgm:t>
        <a:bodyPr/>
        <a:lstStyle/>
        <a:p>
          <a:endParaRPr lang="es-EC"/>
        </a:p>
      </dgm:t>
    </dgm:pt>
    <dgm:pt modelId="{C748C65D-75EC-451C-B0CC-1D453FC3D00C}" type="pres">
      <dgm:prSet presAssocID="{A5A96EBD-B00A-4144-9690-8ACC72D0E839}" presName="ChildText" presStyleLbl="revTx" presStyleIdx="1" presStyleCnt="3" custScaleX="123231">
        <dgm:presLayoutVars>
          <dgm:chMax val="0"/>
          <dgm:chPref val="0"/>
          <dgm:bulletEnabled val="1"/>
        </dgm:presLayoutVars>
      </dgm:prSet>
      <dgm:spPr/>
      <dgm:t>
        <a:bodyPr/>
        <a:lstStyle/>
        <a:p>
          <a:endParaRPr lang="es-EC"/>
        </a:p>
      </dgm:t>
    </dgm:pt>
    <dgm:pt modelId="{A5E274A4-E361-480B-9DB3-25FFA08F3BCB}" type="pres">
      <dgm:prSet presAssocID="{37D4EE09-A238-4FA3-91F0-F1CA330E5F10}" presName="sibTrans" presStyleCnt="0"/>
      <dgm:spPr/>
    </dgm:pt>
    <dgm:pt modelId="{0CCAA7BA-7BF8-4B6B-A86A-DCF2454D4800}" type="pres">
      <dgm:prSet presAssocID="{BC8A82F0-596A-4F85-9247-33DDC0482C5E}" presName="composite" presStyleCnt="0"/>
      <dgm:spPr/>
    </dgm:pt>
    <dgm:pt modelId="{4A28D68A-F0E2-4C53-8DAF-61EEF7EB95C3}" type="pres">
      <dgm:prSet presAssocID="{BC8A82F0-596A-4F85-9247-33DDC0482C5E}" presName="ParentText" presStyleLbl="node1" presStyleIdx="2" presStyleCnt="3" custScaleX="77527" custScaleY="82413">
        <dgm:presLayoutVars>
          <dgm:chMax val="1"/>
          <dgm:chPref val="1"/>
          <dgm:bulletEnabled val="1"/>
        </dgm:presLayoutVars>
      </dgm:prSet>
      <dgm:spPr/>
      <dgm:t>
        <a:bodyPr/>
        <a:lstStyle/>
        <a:p>
          <a:endParaRPr lang="es-EC"/>
        </a:p>
      </dgm:t>
    </dgm:pt>
    <dgm:pt modelId="{A01CAE83-03B9-4A8C-B2E8-B19CD5B6C7B6}" type="pres">
      <dgm:prSet presAssocID="{BC8A82F0-596A-4F85-9247-33DDC0482C5E}" presName="FinalChildText" presStyleLbl="revTx" presStyleIdx="2" presStyleCnt="3" custScaleX="177348" custLinFactNeighborX="40029" custLinFactNeighborY="-7352">
        <dgm:presLayoutVars>
          <dgm:chMax val="0"/>
          <dgm:chPref val="0"/>
          <dgm:bulletEnabled val="1"/>
        </dgm:presLayoutVars>
      </dgm:prSet>
      <dgm:spPr/>
      <dgm:t>
        <a:bodyPr/>
        <a:lstStyle/>
        <a:p>
          <a:endParaRPr lang="es-EC"/>
        </a:p>
      </dgm:t>
    </dgm:pt>
  </dgm:ptLst>
  <dgm:cxnLst>
    <dgm:cxn modelId="{3B478875-6C23-4B8F-80D3-B3BBCB703007}" srcId="{BC8A82F0-596A-4F85-9247-33DDC0482C5E}" destId="{9E03771A-05E7-419C-B085-003894D06EA9}" srcOrd="0" destOrd="0" parTransId="{D5E025B4-75CD-47E9-9AD1-ED3DA20B492C}" sibTransId="{B759D19C-2CE3-4962-BE81-922B709BB51B}"/>
    <dgm:cxn modelId="{32659C92-B19E-4089-8E2C-A1F9DAC59C69}" type="presOf" srcId="{9E03771A-05E7-419C-B085-003894D06EA9}" destId="{A01CAE83-03B9-4A8C-B2E8-B19CD5B6C7B6}" srcOrd="0" destOrd="0" presId="urn:microsoft.com/office/officeart/2005/8/layout/StepDownProcess"/>
    <dgm:cxn modelId="{5B6CA29E-6A8C-44E0-A521-9FAE66367C2F}" type="presOf" srcId="{A4EE3A8E-6295-4033-A496-7922344B587D}" destId="{8F94D608-F314-44D5-AD7D-665535107C52}" srcOrd="0" destOrd="0" presId="urn:microsoft.com/office/officeart/2005/8/layout/StepDownProcess"/>
    <dgm:cxn modelId="{33B500D8-9767-4155-864D-D38C503E277D}" type="presOf" srcId="{BC8A82F0-596A-4F85-9247-33DDC0482C5E}" destId="{4A28D68A-F0E2-4C53-8DAF-61EEF7EB95C3}" srcOrd="0" destOrd="0" presId="urn:microsoft.com/office/officeart/2005/8/layout/StepDownProcess"/>
    <dgm:cxn modelId="{9A9F7824-07DB-4B18-9CC7-13250E933BAC}" srcId="{A4EE3A8E-6295-4033-A496-7922344B587D}" destId="{A271B7DA-94E4-4878-B06B-78162D0D300B}" srcOrd="0" destOrd="0" parTransId="{FC8CA23A-452C-4AF3-B285-5659180E2293}" sibTransId="{C25B8805-7878-4507-B332-54EC9A96CC23}"/>
    <dgm:cxn modelId="{FFCCF562-6B82-4769-BE6E-D9C09177E96E}" srcId="{A271B7DA-94E4-4878-B06B-78162D0D300B}" destId="{8DD6960F-0116-4F1E-9370-0769789D532A}" srcOrd="0" destOrd="0" parTransId="{E2F941F8-40E1-4B4A-BF39-0FBF15F52E85}" sibTransId="{53AD92CB-588B-46BB-BDFB-61A4D9A08263}"/>
    <dgm:cxn modelId="{3DAB5F13-677F-46A6-84D4-502B52B96798}" type="presOf" srcId="{8DD6960F-0116-4F1E-9370-0769789D532A}" destId="{5BD927A9-2D20-4E8E-A2BA-B038277BEA8C}" srcOrd="0" destOrd="0" presId="urn:microsoft.com/office/officeart/2005/8/layout/StepDownProcess"/>
    <dgm:cxn modelId="{7D39AB6C-F80B-44B0-B348-2377C15028F0}" type="presOf" srcId="{AEE68C73-F5E7-416E-B843-BD678FB5AEA5}" destId="{C748C65D-75EC-451C-B0CC-1D453FC3D00C}" srcOrd="0" destOrd="0" presId="urn:microsoft.com/office/officeart/2005/8/layout/StepDownProcess"/>
    <dgm:cxn modelId="{0138A5E4-9889-4A1B-9D6D-FC3A061B9A27}" type="presOf" srcId="{A5A96EBD-B00A-4144-9690-8ACC72D0E839}" destId="{96B82E6A-EE3A-4905-9D4B-E45B0D6EEFEF}" srcOrd="0" destOrd="0" presId="urn:microsoft.com/office/officeart/2005/8/layout/StepDownProcess"/>
    <dgm:cxn modelId="{5DD1A662-CEEE-4383-BBB3-10A8FF85FAFD}" srcId="{A5A96EBD-B00A-4144-9690-8ACC72D0E839}" destId="{AEE68C73-F5E7-416E-B843-BD678FB5AEA5}" srcOrd="0" destOrd="0" parTransId="{C164A970-BDC2-4DC9-8B0F-1395E5DEB479}" sibTransId="{6E19BF22-A540-441A-9776-994895AC1BB4}"/>
    <dgm:cxn modelId="{47E3ED7E-7A55-45E4-96B7-7C371CD55C63}" srcId="{A4EE3A8E-6295-4033-A496-7922344B587D}" destId="{A5A96EBD-B00A-4144-9690-8ACC72D0E839}" srcOrd="1" destOrd="0" parTransId="{371E8B89-3CE5-4CFA-9418-DD59866FAF32}" sibTransId="{37D4EE09-A238-4FA3-91F0-F1CA330E5F10}"/>
    <dgm:cxn modelId="{F22803E6-449E-4BF3-B118-EDBEBF241DF7}" srcId="{A4EE3A8E-6295-4033-A496-7922344B587D}" destId="{BC8A82F0-596A-4F85-9247-33DDC0482C5E}" srcOrd="2" destOrd="0" parTransId="{067CD96A-7F43-4C50-9DE0-9D25CBC3787F}" sibTransId="{A2ABC7E3-2622-462A-9047-0D02E87D4FB2}"/>
    <dgm:cxn modelId="{B57ED376-7F29-4A34-A6CD-F1C73E72414F}" type="presOf" srcId="{A271B7DA-94E4-4878-B06B-78162D0D300B}" destId="{F571F18A-7800-41FD-A13B-76C44242A1D9}" srcOrd="0" destOrd="0" presId="urn:microsoft.com/office/officeart/2005/8/layout/StepDownProcess"/>
    <dgm:cxn modelId="{D48C8C65-0277-4D7F-B8D1-014960941FC5}" type="presParOf" srcId="{8F94D608-F314-44D5-AD7D-665535107C52}" destId="{C50116DC-CF97-470C-B662-ACB1ED461A65}" srcOrd="0" destOrd="0" presId="urn:microsoft.com/office/officeart/2005/8/layout/StepDownProcess"/>
    <dgm:cxn modelId="{BD844C2B-91FB-4CF0-BF6C-CB1DD271406D}" type="presParOf" srcId="{C50116DC-CF97-470C-B662-ACB1ED461A65}" destId="{CDA54036-BE18-41A4-9E66-C611E82FF17D}" srcOrd="0" destOrd="0" presId="urn:microsoft.com/office/officeart/2005/8/layout/StepDownProcess"/>
    <dgm:cxn modelId="{5F3F1E7B-F203-4F3E-83E3-542F619CF2DE}" type="presParOf" srcId="{C50116DC-CF97-470C-B662-ACB1ED461A65}" destId="{F571F18A-7800-41FD-A13B-76C44242A1D9}" srcOrd="1" destOrd="0" presId="urn:microsoft.com/office/officeart/2005/8/layout/StepDownProcess"/>
    <dgm:cxn modelId="{AF12A1A0-83EF-4AD5-95AF-AC61613F43A6}" type="presParOf" srcId="{C50116DC-CF97-470C-B662-ACB1ED461A65}" destId="{5BD927A9-2D20-4E8E-A2BA-B038277BEA8C}" srcOrd="2" destOrd="0" presId="urn:microsoft.com/office/officeart/2005/8/layout/StepDownProcess"/>
    <dgm:cxn modelId="{90AA2EC4-C184-4EB7-A9E3-BB898E4513D9}" type="presParOf" srcId="{8F94D608-F314-44D5-AD7D-665535107C52}" destId="{EDBA04F1-81BE-4974-9046-4D7212E98DC9}" srcOrd="1" destOrd="0" presId="urn:microsoft.com/office/officeart/2005/8/layout/StepDownProcess"/>
    <dgm:cxn modelId="{EF91C6ED-5E88-4D6C-BE3B-440E33AE32E9}" type="presParOf" srcId="{8F94D608-F314-44D5-AD7D-665535107C52}" destId="{7EC75F7D-FBA8-435B-94F7-9A5A494FDE59}" srcOrd="2" destOrd="0" presId="urn:microsoft.com/office/officeart/2005/8/layout/StepDownProcess"/>
    <dgm:cxn modelId="{353F6E89-3B2E-4F12-A2CA-3FDDB793E414}" type="presParOf" srcId="{7EC75F7D-FBA8-435B-94F7-9A5A494FDE59}" destId="{8E6F62A5-AAFE-4B7B-B57C-57F38C6B5CDA}" srcOrd="0" destOrd="0" presId="urn:microsoft.com/office/officeart/2005/8/layout/StepDownProcess"/>
    <dgm:cxn modelId="{12EDBCD5-30C7-4791-8BF5-E74B32802977}" type="presParOf" srcId="{7EC75F7D-FBA8-435B-94F7-9A5A494FDE59}" destId="{96B82E6A-EE3A-4905-9D4B-E45B0D6EEFEF}" srcOrd="1" destOrd="0" presId="urn:microsoft.com/office/officeart/2005/8/layout/StepDownProcess"/>
    <dgm:cxn modelId="{4ED3936C-FDFB-4FC9-A645-A27BBB26B5CE}" type="presParOf" srcId="{7EC75F7D-FBA8-435B-94F7-9A5A494FDE59}" destId="{C748C65D-75EC-451C-B0CC-1D453FC3D00C}" srcOrd="2" destOrd="0" presId="urn:microsoft.com/office/officeart/2005/8/layout/StepDownProcess"/>
    <dgm:cxn modelId="{F9CED6D7-851D-4FB3-B687-B3937B96D1A5}" type="presParOf" srcId="{8F94D608-F314-44D5-AD7D-665535107C52}" destId="{A5E274A4-E361-480B-9DB3-25FFA08F3BCB}" srcOrd="3" destOrd="0" presId="urn:microsoft.com/office/officeart/2005/8/layout/StepDownProcess"/>
    <dgm:cxn modelId="{04EB3737-F640-4BAC-A723-383D056BCA78}" type="presParOf" srcId="{8F94D608-F314-44D5-AD7D-665535107C52}" destId="{0CCAA7BA-7BF8-4B6B-A86A-DCF2454D4800}" srcOrd="4" destOrd="0" presId="urn:microsoft.com/office/officeart/2005/8/layout/StepDownProcess"/>
    <dgm:cxn modelId="{B3483AAA-CC26-4DB9-8E2C-90816AA9F5AD}" type="presParOf" srcId="{0CCAA7BA-7BF8-4B6B-A86A-DCF2454D4800}" destId="{4A28D68A-F0E2-4C53-8DAF-61EEF7EB95C3}" srcOrd="0" destOrd="0" presId="urn:microsoft.com/office/officeart/2005/8/layout/StepDownProcess"/>
    <dgm:cxn modelId="{0AE40F35-7940-4E77-9A88-96EA29258C7C}" type="presParOf" srcId="{0CCAA7BA-7BF8-4B6B-A86A-DCF2454D4800}" destId="{A01CAE83-03B9-4A8C-B2E8-B19CD5B6C7B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BB49D41-8BCB-405B-B6C5-3D178651EDE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s-EC"/>
        </a:p>
      </dgm:t>
    </dgm:pt>
    <dgm:pt modelId="{A59F1013-3DAB-43A1-8A07-0550AD46BA9F}">
      <dgm:prSet/>
      <dgm:spPr/>
      <dgm:t>
        <a:bodyPr/>
        <a:lstStyle/>
        <a:p>
          <a:pPr rtl="0"/>
          <a:r>
            <a:rPr lang="es-EC" dirty="0" smtClean="0"/>
            <a:t>Se concluye que  el 2013 constituye un punto de inflexión en las cifras  de la economía venezolana, desde entonces el Banco Mundial deja de convalidar lo presentado por el Banco Central de Venezuela, perdiendo legitimidad e incidiendo en el  clima de negocios</a:t>
          </a:r>
          <a:endParaRPr lang="es-EC" dirty="0"/>
        </a:p>
      </dgm:t>
    </dgm:pt>
    <dgm:pt modelId="{4FF1CD17-A14F-4E8C-BC4A-5D0D38AD6197}" type="parTrans" cxnId="{00E902F8-1ECC-4192-9147-C2A311318A66}">
      <dgm:prSet/>
      <dgm:spPr/>
      <dgm:t>
        <a:bodyPr/>
        <a:lstStyle/>
        <a:p>
          <a:endParaRPr lang="es-EC"/>
        </a:p>
      </dgm:t>
    </dgm:pt>
    <dgm:pt modelId="{74B3788A-6A63-46DD-9A99-35EFF0011170}" type="sibTrans" cxnId="{00E902F8-1ECC-4192-9147-C2A311318A66}">
      <dgm:prSet/>
      <dgm:spPr/>
      <dgm:t>
        <a:bodyPr/>
        <a:lstStyle/>
        <a:p>
          <a:endParaRPr lang="es-EC"/>
        </a:p>
      </dgm:t>
    </dgm:pt>
    <dgm:pt modelId="{3D513BA9-45B5-43A3-94B4-49D212D7BCF9}">
      <dgm:prSet/>
      <dgm:spPr/>
      <dgm:t>
        <a:bodyPr/>
        <a:lstStyle/>
        <a:p>
          <a:pPr rtl="0"/>
          <a:r>
            <a:rPr lang="es-EC" smtClean="0"/>
            <a:t>Tanto para Ecuador como para Venezuela la presencia de China influyo de manera exponencial en la dinámica económica durante 2011-2015, contribuyendo el concepto de complementarse y migrar los procesos de cadenas de valor a empresas conjuntas </a:t>
          </a:r>
          <a:endParaRPr lang="es-EC"/>
        </a:p>
      </dgm:t>
    </dgm:pt>
    <dgm:pt modelId="{8092E86B-DBC6-450F-9452-F2E606569F98}" type="parTrans" cxnId="{568B8B76-A7E7-42BF-9767-34AD9B12C004}">
      <dgm:prSet/>
      <dgm:spPr/>
      <dgm:t>
        <a:bodyPr/>
        <a:lstStyle/>
        <a:p>
          <a:endParaRPr lang="es-EC"/>
        </a:p>
      </dgm:t>
    </dgm:pt>
    <dgm:pt modelId="{C8767E3C-5892-4E8A-84F6-5FF8FB5451FB}" type="sibTrans" cxnId="{568B8B76-A7E7-42BF-9767-34AD9B12C004}">
      <dgm:prSet/>
      <dgm:spPr/>
      <dgm:t>
        <a:bodyPr/>
        <a:lstStyle/>
        <a:p>
          <a:endParaRPr lang="es-EC"/>
        </a:p>
      </dgm:t>
    </dgm:pt>
    <dgm:pt modelId="{8569209B-8680-4880-839E-57ADC68EFE35}" type="pres">
      <dgm:prSet presAssocID="{1BB49D41-8BCB-405B-B6C5-3D178651EDE2}" presName="diagram" presStyleCnt="0">
        <dgm:presLayoutVars>
          <dgm:dir/>
          <dgm:resizeHandles val="exact"/>
        </dgm:presLayoutVars>
      </dgm:prSet>
      <dgm:spPr/>
      <dgm:t>
        <a:bodyPr/>
        <a:lstStyle/>
        <a:p>
          <a:endParaRPr lang="es-EC"/>
        </a:p>
      </dgm:t>
    </dgm:pt>
    <dgm:pt modelId="{5E8BD7FC-FE4D-4C89-948E-30B5723519A4}" type="pres">
      <dgm:prSet presAssocID="{A59F1013-3DAB-43A1-8A07-0550AD46BA9F}" presName="node" presStyleLbl="node1" presStyleIdx="0" presStyleCnt="2">
        <dgm:presLayoutVars>
          <dgm:bulletEnabled val="1"/>
        </dgm:presLayoutVars>
      </dgm:prSet>
      <dgm:spPr/>
      <dgm:t>
        <a:bodyPr/>
        <a:lstStyle/>
        <a:p>
          <a:endParaRPr lang="es-EC"/>
        </a:p>
      </dgm:t>
    </dgm:pt>
    <dgm:pt modelId="{CF663EC3-D7AA-47E1-877F-734FD4858CAC}" type="pres">
      <dgm:prSet presAssocID="{74B3788A-6A63-46DD-9A99-35EFF0011170}" presName="sibTrans" presStyleCnt="0"/>
      <dgm:spPr/>
    </dgm:pt>
    <dgm:pt modelId="{719BCA74-B2EB-4926-9AE8-BA75CA156233}" type="pres">
      <dgm:prSet presAssocID="{3D513BA9-45B5-43A3-94B4-49D212D7BCF9}" presName="node" presStyleLbl="node1" presStyleIdx="1" presStyleCnt="2">
        <dgm:presLayoutVars>
          <dgm:bulletEnabled val="1"/>
        </dgm:presLayoutVars>
      </dgm:prSet>
      <dgm:spPr/>
      <dgm:t>
        <a:bodyPr/>
        <a:lstStyle/>
        <a:p>
          <a:endParaRPr lang="es-EC"/>
        </a:p>
      </dgm:t>
    </dgm:pt>
  </dgm:ptLst>
  <dgm:cxnLst>
    <dgm:cxn modelId="{568B8B76-A7E7-42BF-9767-34AD9B12C004}" srcId="{1BB49D41-8BCB-405B-B6C5-3D178651EDE2}" destId="{3D513BA9-45B5-43A3-94B4-49D212D7BCF9}" srcOrd="1" destOrd="0" parTransId="{8092E86B-DBC6-450F-9452-F2E606569F98}" sibTransId="{C8767E3C-5892-4E8A-84F6-5FF8FB5451FB}"/>
    <dgm:cxn modelId="{B4B5A829-653F-42CB-A253-C4BA26D61976}" type="presOf" srcId="{3D513BA9-45B5-43A3-94B4-49D212D7BCF9}" destId="{719BCA74-B2EB-4926-9AE8-BA75CA156233}" srcOrd="0" destOrd="0" presId="urn:microsoft.com/office/officeart/2005/8/layout/default"/>
    <dgm:cxn modelId="{00E902F8-1ECC-4192-9147-C2A311318A66}" srcId="{1BB49D41-8BCB-405B-B6C5-3D178651EDE2}" destId="{A59F1013-3DAB-43A1-8A07-0550AD46BA9F}" srcOrd="0" destOrd="0" parTransId="{4FF1CD17-A14F-4E8C-BC4A-5D0D38AD6197}" sibTransId="{74B3788A-6A63-46DD-9A99-35EFF0011170}"/>
    <dgm:cxn modelId="{52A0CAB9-84EE-4887-B8AE-149316380320}" type="presOf" srcId="{A59F1013-3DAB-43A1-8A07-0550AD46BA9F}" destId="{5E8BD7FC-FE4D-4C89-948E-30B5723519A4}" srcOrd="0" destOrd="0" presId="urn:microsoft.com/office/officeart/2005/8/layout/default"/>
    <dgm:cxn modelId="{A8D24E42-CC03-416B-B09C-5D4E77E7AB6F}" type="presOf" srcId="{1BB49D41-8BCB-405B-B6C5-3D178651EDE2}" destId="{8569209B-8680-4880-839E-57ADC68EFE35}" srcOrd="0" destOrd="0" presId="urn:microsoft.com/office/officeart/2005/8/layout/default"/>
    <dgm:cxn modelId="{44446968-8D0B-4629-99D5-5B853F335C51}" type="presParOf" srcId="{8569209B-8680-4880-839E-57ADC68EFE35}" destId="{5E8BD7FC-FE4D-4C89-948E-30B5723519A4}" srcOrd="0" destOrd="0" presId="urn:microsoft.com/office/officeart/2005/8/layout/default"/>
    <dgm:cxn modelId="{52E8A069-39BB-4017-8E11-1A671FFD3CA3}" type="presParOf" srcId="{8569209B-8680-4880-839E-57ADC68EFE35}" destId="{CF663EC3-D7AA-47E1-877F-734FD4858CAC}" srcOrd="1" destOrd="0" presId="urn:microsoft.com/office/officeart/2005/8/layout/default"/>
    <dgm:cxn modelId="{AFD4D7B9-6AA8-42D6-94E8-A4665C20D7B4}" type="presParOf" srcId="{8569209B-8680-4880-839E-57ADC68EFE35}" destId="{719BCA74-B2EB-4926-9AE8-BA75CA15623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3C46C-FF00-4315-81FE-B9EF76691BA4}" type="doc">
      <dgm:prSet loTypeId="urn:microsoft.com/office/officeart/2005/8/layout/venn1" loCatId="relationship" qsTypeId="urn:microsoft.com/office/officeart/2005/8/quickstyle/simple1" qsCatId="simple" csTypeId="urn:microsoft.com/office/officeart/2005/8/colors/accent1_2" csCatId="accent1" phldr="1"/>
      <dgm:spPr/>
    </dgm:pt>
    <dgm:pt modelId="{9C536BE1-4608-48CA-83A3-74980894E310}">
      <dgm:prSet phldrT="[Texto]" custT="1"/>
      <dgm:spPr/>
      <dgm:t>
        <a:bodyPr/>
        <a:lstStyle/>
        <a:p>
          <a:r>
            <a:rPr lang="es-EC" sz="3200" dirty="0" smtClean="0">
              <a:solidFill>
                <a:schemeClr val="bg1"/>
              </a:solidFill>
            </a:rPr>
            <a:t>Dependencia del Dólar</a:t>
          </a:r>
          <a:endParaRPr lang="es-EC" sz="3200" dirty="0">
            <a:solidFill>
              <a:schemeClr val="bg1"/>
            </a:solidFill>
          </a:endParaRPr>
        </a:p>
      </dgm:t>
    </dgm:pt>
    <dgm:pt modelId="{33ED95B0-B070-4756-994A-8D4FDC5FEEF9}" type="parTrans" cxnId="{3C19FF27-0401-43A8-B462-5491AA4AA028}">
      <dgm:prSet/>
      <dgm:spPr/>
      <dgm:t>
        <a:bodyPr/>
        <a:lstStyle/>
        <a:p>
          <a:endParaRPr lang="es-EC"/>
        </a:p>
      </dgm:t>
    </dgm:pt>
    <dgm:pt modelId="{3B4518F4-3B50-4F7D-99BC-EECC5F6A6C51}" type="sibTrans" cxnId="{3C19FF27-0401-43A8-B462-5491AA4AA028}">
      <dgm:prSet/>
      <dgm:spPr/>
      <dgm:t>
        <a:bodyPr/>
        <a:lstStyle/>
        <a:p>
          <a:endParaRPr lang="es-EC"/>
        </a:p>
      </dgm:t>
    </dgm:pt>
    <dgm:pt modelId="{6DC6E1D3-8507-48AD-94FA-E9115EA8335E}">
      <dgm:prSet phldrT="[Texto]" custT="1"/>
      <dgm:spPr/>
      <dgm:t>
        <a:bodyPr/>
        <a:lstStyle/>
        <a:p>
          <a:r>
            <a:rPr lang="es-EC" sz="3200" dirty="0" smtClean="0">
              <a:solidFill>
                <a:schemeClr val="bg1"/>
              </a:solidFill>
            </a:rPr>
            <a:t>Comercio Exterior</a:t>
          </a:r>
          <a:endParaRPr lang="es-EC" sz="3200" dirty="0">
            <a:solidFill>
              <a:schemeClr val="bg1"/>
            </a:solidFill>
          </a:endParaRPr>
        </a:p>
      </dgm:t>
    </dgm:pt>
    <dgm:pt modelId="{2A44CA4D-EC59-4D2C-B2F7-2552D685EAF1}" type="parTrans" cxnId="{921F142D-B166-42DF-BB00-B7F224F16FAF}">
      <dgm:prSet/>
      <dgm:spPr/>
      <dgm:t>
        <a:bodyPr/>
        <a:lstStyle/>
        <a:p>
          <a:endParaRPr lang="es-EC"/>
        </a:p>
      </dgm:t>
    </dgm:pt>
    <dgm:pt modelId="{3CEDD6D9-DD9C-43DA-949F-2B868E37C668}" type="sibTrans" cxnId="{921F142D-B166-42DF-BB00-B7F224F16FAF}">
      <dgm:prSet/>
      <dgm:spPr/>
      <dgm:t>
        <a:bodyPr/>
        <a:lstStyle/>
        <a:p>
          <a:endParaRPr lang="es-EC"/>
        </a:p>
      </dgm:t>
    </dgm:pt>
    <dgm:pt modelId="{957F382C-8B3E-4CEA-903C-9286EC600327}">
      <dgm:prSet phldrT="[Texto]"/>
      <dgm:spPr/>
      <dgm:t>
        <a:bodyPr/>
        <a:lstStyle/>
        <a:p>
          <a:r>
            <a:rPr lang="es-EC" dirty="0" smtClean="0">
              <a:solidFill>
                <a:schemeClr val="bg1"/>
              </a:solidFill>
            </a:rPr>
            <a:t>Producción Nacional</a:t>
          </a:r>
          <a:endParaRPr lang="es-EC" dirty="0">
            <a:solidFill>
              <a:schemeClr val="bg1"/>
            </a:solidFill>
          </a:endParaRPr>
        </a:p>
      </dgm:t>
    </dgm:pt>
    <dgm:pt modelId="{9B046068-A00F-421B-BD80-0BC1CDD36566}" type="parTrans" cxnId="{3F67434C-4DB8-40C0-B711-F6D810F874FF}">
      <dgm:prSet/>
      <dgm:spPr/>
      <dgm:t>
        <a:bodyPr/>
        <a:lstStyle/>
        <a:p>
          <a:endParaRPr lang="es-EC"/>
        </a:p>
      </dgm:t>
    </dgm:pt>
    <dgm:pt modelId="{3CF0D850-AB55-4C5B-BD3F-FA15D8C75C9B}" type="sibTrans" cxnId="{3F67434C-4DB8-40C0-B711-F6D810F874FF}">
      <dgm:prSet/>
      <dgm:spPr/>
      <dgm:t>
        <a:bodyPr/>
        <a:lstStyle/>
        <a:p>
          <a:endParaRPr lang="es-EC"/>
        </a:p>
      </dgm:t>
    </dgm:pt>
    <dgm:pt modelId="{B7954689-FB54-453A-8E28-1F8A8FD2972A}" type="pres">
      <dgm:prSet presAssocID="{CF33C46C-FF00-4315-81FE-B9EF76691BA4}" presName="compositeShape" presStyleCnt="0">
        <dgm:presLayoutVars>
          <dgm:chMax val="7"/>
          <dgm:dir/>
          <dgm:resizeHandles val="exact"/>
        </dgm:presLayoutVars>
      </dgm:prSet>
      <dgm:spPr/>
    </dgm:pt>
    <dgm:pt modelId="{83E43BF4-2615-4839-9E4E-6B82E3384054}" type="pres">
      <dgm:prSet presAssocID="{9C536BE1-4608-48CA-83A3-74980894E310}" presName="circ1" presStyleLbl="vennNode1" presStyleIdx="0" presStyleCnt="3" custScaleX="148093" custLinFactNeighborX="4213" custLinFactNeighborY="-3488"/>
      <dgm:spPr/>
    </dgm:pt>
    <dgm:pt modelId="{E693BF09-8F71-4D42-8EEA-645F8CC64C4A}" type="pres">
      <dgm:prSet presAssocID="{9C536BE1-4608-48CA-83A3-74980894E310}" presName="circ1Tx" presStyleLbl="revTx" presStyleIdx="0" presStyleCnt="0">
        <dgm:presLayoutVars>
          <dgm:chMax val="0"/>
          <dgm:chPref val="0"/>
          <dgm:bulletEnabled val="1"/>
        </dgm:presLayoutVars>
      </dgm:prSet>
      <dgm:spPr/>
    </dgm:pt>
    <dgm:pt modelId="{1B3EE86D-C880-4DD0-A057-FFAED8CE3FC0}" type="pres">
      <dgm:prSet presAssocID="{6DC6E1D3-8507-48AD-94FA-E9115EA8335E}" presName="circ2" presStyleLbl="vennNode1" presStyleIdx="1" presStyleCnt="3" custScaleX="144656" custLinFactNeighborX="91823" custLinFactNeighborY="-35152"/>
      <dgm:spPr/>
    </dgm:pt>
    <dgm:pt modelId="{F5824A48-3E8E-437F-B95E-42708A32B3B3}" type="pres">
      <dgm:prSet presAssocID="{6DC6E1D3-8507-48AD-94FA-E9115EA8335E}" presName="circ2Tx" presStyleLbl="revTx" presStyleIdx="0" presStyleCnt="0">
        <dgm:presLayoutVars>
          <dgm:chMax val="0"/>
          <dgm:chPref val="0"/>
          <dgm:bulletEnabled val="1"/>
        </dgm:presLayoutVars>
      </dgm:prSet>
      <dgm:spPr/>
    </dgm:pt>
    <dgm:pt modelId="{02F2D52D-1BE8-4B5F-9288-B3FC465505F8}" type="pres">
      <dgm:prSet presAssocID="{957F382C-8B3E-4CEA-903C-9286EC600327}" presName="circ3" presStyleLbl="vennNode1" presStyleIdx="2" presStyleCnt="3" custScaleX="150574" custLinFactNeighborX="-79627" custLinFactNeighborY="-34433"/>
      <dgm:spPr/>
    </dgm:pt>
    <dgm:pt modelId="{B55AC6C4-6B2D-49F3-999D-797A1B979A28}" type="pres">
      <dgm:prSet presAssocID="{957F382C-8B3E-4CEA-903C-9286EC600327}" presName="circ3Tx" presStyleLbl="revTx" presStyleIdx="0" presStyleCnt="0">
        <dgm:presLayoutVars>
          <dgm:chMax val="0"/>
          <dgm:chPref val="0"/>
          <dgm:bulletEnabled val="1"/>
        </dgm:presLayoutVars>
      </dgm:prSet>
      <dgm:spPr/>
    </dgm:pt>
  </dgm:ptLst>
  <dgm:cxnLst>
    <dgm:cxn modelId="{5AB323FC-5F8A-440A-AAA6-B838984749CF}" type="presOf" srcId="{6DC6E1D3-8507-48AD-94FA-E9115EA8335E}" destId="{F5824A48-3E8E-437F-B95E-42708A32B3B3}" srcOrd="1" destOrd="0" presId="urn:microsoft.com/office/officeart/2005/8/layout/venn1"/>
    <dgm:cxn modelId="{FE2E07C0-22BD-4A67-BFFD-16C06C71E1CA}" type="presOf" srcId="{957F382C-8B3E-4CEA-903C-9286EC600327}" destId="{B55AC6C4-6B2D-49F3-999D-797A1B979A28}" srcOrd="1" destOrd="0" presId="urn:microsoft.com/office/officeart/2005/8/layout/venn1"/>
    <dgm:cxn modelId="{93CCD589-26F4-4716-9DDB-AE389D3E8BC7}" type="presOf" srcId="{9C536BE1-4608-48CA-83A3-74980894E310}" destId="{83E43BF4-2615-4839-9E4E-6B82E3384054}" srcOrd="0" destOrd="0" presId="urn:microsoft.com/office/officeart/2005/8/layout/venn1"/>
    <dgm:cxn modelId="{3C19FF27-0401-43A8-B462-5491AA4AA028}" srcId="{CF33C46C-FF00-4315-81FE-B9EF76691BA4}" destId="{9C536BE1-4608-48CA-83A3-74980894E310}" srcOrd="0" destOrd="0" parTransId="{33ED95B0-B070-4756-994A-8D4FDC5FEEF9}" sibTransId="{3B4518F4-3B50-4F7D-99BC-EECC5F6A6C51}"/>
    <dgm:cxn modelId="{3F67434C-4DB8-40C0-B711-F6D810F874FF}" srcId="{CF33C46C-FF00-4315-81FE-B9EF76691BA4}" destId="{957F382C-8B3E-4CEA-903C-9286EC600327}" srcOrd="2" destOrd="0" parTransId="{9B046068-A00F-421B-BD80-0BC1CDD36566}" sibTransId="{3CF0D850-AB55-4C5B-BD3F-FA15D8C75C9B}"/>
    <dgm:cxn modelId="{A2EAF232-8488-4446-9C48-103CB9F141A9}" type="presOf" srcId="{CF33C46C-FF00-4315-81FE-B9EF76691BA4}" destId="{B7954689-FB54-453A-8E28-1F8A8FD2972A}" srcOrd="0" destOrd="0" presId="urn:microsoft.com/office/officeart/2005/8/layout/venn1"/>
    <dgm:cxn modelId="{921F142D-B166-42DF-BB00-B7F224F16FAF}" srcId="{CF33C46C-FF00-4315-81FE-B9EF76691BA4}" destId="{6DC6E1D3-8507-48AD-94FA-E9115EA8335E}" srcOrd="1" destOrd="0" parTransId="{2A44CA4D-EC59-4D2C-B2F7-2552D685EAF1}" sibTransId="{3CEDD6D9-DD9C-43DA-949F-2B868E37C668}"/>
    <dgm:cxn modelId="{0230C692-30E1-4615-8628-7E8B199E1F15}" type="presOf" srcId="{6DC6E1D3-8507-48AD-94FA-E9115EA8335E}" destId="{1B3EE86D-C880-4DD0-A057-FFAED8CE3FC0}" srcOrd="0" destOrd="0" presId="urn:microsoft.com/office/officeart/2005/8/layout/venn1"/>
    <dgm:cxn modelId="{EA356D2D-EBB5-4022-BB7D-7A74EA9EB2CB}" type="presOf" srcId="{9C536BE1-4608-48CA-83A3-74980894E310}" destId="{E693BF09-8F71-4D42-8EEA-645F8CC64C4A}" srcOrd="1" destOrd="0" presId="urn:microsoft.com/office/officeart/2005/8/layout/venn1"/>
    <dgm:cxn modelId="{E5695EDE-2873-48CD-9E54-1FFAA05318B8}" type="presOf" srcId="{957F382C-8B3E-4CEA-903C-9286EC600327}" destId="{02F2D52D-1BE8-4B5F-9288-B3FC465505F8}" srcOrd="0" destOrd="0" presId="urn:microsoft.com/office/officeart/2005/8/layout/venn1"/>
    <dgm:cxn modelId="{AEF0E260-487E-483E-95F8-13EB479D78ED}" type="presParOf" srcId="{B7954689-FB54-453A-8E28-1F8A8FD2972A}" destId="{83E43BF4-2615-4839-9E4E-6B82E3384054}" srcOrd="0" destOrd="0" presId="urn:microsoft.com/office/officeart/2005/8/layout/venn1"/>
    <dgm:cxn modelId="{1EECEB07-6C56-4524-88AA-D6910341A0AF}" type="presParOf" srcId="{B7954689-FB54-453A-8E28-1F8A8FD2972A}" destId="{E693BF09-8F71-4D42-8EEA-645F8CC64C4A}" srcOrd="1" destOrd="0" presId="urn:microsoft.com/office/officeart/2005/8/layout/venn1"/>
    <dgm:cxn modelId="{349BDC6B-F147-4347-85DA-DB1EF6DF50C1}" type="presParOf" srcId="{B7954689-FB54-453A-8E28-1F8A8FD2972A}" destId="{1B3EE86D-C880-4DD0-A057-FFAED8CE3FC0}" srcOrd="2" destOrd="0" presId="urn:microsoft.com/office/officeart/2005/8/layout/venn1"/>
    <dgm:cxn modelId="{39DF2E49-983B-4FAD-915D-27EFB6DEB6E0}" type="presParOf" srcId="{B7954689-FB54-453A-8E28-1F8A8FD2972A}" destId="{F5824A48-3E8E-437F-B95E-42708A32B3B3}" srcOrd="3" destOrd="0" presId="urn:microsoft.com/office/officeart/2005/8/layout/venn1"/>
    <dgm:cxn modelId="{6309B415-6350-47D2-9D6C-2DE1B91DCDF3}" type="presParOf" srcId="{B7954689-FB54-453A-8E28-1F8A8FD2972A}" destId="{02F2D52D-1BE8-4B5F-9288-B3FC465505F8}" srcOrd="4" destOrd="0" presId="urn:microsoft.com/office/officeart/2005/8/layout/venn1"/>
    <dgm:cxn modelId="{0DCA2ED2-06EB-483F-9AD5-161E3AEA9819}" type="presParOf" srcId="{B7954689-FB54-453A-8E28-1F8A8FD2972A}" destId="{B55AC6C4-6B2D-49F3-999D-797A1B979A2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CC05B4-C83A-4DF3-854D-FAEC38DA94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E619EBCC-C3B0-4E1E-B5DE-69EEAE497D66}">
      <dgm:prSet/>
      <dgm:spPr/>
      <dgm:t>
        <a:bodyPr/>
        <a:lstStyle/>
        <a:p>
          <a:pPr rtl="0"/>
          <a:r>
            <a:rPr lang="es-EC" smtClean="0"/>
            <a:t>Transparentar y actualizar  las cifras  económicas de  la República Bolivariana de Venezuela</a:t>
          </a:r>
          <a:endParaRPr lang="es-EC"/>
        </a:p>
      </dgm:t>
    </dgm:pt>
    <dgm:pt modelId="{E27CE3A9-6EAA-46A8-AAE8-756F5B4F48F6}" type="parTrans" cxnId="{9C2E9821-C87C-4A88-8455-7E696F59BA23}">
      <dgm:prSet/>
      <dgm:spPr/>
      <dgm:t>
        <a:bodyPr/>
        <a:lstStyle/>
        <a:p>
          <a:endParaRPr lang="es-EC"/>
        </a:p>
      </dgm:t>
    </dgm:pt>
    <dgm:pt modelId="{B8E115BD-EEEF-45AB-8FB8-8EA5A203CA16}" type="sibTrans" cxnId="{9C2E9821-C87C-4A88-8455-7E696F59BA23}">
      <dgm:prSet/>
      <dgm:spPr/>
      <dgm:t>
        <a:bodyPr/>
        <a:lstStyle/>
        <a:p>
          <a:endParaRPr lang="es-EC"/>
        </a:p>
      </dgm:t>
    </dgm:pt>
    <dgm:pt modelId="{4915CB7E-8EFE-4543-BB6F-635A0049B978}" type="pres">
      <dgm:prSet presAssocID="{BACC05B4-C83A-4DF3-854D-FAEC38DA941A}" presName="linear" presStyleCnt="0">
        <dgm:presLayoutVars>
          <dgm:animLvl val="lvl"/>
          <dgm:resizeHandles val="exact"/>
        </dgm:presLayoutVars>
      </dgm:prSet>
      <dgm:spPr/>
    </dgm:pt>
    <dgm:pt modelId="{883C0BC6-D60D-4D89-9F63-9DEA2C956FEE}" type="pres">
      <dgm:prSet presAssocID="{E619EBCC-C3B0-4E1E-B5DE-69EEAE497D66}" presName="parentText" presStyleLbl="node1" presStyleIdx="0" presStyleCnt="1">
        <dgm:presLayoutVars>
          <dgm:chMax val="0"/>
          <dgm:bulletEnabled val="1"/>
        </dgm:presLayoutVars>
      </dgm:prSet>
      <dgm:spPr/>
    </dgm:pt>
  </dgm:ptLst>
  <dgm:cxnLst>
    <dgm:cxn modelId="{9C2E9821-C87C-4A88-8455-7E696F59BA23}" srcId="{BACC05B4-C83A-4DF3-854D-FAEC38DA941A}" destId="{E619EBCC-C3B0-4E1E-B5DE-69EEAE497D66}" srcOrd="0" destOrd="0" parTransId="{E27CE3A9-6EAA-46A8-AAE8-756F5B4F48F6}" sibTransId="{B8E115BD-EEEF-45AB-8FB8-8EA5A203CA16}"/>
    <dgm:cxn modelId="{D0EC31C9-7C21-41E4-92B8-4FCAD5A13893}" type="presOf" srcId="{E619EBCC-C3B0-4E1E-B5DE-69EEAE497D66}" destId="{883C0BC6-D60D-4D89-9F63-9DEA2C956FEE}" srcOrd="0" destOrd="0" presId="urn:microsoft.com/office/officeart/2005/8/layout/vList2"/>
    <dgm:cxn modelId="{63C41CC2-86E6-47DB-BF47-0091903B2508}" type="presOf" srcId="{BACC05B4-C83A-4DF3-854D-FAEC38DA941A}" destId="{4915CB7E-8EFE-4543-BB6F-635A0049B978}" srcOrd="0" destOrd="0" presId="urn:microsoft.com/office/officeart/2005/8/layout/vList2"/>
    <dgm:cxn modelId="{55E0B203-9EB8-4EC7-A398-E297D68034F2}" type="presParOf" srcId="{4915CB7E-8EFE-4543-BB6F-635A0049B978}" destId="{883C0BC6-D60D-4D89-9F63-9DEA2C956FE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70CA180-AEEC-40E7-9C49-5C920B6547F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3CA9402A-3FEA-4AB5-9BC0-4449F4470A27}">
      <dgm:prSet custT="1"/>
      <dgm:spPr/>
      <dgm:t>
        <a:bodyPr/>
        <a:lstStyle/>
        <a:p>
          <a:pPr rtl="0"/>
          <a:r>
            <a:rPr lang="es-EC" sz="2800" b="1" dirty="0" smtClean="0"/>
            <a:t>La empresa grannacional</a:t>
          </a:r>
          <a:r>
            <a:rPr lang="es-EC" sz="2000" b="1" dirty="0" smtClean="0"/>
            <a:t> </a:t>
          </a:r>
          <a:endParaRPr lang="es-EC" sz="2000" b="1" dirty="0"/>
        </a:p>
      </dgm:t>
    </dgm:pt>
    <dgm:pt modelId="{956BFDBC-225D-406A-BADF-9E8C2C5FB391}" type="parTrans" cxnId="{BB3C4859-FDEB-4715-A66E-1373A34B2F6A}">
      <dgm:prSet/>
      <dgm:spPr/>
      <dgm:t>
        <a:bodyPr/>
        <a:lstStyle/>
        <a:p>
          <a:endParaRPr lang="es-EC"/>
        </a:p>
      </dgm:t>
    </dgm:pt>
    <dgm:pt modelId="{601CAF37-9926-4E20-969D-6C95ECC65787}" type="sibTrans" cxnId="{BB3C4859-FDEB-4715-A66E-1373A34B2F6A}">
      <dgm:prSet/>
      <dgm:spPr/>
      <dgm:t>
        <a:bodyPr/>
        <a:lstStyle/>
        <a:p>
          <a:endParaRPr lang="es-EC"/>
        </a:p>
      </dgm:t>
    </dgm:pt>
    <dgm:pt modelId="{DEA8B2F0-8082-4549-818F-72DC5B0E78AC}">
      <dgm:prSet/>
      <dgm:spPr/>
      <dgm:t>
        <a:bodyPr/>
        <a:lstStyle/>
        <a:p>
          <a:pPr rtl="0"/>
          <a:r>
            <a:rPr lang="es-EC" dirty="0" smtClean="0"/>
            <a:t>República Popular China</a:t>
          </a:r>
          <a:endParaRPr lang="es-EC" dirty="0"/>
        </a:p>
      </dgm:t>
    </dgm:pt>
    <dgm:pt modelId="{6C4C5A0F-F71A-4103-AA9A-BBAE2851143E}" type="parTrans" cxnId="{D613E6B7-754C-4812-B8EE-7937BE498FA7}">
      <dgm:prSet/>
      <dgm:spPr/>
      <dgm:t>
        <a:bodyPr/>
        <a:lstStyle/>
        <a:p>
          <a:endParaRPr lang="es-EC"/>
        </a:p>
      </dgm:t>
    </dgm:pt>
    <dgm:pt modelId="{65A684A8-AD01-4057-8B48-E083C50BBD40}" type="sibTrans" cxnId="{D613E6B7-754C-4812-B8EE-7937BE498FA7}">
      <dgm:prSet/>
      <dgm:spPr/>
      <dgm:t>
        <a:bodyPr/>
        <a:lstStyle/>
        <a:p>
          <a:endParaRPr lang="es-EC"/>
        </a:p>
      </dgm:t>
    </dgm:pt>
    <dgm:pt modelId="{2C18BA3E-C3B4-498B-865D-C1D07E58248C}" type="pres">
      <dgm:prSet presAssocID="{570CA180-AEEC-40E7-9C49-5C920B6547F0}" presName="linearFlow" presStyleCnt="0">
        <dgm:presLayoutVars>
          <dgm:dir/>
          <dgm:resizeHandles val="exact"/>
        </dgm:presLayoutVars>
      </dgm:prSet>
      <dgm:spPr/>
    </dgm:pt>
    <dgm:pt modelId="{EF5B8189-2065-4C42-9625-A8B3F3AF4A92}" type="pres">
      <dgm:prSet presAssocID="{3CA9402A-3FEA-4AB5-9BC0-4449F4470A27}" presName="composite" presStyleCnt="0"/>
      <dgm:spPr/>
    </dgm:pt>
    <dgm:pt modelId="{5C004D5C-E5DC-415D-B7FC-84B17BB2087A}" type="pres">
      <dgm:prSet presAssocID="{3CA9402A-3FEA-4AB5-9BC0-4449F4470A27}" presName="imgShp" presStyleLbl="fgImgPlace1" presStyleIdx="0" presStyleCnt="2"/>
      <dgm:spPr>
        <a:blipFill rotWithShape="1">
          <a:blip xmlns:r="http://schemas.openxmlformats.org/officeDocument/2006/relationships" r:embed="rId1"/>
          <a:stretch>
            <a:fillRect/>
          </a:stretch>
        </a:blipFill>
      </dgm:spPr>
    </dgm:pt>
    <dgm:pt modelId="{DBD4BE4A-41A1-4EC9-8833-2C934CBF3809}" type="pres">
      <dgm:prSet presAssocID="{3CA9402A-3FEA-4AB5-9BC0-4449F4470A27}" presName="txShp" presStyleLbl="node1" presStyleIdx="0" presStyleCnt="2">
        <dgm:presLayoutVars>
          <dgm:bulletEnabled val="1"/>
        </dgm:presLayoutVars>
      </dgm:prSet>
      <dgm:spPr/>
    </dgm:pt>
    <dgm:pt modelId="{C403D863-D757-4E92-BC3A-3110028E0F11}" type="pres">
      <dgm:prSet presAssocID="{601CAF37-9926-4E20-969D-6C95ECC65787}" presName="spacing" presStyleCnt="0"/>
      <dgm:spPr/>
    </dgm:pt>
    <dgm:pt modelId="{ACFC3E83-9E90-4846-A5DD-9BF5C10B4E09}" type="pres">
      <dgm:prSet presAssocID="{DEA8B2F0-8082-4549-818F-72DC5B0E78AC}" presName="composite" presStyleCnt="0"/>
      <dgm:spPr/>
    </dgm:pt>
    <dgm:pt modelId="{6557FF12-2A9F-4D79-8BDF-BD38A316D0D0}" type="pres">
      <dgm:prSet presAssocID="{DEA8B2F0-8082-4549-818F-72DC5B0E78AC}" presName="imgShp" presStyleLbl="fgImgPlace1" presStyleIdx="1" presStyleCnt="2"/>
      <dgm:spPr>
        <a:blipFill rotWithShape="1">
          <a:blip xmlns:r="http://schemas.openxmlformats.org/officeDocument/2006/relationships" r:embed="rId2"/>
          <a:stretch>
            <a:fillRect/>
          </a:stretch>
        </a:blipFill>
      </dgm:spPr>
    </dgm:pt>
    <dgm:pt modelId="{DC44DAB7-BF0C-4AB3-B795-064254981C90}" type="pres">
      <dgm:prSet presAssocID="{DEA8B2F0-8082-4549-818F-72DC5B0E78AC}" presName="txShp" presStyleLbl="node1" presStyleIdx="1" presStyleCnt="2">
        <dgm:presLayoutVars>
          <dgm:bulletEnabled val="1"/>
        </dgm:presLayoutVars>
      </dgm:prSet>
      <dgm:spPr/>
    </dgm:pt>
  </dgm:ptLst>
  <dgm:cxnLst>
    <dgm:cxn modelId="{135898DA-986A-4F37-AA56-736435FDAD33}" type="presOf" srcId="{3CA9402A-3FEA-4AB5-9BC0-4449F4470A27}" destId="{DBD4BE4A-41A1-4EC9-8833-2C934CBF3809}" srcOrd="0" destOrd="0" presId="urn:microsoft.com/office/officeart/2005/8/layout/vList3"/>
    <dgm:cxn modelId="{BB3C4859-FDEB-4715-A66E-1373A34B2F6A}" srcId="{570CA180-AEEC-40E7-9C49-5C920B6547F0}" destId="{3CA9402A-3FEA-4AB5-9BC0-4449F4470A27}" srcOrd="0" destOrd="0" parTransId="{956BFDBC-225D-406A-BADF-9E8C2C5FB391}" sibTransId="{601CAF37-9926-4E20-969D-6C95ECC65787}"/>
    <dgm:cxn modelId="{D613E6B7-754C-4812-B8EE-7937BE498FA7}" srcId="{570CA180-AEEC-40E7-9C49-5C920B6547F0}" destId="{DEA8B2F0-8082-4549-818F-72DC5B0E78AC}" srcOrd="1" destOrd="0" parTransId="{6C4C5A0F-F71A-4103-AA9A-BBAE2851143E}" sibTransId="{65A684A8-AD01-4057-8B48-E083C50BBD40}"/>
    <dgm:cxn modelId="{36A1E4B1-4134-4086-B415-3DE187A7CE9C}" type="presOf" srcId="{570CA180-AEEC-40E7-9C49-5C920B6547F0}" destId="{2C18BA3E-C3B4-498B-865D-C1D07E58248C}" srcOrd="0" destOrd="0" presId="urn:microsoft.com/office/officeart/2005/8/layout/vList3"/>
    <dgm:cxn modelId="{E9ACBF8C-BF55-4ADE-8C57-442BC4EE79FE}" type="presOf" srcId="{DEA8B2F0-8082-4549-818F-72DC5B0E78AC}" destId="{DC44DAB7-BF0C-4AB3-B795-064254981C90}" srcOrd="0" destOrd="0" presId="urn:microsoft.com/office/officeart/2005/8/layout/vList3"/>
    <dgm:cxn modelId="{F6FD2B33-7BCA-43FE-AB45-1F0C29BDC751}" type="presParOf" srcId="{2C18BA3E-C3B4-498B-865D-C1D07E58248C}" destId="{EF5B8189-2065-4C42-9625-A8B3F3AF4A92}" srcOrd="0" destOrd="0" presId="urn:microsoft.com/office/officeart/2005/8/layout/vList3"/>
    <dgm:cxn modelId="{8D14D3AC-88D3-478D-8CF9-EB8A80716D65}" type="presParOf" srcId="{EF5B8189-2065-4C42-9625-A8B3F3AF4A92}" destId="{5C004D5C-E5DC-415D-B7FC-84B17BB2087A}" srcOrd="0" destOrd="0" presId="urn:microsoft.com/office/officeart/2005/8/layout/vList3"/>
    <dgm:cxn modelId="{449152A0-BB6F-40CA-B802-DD62B959E21F}" type="presParOf" srcId="{EF5B8189-2065-4C42-9625-A8B3F3AF4A92}" destId="{DBD4BE4A-41A1-4EC9-8833-2C934CBF3809}" srcOrd="1" destOrd="0" presId="urn:microsoft.com/office/officeart/2005/8/layout/vList3"/>
    <dgm:cxn modelId="{45E8B1B8-DAA4-4EF2-A101-01425F820EC8}" type="presParOf" srcId="{2C18BA3E-C3B4-498B-865D-C1D07E58248C}" destId="{C403D863-D757-4E92-BC3A-3110028E0F11}" srcOrd="1" destOrd="0" presId="urn:microsoft.com/office/officeart/2005/8/layout/vList3"/>
    <dgm:cxn modelId="{F8BFC7B7-D7CA-4E0D-B76B-39DA6421B97F}" type="presParOf" srcId="{2C18BA3E-C3B4-498B-865D-C1D07E58248C}" destId="{ACFC3E83-9E90-4846-A5DD-9BF5C10B4E09}" srcOrd="2" destOrd="0" presId="urn:microsoft.com/office/officeart/2005/8/layout/vList3"/>
    <dgm:cxn modelId="{9CE59F4C-1385-4945-9751-EC776FF6FF1B}" type="presParOf" srcId="{ACFC3E83-9E90-4846-A5DD-9BF5C10B4E09}" destId="{6557FF12-2A9F-4D79-8BDF-BD38A316D0D0}" srcOrd="0" destOrd="0" presId="urn:microsoft.com/office/officeart/2005/8/layout/vList3"/>
    <dgm:cxn modelId="{2274299B-8447-4EBA-86DC-518874D52122}" type="presParOf" srcId="{ACFC3E83-9E90-4846-A5DD-9BF5C10B4E09}" destId="{DC44DAB7-BF0C-4AB3-B795-064254981C9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C52F461-5847-43AB-90E6-FE20421FF590}"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C"/>
        </a:p>
      </dgm:t>
    </dgm:pt>
    <dgm:pt modelId="{2A727509-88E4-43AD-A9E3-F2E9BC519370}">
      <dgm:prSet phldrT="[Texto]"/>
      <dgm:spPr/>
      <dgm:t>
        <a:bodyPr/>
        <a:lstStyle/>
        <a:p>
          <a:r>
            <a:rPr lang="es-EC" dirty="0" smtClean="0"/>
            <a:t>OBJETIVIDAD</a:t>
          </a:r>
          <a:endParaRPr lang="es-EC" dirty="0"/>
        </a:p>
      </dgm:t>
    </dgm:pt>
    <dgm:pt modelId="{7B3F9550-81CF-4D1C-9CE3-4DD25420B707}" type="parTrans" cxnId="{E42598AB-E7F9-4E58-B26E-84E8BC48E403}">
      <dgm:prSet/>
      <dgm:spPr/>
      <dgm:t>
        <a:bodyPr/>
        <a:lstStyle/>
        <a:p>
          <a:endParaRPr lang="es-EC"/>
        </a:p>
      </dgm:t>
    </dgm:pt>
    <dgm:pt modelId="{19FE4056-F9FA-4416-BBFD-D3997802009C}" type="sibTrans" cxnId="{E42598AB-E7F9-4E58-B26E-84E8BC48E403}">
      <dgm:prSet/>
      <dgm:spPr>
        <a:blipFill rotWithShape="1">
          <a:blip xmlns:r="http://schemas.openxmlformats.org/officeDocument/2006/relationships" r:embed="rId1"/>
          <a:stretch>
            <a:fillRect/>
          </a:stretch>
        </a:blipFill>
      </dgm:spPr>
      <dgm:t>
        <a:bodyPr/>
        <a:lstStyle/>
        <a:p>
          <a:endParaRPr lang="es-EC"/>
        </a:p>
      </dgm:t>
    </dgm:pt>
    <dgm:pt modelId="{5E3D966D-B252-41C8-A8F3-44FEEEFB50A3}">
      <dgm:prSet phldrT="[Texto]" custT="1"/>
      <dgm:spPr/>
      <dgm:t>
        <a:bodyPr/>
        <a:lstStyle/>
        <a:p>
          <a:r>
            <a:rPr lang="es-EC" sz="1600" b="1" dirty="0" smtClean="0"/>
            <a:t>OFERTAS Y DEMANDAS COMPATIBLES</a:t>
          </a:r>
          <a:endParaRPr lang="es-EC" sz="1600" b="1" dirty="0"/>
        </a:p>
      </dgm:t>
    </dgm:pt>
    <dgm:pt modelId="{3A7910C4-D642-4BF2-B355-3D01D4EA6150}" type="parTrans" cxnId="{DB4058AB-AD8E-4A15-BB39-89880CFEC6F3}">
      <dgm:prSet/>
      <dgm:spPr/>
      <dgm:t>
        <a:bodyPr/>
        <a:lstStyle/>
        <a:p>
          <a:endParaRPr lang="es-EC"/>
        </a:p>
      </dgm:t>
    </dgm:pt>
    <dgm:pt modelId="{745D09A9-D6F1-4B24-83A5-85C350A4896A}" type="sibTrans" cxnId="{DB4058AB-AD8E-4A15-BB39-89880CFEC6F3}">
      <dgm:prSet/>
      <dgm:spPr>
        <a:blipFill rotWithShape="1">
          <a:blip xmlns:r="http://schemas.openxmlformats.org/officeDocument/2006/relationships" r:embed="rId2"/>
          <a:stretch>
            <a:fillRect/>
          </a:stretch>
        </a:blipFill>
      </dgm:spPr>
      <dgm:t>
        <a:bodyPr/>
        <a:lstStyle/>
        <a:p>
          <a:endParaRPr lang="es-EC"/>
        </a:p>
      </dgm:t>
    </dgm:pt>
    <dgm:pt modelId="{5EEAE93F-A4FF-4584-8A86-801E4243B513}">
      <dgm:prSet phldrT="[Texto]" custT="1"/>
      <dgm:spPr/>
      <dgm:t>
        <a:bodyPr/>
        <a:lstStyle/>
        <a:p>
          <a:r>
            <a:rPr lang="es-EC" sz="2400" b="1" dirty="0" smtClean="0"/>
            <a:t>OPERATIVIDAD</a:t>
          </a:r>
          <a:endParaRPr lang="es-EC" sz="2400" b="1" dirty="0"/>
        </a:p>
      </dgm:t>
    </dgm:pt>
    <dgm:pt modelId="{2893DED5-880F-477B-9F49-97D65802CB92}" type="parTrans" cxnId="{7427A700-6B86-41D4-8273-25EF16F19F4F}">
      <dgm:prSet/>
      <dgm:spPr/>
      <dgm:t>
        <a:bodyPr/>
        <a:lstStyle/>
        <a:p>
          <a:endParaRPr lang="es-EC"/>
        </a:p>
      </dgm:t>
    </dgm:pt>
    <dgm:pt modelId="{E7E2771A-4D86-4239-8B4B-7040709C3AB7}" type="sibTrans" cxnId="{7427A700-6B86-41D4-8273-25EF16F19F4F}">
      <dgm:prSet/>
      <dgm:spPr>
        <a:blipFill rotWithShape="1">
          <a:blip xmlns:r="http://schemas.openxmlformats.org/officeDocument/2006/relationships" r:embed="rId3"/>
          <a:stretch>
            <a:fillRect/>
          </a:stretch>
        </a:blipFill>
      </dgm:spPr>
      <dgm:t>
        <a:bodyPr/>
        <a:lstStyle/>
        <a:p>
          <a:endParaRPr lang="es-EC"/>
        </a:p>
      </dgm:t>
    </dgm:pt>
    <dgm:pt modelId="{3DA559E4-191E-4A28-99F1-A396DB4FE314}" type="pres">
      <dgm:prSet presAssocID="{4C52F461-5847-43AB-90E6-FE20421FF590}" presName="Name0" presStyleCnt="0">
        <dgm:presLayoutVars>
          <dgm:chMax val="7"/>
          <dgm:chPref val="7"/>
          <dgm:dir/>
        </dgm:presLayoutVars>
      </dgm:prSet>
      <dgm:spPr/>
      <dgm:t>
        <a:bodyPr/>
        <a:lstStyle/>
        <a:p>
          <a:endParaRPr lang="es-EC"/>
        </a:p>
      </dgm:t>
    </dgm:pt>
    <dgm:pt modelId="{B4125158-92D6-44C2-81CC-D55E19F65BE9}" type="pres">
      <dgm:prSet presAssocID="{4C52F461-5847-43AB-90E6-FE20421FF590}" presName="dot1" presStyleLbl="alignNode1" presStyleIdx="0" presStyleCnt="12"/>
      <dgm:spPr/>
    </dgm:pt>
    <dgm:pt modelId="{6DC8545E-6BFB-4759-8331-57725D4E000C}" type="pres">
      <dgm:prSet presAssocID="{4C52F461-5847-43AB-90E6-FE20421FF590}" presName="dot2" presStyleLbl="alignNode1" presStyleIdx="1" presStyleCnt="12"/>
      <dgm:spPr/>
    </dgm:pt>
    <dgm:pt modelId="{807E5AEE-9B65-4BE3-971F-93501E05A1F5}" type="pres">
      <dgm:prSet presAssocID="{4C52F461-5847-43AB-90E6-FE20421FF590}" presName="dot3" presStyleLbl="alignNode1" presStyleIdx="2" presStyleCnt="12"/>
      <dgm:spPr/>
    </dgm:pt>
    <dgm:pt modelId="{F75E1BE9-7DCA-41B2-B32E-04C29AF27554}" type="pres">
      <dgm:prSet presAssocID="{4C52F461-5847-43AB-90E6-FE20421FF590}" presName="dot4" presStyleLbl="alignNode1" presStyleIdx="3" presStyleCnt="12"/>
      <dgm:spPr/>
    </dgm:pt>
    <dgm:pt modelId="{29E46ECA-563E-47E3-B7AF-AC10A57026BF}" type="pres">
      <dgm:prSet presAssocID="{4C52F461-5847-43AB-90E6-FE20421FF590}" presName="dot5" presStyleLbl="alignNode1" presStyleIdx="4" presStyleCnt="12"/>
      <dgm:spPr/>
    </dgm:pt>
    <dgm:pt modelId="{D041C156-D414-4E2F-BFC7-0C3752C303D2}" type="pres">
      <dgm:prSet presAssocID="{4C52F461-5847-43AB-90E6-FE20421FF590}" presName="dotArrow1" presStyleLbl="alignNode1" presStyleIdx="5" presStyleCnt="12"/>
      <dgm:spPr/>
    </dgm:pt>
    <dgm:pt modelId="{7C1CD6A9-A381-446D-8AF8-860DD5FEC356}" type="pres">
      <dgm:prSet presAssocID="{4C52F461-5847-43AB-90E6-FE20421FF590}" presName="dotArrow2" presStyleLbl="alignNode1" presStyleIdx="6" presStyleCnt="12"/>
      <dgm:spPr/>
    </dgm:pt>
    <dgm:pt modelId="{D2F949EB-9098-40A2-AB57-09DFE587FB2A}" type="pres">
      <dgm:prSet presAssocID="{4C52F461-5847-43AB-90E6-FE20421FF590}" presName="dotArrow3" presStyleLbl="alignNode1" presStyleIdx="7" presStyleCnt="12"/>
      <dgm:spPr/>
    </dgm:pt>
    <dgm:pt modelId="{75FE93C8-0799-40A0-8F53-38FCB9885A44}" type="pres">
      <dgm:prSet presAssocID="{4C52F461-5847-43AB-90E6-FE20421FF590}" presName="dotArrow4" presStyleLbl="alignNode1" presStyleIdx="8" presStyleCnt="12"/>
      <dgm:spPr/>
    </dgm:pt>
    <dgm:pt modelId="{CDB5C995-9EC2-4B63-80D0-0A8534E8205D}" type="pres">
      <dgm:prSet presAssocID="{4C52F461-5847-43AB-90E6-FE20421FF590}" presName="dotArrow5" presStyleLbl="alignNode1" presStyleIdx="9" presStyleCnt="12"/>
      <dgm:spPr/>
    </dgm:pt>
    <dgm:pt modelId="{CFB1FF16-F43A-4B44-A997-F093D7CFC009}" type="pres">
      <dgm:prSet presAssocID="{4C52F461-5847-43AB-90E6-FE20421FF590}" presName="dotArrow6" presStyleLbl="alignNode1" presStyleIdx="10" presStyleCnt="12"/>
      <dgm:spPr/>
    </dgm:pt>
    <dgm:pt modelId="{F2D8F0A1-DEBA-4AB7-8C0B-D131C334002D}" type="pres">
      <dgm:prSet presAssocID="{4C52F461-5847-43AB-90E6-FE20421FF590}" presName="dotArrow7" presStyleLbl="alignNode1" presStyleIdx="11" presStyleCnt="12"/>
      <dgm:spPr/>
    </dgm:pt>
    <dgm:pt modelId="{B49C91FD-8ACF-4EDE-9E89-BDDB136CFA10}" type="pres">
      <dgm:prSet presAssocID="{2A727509-88E4-43AD-A9E3-F2E9BC519370}" presName="parTx1" presStyleLbl="node1" presStyleIdx="0" presStyleCnt="3"/>
      <dgm:spPr/>
      <dgm:t>
        <a:bodyPr/>
        <a:lstStyle/>
        <a:p>
          <a:endParaRPr lang="es-EC"/>
        </a:p>
      </dgm:t>
    </dgm:pt>
    <dgm:pt modelId="{3417E4F8-9413-45C5-9ED3-C22E99A6E6F9}" type="pres">
      <dgm:prSet presAssocID="{19FE4056-F9FA-4416-BBFD-D3997802009C}" presName="picture1" presStyleCnt="0"/>
      <dgm:spPr/>
    </dgm:pt>
    <dgm:pt modelId="{09CBA41B-FF60-41C7-8966-263B775B4073}" type="pres">
      <dgm:prSet presAssocID="{19FE4056-F9FA-4416-BBFD-D3997802009C}" presName="imageRepeatNode" presStyleLbl="fgImgPlace1" presStyleIdx="0" presStyleCnt="3"/>
      <dgm:spPr/>
      <dgm:t>
        <a:bodyPr/>
        <a:lstStyle/>
        <a:p>
          <a:endParaRPr lang="es-EC"/>
        </a:p>
      </dgm:t>
    </dgm:pt>
    <dgm:pt modelId="{885A5BCF-69D0-46E2-B6A9-2A2D009ED2B0}" type="pres">
      <dgm:prSet presAssocID="{5E3D966D-B252-41C8-A8F3-44FEEEFB50A3}" presName="parTx2" presStyleLbl="node1" presStyleIdx="1" presStyleCnt="3"/>
      <dgm:spPr/>
      <dgm:t>
        <a:bodyPr/>
        <a:lstStyle/>
        <a:p>
          <a:endParaRPr lang="es-EC"/>
        </a:p>
      </dgm:t>
    </dgm:pt>
    <dgm:pt modelId="{46D03278-A4A2-4007-B597-9C59A357267C}" type="pres">
      <dgm:prSet presAssocID="{745D09A9-D6F1-4B24-83A5-85C350A4896A}" presName="picture2" presStyleCnt="0"/>
      <dgm:spPr/>
    </dgm:pt>
    <dgm:pt modelId="{4FB6B2FC-376D-4B1D-8B52-2FAE01E6EBDA}" type="pres">
      <dgm:prSet presAssocID="{745D09A9-D6F1-4B24-83A5-85C350A4896A}" presName="imageRepeatNode" presStyleLbl="fgImgPlace1" presStyleIdx="1" presStyleCnt="3"/>
      <dgm:spPr/>
      <dgm:t>
        <a:bodyPr/>
        <a:lstStyle/>
        <a:p>
          <a:endParaRPr lang="es-EC"/>
        </a:p>
      </dgm:t>
    </dgm:pt>
    <dgm:pt modelId="{4BBEEB18-C07B-4ECA-A27F-3B393339AB9E}" type="pres">
      <dgm:prSet presAssocID="{5EEAE93F-A4FF-4584-8A86-801E4243B513}" presName="parTx3" presStyleLbl="node1" presStyleIdx="2" presStyleCnt="3"/>
      <dgm:spPr/>
      <dgm:t>
        <a:bodyPr/>
        <a:lstStyle/>
        <a:p>
          <a:endParaRPr lang="es-EC"/>
        </a:p>
      </dgm:t>
    </dgm:pt>
    <dgm:pt modelId="{E6B91FFD-820D-491A-82E0-2ED1C2EF1D2A}" type="pres">
      <dgm:prSet presAssocID="{E7E2771A-4D86-4239-8B4B-7040709C3AB7}" presName="picture3" presStyleCnt="0"/>
      <dgm:spPr/>
    </dgm:pt>
    <dgm:pt modelId="{3B0D9356-0C91-4554-BE19-F7C7C80F5CF4}" type="pres">
      <dgm:prSet presAssocID="{E7E2771A-4D86-4239-8B4B-7040709C3AB7}" presName="imageRepeatNode" presStyleLbl="fgImgPlace1" presStyleIdx="2" presStyleCnt="3"/>
      <dgm:spPr/>
      <dgm:t>
        <a:bodyPr/>
        <a:lstStyle/>
        <a:p>
          <a:endParaRPr lang="es-EC"/>
        </a:p>
      </dgm:t>
    </dgm:pt>
  </dgm:ptLst>
  <dgm:cxnLst>
    <dgm:cxn modelId="{0C8F34BE-8887-481A-A117-575DEF951D02}" type="presOf" srcId="{2A727509-88E4-43AD-A9E3-F2E9BC519370}" destId="{B49C91FD-8ACF-4EDE-9E89-BDDB136CFA10}" srcOrd="0" destOrd="0" presId="urn:microsoft.com/office/officeart/2008/layout/AscendingPictureAccentProcess"/>
    <dgm:cxn modelId="{69929EA9-D699-485B-847C-A92C908CEA40}" type="presOf" srcId="{5EEAE93F-A4FF-4584-8A86-801E4243B513}" destId="{4BBEEB18-C07B-4ECA-A27F-3B393339AB9E}" srcOrd="0" destOrd="0" presId="urn:microsoft.com/office/officeart/2008/layout/AscendingPictureAccentProcess"/>
    <dgm:cxn modelId="{38754839-2BF1-4638-ACF7-DD345BE0B68D}" type="presOf" srcId="{E7E2771A-4D86-4239-8B4B-7040709C3AB7}" destId="{3B0D9356-0C91-4554-BE19-F7C7C80F5CF4}" srcOrd="0" destOrd="0" presId="urn:microsoft.com/office/officeart/2008/layout/AscendingPictureAccentProcess"/>
    <dgm:cxn modelId="{7427A700-6B86-41D4-8273-25EF16F19F4F}" srcId="{4C52F461-5847-43AB-90E6-FE20421FF590}" destId="{5EEAE93F-A4FF-4584-8A86-801E4243B513}" srcOrd="2" destOrd="0" parTransId="{2893DED5-880F-477B-9F49-97D65802CB92}" sibTransId="{E7E2771A-4D86-4239-8B4B-7040709C3AB7}"/>
    <dgm:cxn modelId="{1C3FA23A-61A6-48AD-8D8E-9B512293B162}" type="presOf" srcId="{19FE4056-F9FA-4416-BBFD-D3997802009C}" destId="{09CBA41B-FF60-41C7-8966-263B775B4073}" srcOrd="0" destOrd="0" presId="urn:microsoft.com/office/officeart/2008/layout/AscendingPictureAccentProcess"/>
    <dgm:cxn modelId="{718783D5-44C7-4919-9EE2-E218C9EA3E53}" type="presOf" srcId="{745D09A9-D6F1-4B24-83A5-85C350A4896A}" destId="{4FB6B2FC-376D-4B1D-8B52-2FAE01E6EBDA}" srcOrd="0" destOrd="0" presId="urn:microsoft.com/office/officeart/2008/layout/AscendingPictureAccentProcess"/>
    <dgm:cxn modelId="{DB4058AB-AD8E-4A15-BB39-89880CFEC6F3}" srcId="{4C52F461-5847-43AB-90E6-FE20421FF590}" destId="{5E3D966D-B252-41C8-A8F3-44FEEEFB50A3}" srcOrd="1" destOrd="0" parTransId="{3A7910C4-D642-4BF2-B355-3D01D4EA6150}" sibTransId="{745D09A9-D6F1-4B24-83A5-85C350A4896A}"/>
    <dgm:cxn modelId="{E42598AB-E7F9-4E58-B26E-84E8BC48E403}" srcId="{4C52F461-5847-43AB-90E6-FE20421FF590}" destId="{2A727509-88E4-43AD-A9E3-F2E9BC519370}" srcOrd="0" destOrd="0" parTransId="{7B3F9550-81CF-4D1C-9CE3-4DD25420B707}" sibTransId="{19FE4056-F9FA-4416-BBFD-D3997802009C}"/>
    <dgm:cxn modelId="{1ACF7497-AB09-4DAF-9EF3-A70929A3BFE1}" type="presOf" srcId="{4C52F461-5847-43AB-90E6-FE20421FF590}" destId="{3DA559E4-191E-4A28-99F1-A396DB4FE314}" srcOrd="0" destOrd="0" presId="urn:microsoft.com/office/officeart/2008/layout/AscendingPictureAccentProcess"/>
    <dgm:cxn modelId="{E0AA8B93-1354-4F9B-9A0B-2C740D6E5129}" type="presOf" srcId="{5E3D966D-B252-41C8-A8F3-44FEEEFB50A3}" destId="{885A5BCF-69D0-46E2-B6A9-2A2D009ED2B0}" srcOrd="0" destOrd="0" presId="urn:microsoft.com/office/officeart/2008/layout/AscendingPictureAccentProcess"/>
    <dgm:cxn modelId="{783F2AB4-1BBA-4093-BD41-E4744EE0623E}" type="presParOf" srcId="{3DA559E4-191E-4A28-99F1-A396DB4FE314}" destId="{B4125158-92D6-44C2-81CC-D55E19F65BE9}" srcOrd="0" destOrd="0" presId="urn:microsoft.com/office/officeart/2008/layout/AscendingPictureAccentProcess"/>
    <dgm:cxn modelId="{27DAD5E5-26B1-48DA-BD07-DFFF37BC872E}" type="presParOf" srcId="{3DA559E4-191E-4A28-99F1-A396DB4FE314}" destId="{6DC8545E-6BFB-4759-8331-57725D4E000C}" srcOrd="1" destOrd="0" presId="urn:microsoft.com/office/officeart/2008/layout/AscendingPictureAccentProcess"/>
    <dgm:cxn modelId="{FED679FE-BABB-44CF-B972-0268E2F463A0}" type="presParOf" srcId="{3DA559E4-191E-4A28-99F1-A396DB4FE314}" destId="{807E5AEE-9B65-4BE3-971F-93501E05A1F5}" srcOrd="2" destOrd="0" presId="urn:microsoft.com/office/officeart/2008/layout/AscendingPictureAccentProcess"/>
    <dgm:cxn modelId="{A7CEBBCC-B764-4CE8-B0F0-9A0261201152}" type="presParOf" srcId="{3DA559E4-191E-4A28-99F1-A396DB4FE314}" destId="{F75E1BE9-7DCA-41B2-B32E-04C29AF27554}" srcOrd="3" destOrd="0" presId="urn:microsoft.com/office/officeart/2008/layout/AscendingPictureAccentProcess"/>
    <dgm:cxn modelId="{336ACAE4-47CA-4C34-84E6-EAF29877E805}" type="presParOf" srcId="{3DA559E4-191E-4A28-99F1-A396DB4FE314}" destId="{29E46ECA-563E-47E3-B7AF-AC10A57026BF}" srcOrd="4" destOrd="0" presId="urn:microsoft.com/office/officeart/2008/layout/AscendingPictureAccentProcess"/>
    <dgm:cxn modelId="{C276BB07-0114-42BF-9BB7-C0D925CE221E}" type="presParOf" srcId="{3DA559E4-191E-4A28-99F1-A396DB4FE314}" destId="{D041C156-D414-4E2F-BFC7-0C3752C303D2}" srcOrd="5" destOrd="0" presId="urn:microsoft.com/office/officeart/2008/layout/AscendingPictureAccentProcess"/>
    <dgm:cxn modelId="{A24C0E89-58DF-4283-9870-929A9124A8F6}" type="presParOf" srcId="{3DA559E4-191E-4A28-99F1-A396DB4FE314}" destId="{7C1CD6A9-A381-446D-8AF8-860DD5FEC356}" srcOrd="6" destOrd="0" presId="urn:microsoft.com/office/officeart/2008/layout/AscendingPictureAccentProcess"/>
    <dgm:cxn modelId="{411F08ED-74FA-4D86-8D92-25FC7369744D}" type="presParOf" srcId="{3DA559E4-191E-4A28-99F1-A396DB4FE314}" destId="{D2F949EB-9098-40A2-AB57-09DFE587FB2A}" srcOrd="7" destOrd="0" presId="urn:microsoft.com/office/officeart/2008/layout/AscendingPictureAccentProcess"/>
    <dgm:cxn modelId="{FE87B0F5-1ED6-47A6-8E3E-1FEAC805142C}" type="presParOf" srcId="{3DA559E4-191E-4A28-99F1-A396DB4FE314}" destId="{75FE93C8-0799-40A0-8F53-38FCB9885A44}" srcOrd="8" destOrd="0" presId="urn:microsoft.com/office/officeart/2008/layout/AscendingPictureAccentProcess"/>
    <dgm:cxn modelId="{8CEAF03C-FB28-41F1-989E-410468DEEF1A}" type="presParOf" srcId="{3DA559E4-191E-4A28-99F1-A396DB4FE314}" destId="{CDB5C995-9EC2-4B63-80D0-0A8534E8205D}" srcOrd="9" destOrd="0" presId="urn:microsoft.com/office/officeart/2008/layout/AscendingPictureAccentProcess"/>
    <dgm:cxn modelId="{FCE4E730-CAC8-43F1-AFEF-5873A0966B8E}" type="presParOf" srcId="{3DA559E4-191E-4A28-99F1-A396DB4FE314}" destId="{CFB1FF16-F43A-4B44-A997-F093D7CFC009}" srcOrd="10" destOrd="0" presId="urn:microsoft.com/office/officeart/2008/layout/AscendingPictureAccentProcess"/>
    <dgm:cxn modelId="{3C49DD6F-A0EB-40E3-87EB-82E7B9C61B6E}" type="presParOf" srcId="{3DA559E4-191E-4A28-99F1-A396DB4FE314}" destId="{F2D8F0A1-DEBA-4AB7-8C0B-D131C334002D}" srcOrd="11" destOrd="0" presId="urn:microsoft.com/office/officeart/2008/layout/AscendingPictureAccentProcess"/>
    <dgm:cxn modelId="{C113F8B9-7A7C-4581-A519-71D149FCD1D0}" type="presParOf" srcId="{3DA559E4-191E-4A28-99F1-A396DB4FE314}" destId="{B49C91FD-8ACF-4EDE-9E89-BDDB136CFA10}" srcOrd="12" destOrd="0" presId="urn:microsoft.com/office/officeart/2008/layout/AscendingPictureAccentProcess"/>
    <dgm:cxn modelId="{1E7976B6-F32F-4718-978F-36BF2E5C56C5}" type="presParOf" srcId="{3DA559E4-191E-4A28-99F1-A396DB4FE314}" destId="{3417E4F8-9413-45C5-9ED3-C22E99A6E6F9}" srcOrd="13" destOrd="0" presId="urn:microsoft.com/office/officeart/2008/layout/AscendingPictureAccentProcess"/>
    <dgm:cxn modelId="{A1B2A683-AF72-47D3-BB99-EA82E58FA7A7}" type="presParOf" srcId="{3417E4F8-9413-45C5-9ED3-C22E99A6E6F9}" destId="{09CBA41B-FF60-41C7-8966-263B775B4073}" srcOrd="0" destOrd="0" presId="urn:microsoft.com/office/officeart/2008/layout/AscendingPictureAccentProcess"/>
    <dgm:cxn modelId="{6136F5F3-6814-4A93-8D2E-114835C50D4A}" type="presParOf" srcId="{3DA559E4-191E-4A28-99F1-A396DB4FE314}" destId="{885A5BCF-69D0-46E2-B6A9-2A2D009ED2B0}" srcOrd="14" destOrd="0" presId="urn:microsoft.com/office/officeart/2008/layout/AscendingPictureAccentProcess"/>
    <dgm:cxn modelId="{701E9574-9A6D-48C9-933E-535FCC7AEE3E}" type="presParOf" srcId="{3DA559E4-191E-4A28-99F1-A396DB4FE314}" destId="{46D03278-A4A2-4007-B597-9C59A357267C}" srcOrd="15" destOrd="0" presId="urn:microsoft.com/office/officeart/2008/layout/AscendingPictureAccentProcess"/>
    <dgm:cxn modelId="{1F7E8021-8A87-4257-AA93-3181F94B8407}" type="presParOf" srcId="{46D03278-A4A2-4007-B597-9C59A357267C}" destId="{4FB6B2FC-376D-4B1D-8B52-2FAE01E6EBDA}" srcOrd="0" destOrd="0" presId="urn:microsoft.com/office/officeart/2008/layout/AscendingPictureAccentProcess"/>
    <dgm:cxn modelId="{7BD14950-16CD-4E46-8C8D-6DB247FA1671}" type="presParOf" srcId="{3DA559E4-191E-4A28-99F1-A396DB4FE314}" destId="{4BBEEB18-C07B-4ECA-A27F-3B393339AB9E}" srcOrd="16" destOrd="0" presId="urn:microsoft.com/office/officeart/2008/layout/AscendingPictureAccentProcess"/>
    <dgm:cxn modelId="{664860BC-7E11-4539-AF6B-9F54ECC9EF66}" type="presParOf" srcId="{3DA559E4-191E-4A28-99F1-A396DB4FE314}" destId="{E6B91FFD-820D-491A-82E0-2ED1C2EF1D2A}" srcOrd="17" destOrd="0" presId="urn:microsoft.com/office/officeart/2008/layout/AscendingPictureAccentProcess"/>
    <dgm:cxn modelId="{10A5E5AF-0589-4188-AD6A-EAB1091B295B}" type="presParOf" srcId="{E6B91FFD-820D-491A-82E0-2ED1C2EF1D2A}" destId="{3B0D9356-0C91-4554-BE19-F7C7C80F5CF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825164-A9B8-4422-83BC-3BF90FD3820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7F5B81AC-0945-44AC-93A6-1579689CA757}">
      <dgm:prSet phldrT="[Texto]"/>
      <dgm:spPr/>
      <dgm:t>
        <a:bodyPr/>
        <a:lstStyle/>
        <a:p>
          <a:r>
            <a:rPr lang="es-EC" dirty="0" smtClean="0"/>
            <a:t>MERCOSUR</a:t>
          </a:r>
          <a:endParaRPr lang="es-EC" dirty="0"/>
        </a:p>
      </dgm:t>
    </dgm:pt>
    <dgm:pt modelId="{DFBBB7AD-05FC-41AE-8014-429D8F16F752}" type="parTrans" cxnId="{C8F44F12-02A1-4EE1-8FDE-8DF991439493}">
      <dgm:prSet/>
      <dgm:spPr/>
      <dgm:t>
        <a:bodyPr/>
        <a:lstStyle/>
        <a:p>
          <a:endParaRPr lang="es-EC"/>
        </a:p>
      </dgm:t>
    </dgm:pt>
    <dgm:pt modelId="{AADB3744-E083-472E-A791-C0FC5B781062}" type="sibTrans" cxnId="{C8F44F12-02A1-4EE1-8FDE-8DF991439493}">
      <dgm:prSet/>
      <dgm:spPr/>
      <dgm:t>
        <a:bodyPr/>
        <a:lstStyle/>
        <a:p>
          <a:endParaRPr lang="es-EC"/>
        </a:p>
      </dgm:t>
    </dgm:pt>
    <dgm:pt modelId="{D98BBD0F-4A7B-49A0-98B2-62C89ECED011}">
      <dgm:prSet phldrT="[Texto]"/>
      <dgm:spPr/>
      <dgm:t>
        <a:bodyPr/>
        <a:lstStyle/>
        <a:p>
          <a:endParaRPr lang="es-EC" dirty="0"/>
        </a:p>
      </dgm:t>
    </dgm:pt>
    <dgm:pt modelId="{802D698A-5C2A-4FB4-B398-93D2962D8522}" type="parTrans" cxnId="{06D3229A-EDD6-412A-8C24-76BE3F4135FD}">
      <dgm:prSet/>
      <dgm:spPr/>
      <dgm:t>
        <a:bodyPr/>
        <a:lstStyle/>
        <a:p>
          <a:endParaRPr lang="es-EC"/>
        </a:p>
      </dgm:t>
    </dgm:pt>
    <dgm:pt modelId="{9C6B611B-E427-4258-B714-7ABFD4D79C77}" type="sibTrans" cxnId="{06D3229A-EDD6-412A-8C24-76BE3F4135FD}">
      <dgm:prSet/>
      <dgm:spPr/>
      <dgm:t>
        <a:bodyPr/>
        <a:lstStyle/>
        <a:p>
          <a:endParaRPr lang="es-EC"/>
        </a:p>
      </dgm:t>
    </dgm:pt>
    <dgm:pt modelId="{E75EB1C9-E690-4EEE-A7DF-76EBE1607FE4}">
      <dgm:prSet phldrT="[Texto]"/>
      <dgm:spPr/>
      <dgm:t>
        <a:bodyPr/>
        <a:lstStyle/>
        <a:p>
          <a:r>
            <a:rPr lang="es-EC" dirty="0" smtClean="0"/>
            <a:t>UNASUR</a:t>
          </a:r>
          <a:endParaRPr lang="es-EC" dirty="0"/>
        </a:p>
      </dgm:t>
    </dgm:pt>
    <dgm:pt modelId="{139B7EAF-9277-4936-9171-1B588EF50449}" type="parTrans" cxnId="{02C09AC2-737A-4B67-9DF9-9B87D1B2FF6E}">
      <dgm:prSet/>
      <dgm:spPr/>
      <dgm:t>
        <a:bodyPr/>
        <a:lstStyle/>
        <a:p>
          <a:endParaRPr lang="es-EC"/>
        </a:p>
      </dgm:t>
    </dgm:pt>
    <dgm:pt modelId="{DB3E1BCC-2778-4189-A09E-86A3D5FE80DF}" type="sibTrans" cxnId="{02C09AC2-737A-4B67-9DF9-9B87D1B2FF6E}">
      <dgm:prSet/>
      <dgm:spPr/>
      <dgm:t>
        <a:bodyPr/>
        <a:lstStyle/>
        <a:p>
          <a:endParaRPr lang="es-EC"/>
        </a:p>
      </dgm:t>
    </dgm:pt>
    <dgm:pt modelId="{4258289B-9B4A-40E9-B2C7-3FDEF8CF5D9C}">
      <dgm:prSet phldrT="[Texto]"/>
      <dgm:spPr/>
      <dgm:t>
        <a:bodyPr/>
        <a:lstStyle/>
        <a:p>
          <a:endParaRPr lang="es-EC" dirty="0"/>
        </a:p>
      </dgm:t>
    </dgm:pt>
    <dgm:pt modelId="{3A787D1D-F8CC-4D22-A7BA-98982F1FDE54}" type="parTrans" cxnId="{6BAF901D-C55F-4757-8211-EF960D5A3615}">
      <dgm:prSet/>
      <dgm:spPr/>
      <dgm:t>
        <a:bodyPr/>
        <a:lstStyle/>
        <a:p>
          <a:endParaRPr lang="es-EC"/>
        </a:p>
      </dgm:t>
    </dgm:pt>
    <dgm:pt modelId="{4EC6F629-7D5D-4F52-8F34-F61E8601BD72}" type="sibTrans" cxnId="{6BAF901D-C55F-4757-8211-EF960D5A3615}">
      <dgm:prSet/>
      <dgm:spPr/>
      <dgm:t>
        <a:bodyPr/>
        <a:lstStyle/>
        <a:p>
          <a:endParaRPr lang="es-EC"/>
        </a:p>
      </dgm:t>
    </dgm:pt>
    <dgm:pt modelId="{0C8EFC0F-00E5-4B7D-A48C-F9484ED770DC}">
      <dgm:prSet custT="1"/>
      <dgm:spPr/>
      <dgm:t>
        <a:bodyPr/>
        <a:lstStyle/>
        <a:p>
          <a:r>
            <a:rPr lang="es-EC" sz="2400" b="1" dirty="0" smtClean="0"/>
            <a:t>Países de América Latina y el Caribe </a:t>
          </a:r>
          <a:endParaRPr lang="es-EC" sz="2400" b="1" dirty="0"/>
        </a:p>
      </dgm:t>
    </dgm:pt>
    <dgm:pt modelId="{CAB003EF-EA71-4CEC-B43B-FFAB5C13242D}" type="parTrans" cxnId="{EDE9B4D7-E8EC-4251-8DBC-EAAFAD0E51FF}">
      <dgm:prSet/>
      <dgm:spPr/>
      <dgm:t>
        <a:bodyPr/>
        <a:lstStyle/>
        <a:p>
          <a:endParaRPr lang="es-EC"/>
        </a:p>
      </dgm:t>
    </dgm:pt>
    <dgm:pt modelId="{96DA8C94-56BF-4C41-B325-A8E1E7A770F2}" type="sibTrans" cxnId="{EDE9B4D7-E8EC-4251-8DBC-EAAFAD0E51FF}">
      <dgm:prSet/>
      <dgm:spPr/>
      <dgm:t>
        <a:bodyPr/>
        <a:lstStyle/>
        <a:p>
          <a:endParaRPr lang="es-EC"/>
        </a:p>
      </dgm:t>
    </dgm:pt>
    <dgm:pt modelId="{5E79025E-598A-4836-A70F-1694469CD7D0}">
      <dgm:prSet custT="1"/>
      <dgm:spPr/>
      <dgm:t>
        <a:bodyPr/>
        <a:lstStyle/>
        <a:p>
          <a:r>
            <a:rPr lang="es-EC" sz="3200" b="1" dirty="0" smtClean="0">
              <a:latin typeface="+mn-lt"/>
              <a:cs typeface="Arial" pitchFamily="34" charset="0"/>
            </a:rPr>
            <a:t>ALBA-TCP</a:t>
          </a:r>
          <a:endParaRPr lang="es-EC" sz="3200" b="1" dirty="0">
            <a:latin typeface="+mn-lt"/>
            <a:cs typeface="Arial" pitchFamily="34" charset="0"/>
          </a:endParaRPr>
        </a:p>
      </dgm:t>
    </dgm:pt>
    <dgm:pt modelId="{73A68A42-5FDB-42AC-91C0-E8DB04F8A06E}" type="parTrans" cxnId="{034F3FBB-0144-49E7-92EF-38D30BCB43E3}">
      <dgm:prSet/>
      <dgm:spPr/>
      <dgm:t>
        <a:bodyPr/>
        <a:lstStyle/>
        <a:p>
          <a:endParaRPr lang="es-EC"/>
        </a:p>
      </dgm:t>
    </dgm:pt>
    <dgm:pt modelId="{E995D770-9402-43A5-8336-90B67340F887}" type="sibTrans" cxnId="{034F3FBB-0144-49E7-92EF-38D30BCB43E3}">
      <dgm:prSet/>
      <dgm:spPr/>
      <dgm:t>
        <a:bodyPr/>
        <a:lstStyle/>
        <a:p>
          <a:endParaRPr lang="es-EC"/>
        </a:p>
      </dgm:t>
    </dgm:pt>
    <dgm:pt modelId="{07930BB7-B691-405A-B06B-4A71C7EE8BA8}" type="pres">
      <dgm:prSet presAssocID="{AA825164-A9B8-4422-83BC-3BF90FD38201}" presName="Name0" presStyleCnt="0">
        <dgm:presLayoutVars>
          <dgm:dir/>
          <dgm:animLvl val="lvl"/>
          <dgm:resizeHandles/>
        </dgm:presLayoutVars>
      </dgm:prSet>
      <dgm:spPr/>
      <dgm:t>
        <a:bodyPr/>
        <a:lstStyle/>
        <a:p>
          <a:endParaRPr lang="es-EC"/>
        </a:p>
      </dgm:t>
    </dgm:pt>
    <dgm:pt modelId="{D67B4072-5FE3-41C1-BA38-223AB4E08738}" type="pres">
      <dgm:prSet presAssocID="{5E79025E-598A-4836-A70F-1694469CD7D0}" presName="linNode" presStyleCnt="0"/>
      <dgm:spPr/>
    </dgm:pt>
    <dgm:pt modelId="{E7ADEF86-2573-4840-A803-7E51916C1482}" type="pres">
      <dgm:prSet presAssocID="{5E79025E-598A-4836-A70F-1694469CD7D0}" presName="parentShp" presStyleLbl="node1" presStyleIdx="0" presStyleCnt="4" custScaleX="174733">
        <dgm:presLayoutVars>
          <dgm:bulletEnabled val="1"/>
        </dgm:presLayoutVars>
      </dgm:prSet>
      <dgm:spPr/>
      <dgm:t>
        <a:bodyPr/>
        <a:lstStyle/>
        <a:p>
          <a:endParaRPr lang="es-EC"/>
        </a:p>
      </dgm:t>
    </dgm:pt>
    <dgm:pt modelId="{7641A1B4-5630-4ECF-B1FB-3506D81B0299}" type="pres">
      <dgm:prSet presAssocID="{5E79025E-598A-4836-A70F-1694469CD7D0}" presName="childShp" presStyleLbl="bgAccFollowNode1" presStyleIdx="0" presStyleCnt="4" custScaleX="47247" custLinFactNeighborX="7288" custLinFactNeighborY="-14468">
        <dgm:presLayoutVars>
          <dgm:bulletEnabled val="1"/>
        </dgm:presLayoutVars>
      </dgm:prSet>
      <dgm:spPr/>
      <dgm:t>
        <a:bodyPr/>
        <a:lstStyle/>
        <a:p>
          <a:endParaRPr lang="es-EC"/>
        </a:p>
      </dgm:t>
    </dgm:pt>
    <dgm:pt modelId="{62A6FB00-ADB6-4581-B68D-21FFFA66A204}" type="pres">
      <dgm:prSet presAssocID="{E995D770-9402-43A5-8336-90B67340F887}" presName="spacing" presStyleCnt="0"/>
      <dgm:spPr/>
    </dgm:pt>
    <dgm:pt modelId="{2A72BAEF-B427-4CE1-A5F8-D5B6D30B4368}" type="pres">
      <dgm:prSet presAssocID="{0C8EFC0F-00E5-4B7D-A48C-F9484ED770DC}" presName="linNode" presStyleCnt="0"/>
      <dgm:spPr/>
    </dgm:pt>
    <dgm:pt modelId="{5EBB00B6-3BAE-44DB-9A4E-ABBC84DFD6A5}" type="pres">
      <dgm:prSet presAssocID="{0C8EFC0F-00E5-4B7D-A48C-F9484ED770DC}" presName="parentShp" presStyleLbl="node1" presStyleIdx="1" presStyleCnt="4" custScaleX="187598">
        <dgm:presLayoutVars>
          <dgm:bulletEnabled val="1"/>
        </dgm:presLayoutVars>
      </dgm:prSet>
      <dgm:spPr/>
      <dgm:t>
        <a:bodyPr/>
        <a:lstStyle/>
        <a:p>
          <a:endParaRPr lang="es-EC"/>
        </a:p>
      </dgm:t>
    </dgm:pt>
    <dgm:pt modelId="{F442FB26-C2E8-4EBD-AE4F-7C3FD5572525}" type="pres">
      <dgm:prSet presAssocID="{0C8EFC0F-00E5-4B7D-A48C-F9484ED770DC}" presName="childShp" presStyleLbl="bgAccFollowNode1" presStyleIdx="1" presStyleCnt="4" custScaleX="53695">
        <dgm:presLayoutVars>
          <dgm:bulletEnabled val="1"/>
        </dgm:presLayoutVars>
      </dgm:prSet>
      <dgm:spPr/>
      <dgm:t>
        <a:bodyPr/>
        <a:lstStyle/>
        <a:p>
          <a:endParaRPr lang="es-EC"/>
        </a:p>
      </dgm:t>
    </dgm:pt>
    <dgm:pt modelId="{2411D731-8068-4090-BC0B-D41800052DAE}" type="pres">
      <dgm:prSet presAssocID="{96DA8C94-56BF-4C41-B325-A8E1E7A770F2}" presName="spacing" presStyleCnt="0"/>
      <dgm:spPr/>
    </dgm:pt>
    <dgm:pt modelId="{69C38B87-3039-4C0B-8988-5E25129A6454}" type="pres">
      <dgm:prSet presAssocID="{7F5B81AC-0945-44AC-93A6-1579689CA757}" presName="linNode" presStyleCnt="0"/>
      <dgm:spPr/>
    </dgm:pt>
    <dgm:pt modelId="{12FBBD8D-C556-4E41-9A34-225AC1F3FD15}" type="pres">
      <dgm:prSet presAssocID="{7F5B81AC-0945-44AC-93A6-1579689CA757}" presName="parentShp" presStyleLbl="node1" presStyleIdx="2" presStyleCnt="4" custScaleX="306728">
        <dgm:presLayoutVars>
          <dgm:bulletEnabled val="1"/>
        </dgm:presLayoutVars>
      </dgm:prSet>
      <dgm:spPr/>
      <dgm:t>
        <a:bodyPr/>
        <a:lstStyle/>
        <a:p>
          <a:endParaRPr lang="es-EC"/>
        </a:p>
      </dgm:t>
    </dgm:pt>
    <dgm:pt modelId="{EAFB051E-4A2F-4AE8-B1FA-92A0FE0B0301}" type="pres">
      <dgm:prSet presAssocID="{7F5B81AC-0945-44AC-93A6-1579689CA757}" presName="childShp" presStyleLbl="bgAccFollowNode1" presStyleIdx="2" presStyleCnt="4">
        <dgm:presLayoutVars>
          <dgm:bulletEnabled val="1"/>
        </dgm:presLayoutVars>
      </dgm:prSet>
      <dgm:spPr/>
      <dgm:t>
        <a:bodyPr/>
        <a:lstStyle/>
        <a:p>
          <a:endParaRPr lang="es-EC"/>
        </a:p>
      </dgm:t>
    </dgm:pt>
    <dgm:pt modelId="{B16EF740-B95C-49AE-937E-CD53E4146EAC}" type="pres">
      <dgm:prSet presAssocID="{AADB3744-E083-472E-A791-C0FC5B781062}" presName="spacing" presStyleCnt="0"/>
      <dgm:spPr/>
    </dgm:pt>
    <dgm:pt modelId="{BEDFE0B7-E8D2-4995-ACE9-171D4E043D57}" type="pres">
      <dgm:prSet presAssocID="{E75EB1C9-E690-4EEE-A7DF-76EBE1607FE4}" presName="linNode" presStyleCnt="0"/>
      <dgm:spPr/>
    </dgm:pt>
    <dgm:pt modelId="{022294D3-CD58-42E7-8234-427942E7DBF9}" type="pres">
      <dgm:prSet presAssocID="{E75EB1C9-E690-4EEE-A7DF-76EBE1607FE4}" presName="parentShp" presStyleLbl="node1" presStyleIdx="3" presStyleCnt="4" custScaleX="280044">
        <dgm:presLayoutVars>
          <dgm:bulletEnabled val="1"/>
        </dgm:presLayoutVars>
      </dgm:prSet>
      <dgm:spPr/>
      <dgm:t>
        <a:bodyPr/>
        <a:lstStyle/>
        <a:p>
          <a:endParaRPr lang="es-EC"/>
        </a:p>
      </dgm:t>
    </dgm:pt>
    <dgm:pt modelId="{34969F9B-FECA-4700-89C3-7F22BBDDA957}" type="pres">
      <dgm:prSet presAssocID="{E75EB1C9-E690-4EEE-A7DF-76EBE1607FE4}" presName="childShp" presStyleLbl="bgAccFollowNode1" presStyleIdx="3" presStyleCnt="4">
        <dgm:presLayoutVars>
          <dgm:bulletEnabled val="1"/>
        </dgm:presLayoutVars>
      </dgm:prSet>
      <dgm:spPr/>
      <dgm:t>
        <a:bodyPr/>
        <a:lstStyle/>
        <a:p>
          <a:endParaRPr lang="es-EC"/>
        </a:p>
      </dgm:t>
    </dgm:pt>
  </dgm:ptLst>
  <dgm:cxnLst>
    <dgm:cxn modelId="{1BFA2DAE-35DC-4A9F-89DD-378EF16B929F}" type="presOf" srcId="{5E79025E-598A-4836-A70F-1694469CD7D0}" destId="{E7ADEF86-2573-4840-A803-7E51916C1482}" srcOrd="0" destOrd="0" presId="urn:microsoft.com/office/officeart/2005/8/layout/vList6"/>
    <dgm:cxn modelId="{EDE9B4D7-E8EC-4251-8DBC-EAAFAD0E51FF}" srcId="{AA825164-A9B8-4422-83BC-3BF90FD38201}" destId="{0C8EFC0F-00E5-4B7D-A48C-F9484ED770DC}" srcOrd="1" destOrd="0" parTransId="{CAB003EF-EA71-4CEC-B43B-FFAB5C13242D}" sibTransId="{96DA8C94-56BF-4C41-B325-A8E1E7A770F2}"/>
    <dgm:cxn modelId="{034F3FBB-0144-49E7-92EF-38D30BCB43E3}" srcId="{AA825164-A9B8-4422-83BC-3BF90FD38201}" destId="{5E79025E-598A-4836-A70F-1694469CD7D0}" srcOrd="0" destOrd="0" parTransId="{73A68A42-5FDB-42AC-91C0-E8DB04F8A06E}" sibTransId="{E995D770-9402-43A5-8336-90B67340F887}"/>
    <dgm:cxn modelId="{C8F44F12-02A1-4EE1-8FDE-8DF991439493}" srcId="{AA825164-A9B8-4422-83BC-3BF90FD38201}" destId="{7F5B81AC-0945-44AC-93A6-1579689CA757}" srcOrd="2" destOrd="0" parTransId="{DFBBB7AD-05FC-41AE-8014-429D8F16F752}" sibTransId="{AADB3744-E083-472E-A791-C0FC5B781062}"/>
    <dgm:cxn modelId="{6BAF901D-C55F-4757-8211-EF960D5A3615}" srcId="{E75EB1C9-E690-4EEE-A7DF-76EBE1607FE4}" destId="{4258289B-9B4A-40E9-B2C7-3FDEF8CF5D9C}" srcOrd="0" destOrd="0" parTransId="{3A787D1D-F8CC-4D22-A7BA-98982F1FDE54}" sibTransId="{4EC6F629-7D5D-4F52-8F34-F61E8601BD72}"/>
    <dgm:cxn modelId="{386CF5DD-0890-4900-A8F6-4B5B58C3F2C9}" type="presOf" srcId="{0C8EFC0F-00E5-4B7D-A48C-F9484ED770DC}" destId="{5EBB00B6-3BAE-44DB-9A4E-ABBC84DFD6A5}" srcOrd="0" destOrd="0" presId="urn:microsoft.com/office/officeart/2005/8/layout/vList6"/>
    <dgm:cxn modelId="{3FCEF188-C4B2-4AC6-BB53-9CBE58A29012}" type="presOf" srcId="{4258289B-9B4A-40E9-B2C7-3FDEF8CF5D9C}" destId="{34969F9B-FECA-4700-89C3-7F22BBDDA957}" srcOrd="0" destOrd="0" presId="urn:microsoft.com/office/officeart/2005/8/layout/vList6"/>
    <dgm:cxn modelId="{06D3229A-EDD6-412A-8C24-76BE3F4135FD}" srcId="{7F5B81AC-0945-44AC-93A6-1579689CA757}" destId="{D98BBD0F-4A7B-49A0-98B2-62C89ECED011}" srcOrd="0" destOrd="0" parTransId="{802D698A-5C2A-4FB4-B398-93D2962D8522}" sibTransId="{9C6B611B-E427-4258-B714-7ABFD4D79C77}"/>
    <dgm:cxn modelId="{10700060-E140-45EB-B81B-EEEB1AC824FA}" type="presOf" srcId="{D98BBD0F-4A7B-49A0-98B2-62C89ECED011}" destId="{EAFB051E-4A2F-4AE8-B1FA-92A0FE0B0301}" srcOrd="0" destOrd="0" presId="urn:microsoft.com/office/officeart/2005/8/layout/vList6"/>
    <dgm:cxn modelId="{02C09AC2-737A-4B67-9DF9-9B87D1B2FF6E}" srcId="{AA825164-A9B8-4422-83BC-3BF90FD38201}" destId="{E75EB1C9-E690-4EEE-A7DF-76EBE1607FE4}" srcOrd="3" destOrd="0" parTransId="{139B7EAF-9277-4936-9171-1B588EF50449}" sibTransId="{DB3E1BCC-2778-4189-A09E-86A3D5FE80DF}"/>
    <dgm:cxn modelId="{0FF6DD01-78B1-49D4-9DBE-12E125E4CB9B}" type="presOf" srcId="{E75EB1C9-E690-4EEE-A7DF-76EBE1607FE4}" destId="{022294D3-CD58-42E7-8234-427942E7DBF9}" srcOrd="0" destOrd="0" presId="urn:microsoft.com/office/officeart/2005/8/layout/vList6"/>
    <dgm:cxn modelId="{EC103D89-AC63-41C2-A762-B111B3114A43}" type="presOf" srcId="{AA825164-A9B8-4422-83BC-3BF90FD38201}" destId="{07930BB7-B691-405A-B06B-4A71C7EE8BA8}" srcOrd="0" destOrd="0" presId="urn:microsoft.com/office/officeart/2005/8/layout/vList6"/>
    <dgm:cxn modelId="{8A18B624-2654-475B-A272-3BFA722AF34A}" type="presOf" srcId="{7F5B81AC-0945-44AC-93A6-1579689CA757}" destId="{12FBBD8D-C556-4E41-9A34-225AC1F3FD15}" srcOrd="0" destOrd="0" presId="urn:microsoft.com/office/officeart/2005/8/layout/vList6"/>
    <dgm:cxn modelId="{A1CEAF0B-CA74-43B2-ACB2-14E8F4DE3BB3}" type="presParOf" srcId="{07930BB7-B691-405A-B06B-4A71C7EE8BA8}" destId="{D67B4072-5FE3-41C1-BA38-223AB4E08738}" srcOrd="0" destOrd="0" presId="urn:microsoft.com/office/officeart/2005/8/layout/vList6"/>
    <dgm:cxn modelId="{3D8F41DD-759B-412D-A95A-C297858B2D61}" type="presParOf" srcId="{D67B4072-5FE3-41C1-BA38-223AB4E08738}" destId="{E7ADEF86-2573-4840-A803-7E51916C1482}" srcOrd="0" destOrd="0" presId="urn:microsoft.com/office/officeart/2005/8/layout/vList6"/>
    <dgm:cxn modelId="{77480DD5-A0F0-4148-AEBD-8F3A9A19CCBF}" type="presParOf" srcId="{D67B4072-5FE3-41C1-BA38-223AB4E08738}" destId="{7641A1B4-5630-4ECF-B1FB-3506D81B0299}" srcOrd="1" destOrd="0" presId="urn:microsoft.com/office/officeart/2005/8/layout/vList6"/>
    <dgm:cxn modelId="{BA17690C-8565-4BCE-BBC3-5DD1560C31D6}" type="presParOf" srcId="{07930BB7-B691-405A-B06B-4A71C7EE8BA8}" destId="{62A6FB00-ADB6-4581-B68D-21FFFA66A204}" srcOrd="1" destOrd="0" presId="urn:microsoft.com/office/officeart/2005/8/layout/vList6"/>
    <dgm:cxn modelId="{3F4CDD86-F8EC-4058-A59C-92F78AC3FBD2}" type="presParOf" srcId="{07930BB7-B691-405A-B06B-4A71C7EE8BA8}" destId="{2A72BAEF-B427-4CE1-A5F8-D5B6D30B4368}" srcOrd="2" destOrd="0" presId="urn:microsoft.com/office/officeart/2005/8/layout/vList6"/>
    <dgm:cxn modelId="{58F9815B-2EC5-4C23-804D-99AA2B9A62CB}" type="presParOf" srcId="{2A72BAEF-B427-4CE1-A5F8-D5B6D30B4368}" destId="{5EBB00B6-3BAE-44DB-9A4E-ABBC84DFD6A5}" srcOrd="0" destOrd="0" presId="urn:microsoft.com/office/officeart/2005/8/layout/vList6"/>
    <dgm:cxn modelId="{A65B97EB-9B27-4844-9648-CDDD1D4F30E3}" type="presParOf" srcId="{2A72BAEF-B427-4CE1-A5F8-D5B6D30B4368}" destId="{F442FB26-C2E8-4EBD-AE4F-7C3FD5572525}" srcOrd="1" destOrd="0" presId="urn:microsoft.com/office/officeart/2005/8/layout/vList6"/>
    <dgm:cxn modelId="{2B32D549-C719-456D-8DE6-1B357C017D88}" type="presParOf" srcId="{07930BB7-B691-405A-B06B-4A71C7EE8BA8}" destId="{2411D731-8068-4090-BC0B-D41800052DAE}" srcOrd="3" destOrd="0" presId="urn:microsoft.com/office/officeart/2005/8/layout/vList6"/>
    <dgm:cxn modelId="{42C0D674-30A6-4422-ABDC-29B98707C4FE}" type="presParOf" srcId="{07930BB7-B691-405A-B06B-4A71C7EE8BA8}" destId="{69C38B87-3039-4C0B-8988-5E25129A6454}" srcOrd="4" destOrd="0" presId="urn:microsoft.com/office/officeart/2005/8/layout/vList6"/>
    <dgm:cxn modelId="{EED0D42D-2992-49F9-8E3D-27ACE51BB2AA}" type="presParOf" srcId="{69C38B87-3039-4C0B-8988-5E25129A6454}" destId="{12FBBD8D-C556-4E41-9A34-225AC1F3FD15}" srcOrd="0" destOrd="0" presId="urn:microsoft.com/office/officeart/2005/8/layout/vList6"/>
    <dgm:cxn modelId="{B4E725A1-0844-4CDF-B43C-FFB3A72B084A}" type="presParOf" srcId="{69C38B87-3039-4C0B-8988-5E25129A6454}" destId="{EAFB051E-4A2F-4AE8-B1FA-92A0FE0B0301}" srcOrd="1" destOrd="0" presId="urn:microsoft.com/office/officeart/2005/8/layout/vList6"/>
    <dgm:cxn modelId="{1748A12F-5202-4ED3-8D28-2F4432FFD94F}" type="presParOf" srcId="{07930BB7-B691-405A-B06B-4A71C7EE8BA8}" destId="{B16EF740-B95C-49AE-937E-CD53E4146EAC}" srcOrd="5" destOrd="0" presId="urn:microsoft.com/office/officeart/2005/8/layout/vList6"/>
    <dgm:cxn modelId="{43248FCD-123D-4B98-9B3C-91388707A6C3}" type="presParOf" srcId="{07930BB7-B691-405A-B06B-4A71C7EE8BA8}" destId="{BEDFE0B7-E8D2-4995-ACE9-171D4E043D57}" srcOrd="6" destOrd="0" presId="urn:microsoft.com/office/officeart/2005/8/layout/vList6"/>
    <dgm:cxn modelId="{D461CA1A-FC5F-47DA-8352-2B6540A0EEA3}" type="presParOf" srcId="{BEDFE0B7-E8D2-4995-ACE9-171D4E043D57}" destId="{022294D3-CD58-42E7-8234-427942E7DBF9}" srcOrd="0" destOrd="0" presId="urn:microsoft.com/office/officeart/2005/8/layout/vList6"/>
    <dgm:cxn modelId="{65BD617D-5EA1-4842-80A3-0B4FD49F9875}" type="presParOf" srcId="{BEDFE0B7-E8D2-4995-ACE9-171D4E043D57}" destId="{34969F9B-FECA-4700-89C3-7F22BBDDA95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D34D8B-2D22-4EF1-BE52-B9972F02F13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3C396792-FA27-4FAB-988A-573AB314C8B5}">
      <dgm:prSet phldrT="[Texto]" custT="1"/>
      <dgm:spPr/>
      <dgm:t>
        <a:bodyPr/>
        <a:lstStyle/>
        <a:p>
          <a:r>
            <a:rPr lang="es-EC" sz="3200" dirty="0" smtClean="0"/>
            <a:t>Barreras Arancelarias</a:t>
          </a:r>
          <a:endParaRPr lang="es-EC" sz="3200" dirty="0"/>
        </a:p>
      </dgm:t>
    </dgm:pt>
    <dgm:pt modelId="{13B35370-42FF-47BA-860A-76422BB6618E}" type="parTrans" cxnId="{AD68D28E-8B83-4884-9DD2-585B6BD940FF}">
      <dgm:prSet/>
      <dgm:spPr/>
      <dgm:t>
        <a:bodyPr/>
        <a:lstStyle/>
        <a:p>
          <a:endParaRPr lang="es-EC"/>
        </a:p>
      </dgm:t>
    </dgm:pt>
    <dgm:pt modelId="{3CA4B188-999F-4FD4-9E84-2F97B98664B1}" type="sibTrans" cxnId="{AD68D28E-8B83-4884-9DD2-585B6BD940FF}">
      <dgm:prSet/>
      <dgm:spPr/>
      <dgm:t>
        <a:bodyPr/>
        <a:lstStyle/>
        <a:p>
          <a:endParaRPr lang="es-EC" dirty="0"/>
        </a:p>
      </dgm:t>
    </dgm:pt>
    <dgm:pt modelId="{204F3762-439A-4265-9661-39A5E0F9C6B2}">
      <dgm:prSet phldrT="[Texto]" custT="1"/>
      <dgm:spPr/>
      <dgm:t>
        <a:bodyPr/>
        <a:lstStyle/>
        <a:p>
          <a:r>
            <a:rPr lang="es-EC" sz="3200" dirty="0" smtClean="0"/>
            <a:t>Barreras No arancelarias</a:t>
          </a:r>
          <a:endParaRPr lang="es-EC" sz="3200" dirty="0"/>
        </a:p>
      </dgm:t>
    </dgm:pt>
    <dgm:pt modelId="{30CEB61F-F7A8-442D-AFC6-ECD9B2FC3385}" type="parTrans" cxnId="{83C2EF61-94E0-4661-9B47-13A63CEB0C0F}">
      <dgm:prSet/>
      <dgm:spPr/>
      <dgm:t>
        <a:bodyPr/>
        <a:lstStyle/>
        <a:p>
          <a:endParaRPr lang="es-EC"/>
        </a:p>
      </dgm:t>
    </dgm:pt>
    <dgm:pt modelId="{57231C26-F0E0-4061-B701-844A6C4EF2B0}" type="sibTrans" cxnId="{83C2EF61-94E0-4661-9B47-13A63CEB0C0F}">
      <dgm:prSet/>
      <dgm:spPr/>
      <dgm:t>
        <a:bodyPr/>
        <a:lstStyle/>
        <a:p>
          <a:endParaRPr lang="es-EC" dirty="0"/>
        </a:p>
      </dgm:t>
    </dgm:pt>
    <dgm:pt modelId="{C7FD9D1D-4F74-43B3-8ED7-CA53B9B9E324}">
      <dgm:prSet phldrT="[Texto]" custT="1"/>
      <dgm:spPr/>
      <dgm:t>
        <a:bodyPr/>
        <a:lstStyle/>
        <a:p>
          <a:r>
            <a:rPr lang="es-EC" sz="3200" dirty="0" smtClean="0"/>
            <a:t>Propiedad en escalas</a:t>
          </a:r>
          <a:endParaRPr lang="es-EC" sz="3200" dirty="0"/>
        </a:p>
      </dgm:t>
    </dgm:pt>
    <dgm:pt modelId="{980E48DE-6A0A-416B-8BB7-EECF542FFFB3}" type="parTrans" cxnId="{03AE460F-460A-483C-B550-ADAF25157524}">
      <dgm:prSet/>
      <dgm:spPr/>
      <dgm:t>
        <a:bodyPr/>
        <a:lstStyle/>
        <a:p>
          <a:endParaRPr lang="es-EC"/>
        </a:p>
      </dgm:t>
    </dgm:pt>
    <dgm:pt modelId="{AEDB25E3-B203-4507-A241-2C2BCF8127E9}" type="sibTrans" cxnId="{03AE460F-460A-483C-B550-ADAF25157524}">
      <dgm:prSet/>
      <dgm:spPr/>
      <dgm:t>
        <a:bodyPr/>
        <a:lstStyle/>
        <a:p>
          <a:endParaRPr lang="es-EC" dirty="0"/>
        </a:p>
      </dgm:t>
    </dgm:pt>
    <dgm:pt modelId="{7E8B1CDF-8623-435D-A8AC-1E7EE4A13370}">
      <dgm:prSet phldrT="[Texto]" custT="1"/>
      <dgm:spPr/>
      <dgm:t>
        <a:bodyPr/>
        <a:lstStyle/>
        <a:p>
          <a:r>
            <a:rPr lang="es-EC" sz="3200" dirty="0" smtClean="0"/>
            <a:t>Preferencias</a:t>
          </a:r>
          <a:endParaRPr lang="es-EC" sz="3200" dirty="0"/>
        </a:p>
      </dgm:t>
    </dgm:pt>
    <dgm:pt modelId="{373A81B2-9A79-41E3-869F-AA2BAF3E9199}" type="parTrans" cxnId="{AC15B0CB-EA70-4ED7-9F74-8509CAA70961}">
      <dgm:prSet/>
      <dgm:spPr/>
      <dgm:t>
        <a:bodyPr/>
        <a:lstStyle/>
        <a:p>
          <a:endParaRPr lang="es-EC"/>
        </a:p>
      </dgm:t>
    </dgm:pt>
    <dgm:pt modelId="{788F69E6-67DB-49D7-A392-D9451DE5E003}" type="sibTrans" cxnId="{AC15B0CB-EA70-4ED7-9F74-8509CAA70961}">
      <dgm:prSet/>
      <dgm:spPr/>
      <dgm:t>
        <a:bodyPr/>
        <a:lstStyle/>
        <a:p>
          <a:endParaRPr lang="es-EC" dirty="0"/>
        </a:p>
      </dgm:t>
    </dgm:pt>
    <dgm:pt modelId="{98CDC4B5-8ECA-474E-B255-C4EE7B35207C}">
      <dgm:prSet phldrT="[Texto]" custT="1"/>
      <dgm:spPr/>
      <dgm:t>
        <a:bodyPr/>
        <a:lstStyle/>
        <a:p>
          <a:r>
            <a:rPr lang="es-EC" sz="3200" dirty="0" smtClean="0"/>
            <a:t>Competitividad</a:t>
          </a:r>
          <a:endParaRPr lang="es-EC" sz="3200" dirty="0"/>
        </a:p>
      </dgm:t>
    </dgm:pt>
    <dgm:pt modelId="{199F286F-89FB-4F56-92F3-813A15D91AFD}" type="parTrans" cxnId="{459AE844-F532-4E6B-8F0A-4275820637D7}">
      <dgm:prSet/>
      <dgm:spPr/>
      <dgm:t>
        <a:bodyPr/>
        <a:lstStyle/>
        <a:p>
          <a:endParaRPr lang="es-EC"/>
        </a:p>
      </dgm:t>
    </dgm:pt>
    <dgm:pt modelId="{55DF4C07-161F-4471-AB20-E7F5C4FB11C4}" type="sibTrans" cxnId="{459AE844-F532-4E6B-8F0A-4275820637D7}">
      <dgm:prSet/>
      <dgm:spPr/>
      <dgm:t>
        <a:bodyPr/>
        <a:lstStyle/>
        <a:p>
          <a:endParaRPr lang="es-EC" dirty="0"/>
        </a:p>
      </dgm:t>
    </dgm:pt>
    <dgm:pt modelId="{2A7D48F8-ED7A-453D-85A2-21CFD805A8BF}" type="pres">
      <dgm:prSet presAssocID="{B8D34D8B-2D22-4EF1-BE52-B9972F02F133}" presName="cycle" presStyleCnt="0">
        <dgm:presLayoutVars>
          <dgm:dir/>
          <dgm:resizeHandles val="exact"/>
        </dgm:presLayoutVars>
      </dgm:prSet>
      <dgm:spPr/>
    </dgm:pt>
    <dgm:pt modelId="{E7702B15-6D53-4DDB-B69E-DA14D5056D73}" type="pres">
      <dgm:prSet presAssocID="{3C396792-FA27-4FAB-988A-573AB314C8B5}" presName="node" presStyleLbl="node1" presStyleIdx="0" presStyleCnt="5" custScaleX="185626" custRadScaleRad="99762" custRadScaleInc="14209">
        <dgm:presLayoutVars>
          <dgm:bulletEnabled val="1"/>
        </dgm:presLayoutVars>
      </dgm:prSet>
      <dgm:spPr/>
      <dgm:t>
        <a:bodyPr/>
        <a:lstStyle/>
        <a:p>
          <a:endParaRPr lang="es-EC"/>
        </a:p>
      </dgm:t>
    </dgm:pt>
    <dgm:pt modelId="{2B02FFA4-1E50-4F51-A44B-EA66E269E184}" type="pres">
      <dgm:prSet presAssocID="{3CA4B188-999F-4FD4-9E84-2F97B98664B1}" presName="sibTrans" presStyleLbl="sibTrans2D1" presStyleIdx="0" presStyleCnt="5"/>
      <dgm:spPr/>
    </dgm:pt>
    <dgm:pt modelId="{C50E0415-82D0-4EB8-BB28-4BF0AE9801F4}" type="pres">
      <dgm:prSet presAssocID="{3CA4B188-999F-4FD4-9E84-2F97B98664B1}" presName="connectorText" presStyleLbl="sibTrans2D1" presStyleIdx="0" presStyleCnt="5"/>
      <dgm:spPr/>
    </dgm:pt>
    <dgm:pt modelId="{248E9428-EB6A-43D6-ABA4-6975E9B31953}" type="pres">
      <dgm:prSet presAssocID="{204F3762-439A-4265-9661-39A5E0F9C6B2}" presName="node" presStyleLbl="node1" presStyleIdx="1" presStyleCnt="5" custScaleX="214574" custRadScaleRad="113001" custRadScaleInc="14229">
        <dgm:presLayoutVars>
          <dgm:bulletEnabled val="1"/>
        </dgm:presLayoutVars>
      </dgm:prSet>
      <dgm:spPr/>
      <dgm:t>
        <a:bodyPr/>
        <a:lstStyle/>
        <a:p>
          <a:endParaRPr lang="es-EC"/>
        </a:p>
      </dgm:t>
    </dgm:pt>
    <dgm:pt modelId="{F07B87E1-E37B-42D1-8B9D-3D7BE308ABBB}" type="pres">
      <dgm:prSet presAssocID="{57231C26-F0E0-4061-B701-844A6C4EF2B0}" presName="sibTrans" presStyleLbl="sibTrans2D1" presStyleIdx="1" presStyleCnt="5"/>
      <dgm:spPr/>
    </dgm:pt>
    <dgm:pt modelId="{71A99468-FF21-4415-9F7B-4970273F36C2}" type="pres">
      <dgm:prSet presAssocID="{57231C26-F0E0-4061-B701-844A6C4EF2B0}" presName="connectorText" presStyleLbl="sibTrans2D1" presStyleIdx="1" presStyleCnt="5"/>
      <dgm:spPr/>
    </dgm:pt>
    <dgm:pt modelId="{41960FE7-E5F3-49D2-9161-88D06D88FCF9}" type="pres">
      <dgm:prSet presAssocID="{C7FD9D1D-4F74-43B3-8ED7-CA53B9B9E324}" presName="node" presStyleLbl="node1" presStyleIdx="2" presStyleCnt="5" custScaleX="210576" custRadScaleRad="124292" custRadScaleInc="-37195">
        <dgm:presLayoutVars>
          <dgm:bulletEnabled val="1"/>
        </dgm:presLayoutVars>
      </dgm:prSet>
      <dgm:spPr/>
    </dgm:pt>
    <dgm:pt modelId="{38CFE60E-F1E3-40BA-AE94-5F357BA8EEBE}" type="pres">
      <dgm:prSet presAssocID="{AEDB25E3-B203-4507-A241-2C2BCF8127E9}" presName="sibTrans" presStyleLbl="sibTrans2D1" presStyleIdx="2" presStyleCnt="5"/>
      <dgm:spPr/>
    </dgm:pt>
    <dgm:pt modelId="{FF9D9903-B8F6-41DE-A7A1-7B71556DD4AB}" type="pres">
      <dgm:prSet presAssocID="{AEDB25E3-B203-4507-A241-2C2BCF8127E9}" presName="connectorText" presStyleLbl="sibTrans2D1" presStyleIdx="2" presStyleCnt="5"/>
      <dgm:spPr/>
    </dgm:pt>
    <dgm:pt modelId="{550B87E4-2A0D-4E27-AAA6-A449282BADE3}" type="pres">
      <dgm:prSet presAssocID="{7E8B1CDF-8623-435D-A8AC-1E7EE4A13370}" presName="node" presStyleLbl="node1" presStyleIdx="3" presStyleCnt="5" custScaleX="174155" custRadScaleRad="124422" custRadScaleInc="21632">
        <dgm:presLayoutVars>
          <dgm:bulletEnabled val="1"/>
        </dgm:presLayoutVars>
      </dgm:prSet>
      <dgm:spPr/>
    </dgm:pt>
    <dgm:pt modelId="{D5B7E287-3926-4473-9A99-D2FF2B5E3B1A}" type="pres">
      <dgm:prSet presAssocID="{788F69E6-67DB-49D7-A392-D9451DE5E003}" presName="sibTrans" presStyleLbl="sibTrans2D1" presStyleIdx="3" presStyleCnt="5"/>
      <dgm:spPr/>
    </dgm:pt>
    <dgm:pt modelId="{8CDE5CA0-369D-4369-9775-E77AAC39D9B3}" type="pres">
      <dgm:prSet presAssocID="{788F69E6-67DB-49D7-A392-D9451DE5E003}" presName="connectorText" presStyleLbl="sibTrans2D1" presStyleIdx="3" presStyleCnt="5"/>
      <dgm:spPr/>
    </dgm:pt>
    <dgm:pt modelId="{B2113D48-E22C-4737-B663-F107546C4C6F}" type="pres">
      <dgm:prSet presAssocID="{98CDC4B5-8ECA-474E-B255-C4EE7B35207C}" presName="node" presStyleLbl="node1" presStyleIdx="4" presStyleCnt="5" custScaleX="221447" custRadScaleRad="101302" custRadScaleInc="-11045">
        <dgm:presLayoutVars>
          <dgm:bulletEnabled val="1"/>
        </dgm:presLayoutVars>
      </dgm:prSet>
      <dgm:spPr/>
      <dgm:t>
        <a:bodyPr/>
        <a:lstStyle/>
        <a:p>
          <a:endParaRPr lang="es-EC"/>
        </a:p>
      </dgm:t>
    </dgm:pt>
    <dgm:pt modelId="{5C1E2FB1-1908-463A-8B13-E4ABA0149FB9}" type="pres">
      <dgm:prSet presAssocID="{55DF4C07-161F-4471-AB20-E7F5C4FB11C4}" presName="sibTrans" presStyleLbl="sibTrans2D1" presStyleIdx="4" presStyleCnt="5"/>
      <dgm:spPr/>
    </dgm:pt>
    <dgm:pt modelId="{4333E1C6-2BE1-4062-AA09-9D5E7CEE50DC}" type="pres">
      <dgm:prSet presAssocID="{55DF4C07-161F-4471-AB20-E7F5C4FB11C4}" presName="connectorText" presStyleLbl="sibTrans2D1" presStyleIdx="4" presStyleCnt="5"/>
      <dgm:spPr/>
    </dgm:pt>
  </dgm:ptLst>
  <dgm:cxnLst>
    <dgm:cxn modelId="{AD68D28E-8B83-4884-9DD2-585B6BD940FF}" srcId="{B8D34D8B-2D22-4EF1-BE52-B9972F02F133}" destId="{3C396792-FA27-4FAB-988A-573AB314C8B5}" srcOrd="0" destOrd="0" parTransId="{13B35370-42FF-47BA-860A-76422BB6618E}" sibTransId="{3CA4B188-999F-4FD4-9E84-2F97B98664B1}"/>
    <dgm:cxn modelId="{E2182DB3-F319-4960-BD16-CEC0288E5A26}" type="presOf" srcId="{98CDC4B5-8ECA-474E-B255-C4EE7B35207C}" destId="{B2113D48-E22C-4737-B663-F107546C4C6F}" srcOrd="0" destOrd="0" presId="urn:microsoft.com/office/officeart/2005/8/layout/cycle2"/>
    <dgm:cxn modelId="{459AE844-F532-4E6B-8F0A-4275820637D7}" srcId="{B8D34D8B-2D22-4EF1-BE52-B9972F02F133}" destId="{98CDC4B5-8ECA-474E-B255-C4EE7B35207C}" srcOrd="4" destOrd="0" parTransId="{199F286F-89FB-4F56-92F3-813A15D91AFD}" sibTransId="{55DF4C07-161F-4471-AB20-E7F5C4FB11C4}"/>
    <dgm:cxn modelId="{2083AEDF-60E5-4E09-AAE2-54BA37E1BAFF}" type="presOf" srcId="{55DF4C07-161F-4471-AB20-E7F5C4FB11C4}" destId="{5C1E2FB1-1908-463A-8B13-E4ABA0149FB9}" srcOrd="0" destOrd="0" presId="urn:microsoft.com/office/officeart/2005/8/layout/cycle2"/>
    <dgm:cxn modelId="{C79CED26-481E-4977-ACB6-313BCD4C7CE3}" type="presOf" srcId="{3CA4B188-999F-4FD4-9E84-2F97B98664B1}" destId="{2B02FFA4-1E50-4F51-A44B-EA66E269E184}" srcOrd="0" destOrd="0" presId="urn:microsoft.com/office/officeart/2005/8/layout/cycle2"/>
    <dgm:cxn modelId="{412F1889-E558-47F4-8D63-F2B2B5ED0391}" type="presOf" srcId="{B8D34D8B-2D22-4EF1-BE52-B9972F02F133}" destId="{2A7D48F8-ED7A-453D-85A2-21CFD805A8BF}" srcOrd="0" destOrd="0" presId="urn:microsoft.com/office/officeart/2005/8/layout/cycle2"/>
    <dgm:cxn modelId="{1B0975D8-73AF-4926-89DC-3FE6361AD74D}" type="presOf" srcId="{7E8B1CDF-8623-435D-A8AC-1E7EE4A13370}" destId="{550B87E4-2A0D-4E27-AAA6-A449282BADE3}" srcOrd="0" destOrd="0" presId="urn:microsoft.com/office/officeart/2005/8/layout/cycle2"/>
    <dgm:cxn modelId="{86F07E51-D3A1-4EA2-9C67-14769EE6DCF7}" type="presOf" srcId="{57231C26-F0E0-4061-B701-844A6C4EF2B0}" destId="{71A99468-FF21-4415-9F7B-4970273F36C2}" srcOrd="1" destOrd="0" presId="urn:microsoft.com/office/officeart/2005/8/layout/cycle2"/>
    <dgm:cxn modelId="{AC15B0CB-EA70-4ED7-9F74-8509CAA70961}" srcId="{B8D34D8B-2D22-4EF1-BE52-B9972F02F133}" destId="{7E8B1CDF-8623-435D-A8AC-1E7EE4A13370}" srcOrd="3" destOrd="0" parTransId="{373A81B2-9A79-41E3-869F-AA2BAF3E9199}" sibTransId="{788F69E6-67DB-49D7-A392-D9451DE5E003}"/>
    <dgm:cxn modelId="{64C72309-8CF6-4BEB-A0CE-2467EF581A39}" type="presOf" srcId="{AEDB25E3-B203-4507-A241-2C2BCF8127E9}" destId="{38CFE60E-F1E3-40BA-AE94-5F357BA8EEBE}" srcOrd="0" destOrd="0" presId="urn:microsoft.com/office/officeart/2005/8/layout/cycle2"/>
    <dgm:cxn modelId="{3BE3CB26-5087-49FF-859E-E9392B7D5742}" type="presOf" srcId="{3C396792-FA27-4FAB-988A-573AB314C8B5}" destId="{E7702B15-6D53-4DDB-B69E-DA14D5056D73}" srcOrd="0" destOrd="0" presId="urn:microsoft.com/office/officeart/2005/8/layout/cycle2"/>
    <dgm:cxn modelId="{7C6B266F-E608-474F-9E1A-BEF40F3B42BA}" type="presOf" srcId="{204F3762-439A-4265-9661-39A5E0F9C6B2}" destId="{248E9428-EB6A-43D6-ABA4-6975E9B31953}" srcOrd="0" destOrd="0" presId="urn:microsoft.com/office/officeart/2005/8/layout/cycle2"/>
    <dgm:cxn modelId="{1E16D22B-5A46-4DA1-B65A-9C62601123F0}" type="presOf" srcId="{788F69E6-67DB-49D7-A392-D9451DE5E003}" destId="{8CDE5CA0-369D-4369-9775-E77AAC39D9B3}" srcOrd="1" destOrd="0" presId="urn:microsoft.com/office/officeart/2005/8/layout/cycle2"/>
    <dgm:cxn modelId="{03AE460F-460A-483C-B550-ADAF25157524}" srcId="{B8D34D8B-2D22-4EF1-BE52-B9972F02F133}" destId="{C7FD9D1D-4F74-43B3-8ED7-CA53B9B9E324}" srcOrd="2" destOrd="0" parTransId="{980E48DE-6A0A-416B-8BB7-EECF542FFFB3}" sibTransId="{AEDB25E3-B203-4507-A241-2C2BCF8127E9}"/>
    <dgm:cxn modelId="{2B5B8615-4048-4786-8BE3-37B6EC996F8A}" type="presOf" srcId="{C7FD9D1D-4F74-43B3-8ED7-CA53B9B9E324}" destId="{41960FE7-E5F3-49D2-9161-88D06D88FCF9}" srcOrd="0" destOrd="0" presId="urn:microsoft.com/office/officeart/2005/8/layout/cycle2"/>
    <dgm:cxn modelId="{83C2EF61-94E0-4661-9B47-13A63CEB0C0F}" srcId="{B8D34D8B-2D22-4EF1-BE52-B9972F02F133}" destId="{204F3762-439A-4265-9661-39A5E0F9C6B2}" srcOrd="1" destOrd="0" parTransId="{30CEB61F-F7A8-442D-AFC6-ECD9B2FC3385}" sibTransId="{57231C26-F0E0-4061-B701-844A6C4EF2B0}"/>
    <dgm:cxn modelId="{8917EE8C-A746-4F18-88E2-EF20B68211F5}" type="presOf" srcId="{3CA4B188-999F-4FD4-9E84-2F97B98664B1}" destId="{C50E0415-82D0-4EB8-BB28-4BF0AE9801F4}" srcOrd="1" destOrd="0" presId="urn:microsoft.com/office/officeart/2005/8/layout/cycle2"/>
    <dgm:cxn modelId="{825D0AFC-ED86-4639-B941-E21B77A570BF}" type="presOf" srcId="{55DF4C07-161F-4471-AB20-E7F5C4FB11C4}" destId="{4333E1C6-2BE1-4062-AA09-9D5E7CEE50DC}" srcOrd="1" destOrd="0" presId="urn:microsoft.com/office/officeart/2005/8/layout/cycle2"/>
    <dgm:cxn modelId="{707A27E1-43E2-48FE-BC9F-C39E1BA8D543}" type="presOf" srcId="{57231C26-F0E0-4061-B701-844A6C4EF2B0}" destId="{F07B87E1-E37B-42D1-8B9D-3D7BE308ABBB}" srcOrd="0" destOrd="0" presId="urn:microsoft.com/office/officeart/2005/8/layout/cycle2"/>
    <dgm:cxn modelId="{48B8BC7F-0BDD-4858-B4CD-290FDAE1AD73}" type="presOf" srcId="{788F69E6-67DB-49D7-A392-D9451DE5E003}" destId="{D5B7E287-3926-4473-9A99-D2FF2B5E3B1A}" srcOrd="0" destOrd="0" presId="urn:microsoft.com/office/officeart/2005/8/layout/cycle2"/>
    <dgm:cxn modelId="{9EF0BB9F-986F-445C-A543-2BCFFACCFF65}" type="presOf" srcId="{AEDB25E3-B203-4507-A241-2C2BCF8127E9}" destId="{FF9D9903-B8F6-41DE-A7A1-7B71556DD4AB}" srcOrd="1" destOrd="0" presId="urn:microsoft.com/office/officeart/2005/8/layout/cycle2"/>
    <dgm:cxn modelId="{8A94AF6C-DE55-4F7A-8E53-AB47DE7544A2}" type="presParOf" srcId="{2A7D48F8-ED7A-453D-85A2-21CFD805A8BF}" destId="{E7702B15-6D53-4DDB-B69E-DA14D5056D73}" srcOrd="0" destOrd="0" presId="urn:microsoft.com/office/officeart/2005/8/layout/cycle2"/>
    <dgm:cxn modelId="{66F2481E-A773-4817-968C-F87CFA609702}" type="presParOf" srcId="{2A7D48F8-ED7A-453D-85A2-21CFD805A8BF}" destId="{2B02FFA4-1E50-4F51-A44B-EA66E269E184}" srcOrd="1" destOrd="0" presId="urn:microsoft.com/office/officeart/2005/8/layout/cycle2"/>
    <dgm:cxn modelId="{1A260A43-F7E1-48E7-8E06-0F31A2F6AE72}" type="presParOf" srcId="{2B02FFA4-1E50-4F51-A44B-EA66E269E184}" destId="{C50E0415-82D0-4EB8-BB28-4BF0AE9801F4}" srcOrd="0" destOrd="0" presId="urn:microsoft.com/office/officeart/2005/8/layout/cycle2"/>
    <dgm:cxn modelId="{9734C36A-3872-4081-8626-C9FE5010A04A}" type="presParOf" srcId="{2A7D48F8-ED7A-453D-85A2-21CFD805A8BF}" destId="{248E9428-EB6A-43D6-ABA4-6975E9B31953}" srcOrd="2" destOrd="0" presId="urn:microsoft.com/office/officeart/2005/8/layout/cycle2"/>
    <dgm:cxn modelId="{EC4889A6-6105-4627-A711-6EE825FA5826}" type="presParOf" srcId="{2A7D48F8-ED7A-453D-85A2-21CFD805A8BF}" destId="{F07B87E1-E37B-42D1-8B9D-3D7BE308ABBB}" srcOrd="3" destOrd="0" presId="urn:microsoft.com/office/officeart/2005/8/layout/cycle2"/>
    <dgm:cxn modelId="{9F204626-4185-440A-AA36-1F87FFA55CCE}" type="presParOf" srcId="{F07B87E1-E37B-42D1-8B9D-3D7BE308ABBB}" destId="{71A99468-FF21-4415-9F7B-4970273F36C2}" srcOrd="0" destOrd="0" presId="urn:microsoft.com/office/officeart/2005/8/layout/cycle2"/>
    <dgm:cxn modelId="{790CE7A4-9ADE-4FDD-A5FA-D487F6B6D4D7}" type="presParOf" srcId="{2A7D48F8-ED7A-453D-85A2-21CFD805A8BF}" destId="{41960FE7-E5F3-49D2-9161-88D06D88FCF9}" srcOrd="4" destOrd="0" presId="urn:microsoft.com/office/officeart/2005/8/layout/cycle2"/>
    <dgm:cxn modelId="{2E461B67-FA86-4819-A4BA-1A0D20805FDC}" type="presParOf" srcId="{2A7D48F8-ED7A-453D-85A2-21CFD805A8BF}" destId="{38CFE60E-F1E3-40BA-AE94-5F357BA8EEBE}" srcOrd="5" destOrd="0" presId="urn:microsoft.com/office/officeart/2005/8/layout/cycle2"/>
    <dgm:cxn modelId="{B32B537C-4B25-4D41-A556-1E20F7DAD57E}" type="presParOf" srcId="{38CFE60E-F1E3-40BA-AE94-5F357BA8EEBE}" destId="{FF9D9903-B8F6-41DE-A7A1-7B71556DD4AB}" srcOrd="0" destOrd="0" presId="urn:microsoft.com/office/officeart/2005/8/layout/cycle2"/>
    <dgm:cxn modelId="{677E6109-2F8F-4D14-BE3C-4465FBFBBC3A}" type="presParOf" srcId="{2A7D48F8-ED7A-453D-85A2-21CFD805A8BF}" destId="{550B87E4-2A0D-4E27-AAA6-A449282BADE3}" srcOrd="6" destOrd="0" presId="urn:microsoft.com/office/officeart/2005/8/layout/cycle2"/>
    <dgm:cxn modelId="{071A3660-FCA1-4C98-998D-29085B1D21B6}" type="presParOf" srcId="{2A7D48F8-ED7A-453D-85A2-21CFD805A8BF}" destId="{D5B7E287-3926-4473-9A99-D2FF2B5E3B1A}" srcOrd="7" destOrd="0" presId="urn:microsoft.com/office/officeart/2005/8/layout/cycle2"/>
    <dgm:cxn modelId="{1446710F-C57E-413D-9FAC-113E93235234}" type="presParOf" srcId="{D5B7E287-3926-4473-9A99-D2FF2B5E3B1A}" destId="{8CDE5CA0-369D-4369-9775-E77AAC39D9B3}" srcOrd="0" destOrd="0" presId="urn:microsoft.com/office/officeart/2005/8/layout/cycle2"/>
    <dgm:cxn modelId="{8B8B3524-BEAC-4C76-BBB8-BA8AFE41F465}" type="presParOf" srcId="{2A7D48F8-ED7A-453D-85A2-21CFD805A8BF}" destId="{B2113D48-E22C-4737-B663-F107546C4C6F}" srcOrd="8" destOrd="0" presId="urn:microsoft.com/office/officeart/2005/8/layout/cycle2"/>
    <dgm:cxn modelId="{BB102ADA-1DBA-4C55-90DC-9200FE160C62}" type="presParOf" srcId="{2A7D48F8-ED7A-453D-85A2-21CFD805A8BF}" destId="{5C1E2FB1-1908-463A-8B13-E4ABA0149FB9}" srcOrd="9" destOrd="0" presId="urn:microsoft.com/office/officeart/2005/8/layout/cycle2"/>
    <dgm:cxn modelId="{14132D39-1037-4209-BC22-E0EFEA0DDD12}" type="presParOf" srcId="{5C1E2FB1-1908-463A-8B13-E4ABA0149FB9}" destId="{4333E1C6-2BE1-4062-AA09-9D5E7CEE50D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EACAAE-6BB3-4F76-8A66-5F4EB31BD0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0624402D-8DEA-4D43-8EBB-23C86964160E}">
      <dgm:prSet custT="1"/>
      <dgm:spPr/>
      <dgm:t>
        <a:bodyPr/>
        <a:lstStyle/>
        <a:p>
          <a:pPr rtl="0"/>
          <a:r>
            <a:rPr lang="es-EC" sz="3200" dirty="0" smtClean="0"/>
            <a:t>Suscrito 26/04/2010</a:t>
          </a:r>
          <a:endParaRPr lang="es-EC" sz="3200" dirty="0"/>
        </a:p>
      </dgm:t>
    </dgm:pt>
    <dgm:pt modelId="{4F3D43E8-0D55-4191-BA20-767FCC965642}" type="parTrans" cxnId="{AB48D0D5-324E-42DD-B581-D3ECEDF051B0}">
      <dgm:prSet/>
      <dgm:spPr/>
      <dgm:t>
        <a:bodyPr/>
        <a:lstStyle/>
        <a:p>
          <a:endParaRPr lang="es-EC"/>
        </a:p>
      </dgm:t>
    </dgm:pt>
    <dgm:pt modelId="{1ECC8217-BE90-4C3D-99B8-6B7C9B223B10}" type="sibTrans" cxnId="{AB48D0D5-324E-42DD-B581-D3ECEDF051B0}">
      <dgm:prSet/>
      <dgm:spPr/>
      <dgm:t>
        <a:bodyPr/>
        <a:lstStyle/>
        <a:p>
          <a:endParaRPr lang="es-EC"/>
        </a:p>
      </dgm:t>
    </dgm:pt>
    <dgm:pt modelId="{3F1B9150-B6F9-4E82-871C-14234E0956E3}" type="pres">
      <dgm:prSet presAssocID="{F4EACAAE-6BB3-4F76-8A66-5F4EB31BD0E2}" presName="Name0" presStyleCnt="0">
        <dgm:presLayoutVars>
          <dgm:dir/>
          <dgm:animLvl val="lvl"/>
          <dgm:resizeHandles val="exact"/>
        </dgm:presLayoutVars>
      </dgm:prSet>
      <dgm:spPr/>
    </dgm:pt>
    <dgm:pt modelId="{D47917E8-1682-43E8-9BB0-FF6B8C9E3AC1}" type="pres">
      <dgm:prSet presAssocID="{0624402D-8DEA-4D43-8EBB-23C86964160E}" presName="linNode" presStyleCnt="0"/>
      <dgm:spPr/>
    </dgm:pt>
    <dgm:pt modelId="{D6CB7C3E-966C-4B6D-8797-7FB734FA4AE3}" type="pres">
      <dgm:prSet presAssocID="{0624402D-8DEA-4D43-8EBB-23C86964160E}" presName="parentText" presStyleLbl="node1" presStyleIdx="0" presStyleCnt="1" custScaleX="92568" custScaleY="100098" custLinFactX="9771" custLinFactNeighborX="100000" custLinFactNeighborY="-19088">
        <dgm:presLayoutVars>
          <dgm:chMax val="1"/>
          <dgm:bulletEnabled val="1"/>
        </dgm:presLayoutVars>
      </dgm:prSet>
      <dgm:spPr/>
      <dgm:t>
        <a:bodyPr/>
        <a:lstStyle/>
        <a:p>
          <a:endParaRPr lang="es-EC"/>
        </a:p>
      </dgm:t>
    </dgm:pt>
  </dgm:ptLst>
  <dgm:cxnLst>
    <dgm:cxn modelId="{CC3CF971-402D-45E7-9E7D-E22D3AF4257C}" type="presOf" srcId="{F4EACAAE-6BB3-4F76-8A66-5F4EB31BD0E2}" destId="{3F1B9150-B6F9-4E82-871C-14234E0956E3}" srcOrd="0" destOrd="0" presId="urn:microsoft.com/office/officeart/2005/8/layout/vList5"/>
    <dgm:cxn modelId="{AB48D0D5-324E-42DD-B581-D3ECEDF051B0}" srcId="{F4EACAAE-6BB3-4F76-8A66-5F4EB31BD0E2}" destId="{0624402D-8DEA-4D43-8EBB-23C86964160E}" srcOrd="0" destOrd="0" parTransId="{4F3D43E8-0D55-4191-BA20-767FCC965642}" sibTransId="{1ECC8217-BE90-4C3D-99B8-6B7C9B223B10}"/>
    <dgm:cxn modelId="{81D658E9-F1FF-4F6F-AA36-C1DE84411869}" type="presOf" srcId="{0624402D-8DEA-4D43-8EBB-23C86964160E}" destId="{D6CB7C3E-966C-4B6D-8797-7FB734FA4AE3}" srcOrd="0" destOrd="0" presId="urn:microsoft.com/office/officeart/2005/8/layout/vList5"/>
    <dgm:cxn modelId="{8390FC95-68F0-4887-B8AC-BBFF89D40BD7}" type="presParOf" srcId="{3F1B9150-B6F9-4E82-871C-14234E0956E3}" destId="{D47917E8-1682-43E8-9BB0-FF6B8C9E3AC1}" srcOrd="0" destOrd="0" presId="urn:microsoft.com/office/officeart/2005/8/layout/vList5"/>
    <dgm:cxn modelId="{E7B5FB10-82AE-4FDE-9709-D268AC6ADC88}" type="presParOf" srcId="{D47917E8-1682-43E8-9BB0-FF6B8C9E3AC1}" destId="{D6CB7C3E-966C-4B6D-8797-7FB734FA4AE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9EC43E-CDB2-4355-99AF-2ABF0E637065}"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C"/>
        </a:p>
      </dgm:t>
    </dgm:pt>
    <dgm:pt modelId="{0157ECA6-5098-4564-9591-480B294E889E}">
      <dgm:prSet phldrT="[Texto]" custT="1"/>
      <dgm:spPr/>
      <dgm:t>
        <a:bodyPr/>
        <a:lstStyle/>
        <a:p>
          <a:r>
            <a:rPr lang="es-EC" sz="3000" dirty="0" smtClean="0"/>
            <a:t>Zona económica de desarrollo compartido</a:t>
          </a:r>
          <a:endParaRPr lang="es-EC" sz="3000" dirty="0"/>
        </a:p>
      </dgm:t>
    </dgm:pt>
    <dgm:pt modelId="{9506B0F3-E8CE-489E-A951-539CF4E484D3}" type="parTrans" cxnId="{8EB323D9-280A-4D43-870C-39C7219EC826}">
      <dgm:prSet/>
      <dgm:spPr/>
      <dgm:t>
        <a:bodyPr/>
        <a:lstStyle/>
        <a:p>
          <a:endParaRPr lang="es-EC" sz="3000"/>
        </a:p>
      </dgm:t>
    </dgm:pt>
    <dgm:pt modelId="{9432FFE6-8879-4DAC-8738-91F6C5E28255}" type="sibTrans" cxnId="{8EB323D9-280A-4D43-870C-39C7219EC826}">
      <dgm:prSet/>
      <dgm:spPr/>
      <dgm:t>
        <a:bodyPr/>
        <a:lstStyle/>
        <a:p>
          <a:endParaRPr lang="es-EC" sz="3000"/>
        </a:p>
      </dgm:t>
    </dgm:pt>
    <dgm:pt modelId="{B81EEA09-DEAE-455C-AA2C-94173F4ABDB3}">
      <dgm:prSet phldrT="[Texto]" custT="1"/>
      <dgm:spPr/>
      <dgm:t>
        <a:bodyPr/>
        <a:lstStyle/>
        <a:p>
          <a:r>
            <a:rPr lang="es-EC" sz="3000" dirty="0" smtClean="0"/>
            <a:t>Intercambio de información</a:t>
          </a:r>
          <a:endParaRPr lang="es-EC" sz="3000" dirty="0"/>
        </a:p>
      </dgm:t>
    </dgm:pt>
    <dgm:pt modelId="{B587F230-0491-4761-BF9B-82A05C4D18D0}" type="parTrans" cxnId="{82AB1DFA-3424-41E7-8768-09E8C20D06E0}">
      <dgm:prSet/>
      <dgm:spPr/>
      <dgm:t>
        <a:bodyPr/>
        <a:lstStyle/>
        <a:p>
          <a:endParaRPr lang="es-EC" sz="3000"/>
        </a:p>
      </dgm:t>
    </dgm:pt>
    <dgm:pt modelId="{9A82EE48-505B-4DCB-9447-86B50FADDA73}" type="sibTrans" cxnId="{82AB1DFA-3424-41E7-8768-09E8C20D06E0}">
      <dgm:prSet/>
      <dgm:spPr/>
      <dgm:t>
        <a:bodyPr/>
        <a:lstStyle/>
        <a:p>
          <a:endParaRPr lang="es-EC" sz="3000"/>
        </a:p>
      </dgm:t>
    </dgm:pt>
    <dgm:pt modelId="{7F307C71-E8BF-4FB5-83C4-D4A2DE566485}">
      <dgm:prSet phldrT="[Texto]" custT="1"/>
      <dgm:spPr/>
      <dgm:t>
        <a:bodyPr/>
        <a:lstStyle/>
        <a:p>
          <a:r>
            <a:rPr lang="es-EC" sz="3000" dirty="0" smtClean="0"/>
            <a:t>Oferta exportable conjunta</a:t>
          </a:r>
          <a:endParaRPr lang="es-EC" sz="3000" dirty="0"/>
        </a:p>
      </dgm:t>
    </dgm:pt>
    <dgm:pt modelId="{959D06DA-F62B-42F8-864B-35EDC408F77F}" type="parTrans" cxnId="{2A98E904-0FA4-4D4F-BF46-6203348E6FD4}">
      <dgm:prSet/>
      <dgm:spPr/>
      <dgm:t>
        <a:bodyPr/>
        <a:lstStyle/>
        <a:p>
          <a:endParaRPr lang="es-EC" sz="3000"/>
        </a:p>
      </dgm:t>
    </dgm:pt>
    <dgm:pt modelId="{27D92739-1CC6-4C6A-9387-964804536E41}" type="sibTrans" cxnId="{2A98E904-0FA4-4D4F-BF46-6203348E6FD4}">
      <dgm:prSet/>
      <dgm:spPr/>
      <dgm:t>
        <a:bodyPr/>
        <a:lstStyle/>
        <a:p>
          <a:endParaRPr lang="es-EC" sz="3000"/>
        </a:p>
      </dgm:t>
    </dgm:pt>
    <dgm:pt modelId="{A2723CC5-C6ED-4F1C-BFDA-AABC5D427D8A}">
      <dgm:prSet phldrT="[Texto]" custT="1"/>
      <dgm:spPr/>
      <dgm:t>
        <a:bodyPr/>
        <a:lstStyle/>
        <a:p>
          <a:r>
            <a:rPr lang="es-EC" sz="3000" dirty="0" smtClean="0"/>
            <a:t>Homologación</a:t>
          </a:r>
          <a:endParaRPr lang="es-EC" sz="3000" dirty="0"/>
        </a:p>
      </dgm:t>
    </dgm:pt>
    <dgm:pt modelId="{C083FBE6-5987-4A3D-8A70-CBB979446E87}" type="parTrans" cxnId="{C7FC0C03-1F79-4328-8114-9F0A12F100A1}">
      <dgm:prSet/>
      <dgm:spPr/>
      <dgm:t>
        <a:bodyPr/>
        <a:lstStyle/>
        <a:p>
          <a:endParaRPr lang="es-EC" sz="3000"/>
        </a:p>
      </dgm:t>
    </dgm:pt>
    <dgm:pt modelId="{D4D13599-AAA8-4196-88BF-3BF254D4BE85}" type="sibTrans" cxnId="{C7FC0C03-1F79-4328-8114-9F0A12F100A1}">
      <dgm:prSet/>
      <dgm:spPr/>
      <dgm:t>
        <a:bodyPr/>
        <a:lstStyle/>
        <a:p>
          <a:endParaRPr lang="es-EC" sz="3000"/>
        </a:p>
      </dgm:t>
    </dgm:pt>
    <dgm:pt modelId="{AC80D160-2B06-4FC0-9D75-EE8A220C3709}" type="pres">
      <dgm:prSet presAssocID="{AB9EC43E-CDB2-4355-99AF-2ABF0E637065}" presName="Name0" presStyleCnt="0">
        <dgm:presLayoutVars>
          <dgm:dir/>
        </dgm:presLayoutVars>
      </dgm:prSet>
      <dgm:spPr/>
      <dgm:t>
        <a:bodyPr/>
        <a:lstStyle/>
        <a:p>
          <a:endParaRPr lang="es-EC"/>
        </a:p>
      </dgm:t>
    </dgm:pt>
    <dgm:pt modelId="{4897254D-E3B4-457D-9DBD-B1BD4182E5CB}" type="pres">
      <dgm:prSet presAssocID="{0157ECA6-5098-4564-9591-480B294E889E}" presName="noChildren" presStyleCnt="0"/>
      <dgm:spPr/>
    </dgm:pt>
    <dgm:pt modelId="{9C05B193-87E9-4ED8-BC69-1C0B9F9EFEC8}" type="pres">
      <dgm:prSet presAssocID="{0157ECA6-5098-4564-9591-480B294E889E}" presName="gap" presStyleCnt="0"/>
      <dgm:spPr/>
    </dgm:pt>
    <dgm:pt modelId="{1B7064CE-26C8-4456-9639-FA1E559764E3}" type="pres">
      <dgm:prSet presAssocID="{0157ECA6-5098-4564-9591-480B294E889E}" presName="medCircle2" presStyleLbl="vennNode1" presStyleIdx="0" presStyleCnt="4" custLinFactX="-37845" custLinFactNeighborX="-100000" custLinFactNeighborY="-2601"/>
      <dgm:spPr>
        <a:blipFill rotWithShape="0">
          <a:blip xmlns:r="http://schemas.openxmlformats.org/officeDocument/2006/relationships" r:embed="rId1"/>
          <a:stretch>
            <a:fillRect/>
          </a:stretch>
        </a:blipFill>
      </dgm:spPr>
      <dgm:t>
        <a:bodyPr/>
        <a:lstStyle/>
        <a:p>
          <a:endParaRPr lang="es-EC"/>
        </a:p>
      </dgm:t>
    </dgm:pt>
    <dgm:pt modelId="{C09784CF-DED7-43BD-BCFE-CEE724FF820C}" type="pres">
      <dgm:prSet presAssocID="{0157ECA6-5098-4564-9591-480B294E889E}" presName="txLvlOnly1" presStyleLbl="revTx" presStyleIdx="0" presStyleCnt="4" custScaleX="111801" custScaleY="81958"/>
      <dgm:spPr/>
      <dgm:t>
        <a:bodyPr/>
        <a:lstStyle/>
        <a:p>
          <a:endParaRPr lang="es-EC"/>
        </a:p>
      </dgm:t>
    </dgm:pt>
    <dgm:pt modelId="{E7EEC2FE-AAAE-49C4-972E-1D403760C69B}" type="pres">
      <dgm:prSet presAssocID="{B81EEA09-DEAE-455C-AA2C-94173F4ABDB3}" presName="noChildren" presStyleCnt="0"/>
      <dgm:spPr/>
    </dgm:pt>
    <dgm:pt modelId="{CE36F208-EFFF-4FFE-9AD6-0D4D4011B3A9}" type="pres">
      <dgm:prSet presAssocID="{B81EEA09-DEAE-455C-AA2C-94173F4ABDB3}" presName="gap" presStyleCnt="0"/>
      <dgm:spPr/>
    </dgm:pt>
    <dgm:pt modelId="{6384F216-67A9-44F4-BFCC-136132CC2A1C}" type="pres">
      <dgm:prSet presAssocID="{B81EEA09-DEAE-455C-AA2C-94173F4ABDB3}" presName="medCircle2" presStyleLbl="vennNode1" presStyleIdx="1" presStyleCnt="4" custLinFactNeighborX="-92331" custLinFactNeighborY="2600"/>
      <dgm:spPr>
        <a:blipFill rotWithShape="0">
          <a:blip xmlns:r="http://schemas.openxmlformats.org/officeDocument/2006/relationships" r:embed="rId2"/>
          <a:stretch>
            <a:fillRect/>
          </a:stretch>
        </a:blipFill>
      </dgm:spPr>
      <dgm:t>
        <a:bodyPr/>
        <a:lstStyle/>
        <a:p>
          <a:endParaRPr lang="es-EC"/>
        </a:p>
      </dgm:t>
    </dgm:pt>
    <dgm:pt modelId="{95728B17-7579-4408-89FA-E11AFF0CFA4B}" type="pres">
      <dgm:prSet presAssocID="{B81EEA09-DEAE-455C-AA2C-94173F4ABDB3}" presName="txLvlOnly1" presStyleLbl="revTx" presStyleIdx="1" presStyleCnt="4" custScaleY="66024"/>
      <dgm:spPr/>
      <dgm:t>
        <a:bodyPr/>
        <a:lstStyle/>
        <a:p>
          <a:endParaRPr lang="es-EC"/>
        </a:p>
      </dgm:t>
    </dgm:pt>
    <dgm:pt modelId="{85CF0C2C-21E8-42A3-81A3-E07DDD88A881}" type="pres">
      <dgm:prSet presAssocID="{7F307C71-E8BF-4FB5-83C4-D4A2DE566485}" presName="noChildren" presStyleCnt="0"/>
      <dgm:spPr/>
    </dgm:pt>
    <dgm:pt modelId="{F76E308D-14BC-4AEB-A771-D94F4BC0B83A}" type="pres">
      <dgm:prSet presAssocID="{7F307C71-E8BF-4FB5-83C4-D4A2DE566485}" presName="gap" presStyleCnt="0"/>
      <dgm:spPr/>
    </dgm:pt>
    <dgm:pt modelId="{E2B27CAD-16A1-4DA2-917B-343C3134960A}" type="pres">
      <dgm:prSet presAssocID="{7F307C71-E8BF-4FB5-83C4-D4A2DE566485}" presName="medCircle2" presStyleLbl="vennNode1" presStyleIdx="2" presStyleCnt="4" custLinFactNeighborX="-41614"/>
      <dgm:spPr>
        <a:blipFill rotWithShape="0">
          <a:blip xmlns:r="http://schemas.openxmlformats.org/officeDocument/2006/relationships" r:embed="rId3"/>
          <a:stretch>
            <a:fillRect/>
          </a:stretch>
        </a:blipFill>
      </dgm:spPr>
      <dgm:t>
        <a:bodyPr/>
        <a:lstStyle/>
        <a:p>
          <a:endParaRPr lang="es-EC"/>
        </a:p>
      </dgm:t>
    </dgm:pt>
    <dgm:pt modelId="{F6380F8D-E7FC-44F4-B146-DD8724605E3D}" type="pres">
      <dgm:prSet presAssocID="{7F307C71-E8BF-4FB5-83C4-D4A2DE566485}" presName="txLvlOnly1" presStyleLbl="revTx" presStyleIdx="2" presStyleCnt="4" custLinFactNeighborX="11825" custLinFactNeighborY="-13004"/>
      <dgm:spPr/>
      <dgm:t>
        <a:bodyPr/>
        <a:lstStyle/>
        <a:p>
          <a:endParaRPr lang="es-EC"/>
        </a:p>
      </dgm:t>
    </dgm:pt>
    <dgm:pt modelId="{75826B58-63B3-4A0A-B33D-1B422B7CCB42}" type="pres">
      <dgm:prSet presAssocID="{A2723CC5-C6ED-4F1C-BFDA-AABC5D427D8A}" presName="noChildren" presStyleCnt="0"/>
      <dgm:spPr/>
    </dgm:pt>
    <dgm:pt modelId="{AF61A766-E2EC-496C-B9E4-01652C8D055E}" type="pres">
      <dgm:prSet presAssocID="{A2723CC5-C6ED-4F1C-BFDA-AABC5D427D8A}" presName="gap" presStyleCnt="0"/>
      <dgm:spPr/>
    </dgm:pt>
    <dgm:pt modelId="{EA33C677-A334-49C1-BF7A-22D3453F6E93}" type="pres">
      <dgm:prSet presAssocID="{A2723CC5-C6ED-4F1C-BFDA-AABC5D427D8A}" presName="medCircle2" presStyleLbl="vennNode1" presStyleIdx="3" presStyleCnt="4" custLinFactNeighborX="-36412" custLinFactNeighborY="-7752"/>
      <dgm:spPr>
        <a:blipFill rotWithShape="0">
          <a:blip xmlns:r="http://schemas.openxmlformats.org/officeDocument/2006/relationships" r:embed="rId4"/>
          <a:stretch>
            <a:fillRect/>
          </a:stretch>
        </a:blipFill>
      </dgm:spPr>
      <dgm:t>
        <a:bodyPr/>
        <a:lstStyle/>
        <a:p>
          <a:endParaRPr lang="es-EC"/>
        </a:p>
      </dgm:t>
    </dgm:pt>
    <dgm:pt modelId="{B9F87796-436A-4E17-BF87-111CA05C8556}" type="pres">
      <dgm:prSet presAssocID="{A2723CC5-C6ED-4F1C-BFDA-AABC5D427D8A}" presName="txLvlOnly1" presStyleLbl="revTx" presStyleIdx="3" presStyleCnt="4" custScaleX="59790" custScaleY="73295" custLinFactNeighborX="-6337" custLinFactNeighborY="-1300"/>
      <dgm:spPr/>
      <dgm:t>
        <a:bodyPr/>
        <a:lstStyle/>
        <a:p>
          <a:endParaRPr lang="es-EC"/>
        </a:p>
      </dgm:t>
    </dgm:pt>
  </dgm:ptLst>
  <dgm:cxnLst>
    <dgm:cxn modelId="{82AB1DFA-3424-41E7-8768-09E8C20D06E0}" srcId="{AB9EC43E-CDB2-4355-99AF-2ABF0E637065}" destId="{B81EEA09-DEAE-455C-AA2C-94173F4ABDB3}" srcOrd="1" destOrd="0" parTransId="{B587F230-0491-4761-BF9B-82A05C4D18D0}" sibTransId="{9A82EE48-505B-4DCB-9447-86B50FADDA73}"/>
    <dgm:cxn modelId="{463A5D18-A1DA-4EF3-A525-C2190E6AF1D0}" type="presOf" srcId="{7F307C71-E8BF-4FB5-83C4-D4A2DE566485}" destId="{F6380F8D-E7FC-44F4-B146-DD8724605E3D}" srcOrd="0" destOrd="0" presId="urn:microsoft.com/office/officeart/2008/layout/VerticalCircleList"/>
    <dgm:cxn modelId="{EB42909D-F3A7-4A30-BCEC-D9B8102B925B}" type="presOf" srcId="{B81EEA09-DEAE-455C-AA2C-94173F4ABDB3}" destId="{95728B17-7579-4408-89FA-E11AFF0CFA4B}" srcOrd="0" destOrd="0" presId="urn:microsoft.com/office/officeart/2008/layout/VerticalCircleList"/>
    <dgm:cxn modelId="{3CDDAE30-2DE6-42B7-9A1E-2B2E1A153A20}" type="presOf" srcId="{0157ECA6-5098-4564-9591-480B294E889E}" destId="{C09784CF-DED7-43BD-BCFE-CEE724FF820C}" srcOrd="0" destOrd="0" presId="urn:microsoft.com/office/officeart/2008/layout/VerticalCircleList"/>
    <dgm:cxn modelId="{C7FC0C03-1F79-4328-8114-9F0A12F100A1}" srcId="{AB9EC43E-CDB2-4355-99AF-2ABF0E637065}" destId="{A2723CC5-C6ED-4F1C-BFDA-AABC5D427D8A}" srcOrd="3" destOrd="0" parTransId="{C083FBE6-5987-4A3D-8A70-CBB979446E87}" sibTransId="{D4D13599-AAA8-4196-88BF-3BF254D4BE85}"/>
    <dgm:cxn modelId="{2A98E904-0FA4-4D4F-BF46-6203348E6FD4}" srcId="{AB9EC43E-CDB2-4355-99AF-2ABF0E637065}" destId="{7F307C71-E8BF-4FB5-83C4-D4A2DE566485}" srcOrd="2" destOrd="0" parTransId="{959D06DA-F62B-42F8-864B-35EDC408F77F}" sibTransId="{27D92739-1CC6-4C6A-9387-964804536E41}"/>
    <dgm:cxn modelId="{C33A0A6C-F67D-48D9-883A-F21D6AEC12C5}" type="presOf" srcId="{A2723CC5-C6ED-4F1C-BFDA-AABC5D427D8A}" destId="{B9F87796-436A-4E17-BF87-111CA05C8556}" srcOrd="0" destOrd="0" presId="urn:microsoft.com/office/officeart/2008/layout/VerticalCircleList"/>
    <dgm:cxn modelId="{8EB323D9-280A-4D43-870C-39C7219EC826}" srcId="{AB9EC43E-CDB2-4355-99AF-2ABF0E637065}" destId="{0157ECA6-5098-4564-9591-480B294E889E}" srcOrd="0" destOrd="0" parTransId="{9506B0F3-E8CE-489E-A951-539CF4E484D3}" sibTransId="{9432FFE6-8879-4DAC-8738-91F6C5E28255}"/>
    <dgm:cxn modelId="{A496E61D-CC8E-4E10-99F1-364BFA42B205}" type="presOf" srcId="{AB9EC43E-CDB2-4355-99AF-2ABF0E637065}" destId="{AC80D160-2B06-4FC0-9D75-EE8A220C3709}" srcOrd="0" destOrd="0" presId="urn:microsoft.com/office/officeart/2008/layout/VerticalCircleList"/>
    <dgm:cxn modelId="{49D68D0B-36FA-4DAA-BE19-5D28316BF9C6}" type="presParOf" srcId="{AC80D160-2B06-4FC0-9D75-EE8A220C3709}" destId="{4897254D-E3B4-457D-9DBD-B1BD4182E5CB}" srcOrd="0" destOrd="0" presId="urn:microsoft.com/office/officeart/2008/layout/VerticalCircleList"/>
    <dgm:cxn modelId="{B22F0B47-F707-4456-925C-C48DD284A89A}" type="presParOf" srcId="{4897254D-E3B4-457D-9DBD-B1BD4182E5CB}" destId="{9C05B193-87E9-4ED8-BC69-1C0B9F9EFEC8}" srcOrd="0" destOrd="0" presId="urn:microsoft.com/office/officeart/2008/layout/VerticalCircleList"/>
    <dgm:cxn modelId="{A66C35AE-D97A-4ECD-873E-27C450536A64}" type="presParOf" srcId="{4897254D-E3B4-457D-9DBD-B1BD4182E5CB}" destId="{1B7064CE-26C8-4456-9639-FA1E559764E3}" srcOrd="1" destOrd="0" presId="urn:microsoft.com/office/officeart/2008/layout/VerticalCircleList"/>
    <dgm:cxn modelId="{7B7C7BF6-B2EE-4423-965A-1B35D133DBF2}" type="presParOf" srcId="{4897254D-E3B4-457D-9DBD-B1BD4182E5CB}" destId="{C09784CF-DED7-43BD-BCFE-CEE724FF820C}" srcOrd="2" destOrd="0" presId="urn:microsoft.com/office/officeart/2008/layout/VerticalCircleList"/>
    <dgm:cxn modelId="{E27AD867-1BCB-4C18-BAAE-721A70C8BD31}" type="presParOf" srcId="{AC80D160-2B06-4FC0-9D75-EE8A220C3709}" destId="{E7EEC2FE-AAAE-49C4-972E-1D403760C69B}" srcOrd="1" destOrd="0" presId="urn:microsoft.com/office/officeart/2008/layout/VerticalCircleList"/>
    <dgm:cxn modelId="{33E417C0-B078-4E4C-B09E-C35B52E9A04A}" type="presParOf" srcId="{E7EEC2FE-AAAE-49C4-972E-1D403760C69B}" destId="{CE36F208-EFFF-4FFE-9AD6-0D4D4011B3A9}" srcOrd="0" destOrd="0" presId="urn:microsoft.com/office/officeart/2008/layout/VerticalCircleList"/>
    <dgm:cxn modelId="{DD753023-E4D8-49CA-A2B8-87C29EB36F84}" type="presParOf" srcId="{E7EEC2FE-AAAE-49C4-972E-1D403760C69B}" destId="{6384F216-67A9-44F4-BFCC-136132CC2A1C}" srcOrd="1" destOrd="0" presId="urn:microsoft.com/office/officeart/2008/layout/VerticalCircleList"/>
    <dgm:cxn modelId="{FED18488-7841-4A93-BE17-07DBADEBDEB6}" type="presParOf" srcId="{E7EEC2FE-AAAE-49C4-972E-1D403760C69B}" destId="{95728B17-7579-4408-89FA-E11AFF0CFA4B}" srcOrd="2" destOrd="0" presId="urn:microsoft.com/office/officeart/2008/layout/VerticalCircleList"/>
    <dgm:cxn modelId="{B52BD8A3-C5F1-4333-8A66-69656C9A488C}" type="presParOf" srcId="{AC80D160-2B06-4FC0-9D75-EE8A220C3709}" destId="{85CF0C2C-21E8-42A3-81A3-E07DDD88A881}" srcOrd="2" destOrd="0" presId="urn:microsoft.com/office/officeart/2008/layout/VerticalCircleList"/>
    <dgm:cxn modelId="{C5DE8C46-E256-46C3-AE2D-3E458C4C2DAF}" type="presParOf" srcId="{85CF0C2C-21E8-42A3-81A3-E07DDD88A881}" destId="{F76E308D-14BC-4AEB-A771-D94F4BC0B83A}" srcOrd="0" destOrd="0" presId="urn:microsoft.com/office/officeart/2008/layout/VerticalCircleList"/>
    <dgm:cxn modelId="{0008492D-235B-41B4-A6FD-B07FC328A026}" type="presParOf" srcId="{85CF0C2C-21E8-42A3-81A3-E07DDD88A881}" destId="{E2B27CAD-16A1-4DA2-917B-343C3134960A}" srcOrd="1" destOrd="0" presId="urn:microsoft.com/office/officeart/2008/layout/VerticalCircleList"/>
    <dgm:cxn modelId="{A2565A1F-20A9-4A26-9DA8-ECFB61DD78DC}" type="presParOf" srcId="{85CF0C2C-21E8-42A3-81A3-E07DDD88A881}" destId="{F6380F8D-E7FC-44F4-B146-DD8724605E3D}" srcOrd="2" destOrd="0" presId="urn:microsoft.com/office/officeart/2008/layout/VerticalCircleList"/>
    <dgm:cxn modelId="{7A782E78-7328-4A52-BF04-AAF3078A6DC9}" type="presParOf" srcId="{AC80D160-2B06-4FC0-9D75-EE8A220C3709}" destId="{75826B58-63B3-4A0A-B33D-1B422B7CCB42}" srcOrd="3" destOrd="0" presId="urn:microsoft.com/office/officeart/2008/layout/VerticalCircleList"/>
    <dgm:cxn modelId="{5FDBA92E-755B-42E1-986B-814F408EA413}" type="presParOf" srcId="{75826B58-63B3-4A0A-B33D-1B422B7CCB42}" destId="{AF61A766-E2EC-496C-B9E4-01652C8D055E}" srcOrd="0" destOrd="0" presId="urn:microsoft.com/office/officeart/2008/layout/VerticalCircleList"/>
    <dgm:cxn modelId="{9B4660EC-F2C4-4D89-B2A2-717ABA79BAE1}" type="presParOf" srcId="{75826B58-63B3-4A0A-B33D-1B422B7CCB42}" destId="{EA33C677-A334-49C1-BF7A-22D3453F6E93}" srcOrd="1" destOrd="0" presId="urn:microsoft.com/office/officeart/2008/layout/VerticalCircleList"/>
    <dgm:cxn modelId="{0269404D-87B9-4513-975C-45193387B1B5}" type="presParOf" srcId="{75826B58-63B3-4A0A-B33D-1B422B7CCB42}" destId="{B9F87796-436A-4E17-BF87-111CA05C8556}"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BA7CCD-1505-47E1-A422-994A943C2C13}"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s-EC"/>
        </a:p>
      </dgm:t>
    </dgm:pt>
    <dgm:pt modelId="{365E0636-E2F6-43AE-AB89-634B3B194ABD}">
      <dgm:prSet phldrT="[Texto]"/>
      <dgm:spPr/>
      <dgm:t>
        <a:bodyPr/>
        <a:lstStyle/>
        <a:p>
          <a:r>
            <a:rPr lang="es-EC" b="1" dirty="0" smtClean="0"/>
            <a:t>Renta Per cápita de Ecuador  y Venezuela </a:t>
          </a:r>
          <a:endParaRPr lang="es-EC" dirty="0"/>
        </a:p>
      </dgm:t>
    </dgm:pt>
    <dgm:pt modelId="{021FC2F5-B738-41CE-A6EF-92BB55EC9B45}" type="parTrans" cxnId="{71F61610-9F2D-4F4C-99C2-6C3F81164C40}">
      <dgm:prSet/>
      <dgm:spPr/>
      <dgm:t>
        <a:bodyPr/>
        <a:lstStyle/>
        <a:p>
          <a:endParaRPr lang="es-EC"/>
        </a:p>
      </dgm:t>
    </dgm:pt>
    <dgm:pt modelId="{0C03E11D-A8CF-4A54-9020-ACEBA2D8DF73}" type="sibTrans" cxnId="{71F61610-9F2D-4F4C-99C2-6C3F81164C40}">
      <dgm:prSet/>
      <dgm:spPr/>
      <dgm:t>
        <a:bodyPr/>
        <a:lstStyle/>
        <a:p>
          <a:endParaRPr lang="es-EC" dirty="0"/>
        </a:p>
      </dgm:t>
    </dgm:pt>
    <dgm:pt modelId="{1B593E3A-169C-49A0-8891-B4AC3730B46D}">
      <dgm:prSet phldrT="[Texto]" custT="1"/>
      <dgm:spPr/>
      <dgm:t>
        <a:bodyPr/>
        <a:lstStyle/>
        <a:p>
          <a:pPr algn="ctr"/>
          <a:r>
            <a:rPr lang="es-EC" sz="2400" b="1" dirty="0" smtClean="0"/>
            <a:t>Sistema Único </a:t>
          </a:r>
          <a:r>
            <a:rPr lang="es-EC" sz="2400" b="1" dirty="0" smtClean="0"/>
            <a:t> de </a:t>
          </a:r>
          <a:r>
            <a:rPr lang="es-EC" sz="2400" b="1" dirty="0" smtClean="0"/>
            <a:t>Compensación Regional de Pagos </a:t>
          </a:r>
          <a:endParaRPr lang="es-EC" sz="2400" dirty="0"/>
        </a:p>
      </dgm:t>
    </dgm:pt>
    <dgm:pt modelId="{D48C1019-9F5D-4346-B925-4AE241E1AC76}" type="parTrans" cxnId="{169C1F70-8FBE-4B41-878A-1BE4F4CF37D5}">
      <dgm:prSet/>
      <dgm:spPr/>
      <dgm:t>
        <a:bodyPr/>
        <a:lstStyle/>
        <a:p>
          <a:endParaRPr lang="es-EC"/>
        </a:p>
      </dgm:t>
    </dgm:pt>
    <dgm:pt modelId="{8823378A-E107-4405-9B8D-DE279CEE09E3}" type="sibTrans" cxnId="{169C1F70-8FBE-4B41-878A-1BE4F4CF37D5}">
      <dgm:prSet/>
      <dgm:spPr/>
      <dgm:t>
        <a:bodyPr/>
        <a:lstStyle/>
        <a:p>
          <a:endParaRPr lang="es-EC" dirty="0"/>
        </a:p>
      </dgm:t>
    </dgm:pt>
    <dgm:pt modelId="{39C282FD-7739-436D-BD85-FB656DABB77F}">
      <dgm:prSet phldrT="[Texto]" custT="1"/>
      <dgm:spPr/>
      <dgm:t>
        <a:bodyPr/>
        <a:lstStyle/>
        <a:p>
          <a:r>
            <a:rPr lang="es-EC" sz="2400" b="1" dirty="0" smtClean="0"/>
            <a:t>Balanza Comercial Binacional  (2011-2015)</a:t>
          </a:r>
          <a:endParaRPr lang="es-EC" sz="2400" dirty="0"/>
        </a:p>
      </dgm:t>
    </dgm:pt>
    <dgm:pt modelId="{A708B6F0-8100-4695-9214-11E1BB194002}" type="parTrans" cxnId="{77C69794-AAC4-4555-B356-44AEC0E0F8DC}">
      <dgm:prSet/>
      <dgm:spPr/>
      <dgm:t>
        <a:bodyPr/>
        <a:lstStyle/>
        <a:p>
          <a:endParaRPr lang="es-EC"/>
        </a:p>
      </dgm:t>
    </dgm:pt>
    <dgm:pt modelId="{2CC7785E-CB84-4833-906C-7560D075E559}" type="sibTrans" cxnId="{77C69794-AAC4-4555-B356-44AEC0E0F8DC}">
      <dgm:prSet/>
      <dgm:spPr/>
      <dgm:t>
        <a:bodyPr/>
        <a:lstStyle/>
        <a:p>
          <a:endParaRPr lang="es-EC"/>
        </a:p>
      </dgm:t>
    </dgm:pt>
    <dgm:pt modelId="{19DD3C4C-F150-4F80-823D-742DB32FA4BD}" type="pres">
      <dgm:prSet presAssocID="{F4BA7CCD-1505-47E1-A422-994A943C2C13}" presName="outerComposite" presStyleCnt="0">
        <dgm:presLayoutVars>
          <dgm:chMax val="5"/>
          <dgm:dir/>
          <dgm:resizeHandles val="exact"/>
        </dgm:presLayoutVars>
      </dgm:prSet>
      <dgm:spPr/>
      <dgm:t>
        <a:bodyPr/>
        <a:lstStyle/>
        <a:p>
          <a:endParaRPr lang="es-EC"/>
        </a:p>
      </dgm:t>
    </dgm:pt>
    <dgm:pt modelId="{F9878380-7C1F-4CB9-9848-85F8F3DE19AB}" type="pres">
      <dgm:prSet presAssocID="{F4BA7CCD-1505-47E1-A422-994A943C2C13}" presName="dummyMaxCanvas" presStyleCnt="0">
        <dgm:presLayoutVars/>
      </dgm:prSet>
      <dgm:spPr/>
      <dgm:t>
        <a:bodyPr/>
        <a:lstStyle/>
        <a:p>
          <a:endParaRPr lang="es-EC"/>
        </a:p>
      </dgm:t>
    </dgm:pt>
    <dgm:pt modelId="{59A19EB2-29F6-41D1-9045-5D8E9E9CE4F7}" type="pres">
      <dgm:prSet presAssocID="{F4BA7CCD-1505-47E1-A422-994A943C2C13}" presName="ThreeNodes_1" presStyleLbl="node1" presStyleIdx="0" presStyleCnt="3">
        <dgm:presLayoutVars>
          <dgm:bulletEnabled val="1"/>
        </dgm:presLayoutVars>
      </dgm:prSet>
      <dgm:spPr/>
      <dgm:t>
        <a:bodyPr/>
        <a:lstStyle/>
        <a:p>
          <a:endParaRPr lang="es-EC"/>
        </a:p>
      </dgm:t>
    </dgm:pt>
    <dgm:pt modelId="{F82169C5-58A0-4665-B33D-F21E3A1EB196}" type="pres">
      <dgm:prSet presAssocID="{F4BA7CCD-1505-47E1-A422-994A943C2C13}" presName="ThreeNodes_2" presStyleLbl="node1" presStyleIdx="1" presStyleCnt="3" custScaleX="85147" custScaleY="84807" custLinFactNeighborX="28617" custLinFactNeighborY="-2006">
        <dgm:presLayoutVars>
          <dgm:bulletEnabled val="1"/>
        </dgm:presLayoutVars>
      </dgm:prSet>
      <dgm:spPr/>
      <dgm:t>
        <a:bodyPr/>
        <a:lstStyle/>
        <a:p>
          <a:endParaRPr lang="es-EC"/>
        </a:p>
      </dgm:t>
    </dgm:pt>
    <dgm:pt modelId="{1D0DF188-C943-4922-8361-8A32D1871142}" type="pres">
      <dgm:prSet presAssocID="{F4BA7CCD-1505-47E1-A422-994A943C2C13}" presName="ThreeNodes_3" presStyleLbl="node1" presStyleIdx="2" presStyleCnt="3" custScaleX="93298" custScaleY="68956" custLinFactNeighborX="3883" custLinFactNeighborY="3650">
        <dgm:presLayoutVars>
          <dgm:bulletEnabled val="1"/>
        </dgm:presLayoutVars>
      </dgm:prSet>
      <dgm:spPr/>
      <dgm:t>
        <a:bodyPr/>
        <a:lstStyle/>
        <a:p>
          <a:endParaRPr lang="es-EC"/>
        </a:p>
      </dgm:t>
    </dgm:pt>
    <dgm:pt modelId="{3B6715F5-C317-4895-BD62-E6CF4B3FFF67}" type="pres">
      <dgm:prSet presAssocID="{F4BA7CCD-1505-47E1-A422-994A943C2C13}" presName="ThreeConn_1-2" presStyleLbl="fgAccFollowNode1" presStyleIdx="0" presStyleCnt="2" custLinFactNeighborX="48509" custLinFactNeighborY="-27352">
        <dgm:presLayoutVars>
          <dgm:bulletEnabled val="1"/>
        </dgm:presLayoutVars>
      </dgm:prSet>
      <dgm:spPr/>
      <dgm:t>
        <a:bodyPr/>
        <a:lstStyle/>
        <a:p>
          <a:endParaRPr lang="es-EC"/>
        </a:p>
      </dgm:t>
    </dgm:pt>
    <dgm:pt modelId="{F3137EA5-4D67-41F5-9311-9ECBC065FFEF}" type="pres">
      <dgm:prSet presAssocID="{F4BA7CCD-1505-47E1-A422-994A943C2C13}" presName="ThreeConn_2-3" presStyleLbl="fgAccFollowNode1" presStyleIdx="1" presStyleCnt="2" custLinFactNeighborX="6930" custLinFactNeighborY="35119">
        <dgm:presLayoutVars>
          <dgm:bulletEnabled val="1"/>
        </dgm:presLayoutVars>
      </dgm:prSet>
      <dgm:spPr/>
      <dgm:t>
        <a:bodyPr/>
        <a:lstStyle/>
        <a:p>
          <a:endParaRPr lang="es-EC"/>
        </a:p>
      </dgm:t>
    </dgm:pt>
    <dgm:pt modelId="{950C51E5-A6F4-4C93-B98B-4493DA4014E2}" type="pres">
      <dgm:prSet presAssocID="{F4BA7CCD-1505-47E1-A422-994A943C2C13}" presName="ThreeNodes_1_text" presStyleLbl="node1" presStyleIdx="2" presStyleCnt="3">
        <dgm:presLayoutVars>
          <dgm:bulletEnabled val="1"/>
        </dgm:presLayoutVars>
      </dgm:prSet>
      <dgm:spPr/>
      <dgm:t>
        <a:bodyPr/>
        <a:lstStyle/>
        <a:p>
          <a:endParaRPr lang="es-EC"/>
        </a:p>
      </dgm:t>
    </dgm:pt>
    <dgm:pt modelId="{E62E50E0-AC5D-4A85-9EF9-57E1B2A5AD6C}" type="pres">
      <dgm:prSet presAssocID="{F4BA7CCD-1505-47E1-A422-994A943C2C13}" presName="ThreeNodes_2_text" presStyleLbl="node1" presStyleIdx="2" presStyleCnt="3">
        <dgm:presLayoutVars>
          <dgm:bulletEnabled val="1"/>
        </dgm:presLayoutVars>
      </dgm:prSet>
      <dgm:spPr/>
      <dgm:t>
        <a:bodyPr/>
        <a:lstStyle/>
        <a:p>
          <a:endParaRPr lang="es-EC"/>
        </a:p>
      </dgm:t>
    </dgm:pt>
    <dgm:pt modelId="{E64BF023-90B4-42C1-9F42-7BB8B231CE88}" type="pres">
      <dgm:prSet presAssocID="{F4BA7CCD-1505-47E1-A422-994A943C2C13}" presName="ThreeNodes_3_text" presStyleLbl="node1" presStyleIdx="2" presStyleCnt="3">
        <dgm:presLayoutVars>
          <dgm:bulletEnabled val="1"/>
        </dgm:presLayoutVars>
      </dgm:prSet>
      <dgm:spPr/>
      <dgm:t>
        <a:bodyPr/>
        <a:lstStyle/>
        <a:p>
          <a:endParaRPr lang="es-EC"/>
        </a:p>
      </dgm:t>
    </dgm:pt>
  </dgm:ptLst>
  <dgm:cxnLst>
    <dgm:cxn modelId="{FDFD34F4-0CCA-4828-9D67-CC5DC4EA8DE7}" type="presOf" srcId="{8823378A-E107-4405-9B8D-DE279CEE09E3}" destId="{F3137EA5-4D67-41F5-9311-9ECBC065FFEF}" srcOrd="0" destOrd="0" presId="urn:microsoft.com/office/officeart/2005/8/layout/vProcess5"/>
    <dgm:cxn modelId="{169C1F70-8FBE-4B41-878A-1BE4F4CF37D5}" srcId="{F4BA7CCD-1505-47E1-A422-994A943C2C13}" destId="{1B593E3A-169C-49A0-8891-B4AC3730B46D}" srcOrd="1" destOrd="0" parTransId="{D48C1019-9F5D-4346-B925-4AE241E1AC76}" sibTransId="{8823378A-E107-4405-9B8D-DE279CEE09E3}"/>
    <dgm:cxn modelId="{97F4128D-D342-410C-A286-941D2AE0A343}" type="presOf" srcId="{39C282FD-7739-436D-BD85-FB656DABB77F}" destId="{1D0DF188-C943-4922-8361-8A32D1871142}" srcOrd="0" destOrd="0" presId="urn:microsoft.com/office/officeart/2005/8/layout/vProcess5"/>
    <dgm:cxn modelId="{8267782B-FDF2-4399-AC4D-3C4A2476492A}" type="presOf" srcId="{39C282FD-7739-436D-BD85-FB656DABB77F}" destId="{E64BF023-90B4-42C1-9F42-7BB8B231CE88}" srcOrd="1" destOrd="0" presId="urn:microsoft.com/office/officeart/2005/8/layout/vProcess5"/>
    <dgm:cxn modelId="{6447B6F9-0606-46E9-B337-D77143D5E348}" type="presOf" srcId="{365E0636-E2F6-43AE-AB89-634B3B194ABD}" destId="{59A19EB2-29F6-41D1-9045-5D8E9E9CE4F7}" srcOrd="0" destOrd="0" presId="urn:microsoft.com/office/officeart/2005/8/layout/vProcess5"/>
    <dgm:cxn modelId="{3838CAF4-493F-46AA-AF8C-C8245346D4A4}" type="presOf" srcId="{F4BA7CCD-1505-47E1-A422-994A943C2C13}" destId="{19DD3C4C-F150-4F80-823D-742DB32FA4BD}" srcOrd="0" destOrd="0" presId="urn:microsoft.com/office/officeart/2005/8/layout/vProcess5"/>
    <dgm:cxn modelId="{D9F972E3-BCDA-4755-A841-BD7B16DF1015}" type="presOf" srcId="{1B593E3A-169C-49A0-8891-B4AC3730B46D}" destId="{E62E50E0-AC5D-4A85-9EF9-57E1B2A5AD6C}" srcOrd="1" destOrd="0" presId="urn:microsoft.com/office/officeart/2005/8/layout/vProcess5"/>
    <dgm:cxn modelId="{67D5D445-5C5F-447B-B441-C386EE3271C3}" type="presOf" srcId="{1B593E3A-169C-49A0-8891-B4AC3730B46D}" destId="{F82169C5-58A0-4665-B33D-F21E3A1EB196}" srcOrd="0" destOrd="0" presId="urn:microsoft.com/office/officeart/2005/8/layout/vProcess5"/>
    <dgm:cxn modelId="{F305D4D6-A300-4177-AAAB-73CDD952A716}" type="presOf" srcId="{0C03E11D-A8CF-4A54-9020-ACEBA2D8DF73}" destId="{3B6715F5-C317-4895-BD62-E6CF4B3FFF67}" srcOrd="0" destOrd="0" presId="urn:microsoft.com/office/officeart/2005/8/layout/vProcess5"/>
    <dgm:cxn modelId="{71F61610-9F2D-4F4C-99C2-6C3F81164C40}" srcId="{F4BA7CCD-1505-47E1-A422-994A943C2C13}" destId="{365E0636-E2F6-43AE-AB89-634B3B194ABD}" srcOrd="0" destOrd="0" parTransId="{021FC2F5-B738-41CE-A6EF-92BB55EC9B45}" sibTransId="{0C03E11D-A8CF-4A54-9020-ACEBA2D8DF73}"/>
    <dgm:cxn modelId="{77C69794-AAC4-4555-B356-44AEC0E0F8DC}" srcId="{F4BA7CCD-1505-47E1-A422-994A943C2C13}" destId="{39C282FD-7739-436D-BD85-FB656DABB77F}" srcOrd="2" destOrd="0" parTransId="{A708B6F0-8100-4695-9214-11E1BB194002}" sibTransId="{2CC7785E-CB84-4833-906C-7560D075E559}"/>
    <dgm:cxn modelId="{58B756B8-C9E9-4619-9628-7184986A5907}" type="presOf" srcId="{365E0636-E2F6-43AE-AB89-634B3B194ABD}" destId="{950C51E5-A6F4-4C93-B98B-4493DA4014E2}" srcOrd="1" destOrd="0" presId="urn:microsoft.com/office/officeart/2005/8/layout/vProcess5"/>
    <dgm:cxn modelId="{BF056CFF-BC35-4934-913B-E6F23FF7357F}" type="presParOf" srcId="{19DD3C4C-F150-4F80-823D-742DB32FA4BD}" destId="{F9878380-7C1F-4CB9-9848-85F8F3DE19AB}" srcOrd="0" destOrd="0" presId="urn:microsoft.com/office/officeart/2005/8/layout/vProcess5"/>
    <dgm:cxn modelId="{252FA4C2-5C68-4162-8369-0186DAAD16AF}" type="presParOf" srcId="{19DD3C4C-F150-4F80-823D-742DB32FA4BD}" destId="{59A19EB2-29F6-41D1-9045-5D8E9E9CE4F7}" srcOrd="1" destOrd="0" presId="urn:microsoft.com/office/officeart/2005/8/layout/vProcess5"/>
    <dgm:cxn modelId="{0A198636-7550-4FB4-BD65-9AA425E5DA88}" type="presParOf" srcId="{19DD3C4C-F150-4F80-823D-742DB32FA4BD}" destId="{F82169C5-58A0-4665-B33D-F21E3A1EB196}" srcOrd="2" destOrd="0" presId="urn:microsoft.com/office/officeart/2005/8/layout/vProcess5"/>
    <dgm:cxn modelId="{25DB2C0A-8FEC-4E3C-8C93-AE52B6ADB071}" type="presParOf" srcId="{19DD3C4C-F150-4F80-823D-742DB32FA4BD}" destId="{1D0DF188-C943-4922-8361-8A32D1871142}" srcOrd="3" destOrd="0" presId="urn:microsoft.com/office/officeart/2005/8/layout/vProcess5"/>
    <dgm:cxn modelId="{6001D1CA-5A27-445D-8C23-EBFA89B32183}" type="presParOf" srcId="{19DD3C4C-F150-4F80-823D-742DB32FA4BD}" destId="{3B6715F5-C317-4895-BD62-E6CF4B3FFF67}" srcOrd="4" destOrd="0" presId="urn:microsoft.com/office/officeart/2005/8/layout/vProcess5"/>
    <dgm:cxn modelId="{8726F45B-3FB0-4DDB-BFE6-83DB04F7D87C}" type="presParOf" srcId="{19DD3C4C-F150-4F80-823D-742DB32FA4BD}" destId="{F3137EA5-4D67-41F5-9311-9ECBC065FFEF}" srcOrd="5" destOrd="0" presId="urn:microsoft.com/office/officeart/2005/8/layout/vProcess5"/>
    <dgm:cxn modelId="{5113F4E8-C755-4882-B21E-02C2625C745E}" type="presParOf" srcId="{19DD3C4C-F150-4F80-823D-742DB32FA4BD}" destId="{950C51E5-A6F4-4C93-B98B-4493DA4014E2}" srcOrd="6" destOrd="0" presId="urn:microsoft.com/office/officeart/2005/8/layout/vProcess5"/>
    <dgm:cxn modelId="{04A28E8C-AD17-46E0-A309-BD32ABCEAC05}" type="presParOf" srcId="{19DD3C4C-F150-4F80-823D-742DB32FA4BD}" destId="{E62E50E0-AC5D-4A85-9EF9-57E1B2A5AD6C}" srcOrd="7" destOrd="0" presId="urn:microsoft.com/office/officeart/2005/8/layout/vProcess5"/>
    <dgm:cxn modelId="{2FF7A682-323C-4779-9EF8-19C00FC4042F}" type="presParOf" srcId="{19DD3C4C-F150-4F80-823D-742DB32FA4BD}" destId="{E64BF023-90B4-42C1-9F42-7BB8B231CE8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E5FCB8-3C10-4C59-8444-D43082A7DC6F}" type="doc">
      <dgm:prSet loTypeId="urn:microsoft.com/office/officeart/2008/layout/PictureStrips" loCatId="list" qsTypeId="urn:microsoft.com/office/officeart/2005/8/quickstyle/simple2" qsCatId="simple" csTypeId="urn:microsoft.com/office/officeart/2005/8/colors/accent1_2" csCatId="accent1" phldr="1"/>
      <dgm:spPr/>
      <dgm:t>
        <a:bodyPr/>
        <a:lstStyle/>
        <a:p>
          <a:endParaRPr lang="es-EC"/>
        </a:p>
      </dgm:t>
    </dgm:pt>
    <dgm:pt modelId="{5422CBFE-1B54-4793-8501-D522B716C2A0}">
      <dgm:prSet phldrT="[Texto]"/>
      <dgm:spPr/>
      <dgm:t>
        <a:bodyPr/>
        <a:lstStyle/>
        <a:p>
          <a:r>
            <a:rPr lang="es-EC" b="1" dirty="0" smtClean="0"/>
            <a:t>Misiones Comerciales Binacionales</a:t>
          </a:r>
          <a:endParaRPr lang="es-EC" dirty="0"/>
        </a:p>
      </dgm:t>
    </dgm:pt>
    <dgm:pt modelId="{E3FBD17F-F902-4141-BEC3-FBEE32F4FB12}" type="parTrans" cxnId="{ED4342CF-DDAA-4BFF-A611-8CA602F3B956}">
      <dgm:prSet/>
      <dgm:spPr/>
      <dgm:t>
        <a:bodyPr/>
        <a:lstStyle/>
        <a:p>
          <a:endParaRPr lang="es-EC"/>
        </a:p>
      </dgm:t>
    </dgm:pt>
    <dgm:pt modelId="{04F9C2B9-0653-4AA7-BD34-5203851F284F}" type="sibTrans" cxnId="{ED4342CF-DDAA-4BFF-A611-8CA602F3B956}">
      <dgm:prSet/>
      <dgm:spPr/>
      <dgm:t>
        <a:bodyPr/>
        <a:lstStyle/>
        <a:p>
          <a:endParaRPr lang="es-EC"/>
        </a:p>
      </dgm:t>
    </dgm:pt>
    <dgm:pt modelId="{FDD01ED5-1DB9-42EB-8E2F-CEEC80B8E143}">
      <dgm:prSet phldrT="[Texto]"/>
      <dgm:spPr/>
      <dgm:t>
        <a:bodyPr/>
        <a:lstStyle/>
        <a:p>
          <a:r>
            <a:rPr lang="es-EC" b="1" dirty="0" smtClean="0"/>
            <a:t>Creación de Empresas Mixtas</a:t>
          </a:r>
          <a:endParaRPr lang="es-EC" dirty="0"/>
        </a:p>
      </dgm:t>
    </dgm:pt>
    <dgm:pt modelId="{021A9F98-045D-4307-A495-340907231D2A}" type="parTrans" cxnId="{1587D46A-AE81-4D16-8962-C448C3C17E34}">
      <dgm:prSet/>
      <dgm:spPr/>
      <dgm:t>
        <a:bodyPr/>
        <a:lstStyle/>
        <a:p>
          <a:endParaRPr lang="es-EC"/>
        </a:p>
      </dgm:t>
    </dgm:pt>
    <dgm:pt modelId="{E80C2B1D-8172-47FB-85B1-0A66B155610B}" type="sibTrans" cxnId="{1587D46A-AE81-4D16-8962-C448C3C17E34}">
      <dgm:prSet/>
      <dgm:spPr/>
      <dgm:t>
        <a:bodyPr/>
        <a:lstStyle/>
        <a:p>
          <a:endParaRPr lang="es-EC"/>
        </a:p>
      </dgm:t>
    </dgm:pt>
    <dgm:pt modelId="{9D2A3BED-563E-4562-BB39-6E36E2EBFA77}">
      <dgm:prSet phldrT="[Texto]"/>
      <dgm:spPr/>
      <dgm:t>
        <a:bodyPr/>
        <a:lstStyle/>
        <a:p>
          <a:r>
            <a:rPr lang="es-EC" dirty="0" smtClean="0"/>
            <a:t>Empresas Grannacionales</a:t>
          </a:r>
          <a:endParaRPr lang="es-EC" dirty="0"/>
        </a:p>
      </dgm:t>
    </dgm:pt>
    <dgm:pt modelId="{D1DAA76D-A89D-40DC-9C2E-EBF4A2A81098}" type="parTrans" cxnId="{06712511-2BEA-4AE7-9402-F3E9D8711319}">
      <dgm:prSet/>
      <dgm:spPr/>
      <dgm:t>
        <a:bodyPr/>
        <a:lstStyle/>
        <a:p>
          <a:endParaRPr lang="es-EC"/>
        </a:p>
      </dgm:t>
    </dgm:pt>
    <dgm:pt modelId="{AF6C3941-458E-4545-8B5E-B86B8C551D42}" type="sibTrans" cxnId="{06712511-2BEA-4AE7-9402-F3E9D8711319}">
      <dgm:prSet/>
      <dgm:spPr/>
      <dgm:t>
        <a:bodyPr/>
        <a:lstStyle/>
        <a:p>
          <a:endParaRPr lang="es-EC"/>
        </a:p>
      </dgm:t>
    </dgm:pt>
    <dgm:pt modelId="{7E76210C-8E0A-4A82-B3ED-5AD50838CDAB}">
      <dgm:prSet phldrT="[Texto]"/>
      <dgm:spPr/>
      <dgm:t>
        <a:bodyPr/>
        <a:lstStyle/>
        <a:p>
          <a:r>
            <a:rPr lang="es-EC" dirty="0" smtClean="0"/>
            <a:t>Alianzas estratégicas</a:t>
          </a:r>
          <a:endParaRPr lang="es-EC" dirty="0"/>
        </a:p>
      </dgm:t>
    </dgm:pt>
    <dgm:pt modelId="{D7969948-A721-4602-B542-4EFE6EB619B6}" type="sibTrans" cxnId="{8D9DFA06-785D-4088-B083-FD48CD535A87}">
      <dgm:prSet/>
      <dgm:spPr/>
      <dgm:t>
        <a:bodyPr/>
        <a:lstStyle/>
        <a:p>
          <a:endParaRPr lang="es-EC"/>
        </a:p>
      </dgm:t>
    </dgm:pt>
    <dgm:pt modelId="{3C44A8BE-3818-4F6F-921B-144A2FB2BD6A}" type="parTrans" cxnId="{8D9DFA06-785D-4088-B083-FD48CD535A87}">
      <dgm:prSet/>
      <dgm:spPr/>
      <dgm:t>
        <a:bodyPr/>
        <a:lstStyle/>
        <a:p>
          <a:endParaRPr lang="es-EC"/>
        </a:p>
      </dgm:t>
    </dgm:pt>
    <dgm:pt modelId="{3F8C9769-7DB0-4D7B-88E8-6379FF44E9AE}" type="pres">
      <dgm:prSet presAssocID="{E5E5FCB8-3C10-4C59-8444-D43082A7DC6F}" presName="Name0" presStyleCnt="0">
        <dgm:presLayoutVars>
          <dgm:dir/>
          <dgm:resizeHandles val="exact"/>
        </dgm:presLayoutVars>
      </dgm:prSet>
      <dgm:spPr/>
      <dgm:t>
        <a:bodyPr/>
        <a:lstStyle/>
        <a:p>
          <a:endParaRPr lang="es-EC"/>
        </a:p>
      </dgm:t>
    </dgm:pt>
    <dgm:pt modelId="{A11821A5-1C4A-4F40-887C-09D9A17CF2A1}" type="pres">
      <dgm:prSet presAssocID="{5422CBFE-1B54-4793-8501-D522B716C2A0}" presName="composite" presStyleCnt="0"/>
      <dgm:spPr/>
    </dgm:pt>
    <dgm:pt modelId="{98F152A5-51D0-4E82-AF63-3209C3E63FD5}" type="pres">
      <dgm:prSet presAssocID="{5422CBFE-1B54-4793-8501-D522B716C2A0}" presName="rect1" presStyleLbl="trAlignAcc1" presStyleIdx="0" presStyleCnt="4">
        <dgm:presLayoutVars>
          <dgm:bulletEnabled val="1"/>
        </dgm:presLayoutVars>
      </dgm:prSet>
      <dgm:spPr/>
      <dgm:t>
        <a:bodyPr/>
        <a:lstStyle/>
        <a:p>
          <a:endParaRPr lang="es-EC"/>
        </a:p>
      </dgm:t>
    </dgm:pt>
    <dgm:pt modelId="{587E5480-DF12-411A-9150-6F3B6AE1A492}" type="pres">
      <dgm:prSet presAssocID="{5422CBFE-1B54-4793-8501-D522B716C2A0}" presName="rect2" presStyleLbl="fgImgPlace1" presStyleIdx="0" presStyleCnt="4" custScaleY="49233"/>
      <dgm:spPr>
        <a:blipFill rotWithShape="1">
          <a:blip xmlns:r="http://schemas.openxmlformats.org/officeDocument/2006/relationships" r:embed="rId1"/>
          <a:stretch>
            <a:fillRect/>
          </a:stretch>
        </a:blipFill>
        <a:ln w="3175">
          <a:solidFill>
            <a:schemeClr val="accent1"/>
          </a:solidFill>
        </a:ln>
      </dgm:spPr>
      <dgm:t>
        <a:bodyPr/>
        <a:lstStyle/>
        <a:p>
          <a:endParaRPr lang="es-EC"/>
        </a:p>
      </dgm:t>
    </dgm:pt>
    <dgm:pt modelId="{42F210A1-6C11-4181-BF44-5C59B4C88CBE}" type="pres">
      <dgm:prSet presAssocID="{04F9C2B9-0653-4AA7-BD34-5203851F284F}" presName="sibTrans" presStyleCnt="0"/>
      <dgm:spPr/>
    </dgm:pt>
    <dgm:pt modelId="{5B0EE1F7-A35D-4DCF-8D69-390330BD567D}" type="pres">
      <dgm:prSet presAssocID="{FDD01ED5-1DB9-42EB-8E2F-CEEC80B8E143}" presName="composite" presStyleCnt="0"/>
      <dgm:spPr/>
    </dgm:pt>
    <dgm:pt modelId="{0F11A132-C96B-48FB-9695-1E595CED5F37}" type="pres">
      <dgm:prSet presAssocID="{FDD01ED5-1DB9-42EB-8E2F-CEEC80B8E143}" presName="rect1" presStyleLbl="trAlignAcc1" presStyleIdx="1" presStyleCnt="4">
        <dgm:presLayoutVars>
          <dgm:bulletEnabled val="1"/>
        </dgm:presLayoutVars>
      </dgm:prSet>
      <dgm:spPr/>
      <dgm:t>
        <a:bodyPr/>
        <a:lstStyle/>
        <a:p>
          <a:endParaRPr lang="es-EC"/>
        </a:p>
      </dgm:t>
    </dgm:pt>
    <dgm:pt modelId="{AFCF0766-86E4-49BB-9AC3-CA073CF76D7D}" type="pres">
      <dgm:prSet presAssocID="{FDD01ED5-1DB9-42EB-8E2F-CEEC80B8E143}" presName="rect2" presStyleLbl="fgImgPlace1" presStyleIdx="1" presStyleCnt="4" custScaleY="53949"/>
      <dgm:spPr>
        <a:blipFill rotWithShape="1">
          <a:blip xmlns:r="http://schemas.openxmlformats.org/officeDocument/2006/relationships" r:embed="rId2"/>
          <a:stretch>
            <a:fillRect/>
          </a:stretch>
        </a:blipFill>
        <a:ln>
          <a:solidFill>
            <a:schemeClr val="accent1"/>
          </a:solidFill>
        </a:ln>
      </dgm:spPr>
      <dgm:t>
        <a:bodyPr/>
        <a:lstStyle/>
        <a:p>
          <a:endParaRPr lang="es-EC"/>
        </a:p>
      </dgm:t>
    </dgm:pt>
    <dgm:pt modelId="{4099AA23-6203-439E-A20A-4D0B256DD20E}" type="pres">
      <dgm:prSet presAssocID="{E80C2B1D-8172-47FB-85B1-0A66B155610B}" presName="sibTrans" presStyleCnt="0"/>
      <dgm:spPr/>
    </dgm:pt>
    <dgm:pt modelId="{E59F560F-DD50-489B-8017-648107AEC65C}" type="pres">
      <dgm:prSet presAssocID="{7E76210C-8E0A-4A82-B3ED-5AD50838CDAB}" presName="composite" presStyleCnt="0"/>
      <dgm:spPr/>
    </dgm:pt>
    <dgm:pt modelId="{CCE8737E-0E52-48E7-900A-D6669C0B82D0}" type="pres">
      <dgm:prSet presAssocID="{7E76210C-8E0A-4A82-B3ED-5AD50838CDAB}" presName="rect1" presStyleLbl="trAlignAcc1" presStyleIdx="2" presStyleCnt="4" custScaleY="150884">
        <dgm:presLayoutVars>
          <dgm:bulletEnabled val="1"/>
        </dgm:presLayoutVars>
      </dgm:prSet>
      <dgm:spPr/>
      <dgm:t>
        <a:bodyPr/>
        <a:lstStyle/>
        <a:p>
          <a:endParaRPr lang="es-EC"/>
        </a:p>
      </dgm:t>
    </dgm:pt>
    <dgm:pt modelId="{13449599-99D5-4B70-B1F3-F5F5BE6366A4}" type="pres">
      <dgm:prSet presAssocID="{7E76210C-8E0A-4A82-B3ED-5AD50838CDAB}" presName="rect2" presStyleLbl="fgImgPlace1" presStyleIdx="2" presStyleCnt="4" custScaleY="54305"/>
      <dgm:spPr>
        <a:blipFill rotWithShape="1">
          <a:blip xmlns:r="http://schemas.openxmlformats.org/officeDocument/2006/relationships" r:embed="rId3"/>
          <a:stretch>
            <a:fillRect/>
          </a:stretch>
        </a:blipFill>
        <a:ln>
          <a:solidFill>
            <a:schemeClr val="accent1"/>
          </a:solidFill>
        </a:ln>
      </dgm:spPr>
      <dgm:t>
        <a:bodyPr/>
        <a:lstStyle/>
        <a:p>
          <a:endParaRPr lang="es-EC"/>
        </a:p>
      </dgm:t>
    </dgm:pt>
    <dgm:pt modelId="{ECD03155-3B10-4C1C-93A2-EA89D6E5AA2D}" type="pres">
      <dgm:prSet presAssocID="{D7969948-A721-4602-B542-4EFE6EB619B6}" presName="sibTrans" presStyleCnt="0"/>
      <dgm:spPr/>
    </dgm:pt>
    <dgm:pt modelId="{F0A4960A-3C3D-4074-B494-A8EBCDA2DB59}" type="pres">
      <dgm:prSet presAssocID="{9D2A3BED-563E-4562-BB39-6E36E2EBFA77}" presName="composite" presStyleCnt="0"/>
      <dgm:spPr/>
    </dgm:pt>
    <dgm:pt modelId="{4EC1004B-6666-4EEC-91F7-D531F61C9527}" type="pres">
      <dgm:prSet presAssocID="{9D2A3BED-563E-4562-BB39-6E36E2EBFA77}" presName="rect1" presStyleLbl="trAlignAcc1" presStyleIdx="3" presStyleCnt="4" custScaleY="153042">
        <dgm:presLayoutVars>
          <dgm:bulletEnabled val="1"/>
        </dgm:presLayoutVars>
      </dgm:prSet>
      <dgm:spPr/>
      <dgm:t>
        <a:bodyPr/>
        <a:lstStyle/>
        <a:p>
          <a:endParaRPr lang="es-EC"/>
        </a:p>
      </dgm:t>
    </dgm:pt>
    <dgm:pt modelId="{1B316176-CF03-42C6-BBAE-4D9FAF82FF93}" type="pres">
      <dgm:prSet presAssocID="{9D2A3BED-563E-4562-BB39-6E36E2EBFA77}" presName="rect2" presStyleLbl="fgImgPlace1" presStyleIdx="3" presStyleCnt="4" custScaleY="46230"/>
      <dgm:spPr>
        <a:blipFill rotWithShape="1">
          <a:blip xmlns:r="http://schemas.openxmlformats.org/officeDocument/2006/relationships" r:embed="rId4"/>
          <a:stretch>
            <a:fillRect/>
          </a:stretch>
        </a:blipFill>
        <a:ln>
          <a:solidFill>
            <a:schemeClr val="accent1"/>
          </a:solidFill>
        </a:ln>
      </dgm:spPr>
      <dgm:t>
        <a:bodyPr/>
        <a:lstStyle/>
        <a:p>
          <a:endParaRPr lang="es-EC"/>
        </a:p>
      </dgm:t>
    </dgm:pt>
  </dgm:ptLst>
  <dgm:cxnLst>
    <dgm:cxn modelId="{8EE7FC98-1D83-4CC6-AEF4-3A851F2BFB13}" type="presOf" srcId="{7E76210C-8E0A-4A82-B3ED-5AD50838CDAB}" destId="{CCE8737E-0E52-48E7-900A-D6669C0B82D0}" srcOrd="0" destOrd="0" presId="urn:microsoft.com/office/officeart/2008/layout/PictureStrips"/>
    <dgm:cxn modelId="{261D6727-4801-4D8A-B113-9FA5A01E7000}" type="presOf" srcId="{E5E5FCB8-3C10-4C59-8444-D43082A7DC6F}" destId="{3F8C9769-7DB0-4D7B-88E8-6379FF44E9AE}" srcOrd="0" destOrd="0" presId="urn:microsoft.com/office/officeart/2008/layout/PictureStrips"/>
    <dgm:cxn modelId="{ED4342CF-DDAA-4BFF-A611-8CA602F3B956}" srcId="{E5E5FCB8-3C10-4C59-8444-D43082A7DC6F}" destId="{5422CBFE-1B54-4793-8501-D522B716C2A0}" srcOrd="0" destOrd="0" parTransId="{E3FBD17F-F902-4141-BEC3-FBEE32F4FB12}" sibTransId="{04F9C2B9-0653-4AA7-BD34-5203851F284F}"/>
    <dgm:cxn modelId="{06712511-2BEA-4AE7-9402-F3E9D8711319}" srcId="{E5E5FCB8-3C10-4C59-8444-D43082A7DC6F}" destId="{9D2A3BED-563E-4562-BB39-6E36E2EBFA77}" srcOrd="3" destOrd="0" parTransId="{D1DAA76D-A89D-40DC-9C2E-EBF4A2A81098}" sibTransId="{AF6C3941-458E-4545-8B5E-B86B8C551D42}"/>
    <dgm:cxn modelId="{34B120BC-3CB2-46FD-A111-DCF5C07B2B20}" type="presOf" srcId="{FDD01ED5-1DB9-42EB-8E2F-CEEC80B8E143}" destId="{0F11A132-C96B-48FB-9695-1E595CED5F37}" srcOrd="0" destOrd="0" presId="urn:microsoft.com/office/officeart/2008/layout/PictureStrips"/>
    <dgm:cxn modelId="{8D9DFA06-785D-4088-B083-FD48CD535A87}" srcId="{E5E5FCB8-3C10-4C59-8444-D43082A7DC6F}" destId="{7E76210C-8E0A-4A82-B3ED-5AD50838CDAB}" srcOrd="2" destOrd="0" parTransId="{3C44A8BE-3818-4F6F-921B-144A2FB2BD6A}" sibTransId="{D7969948-A721-4602-B542-4EFE6EB619B6}"/>
    <dgm:cxn modelId="{1587D46A-AE81-4D16-8962-C448C3C17E34}" srcId="{E5E5FCB8-3C10-4C59-8444-D43082A7DC6F}" destId="{FDD01ED5-1DB9-42EB-8E2F-CEEC80B8E143}" srcOrd="1" destOrd="0" parTransId="{021A9F98-045D-4307-A495-340907231D2A}" sibTransId="{E80C2B1D-8172-47FB-85B1-0A66B155610B}"/>
    <dgm:cxn modelId="{9B470A73-617C-4F57-B27B-2F87E0C6A423}" type="presOf" srcId="{9D2A3BED-563E-4562-BB39-6E36E2EBFA77}" destId="{4EC1004B-6666-4EEC-91F7-D531F61C9527}" srcOrd="0" destOrd="0" presId="urn:microsoft.com/office/officeart/2008/layout/PictureStrips"/>
    <dgm:cxn modelId="{40111B58-81B4-48B1-A1D9-CB7C38C6D96C}" type="presOf" srcId="{5422CBFE-1B54-4793-8501-D522B716C2A0}" destId="{98F152A5-51D0-4E82-AF63-3209C3E63FD5}" srcOrd="0" destOrd="0" presId="urn:microsoft.com/office/officeart/2008/layout/PictureStrips"/>
    <dgm:cxn modelId="{B1D7F0E3-00B1-4A6E-96F3-700E4CDB2DDD}" type="presParOf" srcId="{3F8C9769-7DB0-4D7B-88E8-6379FF44E9AE}" destId="{A11821A5-1C4A-4F40-887C-09D9A17CF2A1}" srcOrd="0" destOrd="0" presId="urn:microsoft.com/office/officeart/2008/layout/PictureStrips"/>
    <dgm:cxn modelId="{A6E4C4D1-81C0-4C87-B42A-45571A9F1853}" type="presParOf" srcId="{A11821A5-1C4A-4F40-887C-09D9A17CF2A1}" destId="{98F152A5-51D0-4E82-AF63-3209C3E63FD5}" srcOrd="0" destOrd="0" presId="urn:microsoft.com/office/officeart/2008/layout/PictureStrips"/>
    <dgm:cxn modelId="{E08580A0-AD07-404E-8AED-D15F77C54785}" type="presParOf" srcId="{A11821A5-1C4A-4F40-887C-09D9A17CF2A1}" destId="{587E5480-DF12-411A-9150-6F3B6AE1A492}" srcOrd="1" destOrd="0" presId="urn:microsoft.com/office/officeart/2008/layout/PictureStrips"/>
    <dgm:cxn modelId="{8D016521-CE8F-41D6-B161-49DDCB4182EF}" type="presParOf" srcId="{3F8C9769-7DB0-4D7B-88E8-6379FF44E9AE}" destId="{42F210A1-6C11-4181-BF44-5C59B4C88CBE}" srcOrd="1" destOrd="0" presId="urn:microsoft.com/office/officeart/2008/layout/PictureStrips"/>
    <dgm:cxn modelId="{69BABD46-0186-40B6-B3D0-EC4C1021A4E9}" type="presParOf" srcId="{3F8C9769-7DB0-4D7B-88E8-6379FF44E9AE}" destId="{5B0EE1F7-A35D-4DCF-8D69-390330BD567D}" srcOrd="2" destOrd="0" presId="urn:microsoft.com/office/officeart/2008/layout/PictureStrips"/>
    <dgm:cxn modelId="{F542D562-DFAC-4E28-B2A6-89520A8ADB9A}" type="presParOf" srcId="{5B0EE1F7-A35D-4DCF-8D69-390330BD567D}" destId="{0F11A132-C96B-48FB-9695-1E595CED5F37}" srcOrd="0" destOrd="0" presId="urn:microsoft.com/office/officeart/2008/layout/PictureStrips"/>
    <dgm:cxn modelId="{2DBD1807-F569-4B94-B7EA-CB5245F04D5A}" type="presParOf" srcId="{5B0EE1F7-A35D-4DCF-8D69-390330BD567D}" destId="{AFCF0766-86E4-49BB-9AC3-CA073CF76D7D}" srcOrd="1" destOrd="0" presId="urn:microsoft.com/office/officeart/2008/layout/PictureStrips"/>
    <dgm:cxn modelId="{B41CB928-D936-436E-9167-1F0700B99F9A}" type="presParOf" srcId="{3F8C9769-7DB0-4D7B-88E8-6379FF44E9AE}" destId="{4099AA23-6203-439E-A20A-4D0B256DD20E}" srcOrd="3" destOrd="0" presId="urn:microsoft.com/office/officeart/2008/layout/PictureStrips"/>
    <dgm:cxn modelId="{2B68281D-338D-41C3-86DA-7602E69BEEA5}" type="presParOf" srcId="{3F8C9769-7DB0-4D7B-88E8-6379FF44E9AE}" destId="{E59F560F-DD50-489B-8017-648107AEC65C}" srcOrd="4" destOrd="0" presId="urn:microsoft.com/office/officeart/2008/layout/PictureStrips"/>
    <dgm:cxn modelId="{21DDA886-CB29-4684-A6DC-382F1D402A27}" type="presParOf" srcId="{E59F560F-DD50-489B-8017-648107AEC65C}" destId="{CCE8737E-0E52-48E7-900A-D6669C0B82D0}" srcOrd="0" destOrd="0" presId="urn:microsoft.com/office/officeart/2008/layout/PictureStrips"/>
    <dgm:cxn modelId="{E2BF29F2-F3F8-43F7-9D73-4D7BFF1F517A}" type="presParOf" srcId="{E59F560F-DD50-489B-8017-648107AEC65C}" destId="{13449599-99D5-4B70-B1F3-F5F5BE6366A4}" srcOrd="1" destOrd="0" presId="urn:microsoft.com/office/officeart/2008/layout/PictureStrips"/>
    <dgm:cxn modelId="{C8CF1323-59A0-4AC7-A33E-DDDC34E5C18A}" type="presParOf" srcId="{3F8C9769-7DB0-4D7B-88E8-6379FF44E9AE}" destId="{ECD03155-3B10-4C1C-93A2-EA89D6E5AA2D}" srcOrd="5" destOrd="0" presId="urn:microsoft.com/office/officeart/2008/layout/PictureStrips"/>
    <dgm:cxn modelId="{C42C53CE-C2BD-4894-92F9-767163B2D42E}" type="presParOf" srcId="{3F8C9769-7DB0-4D7B-88E8-6379FF44E9AE}" destId="{F0A4960A-3C3D-4074-B494-A8EBCDA2DB59}" srcOrd="6" destOrd="0" presId="urn:microsoft.com/office/officeart/2008/layout/PictureStrips"/>
    <dgm:cxn modelId="{EAF589F8-7C61-4293-8065-9B166401EB14}" type="presParOf" srcId="{F0A4960A-3C3D-4074-B494-A8EBCDA2DB59}" destId="{4EC1004B-6666-4EEC-91F7-D531F61C9527}" srcOrd="0" destOrd="0" presId="urn:microsoft.com/office/officeart/2008/layout/PictureStrips"/>
    <dgm:cxn modelId="{CE59D7FF-6BC0-4AB4-81B9-E50A1C4D108C}" type="presParOf" srcId="{F0A4960A-3C3D-4074-B494-A8EBCDA2DB59}" destId="{1B316176-CF03-42C6-BBAE-4D9FAF82FF9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E34ACB-3B94-4F59-87C9-967673C6BC49}"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0FB389AB-71D2-48FD-B5A0-53E25B37B7A1}">
      <dgm:prSet custT="1"/>
      <dgm:spPr/>
      <dgm:t>
        <a:bodyPr/>
        <a:lstStyle/>
        <a:p>
          <a:pPr rtl="0"/>
          <a:r>
            <a:rPr lang="es-EC" sz="3000" b="1" dirty="0" smtClean="0"/>
            <a:t>Bauman (2016)</a:t>
          </a:r>
          <a:endParaRPr lang="es-EC" sz="3000" b="1" dirty="0"/>
        </a:p>
      </dgm:t>
    </dgm:pt>
    <dgm:pt modelId="{F75B99D9-C0ED-48E1-9B2B-89B7AB52F4C7}" type="parTrans" cxnId="{A2042B81-F75C-4857-9823-91667A9DB81A}">
      <dgm:prSet/>
      <dgm:spPr/>
      <dgm:t>
        <a:bodyPr/>
        <a:lstStyle/>
        <a:p>
          <a:endParaRPr lang="es-EC"/>
        </a:p>
      </dgm:t>
    </dgm:pt>
    <dgm:pt modelId="{7A723D0D-3429-47E0-A994-558362CE0BCB}" type="sibTrans" cxnId="{A2042B81-F75C-4857-9823-91667A9DB81A}">
      <dgm:prSet/>
      <dgm:spPr/>
      <dgm:t>
        <a:bodyPr/>
        <a:lstStyle/>
        <a:p>
          <a:endParaRPr lang="es-EC"/>
        </a:p>
      </dgm:t>
    </dgm:pt>
    <dgm:pt modelId="{8F7FFD9C-BE0F-4DC2-BF1D-E8B8CC72115A}">
      <dgm:prSet custT="1"/>
      <dgm:spPr/>
      <dgm:t>
        <a:bodyPr/>
        <a:lstStyle/>
        <a:p>
          <a:pPr rtl="0"/>
          <a:r>
            <a:rPr lang="es-EC" sz="3000" b="1" dirty="0" smtClean="0"/>
            <a:t>Cardozo (2015)</a:t>
          </a:r>
          <a:endParaRPr lang="es-EC" sz="3000" b="1" dirty="0"/>
        </a:p>
      </dgm:t>
    </dgm:pt>
    <dgm:pt modelId="{EFB68505-6C32-4FC9-9BDB-E5458769E98A}" type="parTrans" cxnId="{0BFF3F31-72D4-4F8B-B680-EB77A1FA5B24}">
      <dgm:prSet/>
      <dgm:spPr/>
      <dgm:t>
        <a:bodyPr/>
        <a:lstStyle/>
        <a:p>
          <a:endParaRPr lang="es-EC"/>
        </a:p>
      </dgm:t>
    </dgm:pt>
    <dgm:pt modelId="{E1311C3B-180B-4781-B0CF-2C8D56DD7464}" type="sibTrans" cxnId="{0BFF3F31-72D4-4F8B-B680-EB77A1FA5B24}">
      <dgm:prSet/>
      <dgm:spPr/>
      <dgm:t>
        <a:bodyPr/>
        <a:lstStyle/>
        <a:p>
          <a:endParaRPr lang="es-EC"/>
        </a:p>
      </dgm:t>
    </dgm:pt>
    <dgm:pt modelId="{9FBC9846-6D4D-4A42-9577-056A0E2F0BE5}">
      <dgm:prSet custT="1"/>
      <dgm:spPr/>
      <dgm:t>
        <a:bodyPr/>
        <a:lstStyle/>
        <a:p>
          <a:pPr rtl="0"/>
          <a:r>
            <a:rPr lang="es-EC" sz="3000" dirty="0" smtClean="0"/>
            <a:t>Petro Diplomacia</a:t>
          </a:r>
          <a:endParaRPr lang="es-EC" sz="3000" dirty="0"/>
        </a:p>
      </dgm:t>
    </dgm:pt>
    <dgm:pt modelId="{3F3CF78F-C787-404C-8389-96187F7FB39F}" type="parTrans" cxnId="{407DDE5C-84E5-4CA6-9C02-A3340ACEC6BE}">
      <dgm:prSet/>
      <dgm:spPr/>
      <dgm:t>
        <a:bodyPr/>
        <a:lstStyle/>
        <a:p>
          <a:endParaRPr lang="es-EC"/>
        </a:p>
      </dgm:t>
    </dgm:pt>
    <dgm:pt modelId="{3D88A713-676A-48F1-B066-988079C87093}" type="sibTrans" cxnId="{407DDE5C-84E5-4CA6-9C02-A3340ACEC6BE}">
      <dgm:prSet/>
      <dgm:spPr/>
      <dgm:t>
        <a:bodyPr/>
        <a:lstStyle/>
        <a:p>
          <a:endParaRPr lang="es-EC"/>
        </a:p>
      </dgm:t>
    </dgm:pt>
    <dgm:pt modelId="{2F8C6A75-A662-49D5-9226-828D87642D7D}">
      <dgm:prSet custT="1"/>
      <dgm:spPr/>
      <dgm:t>
        <a:bodyPr/>
        <a:lstStyle/>
        <a:p>
          <a:pPr rtl="0"/>
          <a:r>
            <a:rPr lang="es-EC" sz="3000" dirty="0" smtClean="0"/>
            <a:t>La Globalización, consecuencias humanas</a:t>
          </a:r>
          <a:endParaRPr lang="es-EC" sz="3000" dirty="0"/>
        </a:p>
      </dgm:t>
    </dgm:pt>
    <dgm:pt modelId="{5BF2B4C7-285B-4444-8603-6631E75EF3B4}" type="sibTrans" cxnId="{B060B77A-412D-4E60-96FB-BA2680D7D716}">
      <dgm:prSet/>
      <dgm:spPr/>
      <dgm:t>
        <a:bodyPr/>
        <a:lstStyle/>
        <a:p>
          <a:endParaRPr lang="es-EC"/>
        </a:p>
      </dgm:t>
    </dgm:pt>
    <dgm:pt modelId="{95BECE28-D51C-41E2-AA39-B480EECDC41F}" type="parTrans" cxnId="{B060B77A-412D-4E60-96FB-BA2680D7D716}">
      <dgm:prSet/>
      <dgm:spPr/>
      <dgm:t>
        <a:bodyPr/>
        <a:lstStyle/>
        <a:p>
          <a:endParaRPr lang="es-EC"/>
        </a:p>
      </dgm:t>
    </dgm:pt>
    <dgm:pt modelId="{2D15E779-57FB-4C2A-A2FF-EE8B4E523766}">
      <dgm:prSet/>
      <dgm:spPr/>
      <dgm:t>
        <a:bodyPr/>
        <a:lstStyle/>
        <a:p>
          <a:pPr rtl="0"/>
          <a:r>
            <a:rPr lang="es-EC" b="1" dirty="0" smtClean="0"/>
            <a:t>Cordero (2013)</a:t>
          </a:r>
          <a:endParaRPr lang="es-EC" b="1" dirty="0"/>
        </a:p>
      </dgm:t>
    </dgm:pt>
    <dgm:pt modelId="{56ECC160-F51B-4D38-94A9-16CBFDF1CF5D}" type="parTrans" cxnId="{DD845374-F7A0-4AF3-8694-838A8FCD8813}">
      <dgm:prSet/>
      <dgm:spPr/>
      <dgm:t>
        <a:bodyPr/>
        <a:lstStyle/>
        <a:p>
          <a:endParaRPr lang="es-EC"/>
        </a:p>
      </dgm:t>
    </dgm:pt>
    <dgm:pt modelId="{E5FE5F18-A779-4028-AC5D-37733DAFEF55}" type="sibTrans" cxnId="{DD845374-F7A0-4AF3-8694-838A8FCD8813}">
      <dgm:prSet/>
      <dgm:spPr/>
      <dgm:t>
        <a:bodyPr/>
        <a:lstStyle/>
        <a:p>
          <a:endParaRPr lang="es-EC"/>
        </a:p>
      </dgm:t>
    </dgm:pt>
    <dgm:pt modelId="{2F4A342E-3904-4572-8705-6E765802B54D}">
      <dgm:prSet/>
      <dgm:spPr/>
      <dgm:t>
        <a:bodyPr/>
        <a:lstStyle/>
        <a:p>
          <a:pPr rtl="0"/>
          <a:r>
            <a:rPr lang="es-EC" b="1" dirty="0" smtClean="0"/>
            <a:t>Sostenibilidad</a:t>
          </a:r>
          <a:endParaRPr lang="es-EC" b="1" dirty="0"/>
        </a:p>
      </dgm:t>
    </dgm:pt>
    <dgm:pt modelId="{EA9FF39B-5643-44C2-9E8C-74D6AD267819}" type="parTrans" cxnId="{B1E35C73-0D05-4518-92FB-610F42305B6B}">
      <dgm:prSet/>
      <dgm:spPr/>
      <dgm:t>
        <a:bodyPr/>
        <a:lstStyle/>
        <a:p>
          <a:endParaRPr lang="es-EC"/>
        </a:p>
      </dgm:t>
    </dgm:pt>
    <dgm:pt modelId="{5239AA65-F59C-4E06-90CD-AD0D6586C5B6}" type="sibTrans" cxnId="{B1E35C73-0D05-4518-92FB-610F42305B6B}">
      <dgm:prSet/>
      <dgm:spPr/>
      <dgm:t>
        <a:bodyPr/>
        <a:lstStyle/>
        <a:p>
          <a:endParaRPr lang="es-EC"/>
        </a:p>
      </dgm:t>
    </dgm:pt>
    <dgm:pt modelId="{A41A309A-C1B7-48A1-815A-1621E5A1156E}">
      <dgm:prSet/>
      <dgm:spPr/>
      <dgm:t>
        <a:bodyPr/>
        <a:lstStyle/>
        <a:p>
          <a:pPr rtl="0"/>
          <a:r>
            <a:rPr lang="es-EC" b="1" dirty="0" smtClean="0"/>
            <a:t>Desarrollo sin Propiedad ni Mercado</a:t>
          </a:r>
          <a:endParaRPr lang="es-EC" b="1" dirty="0"/>
        </a:p>
      </dgm:t>
    </dgm:pt>
    <dgm:pt modelId="{7323F949-BA50-414E-88F2-BB99DFB35878}" type="parTrans" cxnId="{42469A89-5CE0-480E-8262-E25518FECE8E}">
      <dgm:prSet/>
      <dgm:spPr/>
      <dgm:t>
        <a:bodyPr/>
        <a:lstStyle/>
        <a:p>
          <a:endParaRPr lang="es-EC"/>
        </a:p>
      </dgm:t>
    </dgm:pt>
    <dgm:pt modelId="{18F09072-E2D2-4EF4-B9D5-130148346E17}" type="sibTrans" cxnId="{42469A89-5CE0-480E-8262-E25518FECE8E}">
      <dgm:prSet/>
      <dgm:spPr/>
      <dgm:t>
        <a:bodyPr/>
        <a:lstStyle/>
        <a:p>
          <a:endParaRPr lang="es-EC"/>
        </a:p>
      </dgm:t>
    </dgm:pt>
    <dgm:pt modelId="{7069877D-B488-4734-900D-50046D8C41B9}">
      <dgm:prSet/>
      <dgm:spPr/>
      <dgm:t>
        <a:bodyPr/>
        <a:lstStyle/>
        <a:p>
          <a:pPr rtl="0"/>
          <a:r>
            <a:rPr lang="es-EC" b="1" dirty="0" smtClean="0"/>
            <a:t>Curiel (2015)</a:t>
          </a:r>
          <a:endParaRPr lang="es-EC" b="1" dirty="0"/>
        </a:p>
      </dgm:t>
    </dgm:pt>
    <dgm:pt modelId="{8649F2D2-76E3-498F-B68B-E8A53A02F2CC}" type="parTrans" cxnId="{CF8A2450-2B0F-4BC3-B844-EE4840713FE9}">
      <dgm:prSet/>
      <dgm:spPr/>
      <dgm:t>
        <a:bodyPr/>
        <a:lstStyle/>
        <a:p>
          <a:endParaRPr lang="es-EC"/>
        </a:p>
      </dgm:t>
    </dgm:pt>
    <dgm:pt modelId="{4039AEE0-7AF2-4630-BFC1-9886B56FCDE9}" type="sibTrans" cxnId="{CF8A2450-2B0F-4BC3-B844-EE4840713FE9}">
      <dgm:prSet/>
      <dgm:spPr/>
      <dgm:t>
        <a:bodyPr/>
        <a:lstStyle/>
        <a:p>
          <a:endParaRPr lang="es-EC"/>
        </a:p>
      </dgm:t>
    </dgm:pt>
    <dgm:pt modelId="{F4EFEC11-DC33-4120-8465-015D4F3CA48D}">
      <dgm:prSet/>
      <dgm:spPr/>
      <dgm:t>
        <a:bodyPr/>
        <a:lstStyle/>
        <a:p>
          <a:pPr rtl="0"/>
          <a:r>
            <a:rPr lang="es-EC" b="1" dirty="0" smtClean="0"/>
            <a:t>Galván (2012)</a:t>
          </a:r>
          <a:endParaRPr lang="es-EC" b="1" dirty="0"/>
        </a:p>
      </dgm:t>
    </dgm:pt>
    <dgm:pt modelId="{7BD0D607-50FA-4752-B250-D2D8E4D240C7}" type="parTrans" cxnId="{70491D8E-0CFB-4EEA-ADFC-AD261D634FF5}">
      <dgm:prSet/>
      <dgm:spPr/>
      <dgm:t>
        <a:bodyPr/>
        <a:lstStyle/>
        <a:p>
          <a:endParaRPr lang="es-EC"/>
        </a:p>
      </dgm:t>
    </dgm:pt>
    <dgm:pt modelId="{CA36857F-6B35-4552-BF90-94D86B02DF0C}" type="sibTrans" cxnId="{70491D8E-0CFB-4EEA-ADFC-AD261D634FF5}">
      <dgm:prSet/>
      <dgm:spPr/>
      <dgm:t>
        <a:bodyPr/>
        <a:lstStyle/>
        <a:p>
          <a:endParaRPr lang="es-EC"/>
        </a:p>
      </dgm:t>
    </dgm:pt>
    <dgm:pt modelId="{7BC10CDB-62ED-4313-BAD9-60989C8C6549}">
      <dgm:prSet/>
      <dgm:spPr/>
      <dgm:t>
        <a:bodyPr/>
        <a:lstStyle/>
        <a:p>
          <a:pPr rtl="0"/>
          <a:r>
            <a:rPr lang="es-EC" b="1" dirty="0" smtClean="0"/>
            <a:t>Capacidades Técnicas OMC</a:t>
          </a:r>
          <a:endParaRPr lang="es-EC" b="1" dirty="0"/>
        </a:p>
      </dgm:t>
    </dgm:pt>
    <dgm:pt modelId="{A2F9F8EC-B504-447F-A02C-3A81C8AEC6AC}" type="parTrans" cxnId="{37C34AC6-0245-4706-BAB5-90A9D79A4092}">
      <dgm:prSet/>
      <dgm:spPr/>
      <dgm:t>
        <a:bodyPr/>
        <a:lstStyle/>
        <a:p>
          <a:endParaRPr lang="es-EC"/>
        </a:p>
      </dgm:t>
    </dgm:pt>
    <dgm:pt modelId="{EB1389D5-7A21-4AA7-A220-E57F8E103FD7}" type="sibTrans" cxnId="{37C34AC6-0245-4706-BAB5-90A9D79A4092}">
      <dgm:prSet/>
      <dgm:spPr/>
      <dgm:t>
        <a:bodyPr/>
        <a:lstStyle/>
        <a:p>
          <a:endParaRPr lang="es-EC"/>
        </a:p>
      </dgm:t>
    </dgm:pt>
    <dgm:pt modelId="{E66DB7D6-8B81-4935-B30F-2FD6FA46EE6B}" type="pres">
      <dgm:prSet presAssocID="{9CE34ACB-3B94-4F59-87C9-967673C6BC49}" presName="Name0" presStyleCnt="0">
        <dgm:presLayoutVars>
          <dgm:dir/>
          <dgm:animLvl val="lvl"/>
          <dgm:resizeHandles val="exact"/>
        </dgm:presLayoutVars>
      </dgm:prSet>
      <dgm:spPr/>
    </dgm:pt>
    <dgm:pt modelId="{45D53FF9-1DFF-468D-AA1F-87445DAA69F1}" type="pres">
      <dgm:prSet presAssocID="{0FB389AB-71D2-48FD-B5A0-53E25B37B7A1}" presName="linNode" presStyleCnt="0"/>
      <dgm:spPr/>
    </dgm:pt>
    <dgm:pt modelId="{872C0440-6880-4202-B586-2DDD4679FB50}" type="pres">
      <dgm:prSet presAssocID="{0FB389AB-71D2-48FD-B5A0-53E25B37B7A1}" presName="parentText" presStyleLbl="node1" presStyleIdx="0" presStyleCnt="10" custScaleY="62670" custLinFactNeighborX="-89328" custLinFactNeighborY="4297">
        <dgm:presLayoutVars>
          <dgm:chMax val="1"/>
          <dgm:bulletEnabled val="1"/>
        </dgm:presLayoutVars>
      </dgm:prSet>
      <dgm:spPr/>
    </dgm:pt>
    <dgm:pt modelId="{22F61EEC-53C6-472E-9048-57EF874EFCE8}" type="pres">
      <dgm:prSet presAssocID="{7A723D0D-3429-47E0-A994-558362CE0BCB}" presName="sp" presStyleCnt="0"/>
      <dgm:spPr/>
    </dgm:pt>
    <dgm:pt modelId="{9A392A62-291B-40F5-BC13-1A08D385BF0C}" type="pres">
      <dgm:prSet presAssocID="{2F8C6A75-A662-49D5-9226-828D87642D7D}" presName="linNode" presStyleCnt="0"/>
      <dgm:spPr/>
    </dgm:pt>
    <dgm:pt modelId="{0A6E9319-874C-4BEC-9EFF-59B16427F5F1}" type="pres">
      <dgm:prSet presAssocID="{2F8C6A75-A662-49D5-9226-828D87642D7D}" presName="parentText" presStyleLbl="node1" presStyleIdx="1" presStyleCnt="10" custScaleX="140671" custScaleY="76960" custLinFactNeighborX="67690" custLinFactNeighborY="-69325">
        <dgm:presLayoutVars>
          <dgm:chMax val="1"/>
          <dgm:bulletEnabled val="1"/>
        </dgm:presLayoutVars>
      </dgm:prSet>
      <dgm:spPr/>
      <dgm:t>
        <a:bodyPr/>
        <a:lstStyle/>
        <a:p>
          <a:endParaRPr lang="es-EC"/>
        </a:p>
      </dgm:t>
    </dgm:pt>
    <dgm:pt modelId="{2A3F6825-598A-4A92-9A95-F48719E63551}" type="pres">
      <dgm:prSet presAssocID="{5BF2B4C7-285B-4444-8603-6631E75EF3B4}" presName="sp" presStyleCnt="0"/>
      <dgm:spPr/>
    </dgm:pt>
    <dgm:pt modelId="{385C4073-F21D-4353-AAA0-8905C3565FCE}" type="pres">
      <dgm:prSet presAssocID="{8F7FFD9C-BE0F-4DC2-BF1D-E8B8CC72115A}" presName="linNode" presStyleCnt="0"/>
      <dgm:spPr/>
    </dgm:pt>
    <dgm:pt modelId="{D509B122-B4ED-4A0B-B022-A72929028ACD}" type="pres">
      <dgm:prSet presAssocID="{8F7FFD9C-BE0F-4DC2-BF1D-E8B8CC72115A}" presName="parentText" presStyleLbl="node1" presStyleIdx="2" presStyleCnt="10" custScaleY="41254" custLinFactNeighborX="-66825" custLinFactNeighborY="-1621">
        <dgm:presLayoutVars>
          <dgm:chMax val="1"/>
          <dgm:bulletEnabled val="1"/>
        </dgm:presLayoutVars>
      </dgm:prSet>
      <dgm:spPr/>
    </dgm:pt>
    <dgm:pt modelId="{D377247B-D377-413D-B315-6212FCE7BDB7}" type="pres">
      <dgm:prSet presAssocID="{E1311C3B-180B-4781-B0CF-2C8D56DD7464}" presName="sp" presStyleCnt="0"/>
      <dgm:spPr/>
    </dgm:pt>
    <dgm:pt modelId="{AC5726C5-3D17-4E96-A233-4558D0208BF4}" type="pres">
      <dgm:prSet presAssocID="{2D15E779-57FB-4C2A-A2FF-EE8B4E523766}" presName="linNode" presStyleCnt="0"/>
      <dgm:spPr/>
    </dgm:pt>
    <dgm:pt modelId="{C46050F1-D037-40BE-B027-15B2B0914336}" type="pres">
      <dgm:prSet presAssocID="{2D15E779-57FB-4C2A-A2FF-EE8B4E523766}" presName="parentText" presStyleLbl="node1" presStyleIdx="3" presStyleCnt="10" custScaleY="41254" custLinFactNeighborX="-66825" custLinFactNeighborY="50329">
        <dgm:presLayoutVars>
          <dgm:chMax val="1"/>
          <dgm:bulletEnabled val="1"/>
        </dgm:presLayoutVars>
      </dgm:prSet>
      <dgm:spPr/>
      <dgm:t>
        <a:bodyPr/>
        <a:lstStyle/>
        <a:p>
          <a:endParaRPr lang="es-EC"/>
        </a:p>
      </dgm:t>
    </dgm:pt>
    <dgm:pt modelId="{D19A9510-1EED-428D-BD55-086D8E59B260}" type="pres">
      <dgm:prSet presAssocID="{E5FE5F18-A779-4028-AC5D-37733DAFEF55}" presName="sp" presStyleCnt="0"/>
      <dgm:spPr/>
    </dgm:pt>
    <dgm:pt modelId="{A8721DAE-9746-4795-AF46-80D936F75577}" type="pres">
      <dgm:prSet presAssocID="{2F4A342E-3904-4572-8705-6E765802B54D}" presName="linNode" presStyleCnt="0"/>
      <dgm:spPr/>
    </dgm:pt>
    <dgm:pt modelId="{237F731A-193A-41C9-BC83-75BEC3470E52}" type="pres">
      <dgm:prSet presAssocID="{2F4A342E-3904-4572-8705-6E765802B54D}" presName="parentText" presStyleLbl="node1" presStyleIdx="4" presStyleCnt="10" custScaleY="41254" custLinFactX="8158" custLinFactNeighborX="100000" custLinFactNeighborY="4317">
        <dgm:presLayoutVars>
          <dgm:chMax val="1"/>
          <dgm:bulletEnabled val="1"/>
        </dgm:presLayoutVars>
      </dgm:prSet>
      <dgm:spPr/>
      <dgm:t>
        <a:bodyPr/>
        <a:lstStyle/>
        <a:p>
          <a:endParaRPr lang="es-EC"/>
        </a:p>
      </dgm:t>
    </dgm:pt>
    <dgm:pt modelId="{98EF968F-C142-44D7-8E81-9346A04F2F19}" type="pres">
      <dgm:prSet presAssocID="{5239AA65-F59C-4E06-90CD-AD0D6586C5B6}" presName="sp" presStyleCnt="0"/>
      <dgm:spPr/>
    </dgm:pt>
    <dgm:pt modelId="{1066E03D-C0A9-4405-9D48-A2B1658D95CA}" type="pres">
      <dgm:prSet presAssocID="{A41A309A-C1B7-48A1-815A-1621E5A1156E}" presName="linNode" presStyleCnt="0"/>
      <dgm:spPr/>
    </dgm:pt>
    <dgm:pt modelId="{179C8A2A-C855-423F-A75D-EAD9BE9B9CA3}" type="pres">
      <dgm:prSet presAssocID="{A41A309A-C1B7-48A1-815A-1621E5A1156E}" presName="parentText" presStyleLbl="node1" presStyleIdx="5" presStyleCnt="10" custScaleX="136697" custScaleY="41254" custLinFactNeighborX="75753" custLinFactNeighborY="74557">
        <dgm:presLayoutVars>
          <dgm:chMax val="1"/>
          <dgm:bulletEnabled val="1"/>
        </dgm:presLayoutVars>
      </dgm:prSet>
      <dgm:spPr/>
      <dgm:t>
        <a:bodyPr/>
        <a:lstStyle/>
        <a:p>
          <a:endParaRPr lang="es-EC"/>
        </a:p>
      </dgm:t>
    </dgm:pt>
    <dgm:pt modelId="{181DC386-595D-4D18-8C60-92050DCDFE27}" type="pres">
      <dgm:prSet presAssocID="{18F09072-E2D2-4EF4-B9D5-130148346E17}" presName="sp" presStyleCnt="0"/>
      <dgm:spPr/>
    </dgm:pt>
    <dgm:pt modelId="{D8D0CF8B-07F2-4544-8468-EBE299F7086F}" type="pres">
      <dgm:prSet presAssocID="{9FBC9846-6D4D-4A42-9577-056A0E2F0BE5}" presName="linNode" presStyleCnt="0"/>
      <dgm:spPr/>
    </dgm:pt>
    <dgm:pt modelId="{0F8658A1-8052-4F24-9C49-915EFED151D0}" type="pres">
      <dgm:prSet presAssocID="{9FBC9846-6D4D-4A42-9577-056A0E2F0BE5}" presName="parentText" presStyleLbl="node1" presStyleIdx="6" presStyleCnt="10" custScaleY="48111" custLinFactX="7710" custLinFactY="-98877" custLinFactNeighborX="100000" custLinFactNeighborY="-100000">
        <dgm:presLayoutVars>
          <dgm:chMax val="1"/>
          <dgm:bulletEnabled val="1"/>
        </dgm:presLayoutVars>
      </dgm:prSet>
      <dgm:spPr/>
      <dgm:t>
        <a:bodyPr/>
        <a:lstStyle/>
        <a:p>
          <a:endParaRPr lang="es-EC"/>
        </a:p>
      </dgm:t>
    </dgm:pt>
    <dgm:pt modelId="{B2B0F9EC-376E-4451-AB9B-652A84D50DF0}" type="pres">
      <dgm:prSet presAssocID="{3D88A713-676A-48F1-B066-988079C87093}" presName="sp" presStyleCnt="0"/>
      <dgm:spPr/>
    </dgm:pt>
    <dgm:pt modelId="{FCE0C3DE-373E-42BB-9516-2651BC3EE6E4}" type="pres">
      <dgm:prSet presAssocID="{7069877D-B488-4734-900D-50046D8C41B9}" presName="linNode" presStyleCnt="0"/>
      <dgm:spPr/>
    </dgm:pt>
    <dgm:pt modelId="{3DA5E7F0-55D6-43FD-A207-81043120C84E}" type="pres">
      <dgm:prSet presAssocID="{7069877D-B488-4734-900D-50046D8C41B9}" presName="parentText" presStyleLbl="node1" presStyleIdx="7" presStyleCnt="10" custScaleY="41254" custLinFactNeighborX="-65961" custLinFactNeighborY="-17668">
        <dgm:presLayoutVars>
          <dgm:chMax val="1"/>
          <dgm:bulletEnabled val="1"/>
        </dgm:presLayoutVars>
      </dgm:prSet>
      <dgm:spPr/>
      <dgm:t>
        <a:bodyPr/>
        <a:lstStyle/>
        <a:p>
          <a:endParaRPr lang="es-EC"/>
        </a:p>
      </dgm:t>
    </dgm:pt>
    <dgm:pt modelId="{7270D233-0F8E-418E-A292-A6DD6219E6C8}" type="pres">
      <dgm:prSet presAssocID="{4039AEE0-7AF2-4630-BFC1-9886B56FCDE9}" presName="sp" presStyleCnt="0"/>
      <dgm:spPr/>
    </dgm:pt>
    <dgm:pt modelId="{0AC41DC0-7F87-4851-9998-B5D161124BF2}" type="pres">
      <dgm:prSet presAssocID="{F4EFEC11-DC33-4120-8465-015D4F3CA48D}" presName="linNode" presStyleCnt="0"/>
      <dgm:spPr/>
    </dgm:pt>
    <dgm:pt modelId="{BE0826FF-F99B-403E-B5BE-3E219AF3A5E5}" type="pres">
      <dgm:prSet presAssocID="{F4EFEC11-DC33-4120-8465-015D4F3CA48D}" presName="parentText" presStyleLbl="node1" presStyleIdx="8" presStyleCnt="10" custScaleY="41254" custLinFactNeighborX="-66393" custLinFactNeighborY="31571">
        <dgm:presLayoutVars>
          <dgm:chMax val="1"/>
          <dgm:bulletEnabled val="1"/>
        </dgm:presLayoutVars>
      </dgm:prSet>
      <dgm:spPr/>
      <dgm:t>
        <a:bodyPr/>
        <a:lstStyle/>
        <a:p>
          <a:endParaRPr lang="es-EC"/>
        </a:p>
      </dgm:t>
    </dgm:pt>
    <dgm:pt modelId="{7BC59CF0-6151-4FDB-A58E-985D88679DE4}" type="pres">
      <dgm:prSet presAssocID="{CA36857F-6B35-4552-BF90-94D86B02DF0C}" presName="sp" presStyleCnt="0"/>
      <dgm:spPr/>
    </dgm:pt>
    <dgm:pt modelId="{16518FD7-0CBA-490D-8E18-5249C5683E9D}" type="pres">
      <dgm:prSet presAssocID="{7BC10CDB-62ED-4313-BAD9-60989C8C6549}" presName="linNode" presStyleCnt="0"/>
      <dgm:spPr/>
    </dgm:pt>
    <dgm:pt modelId="{BBF9B2AA-3639-4326-9DC1-5982928B9C97}" type="pres">
      <dgm:prSet presAssocID="{7BC10CDB-62ED-4313-BAD9-60989C8C6549}" presName="parentText" presStyleLbl="node1" presStyleIdx="9" presStyleCnt="10" custScaleY="41254" custLinFactNeighborX="98654" custLinFactNeighborY="-16744">
        <dgm:presLayoutVars>
          <dgm:chMax val="1"/>
          <dgm:bulletEnabled val="1"/>
        </dgm:presLayoutVars>
      </dgm:prSet>
      <dgm:spPr/>
      <dgm:t>
        <a:bodyPr/>
        <a:lstStyle/>
        <a:p>
          <a:endParaRPr lang="es-EC"/>
        </a:p>
      </dgm:t>
    </dgm:pt>
  </dgm:ptLst>
  <dgm:cxnLst>
    <dgm:cxn modelId="{B060B77A-412D-4E60-96FB-BA2680D7D716}" srcId="{9CE34ACB-3B94-4F59-87C9-967673C6BC49}" destId="{2F8C6A75-A662-49D5-9226-828D87642D7D}" srcOrd="1" destOrd="0" parTransId="{95BECE28-D51C-41E2-AA39-B480EECDC41F}" sibTransId="{5BF2B4C7-285B-4444-8603-6631E75EF3B4}"/>
    <dgm:cxn modelId="{0BFF3F31-72D4-4F8B-B680-EB77A1FA5B24}" srcId="{9CE34ACB-3B94-4F59-87C9-967673C6BC49}" destId="{8F7FFD9C-BE0F-4DC2-BF1D-E8B8CC72115A}" srcOrd="2" destOrd="0" parTransId="{EFB68505-6C32-4FC9-9BDB-E5458769E98A}" sibTransId="{E1311C3B-180B-4781-B0CF-2C8D56DD7464}"/>
    <dgm:cxn modelId="{069ED462-8753-4873-8C07-345C7D1A47A2}" type="presOf" srcId="{7BC10CDB-62ED-4313-BAD9-60989C8C6549}" destId="{BBF9B2AA-3639-4326-9DC1-5982928B9C97}" srcOrd="0" destOrd="0" presId="urn:microsoft.com/office/officeart/2005/8/layout/vList5"/>
    <dgm:cxn modelId="{1C4FD8B1-BB78-4271-9077-E6D96367736B}" type="presOf" srcId="{9CE34ACB-3B94-4F59-87C9-967673C6BC49}" destId="{E66DB7D6-8B81-4935-B30F-2FD6FA46EE6B}" srcOrd="0" destOrd="0" presId="urn:microsoft.com/office/officeart/2005/8/layout/vList5"/>
    <dgm:cxn modelId="{E9DF6C81-570A-41B6-817B-99666D931285}" type="presOf" srcId="{8F7FFD9C-BE0F-4DC2-BF1D-E8B8CC72115A}" destId="{D509B122-B4ED-4A0B-B022-A72929028ACD}" srcOrd="0" destOrd="0" presId="urn:microsoft.com/office/officeart/2005/8/layout/vList5"/>
    <dgm:cxn modelId="{FF13EAC0-FF27-46FE-B1E6-820E877CA280}" type="presOf" srcId="{2F8C6A75-A662-49D5-9226-828D87642D7D}" destId="{0A6E9319-874C-4BEC-9EFF-59B16427F5F1}" srcOrd="0" destOrd="0" presId="urn:microsoft.com/office/officeart/2005/8/layout/vList5"/>
    <dgm:cxn modelId="{407DDE5C-84E5-4CA6-9C02-A3340ACEC6BE}" srcId="{9CE34ACB-3B94-4F59-87C9-967673C6BC49}" destId="{9FBC9846-6D4D-4A42-9577-056A0E2F0BE5}" srcOrd="6" destOrd="0" parTransId="{3F3CF78F-C787-404C-8389-96187F7FB39F}" sibTransId="{3D88A713-676A-48F1-B066-988079C87093}"/>
    <dgm:cxn modelId="{DD845374-F7A0-4AF3-8694-838A8FCD8813}" srcId="{9CE34ACB-3B94-4F59-87C9-967673C6BC49}" destId="{2D15E779-57FB-4C2A-A2FF-EE8B4E523766}" srcOrd="3" destOrd="0" parTransId="{56ECC160-F51B-4D38-94A9-16CBFDF1CF5D}" sibTransId="{E5FE5F18-A779-4028-AC5D-37733DAFEF55}"/>
    <dgm:cxn modelId="{70491D8E-0CFB-4EEA-ADFC-AD261D634FF5}" srcId="{9CE34ACB-3B94-4F59-87C9-967673C6BC49}" destId="{F4EFEC11-DC33-4120-8465-015D4F3CA48D}" srcOrd="8" destOrd="0" parTransId="{7BD0D607-50FA-4752-B250-D2D8E4D240C7}" sibTransId="{CA36857F-6B35-4552-BF90-94D86B02DF0C}"/>
    <dgm:cxn modelId="{B1E35C73-0D05-4518-92FB-610F42305B6B}" srcId="{9CE34ACB-3B94-4F59-87C9-967673C6BC49}" destId="{2F4A342E-3904-4572-8705-6E765802B54D}" srcOrd="4" destOrd="0" parTransId="{EA9FF39B-5643-44C2-9E8C-74D6AD267819}" sibTransId="{5239AA65-F59C-4E06-90CD-AD0D6586C5B6}"/>
    <dgm:cxn modelId="{A2042B81-F75C-4857-9823-91667A9DB81A}" srcId="{9CE34ACB-3B94-4F59-87C9-967673C6BC49}" destId="{0FB389AB-71D2-48FD-B5A0-53E25B37B7A1}" srcOrd="0" destOrd="0" parTransId="{F75B99D9-C0ED-48E1-9B2B-89B7AB52F4C7}" sibTransId="{7A723D0D-3429-47E0-A994-558362CE0BCB}"/>
    <dgm:cxn modelId="{CF8A2450-2B0F-4BC3-B844-EE4840713FE9}" srcId="{9CE34ACB-3B94-4F59-87C9-967673C6BC49}" destId="{7069877D-B488-4734-900D-50046D8C41B9}" srcOrd="7" destOrd="0" parTransId="{8649F2D2-76E3-498F-B68B-E8A53A02F2CC}" sibTransId="{4039AEE0-7AF2-4630-BFC1-9886B56FCDE9}"/>
    <dgm:cxn modelId="{A7BAACE6-07CD-483E-AAF0-A9D4DF24F7D6}" type="presOf" srcId="{A41A309A-C1B7-48A1-815A-1621E5A1156E}" destId="{179C8A2A-C855-423F-A75D-EAD9BE9B9CA3}" srcOrd="0" destOrd="0" presId="urn:microsoft.com/office/officeart/2005/8/layout/vList5"/>
    <dgm:cxn modelId="{37C34AC6-0245-4706-BAB5-90A9D79A4092}" srcId="{9CE34ACB-3B94-4F59-87C9-967673C6BC49}" destId="{7BC10CDB-62ED-4313-BAD9-60989C8C6549}" srcOrd="9" destOrd="0" parTransId="{A2F9F8EC-B504-447F-A02C-3A81C8AEC6AC}" sibTransId="{EB1389D5-7A21-4AA7-A220-E57F8E103FD7}"/>
    <dgm:cxn modelId="{DBC3AA76-674E-4562-ABEF-26B02559A264}" type="presOf" srcId="{F4EFEC11-DC33-4120-8465-015D4F3CA48D}" destId="{BE0826FF-F99B-403E-B5BE-3E219AF3A5E5}" srcOrd="0" destOrd="0" presId="urn:microsoft.com/office/officeart/2005/8/layout/vList5"/>
    <dgm:cxn modelId="{C409750A-3B8A-44A1-BA93-8FF914740161}" type="presOf" srcId="{2F4A342E-3904-4572-8705-6E765802B54D}" destId="{237F731A-193A-41C9-BC83-75BEC3470E52}" srcOrd="0" destOrd="0" presId="urn:microsoft.com/office/officeart/2005/8/layout/vList5"/>
    <dgm:cxn modelId="{2765A7E7-22B8-4EAF-9332-DBC6570C8F70}" type="presOf" srcId="{9FBC9846-6D4D-4A42-9577-056A0E2F0BE5}" destId="{0F8658A1-8052-4F24-9C49-915EFED151D0}" srcOrd="0" destOrd="0" presId="urn:microsoft.com/office/officeart/2005/8/layout/vList5"/>
    <dgm:cxn modelId="{825357CB-EE48-42D7-8928-C2C527B9CE20}" type="presOf" srcId="{0FB389AB-71D2-48FD-B5A0-53E25B37B7A1}" destId="{872C0440-6880-4202-B586-2DDD4679FB50}" srcOrd="0" destOrd="0" presId="urn:microsoft.com/office/officeart/2005/8/layout/vList5"/>
    <dgm:cxn modelId="{285A9D48-F8F0-40C6-B376-DC5CF1CA5FC9}" type="presOf" srcId="{2D15E779-57FB-4C2A-A2FF-EE8B4E523766}" destId="{C46050F1-D037-40BE-B027-15B2B0914336}" srcOrd="0" destOrd="0" presId="urn:microsoft.com/office/officeart/2005/8/layout/vList5"/>
    <dgm:cxn modelId="{25E317D3-69FD-4C57-990F-3512913AB513}" type="presOf" srcId="{7069877D-B488-4734-900D-50046D8C41B9}" destId="{3DA5E7F0-55D6-43FD-A207-81043120C84E}" srcOrd="0" destOrd="0" presId="urn:microsoft.com/office/officeart/2005/8/layout/vList5"/>
    <dgm:cxn modelId="{42469A89-5CE0-480E-8262-E25518FECE8E}" srcId="{9CE34ACB-3B94-4F59-87C9-967673C6BC49}" destId="{A41A309A-C1B7-48A1-815A-1621E5A1156E}" srcOrd="5" destOrd="0" parTransId="{7323F949-BA50-414E-88F2-BB99DFB35878}" sibTransId="{18F09072-E2D2-4EF4-B9D5-130148346E17}"/>
    <dgm:cxn modelId="{1DA6DA03-3EEE-47AB-AF69-ABEC8DB4DF7E}" type="presParOf" srcId="{E66DB7D6-8B81-4935-B30F-2FD6FA46EE6B}" destId="{45D53FF9-1DFF-468D-AA1F-87445DAA69F1}" srcOrd="0" destOrd="0" presId="urn:microsoft.com/office/officeart/2005/8/layout/vList5"/>
    <dgm:cxn modelId="{84FDBA9A-A7B6-41C7-AD94-086762452B73}" type="presParOf" srcId="{45D53FF9-1DFF-468D-AA1F-87445DAA69F1}" destId="{872C0440-6880-4202-B586-2DDD4679FB50}" srcOrd="0" destOrd="0" presId="urn:microsoft.com/office/officeart/2005/8/layout/vList5"/>
    <dgm:cxn modelId="{B85D0E8F-5BE2-45DF-A3A7-8B9C8C3B49A1}" type="presParOf" srcId="{E66DB7D6-8B81-4935-B30F-2FD6FA46EE6B}" destId="{22F61EEC-53C6-472E-9048-57EF874EFCE8}" srcOrd="1" destOrd="0" presId="urn:microsoft.com/office/officeart/2005/8/layout/vList5"/>
    <dgm:cxn modelId="{EFAB997F-B965-45EF-9BEF-31FB60143998}" type="presParOf" srcId="{E66DB7D6-8B81-4935-B30F-2FD6FA46EE6B}" destId="{9A392A62-291B-40F5-BC13-1A08D385BF0C}" srcOrd="2" destOrd="0" presId="urn:microsoft.com/office/officeart/2005/8/layout/vList5"/>
    <dgm:cxn modelId="{A825E9A9-21A6-41A8-BE79-206B1274C527}" type="presParOf" srcId="{9A392A62-291B-40F5-BC13-1A08D385BF0C}" destId="{0A6E9319-874C-4BEC-9EFF-59B16427F5F1}" srcOrd="0" destOrd="0" presId="urn:microsoft.com/office/officeart/2005/8/layout/vList5"/>
    <dgm:cxn modelId="{5BBA960B-7500-4F31-BE11-A52CE7A87817}" type="presParOf" srcId="{E66DB7D6-8B81-4935-B30F-2FD6FA46EE6B}" destId="{2A3F6825-598A-4A92-9A95-F48719E63551}" srcOrd="3" destOrd="0" presId="urn:microsoft.com/office/officeart/2005/8/layout/vList5"/>
    <dgm:cxn modelId="{73417294-80A7-4CB6-B862-B9DDC7863214}" type="presParOf" srcId="{E66DB7D6-8B81-4935-B30F-2FD6FA46EE6B}" destId="{385C4073-F21D-4353-AAA0-8905C3565FCE}" srcOrd="4" destOrd="0" presId="urn:microsoft.com/office/officeart/2005/8/layout/vList5"/>
    <dgm:cxn modelId="{353F1C6C-909B-4BAC-8896-E16E6984F965}" type="presParOf" srcId="{385C4073-F21D-4353-AAA0-8905C3565FCE}" destId="{D509B122-B4ED-4A0B-B022-A72929028ACD}" srcOrd="0" destOrd="0" presId="urn:microsoft.com/office/officeart/2005/8/layout/vList5"/>
    <dgm:cxn modelId="{8F1FED21-07C5-4909-A9B7-30EB4C544552}" type="presParOf" srcId="{E66DB7D6-8B81-4935-B30F-2FD6FA46EE6B}" destId="{D377247B-D377-413D-B315-6212FCE7BDB7}" srcOrd="5" destOrd="0" presId="urn:microsoft.com/office/officeart/2005/8/layout/vList5"/>
    <dgm:cxn modelId="{2919BC93-F002-4BCC-94A2-35996A665AC6}" type="presParOf" srcId="{E66DB7D6-8B81-4935-B30F-2FD6FA46EE6B}" destId="{AC5726C5-3D17-4E96-A233-4558D0208BF4}" srcOrd="6" destOrd="0" presId="urn:microsoft.com/office/officeart/2005/8/layout/vList5"/>
    <dgm:cxn modelId="{E97EC79C-B918-44BE-83E5-6DCCE9FBA239}" type="presParOf" srcId="{AC5726C5-3D17-4E96-A233-4558D0208BF4}" destId="{C46050F1-D037-40BE-B027-15B2B0914336}" srcOrd="0" destOrd="0" presId="urn:microsoft.com/office/officeart/2005/8/layout/vList5"/>
    <dgm:cxn modelId="{0C06F8FC-134A-41CC-BE93-414733BD78FE}" type="presParOf" srcId="{E66DB7D6-8B81-4935-B30F-2FD6FA46EE6B}" destId="{D19A9510-1EED-428D-BD55-086D8E59B260}" srcOrd="7" destOrd="0" presId="urn:microsoft.com/office/officeart/2005/8/layout/vList5"/>
    <dgm:cxn modelId="{0328EB5E-93CE-485C-BEC7-7866C3124280}" type="presParOf" srcId="{E66DB7D6-8B81-4935-B30F-2FD6FA46EE6B}" destId="{A8721DAE-9746-4795-AF46-80D936F75577}" srcOrd="8" destOrd="0" presId="urn:microsoft.com/office/officeart/2005/8/layout/vList5"/>
    <dgm:cxn modelId="{72CB3962-D666-4D6E-A90D-AA634712E147}" type="presParOf" srcId="{A8721DAE-9746-4795-AF46-80D936F75577}" destId="{237F731A-193A-41C9-BC83-75BEC3470E52}" srcOrd="0" destOrd="0" presId="urn:microsoft.com/office/officeart/2005/8/layout/vList5"/>
    <dgm:cxn modelId="{FE07CF0B-0558-413C-B596-E748C62BBD6D}" type="presParOf" srcId="{E66DB7D6-8B81-4935-B30F-2FD6FA46EE6B}" destId="{98EF968F-C142-44D7-8E81-9346A04F2F19}" srcOrd="9" destOrd="0" presId="urn:microsoft.com/office/officeart/2005/8/layout/vList5"/>
    <dgm:cxn modelId="{30F0D893-5A03-48EF-B993-8B99D5684563}" type="presParOf" srcId="{E66DB7D6-8B81-4935-B30F-2FD6FA46EE6B}" destId="{1066E03D-C0A9-4405-9D48-A2B1658D95CA}" srcOrd="10" destOrd="0" presId="urn:microsoft.com/office/officeart/2005/8/layout/vList5"/>
    <dgm:cxn modelId="{3F54F6B7-FDC6-408B-B037-945E00F47E8E}" type="presParOf" srcId="{1066E03D-C0A9-4405-9D48-A2B1658D95CA}" destId="{179C8A2A-C855-423F-A75D-EAD9BE9B9CA3}" srcOrd="0" destOrd="0" presId="urn:microsoft.com/office/officeart/2005/8/layout/vList5"/>
    <dgm:cxn modelId="{B4B8FD25-B566-48F0-AB6D-B877DE679B5D}" type="presParOf" srcId="{E66DB7D6-8B81-4935-B30F-2FD6FA46EE6B}" destId="{181DC386-595D-4D18-8C60-92050DCDFE27}" srcOrd="11" destOrd="0" presId="urn:microsoft.com/office/officeart/2005/8/layout/vList5"/>
    <dgm:cxn modelId="{206B8D05-30FA-4AA3-8522-C2C185D36466}" type="presParOf" srcId="{E66DB7D6-8B81-4935-B30F-2FD6FA46EE6B}" destId="{D8D0CF8B-07F2-4544-8468-EBE299F7086F}" srcOrd="12" destOrd="0" presId="urn:microsoft.com/office/officeart/2005/8/layout/vList5"/>
    <dgm:cxn modelId="{386A9DBE-5116-45F3-A6D4-5922942C6CE2}" type="presParOf" srcId="{D8D0CF8B-07F2-4544-8468-EBE299F7086F}" destId="{0F8658A1-8052-4F24-9C49-915EFED151D0}" srcOrd="0" destOrd="0" presId="urn:microsoft.com/office/officeart/2005/8/layout/vList5"/>
    <dgm:cxn modelId="{F56B0352-DA72-4780-AE66-30AA1906B90B}" type="presParOf" srcId="{E66DB7D6-8B81-4935-B30F-2FD6FA46EE6B}" destId="{B2B0F9EC-376E-4451-AB9B-652A84D50DF0}" srcOrd="13" destOrd="0" presId="urn:microsoft.com/office/officeart/2005/8/layout/vList5"/>
    <dgm:cxn modelId="{0CEAAFF3-9BAD-4163-9B45-DF0A8628F6DB}" type="presParOf" srcId="{E66DB7D6-8B81-4935-B30F-2FD6FA46EE6B}" destId="{FCE0C3DE-373E-42BB-9516-2651BC3EE6E4}" srcOrd="14" destOrd="0" presId="urn:microsoft.com/office/officeart/2005/8/layout/vList5"/>
    <dgm:cxn modelId="{B20AB5F6-B8C1-4D29-896B-33D9D23A7F20}" type="presParOf" srcId="{FCE0C3DE-373E-42BB-9516-2651BC3EE6E4}" destId="{3DA5E7F0-55D6-43FD-A207-81043120C84E}" srcOrd="0" destOrd="0" presId="urn:microsoft.com/office/officeart/2005/8/layout/vList5"/>
    <dgm:cxn modelId="{846C7532-0E86-4310-A968-A6BA6FC49B44}" type="presParOf" srcId="{E66DB7D6-8B81-4935-B30F-2FD6FA46EE6B}" destId="{7270D233-0F8E-418E-A292-A6DD6219E6C8}" srcOrd="15" destOrd="0" presId="urn:microsoft.com/office/officeart/2005/8/layout/vList5"/>
    <dgm:cxn modelId="{4405506B-51FA-42E7-85D6-5AC5EF32F414}" type="presParOf" srcId="{E66DB7D6-8B81-4935-B30F-2FD6FA46EE6B}" destId="{0AC41DC0-7F87-4851-9998-B5D161124BF2}" srcOrd="16" destOrd="0" presId="urn:microsoft.com/office/officeart/2005/8/layout/vList5"/>
    <dgm:cxn modelId="{A2DB8FD7-03A6-4F51-A998-49494F74679B}" type="presParOf" srcId="{0AC41DC0-7F87-4851-9998-B5D161124BF2}" destId="{BE0826FF-F99B-403E-B5BE-3E219AF3A5E5}" srcOrd="0" destOrd="0" presId="urn:microsoft.com/office/officeart/2005/8/layout/vList5"/>
    <dgm:cxn modelId="{C2188B11-441E-45B2-98BD-9A88BF857736}" type="presParOf" srcId="{E66DB7D6-8B81-4935-B30F-2FD6FA46EE6B}" destId="{7BC59CF0-6151-4FDB-A58E-985D88679DE4}" srcOrd="17" destOrd="0" presId="urn:microsoft.com/office/officeart/2005/8/layout/vList5"/>
    <dgm:cxn modelId="{784F6CF7-BCE7-4694-9296-31C89C2B5143}" type="presParOf" srcId="{E66DB7D6-8B81-4935-B30F-2FD6FA46EE6B}" destId="{16518FD7-0CBA-490D-8E18-5249C5683E9D}" srcOrd="18" destOrd="0" presId="urn:microsoft.com/office/officeart/2005/8/layout/vList5"/>
    <dgm:cxn modelId="{9267BA55-8600-45EC-8AD5-4E6AF2F9F01A}" type="presParOf" srcId="{16518FD7-0CBA-490D-8E18-5249C5683E9D}" destId="{BBF9B2AA-3639-4326-9DC1-5982928B9C9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43BF4-2615-4839-9E4E-6B82E3384054}">
      <dsp:nvSpPr>
        <dsp:cNvPr id="0" name=""/>
        <dsp:cNvSpPr/>
      </dsp:nvSpPr>
      <dsp:spPr>
        <a:xfrm>
          <a:off x="4107428" y="522244"/>
          <a:ext cx="3538849" cy="2645137"/>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s-EC" sz="3600" kern="1200" dirty="0" smtClean="0">
              <a:solidFill>
                <a:schemeClr val="bg1"/>
              </a:solidFill>
            </a:rPr>
            <a:t>Manejo de Moneda</a:t>
          </a:r>
          <a:endParaRPr lang="es-EC" sz="3600" kern="1200" dirty="0">
            <a:solidFill>
              <a:schemeClr val="bg1"/>
            </a:solidFill>
          </a:endParaRPr>
        </a:p>
      </dsp:txBody>
      <dsp:txXfrm>
        <a:off x="4579275" y="985143"/>
        <a:ext cx="2595156" cy="1190311"/>
      </dsp:txXfrm>
    </dsp:sp>
    <dsp:sp modelId="{1B3EE86D-C880-4DD0-A057-FFAED8CE3FC0}">
      <dsp:nvSpPr>
        <dsp:cNvPr id="0" name=""/>
        <dsp:cNvSpPr/>
      </dsp:nvSpPr>
      <dsp:spPr>
        <a:xfrm>
          <a:off x="6658530" y="1389359"/>
          <a:ext cx="3984650" cy="2439141"/>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s-EC" sz="3600" kern="1200" dirty="0" smtClean="0">
              <a:solidFill>
                <a:schemeClr val="bg1"/>
              </a:solidFill>
            </a:rPr>
            <a:t>Relaciones Exteriores</a:t>
          </a:r>
          <a:endParaRPr lang="es-EC" sz="3600" kern="1200" dirty="0">
            <a:solidFill>
              <a:schemeClr val="bg1"/>
            </a:solidFill>
          </a:endParaRPr>
        </a:p>
      </dsp:txBody>
      <dsp:txXfrm>
        <a:off x="7877169" y="2019470"/>
        <a:ext cx="2390790" cy="1341527"/>
      </dsp:txXfrm>
    </dsp:sp>
    <dsp:sp modelId="{02F2D52D-1BE8-4B5F-9288-B3FC465505F8}">
      <dsp:nvSpPr>
        <dsp:cNvPr id="0" name=""/>
        <dsp:cNvSpPr/>
      </dsp:nvSpPr>
      <dsp:spPr>
        <a:xfrm>
          <a:off x="970764" y="1321819"/>
          <a:ext cx="4271715" cy="2637252"/>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s-EC" sz="3600" kern="1200" dirty="0" smtClean="0">
              <a:solidFill>
                <a:schemeClr val="bg1"/>
              </a:solidFill>
            </a:rPr>
            <a:t>Gobernanza</a:t>
          </a:r>
          <a:endParaRPr lang="es-EC" sz="3600" kern="1200" dirty="0">
            <a:solidFill>
              <a:schemeClr val="bg1"/>
            </a:solidFill>
          </a:endParaRPr>
        </a:p>
      </dsp:txBody>
      <dsp:txXfrm>
        <a:off x="1373017" y="2003109"/>
        <a:ext cx="2563029" cy="14504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DAA2-464D-4362-8AC3-BFE39575BB1A}">
      <dsp:nvSpPr>
        <dsp:cNvPr id="0" name=""/>
        <dsp:cNvSpPr/>
      </dsp:nvSpPr>
      <dsp:spPr>
        <a:xfrm>
          <a:off x="3666107" y="1508179"/>
          <a:ext cx="2441839" cy="1249853"/>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a:latin typeface="Times New Roman" panose="02020603050405020304" pitchFamily="18" charset="0"/>
              <a:cs typeface="Times New Roman" panose="02020603050405020304" pitchFamily="18" charset="0"/>
            </a:rPr>
            <a:t>Crecimiento Económico</a:t>
          </a:r>
        </a:p>
      </dsp:txBody>
      <dsp:txXfrm>
        <a:off x="4023706" y="1691216"/>
        <a:ext cx="1726641" cy="883779"/>
      </dsp:txXfrm>
    </dsp:sp>
    <dsp:sp modelId="{36BF2DC5-E9D5-41E3-BB2A-0E10ECC2C9EC}">
      <dsp:nvSpPr>
        <dsp:cNvPr id="0" name=""/>
        <dsp:cNvSpPr/>
      </dsp:nvSpPr>
      <dsp:spPr>
        <a:xfrm rot="16339910">
          <a:off x="4788359" y="1368126"/>
          <a:ext cx="258746" cy="21844"/>
        </a:xfrm>
        <a:custGeom>
          <a:avLst/>
          <a:gdLst/>
          <a:ahLst/>
          <a:cxnLst/>
          <a:rect l="0" t="0" r="0" b="0"/>
          <a:pathLst>
            <a:path>
              <a:moveTo>
                <a:pt x="0" y="10922"/>
              </a:moveTo>
              <a:lnTo>
                <a:pt x="258746" y="10922"/>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dirty="0">
            <a:latin typeface="Times New Roman" pitchFamily="18" charset="0"/>
            <a:cs typeface="Times New Roman" pitchFamily="18" charset="0"/>
          </a:endParaRPr>
        </a:p>
      </dsp:txBody>
      <dsp:txXfrm>
        <a:off x="4911263" y="1372580"/>
        <a:ext cx="12937" cy="12937"/>
      </dsp:txXfrm>
    </dsp:sp>
    <dsp:sp modelId="{7FD4687F-1255-46EC-A48A-D5DBB08D82E9}">
      <dsp:nvSpPr>
        <dsp:cNvPr id="0" name=""/>
        <dsp:cNvSpPr/>
      </dsp:nvSpPr>
      <dsp:spPr>
        <a:xfrm>
          <a:off x="3262913" y="0"/>
          <a:ext cx="3371055" cy="1249853"/>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 </a:t>
          </a:r>
          <a:r>
            <a:rPr lang="es-ES" sz="2400" b="1" kern="1200" dirty="0">
              <a:latin typeface="Times New Roman" panose="02020603050405020304" pitchFamily="18" charset="0"/>
              <a:cs typeface="Times New Roman" panose="02020603050405020304" pitchFamily="18" charset="0"/>
            </a:rPr>
            <a:t>Renta Perca pita </a:t>
          </a:r>
        </a:p>
      </dsp:txBody>
      <dsp:txXfrm>
        <a:off x="3756593" y="183037"/>
        <a:ext cx="2383695" cy="883779"/>
      </dsp:txXfrm>
    </dsp:sp>
    <dsp:sp modelId="{CF83A385-E26E-40B2-95AD-2F1D3BBEB49D}">
      <dsp:nvSpPr>
        <dsp:cNvPr id="0" name=""/>
        <dsp:cNvSpPr/>
      </dsp:nvSpPr>
      <dsp:spPr>
        <a:xfrm rot="104360">
          <a:off x="6105609" y="2171990"/>
          <a:ext cx="843205" cy="21844"/>
        </a:xfrm>
        <a:custGeom>
          <a:avLst/>
          <a:gdLst/>
          <a:ahLst/>
          <a:cxnLst/>
          <a:rect l="0" t="0" r="0" b="0"/>
          <a:pathLst>
            <a:path>
              <a:moveTo>
                <a:pt x="0" y="10922"/>
              </a:moveTo>
              <a:lnTo>
                <a:pt x="843205" y="10922"/>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6506131" y="2161832"/>
        <a:ext cx="42160" cy="42160"/>
      </dsp:txXfrm>
    </dsp:sp>
    <dsp:sp modelId="{FA6DF03F-56C5-4F5B-A65E-4E5038CCA959}">
      <dsp:nvSpPr>
        <dsp:cNvPr id="0" name=""/>
        <dsp:cNvSpPr/>
      </dsp:nvSpPr>
      <dsp:spPr>
        <a:xfrm>
          <a:off x="6943292" y="1702380"/>
          <a:ext cx="2998911" cy="1077398"/>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a:latin typeface="Times New Roman" panose="02020603050405020304" pitchFamily="18" charset="0"/>
              <a:cs typeface="Times New Roman" panose="02020603050405020304" pitchFamily="18" charset="0"/>
            </a:rPr>
            <a:t>Comercio de mercancías al mundo </a:t>
          </a:r>
        </a:p>
      </dsp:txBody>
      <dsp:txXfrm>
        <a:off x="7382472" y="1860161"/>
        <a:ext cx="2120551" cy="761836"/>
      </dsp:txXfrm>
    </dsp:sp>
    <dsp:sp modelId="{4F91F3DE-9EDA-4765-8B47-4725C7BFC05C}">
      <dsp:nvSpPr>
        <dsp:cNvPr id="0" name=""/>
        <dsp:cNvSpPr/>
      </dsp:nvSpPr>
      <dsp:spPr>
        <a:xfrm rot="5411709">
          <a:off x="4617553" y="3013545"/>
          <a:ext cx="532875" cy="21844"/>
        </a:xfrm>
        <a:custGeom>
          <a:avLst/>
          <a:gdLst/>
          <a:ahLst/>
          <a:cxnLst/>
          <a:rect l="0" t="0" r="0" b="0"/>
          <a:pathLst>
            <a:path>
              <a:moveTo>
                <a:pt x="0" y="10922"/>
              </a:moveTo>
              <a:lnTo>
                <a:pt x="532875" y="10922"/>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rot="10800000">
        <a:off x="4870668" y="3011146"/>
        <a:ext cx="26643" cy="26643"/>
      </dsp:txXfrm>
    </dsp:sp>
    <dsp:sp modelId="{240A62C6-0F8A-44C4-A27A-18510B7C2DF2}">
      <dsp:nvSpPr>
        <dsp:cNvPr id="0" name=""/>
        <dsp:cNvSpPr/>
      </dsp:nvSpPr>
      <dsp:spPr>
        <a:xfrm>
          <a:off x="3484155" y="3290903"/>
          <a:ext cx="2793597" cy="1249853"/>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a:latin typeface="Times New Roman" panose="02020603050405020304" pitchFamily="18" charset="0"/>
              <a:cs typeface="Times New Roman" panose="02020603050405020304" pitchFamily="18" charset="0"/>
            </a:rPr>
            <a:t>Balanza Comercial Binacional</a:t>
          </a:r>
        </a:p>
      </dsp:txBody>
      <dsp:txXfrm>
        <a:off x="3893268" y="3473940"/>
        <a:ext cx="1975371" cy="883779"/>
      </dsp:txXfrm>
    </dsp:sp>
    <dsp:sp modelId="{B9C3D039-FD1D-4CEA-BB48-E75CB4DDCF96}">
      <dsp:nvSpPr>
        <dsp:cNvPr id="0" name=""/>
        <dsp:cNvSpPr/>
      </dsp:nvSpPr>
      <dsp:spPr>
        <a:xfrm rot="10679027">
          <a:off x="2735428" y="2181491"/>
          <a:ext cx="933845" cy="21844"/>
        </a:xfrm>
        <a:custGeom>
          <a:avLst/>
          <a:gdLst/>
          <a:ahLst/>
          <a:cxnLst/>
          <a:rect l="0" t="0" r="0" b="0"/>
          <a:pathLst>
            <a:path>
              <a:moveTo>
                <a:pt x="0" y="10922"/>
              </a:moveTo>
              <a:lnTo>
                <a:pt x="933845" y="10922"/>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dirty="0">
            <a:latin typeface="Times New Roman" pitchFamily="18" charset="0"/>
            <a:cs typeface="Times New Roman" pitchFamily="18" charset="0"/>
          </a:endParaRPr>
        </a:p>
      </dsp:txBody>
      <dsp:txXfrm rot="10800000">
        <a:off x="3179005" y="2169067"/>
        <a:ext cx="46692" cy="46692"/>
      </dsp:txXfrm>
    </dsp:sp>
    <dsp:sp modelId="{2DC1B84B-78B5-4559-AA17-E53D7A21D93C}">
      <dsp:nvSpPr>
        <dsp:cNvPr id="0" name=""/>
        <dsp:cNvSpPr/>
      </dsp:nvSpPr>
      <dsp:spPr>
        <a:xfrm>
          <a:off x="0" y="1915096"/>
          <a:ext cx="2749303" cy="683319"/>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a:latin typeface="Times New Roman" panose="02020603050405020304" pitchFamily="18" charset="0"/>
              <a:cs typeface="Times New Roman" panose="02020603050405020304" pitchFamily="18" charset="0"/>
            </a:rPr>
            <a:t>SUCRE</a:t>
          </a:r>
        </a:p>
      </dsp:txBody>
      <dsp:txXfrm>
        <a:off x="402626" y="2015166"/>
        <a:ext cx="1944051" cy="4831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8F6EB-3F05-48E3-ADAA-674B76CCD518}">
      <dsp:nvSpPr>
        <dsp:cNvPr id="0" name=""/>
        <dsp:cNvSpPr/>
      </dsp:nvSpPr>
      <dsp:spPr>
        <a:xfrm>
          <a:off x="0" y="0"/>
          <a:ext cx="4084181" cy="4611413"/>
        </a:xfrm>
        <a:prstGeom prst="triangl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4B00C7-7A5A-4A3C-9F16-ED29978EC077}">
      <dsp:nvSpPr>
        <dsp:cNvPr id="0" name=""/>
        <dsp:cNvSpPr/>
      </dsp:nvSpPr>
      <dsp:spPr>
        <a:xfrm>
          <a:off x="2042090" y="463618"/>
          <a:ext cx="2654718" cy="1091608"/>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Empresas Grannacionales</a:t>
          </a:r>
          <a:endParaRPr lang="es-EC" sz="2500" kern="1200" dirty="0"/>
        </a:p>
      </dsp:txBody>
      <dsp:txXfrm>
        <a:off x="2095378" y="516906"/>
        <a:ext cx="2548142" cy="985032"/>
      </dsp:txXfrm>
    </dsp:sp>
    <dsp:sp modelId="{B75EBF14-F0AF-40AC-88C1-4995E6019CF3}">
      <dsp:nvSpPr>
        <dsp:cNvPr id="0" name=""/>
        <dsp:cNvSpPr/>
      </dsp:nvSpPr>
      <dsp:spPr>
        <a:xfrm>
          <a:off x="2042090" y="1691677"/>
          <a:ext cx="2654718" cy="1091608"/>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Empresas Nacionales</a:t>
          </a:r>
          <a:endParaRPr lang="es-EC" sz="2500" kern="1200" dirty="0"/>
        </a:p>
      </dsp:txBody>
      <dsp:txXfrm>
        <a:off x="2095378" y="1744965"/>
        <a:ext cx="2548142" cy="985032"/>
      </dsp:txXfrm>
    </dsp:sp>
    <dsp:sp modelId="{63C94D43-EF67-42F2-8BE3-EE6A9A05BAAB}">
      <dsp:nvSpPr>
        <dsp:cNvPr id="0" name=""/>
        <dsp:cNvSpPr/>
      </dsp:nvSpPr>
      <dsp:spPr>
        <a:xfrm>
          <a:off x="2042090" y="2919736"/>
          <a:ext cx="2654718" cy="1091608"/>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Prospecto de actores</a:t>
          </a:r>
          <a:endParaRPr lang="es-EC" sz="2500" kern="1200" dirty="0"/>
        </a:p>
      </dsp:txBody>
      <dsp:txXfrm>
        <a:off x="2095378" y="2973024"/>
        <a:ext cx="2548142" cy="9850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8F6EB-3F05-48E3-ADAA-674B76CCD518}">
      <dsp:nvSpPr>
        <dsp:cNvPr id="0" name=""/>
        <dsp:cNvSpPr/>
      </dsp:nvSpPr>
      <dsp:spPr>
        <a:xfrm>
          <a:off x="453346" y="0"/>
          <a:ext cx="2846550" cy="4611413"/>
        </a:xfrm>
        <a:prstGeom prst="triangle">
          <a:avLst/>
        </a:prstGeom>
        <a:gradFill rotWithShape="0">
          <a:gsLst>
            <a:gs pos="0">
              <a:schemeClr val="accent1">
                <a:hueOff val="0"/>
                <a:satOff val="0"/>
                <a:lumOff val="0"/>
                <a:alphaOff val="0"/>
                <a:tint val="58000"/>
                <a:satMod val="300000"/>
              </a:schemeClr>
            </a:gs>
            <a:gs pos="100000">
              <a:schemeClr val="accent1">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4B00C7-7A5A-4A3C-9F16-ED29978EC077}">
      <dsp:nvSpPr>
        <dsp:cNvPr id="0" name=""/>
        <dsp:cNvSpPr/>
      </dsp:nvSpPr>
      <dsp:spPr>
        <a:xfrm>
          <a:off x="1670614" y="277370"/>
          <a:ext cx="2306235" cy="1144568"/>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Costos de Exportación</a:t>
          </a:r>
        </a:p>
        <a:p>
          <a:pPr lvl="0" algn="ctr" defTabSz="1066800">
            <a:lnSpc>
              <a:spcPct val="90000"/>
            </a:lnSpc>
            <a:spcBef>
              <a:spcPct val="0"/>
            </a:spcBef>
            <a:spcAft>
              <a:spcPct val="35000"/>
            </a:spcAft>
          </a:pPr>
          <a:endParaRPr lang="es-EC" sz="2000" kern="1200" dirty="0"/>
        </a:p>
      </dsp:txBody>
      <dsp:txXfrm>
        <a:off x="1726487" y="333243"/>
        <a:ext cx="2194489" cy="1032822"/>
      </dsp:txXfrm>
    </dsp:sp>
    <dsp:sp modelId="{B75EBF14-F0AF-40AC-88C1-4995E6019CF3}">
      <dsp:nvSpPr>
        <dsp:cNvPr id="0" name=""/>
        <dsp:cNvSpPr/>
      </dsp:nvSpPr>
      <dsp:spPr>
        <a:xfrm>
          <a:off x="1349048" y="2509614"/>
          <a:ext cx="2883423" cy="685407"/>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Financiamiento</a:t>
          </a:r>
          <a:endParaRPr lang="es-EC" sz="2800" kern="1200" dirty="0"/>
        </a:p>
      </dsp:txBody>
      <dsp:txXfrm>
        <a:off x="1382507" y="2543073"/>
        <a:ext cx="2816505" cy="618489"/>
      </dsp:txXfrm>
    </dsp:sp>
    <dsp:sp modelId="{B25E7891-2CB2-4252-A338-C73282D80776}">
      <dsp:nvSpPr>
        <dsp:cNvPr id="0" name=""/>
        <dsp:cNvSpPr/>
      </dsp:nvSpPr>
      <dsp:spPr>
        <a:xfrm>
          <a:off x="1920565" y="1738151"/>
          <a:ext cx="1850258" cy="685407"/>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Costos Producción</a:t>
          </a:r>
          <a:endParaRPr lang="es-EC" sz="2400" b="1" kern="1200" dirty="0"/>
        </a:p>
      </dsp:txBody>
      <dsp:txXfrm>
        <a:off x="1954024" y="1771610"/>
        <a:ext cx="1783340" cy="618489"/>
      </dsp:txXfrm>
    </dsp:sp>
    <dsp:sp modelId="{63C94D43-EF67-42F2-8BE3-EE6A9A05BAAB}">
      <dsp:nvSpPr>
        <dsp:cNvPr id="0" name=""/>
        <dsp:cNvSpPr/>
      </dsp:nvSpPr>
      <dsp:spPr>
        <a:xfrm>
          <a:off x="1957709" y="3439264"/>
          <a:ext cx="1877253" cy="829425"/>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Costo de creación  de empresas</a:t>
          </a:r>
          <a:endParaRPr lang="es-EC" sz="1800" b="1" kern="1200" dirty="0"/>
        </a:p>
      </dsp:txBody>
      <dsp:txXfrm>
        <a:off x="1998198" y="3479753"/>
        <a:ext cx="1796275" cy="7484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78AFB-B0ED-4498-9F8A-1A7C486947BA}">
      <dsp:nvSpPr>
        <dsp:cNvPr id="0" name=""/>
        <dsp:cNvSpPr/>
      </dsp:nvSpPr>
      <dsp:spPr>
        <a:xfrm>
          <a:off x="594622" y="3472"/>
          <a:ext cx="2553792" cy="1050892"/>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a:latin typeface="Times New Roman" pitchFamily="18" charset="0"/>
              <a:cs typeface="Times New Roman" pitchFamily="18" charset="0"/>
            </a:rPr>
            <a:t>Cumbre del ALBA  año </a:t>
          </a:r>
          <a:r>
            <a:rPr lang="es-EC" sz="2400" b="1" kern="1200" dirty="0" smtClean="0">
              <a:latin typeface="Times New Roman" pitchFamily="18" charset="0"/>
              <a:cs typeface="Times New Roman" pitchFamily="18" charset="0"/>
            </a:rPr>
            <a:t>2008</a:t>
          </a:r>
          <a:endParaRPr lang="es-EC" sz="2400" b="1" kern="1200" dirty="0">
            <a:latin typeface="Times New Roman" pitchFamily="18" charset="0"/>
            <a:cs typeface="Times New Roman" pitchFamily="18" charset="0"/>
          </a:endParaRPr>
        </a:p>
      </dsp:txBody>
      <dsp:txXfrm>
        <a:off x="625402" y="34252"/>
        <a:ext cx="2492232" cy="989332"/>
      </dsp:txXfrm>
    </dsp:sp>
    <dsp:sp modelId="{1377B980-73D6-4383-B208-3A7DF8837825}">
      <dsp:nvSpPr>
        <dsp:cNvPr id="0" name=""/>
        <dsp:cNvSpPr/>
      </dsp:nvSpPr>
      <dsp:spPr>
        <a:xfrm>
          <a:off x="3302545" y="311734"/>
          <a:ext cx="371315" cy="434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p>
      </dsp:txBody>
      <dsp:txXfrm>
        <a:off x="3302545" y="398608"/>
        <a:ext cx="259921" cy="260621"/>
      </dsp:txXfrm>
    </dsp:sp>
    <dsp:sp modelId="{172F61DE-A348-41D5-850D-FC0EC538F037}">
      <dsp:nvSpPr>
        <dsp:cNvPr id="0" name=""/>
        <dsp:cNvSpPr/>
      </dsp:nvSpPr>
      <dsp:spPr>
        <a:xfrm>
          <a:off x="3849010" y="3472"/>
          <a:ext cx="1751488" cy="1050892"/>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itchFamily="18" charset="0"/>
              <a:cs typeface="Times New Roman" pitchFamily="18" charset="0"/>
            </a:rPr>
            <a:t>Tratado </a:t>
          </a:r>
          <a:r>
            <a:rPr lang="es-EC" sz="1600" b="1" kern="1200" dirty="0">
              <a:latin typeface="Times New Roman" pitchFamily="18" charset="0"/>
              <a:cs typeface="Times New Roman" pitchFamily="18" charset="0"/>
            </a:rPr>
            <a:t>Constitutivo del SUCRE </a:t>
          </a:r>
          <a:r>
            <a:rPr lang="es-EC" sz="2000" b="1" kern="1200" dirty="0">
              <a:latin typeface="Times New Roman" pitchFamily="18" charset="0"/>
              <a:cs typeface="Times New Roman" pitchFamily="18" charset="0"/>
            </a:rPr>
            <a:t>año</a:t>
          </a:r>
          <a:r>
            <a:rPr lang="es-EC" sz="1600" b="1" kern="1200" dirty="0">
              <a:latin typeface="Times New Roman" pitchFamily="18" charset="0"/>
              <a:cs typeface="Times New Roman" pitchFamily="18" charset="0"/>
            </a:rPr>
            <a:t> 2009</a:t>
          </a:r>
        </a:p>
      </dsp:txBody>
      <dsp:txXfrm>
        <a:off x="3879790" y="34252"/>
        <a:ext cx="1689928" cy="989332"/>
      </dsp:txXfrm>
    </dsp:sp>
    <dsp:sp modelId="{070C99B9-8B3A-4A23-84BC-AF29B0FFE70F}">
      <dsp:nvSpPr>
        <dsp:cNvPr id="0" name=""/>
        <dsp:cNvSpPr/>
      </dsp:nvSpPr>
      <dsp:spPr>
        <a:xfrm>
          <a:off x="5754629" y="311734"/>
          <a:ext cx="371315" cy="434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p>
      </dsp:txBody>
      <dsp:txXfrm>
        <a:off x="5754629" y="398608"/>
        <a:ext cx="259921" cy="260621"/>
      </dsp:txXfrm>
    </dsp:sp>
    <dsp:sp modelId="{CAF5DBE7-E922-4B17-90F3-F1E3FF2A46F2}">
      <dsp:nvSpPr>
        <dsp:cNvPr id="0" name=""/>
        <dsp:cNvSpPr/>
      </dsp:nvSpPr>
      <dsp:spPr>
        <a:xfrm>
          <a:off x="6301093" y="3472"/>
          <a:ext cx="1751488" cy="1050892"/>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itchFamily="18" charset="0"/>
              <a:cs typeface="Times New Roman" pitchFamily="18" charset="0"/>
            </a:rPr>
            <a:t>Inicio</a:t>
          </a:r>
        </a:p>
        <a:p>
          <a:pPr lvl="0" algn="ctr" defTabSz="711200">
            <a:lnSpc>
              <a:spcPct val="90000"/>
            </a:lnSpc>
            <a:spcBef>
              <a:spcPct val="0"/>
            </a:spcBef>
            <a:spcAft>
              <a:spcPct val="35000"/>
            </a:spcAft>
          </a:pPr>
          <a:r>
            <a:rPr lang="es-EC" sz="1600" b="1" kern="1200" dirty="0" smtClean="0">
              <a:latin typeface="Times New Roman" pitchFamily="18" charset="0"/>
              <a:cs typeface="Times New Roman" pitchFamily="18" charset="0"/>
            </a:rPr>
            <a:t>27 </a:t>
          </a:r>
          <a:r>
            <a:rPr lang="es-EC" sz="1600" b="1" kern="1200" dirty="0">
              <a:latin typeface="Times New Roman" pitchFamily="18" charset="0"/>
              <a:cs typeface="Times New Roman" pitchFamily="18" charset="0"/>
            </a:rPr>
            <a:t>de enero del 2010</a:t>
          </a:r>
        </a:p>
      </dsp:txBody>
      <dsp:txXfrm>
        <a:off x="6331873" y="34252"/>
        <a:ext cx="1689928" cy="989332"/>
      </dsp:txXfrm>
    </dsp:sp>
    <dsp:sp modelId="{93C5408A-740C-46B8-852F-809956511D40}">
      <dsp:nvSpPr>
        <dsp:cNvPr id="0" name=""/>
        <dsp:cNvSpPr/>
      </dsp:nvSpPr>
      <dsp:spPr>
        <a:xfrm>
          <a:off x="8206712" y="311734"/>
          <a:ext cx="371315" cy="434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p>
      </dsp:txBody>
      <dsp:txXfrm>
        <a:off x="8206712" y="398608"/>
        <a:ext cx="259921" cy="260621"/>
      </dsp:txXfrm>
    </dsp:sp>
    <dsp:sp modelId="{34FA675C-D929-4413-985D-336B02F3BDEA}">
      <dsp:nvSpPr>
        <dsp:cNvPr id="0" name=""/>
        <dsp:cNvSpPr/>
      </dsp:nvSpPr>
      <dsp:spPr>
        <a:xfrm>
          <a:off x="8753177" y="3472"/>
          <a:ext cx="2112417" cy="1050892"/>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a:latin typeface="Times New Roman" pitchFamily="18" charset="0"/>
              <a:cs typeface="Times New Roman" pitchFamily="18" charset="0"/>
            </a:rPr>
            <a:t>Primera Transacción </a:t>
          </a:r>
          <a:endParaRPr lang="es-EC" sz="1600" b="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es-EC" sz="1600" b="1" kern="1200" dirty="0" smtClean="0">
              <a:latin typeface="Times New Roman" pitchFamily="18" charset="0"/>
              <a:cs typeface="Times New Roman" pitchFamily="18" charset="0"/>
            </a:rPr>
            <a:t>06 </a:t>
          </a:r>
          <a:r>
            <a:rPr lang="es-EC" sz="1600" b="1" kern="1200" dirty="0">
              <a:latin typeface="Times New Roman" pitchFamily="18" charset="0"/>
              <a:cs typeface="Times New Roman" pitchFamily="18" charset="0"/>
            </a:rPr>
            <a:t>de julio del 2010</a:t>
          </a:r>
        </a:p>
      </dsp:txBody>
      <dsp:txXfrm>
        <a:off x="8783957" y="34252"/>
        <a:ext cx="2050857" cy="989332"/>
      </dsp:txXfrm>
    </dsp:sp>
    <dsp:sp modelId="{72769ED4-9023-4FB8-8C51-16627D224EA8}">
      <dsp:nvSpPr>
        <dsp:cNvPr id="0" name=""/>
        <dsp:cNvSpPr/>
      </dsp:nvSpPr>
      <dsp:spPr>
        <a:xfrm rot="5080218">
          <a:off x="9663224" y="1265702"/>
          <a:ext cx="470315" cy="434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dirty="0"/>
        </a:p>
      </dsp:txBody>
      <dsp:txXfrm rot="-5400000">
        <a:off x="9762018" y="1248011"/>
        <a:ext cx="260621" cy="340004"/>
      </dsp:txXfrm>
    </dsp:sp>
    <dsp:sp modelId="{AF000797-2720-4A90-BD09-4D4CA7559359}">
      <dsp:nvSpPr>
        <dsp:cNvPr id="0" name=""/>
        <dsp:cNvSpPr/>
      </dsp:nvSpPr>
      <dsp:spPr>
        <a:xfrm>
          <a:off x="9114106" y="1937915"/>
          <a:ext cx="1751488" cy="1050892"/>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a:latin typeface="Times New Roman" pitchFamily="18" charset="0"/>
              <a:cs typeface="Times New Roman" pitchFamily="18" charset="0"/>
            </a:rPr>
            <a:t>Segunda Transacción de 2010, </a:t>
          </a:r>
          <a:r>
            <a:rPr lang="es-EC" sz="2000" b="1" kern="1200" dirty="0">
              <a:latin typeface="Times New Roman" pitchFamily="18" charset="0"/>
              <a:cs typeface="Times New Roman" pitchFamily="18" charset="0"/>
            </a:rPr>
            <a:t>por</a:t>
          </a:r>
          <a:r>
            <a:rPr lang="es-EC" sz="1600" b="1" kern="1200" dirty="0">
              <a:latin typeface="Times New Roman" pitchFamily="18" charset="0"/>
              <a:cs typeface="Times New Roman" pitchFamily="18" charset="0"/>
            </a:rPr>
            <a:t>  $4,7 millones</a:t>
          </a:r>
        </a:p>
      </dsp:txBody>
      <dsp:txXfrm>
        <a:off x="9144886" y="1968695"/>
        <a:ext cx="1689928" cy="989332"/>
      </dsp:txXfrm>
    </dsp:sp>
    <dsp:sp modelId="{1251AF58-2407-4705-970A-5A052D57A20A}">
      <dsp:nvSpPr>
        <dsp:cNvPr id="0" name=""/>
        <dsp:cNvSpPr/>
      </dsp:nvSpPr>
      <dsp:spPr>
        <a:xfrm rot="10800000">
          <a:off x="8588659" y="2246177"/>
          <a:ext cx="371315" cy="434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p>
      </dsp:txBody>
      <dsp:txXfrm rot="10800000">
        <a:off x="8700053" y="2333051"/>
        <a:ext cx="259921" cy="260621"/>
      </dsp:txXfrm>
    </dsp:sp>
    <dsp:sp modelId="{68D92BD0-A880-4128-9D06-4080C2490E7A}">
      <dsp:nvSpPr>
        <dsp:cNvPr id="0" name=""/>
        <dsp:cNvSpPr/>
      </dsp:nvSpPr>
      <dsp:spPr>
        <a:xfrm>
          <a:off x="6338855" y="1754960"/>
          <a:ext cx="2074655" cy="1416803"/>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itchFamily="18" charset="0"/>
              <a:cs typeface="Times New Roman" pitchFamily="18" charset="0"/>
            </a:rPr>
            <a:t>Cumbre </a:t>
          </a:r>
          <a:r>
            <a:rPr lang="es-EC" sz="1600" b="1" kern="1200" dirty="0">
              <a:latin typeface="Times New Roman" pitchFamily="18" charset="0"/>
              <a:cs typeface="Times New Roman" pitchFamily="18" charset="0"/>
            </a:rPr>
            <a:t>Presidencial  en Salinas </a:t>
          </a:r>
          <a:r>
            <a:rPr lang="es-EC" sz="1600" b="1" kern="1200" dirty="0" smtClean="0">
              <a:latin typeface="Times New Roman" pitchFamily="18" charset="0"/>
              <a:cs typeface="Times New Roman" pitchFamily="18" charset="0"/>
            </a:rPr>
            <a:t> 2011</a:t>
          </a:r>
          <a:r>
            <a:rPr lang="es-EC" sz="1600" b="1" kern="1200" dirty="0">
              <a:latin typeface="Times New Roman" pitchFamily="18" charset="0"/>
              <a:cs typeface="Times New Roman" pitchFamily="18" charset="0"/>
            </a:rPr>
            <a:t>, sector exportador mas de  $50 millones</a:t>
          </a:r>
        </a:p>
      </dsp:txBody>
      <dsp:txXfrm>
        <a:off x="6380352" y="1796457"/>
        <a:ext cx="1991661" cy="1333809"/>
      </dsp:txXfrm>
    </dsp:sp>
    <dsp:sp modelId="{04CB4CA4-8626-4B28-9FA5-217CC5B84D53}">
      <dsp:nvSpPr>
        <dsp:cNvPr id="0" name=""/>
        <dsp:cNvSpPr/>
      </dsp:nvSpPr>
      <dsp:spPr>
        <a:xfrm rot="10865197">
          <a:off x="5257549" y="2213240"/>
          <a:ext cx="764211" cy="434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p>
      </dsp:txBody>
      <dsp:txXfrm rot="10800000">
        <a:off x="5387848" y="2301350"/>
        <a:ext cx="633900" cy="260621"/>
      </dsp:txXfrm>
    </dsp:sp>
    <dsp:sp modelId="{07CC4E19-F77B-4D46-8D4C-4DFC289945A8}">
      <dsp:nvSpPr>
        <dsp:cNvPr id="0" name=""/>
        <dsp:cNvSpPr/>
      </dsp:nvSpPr>
      <dsp:spPr>
        <a:xfrm>
          <a:off x="1542072" y="1676127"/>
          <a:ext cx="3355133" cy="1416792"/>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latin typeface="Times New Roman" pitchFamily="18" charset="0"/>
              <a:cs typeface="Times New Roman" pitchFamily="18" charset="0"/>
            </a:rPr>
            <a:t>Auge de Exportaciones Ecuatorianas</a:t>
          </a:r>
        </a:p>
        <a:p>
          <a:pPr lvl="0" algn="ctr" defTabSz="889000">
            <a:lnSpc>
              <a:spcPct val="90000"/>
            </a:lnSpc>
            <a:spcBef>
              <a:spcPct val="0"/>
            </a:spcBef>
            <a:spcAft>
              <a:spcPct val="35000"/>
            </a:spcAft>
          </a:pPr>
          <a:r>
            <a:rPr lang="es-EC" sz="2000" b="1" kern="1200" dirty="0">
              <a:latin typeface="Times New Roman" pitchFamily="18" charset="0"/>
              <a:cs typeface="Times New Roman" pitchFamily="18" charset="0"/>
            </a:rPr>
            <a:t>por $218,07  Millones en 371 operaciones diciembre 2011</a:t>
          </a:r>
        </a:p>
      </dsp:txBody>
      <dsp:txXfrm>
        <a:off x="1583568" y="1717623"/>
        <a:ext cx="3272141" cy="1333800"/>
      </dsp:txXfrm>
    </dsp:sp>
    <dsp:sp modelId="{48899E8D-C90D-4CCA-93B1-753CCD1CC002}">
      <dsp:nvSpPr>
        <dsp:cNvPr id="0" name=""/>
        <dsp:cNvSpPr/>
      </dsp:nvSpPr>
      <dsp:spPr>
        <a:xfrm rot="3458613">
          <a:off x="3663430" y="3253763"/>
          <a:ext cx="489031" cy="4343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dirty="0"/>
        </a:p>
      </dsp:txBody>
      <dsp:txXfrm rot="-5400000">
        <a:off x="3742764" y="3236549"/>
        <a:ext cx="260621" cy="358720"/>
      </dsp:txXfrm>
    </dsp:sp>
    <dsp:sp modelId="{03282343-DB36-487C-940E-52AC181AAF04}">
      <dsp:nvSpPr>
        <dsp:cNvPr id="0" name=""/>
        <dsp:cNvSpPr/>
      </dsp:nvSpPr>
      <dsp:spPr>
        <a:xfrm>
          <a:off x="2283127" y="3872358"/>
          <a:ext cx="4424066" cy="1050892"/>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Times New Roman" pitchFamily="18" charset="0"/>
              <a:cs typeface="Times New Roman" pitchFamily="18" charset="0"/>
            </a:rPr>
            <a:t>Pagos </a:t>
          </a:r>
          <a:r>
            <a:rPr lang="es-EC" sz="2800" b="1" kern="1200" dirty="0">
              <a:latin typeface="Times New Roman" pitchFamily="18" charset="0"/>
              <a:cs typeface="Times New Roman" pitchFamily="18" charset="0"/>
            </a:rPr>
            <a:t>anticipados a los exportadores, Marzo del 2012</a:t>
          </a:r>
        </a:p>
      </dsp:txBody>
      <dsp:txXfrm>
        <a:off x="2313907" y="3903138"/>
        <a:ext cx="4362506" cy="9893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FFB5A-18EB-49FB-A461-0D507E8350BF}">
      <dsp:nvSpPr>
        <dsp:cNvPr id="0" name=""/>
        <dsp:cNvSpPr/>
      </dsp:nvSpPr>
      <dsp:spPr>
        <a:xfrm>
          <a:off x="2092010" y="119642"/>
          <a:ext cx="6235672" cy="4332714"/>
        </a:xfrm>
        <a:prstGeom prst="pie">
          <a:avLst>
            <a:gd name="adj1" fmla="val 16200000"/>
            <a:gd name="adj2" fmla="val 198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a:latin typeface="Times New Roman" pitchFamily="18" charset="0"/>
              <a:cs typeface="Times New Roman" pitchFamily="18" charset="0"/>
            </a:rPr>
            <a:t>Bienes de consumo 46.1%</a:t>
          </a:r>
        </a:p>
      </dsp:txBody>
      <dsp:txXfrm>
        <a:off x="5276657" y="583862"/>
        <a:ext cx="1818737" cy="928438"/>
      </dsp:txXfrm>
    </dsp:sp>
    <dsp:sp modelId="{28726407-67FF-49D2-9B63-E90F7F994619}">
      <dsp:nvSpPr>
        <dsp:cNvPr id="0" name=""/>
        <dsp:cNvSpPr/>
      </dsp:nvSpPr>
      <dsp:spPr>
        <a:xfrm>
          <a:off x="3175306" y="563727"/>
          <a:ext cx="3840480" cy="3840480"/>
        </a:xfrm>
        <a:prstGeom prst="pie">
          <a:avLst>
            <a:gd name="adj1" fmla="val 19800000"/>
            <a:gd name="adj2" fmla="val 18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a:latin typeface="Times New Roman" pitchFamily="18" charset="0"/>
              <a:cs typeface="Times New Roman" pitchFamily="18" charset="0"/>
            </a:rPr>
            <a:t>Industria </a:t>
          </a:r>
          <a:r>
            <a:rPr lang="es-EC" sz="2400" kern="1200" dirty="0" smtClean="0">
              <a:latin typeface="Times New Roman" pitchFamily="18" charset="0"/>
              <a:cs typeface="Times New Roman" pitchFamily="18" charset="0"/>
            </a:rPr>
            <a:t>Química </a:t>
          </a:r>
          <a:r>
            <a:rPr lang="es-EC" sz="2400" kern="1200" dirty="0">
              <a:latin typeface="Times New Roman" pitchFamily="18" charset="0"/>
              <a:cs typeface="Times New Roman" pitchFamily="18" charset="0"/>
            </a:rPr>
            <a:t>19.2%</a:t>
          </a:r>
        </a:p>
      </dsp:txBody>
      <dsp:txXfrm>
        <a:off x="5804206" y="2095347"/>
        <a:ext cx="1161288" cy="777239"/>
      </dsp:txXfrm>
    </dsp:sp>
    <dsp:sp modelId="{3C63CBC7-8CD5-4432-A75C-B13B2654BBBC}">
      <dsp:nvSpPr>
        <dsp:cNvPr id="0" name=""/>
        <dsp:cNvSpPr/>
      </dsp:nvSpPr>
      <dsp:spPr>
        <a:xfrm>
          <a:off x="2735321" y="563727"/>
          <a:ext cx="4720449" cy="3840480"/>
        </a:xfrm>
        <a:prstGeom prst="pie">
          <a:avLst>
            <a:gd name="adj1" fmla="val 1800000"/>
            <a:gd name="adj2" fmla="val 54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a:latin typeface="Times New Roman" pitchFamily="18" charset="0"/>
              <a:cs typeface="Times New Roman" pitchFamily="18" charset="0"/>
            </a:rPr>
            <a:t>Industria Mecánica 15.4%</a:t>
          </a:r>
        </a:p>
      </dsp:txBody>
      <dsp:txXfrm>
        <a:off x="5146122" y="3169767"/>
        <a:ext cx="1376797" cy="822960"/>
      </dsp:txXfrm>
    </dsp:sp>
    <dsp:sp modelId="{F6902FA2-FF4E-42C9-9AFC-8BB2953F5D9C}">
      <dsp:nvSpPr>
        <dsp:cNvPr id="0" name=""/>
        <dsp:cNvSpPr/>
      </dsp:nvSpPr>
      <dsp:spPr>
        <a:xfrm>
          <a:off x="3175306" y="563727"/>
          <a:ext cx="3840480" cy="3840480"/>
        </a:xfrm>
        <a:prstGeom prst="pie">
          <a:avLst>
            <a:gd name="adj1" fmla="val 5400000"/>
            <a:gd name="adj2" fmla="val 90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Times New Roman" pitchFamily="18" charset="0"/>
              <a:cs typeface="Times New Roman" pitchFamily="18" charset="0"/>
            </a:rPr>
            <a:t>Industria</a:t>
          </a:r>
          <a:r>
            <a:rPr lang="es-EC" sz="2400" kern="1200" dirty="0">
              <a:latin typeface="Times New Roman" pitchFamily="18" charset="0"/>
              <a:cs typeface="Times New Roman" pitchFamily="18" charset="0"/>
            </a:rPr>
            <a:t> Agrícola 12.9%</a:t>
          </a:r>
        </a:p>
      </dsp:txBody>
      <dsp:txXfrm>
        <a:off x="3934258" y="3169767"/>
        <a:ext cx="1120140" cy="822960"/>
      </dsp:txXfrm>
    </dsp:sp>
    <dsp:sp modelId="{F1018CF0-2A29-424D-9AB0-C549AC8D134C}">
      <dsp:nvSpPr>
        <dsp:cNvPr id="0" name=""/>
        <dsp:cNvSpPr/>
      </dsp:nvSpPr>
      <dsp:spPr>
        <a:xfrm>
          <a:off x="3175306" y="563727"/>
          <a:ext cx="3840480" cy="3840480"/>
        </a:xfrm>
        <a:prstGeom prst="pie">
          <a:avLst>
            <a:gd name="adj1" fmla="val 9000000"/>
            <a:gd name="adj2" fmla="val 126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a:latin typeface="Times New Roman" pitchFamily="18" charset="0"/>
              <a:cs typeface="Times New Roman" pitchFamily="18" charset="0"/>
            </a:rPr>
            <a:t>Industria Textil 4.1%</a:t>
          </a:r>
        </a:p>
      </dsp:txBody>
      <dsp:txXfrm>
        <a:off x="3234742" y="2095347"/>
        <a:ext cx="1161288" cy="777239"/>
      </dsp:txXfrm>
    </dsp:sp>
    <dsp:sp modelId="{2E89E0F3-1682-4B91-9E64-0D72B979769F}">
      <dsp:nvSpPr>
        <dsp:cNvPr id="0" name=""/>
        <dsp:cNvSpPr/>
      </dsp:nvSpPr>
      <dsp:spPr>
        <a:xfrm>
          <a:off x="3175306" y="563727"/>
          <a:ext cx="3840480" cy="3840480"/>
        </a:xfrm>
        <a:prstGeom prst="pie">
          <a:avLst>
            <a:gd name="adj1" fmla="val 12600000"/>
            <a:gd name="adj2" fmla="val 162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a:latin typeface="Times New Roman" pitchFamily="18" charset="0"/>
              <a:cs typeface="Times New Roman" pitchFamily="18" charset="0"/>
            </a:rPr>
            <a:t>Minería 2.4%</a:t>
          </a:r>
        </a:p>
      </dsp:txBody>
      <dsp:txXfrm>
        <a:off x="3934258" y="975207"/>
        <a:ext cx="1120140" cy="8229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7A53B-167B-4AE6-A14B-E7E51DE76567}">
      <dsp:nvSpPr>
        <dsp:cNvPr id="0" name=""/>
        <dsp:cNvSpPr/>
      </dsp:nvSpPr>
      <dsp:spPr>
        <a:xfrm>
          <a:off x="2906010" y="1195886"/>
          <a:ext cx="1438272" cy="128417"/>
        </a:xfrm>
        <a:custGeom>
          <a:avLst/>
          <a:gdLst/>
          <a:ahLst/>
          <a:cxnLst/>
          <a:rect l="0" t="0" r="0" b="0"/>
          <a:pathLst>
            <a:path>
              <a:moveTo>
                <a:pt x="0" y="128417"/>
              </a:moveTo>
              <a:lnTo>
                <a:pt x="1438272" y="128417"/>
              </a:lnTo>
              <a:lnTo>
                <a:pt x="1438272"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8753F-2BC6-434C-BB61-6EDC5E054BC3}">
      <dsp:nvSpPr>
        <dsp:cNvPr id="0" name=""/>
        <dsp:cNvSpPr/>
      </dsp:nvSpPr>
      <dsp:spPr>
        <a:xfrm>
          <a:off x="2906010" y="1324303"/>
          <a:ext cx="2876544" cy="966619"/>
        </a:xfrm>
        <a:custGeom>
          <a:avLst/>
          <a:gdLst/>
          <a:ahLst/>
          <a:cxnLst/>
          <a:rect l="0" t="0" r="0" b="0"/>
          <a:pathLst>
            <a:path>
              <a:moveTo>
                <a:pt x="0" y="0"/>
              </a:moveTo>
              <a:lnTo>
                <a:pt x="2671077" y="0"/>
              </a:lnTo>
              <a:lnTo>
                <a:pt x="2671077" y="966619"/>
              </a:lnTo>
              <a:lnTo>
                <a:pt x="2876544" y="96661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A32708-1E29-4545-AD7B-A5E5CDC4DCAC}">
      <dsp:nvSpPr>
        <dsp:cNvPr id="0" name=""/>
        <dsp:cNvSpPr/>
      </dsp:nvSpPr>
      <dsp:spPr>
        <a:xfrm>
          <a:off x="2906010" y="1236220"/>
          <a:ext cx="2876544" cy="91440"/>
        </a:xfrm>
        <a:custGeom>
          <a:avLst/>
          <a:gdLst/>
          <a:ahLst/>
          <a:cxnLst/>
          <a:rect l="0" t="0" r="0" b="0"/>
          <a:pathLst>
            <a:path>
              <a:moveTo>
                <a:pt x="0" y="88083"/>
              </a:moveTo>
              <a:lnTo>
                <a:pt x="2671077" y="88083"/>
              </a:lnTo>
              <a:lnTo>
                <a:pt x="2671077" y="45720"/>
              </a:lnTo>
              <a:lnTo>
                <a:pt x="2876544" y="4572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1A8B0-C935-458D-90DF-CD23A4737200}">
      <dsp:nvSpPr>
        <dsp:cNvPr id="0" name=""/>
        <dsp:cNvSpPr/>
      </dsp:nvSpPr>
      <dsp:spPr>
        <a:xfrm>
          <a:off x="2906010" y="315320"/>
          <a:ext cx="2876544" cy="1008983"/>
        </a:xfrm>
        <a:custGeom>
          <a:avLst/>
          <a:gdLst/>
          <a:ahLst/>
          <a:cxnLst/>
          <a:rect l="0" t="0" r="0" b="0"/>
          <a:pathLst>
            <a:path>
              <a:moveTo>
                <a:pt x="0" y="1008983"/>
              </a:moveTo>
              <a:lnTo>
                <a:pt x="2671077" y="1008983"/>
              </a:lnTo>
              <a:lnTo>
                <a:pt x="2671077" y="0"/>
              </a:lnTo>
              <a:lnTo>
                <a:pt x="2876544"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77F76-6552-4F89-97E1-C5EA0B8A05CF}">
      <dsp:nvSpPr>
        <dsp:cNvPr id="0" name=""/>
        <dsp:cNvSpPr/>
      </dsp:nvSpPr>
      <dsp:spPr>
        <a:xfrm>
          <a:off x="851336" y="882866"/>
          <a:ext cx="2054674" cy="882873"/>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t>Alcance de Divulgación</a:t>
          </a:r>
          <a:endParaRPr lang="es-EC" sz="2400" b="1" kern="1200" dirty="0"/>
        </a:p>
      </dsp:txBody>
      <dsp:txXfrm>
        <a:off x="851336" y="882866"/>
        <a:ext cx="2054674" cy="882873"/>
      </dsp:txXfrm>
    </dsp:sp>
    <dsp:sp modelId="{EE172B2A-7526-4117-9C09-8742F5315907}">
      <dsp:nvSpPr>
        <dsp:cNvPr id="0" name=""/>
        <dsp:cNvSpPr/>
      </dsp:nvSpPr>
      <dsp:spPr>
        <a:xfrm>
          <a:off x="5782555" y="1982"/>
          <a:ext cx="2054674" cy="62667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t>Propiedad</a:t>
          </a:r>
          <a:endParaRPr lang="es-EC" sz="2400" b="1" kern="1200" dirty="0"/>
        </a:p>
      </dsp:txBody>
      <dsp:txXfrm>
        <a:off x="5782555" y="1982"/>
        <a:ext cx="2054674" cy="626675"/>
      </dsp:txXfrm>
    </dsp:sp>
    <dsp:sp modelId="{BFB3BE95-5696-434A-928E-648E94AF3C47}">
      <dsp:nvSpPr>
        <dsp:cNvPr id="0" name=""/>
        <dsp:cNvSpPr/>
      </dsp:nvSpPr>
      <dsp:spPr>
        <a:xfrm>
          <a:off x="5782555" y="885492"/>
          <a:ext cx="2880880" cy="79289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t>Información Financiera</a:t>
          </a:r>
          <a:endParaRPr lang="es-EC" sz="2400" b="1" kern="1200" dirty="0"/>
        </a:p>
      </dsp:txBody>
      <dsp:txXfrm>
        <a:off x="5782555" y="885492"/>
        <a:ext cx="2880880" cy="792895"/>
      </dsp:txXfrm>
    </dsp:sp>
    <dsp:sp modelId="{908BDE9A-8D0C-413C-8C4B-274B6B0E49D7}">
      <dsp:nvSpPr>
        <dsp:cNvPr id="0" name=""/>
        <dsp:cNvSpPr/>
      </dsp:nvSpPr>
      <dsp:spPr>
        <a:xfrm>
          <a:off x="5782555" y="1935222"/>
          <a:ext cx="3629460" cy="711402"/>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t>0-10 calificación para el inversor</a:t>
          </a:r>
          <a:endParaRPr lang="es-EC" sz="2400" b="1" kern="1200" dirty="0"/>
        </a:p>
      </dsp:txBody>
      <dsp:txXfrm>
        <a:off x="5782555" y="1935222"/>
        <a:ext cx="3629460" cy="711402"/>
      </dsp:txXfrm>
    </dsp:sp>
    <dsp:sp modelId="{A969AC5F-D84C-41EE-85AB-5B9945EC6111}">
      <dsp:nvSpPr>
        <dsp:cNvPr id="0" name=""/>
        <dsp:cNvSpPr/>
      </dsp:nvSpPr>
      <dsp:spPr>
        <a:xfrm>
          <a:off x="3316945" y="186248"/>
          <a:ext cx="2054674" cy="100963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t>Nivel de resguardo</a:t>
          </a:r>
          <a:endParaRPr lang="es-EC" sz="2400" b="1" kern="1200" dirty="0"/>
        </a:p>
      </dsp:txBody>
      <dsp:txXfrm>
        <a:off x="3316945" y="186248"/>
        <a:ext cx="2054674" cy="10096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3EE38-98AB-49DE-8B58-BAF4ECBEF462}">
      <dsp:nvSpPr>
        <dsp:cNvPr id="0" name=""/>
        <dsp:cNvSpPr/>
      </dsp:nvSpPr>
      <dsp:spPr>
        <a:xfrm>
          <a:off x="0" y="0"/>
          <a:ext cx="4786213" cy="4786213"/>
        </a:xfrm>
        <a:prstGeom prst="pie">
          <a:avLst>
            <a:gd name="adj1" fmla="val 5400000"/>
            <a:gd name="adj2" fmla="val 162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F1E6A-7C26-4E05-BDAC-A1B14A29F241}">
      <dsp:nvSpPr>
        <dsp:cNvPr id="0" name=""/>
        <dsp:cNvSpPr/>
      </dsp:nvSpPr>
      <dsp:spPr>
        <a:xfrm>
          <a:off x="2393106" y="0"/>
          <a:ext cx="6009912" cy="4786213"/>
        </a:xfrm>
        <a:prstGeom prst="rect">
          <a:avLst/>
        </a:prstGeom>
        <a:solidFill>
          <a:schemeClr val="dk1">
            <a:alpha val="90000"/>
            <a:tint val="40000"/>
            <a:hueOff val="0"/>
            <a:satOff val="0"/>
            <a:lumOff val="0"/>
            <a:alphaOff val="0"/>
          </a:schemeClr>
        </a:solidFill>
        <a:ln w="48000" cap="flat" cmpd="thickThin"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err="1">
              <a:latin typeface="Times New Roman" pitchFamily="18" charset="0"/>
              <a:cs typeface="Times New Roman" pitchFamily="18" charset="0"/>
            </a:rPr>
            <a:t>Albatel</a:t>
          </a:r>
          <a:r>
            <a:rPr lang="es-EC" sz="2800" kern="1200" dirty="0">
              <a:latin typeface="Times New Roman" pitchFamily="18" charset="0"/>
              <a:cs typeface="Times New Roman" pitchFamily="18" charset="0"/>
            </a:rPr>
            <a:t>, S.A</a:t>
          </a:r>
        </a:p>
      </dsp:txBody>
      <dsp:txXfrm>
        <a:off x="2393106" y="0"/>
        <a:ext cx="3004956" cy="1017070"/>
      </dsp:txXfrm>
    </dsp:sp>
    <dsp:sp modelId="{B9E27BE2-1BD6-4506-9F9D-FFCFDC02A328}">
      <dsp:nvSpPr>
        <dsp:cNvPr id="0" name=""/>
        <dsp:cNvSpPr/>
      </dsp:nvSpPr>
      <dsp:spPr>
        <a:xfrm>
          <a:off x="628190" y="1017070"/>
          <a:ext cx="3529832" cy="3529832"/>
        </a:xfrm>
        <a:prstGeom prst="pie">
          <a:avLst>
            <a:gd name="adj1" fmla="val 5400000"/>
            <a:gd name="adj2" fmla="val 162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0B31F-D920-4FE2-9D79-4EB45F3FF3DC}">
      <dsp:nvSpPr>
        <dsp:cNvPr id="0" name=""/>
        <dsp:cNvSpPr/>
      </dsp:nvSpPr>
      <dsp:spPr>
        <a:xfrm>
          <a:off x="2393106" y="1017070"/>
          <a:ext cx="6009912" cy="3529832"/>
        </a:xfrm>
        <a:prstGeom prst="rect">
          <a:avLst/>
        </a:prstGeom>
        <a:solidFill>
          <a:schemeClr val="dk1">
            <a:alpha val="90000"/>
            <a:tint val="40000"/>
            <a:hueOff val="0"/>
            <a:satOff val="0"/>
            <a:lumOff val="0"/>
            <a:alphaOff val="0"/>
          </a:schemeClr>
        </a:solidFill>
        <a:ln w="48000" cap="flat" cmpd="thickThin"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Grannacional </a:t>
          </a:r>
          <a:r>
            <a:rPr lang="es-EC" sz="2000" kern="1200" dirty="0">
              <a:latin typeface="Times New Roman" pitchFamily="18" charset="0"/>
              <a:cs typeface="Times New Roman" pitchFamily="18" charset="0"/>
            </a:rPr>
            <a:t>de</a:t>
          </a:r>
        </a:p>
        <a:p>
          <a:pPr lvl="0" algn="ctr" defTabSz="889000">
            <a:lnSpc>
              <a:spcPct val="90000"/>
            </a:lnSpc>
            <a:spcBef>
              <a:spcPct val="0"/>
            </a:spcBef>
            <a:spcAft>
              <a:spcPct val="35000"/>
            </a:spcAft>
          </a:pPr>
          <a:r>
            <a:rPr lang="es-EC" sz="2000" kern="1200" dirty="0">
              <a:latin typeface="Times New Roman" pitchFamily="18" charset="0"/>
              <a:cs typeface="Times New Roman" pitchFamily="18" charset="0"/>
            </a:rPr>
            <a:t>Energía, Gas y</a:t>
          </a:r>
        </a:p>
        <a:p>
          <a:pPr lvl="0" algn="ctr" defTabSz="889000">
            <a:lnSpc>
              <a:spcPct val="90000"/>
            </a:lnSpc>
            <a:spcBef>
              <a:spcPct val="0"/>
            </a:spcBef>
            <a:spcAft>
              <a:spcPct val="35000"/>
            </a:spcAft>
          </a:pPr>
          <a:r>
            <a:rPr lang="es-EC" sz="2000" kern="1200" dirty="0">
              <a:latin typeface="Times New Roman" pitchFamily="18" charset="0"/>
              <a:cs typeface="Times New Roman" pitchFamily="18" charset="0"/>
            </a:rPr>
            <a:t>Petróleo</a:t>
          </a:r>
        </a:p>
      </dsp:txBody>
      <dsp:txXfrm>
        <a:off x="2393106" y="1017070"/>
        <a:ext cx="3004956" cy="1017070"/>
      </dsp:txXfrm>
    </dsp:sp>
    <dsp:sp modelId="{63BA9F87-EBFF-4F1F-93EF-69516DC4D461}">
      <dsp:nvSpPr>
        <dsp:cNvPr id="0" name=""/>
        <dsp:cNvSpPr/>
      </dsp:nvSpPr>
      <dsp:spPr>
        <a:xfrm>
          <a:off x="1256381" y="2034140"/>
          <a:ext cx="2273451" cy="2273451"/>
        </a:xfrm>
        <a:prstGeom prst="pie">
          <a:avLst>
            <a:gd name="adj1" fmla="val 5400000"/>
            <a:gd name="adj2" fmla="val 162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E3919-9A9E-43A0-9726-E30CBBFDE82F}">
      <dsp:nvSpPr>
        <dsp:cNvPr id="0" name=""/>
        <dsp:cNvSpPr/>
      </dsp:nvSpPr>
      <dsp:spPr>
        <a:xfrm>
          <a:off x="2393106" y="2034140"/>
          <a:ext cx="6009912" cy="2273451"/>
        </a:xfrm>
        <a:prstGeom prst="rect">
          <a:avLst/>
        </a:prstGeom>
        <a:solidFill>
          <a:schemeClr val="dk1">
            <a:alpha val="90000"/>
            <a:tint val="40000"/>
            <a:hueOff val="0"/>
            <a:satOff val="0"/>
            <a:lumOff val="0"/>
            <a:alphaOff val="0"/>
          </a:schemeClr>
        </a:solidFill>
        <a:ln w="48000" cap="flat" cmpd="thickThin"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a:latin typeface="Times New Roman" pitchFamily="18" charset="0"/>
              <a:cs typeface="Times New Roman" pitchFamily="18" charset="0"/>
            </a:rPr>
            <a:t>Grannacional</a:t>
          </a:r>
        </a:p>
        <a:p>
          <a:pPr lvl="0" algn="ctr" defTabSz="889000">
            <a:lnSpc>
              <a:spcPct val="90000"/>
            </a:lnSpc>
            <a:spcBef>
              <a:spcPct val="0"/>
            </a:spcBef>
            <a:spcAft>
              <a:spcPct val="35000"/>
            </a:spcAft>
          </a:pPr>
          <a:r>
            <a:rPr lang="es-EC" sz="2000" kern="1200">
              <a:latin typeface="Times New Roman" pitchFamily="18" charset="0"/>
              <a:cs typeface="Times New Roman" pitchFamily="18" charset="0"/>
            </a:rPr>
            <a:t>Forestal</a:t>
          </a:r>
        </a:p>
      </dsp:txBody>
      <dsp:txXfrm>
        <a:off x="2393106" y="2034140"/>
        <a:ext cx="3004956" cy="1017070"/>
      </dsp:txXfrm>
    </dsp:sp>
    <dsp:sp modelId="{F0FD9BD8-49F3-47A1-8EB4-829798C840B8}">
      <dsp:nvSpPr>
        <dsp:cNvPr id="0" name=""/>
        <dsp:cNvSpPr/>
      </dsp:nvSpPr>
      <dsp:spPr>
        <a:xfrm>
          <a:off x="1910730" y="3103519"/>
          <a:ext cx="1017070" cy="1017070"/>
        </a:xfrm>
        <a:prstGeom prst="pie">
          <a:avLst>
            <a:gd name="adj1" fmla="val 5400000"/>
            <a:gd name="adj2" fmla="val 1620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D537F-36ED-4372-810A-36B4807169C8}">
      <dsp:nvSpPr>
        <dsp:cNvPr id="0" name=""/>
        <dsp:cNvSpPr/>
      </dsp:nvSpPr>
      <dsp:spPr>
        <a:xfrm>
          <a:off x="2393107" y="3129668"/>
          <a:ext cx="6009912" cy="1017070"/>
        </a:xfrm>
        <a:prstGeom prst="rect">
          <a:avLst/>
        </a:prstGeom>
        <a:solidFill>
          <a:schemeClr val="dk1">
            <a:alpha val="90000"/>
            <a:tint val="40000"/>
            <a:hueOff val="0"/>
            <a:satOff val="0"/>
            <a:lumOff val="0"/>
            <a:alphaOff val="0"/>
          </a:schemeClr>
        </a:solidFill>
        <a:ln w="48000" cap="flat" cmpd="thickThin"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Grannacional </a:t>
          </a:r>
          <a:r>
            <a:rPr lang="es-EC" sz="2000" kern="1200" dirty="0">
              <a:latin typeface="Times New Roman" pitchFamily="18" charset="0"/>
              <a:cs typeface="Times New Roman" pitchFamily="18" charset="0"/>
            </a:rPr>
            <a:t>de </a:t>
          </a:r>
          <a:r>
            <a:rPr lang="es-EC" sz="2000" kern="1200" dirty="0" smtClean="0">
              <a:latin typeface="Times New Roman" pitchFamily="18" charset="0"/>
              <a:cs typeface="Times New Roman" pitchFamily="18" charset="0"/>
            </a:rPr>
            <a:t>importaciones </a:t>
          </a:r>
          <a:r>
            <a:rPr lang="es-EC" sz="2000" kern="1200" dirty="0">
              <a:latin typeface="Times New Roman" pitchFamily="18" charset="0"/>
              <a:cs typeface="Times New Roman" pitchFamily="18" charset="0"/>
            </a:rPr>
            <a:t>y exportaciones                           Comercio Exterior</a:t>
          </a:r>
        </a:p>
      </dsp:txBody>
      <dsp:txXfrm>
        <a:off x="2393107" y="3129668"/>
        <a:ext cx="3004956" cy="1017070"/>
      </dsp:txXfrm>
    </dsp:sp>
    <dsp:sp modelId="{525C0E86-09A7-4DDE-BC06-6368C6877EF7}">
      <dsp:nvSpPr>
        <dsp:cNvPr id="0" name=""/>
        <dsp:cNvSpPr/>
      </dsp:nvSpPr>
      <dsp:spPr>
        <a:xfrm>
          <a:off x="5398062" y="0"/>
          <a:ext cx="3004956" cy="1017070"/>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latin typeface="Times New Roman" pitchFamily="18" charset="0"/>
              <a:cs typeface="Times New Roman" pitchFamily="18" charset="0"/>
            </a:rPr>
            <a:t>Telecomunicaciones</a:t>
          </a:r>
        </a:p>
      </dsp:txBody>
      <dsp:txXfrm>
        <a:off x="5398062" y="0"/>
        <a:ext cx="3004956" cy="1017070"/>
      </dsp:txXfrm>
    </dsp:sp>
    <dsp:sp modelId="{ED666D71-0C5A-4E70-8826-1D6E8FC48740}">
      <dsp:nvSpPr>
        <dsp:cNvPr id="0" name=""/>
        <dsp:cNvSpPr/>
      </dsp:nvSpPr>
      <dsp:spPr>
        <a:xfrm>
          <a:off x="5398062" y="1017070"/>
          <a:ext cx="3004956" cy="1017070"/>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s-EC" sz="2000" kern="1200">
              <a:latin typeface="Times New Roman" pitchFamily="18" charset="0"/>
              <a:cs typeface="Times New Roman" pitchFamily="18" charset="0"/>
            </a:rPr>
            <a:t>Petróleo</a:t>
          </a:r>
        </a:p>
      </dsp:txBody>
      <dsp:txXfrm>
        <a:off x="5398062" y="1017070"/>
        <a:ext cx="3004956" cy="1017070"/>
      </dsp:txXfrm>
    </dsp:sp>
    <dsp:sp modelId="{087F53EE-5908-4EC1-8119-CAC134B88912}">
      <dsp:nvSpPr>
        <dsp:cNvPr id="0" name=""/>
        <dsp:cNvSpPr/>
      </dsp:nvSpPr>
      <dsp:spPr>
        <a:xfrm>
          <a:off x="5398062" y="2034140"/>
          <a:ext cx="3004956" cy="1017070"/>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s-EC" sz="2000" kern="1200">
              <a:latin typeface="Times New Roman" pitchFamily="18" charset="0"/>
              <a:cs typeface="Times New Roman" pitchFamily="18" charset="0"/>
            </a:rPr>
            <a:t>Medio Ambiente</a:t>
          </a:r>
        </a:p>
      </dsp:txBody>
      <dsp:txXfrm>
        <a:off x="5398062" y="2034140"/>
        <a:ext cx="3004956" cy="10170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18714-AF61-4B5A-911D-8955E1AB4806}">
      <dsp:nvSpPr>
        <dsp:cNvPr id="0" name=""/>
        <dsp:cNvSpPr/>
      </dsp:nvSpPr>
      <dsp:spPr>
        <a:xfrm>
          <a:off x="2591029" y="1535429"/>
          <a:ext cx="4834532" cy="1674562"/>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a:latin typeface="Times New Roman" pitchFamily="18" charset="0"/>
              <a:cs typeface="Times New Roman" pitchFamily="18" charset="0"/>
            </a:rPr>
            <a:t>Principales compradores de la oferta exportable no petrolera venezolana</a:t>
          </a:r>
        </a:p>
      </dsp:txBody>
      <dsp:txXfrm>
        <a:off x="3299030" y="1780663"/>
        <a:ext cx="3418530" cy="1184094"/>
      </dsp:txXfrm>
    </dsp:sp>
    <dsp:sp modelId="{F31468A8-A6B3-4F39-A893-37D00241270A}">
      <dsp:nvSpPr>
        <dsp:cNvPr id="0" name=""/>
        <dsp:cNvSpPr/>
      </dsp:nvSpPr>
      <dsp:spPr>
        <a:xfrm rot="16200000">
          <a:off x="4903112" y="1419040"/>
          <a:ext cx="210366" cy="22411"/>
        </a:xfrm>
        <a:custGeom>
          <a:avLst/>
          <a:gdLst/>
          <a:ahLst/>
          <a:cxnLst/>
          <a:rect l="0" t="0" r="0" b="0"/>
          <a:pathLst>
            <a:path>
              <a:moveTo>
                <a:pt x="0" y="11205"/>
              </a:moveTo>
              <a:lnTo>
                <a:pt x="210366" y="11205"/>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dirty="0"/>
        </a:p>
      </dsp:txBody>
      <dsp:txXfrm>
        <a:off x="5003036" y="1424986"/>
        <a:ext cx="10518" cy="10518"/>
      </dsp:txXfrm>
    </dsp:sp>
    <dsp:sp modelId="{06E60248-85B0-4820-8BC3-DA25F7FB526E}">
      <dsp:nvSpPr>
        <dsp:cNvPr id="0" name=""/>
        <dsp:cNvSpPr/>
      </dsp:nvSpPr>
      <dsp:spPr>
        <a:xfrm>
          <a:off x="2354445" y="17750"/>
          <a:ext cx="5307701" cy="1307312"/>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a:latin typeface="Times New Roman" pitchFamily="18" charset="0"/>
              <a:cs typeface="Times New Roman" pitchFamily="18" charset="0"/>
            </a:rPr>
            <a:t>Estados Unidos  27.97%</a:t>
          </a:r>
        </a:p>
      </dsp:txBody>
      <dsp:txXfrm>
        <a:off x="3131740" y="209201"/>
        <a:ext cx="3753111" cy="924410"/>
      </dsp:txXfrm>
    </dsp:sp>
    <dsp:sp modelId="{D197ED81-37E2-46BF-9BB0-35CEE0BD6809}">
      <dsp:nvSpPr>
        <dsp:cNvPr id="0" name=""/>
        <dsp:cNvSpPr/>
      </dsp:nvSpPr>
      <dsp:spPr>
        <a:xfrm rot="21560526">
          <a:off x="7424230" y="2332966"/>
          <a:ext cx="138711" cy="22411"/>
        </a:xfrm>
        <a:custGeom>
          <a:avLst/>
          <a:gdLst/>
          <a:ahLst/>
          <a:cxnLst/>
          <a:rect l="0" t="0" r="0" b="0"/>
          <a:pathLst>
            <a:path>
              <a:moveTo>
                <a:pt x="0" y="11205"/>
              </a:moveTo>
              <a:lnTo>
                <a:pt x="138711" y="11205"/>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dirty="0"/>
        </a:p>
      </dsp:txBody>
      <dsp:txXfrm>
        <a:off x="7490118" y="2340704"/>
        <a:ext cx="6935" cy="6935"/>
      </dsp:txXfrm>
    </dsp:sp>
    <dsp:sp modelId="{561FFA47-9824-45A7-A467-50831ACE66E9}">
      <dsp:nvSpPr>
        <dsp:cNvPr id="0" name=""/>
        <dsp:cNvSpPr/>
      </dsp:nvSpPr>
      <dsp:spPr>
        <a:xfrm>
          <a:off x="7562278" y="1782864"/>
          <a:ext cx="2871576" cy="1088062"/>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a:latin typeface="Times New Roman" pitchFamily="18" charset="0"/>
              <a:cs typeface="Times New Roman" pitchFamily="18" charset="0"/>
            </a:rPr>
            <a:t>Suiza 11.99%</a:t>
          </a:r>
        </a:p>
      </dsp:txBody>
      <dsp:txXfrm>
        <a:off x="7982811" y="1942207"/>
        <a:ext cx="2030510" cy="769376"/>
      </dsp:txXfrm>
    </dsp:sp>
    <dsp:sp modelId="{CC583477-F433-4F81-9093-850E8C907BC2}">
      <dsp:nvSpPr>
        <dsp:cNvPr id="0" name=""/>
        <dsp:cNvSpPr/>
      </dsp:nvSpPr>
      <dsp:spPr>
        <a:xfrm rot="5400000">
          <a:off x="4903112" y="3303969"/>
          <a:ext cx="210366" cy="22411"/>
        </a:xfrm>
        <a:custGeom>
          <a:avLst/>
          <a:gdLst/>
          <a:ahLst/>
          <a:cxnLst/>
          <a:rect l="0" t="0" r="0" b="0"/>
          <a:pathLst>
            <a:path>
              <a:moveTo>
                <a:pt x="0" y="11205"/>
              </a:moveTo>
              <a:lnTo>
                <a:pt x="210366" y="11205"/>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dirty="0"/>
        </a:p>
      </dsp:txBody>
      <dsp:txXfrm>
        <a:off x="5003036" y="3309915"/>
        <a:ext cx="10518" cy="10518"/>
      </dsp:txXfrm>
    </dsp:sp>
    <dsp:sp modelId="{6ADAEB00-C331-41B7-8441-D058F651591D}">
      <dsp:nvSpPr>
        <dsp:cNvPr id="0" name=""/>
        <dsp:cNvSpPr/>
      </dsp:nvSpPr>
      <dsp:spPr>
        <a:xfrm>
          <a:off x="3780154" y="3420358"/>
          <a:ext cx="2456282" cy="1307312"/>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a:latin typeface="Times New Roman" pitchFamily="18" charset="0"/>
              <a:cs typeface="Times New Roman" pitchFamily="18" charset="0"/>
            </a:rPr>
            <a:t>Colombia</a:t>
          </a:r>
          <a:r>
            <a:rPr lang="es-EC" sz="2000" kern="1200" dirty="0">
              <a:latin typeface="Times New Roman" pitchFamily="18" charset="0"/>
              <a:cs typeface="Times New Roman" pitchFamily="18" charset="0"/>
            </a:rPr>
            <a:t> 9.02%</a:t>
          </a:r>
        </a:p>
      </dsp:txBody>
      <dsp:txXfrm>
        <a:off x="4139868" y="3611809"/>
        <a:ext cx="1736854" cy="924410"/>
      </dsp:txXfrm>
    </dsp:sp>
    <dsp:sp modelId="{807E2A3C-D18C-4B43-9BDA-42B2648AFF67}">
      <dsp:nvSpPr>
        <dsp:cNvPr id="0" name=""/>
        <dsp:cNvSpPr/>
      </dsp:nvSpPr>
      <dsp:spPr>
        <a:xfrm rot="10743570">
          <a:off x="2322138" y="2403372"/>
          <a:ext cx="271620" cy="22411"/>
        </a:xfrm>
        <a:custGeom>
          <a:avLst/>
          <a:gdLst/>
          <a:ahLst/>
          <a:cxnLst/>
          <a:rect l="0" t="0" r="0" b="0"/>
          <a:pathLst>
            <a:path>
              <a:moveTo>
                <a:pt x="0" y="11205"/>
              </a:moveTo>
              <a:lnTo>
                <a:pt x="271620" y="11205"/>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dirty="0"/>
        </a:p>
      </dsp:txBody>
      <dsp:txXfrm rot="10800000">
        <a:off x="2451157" y="2407787"/>
        <a:ext cx="13581" cy="13581"/>
      </dsp:txXfrm>
    </dsp:sp>
    <dsp:sp modelId="{5ADD466E-4634-4DCE-949B-8C59C744F444}">
      <dsp:nvSpPr>
        <dsp:cNvPr id="0" name=""/>
        <dsp:cNvSpPr/>
      </dsp:nvSpPr>
      <dsp:spPr>
        <a:xfrm>
          <a:off x="551437" y="1777683"/>
          <a:ext cx="1770937" cy="1307312"/>
        </a:xfrm>
        <a:prstGeom prst="ellipse">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a:latin typeface="Times New Roman" pitchFamily="18" charset="0"/>
              <a:cs typeface="Times New Roman" pitchFamily="18" charset="0"/>
            </a:rPr>
            <a:t>China 8.62%</a:t>
          </a:r>
        </a:p>
      </dsp:txBody>
      <dsp:txXfrm>
        <a:off x="810785" y="1969134"/>
        <a:ext cx="1252241" cy="9244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54036-BE18-41A4-9E66-C611E82FF17D}">
      <dsp:nvSpPr>
        <dsp:cNvPr id="0" name=""/>
        <dsp:cNvSpPr/>
      </dsp:nvSpPr>
      <dsp:spPr>
        <a:xfrm rot="5400000">
          <a:off x="1146868" y="1613520"/>
          <a:ext cx="1428254" cy="1626017"/>
        </a:xfrm>
        <a:prstGeom prst="bentUpArrow">
          <a:avLst>
            <a:gd name="adj1" fmla="val 32840"/>
            <a:gd name="adj2" fmla="val 25000"/>
            <a:gd name="adj3" fmla="val 3578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71F18A-7800-41FD-A13B-76C44242A1D9}">
      <dsp:nvSpPr>
        <dsp:cNvPr id="0" name=""/>
        <dsp:cNvSpPr/>
      </dsp:nvSpPr>
      <dsp:spPr>
        <a:xfrm>
          <a:off x="768467" y="30271"/>
          <a:ext cx="2404340" cy="1682960"/>
        </a:xfrm>
        <a:prstGeom prst="roundRect">
          <a:avLst>
            <a:gd name="adj" fmla="val 16670"/>
          </a:avLst>
        </a:prstGeom>
        <a:blipFill rotWithShape="0">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850637" y="112441"/>
        <a:ext cx="2240000" cy="1518620"/>
      </dsp:txXfrm>
    </dsp:sp>
    <dsp:sp modelId="{5BD927A9-2D20-4E8E-A2BA-B038277BEA8C}">
      <dsp:nvSpPr>
        <dsp:cNvPr id="0" name=""/>
        <dsp:cNvSpPr/>
      </dsp:nvSpPr>
      <dsp:spPr>
        <a:xfrm>
          <a:off x="3172807" y="190780"/>
          <a:ext cx="1748688" cy="13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Crecimiento en costos operacionales de Venezuela</a:t>
          </a:r>
          <a:endParaRPr lang="es-EC" sz="1800" kern="1200" dirty="0"/>
        </a:p>
      </dsp:txBody>
      <dsp:txXfrm>
        <a:off x="3172807" y="190780"/>
        <a:ext cx="1748688" cy="1360242"/>
      </dsp:txXfrm>
    </dsp:sp>
    <dsp:sp modelId="{8E6F62A5-AAFE-4B7B-B57C-57F38C6B5CDA}">
      <dsp:nvSpPr>
        <dsp:cNvPr id="0" name=""/>
        <dsp:cNvSpPr/>
      </dsp:nvSpPr>
      <dsp:spPr>
        <a:xfrm rot="5400000">
          <a:off x="3140321" y="3504040"/>
          <a:ext cx="1428254" cy="1626017"/>
        </a:xfrm>
        <a:prstGeom prst="bentUpArrow">
          <a:avLst>
            <a:gd name="adj1" fmla="val 32840"/>
            <a:gd name="adj2" fmla="val 25000"/>
            <a:gd name="adj3" fmla="val 3578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B82E6A-EE3A-4905-9D4B-E45B0D6EEFEF}">
      <dsp:nvSpPr>
        <dsp:cNvPr id="0" name=""/>
        <dsp:cNvSpPr/>
      </dsp:nvSpPr>
      <dsp:spPr>
        <a:xfrm>
          <a:off x="2761921" y="1920791"/>
          <a:ext cx="2404340" cy="1682960"/>
        </a:xfrm>
        <a:prstGeom prst="roundRect">
          <a:avLst>
            <a:gd name="adj" fmla="val 16670"/>
          </a:avLst>
        </a:prstGeom>
        <a:blipFill rotWithShape="0">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2844091" y="2002961"/>
        <a:ext cx="2240000" cy="1518620"/>
      </dsp:txXfrm>
    </dsp:sp>
    <dsp:sp modelId="{C748C65D-75EC-451C-B0CC-1D453FC3D00C}">
      <dsp:nvSpPr>
        <dsp:cNvPr id="0" name=""/>
        <dsp:cNvSpPr/>
      </dsp:nvSpPr>
      <dsp:spPr>
        <a:xfrm>
          <a:off x="4963142" y="2081300"/>
          <a:ext cx="2154926" cy="13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Costos operacionales ecuatorianos </a:t>
          </a:r>
          <a:r>
            <a:rPr lang="es-EC" sz="2000" kern="1200" dirty="0" smtClean="0"/>
            <a:t>constantes</a:t>
          </a:r>
          <a:endParaRPr lang="es-EC" sz="1800" kern="1200" dirty="0"/>
        </a:p>
      </dsp:txBody>
      <dsp:txXfrm>
        <a:off x="4963142" y="2081300"/>
        <a:ext cx="2154926" cy="1360242"/>
      </dsp:txXfrm>
    </dsp:sp>
    <dsp:sp modelId="{4A28D68A-F0E2-4C53-8DAF-61EEF7EB95C3}">
      <dsp:nvSpPr>
        <dsp:cNvPr id="0" name=""/>
        <dsp:cNvSpPr/>
      </dsp:nvSpPr>
      <dsp:spPr>
        <a:xfrm>
          <a:off x="4755374" y="3811311"/>
          <a:ext cx="1864013" cy="1386978"/>
        </a:xfrm>
        <a:prstGeom prst="roundRect">
          <a:avLst>
            <a:gd name="adj" fmla="val 16670"/>
          </a:avLst>
        </a:prstGeom>
        <a:blipFill rotWithShape="0">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EC" sz="5400" kern="1200" dirty="0"/>
        </a:p>
      </dsp:txBody>
      <dsp:txXfrm>
        <a:off x="4823093" y="3879030"/>
        <a:ext cx="1728575" cy="1251540"/>
      </dsp:txXfrm>
    </dsp:sp>
    <dsp:sp modelId="{A01CAE83-03B9-4A8C-B2E8-B19CD5B6C7B6}">
      <dsp:nvSpPr>
        <dsp:cNvPr id="0" name=""/>
        <dsp:cNvSpPr/>
      </dsp:nvSpPr>
      <dsp:spPr>
        <a:xfrm>
          <a:off x="6913246" y="3723823"/>
          <a:ext cx="3101263" cy="13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s-EC" sz="1800" b="1" kern="1200" dirty="0" smtClean="0"/>
            <a:t>No existió Influencia positiva en el Crecimiento Económico</a:t>
          </a:r>
          <a:endParaRPr lang="es-EC" sz="1800" b="1" kern="1200" dirty="0"/>
        </a:p>
      </dsp:txBody>
      <dsp:txXfrm>
        <a:off x="6913246" y="3723823"/>
        <a:ext cx="3101263" cy="13602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D7FC-FE4D-4C89-948E-30B5723519A4}">
      <dsp:nvSpPr>
        <dsp:cNvPr id="0" name=""/>
        <dsp:cNvSpPr/>
      </dsp:nvSpPr>
      <dsp:spPr>
        <a:xfrm>
          <a:off x="1210" y="597934"/>
          <a:ext cx="4720369" cy="28322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C" sz="2100" kern="1200" dirty="0" smtClean="0"/>
            <a:t>Se concluye que  el 2013 constituye un punto de inflexión en las cifras  de la economía venezolana, desde entonces el Banco Mundial deja de convalidar lo presentado por el Banco Central de Venezuela, perdiendo legitimidad e incidiendo en el  clima de negocios</a:t>
          </a:r>
          <a:endParaRPr lang="es-EC" sz="2100" kern="1200" dirty="0"/>
        </a:p>
      </dsp:txBody>
      <dsp:txXfrm>
        <a:off x="1210" y="597934"/>
        <a:ext cx="4720369" cy="2832221"/>
      </dsp:txXfrm>
    </dsp:sp>
    <dsp:sp modelId="{719BCA74-B2EB-4926-9AE8-BA75CA156233}">
      <dsp:nvSpPr>
        <dsp:cNvPr id="0" name=""/>
        <dsp:cNvSpPr/>
      </dsp:nvSpPr>
      <dsp:spPr>
        <a:xfrm>
          <a:off x="5193616" y="597934"/>
          <a:ext cx="4720369" cy="28322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C" sz="2100" kern="1200" smtClean="0"/>
            <a:t>Tanto para Ecuador como para Venezuela la presencia de China influyo de manera exponencial en la dinámica económica durante 2011-2015, contribuyendo el concepto de complementarse y migrar los procesos de cadenas de valor a empresas conjuntas </a:t>
          </a:r>
          <a:endParaRPr lang="es-EC" sz="2100" kern="1200"/>
        </a:p>
      </dsp:txBody>
      <dsp:txXfrm>
        <a:off x="5193616" y="597934"/>
        <a:ext cx="4720369" cy="2832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43BF4-2615-4839-9E4E-6B82E3384054}">
      <dsp:nvSpPr>
        <dsp:cNvPr id="0" name=""/>
        <dsp:cNvSpPr/>
      </dsp:nvSpPr>
      <dsp:spPr>
        <a:xfrm>
          <a:off x="4323136" y="29566"/>
          <a:ext cx="3254653" cy="2197709"/>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bg1"/>
              </a:solidFill>
            </a:rPr>
            <a:t>Dependencia del Dólar</a:t>
          </a:r>
          <a:endParaRPr lang="es-EC" sz="3200" kern="1200" dirty="0">
            <a:solidFill>
              <a:schemeClr val="bg1"/>
            </a:solidFill>
          </a:endParaRPr>
        </a:p>
      </dsp:txBody>
      <dsp:txXfrm>
        <a:off x="4757090" y="414165"/>
        <a:ext cx="2386746" cy="988969"/>
      </dsp:txXfrm>
    </dsp:sp>
    <dsp:sp modelId="{1B3EE86D-C880-4DD0-A057-FFAED8CE3FC0}">
      <dsp:nvSpPr>
        <dsp:cNvPr id="0" name=""/>
        <dsp:cNvSpPr/>
      </dsp:nvSpPr>
      <dsp:spPr>
        <a:xfrm>
          <a:off x="7079324" y="707252"/>
          <a:ext cx="3179118" cy="2197709"/>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bg1"/>
              </a:solidFill>
            </a:rPr>
            <a:t>Comercio Exterior</a:t>
          </a:r>
          <a:endParaRPr lang="es-EC" sz="3200" kern="1200" dirty="0">
            <a:solidFill>
              <a:schemeClr val="bg1"/>
            </a:solidFill>
          </a:endParaRPr>
        </a:p>
      </dsp:txBody>
      <dsp:txXfrm>
        <a:off x="8051604" y="1274993"/>
        <a:ext cx="1907471" cy="1208740"/>
      </dsp:txXfrm>
    </dsp:sp>
    <dsp:sp modelId="{02F2D52D-1BE8-4B5F-9288-B3FC465505F8}">
      <dsp:nvSpPr>
        <dsp:cNvPr id="0" name=""/>
        <dsp:cNvSpPr/>
      </dsp:nvSpPr>
      <dsp:spPr>
        <a:xfrm>
          <a:off x="1660307" y="723053"/>
          <a:ext cx="3309178" cy="2197709"/>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s-EC" sz="3100" kern="1200" dirty="0" smtClean="0">
              <a:solidFill>
                <a:schemeClr val="bg1"/>
              </a:solidFill>
            </a:rPr>
            <a:t>Producción Nacional</a:t>
          </a:r>
          <a:endParaRPr lang="es-EC" sz="3100" kern="1200" dirty="0">
            <a:solidFill>
              <a:schemeClr val="bg1"/>
            </a:solidFill>
          </a:endParaRPr>
        </a:p>
      </dsp:txBody>
      <dsp:txXfrm>
        <a:off x="1971922" y="1290795"/>
        <a:ext cx="1985507" cy="12087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C0BC6-D60D-4D89-9F63-9DEA2C956FEE}">
      <dsp:nvSpPr>
        <dsp:cNvPr id="0" name=""/>
        <dsp:cNvSpPr/>
      </dsp:nvSpPr>
      <dsp:spPr>
        <a:xfrm>
          <a:off x="0" y="33672"/>
          <a:ext cx="3813940" cy="411839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C" sz="3200" kern="1200" smtClean="0"/>
            <a:t>Transparentar y actualizar  las cifras  económicas de  la República Bolivariana de Venezuela</a:t>
          </a:r>
          <a:endParaRPr lang="es-EC" sz="3200" kern="1200"/>
        </a:p>
      </dsp:txBody>
      <dsp:txXfrm>
        <a:off x="186181" y="219853"/>
        <a:ext cx="3441578" cy="37460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4BE4A-41A1-4EC9-8833-2C934CBF3809}">
      <dsp:nvSpPr>
        <dsp:cNvPr id="0" name=""/>
        <dsp:cNvSpPr/>
      </dsp:nvSpPr>
      <dsp:spPr>
        <a:xfrm rot="10800000">
          <a:off x="1587468" y="1975"/>
          <a:ext cx="4329920" cy="1987397"/>
        </a:xfrm>
        <a:prstGeom prst="homePlat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87" tIns="106680" rIns="199136" bIns="106680" numCol="1" spcCol="1270" anchor="ctr" anchorCtr="0">
          <a:noAutofit/>
        </a:bodyPr>
        <a:lstStyle/>
        <a:p>
          <a:pPr lvl="0" algn="ctr" defTabSz="1244600" rtl="0">
            <a:lnSpc>
              <a:spcPct val="90000"/>
            </a:lnSpc>
            <a:spcBef>
              <a:spcPct val="0"/>
            </a:spcBef>
            <a:spcAft>
              <a:spcPct val="35000"/>
            </a:spcAft>
          </a:pPr>
          <a:r>
            <a:rPr lang="es-EC" sz="2800" b="1" kern="1200" dirty="0" smtClean="0"/>
            <a:t>La empresa grannacional</a:t>
          </a:r>
          <a:r>
            <a:rPr lang="es-EC" sz="2000" b="1" kern="1200" dirty="0" smtClean="0"/>
            <a:t> </a:t>
          </a:r>
          <a:endParaRPr lang="es-EC" sz="2000" b="1" kern="1200" dirty="0"/>
        </a:p>
      </dsp:txBody>
      <dsp:txXfrm rot="10800000">
        <a:off x="2084317" y="1975"/>
        <a:ext cx="3833071" cy="1987397"/>
      </dsp:txXfrm>
    </dsp:sp>
    <dsp:sp modelId="{5C004D5C-E5DC-415D-B7FC-84B17BB2087A}">
      <dsp:nvSpPr>
        <dsp:cNvPr id="0" name=""/>
        <dsp:cNvSpPr/>
      </dsp:nvSpPr>
      <dsp:spPr>
        <a:xfrm>
          <a:off x="593769" y="1975"/>
          <a:ext cx="1987397" cy="1987397"/>
        </a:xfrm>
        <a:prstGeom prst="ellipse">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44DAB7-BF0C-4AB3-B795-064254981C90}">
      <dsp:nvSpPr>
        <dsp:cNvPr id="0" name=""/>
        <dsp:cNvSpPr/>
      </dsp:nvSpPr>
      <dsp:spPr>
        <a:xfrm rot="10800000">
          <a:off x="1587468" y="2582626"/>
          <a:ext cx="4329920" cy="1987397"/>
        </a:xfrm>
        <a:prstGeom prst="homePlat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87" tIns="137160" rIns="256032" bIns="137160" numCol="1" spcCol="1270" anchor="ctr" anchorCtr="0">
          <a:noAutofit/>
        </a:bodyPr>
        <a:lstStyle/>
        <a:p>
          <a:pPr lvl="0" algn="ctr" defTabSz="1600200" rtl="0">
            <a:lnSpc>
              <a:spcPct val="90000"/>
            </a:lnSpc>
            <a:spcBef>
              <a:spcPct val="0"/>
            </a:spcBef>
            <a:spcAft>
              <a:spcPct val="35000"/>
            </a:spcAft>
          </a:pPr>
          <a:r>
            <a:rPr lang="es-EC" sz="3600" kern="1200" dirty="0" smtClean="0"/>
            <a:t>República Popular China</a:t>
          </a:r>
          <a:endParaRPr lang="es-EC" sz="3600" kern="1200" dirty="0"/>
        </a:p>
      </dsp:txBody>
      <dsp:txXfrm rot="10800000">
        <a:off x="2084317" y="2582626"/>
        <a:ext cx="3833071" cy="1987397"/>
      </dsp:txXfrm>
    </dsp:sp>
    <dsp:sp modelId="{6557FF12-2A9F-4D79-8BDF-BD38A316D0D0}">
      <dsp:nvSpPr>
        <dsp:cNvPr id="0" name=""/>
        <dsp:cNvSpPr/>
      </dsp:nvSpPr>
      <dsp:spPr>
        <a:xfrm>
          <a:off x="593769" y="2582626"/>
          <a:ext cx="1987397" cy="1987397"/>
        </a:xfrm>
        <a:prstGeom prst="ellipse">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25158-92D6-44C2-81CC-D55E19F65BE9}">
      <dsp:nvSpPr>
        <dsp:cNvPr id="0" name=""/>
        <dsp:cNvSpPr/>
      </dsp:nvSpPr>
      <dsp:spPr>
        <a:xfrm>
          <a:off x="3841668" y="3722904"/>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8545E-6BFB-4759-8331-57725D4E000C}">
      <dsp:nvSpPr>
        <dsp:cNvPr id="0" name=""/>
        <dsp:cNvSpPr/>
      </dsp:nvSpPr>
      <dsp:spPr>
        <a:xfrm>
          <a:off x="3585079" y="3846424"/>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E5AEE-9B65-4BE3-971F-93501E05A1F5}">
      <dsp:nvSpPr>
        <dsp:cNvPr id="0" name=""/>
        <dsp:cNvSpPr/>
      </dsp:nvSpPr>
      <dsp:spPr>
        <a:xfrm>
          <a:off x="3316239" y="3943990"/>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E1BE9-7DCA-41B2-B32E-04C29AF27554}">
      <dsp:nvSpPr>
        <dsp:cNvPr id="0" name=""/>
        <dsp:cNvSpPr/>
      </dsp:nvSpPr>
      <dsp:spPr>
        <a:xfrm>
          <a:off x="5073568" y="2293055"/>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46ECA-563E-47E3-B7AF-AC10A57026BF}">
      <dsp:nvSpPr>
        <dsp:cNvPr id="0" name=""/>
        <dsp:cNvSpPr/>
      </dsp:nvSpPr>
      <dsp:spPr>
        <a:xfrm>
          <a:off x="4970116" y="2544420"/>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1C156-D414-4E2F-BFC7-0C3752C303D2}">
      <dsp:nvSpPr>
        <dsp:cNvPr id="0" name=""/>
        <dsp:cNvSpPr/>
      </dsp:nvSpPr>
      <dsp:spPr>
        <a:xfrm>
          <a:off x="4896610" y="400849"/>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CD6A9-A381-446D-8AF8-860DD5FEC356}">
      <dsp:nvSpPr>
        <dsp:cNvPr id="0" name=""/>
        <dsp:cNvSpPr/>
      </dsp:nvSpPr>
      <dsp:spPr>
        <a:xfrm>
          <a:off x="5085819" y="280694"/>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949EB-9098-40A2-AB57-09DFE587FB2A}">
      <dsp:nvSpPr>
        <dsp:cNvPr id="0" name=""/>
        <dsp:cNvSpPr/>
      </dsp:nvSpPr>
      <dsp:spPr>
        <a:xfrm>
          <a:off x="5275028" y="160538"/>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E93C8-0799-40A0-8F53-38FCB9885A44}">
      <dsp:nvSpPr>
        <dsp:cNvPr id="0" name=""/>
        <dsp:cNvSpPr/>
      </dsp:nvSpPr>
      <dsp:spPr>
        <a:xfrm>
          <a:off x="5464237" y="280694"/>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B5C995-9EC2-4B63-80D0-0A8534E8205D}">
      <dsp:nvSpPr>
        <dsp:cNvPr id="0" name=""/>
        <dsp:cNvSpPr/>
      </dsp:nvSpPr>
      <dsp:spPr>
        <a:xfrm>
          <a:off x="5653446" y="400849"/>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1FF16-F43A-4B44-A997-F093D7CFC009}">
      <dsp:nvSpPr>
        <dsp:cNvPr id="0" name=""/>
        <dsp:cNvSpPr/>
      </dsp:nvSpPr>
      <dsp:spPr>
        <a:xfrm>
          <a:off x="5275028" y="413826"/>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8F0A1-DEBA-4AB7-8C0B-D131C334002D}">
      <dsp:nvSpPr>
        <dsp:cNvPr id="0" name=""/>
        <dsp:cNvSpPr/>
      </dsp:nvSpPr>
      <dsp:spPr>
        <a:xfrm>
          <a:off x="5275028" y="667594"/>
          <a:ext cx="136121" cy="136121"/>
        </a:xfrm>
        <a:prstGeom prst="ellips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C91FD-8ACF-4EDE-9E89-BDDB136CFA10}">
      <dsp:nvSpPr>
        <dsp:cNvPr id="0" name=""/>
        <dsp:cNvSpPr/>
      </dsp:nvSpPr>
      <dsp:spPr>
        <a:xfrm>
          <a:off x="2652646" y="4233617"/>
          <a:ext cx="2936142" cy="787257"/>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484"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OBJETIVIDAD</a:t>
          </a:r>
          <a:endParaRPr lang="es-EC" sz="2700" kern="1200" dirty="0"/>
        </a:p>
      </dsp:txBody>
      <dsp:txXfrm>
        <a:off x="2691077" y="4272048"/>
        <a:ext cx="2859280" cy="710395"/>
      </dsp:txXfrm>
    </dsp:sp>
    <dsp:sp modelId="{09CBA41B-FF60-41C7-8966-263B775B4073}">
      <dsp:nvSpPr>
        <dsp:cNvPr id="0" name=""/>
        <dsp:cNvSpPr/>
      </dsp:nvSpPr>
      <dsp:spPr>
        <a:xfrm>
          <a:off x="1838639" y="3461739"/>
          <a:ext cx="1361215" cy="1361119"/>
        </a:xfrm>
        <a:prstGeom prst="ellipse">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A5BCF-69D0-46E2-B6A9-2A2D009ED2B0}">
      <dsp:nvSpPr>
        <dsp:cNvPr id="0" name=""/>
        <dsp:cNvSpPr/>
      </dsp:nvSpPr>
      <dsp:spPr>
        <a:xfrm>
          <a:off x="4541333" y="3211335"/>
          <a:ext cx="2936142" cy="787257"/>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484"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OFERTAS Y DEMANDAS COMPATIBLES</a:t>
          </a:r>
          <a:endParaRPr lang="es-EC" sz="1600" b="1" kern="1200" dirty="0"/>
        </a:p>
      </dsp:txBody>
      <dsp:txXfrm>
        <a:off x="4579764" y="3249766"/>
        <a:ext cx="2859280" cy="710395"/>
      </dsp:txXfrm>
    </dsp:sp>
    <dsp:sp modelId="{4FB6B2FC-376D-4B1D-8B52-2FAE01E6EBDA}">
      <dsp:nvSpPr>
        <dsp:cNvPr id="0" name=""/>
        <dsp:cNvSpPr/>
      </dsp:nvSpPr>
      <dsp:spPr>
        <a:xfrm>
          <a:off x="3727326" y="2439457"/>
          <a:ext cx="1361215" cy="1361119"/>
        </a:xfrm>
        <a:prstGeom prst="ellipse">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BEEB18-C07B-4ECA-A27F-3B393339AB9E}">
      <dsp:nvSpPr>
        <dsp:cNvPr id="0" name=""/>
        <dsp:cNvSpPr/>
      </dsp:nvSpPr>
      <dsp:spPr>
        <a:xfrm>
          <a:off x="5408427" y="1660851"/>
          <a:ext cx="2936142" cy="787257"/>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484" tIns="91440" rIns="91440" bIns="91440" numCol="1" spcCol="1270" anchor="ctr" anchorCtr="0">
          <a:noAutofit/>
        </a:bodyPr>
        <a:lstStyle/>
        <a:p>
          <a:pPr lvl="0" algn="l" defTabSz="1066800">
            <a:lnSpc>
              <a:spcPct val="90000"/>
            </a:lnSpc>
            <a:spcBef>
              <a:spcPct val="0"/>
            </a:spcBef>
            <a:spcAft>
              <a:spcPct val="35000"/>
            </a:spcAft>
          </a:pPr>
          <a:r>
            <a:rPr lang="es-EC" sz="2400" b="1" kern="1200" dirty="0" smtClean="0"/>
            <a:t>OPERATIVIDAD</a:t>
          </a:r>
          <a:endParaRPr lang="es-EC" sz="2400" b="1" kern="1200" dirty="0"/>
        </a:p>
      </dsp:txBody>
      <dsp:txXfrm>
        <a:off x="5446858" y="1699282"/>
        <a:ext cx="2859280" cy="710395"/>
      </dsp:txXfrm>
    </dsp:sp>
    <dsp:sp modelId="{3B0D9356-0C91-4554-BE19-F7C7C80F5CF4}">
      <dsp:nvSpPr>
        <dsp:cNvPr id="0" name=""/>
        <dsp:cNvSpPr/>
      </dsp:nvSpPr>
      <dsp:spPr>
        <a:xfrm>
          <a:off x="4594420" y="888973"/>
          <a:ext cx="1361215" cy="1361119"/>
        </a:xfrm>
        <a:prstGeom prst="ellipse">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1A1B4-5630-4ECF-B1FB-3506D81B0299}">
      <dsp:nvSpPr>
        <dsp:cNvPr id="0" name=""/>
        <dsp:cNvSpPr/>
      </dsp:nvSpPr>
      <dsp:spPr>
        <a:xfrm>
          <a:off x="2712361" y="0"/>
          <a:ext cx="1073114" cy="1085907"/>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DEF86-2573-4840-A803-7E51916C1482}">
      <dsp:nvSpPr>
        <dsp:cNvPr id="0" name=""/>
        <dsp:cNvSpPr/>
      </dsp:nvSpPr>
      <dsp:spPr>
        <a:xfrm>
          <a:off x="33285" y="1368"/>
          <a:ext cx="2645790" cy="1085907"/>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b="1" kern="1200" dirty="0" smtClean="0">
              <a:latin typeface="+mn-lt"/>
              <a:cs typeface="Arial" pitchFamily="34" charset="0"/>
            </a:rPr>
            <a:t>ALBA-TCP</a:t>
          </a:r>
          <a:endParaRPr lang="es-EC" sz="3200" b="1" kern="1200" dirty="0">
            <a:latin typeface="+mn-lt"/>
            <a:cs typeface="Arial" pitchFamily="34" charset="0"/>
          </a:endParaRPr>
        </a:p>
      </dsp:txBody>
      <dsp:txXfrm>
        <a:off x="86295" y="54378"/>
        <a:ext cx="2539770" cy="979887"/>
      </dsp:txXfrm>
    </dsp:sp>
    <dsp:sp modelId="{F442FB26-C2E8-4EBD-AE4F-7C3FD5572525}">
      <dsp:nvSpPr>
        <dsp:cNvPr id="0" name=""/>
        <dsp:cNvSpPr/>
      </dsp:nvSpPr>
      <dsp:spPr>
        <a:xfrm>
          <a:off x="2647843" y="1195867"/>
          <a:ext cx="1136197" cy="1085907"/>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B00B6-3BAE-44DB-9A4E-ABBC84DFD6A5}">
      <dsp:nvSpPr>
        <dsp:cNvPr id="0" name=""/>
        <dsp:cNvSpPr/>
      </dsp:nvSpPr>
      <dsp:spPr>
        <a:xfrm>
          <a:off x="1434" y="1195867"/>
          <a:ext cx="2646409" cy="1085907"/>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dirty="0" smtClean="0"/>
            <a:t>Países de América Latina y el Caribe </a:t>
          </a:r>
          <a:endParaRPr lang="es-EC" sz="2400" b="1" kern="1200" dirty="0"/>
        </a:p>
      </dsp:txBody>
      <dsp:txXfrm>
        <a:off x="54444" y="1248877"/>
        <a:ext cx="2540389" cy="979887"/>
      </dsp:txXfrm>
    </dsp:sp>
    <dsp:sp modelId="{EAFB051E-4A2F-4AE8-B1FA-92A0FE0B0301}">
      <dsp:nvSpPr>
        <dsp:cNvPr id="0" name=""/>
        <dsp:cNvSpPr/>
      </dsp:nvSpPr>
      <dsp:spPr>
        <a:xfrm>
          <a:off x="2541649" y="2390365"/>
          <a:ext cx="1242109" cy="1085907"/>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endParaRPr lang="es-EC" sz="4800" kern="1200" dirty="0"/>
        </a:p>
      </dsp:txBody>
      <dsp:txXfrm>
        <a:off x="2541649" y="2526103"/>
        <a:ext cx="834894" cy="814431"/>
      </dsp:txXfrm>
    </dsp:sp>
    <dsp:sp modelId="{12FBBD8D-C556-4E41-9A34-225AC1F3FD15}">
      <dsp:nvSpPr>
        <dsp:cNvPr id="0" name=""/>
        <dsp:cNvSpPr/>
      </dsp:nvSpPr>
      <dsp:spPr>
        <a:xfrm>
          <a:off x="1717" y="2390365"/>
          <a:ext cx="2539931" cy="1085907"/>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MERCOSUR</a:t>
          </a:r>
          <a:endParaRPr lang="es-EC" sz="3000" kern="1200" dirty="0"/>
        </a:p>
      </dsp:txBody>
      <dsp:txXfrm>
        <a:off x="54727" y="2443375"/>
        <a:ext cx="2433911" cy="979887"/>
      </dsp:txXfrm>
    </dsp:sp>
    <dsp:sp modelId="{34969F9B-FECA-4700-89C3-7F22BBDDA957}">
      <dsp:nvSpPr>
        <dsp:cNvPr id="0" name=""/>
        <dsp:cNvSpPr/>
      </dsp:nvSpPr>
      <dsp:spPr>
        <a:xfrm>
          <a:off x="2464819" y="3584863"/>
          <a:ext cx="1319741" cy="1085907"/>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endParaRPr lang="es-EC" sz="4800" kern="1200" dirty="0"/>
        </a:p>
      </dsp:txBody>
      <dsp:txXfrm>
        <a:off x="2464819" y="3720601"/>
        <a:ext cx="912526" cy="814431"/>
      </dsp:txXfrm>
    </dsp:sp>
    <dsp:sp modelId="{022294D3-CD58-42E7-8234-427942E7DBF9}">
      <dsp:nvSpPr>
        <dsp:cNvPr id="0" name=""/>
        <dsp:cNvSpPr/>
      </dsp:nvSpPr>
      <dsp:spPr>
        <a:xfrm>
          <a:off x="915" y="3584863"/>
          <a:ext cx="2463903" cy="1085907"/>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UNASUR</a:t>
          </a:r>
          <a:endParaRPr lang="es-EC" sz="3000" kern="1200" dirty="0"/>
        </a:p>
      </dsp:txBody>
      <dsp:txXfrm>
        <a:off x="53925" y="3637873"/>
        <a:ext cx="2357883" cy="979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02B15-6D53-4DDB-B69E-DA14D5056D73}">
      <dsp:nvSpPr>
        <dsp:cNvPr id="0" name=""/>
        <dsp:cNvSpPr/>
      </dsp:nvSpPr>
      <dsp:spPr>
        <a:xfrm>
          <a:off x="3302085" y="16393"/>
          <a:ext cx="3605050" cy="1942104"/>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Barreras Arancelarias</a:t>
          </a:r>
          <a:endParaRPr lang="es-EC" sz="3200" kern="1200" dirty="0"/>
        </a:p>
      </dsp:txBody>
      <dsp:txXfrm>
        <a:off x="3830032" y="300808"/>
        <a:ext cx="2549156" cy="1373274"/>
      </dsp:txXfrm>
    </dsp:sp>
    <dsp:sp modelId="{2B02FFA4-1E50-4F51-A44B-EA66E269E184}">
      <dsp:nvSpPr>
        <dsp:cNvPr id="0" name=""/>
        <dsp:cNvSpPr/>
      </dsp:nvSpPr>
      <dsp:spPr>
        <a:xfrm rot="2173463">
          <a:off x="6223610" y="1557991"/>
          <a:ext cx="214486" cy="6554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dirty="0"/>
        </a:p>
      </dsp:txBody>
      <dsp:txXfrm>
        <a:off x="6229829" y="1670070"/>
        <a:ext cx="150140" cy="393276"/>
      </dsp:txXfrm>
    </dsp:sp>
    <dsp:sp modelId="{248E9428-EB6A-43D6-ABA4-6975E9B31953}">
      <dsp:nvSpPr>
        <dsp:cNvPr id="0" name=""/>
        <dsp:cNvSpPr/>
      </dsp:nvSpPr>
      <dsp:spPr>
        <a:xfrm>
          <a:off x="5533795" y="1857135"/>
          <a:ext cx="4167250" cy="1942104"/>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Barreras No arancelarias</a:t>
          </a:r>
          <a:endParaRPr lang="es-EC" sz="3200" kern="1200" dirty="0"/>
        </a:p>
      </dsp:txBody>
      <dsp:txXfrm>
        <a:off x="6144075" y="2141550"/>
        <a:ext cx="2946690" cy="1373274"/>
      </dsp:txXfrm>
    </dsp:sp>
    <dsp:sp modelId="{F07B87E1-E37B-42D1-8B9D-3D7BE308ABBB}">
      <dsp:nvSpPr>
        <dsp:cNvPr id="0" name=""/>
        <dsp:cNvSpPr/>
      </dsp:nvSpPr>
      <dsp:spPr>
        <a:xfrm rot="5908308">
          <a:off x="7236677" y="3806312"/>
          <a:ext cx="372478" cy="6554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dirty="0"/>
        </a:p>
      </dsp:txBody>
      <dsp:txXfrm rot="10800000">
        <a:off x="7300780" y="3882142"/>
        <a:ext cx="260735" cy="393276"/>
      </dsp:txXfrm>
    </dsp:sp>
    <dsp:sp modelId="{41960FE7-E5F3-49D2-9161-88D06D88FCF9}">
      <dsp:nvSpPr>
        <dsp:cNvPr id="0" name=""/>
        <dsp:cNvSpPr/>
      </dsp:nvSpPr>
      <dsp:spPr>
        <a:xfrm>
          <a:off x="5180517" y="4489609"/>
          <a:ext cx="4089605" cy="1942104"/>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Propiedad en escalas</a:t>
          </a:r>
          <a:endParaRPr lang="es-EC" sz="3200" kern="1200" dirty="0"/>
        </a:p>
      </dsp:txBody>
      <dsp:txXfrm>
        <a:off x="5779426" y="4774024"/>
        <a:ext cx="2891787" cy="1373274"/>
      </dsp:txXfrm>
    </dsp:sp>
    <dsp:sp modelId="{38CFE60E-F1E3-40BA-AE94-5F357BA8EEBE}">
      <dsp:nvSpPr>
        <dsp:cNvPr id="0" name=""/>
        <dsp:cNvSpPr/>
      </dsp:nvSpPr>
      <dsp:spPr>
        <a:xfrm rot="10799526">
          <a:off x="4624043" y="5133262"/>
          <a:ext cx="393241" cy="6554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dirty="0"/>
        </a:p>
      </dsp:txBody>
      <dsp:txXfrm rot="10800000">
        <a:off x="4742015" y="5264346"/>
        <a:ext cx="275269" cy="393276"/>
      </dsp:txXfrm>
    </dsp:sp>
    <dsp:sp modelId="{550B87E4-2A0D-4E27-AAA6-A449282BADE3}">
      <dsp:nvSpPr>
        <dsp:cNvPr id="0" name=""/>
        <dsp:cNvSpPr/>
      </dsp:nvSpPr>
      <dsp:spPr>
        <a:xfrm>
          <a:off x="1056280" y="4490226"/>
          <a:ext cx="3382271" cy="1942104"/>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Preferencias</a:t>
          </a:r>
          <a:endParaRPr lang="es-EC" sz="3200" kern="1200" dirty="0"/>
        </a:p>
      </dsp:txBody>
      <dsp:txXfrm>
        <a:off x="1551602" y="4774641"/>
        <a:ext cx="2391627" cy="1373274"/>
      </dsp:txXfrm>
    </dsp:sp>
    <dsp:sp modelId="{D5B7E287-3926-4473-9A99-D2FF2B5E3B1A}">
      <dsp:nvSpPr>
        <dsp:cNvPr id="0" name=""/>
        <dsp:cNvSpPr/>
      </dsp:nvSpPr>
      <dsp:spPr>
        <a:xfrm rot="15804625">
          <a:off x="2416427" y="3835483"/>
          <a:ext cx="362073" cy="6554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dirty="0"/>
        </a:p>
      </dsp:txBody>
      <dsp:txXfrm rot="10800000">
        <a:off x="2476971" y="4020527"/>
        <a:ext cx="253451" cy="393276"/>
      </dsp:txXfrm>
    </dsp:sp>
    <dsp:sp modelId="{B2113D48-E22C-4737-B663-F107546C4C6F}">
      <dsp:nvSpPr>
        <dsp:cNvPr id="0" name=""/>
        <dsp:cNvSpPr/>
      </dsp:nvSpPr>
      <dsp:spPr>
        <a:xfrm>
          <a:off x="294700" y="1872925"/>
          <a:ext cx="4300731" cy="1942104"/>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Competitividad</a:t>
          </a:r>
          <a:endParaRPr lang="es-EC" sz="3200" kern="1200" dirty="0"/>
        </a:p>
      </dsp:txBody>
      <dsp:txXfrm>
        <a:off x="924527" y="2157340"/>
        <a:ext cx="3041077" cy="1373274"/>
      </dsp:txXfrm>
    </dsp:sp>
    <dsp:sp modelId="{5C1E2FB1-1908-463A-8B13-E4ABA0149FB9}">
      <dsp:nvSpPr>
        <dsp:cNvPr id="0" name=""/>
        <dsp:cNvSpPr/>
      </dsp:nvSpPr>
      <dsp:spPr>
        <a:xfrm rot="19504950">
          <a:off x="3676208" y="1568780"/>
          <a:ext cx="252275" cy="6554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dirty="0"/>
        </a:p>
      </dsp:txBody>
      <dsp:txXfrm>
        <a:off x="3683020" y="1721532"/>
        <a:ext cx="176593" cy="393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B7C3E-966C-4B6D-8797-7FB734FA4AE3}">
      <dsp:nvSpPr>
        <dsp:cNvPr id="0" name=""/>
        <dsp:cNvSpPr/>
      </dsp:nvSpPr>
      <dsp:spPr>
        <a:xfrm>
          <a:off x="7285563" y="0"/>
          <a:ext cx="3635999" cy="100263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s-EC" sz="3200" kern="1200" dirty="0" smtClean="0"/>
            <a:t>Suscrito 26/04/2010</a:t>
          </a:r>
          <a:endParaRPr lang="es-EC" sz="3200" kern="1200" dirty="0"/>
        </a:p>
      </dsp:txBody>
      <dsp:txXfrm>
        <a:off x="7334507" y="48944"/>
        <a:ext cx="3538111" cy="904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064CE-26C8-4456-9639-FA1E559764E3}">
      <dsp:nvSpPr>
        <dsp:cNvPr id="0" name=""/>
        <dsp:cNvSpPr/>
      </dsp:nvSpPr>
      <dsp:spPr>
        <a:xfrm>
          <a:off x="166681" y="0"/>
          <a:ext cx="1212331" cy="1212331"/>
        </a:xfrm>
        <a:prstGeom prst="ellipse">
          <a:avLst/>
        </a:prstGeom>
        <a:blipFill rotWithShape="0">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09784CF-DED7-43BD-BCFE-CEE724FF820C}">
      <dsp:nvSpPr>
        <dsp:cNvPr id="0" name=""/>
        <dsp:cNvSpPr/>
      </dsp:nvSpPr>
      <dsp:spPr>
        <a:xfrm>
          <a:off x="2062328" y="109981"/>
          <a:ext cx="7231550" cy="993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lvl="0" algn="l" defTabSz="1333500">
            <a:lnSpc>
              <a:spcPct val="90000"/>
            </a:lnSpc>
            <a:spcBef>
              <a:spcPct val="0"/>
            </a:spcBef>
            <a:spcAft>
              <a:spcPct val="35000"/>
            </a:spcAft>
          </a:pPr>
          <a:r>
            <a:rPr lang="es-EC" sz="3000" kern="1200" dirty="0" smtClean="0"/>
            <a:t>Zona económica de desarrollo compartido</a:t>
          </a:r>
          <a:endParaRPr lang="es-EC" sz="3000" kern="1200" dirty="0"/>
        </a:p>
      </dsp:txBody>
      <dsp:txXfrm>
        <a:off x="2062328" y="109981"/>
        <a:ext cx="7231550" cy="993603"/>
      </dsp:txXfrm>
    </dsp:sp>
    <dsp:sp modelId="{6384F216-67A9-44F4-BFCC-136132CC2A1C}">
      <dsp:nvSpPr>
        <dsp:cNvPr id="0" name=""/>
        <dsp:cNvSpPr/>
      </dsp:nvSpPr>
      <dsp:spPr>
        <a:xfrm>
          <a:off x="909291" y="1244469"/>
          <a:ext cx="1212331" cy="1212331"/>
        </a:xfrm>
        <a:prstGeom prst="ellipse">
          <a:avLst/>
        </a:prstGeom>
        <a:blipFill rotWithShape="0">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5728B17-7579-4408-89FA-E11AFF0CFA4B}">
      <dsp:nvSpPr>
        <dsp:cNvPr id="0" name=""/>
        <dsp:cNvSpPr/>
      </dsp:nvSpPr>
      <dsp:spPr>
        <a:xfrm>
          <a:off x="2634815" y="1418900"/>
          <a:ext cx="6468234" cy="800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lvl="0" algn="l" defTabSz="1333500">
            <a:lnSpc>
              <a:spcPct val="90000"/>
            </a:lnSpc>
            <a:spcBef>
              <a:spcPct val="0"/>
            </a:spcBef>
            <a:spcAft>
              <a:spcPct val="35000"/>
            </a:spcAft>
          </a:pPr>
          <a:r>
            <a:rPr lang="es-EC" sz="3000" kern="1200" dirty="0" smtClean="0"/>
            <a:t>Intercambio de información</a:t>
          </a:r>
          <a:endParaRPr lang="es-EC" sz="3000" kern="1200" dirty="0"/>
        </a:p>
      </dsp:txBody>
      <dsp:txXfrm>
        <a:off x="2634815" y="1418900"/>
        <a:ext cx="6468234" cy="800430"/>
      </dsp:txXfrm>
    </dsp:sp>
    <dsp:sp modelId="{E2B27CAD-16A1-4DA2-917B-343C3134960A}">
      <dsp:nvSpPr>
        <dsp:cNvPr id="0" name=""/>
        <dsp:cNvSpPr/>
      </dsp:nvSpPr>
      <dsp:spPr>
        <a:xfrm>
          <a:off x="1524149" y="2425280"/>
          <a:ext cx="1212331" cy="1212331"/>
        </a:xfrm>
        <a:prstGeom prst="ellipse">
          <a:avLst/>
        </a:prstGeom>
        <a:blipFill rotWithShape="0">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6380F8D-E7FC-44F4-B146-DD8724605E3D}">
      <dsp:nvSpPr>
        <dsp:cNvPr id="0" name=""/>
        <dsp:cNvSpPr/>
      </dsp:nvSpPr>
      <dsp:spPr>
        <a:xfrm>
          <a:off x="3399684" y="2267629"/>
          <a:ext cx="6468234" cy="1212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lvl="0" algn="l" defTabSz="1333500">
            <a:lnSpc>
              <a:spcPct val="90000"/>
            </a:lnSpc>
            <a:spcBef>
              <a:spcPct val="0"/>
            </a:spcBef>
            <a:spcAft>
              <a:spcPct val="35000"/>
            </a:spcAft>
          </a:pPr>
          <a:r>
            <a:rPr lang="es-EC" sz="3000" kern="1200" dirty="0" smtClean="0"/>
            <a:t>Oferta exportable conjunta</a:t>
          </a:r>
          <a:endParaRPr lang="es-EC" sz="3000" kern="1200" dirty="0"/>
        </a:p>
      </dsp:txBody>
      <dsp:txXfrm>
        <a:off x="3399684" y="2267629"/>
        <a:ext cx="6468234" cy="1212331"/>
      </dsp:txXfrm>
    </dsp:sp>
    <dsp:sp modelId="{EA33C677-A334-49C1-BF7A-22D3453F6E93}">
      <dsp:nvSpPr>
        <dsp:cNvPr id="0" name=""/>
        <dsp:cNvSpPr/>
      </dsp:nvSpPr>
      <dsp:spPr>
        <a:xfrm>
          <a:off x="2237434" y="3543632"/>
          <a:ext cx="1212331" cy="1212331"/>
        </a:xfrm>
        <a:prstGeom prst="ellipse">
          <a:avLst/>
        </a:prstGeom>
        <a:blipFill rotWithShape="0">
          <a:blip xmlns:r="http://schemas.openxmlformats.org/officeDocument/2006/relationships" r:embed="rId4"/>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F87796-436A-4E17-BF87-111CA05C8556}">
      <dsp:nvSpPr>
        <dsp:cNvPr id="0" name=""/>
        <dsp:cNvSpPr/>
      </dsp:nvSpPr>
      <dsp:spPr>
        <a:xfrm>
          <a:off x="4175581" y="3783729"/>
          <a:ext cx="3867357" cy="888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lvl="0" algn="l" defTabSz="1333500">
            <a:lnSpc>
              <a:spcPct val="90000"/>
            </a:lnSpc>
            <a:spcBef>
              <a:spcPct val="0"/>
            </a:spcBef>
            <a:spcAft>
              <a:spcPct val="35000"/>
            </a:spcAft>
          </a:pPr>
          <a:r>
            <a:rPr lang="es-EC" sz="3000" kern="1200" dirty="0" smtClean="0"/>
            <a:t>Homologación</a:t>
          </a:r>
          <a:endParaRPr lang="es-EC" sz="3000" kern="1200" dirty="0"/>
        </a:p>
      </dsp:txBody>
      <dsp:txXfrm>
        <a:off x="4175581" y="3783729"/>
        <a:ext cx="3867357" cy="8885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19EB2-29F6-41D1-9045-5D8E9E9CE4F7}">
      <dsp:nvSpPr>
        <dsp:cNvPr id="0" name=""/>
        <dsp:cNvSpPr/>
      </dsp:nvSpPr>
      <dsp:spPr>
        <a:xfrm>
          <a:off x="0" y="0"/>
          <a:ext cx="6298323" cy="1508760"/>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EC" sz="3400" b="1" kern="1200" dirty="0" smtClean="0"/>
            <a:t>Renta Per cápita de Ecuador  y Venezuela </a:t>
          </a:r>
          <a:endParaRPr lang="es-EC" sz="3400" kern="1200" dirty="0"/>
        </a:p>
      </dsp:txBody>
      <dsp:txXfrm>
        <a:off x="44190" y="44190"/>
        <a:ext cx="4670253" cy="1420380"/>
      </dsp:txXfrm>
    </dsp:sp>
    <dsp:sp modelId="{F82169C5-58A0-4665-B33D-F21E3A1EB196}">
      <dsp:nvSpPr>
        <dsp:cNvPr id="0" name=""/>
        <dsp:cNvSpPr/>
      </dsp:nvSpPr>
      <dsp:spPr>
        <a:xfrm>
          <a:off x="2046958" y="1844567"/>
          <a:ext cx="5362833" cy="1279534"/>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Sistema Único </a:t>
          </a:r>
          <a:r>
            <a:rPr lang="es-EC" sz="2400" b="1" kern="1200" dirty="0" smtClean="0"/>
            <a:t> de </a:t>
          </a:r>
          <a:r>
            <a:rPr lang="es-EC" sz="2400" b="1" kern="1200" dirty="0" smtClean="0"/>
            <a:t>Compensación Regional de Pagos </a:t>
          </a:r>
          <a:endParaRPr lang="es-EC" sz="2400" kern="1200" dirty="0"/>
        </a:p>
      </dsp:txBody>
      <dsp:txXfrm>
        <a:off x="2084434" y="1882043"/>
        <a:ext cx="3979658" cy="1204582"/>
      </dsp:txXfrm>
    </dsp:sp>
    <dsp:sp modelId="{1D0DF188-C943-4922-8361-8A32D1871142}">
      <dsp:nvSpPr>
        <dsp:cNvPr id="0" name=""/>
        <dsp:cNvSpPr/>
      </dsp:nvSpPr>
      <dsp:spPr>
        <a:xfrm>
          <a:off x="1533582" y="3809699"/>
          <a:ext cx="5876209" cy="1040380"/>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dirty="0" smtClean="0"/>
            <a:t>Balanza Comercial Binacional  (2011-2015)</a:t>
          </a:r>
          <a:endParaRPr lang="es-EC" sz="2400" kern="1200" dirty="0"/>
        </a:p>
      </dsp:txBody>
      <dsp:txXfrm>
        <a:off x="1564054" y="3840171"/>
        <a:ext cx="4381808" cy="979436"/>
      </dsp:txXfrm>
    </dsp:sp>
    <dsp:sp modelId="{3B6715F5-C317-4895-BD62-E6CF4B3FFF67}">
      <dsp:nvSpPr>
        <dsp:cNvPr id="0" name=""/>
        <dsp:cNvSpPr/>
      </dsp:nvSpPr>
      <dsp:spPr>
        <a:xfrm>
          <a:off x="5793354" y="875903"/>
          <a:ext cx="980694" cy="980694"/>
        </a:xfrm>
        <a:prstGeom prst="downArrow">
          <a:avLst>
            <a:gd name="adj1" fmla="val 55000"/>
            <a:gd name="adj2" fmla="val 45000"/>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p>
      </dsp:txBody>
      <dsp:txXfrm>
        <a:off x="6014010" y="875903"/>
        <a:ext cx="539382" cy="737972"/>
      </dsp:txXfrm>
    </dsp:sp>
    <dsp:sp modelId="{F3137EA5-4D67-41F5-9311-9ECBC065FFEF}">
      <dsp:nvSpPr>
        <dsp:cNvPr id="0" name=""/>
        <dsp:cNvSpPr/>
      </dsp:nvSpPr>
      <dsp:spPr>
        <a:xfrm>
          <a:off x="5941325" y="3238714"/>
          <a:ext cx="980694" cy="980694"/>
        </a:xfrm>
        <a:prstGeom prst="downArrow">
          <a:avLst>
            <a:gd name="adj1" fmla="val 55000"/>
            <a:gd name="adj2" fmla="val 45000"/>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dirty="0"/>
        </a:p>
      </dsp:txBody>
      <dsp:txXfrm>
        <a:off x="6161981" y="3238714"/>
        <a:ext cx="539382" cy="7379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152A5-51D0-4E82-AF63-3209C3E63FD5}">
      <dsp:nvSpPr>
        <dsp:cNvPr id="0" name=""/>
        <dsp:cNvSpPr/>
      </dsp:nvSpPr>
      <dsp:spPr>
        <a:xfrm>
          <a:off x="195140" y="558677"/>
          <a:ext cx="4674477" cy="1460774"/>
        </a:xfrm>
        <a:prstGeom prst="rect">
          <a:avLst/>
        </a:prstGeom>
        <a:solidFill>
          <a:schemeClr val="lt1">
            <a:alpha val="4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9431"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Misiones Comerciales Binacionales</a:t>
          </a:r>
          <a:endParaRPr lang="es-EC" sz="2800" kern="1200" dirty="0"/>
        </a:p>
      </dsp:txBody>
      <dsp:txXfrm>
        <a:off x="195140" y="558677"/>
        <a:ext cx="4674477" cy="1460774"/>
      </dsp:txXfrm>
    </dsp:sp>
    <dsp:sp modelId="{587E5480-DF12-411A-9150-6F3B6AE1A492}">
      <dsp:nvSpPr>
        <dsp:cNvPr id="0" name=""/>
        <dsp:cNvSpPr/>
      </dsp:nvSpPr>
      <dsp:spPr>
        <a:xfrm>
          <a:off x="370" y="737011"/>
          <a:ext cx="1022541" cy="755142"/>
        </a:xfrm>
        <a:prstGeom prst="rect">
          <a:avLst/>
        </a:prstGeom>
        <a:blipFill rotWithShape="1">
          <a:blip xmlns:r="http://schemas.openxmlformats.org/officeDocument/2006/relationships" r:embed="rId1"/>
          <a:stretch>
            <a:fillRect/>
          </a:stretch>
        </a:blipFill>
        <a:ln w="3175" cap="flat" cmpd="thickThin" algn="ctr">
          <a:solidFill>
            <a:schemeClr val="accent1"/>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F11A132-C96B-48FB-9695-1E595CED5F37}">
      <dsp:nvSpPr>
        <dsp:cNvPr id="0" name=""/>
        <dsp:cNvSpPr/>
      </dsp:nvSpPr>
      <dsp:spPr>
        <a:xfrm>
          <a:off x="5307352" y="558677"/>
          <a:ext cx="4674477" cy="1460774"/>
        </a:xfrm>
        <a:prstGeom prst="rect">
          <a:avLst/>
        </a:prstGeom>
        <a:solidFill>
          <a:schemeClr val="lt1">
            <a:alpha val="4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9431"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Creación de Empresas Mixtas</a:t>
          </a:r>
          <a:endParaRPr lang="es-EC" sz="2800" kern="1200" dirty="0"/>
        </a:p>
      </dsp:txBody>
      <dsp:txXfrm>
        <a:off x="5307352" y="558677"/>
        <a:ext cx="4674477" cy="1460774"/>
      </dsp:txXfrm>
    </dsp:sp>
    <dsp:sp modelId="{AFCF0766-86E4-49BB-9AC3-CA073CF76D7D}">
      <dsp:nvSpPr>
        <dsp:cNvPr id="0" name=""/>
        <dsp:cNvSpPr/>
      </dsp:nvSpPr>
      <dsp:spPr>
        <a:xfrm>
          <a:off x="5112582" y="700844"/>
          <a:ext cx="1022541" cy="827476"/>
        </a:xfrm>
        <a:prstGeom prst="rect">
          <a:avLst/>
        </a:prstGeom>
        <a:blipFill rotWithShape="1">
          <a:blip xmlns:r="http://schemas.openxmlformats.org/officeDocument/2006/relationships" r:embed="rId2"/>
          <a:stretch>
            <a:fillRect/>
          </a:stretch>
        </a:blipFill>
        <a:ln w="48500" cap="flat" cmpd="thickThin" algn="ctr">
          <a:solidFill>
            <a:schemeClr val="accent1"/>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CE8737E-0E52-48E7-900A-D6669C0B82D0}">
      <dsp:nvSpPr>
        <dsp:cNvPr id="0" name=""/>
        <dsp:cNvSpPr/>
      </dsp:nvSpPr>
      <dsp:spPr>
        <a:xfrm>
          <a:off x="195140" y="2202390"/>
          <a:ext cx="4674477" cy="2204074"/>
        </a:xfrm>
        <a:prstGeom prst="rect">
          <a:avLst/>
        </a:prstGeom>
        <a:solidFill>
          <a:schemeClr val="lt1">
            <a:alpha val="4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9431"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Alianzas estratégicas</a:t>
          </a:r>
          <a:endParaRPr lang="es-EC" sz="2800" kern="1200" dirty="0"/>
        </a:p>
      </dsp:txBody>
      <dsp:txXfrm>
        <a:off x="195140" y="2202390"/>
        <a:ext cx="4674477" cy="2204074"/>
      </dsp:txXfrm>
    </dsp:sp>
    <dsp:sp modelId="{13449599-99D5-4B70-B1F3-F5F5BE6366A4}">
      <dsp:nvSpPr>
        <dsp:cNvPr id="0" name=""/>
        <dsp:cNvSpPr/>
      </dsp:nvSpPr>
      <dsp:spPr>
        <a:xfrm>
          <a:off x="370" y="2713477"/>
          <a:ext cx="1022541" cy="832937"/>
        </a:xfrm>
        <a:prstGeom prst="rect">
          <a:avLst/>
        </a:prstGeom>
        <a:blipFill rotWithShape="1">
          <a:blip xmlns:r="http://schemas.openxmlformats.org/officeDocument/2006/relationships" r:embed="rId3"/>
          <a:stretch>
            <a:fillRect/>
          </a:stretch>
        </a:blipFill>
        <a:ln w="48500" cap="flat" cmpd="thickThin" algn="ctr">
          <a:solidFill>
            <a:schemeClr val="accent1"/>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EC1004B-6666-4EEC-91F7-D531F61C9527}">
      <dsp:nvSpPr>
        <dsp:cNvPr id="0" name=""/>
        <dsp:cNvSpPr/>
      </dsp:nvSpPr>
      <dsp:spPr>
        <a:xfrm>
          <a:off x="5307352" y="2186628"/>
          <a:ext cx="4674477" cy="2235597"/>
        </a:xfrm>
        <a:prstGeom prst="rect">
          <a:avLst/>
        </a:prstGeom>
        <a:solidFill>
          <a:schemeClr val="lt1">
            <a:alpha val="4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9431"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Empresas Grannacionales</a:t>
          </a:r>
          <a:endParaRPr lang="es-EC" sz="2800" kern="1200" dirty="0"/>
        </a:p>
      </dsp:txBody>
      <dsp:txXfrm>
        <a:off x="5307352" y="2186628"/>
        <a:ext cx="4674477" cy="2235597"/>
      </dsp:txXfrm>
    </dsp:sp>
    <dsp:sp modelId="{1B316176-CF03-42C6-BBAE-4D9FAF82FF93}">
      <dsp:nvSpPr>
        <dsp:cNvPr id="0" name=""/>
        <dsp:cNvSpPr/>
      </dsp:nvSpPr>
      <dsp:spPr>
        <a:xfrm>
          <a:off x="5112582" y="2775405"/>
          <a:ext cx="1022541" cy="709081"/>
        </a:xfrm>
        <a:prstGeom prst="rect">
          <a:avLst/>
        </a:prstGeom>
        <a:blipFill rotWithShape="1">
          <a:blip xmlns:r="http://schemas.openxmlformats.org/officeDocument/2006/relationships" r:embed="rId4"/>
          <a:stretch>
            <a:fillRect/>
          </a:stretch>
        </a:blipFill>
        <a:ln w="48500" cap="flat" cmpd="thickThin" algn="ctr">
          <a:solidFill>
            <a:schemeClr val="accent1"/>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C0440-6880-4202-B586-2DDD4679FB50}">
      <dsp:nvSpPr>
        <dsp:cNvPr id="0" name=""/>
        <dsp:cNvSpPr/>
      </dsp:nvSpPr>
      <dsp:spPr>
        <a:xfrm>
          <a:off x="0" y="48378"/>
          <a:ext cx="3648929" cy="684519"/>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s-EC" sz="3000" b="1" kern="1200" dirty="0" smtClean="0"/>
            <a:t>Bauman (2016)</a:t>
          </a:r>
          <a:endParaRPr lang="es-EC" sz="3000" b="1" kern="1200" dirty="0"/>
        </a:p>
      </dsp:txBody>
      <dsp:txXfrm>
        <a:off x="33415" y="81793"/>
        <a:ext cx="3582099" cy="617689"/>
      </dsp:txXfrm>
    </dsp:sp>
    <dsp:sp modelId="{0A6E9319-874C-4BEC-9EFF-59B16427F5F1}">
      <dsp:nvSpPr>
        <dsp:cNvPr id="0" name=""/>
        <dsp:cNvSpPr/>
      </dsp:nvSpPr>
      <dsp:spPr>
        <a:xfrm>
          <a:off x="4971424" y="0"/>
          <a:ext cx="5132984" cy="840603"/>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s-EC" sz="3000" kern="1200" dirty="0" smtClean="0"/>
            <a:t>La Globalización, consecuencias humanas</a:t>
          </a:r>
          <a:endParaRPr lang="es-EC" sz="3000" kern="1200" dirty="0"/>
        </a:p>
      </dsp:txBody>
      <dsp:txXfrm>
        <a:off x="5012459" y="41035"/>
        <a:ext cx="5050914" cy="758533"/>
      </dsp:txXfrm>
    </dsp:sp>
    <dsp:sp modelId="{D509B122-B4ED-4A0B-B022-A72929028ACD}">
      <dsp:nvSpPr>
        <dsp:cNvPr id="0" name=""/>
        <dsp:cNvSpPr/>
      </dsp:nvSpPr>
      <dsp:spPr>
        <a:xfrm>
          <a:off x="63067" y="1618087"/>
          <a:ext cx="3648929" cy="450601"/>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s-EC" sz="3000" b="1" kern="1200" dirty="0" smtClean="0"/>
            <a:t>Cardozo (2015)</a:t>
          </a:r>
          <a:endParaRPr lang="es-EC" sz="3000" b="1" kern="1200" dirty="0"/>
        </a:p>
      </dsp:txBody>
      <dsp:txXfrm>
        <a:off x="85064" y="1640084"/>
        <a:ext cx="3604935" cy="406607"/>
      </dsp:txXfrm>
    </dsp:sp>
    <dsp:sp modelId="{C46050F1-D037-40BE-B027-15B2B0914336}">
      <dsp:nvSpPr>
        <dsp:cNvPr id="0" name=""/>
        <dsp:cNvSpPr/>
      </dsp:nvSpPr>
      <dsp:spPr>
        <a:xfrm>
          <a:off x="63067" y="2690731"/>
          <a:ext cx="3648929" cy="450601"/>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C" sz="2100" b="1" kern="1200" dirty="0" smtClean="0"/>
            <a:t>Cordero (2013)</a:t>
          </a:r>
          <a:endParaRPr lang="es-EC" sz="2100" b="1" kern="1200" dirty="0"/>
        </a:p>
      </dsp:txBody>
      <dsp:txXfrm>
        <a:off x="85064" y="2712728"/>
        <a:ext cx="3604935" cy="406607"/>
      </dsp:txXfrm>
    </dsp:sp>
    <dsp:sp modelId="{237F731A-193A-41C9-BC83-75BEC3470E52}">
      <dsp:nvSpPr>
        <dsp:cNvPr id="0" name=""/>
        <dsp:cNvSpPr/>
      </dsp:nvSpPr>
      <dsp:spPr>
        <a:xfrm>
          <a:off x="6448073" y="2693374"/>
          <a:ext cx="3648929" cy="450601"/>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C" sz="2100" b="1" kern="1200" dirty="0" smtClean="0"/>
            <a:t>Sostenibilidad</a:t>
          </a:r>
          <a:endParaRPr lang="es-EC" sz="2100" b="1" kern="1200" dirty="0"/>
        </a:p>
      </dsp:txBody>
      <dsp:txXfrm>
        <a:off x="6470070" y="2715371"/>
        <a:ext cx="3604935" cy="406607"/>
      </dsp:txXfrm>
    </dsp:sp>
    <dsp:sp modelId="{179C8A2A-C855-423F-A75D-EAD9BE9B9CA3}">
      <dsp:nvSpPr>
        <dsp:cNvPr id="0" name=""/>
        <dsp:cNvSpPr/>
      </dsp:nvSpPr>
      <dsp:spPr>
        <a:xfrm>
          <a:off x="5147937" y="3965792"/>
          <a:ext cx="4987976" cy="450601"/>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C" sz="2100" b="1" kern="1200" dirty="0" smtClean="0"/>
            <a:t>Desarrollo sin Propiedad ni Mercado</a:t>
          </a:r>
          <a:endParaRPr lang="es-EC" sz="2100" b="1" kern="1200" dirty="0"/>
        </a:p>
      </dsp:txBody>
      <dsp:txXfrm>
        <a:off x="5169934" y="3987789"/>
        <a:ext cx="4943982" cy="406607"/>
      </dsp:txXfrm>
    </dsp:sp>
    <dsp:sp modelId="{0F8658A1-8052-4F24-9C49-915EFED151D0}">
      <dsp:nvSpPr>
        <dsp:cNvPr id="0" name=""/>
        <dsp:cNvSpPr/>
      </dsp:nvSpPr>
      <dsp:spPr>
        <a:xfrm>
          <a:off x="6431725" y="1484395"/>
          <a:ext cx="3648929" cy="525497"/>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s-EC" sz="3000" kern="1200" dirty="0" smtClean="0"/>
            <a:t>Petro Diplomacia</a:t>
          </a:r>
          <a:endParaRPr lang="es-EC" sz="3000" kern="1200" dirty="0"/>
        </a:p>
      </dsp:txBody>
      <dsp:txXfrm>
        <a:off x="6457378" y="1510048"/>
        <a:ext cx="3597623" cy="474191"/>
      </dsp:txXfrm>
    </dsp:sp>
    <dsp:sp modelId="{3DA5E7F0-55D6-43FD-A207-81043120C84E}">
      <dsp:nvSpPr>
        <dsp:cNvPr id="0" name=""/>
        <dsp:cNvSpPr/>
      </dsp:nvSpPr>
      <dsp:spPr>
        <a:xfrm>
          <a:off x="94594" y="4043779"/>
          <a:ext cx="3648929" cy="450601"/>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C" sz="2100" b="1" kern="1200" dirty="0" smtClean="0"/>
            <a:t>Curiel (2015)</a:t>
          </a:r>
          <a:endParaRPr lang="es-EC" sz="2100" b="1" kern="1200" dirty="0"/>
        </a:p>
      </dsp:txBody>
      <dsp:txXfrm>
        <a:off x="116591" y="4065776"/>
        <a:ext cx="3604935" cy="406607"/>
      </dsp:txXfrm>
    </dsp:sp>
    <dsp:sp modelId="{BE0826FF-F99B-403E-B5BE-3E219AF3A5E5}">
      <dsp:nvSpPr>
        <dsp:cNvPr id="0" name=""/>
        <dsp:cNvSpPr/>
      </dsp:nvSpPr>
      <dsp:spPr>
        <a:xfrm>
          <a:off x="78831" y="5086812"/>
          <a:ext cx="3648929" cy="450601"/>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C" sz="2100" b="1" kern="1200" dirty="0" smtClean="0"/>
            <a:t>Galván (2012)</a:t>
          </a:r>
          <a:endParaRPr lang="es-EC" sz="2100" b="1" kern="1200" dirty="0"/>
        </a:p>
      </dsp:txBody>
      <dsp:txXfrm>
        <a:off x="100828" y="5108809"/>
        <a:ext cx="3604935" cy="406607"/>
      </dsp:txXfrm>
    </dsp:sp>
    <dsp:sp modelId="{BBF9B2AA-3639-4326-9DC1-5982928B9C97}">
      <dsp:nvSpPr>
        <dsp:cNvPr id="0" name=""/>
        <dsp:cNvSpPr/>
      </dsp:nvSpPr>
      <dsp:spPr>
        <a:xfrm>
          <a:off x="6101278" y="5064300"/>
          <a:ext cx="3648929" cy="450601"/>
        </a:xfrm>
        <a:prstGeom prst="round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C" sz="2100" b="1" kern="1200" dirty="0" smtClean="0"/>
            <a:t>Capacidades Técnicas OMC</a:t>
          </a:r>
          <a:endParaRPr lang="es-EC" sz="2100" b="1" kern="1200" dirty="0"/>
        </a:p>
      </dsp:txBody>
      <dsp:txXfrm>
        <a:off x="6123275" y="5086297"/>
        <a:ext cx="3604935" cy="4066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0.50631</cdr:x>
      <cdr:y>0.4799</cdr:y>
    </cdr:from>
    <cdr:to>
      <cdr:x>0.55852</cdr:x>
      <cdr:y>0.55087</cdr:y>
    </cdr:to>
    <cdr:pic>
      <cdr:nvPicPr>
        <cdr:cNvPr id="2" name="Picture 2" descr="Resultado de imagen para bandera de ecuador y venezuela"/>
        <cdr:cNvPicPr>
          <a:picLocks xmlns:a="http://schemas.openxmlformats.org/drawingml/2006/main" noChangeAspect="1" noChangeArrowheads="1"/>
        </cdr:cNvPicPr>
      </cdr:nvPicPr>
      <cdr:blipFill rotWithShape="1">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l="33578" r="33211"/>
        <a:stretch xmlns:a="http://schemas.openxmlformats.org/drawingml/2006/main"/>
      </cdr:blipFill>
      <cdr:spPr bwMode="auto">
        <a:xfrm xmlns:a="http://schemas.openxmlformats.org/drawingml/2006/main">
          <a:off x="5691352" y="2965791"/>
          <a:ext cx="586898" cy="438659"/>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s-ES"/>
              <a:t>18/03/2018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‹Nº›</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s-ES"/>
              <a:t>18/03/2018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‹Nº›</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402B9795-92DC-40DC-A1CA-9A4B349D7824}" type="datetimeFigureOut">
              <a:rPr lang="es-ES"/>
              <a:t>18/03/2018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2B9795-92DC-40DC-A1CA-9A4B349D7824}" type="datetimeFigureOut">
              <a:rPr lang="es-ES"/>
              <a:t>18/03/2018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t>18/03/2018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t>18/03/2018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t>18/03/2018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s-ES" smtClean="0"/>
              <a:t>Haga clic en el icono para agregar una imagen</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es-ES" sz="1200" b="1" i="1" dirty="0" smtClean="0">
                <a:latin typeface="Arial"/>
                <a:ea typeface="+mn-ea"/>
                <a:cs typeface="Arial"/>
              </a:rPr>
              <a:t>NOTA:</a:t>
            </a:r>
          </a:p>
          <a:p>
            <a:pPr algn="l" defTabSz="914400">
              <a:buNone/>
            </a:pPr>
            <a:r>
              <a:rPr lang="es-ES" sz="1200" b="0" i="1" dirty="0" smtClean="0">
                <a:latin typeface="Arial"/>
                <a:ea typeface="+mn-ea"/>
                <a:cs typeface="Arial"/>
              </a:rPr>
              <a:t>Para cambiar la imagen de esta dispositiva, seleccione la imagen y elimínela. A continuación </a:t>
            </a:r>
            <a:r>
              <a:rPr lang="es-ES" sz="1200" b="0" i="1" noProof="0" dirty="0" smtClean="0">
                <a:latin typeface="Arial"/>
                <a:ea typeface="+mn-ea"/>
                <a:cs typeface="Arial"/>
              </a:rPr>
              <a:t>haga</a:t>
            </a:r>
            <a:r>
              <a:rPr lang="es-ES" sz="1200" b="0" i="1" dirty="0" smtClean="0">
                <a:latin typeface="Arial"/>
                <a:ea typeface="+mn-ea"/>
                <a:cs typeface="Arial"/>
              </a:rPr>
              <a:t> clic en el icono Imágenes en el marcador de posición e inserte su imagen.</a:t>
            </a:r>
            <a:endParaRPr lang="es-ES" sz="1200" b="0" i="1" dirty="0">
              <a:latin typeface="Arial"/>
              <a:ea typeface="+mn-ea"/>
              <a:cs typeface="Arial"/>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2B9795-92DC-40DC-A1CA-9A4B349D7824}" type="datetimeFigureOut">
              <a:rPr lang="es-ES"/>
              <a:t>18/03/2018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402B9795-92DC-40DC-A1CA-9A4B349D7824}" type="datetimeFigureOut">
              <a:rPr lang="es-ES"/>
              <a:t>18/03/2018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490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6611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402B9795-92DC-40DC-A1CA-9A4B349D7824}" type="datetimeFigureOut">
              <a:rPr lang="es-ES"/>
              <a:t>18/03/2018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402B9795-92DC-40DC-A1CA-9A4B349D7824}" type="datetimeFigureOut">
              <a:rPr lang="es-ES"/>
              <a:t>18/03/2018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s-ES"/>
              <a:t>18/03/2018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2B9795-92DC-40DC-A1CA-9A4B349D7824}" type="datetimeFigureOut">
              <a:rPr lang="es-ES"/>
              <a:t>18/03/2018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s-ES"/>
              <a:pPr/>
              <a:t>18/03/2018</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‹Nº›</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diagramLayout" Target="../diagrams/layout10.xml"/><Relationship Id="rId7" Type="http://schemas.openxmlformats.org/officeDocument/2006/relationships/image" Target="../media/image2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7.gif"/></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9.gif"/><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diagramLayout" Target="../diagrams/layout13.xml"/><Relationship Id="rId7" Type="http://schemas.openxmlformats.org/officeDocument/2006/relationships/image" Target="../media/image34.gi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Layout" Target="../diagrams/layout14.xml"/><Relationship Id="rId7" Type="http://schemas.openxmlformats.org/officeDocument/2006/relationships/image" Target="../media/image35.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33.gif"/><Relationship Id="rId4" Type="http://schemas.openxmlformats.org/officeDocument/2006/relationships/diagramQuickStyle" Target="../diagrams/quickStyle14.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diagramLayout" Target="../diagrams/layout15.xml"/><Relationship Id="rId7" Type="http://schemas.openxmlformats.org/officeDocument/2006/relationships/image" Target="../media/image40.gif"/><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diagramLayout" Target="../diagrams/layout16.xml"/><Relationship Id="rId7" Type="http://schemas.openxmlformats.org/officeDocument/2006/relationships/image" Target="../media/image25.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2.xml"/><Relationship Id="rId7" Type="http://schemas.openxmlformats.org/officeDocument/2006/relationships/image" Target="../media/image5.gi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5.png"/><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4.png"/><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57.jpeg"/><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gif"/><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Layout" Target="../diagrams/layout7.xml"/><Relationship Id="rId7" Type="http://schemas.openxmlformats.org/officeDocument/2006/relationships/image" Target="../media/image17.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660990" y="2916621"/>
            <a:ext cx="11103441" cy="1714809"/>
          </a:xfrm>
        </p:spPr>
        <p:txBody>
          <a:bodyPr anchor="ctr">
            <a:noAutofit/>
          </a:bodyPr>
          <a:lstStyle/>
          <a:p>
            <a:pPr algn="ctr"/>
            <a:r>
              <a:rPr lang="es-EC" sz="3200" b="1" dirty="0" smtClean="0"/>
              <a:t>“</a:t>
            </a:r>
            <a:r>
              <a:rPr lang="es-EC" sz="3200" b="1" cap="none" dirty="0" smtClean="0"/>
              <a:t>El Acuerdo “Marco de Cooperación entre la República del Ecuador y la República Bolivariana de Venezuela para profundizar los lazos de comercio y desarrollo”  como un mecanismo de crecimiento económico entre el período (2011-2015</a:t>
            </a:r>
            <a:r>
              <a:rPr lang="es-EC" sz="3200" b="1" dirty="0" smtClean="0"/>
              <a:t>)</a:t>
            </a:r>
            <a:r>
              <a:rPr lang="es-ES" sz="3200" b="1" dirty="0"/>
              <a:t>”</a:t>
            </a:r>
            <a:endParaRPr lang="es-ES" sz="3200" dirty="0"/>
          </a:p>
        </p:txBody>
      </p:sp>
      <p:sp>
        <p:nvSpPr>
          <p:cNvPr id="7" name="Subtítulo 6"/>
          <p:cNvSpPr>
            <a:spLocks noGrp="1"/>
          </p:cNvSpPr>
          <p:nvPr>
            <p:ph type="subTitle" idx="1"/>
          </p:nvPr>
        </p:nvSpPr>
        <p:spPr>
          <a:xfrm>
            <a:off x="-950448" y="4894770"/>
            <a:ext cx="5734050" cy="955565"/>
          </a:xfrm>
        </p:spPr>
        <p:txBody>
          <a:bodyPr>
            <a:normAutofit/>
          </a:bodyPr>
          <a:lstStyle/>
          <a:p>
            <a:pPr algn="ctr"/>
            <a:endParaRPr lang="es-ES" dirty="0"/>
          </a:p>
          <a:p>
            <a:pPr algn="ctr"/>
            <a:r>
              <a:rPr lang="es-ES" dirty="0" smtClean="0"/>
              <a:t>Por: </a:t>
            </a:r>
            <a:r>
              <a:rPr lang="es-ES" b="1" dirty="0" smtClean="0"/>
              <a:t>Jhoel Morillo Laverde</a:t>
            </a:r>
            <a:endParaRPr lang="es-ES" b="1" dirty="0"/>
          </a:p>
        </p:txBody>
      </p:sp>
      <p:pic>
        <p:nvPicPr>
          <p:cNvPr id="5" name="0 Imagen" descr="LOGO-PRINCIPAL7.png"/>
          <p:cNvPicPr/>
          <p:nvPr/>
        </p:nvPicPr>
        <p:blipFill>
          <a:blip r:embed="rId2" cstate="print"/>
          <a:stretch>
            <a:fillRect/>
          </a:stretch>
        </p:blipFill>
        <p:spPr>
          <a:xfrm>
            <a:off x="4477256" y="1224721"/>
            <a:ext cx="3470910" cy="899795"/>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a:t>OBJETIVOS DEL ACUERDO COMERCIAL</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2566820531"/>
              </p:ext>
            </p:extLst>
          </p:nvPr>
        </p:nvGraphicFramePr>
        <p:xfrm>
          <a:off x="1104900" y="1600200"/>
          <a:ext cx="9982200" cy="4980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BANDERA DE VENEZUE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7228" y="2216936"/>
            <a:ext cx="689631" cy="111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77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graphicEl>
                                              <a:dgm id="{587E5480-DF12-411A-9150-6F3B6AE1A492}"/>
                                            </p:graphicEl>
                                          </p:spTgt>
                                        </p:tgtEl>
                                      </p:cBhvr>
                                    </p:animEffect>
                                    <p:animScale>
                                      <p:cBhvr>
                                        <p:cTn id="7" dur="250" autoRev="1" fill="hold"/>
                                        <p:tgtEl>
                                          <p:spTgt spid="2">
                                            <p:graphicEl>
                                              <a:dgm id="{587E5480-DF12-411A-9150-6F3B6AE1A492}"/>
                                            </p:graphic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
                                            <p:graphicEl>
                                              <a:dgm id="{98F152A5-51D0-4E82-AF63-3209C3E63FD5}"/>
                                            </p:graphicEl>
                                          </p:spTgt>
                                        </p:tgtEl>
                                      </p:cBhvr>
                                    </p:animEffect>
                                    <p:animScale>
                                      <p:cBhvr>
                                        <p:cTn id="11" dur="250" autoRev="1" fill="hold"/>
                                        <p:tgtEl>
                                          <p:spTgt spid="2">
                                            <p:graphicEl>
                                              <a:dgm id="{98F152A5-51D0-4E82-AF63-3209C3E63FD5}"/>
                                            </p:graphic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2">
                                            <p:graphicEl>
                                              <a:dgm id="{AFCF0766-86E4-49BB-9AC3-CA073CF76D7D}"/>
                                            </p:graphicEl>
                                          </p:spTgt>
                                        </p:tgtEl>
                                      </p:cBhvr>
                                    </p:animEffect>
                                    <p:animScale>
                                      <p:cBhvr>
                                        <p:cTn id="15" dur="250" autoRev="1" fill="hold"/>
                                        <p:tgtEl>
                                          <p:spTgt spid="2">
                                            <p:graphicEl>
                                              <a:dgm id="{AFCF0766-86E4-49BB-9AC3-CA073CF76D7D}"/>
                                            </p:graphicEl>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2">
                                            <p:graphicEl>
                                              <a:dgm id="{0F11A132-C96B-48FB-9695-1E595CED5F37}"/>
                                            </p:graphicEl>
                                          </p:spTgt>
                                        </p:tgtEl>
                                      </p:cBhvr>
                                    </p:animEffect>
                                    <p:animScale>
                                      <p:cBhvr>
                                        <p:cTn id="19" dur="250" autoRev="1" fill="hold"/>
                                        <p:tgtEl>
                                          <p:spTgt spid="2">
                                            <p:graphicEl>
                                              <a:dgm id="{0F11A132-C96B-48FB-9695-1E595CED5F37}"/>
                                            </p:graphic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2">
                                            <p:graphicEl>
                                              <a:dgm id="{13449599-99D5-4B70-B1F3-F5F5BE6366A4}"/>
                                            </p:graphicEl>
                                          </p:spTgt>
                                        </p:tgtEl>
                                      </p:cBhvr>
                                    </p:animEffect>
                                    <p:animScale>
                                      <p:cBhvr>
                                        <p:cTn id="23" dur="250" autoRev="1" fill="hold"/>
                                        <p:tgtEl>
                                          <p:spTgt spid="2">
                                            <p:graphicEl>
                                              <a:dgm id="{13449599-99D5-4B70-B1F3-F5F5BE6366A4}"/>
                                            </p:graphicEl>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2">
                                            <p:graphicEl>
                                              <a:dgm id="{CCE8737E-0E52-48E7-900A-D6669C0B82D0}"/>
                                            </p:graphicEl>
                                          </p:spTgt>
                                        </p:tgtEl>
                                      </p:cBhvr>
                                    </p:animEffect>
                                    <p:animScale>
                                      <p:cBhvr>
                                        <p:cTn id="27" dur="250" autoRev="1" fill="hold"/>
                                        <p:tgtEl>
                                          <p:spTgt spid="2">
                                            <p:graphicEl>
                                              <a:dgm id="{CCE8737E-0E52-48E7-900A-D6669C0B82D0}"/>
                                            </p:graphicEl>
                                          </p:spTgt>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2">
                                            <p:graphicEl>
                                              <a:dgm id="{1B316176-CF03-42C6-BBAE-4D9FAF82FF93}"/>
                                            </p:graphicEl>
                                          </p:spTgt>
                                        </p:tgtEl>
                                      </p:cBhvr>
                                    </p:animEffect>
                                    <p:animScale>
                                      <p:cBhvr>
                                        <p:cTn id="31" dur="250" autoRev="1" fill="hold"/>
                                        <p:tgtEl>
                                          <p:spTgt spid="2">
                                            <p:graphicEl>
                                              <a:dgm id="{1B316176-CF03-42C6-BBAE-4D9FAF82FF93}"/>
                                            </p:graphicEl>
                                          </p:spTgt>
                                        </p:tgtEl>
                                      </p:cBhvr>
                                      <p:by x="105000" y="105000"/>
                                    </p:animScale>
                                  </p:childTnLst>
                                </p:cTn>
                              </p:par>
                            </p:childTnLst>
                          </p:cTn>
                        </p:par>
                        <p:par>
                          <p:cTn id="32" fill="hold">
                            <p:stCondLst>
                              <p:cond delay="3500"/>
                            </p:stCondLst>
                            <p:childTnLst>
                              <p:par>
                                <p:cTn id="33" presetID="26" presetClass="emph" presetSubtype="0" fill="hold" grpId="0" nodeType="afterEffect">
                                  <p:stCondLst>
                                    <p:cond delay="0"/>
                                  </p:stCondLst>
                                  <p:childTnLst>
                                    <p:animEffect transition="out" filter="fade">
                                      <p:cBhvr>
                                        <p:cTn id="34" dur="500" tmFilter="0, 0; .2, .5; .8, .5; 1, 0"/>
                                        <p:tgtEl>
                                          <p:spTgt spid="2">
                                            <p:graphicEl>
                                              <a:dgm id="{4EC1004B-6666-4EEC-91F7-D531F61C9527}"/>
                                            </p:graphicEl>
                                          </p:spTgt>
                                        </p:tgtEl>
                                      </p:cBhvr>
                                    </p:animEffect>
                                    <p:animScale>
                                      <p:cBhvr>
                                        <p:cTn id="35" dur="250" autoRev="1" fill="hold"/>
                                        <p:tgtEl>
                                          <p:spTgt spid="2">
                                            <p:graphicEl>
                                              <a:dgm id="{4EC1004B-6666-4EEC-91F7-D531F61C9527}"/>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38209039"/>
              </p:ext>
            </p:extLst>
          </p:nvPr>
        </p:nvGraphicFramePr>
        <p:xfrm>
          <a:off x="1104900" y="472967"/>
          <a:ext cx="10135914" cy="56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Flecha derecha"/>
          <p:cNvSpPr/>
          <p:nvPr/>
        </p:nvSpPr>
        <p:spPr>
          <a:xfrm>
            <a:off x="5013434" y="2159875"/>
            <a:ext cx="2364828" cy="34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derecha"/>
          <p:cNvSpPr/>
          <p:nvPr/>
        </p:nvSpPr>
        <p:spPr>
          <a:xfrm>
            <a:off x="5013433" y="3210909"/>
            <a:ext cx="2364829" cy="34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erecha"/>
          <p:cNvSpPr/>
          <p:nvPr/>
        </p:nvSpPr>
        <p:spPr>
          <a:xfrm>
            <a:off x="5013432" y="4593019"/>
            <a:ext cx="1103590" cy="34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derecha"/>
          <p:cNvSpPr/>
          <p:nvPr/>
        </p:nvSpPr>
        <p:spPr>
          <a:xfrm>
            <a:off x="5013432" y="5680840"/>
            <a:ext cx="2081051" cy="34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919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Crecimiento económico</a:t>
            </a:r>
            <a:endParaRPr lang="es-EC" dirty="0"/>
          </a:p>
        </p:txBody>
      </p:sp>
      <p:sp>
        <p:nvSpPr>
          <p:cNvPr id="4" name="AutoShape 2" descr="Resultado de imagen para ECONOMIA gif"/>
          <p:cNvSpPr>
            <a:spLocks noChangeAspect="1" noChangeArrowheads="1"/>
          </p:cNvSpPr>
          <p:nvPr/>
        </p:nvSpPr>
        <p:spPr bwMode="auto">
          <a:xfrm>
            <a:off x="155575" y="-1303338"/>
            <a:ext cx="3467100" cy="2724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5604" name="Picture 4" descr="economi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24900" y="2806207"/>
            <a:ext cx="34671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0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Marcador de contenido"/>
          <p:cNvGraphicFramePr>
            <a:graphicFrameLocks/>
          </p:cNvGraphicFramePr>
          <p:nvPr>
            <p:extLst>
              <p:ext uri="{D42A27DB-BD31-4B8C-83A1-F6EECF244321}">
                <p14:modId xmlns:p14="http://schemas.microsoft.com/office/powerpoint/2010/main" val="3554147221"/>
              </p:ext>
            </p:extLst>
          </p:nvPr>
        </p:nvGraphicFramePr>
        <p:xfrm>
          <a:off x="1257300" y="1781502"/>
          <a:ext cx="10298824" cy="454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bandera de ecuador y venezuel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78"/>
          <a:stretch/>
        </p:blipFill>
        <p:spPr bwMode="auto">
          <a:xfrm>
            <a:off x="1223091" y="5123794"/>
            <a:ext cx="2836254" cy="9652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AutoShape 2" descr="Resultado de imagen para TRANSPORTES gif"/>
          <p:cNvSpPr>
            <a:spLocks noChangeAspect="1" noChangeArrowheads="1"/>
          </p:cNvSpPr>
          <p:nvPr/>
        </p:nvSpPr>
        <p:spPr bwMode="auto">
          <a:xfrm>
            <a:off x="155575" y="-1303338"/>
            <a:ext cx="2714625" cy="2714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44" name="Picture 4" descr="http://www.hermanoscoboperez.com/attachments/Image/animacion-transporte-internacional-chile-glz-logistica.gif?template=generic"/>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85928" y="954449"/>
            <a:ext cx="271462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TRANSPORTES 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574361" y="4822184"/>
            <a:ext cx="2225018"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empresas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66" y="4587765"/>
            <a:ext cx="1987576" cy="166319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es-EC" sz="4000" dirty="0" smtClean="0"/>
              <a:t>ÁMBITO DE APLICACIÓN</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08964936"/>
              </p:ext>
            </p:extLst>
          </p:nvPr>
        </p:nvGraphicFramePr>
        <p:xfrm>
          <a:off x="1104900" y="1600200"/>
          <a:ext cx="4696809" cy="4611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515505868"/>
              </p:ext>
            </p:extLst>
          </p:nvPr>
        </p:nvGraphicFramePr>
        <p:xfrm>
          <a:off x="6333796" y="1689538"/>
          <a:ext cx="4696809" cy="46114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268" name="Picture 4" descr="Resultado de imagen para empresas 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8025" y="4631086"/>
            <a:ext cx="3112931" cy="166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s-EC" dirty="0" smtClean="0"/>
              <a:t>MEDICIÓN  DE EFECTOS </a:t>
            </a:r>
            <a:r>
              <a:rPr lang="es-EC" dirty="0" smtClean="0"/>
              <a:t>DEL ACUERDO COMERCIAL EN LOS ESTADOS FIRMANTES</a:t>
            </a:r>
            <a:endParaRPr lang="es-EC" dirty="0"/>
          </a:p>
        </p:txBody>
      </p:sp>
      <p:pic>
        <p:nvPicPr>
          <p:cNvPr id="28676" name="Picture 4" descr="Resultado de imagen para ECONOMIA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392" y="3621896"/>
            <a:ext cx="2082581" cy="1666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27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latin typeface="Times New Roman" pitchFamily="18" charset="0"/>
                <a:cs typeface="Times New Roman" pitchFamily="18" charset="0"/>
              </a:rPr>
              <a:t>Crecimiento del PIB per cápita  Ecuador- Venezuela</a:t>
            </a:r>
            <a:br>
              <a:rPr lang="es-EC" dirty="0">
                <a:latin typeface="Times New Roman" pitchFamily="18" charset="0"/>
                <a:cs typeface="Times New Roman" pitchFamily="18" charset="0"/>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58867073"/>
              </p:ext>
            </p:extLst>
          </p:nvPr>
        </p:nvGraphicFramePr>
        <p:xfrm>
          <a:off x="1104900" y="1481959"/>
          <a:ext cx="9994024" cy="4690241"/>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78" r="33211"/>
          <a:stretch/>
        </p:blipFill>
        <p:spPr bwMode="auto">
          <a:xfrm>
            <a:off x="585218" y="5241064"/>
            <a:ext cx="644492" cy="4386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789"/>
          <a:stretch/>
        </p:blipFill>
        <p:spPr bwMode="auto">
          <a:xfrm>
            <a:off x="585217" y="5679723"/>
            <a:ext cx="644493" cy="43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5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Gráfico"/>
          <p:cNvGraphicFramePr/>
          <p:nvPr>
            <p:extLst>
              <p:ext uri="{D42A27DB-BD31-4B8C-83A1-F6EECF244321}">
                <p14:modId xmlns:p14="http://schemas.microsoft.com/office/powerpoint/2010/main" val="3620036995"/>
              </p:ext>
            </p:extLst>
          </p:nvPr>
        </p:nvGraphicFramePr>
        <p:xfrm>
          <a:off x="583324" y="315310"/>
          <a:ext cx="11240814" cy="6180083"/>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78" r="33211"/>
          <a:stretch/>
        </p:blipFill>
        <p:spPr bwMode="auto">
          <a:xfrm>
            <a:off x="4372516" y="3480553"/>
            <a:ext cx="644492" cy="4386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78" r="33211"/>
          <a:stretch/>
        </p:blipFill>
        <p:spPr bwMode="auto">
          <a:xfrm>
            <a:off x="8161282" y="3261224"/>
            <a:ext cx="644492" cy="4386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78" r="33211"/>
          <a:stretch/>
        </p:blipFill>
        <p:spPr bwMode="auto">
          <a:xfrm>
            <a:off x="9974317" y="3265360"/>
            <a:ext cx="644492" cy="4386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789"/>
          <a:stretch/>
        </p:blipFill>
        <p:spPr bwMode="auto">
          <a:xfrm>
            <a:off x="6861573" y="1214138"/>
            <a:ext cx="644493" cy="4386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789"/>
          <a:stretch/>
        </p:blipFill>
        <p:spPr bwMode="auto">
          <a:xfrm>
            <a:off x="5017007" y="1208933"/>
            <a:ext cx="644493" cy="4386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789"/>
          <a:stretch/>
        </p:blipFill>
        <p:spPr bwMode="auto">
          <a:xfrm>
            <a:off x="3194931" y="1851158"/>
            <a:ext cx="644493" cy="4386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78" r="33211"/>
          <a:stretch/>
        </p:blipFill>
        <p:spPr bwMode="auto">
          <a:xfrm>
            <a:off x="2550439" y="3577654"/>
            <a:ext cx="644492" cy="43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84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smtClean="0"/>
              <a:t>EFECTOS ECONÓMICOS</a:t>
            </a:r>
            <a:endParaRPr lang="es-EC" dirty="0"/>
          </a:p>
        </p:txBody>
      </p:sp>
      <p:pic>
        <p:nvPicPr>
          <p:cNvPr id="15362" name="Picture 2" descr="Resultado de imagen para sistema de compensación de pagos sucre"/>
          <p:cNvPicPr>
            <a:picLocks noChangeAspect="1" noChangeArrowheads="1"/>
          </p:cNvPicPr>
          <p:nvPr/>
        </p:nvPicPr>
        <p:blipFill rotWithShape="1">
          <a:blip r:embed="rId2">
            <a:extLst>
              <a:ext uri="{28A0092B-C50C-407E-A947-70E740481C1C}">
                <a14:useLocalDpi xmlns:a14="http://schemas.microsoft.com/office/drawing/2010/main" val="0"/>
              </a:ext>
            </a:extLst>
          </a:blip>
          <a:srcRect l="18320" r="13153" b="8097"/>
          <a:stretch/>
        </p:blipFill>
        <p:spPr bwMode="auto">
          <a:xfrm>
            <a:off x="7977350" y="2347710"/>
            <a:ext cx="3326524" cy="3343642"/>
          </a:xfrm>
          <a:prstGeom prst="rect">
            <a:avLst/>
          </a:prstGeom>
          <a:ln w="127000" cap="sq">
            <a:solidFill>
              <a:schemeClr val="accent4"/>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5364" name="Picture 4" descr="caja registrado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501" y="4548352"/>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 USO DEL  SUCRE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09782991"/>
              </p:ext>
            </p:extLst>
          </p:nvPr>
        </p:nvGraphicFramePr>
        <p:xfrm>
          <a:off x="568872" y="1584434"/>
          <a:ext cx="11460217" cy="4926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Resultado de imagen para COMERCIO gif"/>
          <p:cNvSpPr>
            <a:spLocks noChangeAspect="1" noChangeArrowheads="1"/>
          </p:cNvSpPr>
          <p:nvPr/>
        </p:nvSpPr>
        <p:spPr bwMode="auto">
          <a:xfrm>
            <a:off x="155575" y="-1341438"/>
            <a:ext cx="3333750" cy="280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196" name="Picture 4" descr="thumb imag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71490" y="4787764"/>
            <a:ext cx="2464566" cy="2070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ja registrador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7512" y="5620407"/>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74276" y="220717"/>
            <a:ext cx="9117724" cy="1466193"/>
          </a:xfrm>
        </p:spPr>
        <p:txBody>
          <a:bodyPr>
            <a:normAutofit/>
          </a:bodyPr>
          <a:lstStyle/>
          <a:p>
            <a:r>
              <a:rPr lang="es-EC" cap="none" dirty="0" smtClean="0">
                <a:solidFill>
                  <a:schemeClr val="tx1"/>
                </a:solidFill>
              </a:rPr>
              <a:t>República Bolivariana de Venezuela</a:t>
            </a:r>
            <a:endParaRPr lang="es-EC" cap="none" dirty="0">
              <a:solidFill>
                <a:schemeClr val="tx1"/>
              </a:solidFill>
            </a:endParaRPr>
          </a:p>
        </p:txBody>
      </p:sp>
      <p:graphicFrame>
        <p:nvGraphicFramePr>
          <p:cNvPr id="4" name="3 Diagrama"/>
          <p:cNvGraphicFramePr/>
          <p:nvPr>
            <p:extLst>
              <p:ext uri="{D42A27DB-BD31-4B8C-83A1-F6EECF244321}">
                <p14:modId xmlns:p14="http://schemas.microsoft.com/office/powerpoint/2010/main" val="1313168876"/>
              </p:ext>
            </p:extLst>
          </p:nvPr>
        </p:nvGraphicFramePr>
        <p:xfrm>
          <a:off x="331076" y="1813034"/>
          <a:ext cx="11860924" cy="4540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bandera de venezuela 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7655" y="0"/>
            <a:ext cx="1446201" cy="1536589"/>
          </a:xfrm>
          <a:prstGeom prst="rect">
            <a:avLst/>
          </a:prstGeom>
          <a:noFill/>
          <a:extLst>
            <a:ext uri="{909E8E84-426E-40DD-AFC4-6F175D3DCCD1}">
              <a14:hiddenFill xmlns:a14="http://schemas.microsoft.com/office/drawing/2010/main">
                <a:solidFill>
                  <a:srgbClr val="FFFFFF"/>
                </a:solidFill>
              </a14:hiddenFill>
            </a:ext>
          </a:extLst>
        </p:spPr>
      </p:pic>
      <p:sp>
        <p:nvSpPr>
          <p:cNvPr id="5" name="4 Elipse"/>
          <p:cNvSpPr/>
          <p:nvPr/>
        </p:nvSpPr>
        <p:spPr>
          <a:xfrm>
            <a:off x="9175532" y="1418897"/>
            <a:ext cx="2585544" cy="10405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31,16 Millones</a:t>
            </a:r>
            <a:endParaRPr lang="es-EC" sz="3200" dirty="0"/>
          </a:p>
        </p:txBody>
      </p:sp>
      <p:sp>
        <p:nvSpPr>
          <p:cNvPr id="8" name="AutoShape 4" descr="Resultado de imagen para familias gif"/>
          <p:cNvSpPr>
            <a:spLocks noChangeAspect="1" noChangeArrowheads="1"/>
          </p:cNvSpPr>
          <p:nvPr/>
        </p:nvSpPr>
        <p:spPr bwMode="auto">
          <a:xfrm>
            <a:off x="155575" y="-1036638"/>
            <a:ext cx="3457575"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054" name="Picture 6" descr="http://m.gifmania.com.mx/Gifs-Animados-Personas/Gif-Animadas-Ninos/Imagenes-Animadas-Familia/Familia-Caminando-87859.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55206" y="1263158"/>
            <a:ext cx="1912966" cy="11962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m.gifmania.com.mx/Gifs-Animados-Personas/Gif-Animadas-Ninos/Imagenes-Animadas-Familia/Familia-Caminando-87859.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294640" y="1125538"/>
            <a:ext cx="1912966" cy="119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0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Operaciones realizadas mediante el SUCRE  por sectores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23468341"/>
              </p:ext>
            </p:extLst>
          </p:nvPr>
        </p:nvGraphicFramePr>
        <p:xfrm>
          <a:off x="1104899" y="1600200"/>
          <a:ext cx="1041969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sectores de la economia"/>
          <p:cNvPicPr>
            <a:picLocks noChangeAspect="1" noChangeArrowheads="1"/>
          </p:cNvPicPr>
          <p:nvPr/>
        </p:nvPicPr>
        <p:blipFill rotWithShape="1">
          <a:blip r:embed="rId7">
            <a:extLst>
              <a:ext uri="{28A0092B-C50C-407E-A947-70E740481C1C}">
                <a14:useLocalDpi xmlns:a14="http://schemas.microsoft.com/office/drawing/2010/main" val="0"/>
              </a:ext>
            </a:extLst>
          </a:blip>
          <a:srcRect l="2203" t="28833" r="64749" b="18584"/>
          <a:stretch/>
        </p:blipFill>
        <p:spPr bwMode="auto">
          <a:xfrm>
            <a:off x="2238702" y="4887310"/>
            <a:ext cx="1891863" cy="1387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Resultado de imagen para sectores de la economia"/>
          <p:cNvPicPr>
            <a:picLocks noChangeAspect="1" noChangeArrowheads="1"/>
          </p:cNvPicPr>
          <p:nvPr/>
        </p:nvPicPr>
        <p:blipFill rotWithShape="1">
          <a:blip r:embed="rId7">
            <a:extLst>
              <a:ext uri="{28A0092B-C50C-407E-A947-70E740481C1C}">
                <a14:useLocalDpi xmlns:a14="http://schemas.microsoft.com/office/drawing/2010/main" val="0"/>
              </a:ext>
            </a:extLst>
          </a:blip>
          <a:srcRect l="36390" t="27040" r="33867" b="19779"/>
          <a:stretch/>
        </p:blipFill>
        <p:spPr bwMode="auto">
          <a:xfrm>
            <a:off x="8560675" y="4619297"/>
            <a:ext cx="1702677" cy="1403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Resultado de imagen para sectores de la economia"/>
          <p:cNvPicPr>
            <a:picLocks noChangeAspect="1" noChangeArrowheads="1"/>
          </p:cNvPicPr>
          <p:nvPr/>
        </p:nvPicPr>
        <p:blipFill rotWithShape="1">
          <a:blip r:embed="rId7">
            <a:extLst>
              <a:ext uri="{28A0092B-C50C-407E-A947-70E740481C1C}">
                <a14:useLocalDpi xmlns:a14="http://schemas.microsoft.com/office/drawing/2010/main" val="0"/>
              </a:ext>
            </a:extLst>
          </a:blip>
          <a:srcRect l="67235" t="25846" r="2471" b="20376"/>
          <a:stretch/>
        </p:blipFill>
        <p:spPr bwMode="auto">
          <a:xfrm>
            <a:off x="8718330" y="1828801"/>
            <a:ext cx="1734207" cy="14188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Resultado de imagen para caricaturas miner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1577" y="1828800"/>
            <a:ext cx="1958987" cy="1468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2" descr="Resultado de imagen para bandera de ecuador y venezuel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3578"/>
          <a:stretch/>
        </p:blipFill>
        <p:spPr bwMode="auto">
          <a:xfrm>
            <a:off x="676024" y="3838064"/>
            <a:ext cx="1751866" cy="5961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ja registradora"/>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546078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58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tización del dólar en Venezuela"/>
          <p:cNvPicPr>
            <a:picLocks noChangeAspect="1" noChangeArrowheads="1"/>
          </p:cNvPicPr>
          <p:nvPr/>
        </p:nvPicPr>
        <p:blipFill rotWithShape="1">
          <a:blip r:embed="rId2">
            <a:extLst>
              <a:ext uri="{28A0092B-C50C-407E-A947-70E740481C1C}">
                <a14:useLocalDpi xmlns:a14="http://schemas.microsoft.com/office/drawing/2010/main" val="0"/>
              </a:ext>
            </a:extLst>
          </a:blip>
          <a:srcRect b="26888"/>
          <a:stretch/>
        </p:blipFill>
        <p:spPr bwMode="auto">
          <a:xfrm>
            <a:off x="439354" y="1481958"/>
            <a:ext cx="11501950" cy="4272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78"/>
          <a:stretch/>
        </p:blipFill>
        <p:spPr bwMode="auto">
          <a:xfrm>
            <a:off x="10570264" y="1056406"/>
            <a:ext cx="1250471" cy="4255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ja registrador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87942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4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mercio con Venezuela bajo SUC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69" y="1466193"/>
            <a:ext cx="11918731" cy="41305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78"/>
          <a:stretch/>
        </p:blipFill>
        <p:spPr bwMode="auto">
          <a:xfrm>
            <a:off x="10554498" y="1123583"/>
            <a:ext cx="1250471" cy="4255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ja registrador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22922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Efectos en las empresas</a:t>
            </a:r>
            <a:endParaRPr lang="es-EC" dirty="0"/>
          </a:p>
        </p:txBody>
      </p:sp>
      <p:graphicFrame>
        <p:nvGraphicFramePr>
          <p:cNvPr id="4" name="3 Diagrama"/>
          <p:cNvGraphicFramePr/>
          <p:nvPr>
            <p:extLst>
              <p:ext uri="{D42A27DB-BD31-4B8C-83A1-F6EECF244321}">
                <p14:modId xmlns:p14="http://schemas.microsoft.com/office/powerpoint/2010/main" val="2678110353"/>
              </p:ext>
            </p:extLst>
          </p:nvPr>
        </p:nvGraphicFramePr>
        <p:xfrm>
          <a:off x="409903" y="4209393"/>
          <a:ext cx="10263352" cy="2648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descr="Resultado de imagen para inversionista 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143139" y="4919498"/>
            <a:ext cx="1938502" cy="193850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sultado de imagen para globo terraqueo gif"/>
          <p:cNvSpPr>
            <a:spLocks noChangeAspect="1" noChangeArrowheads="1"/>
          </p:cNvSpPr>
          <p:nvPr/>
        </p:nvSpPr>
        <p:spPr bwMode="auto">
          <a:xfrm>
            <a:off x="155575" y="-898525"/>
            <a:ext cx="193357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7414" name="Picture 6" descr="File:Globo terraqueo 3.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04223" y="192087"/>
            <a:ext cx="19335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INDICADORES AFINES</a:t>
            </a:r>
            <a:endParaRPr lang="es-EC" dirty="0"/>
          </a:p>
        </p:txBody>
      </p:sp>
      <p:graphicFrame>
        <p:nvGraphicFramePr>
          <p:cNvPr id="6" name="5 Gráfico" title="Comercio de Mercancias"/>
          <p:cNvGraphicFramePr/>
          <p:nvPr>
            <p:extLst>
              <p:ext uri="{D42A27DB-BD31-4B8C-83A1-F6EECF244321}">
                <p14:modId xmlns:p14="http://schemas.microsoft.com/office/powerpoint/2010/main" val="512063593"/>
              </p:ext>
            </p:extLst>
          </p:nvPr>
        </p:nvGraphicFramePr>
        <p:xfrm>
          <a:off x="1623847" y="1749972"/>
          <a:ext cx="8544911" cy="372066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File:Globo terraqueo 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66830" y="192086"/>
            <a:ext cx="19335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bandera de ecuador y venezuel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78"/>
          <a:stretch/>
        </p:blipFill>
        <p:spPr bwMode="auto">
          <a:xfrm>
            <a:off x="10157684" y="2068511"/>
            <a:ext cx="1751866" cy="59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2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CREACIÓN DE UNIDADES PRODUCTIVAS</a:t>
            </a:r>
            <a:endParaRPr lang="es-EC" dirty="0"/>
          </a:p>
        </p:txBody>
      </p:sp>
      <p:pic>
        <p:nvPicPr>
          <p:cNvPr id="18434" name="Picture 2" descr="Resultado de imagen para EMPRESA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64913" y="3026961"/>
            <a:ext cx="3470494" cy="231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title="Comercio de Mercancias"/>
          <p:cNvGraphicFramePr/>
          <p:nvPr>
            <p:extLst>
              <p:ext uri="{D42A27DB-BD31-4B8C-83A1-F6EECF244321}">
                <p14:modId xmlns:p14="http://schemas.microsoft.com/office/powerpoint/2010/main" val="2757236858"/>
              </p:ext>
            </p:extLst>
          </p:nvPr>
        </p:nvGraphicFramePr>
        <p:xfrm>
          <a:off x="1324304" y="1513490"/>
          <a:ext cx="9569668" cy="493460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Resultado de imagen para EMPRESA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27323" y="459991"/>
            <a:ext cx="2243959" cy="1495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bandera de ecuador y venezuel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78"/>
          <a:stretch/>
        </p:blipFill>
        <p:spPr bwMode="auto">
          <a:xfrm>
            <a:off x="10224066" y="1833031"/>
            <a:ext cx="1250471" cy="42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EMPRESAS GRANNACIONALES</a:t>
            </a:r>
            <a:endParaRPr lang="es-EC" dirty="0"/>
          </a:p>
        </p:txBody>
      </p:sp>
      <p:graphicFrame>
        <p:nvGraphicFramePr>
          <p:cNvPr id="4" name="3 Diagrama"/>
          <p:cNvGraphicFramePr/>
          <p:nvPr>
            <p:extLst>
              <p:ext uri="{D42A27DB-BD31-4B8C-83A1-F6EECF244321}">
                <p14:modId xmlns:p14="http://schemas.microsoft.com/office/powerpoint/2010/main" val="429762375"/>
              </p:ext>
            </p:extLst>
          </p:nvPr>
        </p:nvGraphicFramePr>
        <p:xfrm>
          <a:off x="2002221" y="1583055"/>
          <a:ext cx="8403019" cy="4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bandera de ecuador y venezuel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78"/>
          <a:stretch/>
        </p:blipFill>
        <p:spPr bwMode="auto">
          <a:xfrm>
            <a:off x="7880866" y="4862823"/>
            <a:ext cx="1751866" cy="596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EMPRESA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03397" y="2525272"/>
            <a:ext cx="3196093" cy="213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9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FINANCIAMIENTO</a:t>
            </a:r>
            <a:endParaRPr lang="es-EC" dirty="0"/>
          </a:p>
        </p:txBody>
      </p:sp>
      <p:pic>
        <p:nvPicPr>
          <p:cNvPr id="20482" name="Picture 2" descr="Resultado de imagen para FINANCIAMIENTO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779" y="2333241"/>
            <a:ext cx="5050221"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8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title="Comercio de Mercancias"/>
          <p:cNvGraphicFramePr/>
          <p:nvPr>
            <p:extLst>
              <p:ext uri="{D42A27DB-BD31-4B8C-83A1-F6EECF244321}">
                <p14:modId xmlns:p14="http://schemas.microsoft.com/office/powerpoint/2010/main" val="2830787482"/>
              </p:ext>
            </p:extLst>
          </p:nvPr>
        </p:nvGraphicFramePr>
        <p:xfrm>
          <a:off x="1119351" y="1592317"/>
          <a:ext cx="10468303" cy="4682359"/>
        </p:xfrm>
        <a:graphic>
          <a:graphicData uri="http://schemas.openxmlformats.org/drawingml/2006/chart">
            <c:chart xmlns:c="http://schemas.openxmlformats.org/drawingml/2006/chart" xmlns:r="http://schemas.openxmlformats.org/officeDocument/2006/relationships" r:id="rId2"/>
          </a:graphicData>
        </a:graphic>
      </p:graphicFrame>
      <p:pic>
        <p:nvPicPr>
          <p:cNvPr id="22530" name="Picture 2" descr="Resultado de imagen para FINANCIAMIENTO 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2337" y="138840"/>
            <a:ext cx="1941348" cy="13788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bandera de ecuador y venezuel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78"/>
          <a:stretch/>
        </p:blipFill>
        <p:spPr bwMode="auto">
          <a:xfrm>
            <a:off x="10333781" y="1517705"/>
            <a:ext cx="1250471" cy="42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7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74276" y="220717"/>
            <a:ext cx="9117724" cy="1466193"/>
          </a:xfrm>
        </p:spPr>
        <p:txBody>
          <a:bodyPr>
            <a:normAutofit/>
          </a:bodyPr>
          <a:lstStyle/>
          <a:p>
            <a:r>
              <a:rPr lang="es-EC" cap="none" dirty="0" smtClean="0">
                <a:solidFill>
                  <a:schemeClr val="tx1"/>
                </a:solidFill>
              </a:rPr>
              <a:t>República del Ecuador</a:t>
            </a:r>
            <a:endParaRPr lang="es-EC" cap="none" dirty="0">
              <a:solidFill>
                <a:schemeClr val="tx1"/>
              </a:solidFill>
            </a:endParaRPr>
          </a:p>
        </p:txBody>
      </p:sp>
      <p:graphicFrame>
        <p:nvGraphicFramePr>
          <p:cNvPr id="4" name="3 Diagrama"/>
          <p:cNvGraphicFramePr/>
          <p:nvPr>
            <p:extLst>
              <p:ext uri="{D42A27DB-BD31-4B8C-83A1-F6EECF244321}">
                <p14:modId xmlns:p14="http://schemas.microsoft.com/office/powerpoint/2010/main" val="2364687983"/>
              </p:ext>
            </p:extLst>
          </p:nvPr>
        </p:nvGraphicFramePr>
        <p:xfrm>
          <a:off x="331077" y="2569780"/>
          <a:ext cx="11650718" cy="378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Resultado de imagen para bandera de ecuador gif"/>
          <p:cNvSpPr>
            <a:spLocks noChangeAspect="1" noChangeArrowheads="1"/>
          </p:cNvSpPr>
          <p:nvPr/>
        </p:nvSpPr>
        <p:spPr bwMode="auto">
          <a:xfrm>
            <a:off x="155575" y="-731838"/>
            <a:ext cx="1504950" cy="153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28" name="Picture 4" descr="Bandera de Ecuado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4925"/>
            <a:ext cx="1571625"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4 Elipse"/>
          <p:cNvSpPr/>
          <p:nvPr/>
        </p:nvSpPr>
        <p:spPr>
          <a:xfrm>
            <a:off x="9348951" y="1228615"/>
            <a:ext cx="2443653" cy="1072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16,14 Millones</a:t>
            </a:r>
            <a:endParaRPr lang="es-EC" sz="3200" dirty="0"/>
          </a:p>
        </p:txBody>
      </p:sp>
      <p:pic>
        <p:nvPicPr>
          <p:cNvPr id="7" name="Picture 6" descr="http://m.gifmania.com.mx/Gifs-Animados-Personas/Gif-Animadas-Ninos/Imagenes-Animadas-Familia/Familia-Caminando-87859.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55206" y="1263158"/>
            <a:ext cx="1912966" cy="119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IMPORTACIONES</a:t>
            </a:r>
            <a:endParaRPr lang="es-EC" dirty="0"/>
          </a:p>
        </p:txBody>
      </p:sp>
      <p:pic>
        <p:nvPicPr>
          <p:cNvPr id="2457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076" y="3010534"/>
            <a:ext cx="4292710" cy="24129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title="Comercio de Mercancias"/>
          <p:cNvGraphicFramePr/>
          <p:nvPr>
            <p:extLst>
              <p:ext uri="{D42A27DB-BD31-4B8C-83A1-F6EECF244321}">
                <p14:modId xmlns:p14="http://schemas.microsoft.com/office/powerpoint/2010/main" val="3049272871"/>
              </p:ext>
            </p:extLst>
          </p:nvPr>
        </p:nvGraphicFramePr>
        <p:xfrm>
          <a:off x="220716" y="1355835"/>
          <a:ext cx="11508828" cy="521838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4824" y="575169"/>
            <a:ext cx="2146355" cy="1206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Resultado de imagen para bandera de ecuador y venezuel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78"/>
          <a:stretch/>
        </p:blipFill>
        <p:spPr bwMode="auto">
          <a:xfrm>
            <a:off x="10333781" y="1833031"/>
            <a:ext cx="1250471" cy="42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EXPORTACIONES</a:t>
            </a:r>
            <a:endParaRPr lang="es-EC" dirty="0"/>
          </a:p>
        </p:txBody>
      </p:sp>
      <p:pic>
        <p:nvPicPr>
          <p:cNvPr id="23554" name="Picture 2" descr="Resultado de imagen para IMPORTACIONES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916621"/>
            <a:ext cx="4138667" cy="2438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INDICADORES AFINES</a:t>
            </a:r>
            <a:endParaRPr lang="es-EC" dirty="0"/>
          </a:p>
        </p:txBody>
      </p:sp>
      <p:graphicFrame>
        <p:nvGraphicFramePr>
          <p:cNvPr id="5" name="4 Gráfico" title="Comercio de Mercancias"/>
          <p:cNvGraphicFramePr/>
          <p:nvPr>
            <p:extLst>
              <p:ext uri="{D42A27DB-BD31-4B8C-83A1-F6EECF244321}">
                <p14:modId xmlns:p14="http://schemas.microsoft.com/office/powerpoint/2010/main" val="4009998563"/>
              </p:ext>
            </p:extLst>
          </p:nvPr>
        </p:nvGraphicFramePr>
        <p:xfrm>
          <a:off x="1229710" y="1686911"/>
          <a:ext cx="10468304" cy="468235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IMPORTACIONES 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2675" y="797235"/>
            <a:ext cx="1758073" cy="1035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Resultado de imagen para bandera de ecuador y venezuel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78"/>
          <a:stretch/>
        </p:blipFill>
        <p:spPr bwMode="auto">
          <a:xfrm>
            <a:off x="10333781" y="1833031"/>
            <a:ext cx="1250471" cy="42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2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Resultados </a:t>
            </a:r>
            <a:endParaRPr lang="es-EC" dirty="0"/>
          </a:p>
        </p:txBody>
      </p:sp>
      <p:sp>
        <p:nvSpPr>
          <p:cNvPr id="2" name="AutoShape 2" descr="Resultado de imagen para comercio exterior gif"/>
          <p:cNvSpPr>
            <a:spLocks noChangeAspect="1" noChangeArrowheads="1"/>
          </p:cNvSpPr>
          <p:nvPr/>
        </p:nvSpPr>
        <p:spPr bwMode="auto">
          <a:xfrm>
            <a:off x="155575" y="-998538"/>
            <a:ext cx="3048000" cy="2085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1748" name="Picture 4" descr="thumb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77244" y="2858758"/>
            <a:ext cx="3854121" cy="263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67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caricaturas PA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271" y="1589239"/>
            <a:ext cx="10564977" cy="4890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es-EC" sz="5400" dirty="0" smtClean="0"/>
              <a:t>¿ </a:t>
            </a:r>
            <a:r>
              <a:rPr lang="es-EC" sz="3200" dirty="0" smtClean="0"/>
              <a:t> OPORTUNIDADES EN  VENEZUELA   </a:t>
            </a:r>
            <a:r>
              <a:rPr lang="es-EC" sz="5400" dirty="0" smtClean="0"/>
              <a:t>?</a:t>
            </a:r>
            <a:endParaRPr lang="es-EC" sz="3200" dirty="0"/>
          </a:p>
        </p:txBody>
      </p:sp>
      <p:graphicFrame>
        <p:nvGraphicFramePr>
          <p:cNvPr id="4" name="3 Diagrama"/>
          <p:cNvGraphicFramePr/>
          <p:nvPr>
            <p:extLst>
              <p:ext uri="{D42A27DB-BD31-4B8C-83A1-F6EECF244321}">
                <p14:modId xmlns:p14="http://schemas.microsoft.com/office/powerpoint/2010/main" val="3265208522"/>
              </p:ext>
            </p:extLst>
          </p:nvPr>
        </p:nvGraphicFramePr>
        <p:xfrm>
          <a:off x="898635" y="1671145"/>
          <a:ext cx="10499834" cy="4745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143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C" dirty="0" smtClean="0"/>
              <a:t>CONCLUSIONES</a:t>
            </a:r>
            <a:endParaRPr lang="es-EC" dirty="0"/>
          </a:p>
        </p:txBody>
      </p:sp>
      <p:pic>
        <p:nvPicPr>
          <p:cNvPr id="4" name="Picture 2" descr="Resultado de imagen para bandera de ecuador y venezuel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578"/>
          <a:stretch/>
        </p:blipFill>
        <p:spPr bwMode="auto">
          <a:xfrm>
            <a:off x="1070162" y="1331347"/>
            <a:ext cx="1751866" cy="5961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1521523789"/>
              </p:ext>
            </p:extLst>
          </p:nvPr>
        </p:nvGraphicFramePr>
        <p:xfrm>
          <a:off x="1819971" y="1629439"/>
          <a:ext cx="10082995" cy="5228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C" dirty="0" smtClean="0"/>
              <a:t>CONCLUSIONES</a:t>
            </a:r>
            <a:endParaRPr lang="es-EC" dirty="0"/>
          </a:p>
        </p:txBody>
      </p:sp>
      <p:graphicFrame>
        <p:nvGraphicFramePr>
          <p:cNvPr id="3" name="2 Diagrama"/>
          <p:cNvGraphicFramePr/>
          <p:nvPr>
            <p:extLst>
              <p:ext uri="{D42A27DB-BD31-4B8C-83A1-F6EECF244321}">
                <p14:modId xmlns:p14="http://schemas.microsoft.com/office/powerpoint/2010/main" val="2277622830"/>
              </p:ext>
            </p:extLst>
          </p:nvPr>
        </p:nvGraphicFramePr>
        <p:xfrm>
          <a:off x="1104899" y="2144110"/>
          <a:ext cx="9915197" cy="4028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bandera de ecuador y venezuel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78"/>
          <a:stretch/>
        </p:blipFill>
        <p:spPr bwMode="auto">
          <a:xfrm>
            <a:off x="1070162" y="1331347"/>
            <a:ext cx="1751866" cy="59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C" dirty="0" smtClean="0"/>
              <a:t>CONCLUSIONES</a:t>
            </a:r>
            <a:endParaRPr lang="es-EC" dirty="0"/>
          </a:p>
        </p:txBody>
      </p:sp>
      <p:sp>
        <p:nvSpPr>
          <p:cNvPr id="9" name="Marcador de texto 8"/>
          <p:cNvSpPr>
            <a:spLocks noGrp="1"/>
          </p:cNvSpPr>
          <p:nvPr>
            <p:ph type="body" sz="half" idx="2"/>
          </p:nvPr>
        </p:nvSpPr>
        <p:spPr>
          <a:xfrm>
            <a:off x="1104900" y="1686910"/>
            <a:ext cx="10908424" cy="4485289"/>
          </a:xfrm>
        </p:spPr>
        <p:txBody>
          <a:bodyPr>
            <a:normAutofit/>
          </a:bodyPr>
          <a:lstStyle/>
          <a:p>
            <a:pPr algn="just"/>
            <a:endParaRPr lang="es-EC" sz="2000" dirty="0"/>
          </a:p>
          <a:p>
            <a:pPr algn="just"/>
            <a:r>
              <a:rPr lang="es-EC" sz="2000" dirty="0"/>
              <a:t> </a:t>
            </a:r>
            <a:r>
              <a:rPr lang="es-EC" sz="2400" dirty="0"/>
              <a:t>Se concluye que  es más seguro efectuar  negocios o crear empresas en el Ecuador  que en Venezuela durante el periodo de análisis, fue notablemente más complejo y costoso  llevarlo a cabo en Venezuela, ampliando el panorama del emprendimiento y generación de empresas se ha observado que el crédito para las mismas  es más accesible en territorio venezolano.</a:t>
            </a:r>
          </a:p>
          <a:p>
            <a:pPr algn="just"/>
            <a:r>
              <a:rPr lang="es-EC" sz="2000" dirty="0"/>
              <a:t>     </a:t>
            </a:r>
            <a:endParaRPr lang="es-EC" sz="2000" dirty="0" smtClean="0"/>
          </a:p>
        </p:txBody>
      </p:sp>
      <p:pic>
        <p:nvPicPr>
          <p:cNvPr id="4" name="Picture 2" descr="Resultado de imagen para bandera de ecuador y venezuel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578"/>
          <a:stretch/>
        </p:blipFill>
        <p:spPr bwMode="auto">
          <a:xfrm>
            <a:off x="4865495" y="4584972"/>
            <a:ext cx="2703359" cy="1169442"/>
          </a:xfrm>
          <a:prstGeom prst="rect">
            <a:avLst/>
          </a:prstGeom>
          <a:noFill/>
          <a:extLst>
            <a:ext uri="{909E8E84-426E-40DD-AFC4-6F175D3DCCD1}">
              <a14:hiddenFill xmlns:a14="http://schemas.microsoft.com/office/drawing/2010/main">
                <a:solidFill>
                  <a:srgbClr val="FFFFFF"/>
                </a:solidFill>
              </a14:hiddenFill>
            </a:ext>
          </a:extLst>
        </p:spPr>
      </p:pic>
      <p:sp>
        <p:nvSpPr>
          <p:cNvPr id="2" name="1 Llamada de flecha hacia arriba"/>
          <p:cNvSpPr/>
          <p:nvPr/>
        </p:nvSpPr>
        <p:spPr>
          <a:xfrm>
            <a:off x="7591097" y="3901965"/>
            <a:ext cx="2349062" cy="190762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CRÉDITO EN VENEZUELA</a:t>
            </a:r>
            <a:endParaRPr lang="es-EC" dirty="0"/>
          </a:p>
        </p:txBody>
      </p:sp>
      <p:sp>
        <p:nvSpPr>
          <p:cNvPr id="3" name="2 Llamada de flecha hacia abajo"/>
          <p:cNvSpPr/>
          <p:nvPr/>
        </p:nvSpPr>
        <p:spPr>
          <a:xfrm>
            <a:off x="2356944" y="4572001"/>
            <a:ext cx="2467304" cy="1860330"/>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COSTOS EN ECUADOR</a:t>
            </a:r>
            <a:endParaRPr lang="es-EC" dirty="0"/>
          </a:p>
        </p:txBody>
      </p:sp>
    </p:spTree>
    <p:extLst>
      <p:ext uri="{BB962C8B-B14F-4D97-AF65-F5344CB8AC3E}">
        <p14:creationId xmlns:p14="http://schemas.microsoft.com/office/powerpoint/2010/main" val="360259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735520" y="123497"/>
            <a:ext cx="9980682" cy="1096962"/>
          </a:xfrm>
        </p:spPr>
        <p:txBody>
          <a:bodyPr/>
          <a:lstStyle/>
          <a:p>
            <a:r>
              <a:rPr lang="es-EC" dirty="0" smtClean="0"/>
              <a:t>CONCLUSIONES</a:t>
            </a:r>
            <a:endParaRPr lang="es-EC" dirty="0"/>
          </a:p>
        </p:txBody>
      </p:sp>
      <p:sp>
        <p:nvSpPr>
          <p:cNvPr id="9" name="Marcador de texto 8"/>
          <p:cNvSpPr>
            <a:spLocks noGrp="1"/>
          </p:cNvSpPr>
          <p:nvPr>
            <p:ph type="body" sz="half" idx="2"/>
          </p:nvPr>
        </p:nvSpPr>
        <p:spPr>
          <a:xfrm>
            <a:off x="1104900" y="2301766"/>
            <a:ext cx="10514286" cy="3870434"/>
          </a:xfrm>
        </p:spPr>
        <p:txBody>
          <a:bodyPr>
            <a:normAutofit/>
          </a:bodyPr>
          <a:lstStyle/>
          <a:p>
            <a:pPr algn="just"/>
            <a:endParaRPr lang="es-EC" sz="2000" dirty="0" smtClean="0"/>
          </a:p>
          <a:p>
            <a:pPr algn="just"/>
            <a:r>
              <a:rPr lang="es-EC" sz="2000" dirty="0"/>
              <a:t> La política cambiaria que sostuvo la República Bolivariana de Venezuela  ha sido  inestable de forma sistemática  a razón que la tasa de cambio ha estado sobrevaluada por largo tiempo, propendiendo  facilidad  a  las importaciones y desestimulando la producción interna, las asimetrías del tipo de cambio oficial y el mercado cambiario paralelo son insostenibles a corto plazo</a:t>
            </a:r>
          </a:p>
        </p:txBody>
      </p:sp>
      <p:pic>
        <p:nvPicPr>
          <p:cNvPr id="4" name="Picture 2" descr="Resultado de imagen para bandera de ecuador y venezuel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578"/>
          <a:stretch/>
        </p:blipFill>
        <p:spPr bwMode="auto">
          <a:xfrm>
            <a:off x="1070162" y="1331347"/>
            <a:ext cx="1751866" cy="59618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4587766" y="4792717"/>
            <a:ext cx="3231932" cy="993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INESTABILIDAD CAMBIARIA</a:t>
            </a:r>
            <a:endParaRPr lang="es-EC" sz="2800" b="1" dirty="0"/>
          </a:p>
        </p:txBody>
      </p:sp>
    </p:spTree>
    <p:extLst>
      <p:ext uri="{BB962C8B-B14F-4D97-AF65-F5344CB8AC3E}">
        <p14:creationId xmlns:p14="http://schemas.microsoft.com/office/powerpoint/2010/main" val="214452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126852902"/>
              </p:ext>
            </p:extLst>
          </p:nvPr>
        </p:nvGraphicFramePr>
        <p:xfrm>
          <a:off x="297793" y="1497724"/>
          <a:ext cx="3785476" cy="46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Resultado de imagen para mercos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3173" y="914401"/>
            <a:ext cx="7443611" cy="532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735520" y="123497"/>
            <a:ext cx="9980682" cy="1096962"/>
          </a:xfrm>
        </p:spPr>
        <p:txBody>
          <a:bodyPr/>
          <a:lstStyle/>
          <a:p>
            <a:r>
              <a:rPr lang="es-EC" dirty="0" smtClean="0"/>
              <a:t>CONCLUSIONES</a:t>
            </a:r>
            <a:endParaRPr lang="es-EC" dirty="0"/>
          </a:p>
        </p:txBody>
      </p:sp>
      <p:sp>
        <p:nvSpPr>
          <p:cNvPr id="9" name="Marcador de texto 8"/>
          <p:cNvSpPr>
            <a:spLocks noGrp="1"/>
          </p:cNvSpPr>
          <p:nvPr>
            <p:ph type="body" sz="half" idx="2"/>
          </p:nvPr>
        </p:nvSpPr>
        <p:spPr>
          <a:xfrm>
            <a:off x="1104900" y="2538248"/>
            <a:ext cx="10514286" cy="3633952"/>
          </a:xfrm>
        </p:spPr>
        <p:txBody>
          <a:bodyPr>
            <a:normAutofit/>
          </a:bodyPr>
          <a:lstStyle/>
          <a:p>
            <a:pPr algn="just"/>
            <a:r>
              <a:rPr lang="es-EC" sz="2400" dirty="0"/>
              <a:t> Ante este escenario descrito  se sostiene que el Acuerdo en estudio no ha incidido en el crecimiento económico dejando sin efecto las causas promotoras de la creación de zonas especiales de desarrollo compartido, empresas mixtas y misiones comerciales que durante el periodo de análisis tuvieron lugar.</a:t>
            </a:r>
            <a:endParaRPr lang="es-EC" sz="2400" dirty="0" smtClean="0"/>
          </a:p>
        </p:txBody>
      </p:sp>
      <p:pic>
        <p:nvPicPr>
          <p:cNvPr id="4" name="Picture 2" descr="Resultado de imagen para bandera de ecuador y venezuel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578"/>
          <a:stretch/>
        </p:blipFill>
        <p:spPr bwMode="auto">
          <a:xfrm>
            <a:off x="1070162" y="1331347"/>
            <a:ext cx="1751866" cy="596184"/>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Resultado de imagen para comercio exteri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032" y="4149907"/>
            <a:ext cx="2921767" cy="2086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5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4" name="3 Marcador de texto"/>
          <p:cNvSpPr>
            <a:spLocks noGrp="1"/>
          </p:cNvSpPr>
          <p:nvPr>
            <p:ph type="body" sz="half" idx="2"/>
          </p:nvPr>
        </p:nvSpPr>
        <p:spPr>
          <a:xfrm>
            <a:off x="899949" y="2483070"/>
            <a:ext cx="3396996" cy="4572000"/>
          </a:xfrm>
        </p:spPr>
        <p:txBody>
          <a:bodyPr>
            <a:normAutofit/>
          </a:bodyPr>
          <a:lstStyle/>
          <a:p>
            <a:r>
              <a:rPr lang="es-EC" sz="3200" dirty="0"/>
              <a:t>A</a:t>
            </a:r>
            <a:r>
              <a:rPr lang="es-EC" sz="3200" dirty="0" smtClean="0"/>
              <a:t>tribuciones </a:t>
            </a:r>
            <a:r>
              <a:rPr lang="es-EC" sz="3200" dirty="0"/>
              <a:t>de la Alta Comisión Binacional Ecuador-Venezuela</a:t>
            </a:r>
            <a:r>
              <a:rPr lang="es-EC" sz="3200" dirty="0" smtClean="0"/>
              <a:t>:</a:t>
            </a:r>
            <a:endParaRPr lang="es-EC" sz="3200" dirty="0"/>
          </a:p>
        </p:txBody>
      </p:sp>
      <p:pic>
        <p:nvPicPr>
          <p:cNvPr id="5122" name="Picture 2" descr="Resultado de imagen para ALTA COMISION BINACIONAL DE VENEZUELA Y ECUADO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199" r="3199"/>
          <a:stretch>
            <a:fillRect/>
          </a:stretch>
        </p:blipFill>
        <p:spPr bwMode="auto">
          <a:xfrm>
            <a:off x="4509831" y="1545020"/>
            <a:ext cx="5377572" cy="38231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Resultado de imagen para bandera de ecuador y venezue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78"/>
          <a:stretch/>
        </p:blipFill>
        <p:spPr bwMode="auto">
          <a:xfrm>
            <a:off x="1070161" y="1470330"/>
            <a:ext cx="2492845" cy="84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92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graphicFrame>
        <p:nvGraphicFramePr>
          <p:cNvPr id="3" name="2 Diagrama"/>
          <p:cNvGraphicFramePr/>
          <p:nvPr>
            <p:extLst>
              <p:ext uri="{D42A27DB-BD31-4B8C-83A1-F6EECF244321}">
                <p14:modId xmlns:p14="http://schemas.microsoft.com/office/powerpoint/2010/main" val="388163568"/>
              </p:ext>
            </p:extLst>
          </p:nvPr>
        </p:nvGraphicFramePr>
        <p:xfrm>
          <a:off x="1104899" y="1986454"/>
          <a:ext cx="3813941" cy="418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6" name="Picture 8" descr="Resultado de imagen para BANCO CENTRAL DE VENEZUELA"/>
          <p:cNvPicPr>
            <a:picLocks noGrp="1" noChangeAspect="1" noChangeArrowheads="1"/>
          </p:cNvPicPr>
          <p:nvPr>
            <p:ph type="pic" idx="1"/>
          </p:nvPr>
        </p:nvPicPr>
        <p:blipFill>
          <a:blip r:embed="rId7">
            <a:extLst>
              <a:ext uri="{28A0092B-C50C-407E-A947-70E740481C1C}">
                <a14:useLocalDpi xmlns:a14="http://schemas.microsoft.com/office/drawing/2010/main" val="0"/>
              </a:ext>
            </a:extLst>
          </a:blip>
          <a:srcRect t="14453" b="14453"/>
          <a:stretch>
            <a:fillRect/>
          </a:stretch>
        </p:blipFill>
        <p:spPr bwMode="auto">
          <a:xfrm>
            <a:off x="5562658" y="2039295"/>
            <a:ext cx="5236721" cy="372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graphicFrame>
        <p:nvGraphicFramePr>
          <p:cNvPr id="3" name="2 Diagrama"/>
          <p:cNvGraphicFramePr/>
          <p:nvPr>
            <p:extLst>
              <p:ext uri="{D42A27DB-BD31-4B8C-83A1-F6EECF244321}">
                <p14:modId xmlns:p14="http://schemas.microsoft.com/office/powerpoint/2010/main" val="1972446867"/>
              </p:ext>
            </p:extLst>
          </p:nvPr>
        </p:nvGraphicFramePr>
        <p:xfrm>
          <a:off x="0" y="1395248"/>
          <a:ext cx="6511159"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Resultado de imagen para VENEZUELA Y ECUADOR"/>
          <p:cNvPicPr>
            <a:picLocks noGrp="1" noChangeAspect="1" noChangeArrowheads="1"/>
          </p:cNvPicPr>
          <p:nvPr>
            <p:ph type="pic" idx="1"/>
          </p:nvPr>
        </p:nvPicPr>
        <p:blipFill>
          <a:blip r:embed="rId7">
            <a:extLst>
              <a:ext uri="{28A0092B-C50C-407E-A947-70E740481C1C}">
                <a14:useLocalDpi xmlns:a14="http://schemas.microsoft.com/office/drawing/2010/main" val="0"/>
              </a:ext>
            </a:extLst>
          </a:blip>
          <a:srcRect l="10615" r="10615"/>
          <a:stretch>
            <a:fillRect/>
          </a:stretch>
        </p:blipFill>
        <p:spPr bwMode="auto">
          <a:xfrm>
            <a:off x="7790778" y="2096814"/>
            <a:ext cx="3891810" cy="2766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8928538" y="1344283"/>
            <a:ext cx="2585545" cy="119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Bonos de Alto Riesgo</a:t>
            </a:r>
            <a:endParaRPr lang="es-EC" sz="2000" b="1" dirty="0"/>
          </a:p>
        </p:txBody>
      </p:sp>
      <p:sp>
        <p:nvSpPr>
          <p:cNvPr id="6" name="5 Elipse"/>
          <p:cNvSpPr/>
          <p:nvPr/>
        </p:nvSpPr>
        <p:spPr>
          <a:xfrm>
            <a:off x="4365734" y="1344283"/>
            <a:ext cx="2758965" cy="119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Prestamos 20,000 millones</a:t>
            </a:r>
            <a:endParaRPr lang="es-EC" sz="2000" b="1" dirty="0"/>
          </a:p>
        </p:txBody>
      </p:sp>
      <p:sp>
        <p:nvSpPr>
          <p:cNvPr id="7" name="6 Elipse"/>
          <p:cNvSpPr/>
          <p:nvPr/>
        </p:nvSpPr>
        <p:spPr>
          <a:xfrm>
            <a:off x="8949559" y="4960882"/>
            <a:ext cx="2585545" cy="119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865 millones</a:t>
            </a:r>
          </a:p>
          <a:p>
            <a:pPr algn="ctr"/>
            <a:r>
              <a:rPr lang="es-EC" sz="2000" b="1" dirty="0" smtClean="0"/>
              <a:t>Valor  Compra</a:t>
            </a:r>
            <a:endParaRPr lang="es-EC" sz="2000" b="1" dirty="0"/>
          </a:p>
        </p:txBody>
      </p:sp>
      <p:sp>
        <p:nvSpPr>
          <p:cNvPr id="8" name="7 Elipse"/>
          <p:cNvSpPr/>
          <p:nvPr/>
        </p:nvSpPr>
        <p:spPr>
          <a:xfrm>
            <a:off x="8949559" y="3300248"/>
            <a:ext cx="2585545" cy="119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2.800 millones</a:t>
            </a:r>
          </a:p>
          <a:p>
            <a:pPr algn="ctr"/>
            <a:r>
              <a:rPr lang="es-EC" sz="2000" b="1" dirty="0" smtClean="0"/>
              <a:t>Valor  Real</a:t>
            </a:r>
            <a:endParaRPr lang="es-EC" sz="2000" b="1" dirty="0"/>
          </a:p>
        </p:txBody>
      </p:sp>
      <p:sp>
        <p:nvSpPr>
          <p:cNvPr id="9" name="8 Elipse"/>
          <p:cNvSpPr/>
          <p:nvPr/>
        </p:nvSpPr>
        <p:spPr>
          <a:xfrm>
            <a:off x="790794" y="3899336"/>
            <a:ext cx="2722179" cy="119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50,000 millones</a:t>
            </a:r>
          </a:p>
          <a:p>
            <a:pPr algn="ctr"/>
            <a:r>
              <a:rPr lang="es-EC" sz="2000" b="1" dirty="0" smtClean="0"/>
              <a:t>Reservas de Divisas</a:t>
            </a:r>
            <a:endParaRPr lang="es-EC" sz="2000" b="1" dirty="0"/>
          </a:p>
        </p:txBody>
      </p:sp>
      <p:sp>
        <p:nvSpPr>
          <p:cNvPr id="10" name="9 Elipse"/>
          <p:cNvSpPr/>
          <p:nvPr/>
        </p:nvSpPr>
        <p:spPr>
          <a:xfrm>
            <a:off x="677808" y="5249917"/>
            <a:ext cx="3242442" cy="1366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10,000millones</a:t>
            </a:r>
          </a:p>
          <a:p>
            <a:pPr algn="ctr"/>
            <a:r>
              <a:rPr lang="es-EC" sz="2000" b="1" dirty="0"/>
              <a:t>Reservas de Divisas</a:t>
            </a:r>
          </a:p>
          <a:p>
            <a:pPr algn="ctr"/>
            <a:endParaRPr lang="es-EC" sz="2000" b="1" dirty="0"/>
          </a:p>
        </p:txBody>
      </p:sp>
      <p:sp>
        <p:nvSpPr>
          <p:cNvPr id="11" name="AutoShape 2" descr="Resultado de imagen para china y venezuela"/>
          <p:cNvSpPr>
            <a:spLocks noChangeAspect="1" noChangeArrowheads="1"/>
          </p:cNvSpPr>
          <p:nvPr/>
        </p:nvSpPr>
        <p:spPr bwMode="auto">
          <a:xfrm>
            <a:off x="155575" y="-1608138"/>
            <a:ext cx="62103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3796" name="Picture 4" descr="Banderas de Venezuela y Ch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634" y="1307759"/>
            <a:ext cx="3848100" cy="2081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11 Flecha abajo"/>
          <p:cNvSpPr/>
          <p:nvPr/>
        </p:nvSpPr>
        <p:spPr>
          <a:xfrm>
            <a:off x="121416" y="3820507"/>
            <a:ext cx="622191" cy="1355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a:off x="7236372" y="1701056"/>
            <a:ext cx="13243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bajo"/>
          <p:cNvSpPr/>
          <p:nvPr/>
        </p:nvSpPr>
        <p:spPr>
          <a:xfrm>
            <a:off x="11098924" y="2542462"/>
            <a:ext cx="436180" cy="757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lecha abajo"/>
          <p:cNvSpPr/>
          <p:nvPr/>
        </p:nvSpPr>
        <p:spPr>
          <a:xfrm>
            <a:off x="11317014" y="4418560"/>
            <a:ext cx="436180" cy="757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798" name="Picture 6" descr="Resultado de imagen para el pe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278" y="3116290"/>
            <a:ext cx="4769288" cy="3362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02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PRINCIPIOS SUGERIDOS DE REFORMA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04898188"/>
              </p:ext>
            </p:extLst>
          </p:nvPr>
        </p:nvGraphicFramePr>
        <p:xfrm>
          <a:off x="1104900" y="1513490"/>
          <a:ext cx="10183210" cy="5181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27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520262" y="2822027"/>
            <a:ext cx="11177753" cy="2695903"/>
          </a:xfrm>
        </p:spPr>
        <p:txBody>
          <a:bodyPr>
            <a:normAutofit/>
          </a:bodyPr>
          <a:lstStyle/>
          <a:p>
            <a:r>
              <a:rPr lang="es-EC" sz="2800" dirty="0"/>
              <a:t>“Si eres neutral en situaciones de injusticia, has elegido el lado del opresor” </a:t>
            </a:r>
            <a:br>
              <a:rPr lang="es-EC" sz="2800" dirty="0"/>
            </a:br>
            <a:r>
              <a:rPr lang="es-EC" sz="2800" dirty="0" smtClean="0"/>
              <a:t/>
            </a:r>
            <a:br>
              <a:rPr lang="es-EC" sz="2800" dirty="0" smtClean="0"/>
            </a:br>
            <a:r>
              <a:rPr lang="es-EC" sz="2800" dirty="0" smtClean="0"/>
              <a:t>Desmond </a:t>
            </a:r>
            <a:r>
              <a:rPr lang="es-EC" sz="2800" dirty="0"/>
              <a:t>Tutu</a:t>
            </a:r>
            <a:br>
              <a:rPr lang="es-EC" sz="2800" dirty="0"/>
            </a:br>
            <a:r>
              <a:rPr lang="es-EC" sz="2800" dirty="0"/>
              <a:t/>
            </a:r>
            <a:br>
              <a:rPr lang="es-EC" sz="2800" dirty="0"/>
            </a:br>
            <a:endParaRPr lang="es-EC" sz="2800" dirty="0"/>
          </a:p>
        </p:txBody>
      </p:sp>
      <p:pic>
        <p:nvPicPr>
          <p:cNvPr id="5122" name="Picture 2" descr="Resultado de imagen para SIGNIFICADO DE gatt  ING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223" y="422806"/>
            <a:ext cx="2167650" cy="196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11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OMC</a:t>
            </a:r>
            <a:endParaRPr lang="es-EC" dirty="0"/>
          </a:p>
        </p:txBody>
      </p:sp>
      <p:graphicFrame>
        <p:nvGraphicFramePr>
          <p:cNvPr id="4" name="3 Diagrama"/>
          <p:cNvGraphicFramePr/>
          <p:nvPr>
            <p:extLst>
              <p:ext uri="{D42A27DB-BD31-4B8C-83A1-F6EECF244321}">
                <p14:modId xmlns:p14="http://schemas.microsoft.com/office/powerpoint/2010/main" val="2182326626"/>
              </p:ext>
            </p:extLst>
          </p:nvPr>
        </p:nvGraphicFramePr>
        <p:xfrm>
          <a:off x="2490952" y="204952"/>
          <a:ext cx="9701048" cy="6432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Resultado de imagen para paises 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1340" y="3987690"/>
            <a:ext cx="3971925"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57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6000" cap="none" dirty="0" smtClean="0"/>
              <a:t>Marco de Cooperación</a:t>
            </a:r>
            <a:endParaRPr lang="es-EC" sz="6000" cap="none" dirty="0"/>
          </a:p>
        </p:txBody>
      </p:sp>
      <p:pic>
        <p:nvPicPr>
          <p:cNvPr id="4" name="Marcador de contenido 7"/>
          <p:cNvPicPr>
            <a:picLocks noChangeAspect="1"/>
          </p:cNvPicPr>
          <p:nvPr/>
        </p:nvPicPr>
        <p:blipFill>
          <a:blip r:embed="rId2">
            <a:clrChange>
              <a:clrFrom>
                <a:srgbClr val="FFFFFF"/>
              </a:clrFrom>
              <a:clrTo>
                <a:srgbClr val="FFFFFF">
                  <a:alpha val="0"/>
                </a:srgbClr>
              </a:clrTo>
            </a:clrChange>
          </a:blip>
          <a:stretch>
            <a:fillRect/>
          </a:stretch>
        </p:blipFill>
        <p:spPr>
          <a:xfrm>
            <a:off x="5261676" y="0"/>
            <a:ext cx="3086909" cy="2387210"/>
          </a:xfrm>
          <a:prstGeom prst="rect">
            <a:avLst/>
          </a:prstGeom>
        </p:spPr>
      </p:pic>
    </p:spTree>
    <p:extLst>
      <p:ext uri="{BB962C8B-B14F-4D97-AF65-F5344CB8AC3E}">
        <p14:creationId xmlns:p14="http://schemas.microsoft.com/office/powerpoint/2010/main" val="12960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671863801"/>
              </p:ext>
            </p:extLst>
          </p:nvPr>
        </p:nvGraphicFramePr>
        <p:xfrm>
          <a:off x="1262554" y="3752194"/>
          <a:ext cx="10921563" cy="1003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bandera de ecuador y venezuel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78"/>
          <a:stretch/>
        </p:blipFill>
        <p:spPr bwMode="auto">
          <a:xfrm>
            <a:off x="6138623" y="165445"/>
            <a:ext cx="3834339" cy="13048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6 Elipse"/>
          <p:cNvSpPr/>
          <p:nvPr/>
        </p:nvSpPr>
        <p:spPr>
          <a:xfrm>
            <a:off x="630620" y="2948152"/>
            <a:ext cx="3168869" cy="1213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400" b="1" dirty="0" smtClean="0"/>
              <a:t>Antidumping</a:t>
            </a:r>
          </a:p>
          <a:p>
            <a:pPr algn="ctr"/>
            <a:r>
              <a:rPr lang="es-EC" sz="2400" b="1" dirty="0" smtClean="0"/>
              <a:t>Art.VI-GATT</a:t>
            </a:r>
            <a:endParaRPr lang="es-EC" sz="2400" b="1" dirty="0"/>
          </a:p>
        </p:txBody>
      </p:sp>
      <p:sp>
        <p:nvSpPr>
          <p:cNvPr id="9" name="8 Elipse"/>
          <p:cNvSpPr/>
          <p:nvPr/>
        </p:nvSpPr>
        <p:spPr>
          <a:xfrm>
            <a:off x="630619" y="4314497"/>
            <a:ext cx="3168869" cy="1213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2400" b="1" dirty="0" smtClean="0"/>
              <a:t>Salvaguardias</a:t>
            </a:r>
          </a:p>
          <a:p>
            <a:pPr algn="ctr"/>
            <a:r>
              <a:rPr lang="es-EC" sz="2400" b="1" dirty="0" smtClean="0"/>
              <a:t>Art. XIX-GATT</a:t>
            </a:r>
            <a:endParaRPr lang="es-EC" sz="2400" b="1" dirty="0"/>
          </a:p>
        </p:txBody>
      </p:sp>
      <p:pic>
        <p:nvPicPr>
          <p:cNvPr id="4100" name="Picture 4" descr="Resultado de imagen para bases legales de om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7169" y="52934"/>
            <a:ext cx="4544637" cy="14173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8" name="7 Elipse"/>
          <p:cNvSpPr/>
          <p:nvPr/>
        </p:nvSpPr>
        <p:spPr>
          <a:xfrm>
            <a:off x="4286174" y="3624754"/>
            <a:ext cx="3704897" cy="1261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Negociación</a:t>
            </a:r>
            <a:endParaRPr lang="es-EC" sz="3200" dirty="0"/>
          </a:p>
        </p:txBody>
      </p:sp>
      <p:pic>
        <p:nvPicPr>
          <p:cNvPr id="4102" name="Picture 6" descr="Resultado de imagen para signos de interrogació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02613" y="165445"/>
            <a:ext cx="1781504" cy="14173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 name="9 Flecha derecha"/>
          <p:cNvSpPr/>
          <p:nvPr/>
        </p:nvSpPr>
        <p:spPr>
          <a:xfrm>
            <a:off x="3135880" y="3925613"/>
            <a:ext cx="1074972" cy="63850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4" name="13 Flecha derecha"/>
          <p:cNvSpPr/>
          <p:nvPr/>
        </p:nvSpPr>
        <p:spPr>
          <a:xfrm>
            <a:off x="7453585" y="3995245"/>
            <a:ext cx="1074972" cy="63850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27604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EC" sz="4000" b="1" dirty="0" smtClean="0"/>
              <a:t>Lineamientos Claves del Acuerdo</a:t>
            </a:r>
            <a:endParaRPr lang="es-EC" sz="40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29190633"/>
              </p:ext>
            </p:extLst>
          </p:nvPr>
        </p:nvGraphicFramePr>
        <p:xfrm>
          <a:off x="1104899" y="1450428"/>
          <a:ext cx="10813832" cy="485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bandera de ecuador y venezuel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578"/>
          <a:stretch/>
        </p:blipFill>
        <p:spPr bwMode="auto">
          <a:xfrm>
            <a:off x="8655269" y="293111"/>
            <a:ext cx="2317532" cy="78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69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OBJETIVOS DEL ACUERDO COMERCIAL</a:t>
            </a:r>
            <a:endParaRPr lang="es-EC" dirty="0"/>
          </a:p>
        </p:txBody>
      </p:sp>
      <p:sp>
        <p:nvSpPr>
          <p:cNvPr id="26" name="Marcador de texto 5"/>
          <p:cNvSpPr>
            <a:spLocks noGrp="1"/>
          </p:cNvSpPr>
          <p:nvPr>
            <p:ph type="body" idx="1"/>
          </p:nvPr>
        </p:nvSpPr>
        <p:spPr>
          <a:xfrm>
            <a:off x="1136965" y="1246422"/>
            <a:ext cx="10071099" cy="509750"/>
          </a:xfrm>
        </p:spPr>
        <p:txBody>
          <a:bodyPr>
            <a:normAutofit/>
          </a:bodyPr>
          <a:lstStyle/>
          <a:p>
            <a:pPr algn="ctr"/>
            <a:r>
              <a:rPr lang="es-EC" sz="1600" dirty="0" smtClean="0"/>
              <a:t>			</a:t>
            </a:r>
            <a:endParaRPr lang="es-EC" sz="1600" dirty="0"/>
          </a:p>
        </p:txBody>
      </p:sp>
      <p:sp>
        <p:nvSpPr>
          <p:cNvPr id="11" name="Rectángulo 10"/>
          <p:cNvSpPr/>
          <p:nvPr/>
        </p:nvSpPr>
        <p:spPr>
          <a:xfrm>
            <a:off x="9284500" y="3561457"/>
            <a:ext cx="2549894" cy="461665"/>
          </a:xfrm>
          <a:prstGeom prst="rect">
            <a:avLst/>
          </a:prstGeom>
          <a:noFill/>
        </p:spPr>
        <p:txBody>
          <a:bodyPr wrap="square" lIns="91440" tIns="45720" rIns="91440" bIns="45720">
            <a:spAutoFit/>
          </a:bodyPr>
          <a:lstStyle/>
          <a:p>
            <a:pPr algn="ctr"/>
            <a:r>
              <a:rPr lang="es-E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IMPORTACIONES</a:t>
            </a:r>
            <a:endParaRPr lang="es-E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Rectángulo 11"/>
          <p:cNvSpPr/>
          <p:nvPr/>
        </p:nvSpPr>
        <p:spPr>
          <a:xfrm>
            <a:off x="9392641" y="2539721"/>
            <a:ext cx="2575192" cy="461665"/>
          </a:xfrm>
          <a:prstGeom prst="rect">
            <a:avLst/>
          </a:prstGeom>
          <a:noFill/>
        </p:spPr>
        <p:txBody>
          <a:bodyPr wrap="none" lIns="91440" tIns="45720" rIns="91440" bIns="45720">
            <a:spAutoFit/>
          </a:bodyPr>
          <a:lstStyle/>
          <a:p>
            <a:pPr algn="ctr"/>
            <a:r>
              <a:rPr lang="es-ES"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t>
            </a:r>
            <a:r>
              <a:rPr lang="es-E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PORTACIONES</a:t>
            </a:r>
            <a:endParaRPr lang="es-E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3" name="Flecha arriba 12"/>
          <p:cNvSpPr/>
          <p:nvPr/>
        </p:nvSpPr>
        <p:spPr>
          <a:xfrm>
            <a:off x="8949186" y="2244959"/>
            <a:ext cx="294412" cy="7183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Flecha arriba 13"/>
          <p:cNvSpPr/>
          <p:nvPr/>
        </p:nvSpPr>
        <p:spPr>
          <a:xfrm flipV="1">
            <a:off x="11478592" y="4269859"/>
            <a:ext cx="338794" cy="6339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5" name="4 Diagrama"/>
          <p:cNvGraphicFramePr/>
          <p:nvPr>
            <p:extLst>
              <p:ext uri="{D42A27DB-BD31-4B8C-83A1-F6EECF244321}">
                <p14:modId xmlns:p14="http://schemas.microsoft.com/office/powerpoint/2010/main" val="4229703562"/>
              </p:ext>
            </p:extLst>
          </p:nvPr>
        </p:nvGraphicFramePr>
        <p:xfrm>
          <a:off x="1072056" y="1466194"/>
          <a:ext cx="740979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BANDERA DE ECUADOR"/>
          <p:cNvPicPr>
            <a:picLocks noChangeAspect="1" noChangeArrowheads="1"/>
          </p:cNvPicPr>
          <p:nvPr/>
        </p:nvPicPr>
        <p:blipFill rotWithShape="1">
          <a:blip r:embed="rId7">
            <a:extLst>
              <a:ext uri="{28A0092B-C50C-407E-A947-70E740481C1C}">
                <a14:useLocalDpi xmlns:a14="http://schemas.microsoft.com/office/drawing/2010/main" val="0"/>
              </a:ext>
            </a:extLst>
          </a:blip>
          <a:srcRect r="57849"/>
          <a:stretch/>
        </p:blipFill>
        <p:spPr bwMode="auto">
          <a:xfrm>
            <a:off x="11325019" y="207540"/>
            <a:ext cx="629846" cy="146864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sultado de imagen para COMERCIO 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5" y="3001386"/>
            <a:ext cx="2857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9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45"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900"/>
                                        <p:tgtEl>
                                          <p:spTgt spid="13"/>
                                        </p:tgtEl>
                                      </p:cBhvr>
                                    </p:animEffect>
                                    <p:anim calcmode="lin" valueType="num">
                                      <p:cBhvr>
                                        <p:cTn id="24" dur="1900" fill="hold"/>
                                        <p:tgtEl>
                                          <p:spTgt spid="13"/>
                                        </p:tgtEl>
                                        <p:attrNameLst>
                                          <p:attrName>ppt_w</p:attrName>
                                        </p:attrNameLst>
                                      </p:cBhvr>
                                      <p:tavLst>
                                        <p:tav tm="0" fmla="#ppt_w*sin(2.5*pi*$)">
                                          <p:val>
                                            <p:fltVal val="0"/>
                                          </p:val>
                                        </p:tav>
                                        <p:tav tm="100000">
                                          <p:val>
                                            <p:fltVal val="1"/>
                                          </p:val>
                                        </p:tav>
                                      </p:tavLst>
                                    </p:anim>
                                    <p:anim calcmode="lin" valueType="num">
                                      <p:cBhvr>
                                        <p:cTn id="25" dur="1900" fill="hold"/>
                                        <p:tgtEl>
                                          <p:spTgt spid="13"/>
                                        </p:tgtEl>
                                        <p:attrNameLst>
                                          <p:attrName>ppt_h</p:attrName>
                                        </p:attrNameLst>
                                      </p:cBhvr>
                                      <p:tavLst>
                                        <p:tav tm="0">
                                          <p:val>
                                            <p:strVal val="#ppt_h"/>
                                          </p:val>
                                        </p:tav>
                                        <p:tav tm="100000">
                                          <p:val>
                                            <p:strVal val="#ppt_h"/>
                                          </p:val>
                                        </p:tav>
                                      </p:tavLst>
                                    </p:anim>
                                  </p:childTnLst>
                                </p:cTn>
                              </p:par>
                              <p:par>
                                <p:cTn id="26" presetID="26"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80">
                                          <p:stCondLst>
                                            <p:cond delay="0"/>
                                          </p:stCondLst>
                                        </p:cTn>
                                        <p:tgtEl>
                                          <p:spTgt spid="12"/>
                                        </p:tgtEl>
                                      </p:cBhvr>
                                    </p:animEffect>
                                    <p:anim calcmode="lin" valueType="num">
                                      <p:cBhvr>
                                        <p:cTn id="2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2"/>
                                        </p:tgtEl>
                                      </p:cBhvr>
                                      <p:to x="100000" y="60000"/>
                                    </p:animScale>
                                    <p:animScale>
                                      <p:cBhvr>
                                        <p:cTn id="35" dur="166" decel="50000">
                                          <p:stCondLst>
                                            <p:cond delay="676"/>
                                          </p:stCondLst>
                                        </p:cTn>
                                        <p:tgtEl>
                                          <p:spTgt spid="12"/>
                                        </p:tgtEl>
                                      </p:cBhvr>
                                      <p:to x="100000" y="100000"/>
                                    </p:animScale>
                                    <p:animScale>
                                      <p:cBhvr>
                                        <p:cTn id="36" dur="26">
                                          <p:stCondLst>
                                            <p:cond delay="1312"/>
                                          </p:stCondLst>
                                        </p:cTn>
                                        <p:tgtEl>
                                          <p:spTgt spid="12"/>
                                        </p:tgtEl>
                                      </p:cBhvr>
                                      <p:to x="100000" y="80000"/>
                                    </p:animScale>
                                    <p:animScale>
                                      <p:cBhvr>
                                        <p:cTn id="37" dur="166" decel="50000">
                                          <p:stCondLst>
                                            <p:cond delay="1338"/>
                                          </p:stCondLst>
                                        </p:cTn>
                                        <p:tgtEl>
                                          <p:spTgt spid="12"/>
                                        </p:tgtEl>
                                      </p:cBhvr>
                                      <p:to x="100000" y="100000"/>
                                    </p:animScale>
                                    <p:animScale>
                                      <p:cBhvr>
                                        <p:cTn id="38" dur="26">
                                          <p:stCondLst>
                                            <p:cond delay="1642"/>
                                          </p:stCondLst>
                                        </p:cTn>
                                        <p:tgtEl>
                                          <p:spTgt spid="12"/>
                                        </p:tgtEl>
                                      </p:cBhvr>
                                      <p:to x="100000" y="90000"/>
                                    </p:animScale>
                                    <p:animScale>
                                      <p:cBhvr>
                                        <p:cTn id="39" dur="166" decel="50000">
                                          <p:stCondLst>
                                            <p:cond delay="1668"/>
                                          </p:stCondLst>
                                        </p:cTn>
                                        <p:tgtEl>
                                          <p:spTgt spid="12"/>
                                        </p:tgtEl>
                                      </p:cBhvr>
                                      <p:to x="100000" y="100000"/>
                                    </p:animScale>
                                    <p:animScale>
                                      <p:cBhvr>
                                        <p:cTn id="40" dur="26">
                                          <p:stCondLst>
                                            <p:cond delay="1808"/>
                                          </p:stCondLst>
                                        </p:cTn>
                                        <p:tgtEl>
                                          <p:spTgt spid="12"/>
                                        </p:tgtEl>
                                      </p:cBhvr>
                                      <p:to x="100000" y="95000"/>
                                    </p:animScale>
                                    <p:animScale>
                                      <p:cBhvr>
                                        <p:cTn id="41" dur="166" decel="50000">
                                          <p:stCondLst>
                                            <p:cond delay="1834"/>
                                          </p:stCondLst>
                                        </p:cTn>
                                        <p:tgtEl>
                                          <p:spTgt spid="12"/>
                                        </p:tgtEl>
                                      </p:cBhvr>
                                      <p:to x="100000" y="100000"/>
                                    </p:animScale>
                                  </p:childTnLst>
                                </p:cTn>
                              </p:par>
                              <p:par>
                                <p:cTn id="42" presetID="45"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anim calcmode="lin" valueType="num">
                                      <p:cBhvr>
                                        <p:cTn id="45" dur="2000" fill="hold"/>
                                        <p:tgtEl>
                                          <p:spTgt spid="14"/>
                                        </p:tgtEl>
                                        <p:attrNameLst>
                                          <p:attrName>ppt_w</p:attrName>
                                        </p:attrNameLst>
                                      </p:cBhvr>
                                      <p:tavLst>
                                        <p:tav tm="0" fmla="#ppt_w*sin(2.5*pi*$)">
                                          <p:val>
                                            <p:fltVal val="0"/>
                                          </p:val>
                                        </p:tav>
                                        <p:tav tm="100000">
                                          <p:val>
                                            <p:fltVal val="1"/>
                                          </p:val>
                                        </p:tav>
                                      </p:tavLst>
                                    </p:anim>
                                    <p:anim calcmode="lin" valueType="num">
                                      <p:cBhvr>
                                        <p:cTn id="4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AcademicLiterature_16x9_TP103431361" id="{5F96931E-AB0C-4596-BACB-72E4435FDDAD}" vid="{89BC7A8E-9260-4268-AED0-21C1F479CF45}"/>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académica, rayas finas y diseño de la cinta (pantalla panorámica)</Template>
  <TotalTime>0</TotalTime>
  <Words>865</Words>
  <Application>Microsoft Office PowerPoint</Application>
  <PresentationFormat>Personalizado</PresentationFormat>
  <Paragraphs>181</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Academic Literature 16x9</vt:lpstr>
      <vt:lpstr>“El Acuerdo “Marco de Cooperación entre la República del Ecuador y la República Bolivariana de Venezuela para profundizar los lazos de comercio y desarrollo”  como un mecanismo de crecimiento económico entre el período (2011-2015)”</vt:lpstr>
      <vt:lpstr>República Bolivariana de Venezuela</vt:lpstr>
      <vt:lpstr>República del Ecuador</vt:lpstr>
      <vt:lpstr>Presentación de PowerPoint</vt:lpstr>
      <vt:lpstr>OMC</vt:lpstr>
      <vt:lpstr>Marco de Cooperación</vt:lpstr>
      <vt:lpstr>Presentación de PowerPoint</vt:lpstr>
      <vt:lpstr>Lineamientos Claves del Acuerdo</vt:lpstr>
      <vt:lpstr>OBJETIVOS DEL ACUERDO COMERCIAL</vt:lpstr>
      <vt:lpstr>OBJETIVOS DEL ACUERDO COMERCIAL</vt:lpstr>
      <vt:lpstr>Presentación de PowerPoint</vt:lpstr>
      <vt:lpstr>Crecimiento económico</vt:lpstr>
      <vt:lpstr>Presentación de PowerPoint</vt:lpstr>
      <vt:lpstr>ÁMBITO DE APLICACIÓN</vt:lpstr>
      <vt:lpstr>MEDICIÓN  DE EFECTOS DEL ACUERDO COMERCIAL EN LOS ESTADOS FIRMANTES</vt:lpstr>
      <vt:lpstr>Crecimiento del PIB per cápita  Ecuador- Venezuela </vt:lpstr>
      <vt:lpstr>Presentación de PowerPoint</vt:lpstr>
      <vt:lpstr>EFECTOS ECONÓMICOS</vt:lpstr>
      <vt:lpstr> USO DEL  SUCRE</vt:lpstr>
      <vt:lpstr>Operaciones realizadas mediante el SUCRE  por sectores </vt:lpstr>
      <vt:lpstr>Presentación de PowerPoint</vt:lpstr>
      <vt:lpstr>Presentación de PowerPoint</vt:lpstr>
      <vt:lpstr>Efectos en las empresas</vt:lpstr>
      <vt:lpstr>INDICADORES AFINES</vt:lpstr>
      <vt:lpstr>CREACIÓN DE UNIDADES PRODUCTIVAS</vt:lpstr>
      <vt:lpstr>Presentación de PowerPoint</vt:lpstr>
      <vt:lpstr>EMPRESAS GRANNACIONALES</vt:lpstr>
      <vt:lpstr>FINANCIAMIENTO</vt:lpstr>
      <vt:lpstr>Presentación de PowerPoint</vt:lpstr>
      <vt:lpstr>IMPORTACIONES</vt:lpstr>
      <vt:lpstr>Presentación de PowerPoint</vt:lpstr>
      <vt:lpstr>EXPORTACIONES</vt:lpstr>
      <vt:lpstr>INDICADORES AFINES</vt:lpstr>
      <vt:lpstr>Resultados </vt:lpstr>
      <vt:lpstr>¿  OPORTUNIDADES EN  VENEZUELA   ?</vt:lpstr>
      <vt:lpstr>CONCLUSIONES</vt:lpstr>
      <vt:lpstr>CONCLUSIONES</vt:lpstr>
      <vt:lpstr>CONCLUSIONES</vt:lpstr>
      <vt:lpstr>CONCLUSIONES</vt:lpstr>
      <vt:lpstr>CONCLUSIONES</vt:lpstr>
      <vt:lpstr>RECOMENDACIONES</vt:lpstr>
      <vt:lpstr>RECOMENDACIONES</vt:lpstr>
      <vt:lpstr>RECOMENDACIONES</vt:lpstr>
      <vt:lpstr>Presentación de PowerPoint</vt:lpstr>
      <vt:lpstr>PRINCIPIOS SUGERIDOS DE REFORMA</vt:lpstr>
      <vt:lpstr>“Si eres neutral en situaciones de injusticia, has elegido el lado del opresor”   Desmond Tutu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2015-11-27T21:54:54Z</dcterms:created>
  <dcterms:modified xsi:type="dcterms:W3CDTF">2018-03-19T14:53:22Z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