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17" r:id="rId2"/>
    <p:sldId id="495" r:id="rId3"/>
    <p:sldId id="496" r:id="rId4"/>
    <p:sldId id="497" r:id="rId5"/>
    <p:sldId id="498" r:id="rId6"/>
    <p:sldId id="499" r:id="rId7"/>
    <p:sldId id="500" r:id="rId8"/>
    <p:sldId id="502" r:id="rId9"/>
    <p:sldId id="503" r:id="rId10"/>
    <p:sldId id="504" r:id="rId11"/>
    <p:sldId id="505" r:id="rId12"/>
    <p:sldId id="506" r:id="rId13"/>
    <p:sldId id="507" r:id="rId14"/>
    <p:sldId id="508" r:id="rId15"/>
    <p:sldId id="509" r:id="rId16"/>
    <p:sldId id="510" r:id="rId17"/>
    <p:sldId id="511" r:id="rId18"/>
    <p:sldId id="512" r:id="rId19"/>
    <p:sldId id="513" r:id="rId20"/>
    <p:sldId id="514" r:id="rId21"/>
    <p:sldId id="522" r:id="rId22"/>
    <p:sldId id="520" r:id="rId23"/>
    <p:sldId id="521" r:id="rId24"/>
    <p:sldId id="515" r:id="rId25"/>
    <p:sldId id="519" r:id="rId26"/>
    <p:sldId id="516" r:id="rId27"/>
    <p:sldId id="518" r:id="rId28"/>
    <p:sldId id="517" r:id="rId2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1" autoAdjust="0"/>
    <p:restoredTop sz="96980" autoAdjust="0"/>
  </p:normalViewPr>
  <p:slideViewPr>
    <p:cSldViewPr>
      <p:cViewPr varScale="1">
        <p:scale>
          <a:sx n="92" d="100"/>
          <a:sy n="92" d="100"/>
        </p:scale>
        <p:origin x="142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image" Target="../media/image28.png"/><Relationship Id="rId4"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00968-9110-43D0-B222-B76451F075BB}"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ES"/>
        </a:p>
      </dgm:t>
    </dgm:pt>
    <dgm:pt modelId="{49756B37-DCFE-404A-A73D-23C1EA5F3716}">
      <dgm:prSet phldrT="[Texto]" custT="1"/>
      <dgm:spPr/>
      <dgm:t>
        <a:bodyPr/>
        <a:lstStyle/>
        <a:p>
          <a:r>
            <a:rPr lang="es-EC" sz="1500" dirty="0" smtClean="0"/>
            <a:t>Realizar un diagnóstico a la educación superior de Ecuador, así como el identificar el perfil profesional e investigador en ciertos segmentos de la población,  a fin de determinar desafíos y oportunidades para la investigación socioeconómica. </a:t>
          </a:r>
          <a:endParaRPr lang="es-ES" sz="1500" dirty="0" smtClean="0"/>
        </a:p>
      </dgm:t>
    </dgm:pt>
    <dgm:pt modelId="{E2E54017-6EC1-4A1A-B2A9-FC18931C1E15}" type="parTrans" cxnId="{A9BC3773-0130-438F-A743-81582306B465}">
      <dgm:prSet/>
      <dgm:spPr/>
      <dgm:t>
        <a:bodyPr/>
        <a:lstStyle/>
        <a:p>
          <a:endParaRPr lang="es-ES" sz="1500"/>
        </a:p>
      </dgm:t>
    </dgm:pt>
    <dgm:pt modelId="{8BDA8480-CA73-4414-9C86-6DFA89B1223F}" type="sibTrans" cxnId="{A9BC3773-0130-438F-A743-81582306B465}">
      <dgm:prSet custT="1"/>
      <dgm:spPr/>
      <dgm:t>
        <a:bodyPr/>
        <a:lstStyle/>
        <a:p>
          <a:endParaRPr lang="es-ES" sz="1500"/>
        </a:p>
      </dgm:t>
    </dgm:pt>
    <dgm:pt modelId="{C0B62A83-A86C-4203-899D-A07523E1ADE3}">
      <dgm:prSet custT="1"/>
      <dgm:spPr/>
      <dgm:t>
        <a:bodyPr/>
        <a:lstStyle/>
        <a:p>
          <a:r>
            <a:rPr lang="es-EC" sz="1500" dirty="0" smtClean="0"/>
            <a:t>Caracterizar de forma breve a la Universidad de las Fuerzas Armadas – ESPE y la Escuela Superior Politécnica de Chimborazo (ESPOCH), instituciones líderes de la educación superior ecuatoriana y patrocinadoras del programa de doctorado en Ciencias Administrativas</a:t>
          </a:r>
          <a:endParaRPr lang="es-ES" sz="1500" dirty="0"/>
        </a:p>
      </dgm:t>
    </dgm:pt>
    <dgm:pt modelId="{C7A92643-27B7-4F9F-B8EF-C857B97D80E6}" type="parTrans" cxnId="{7CADBFE6-0411-4B03-A0DB-E793048887A8}">
      <dgm:prSet/>
      <dgm:spPr/>
      <dgm:t>
        <a:bodyPr/>
        <a:lstStyle/>
        <a:p>
          <a:endParaRPr lang="es-ES" sz="1500"/>
        </a:p>
      </dgm:t>
    </dgm:pt>
    <dgm:pt modelId="{9707356E-F0DA-425B-B9E4-02A44FD4F65D}" type="sibTrans" cxnId="{7CADBFE6-0411-4B03-A0DB-E793048887A8}">
      <dgm:prSet custT="1"/>
      <dgm:spPr/>
      <dgm:t>
        <a:bodyPr/>
        <a:lstStyle/>
        <a:p>
          <a:endParaRPr lang="es-ES" sz="1500"/>
        </a:p>
      </dgm:t>
    </dgm:pt>
    <dgm:pt modelId="{79D1660C-5B5F-4DC5-98DD-6B380D7F1A2E}">
      <dgm:prSet custT="1"/>
      <dgm:spPr/>
      <dgm:t>
        <a:bodyPr/>
        <a:lstStyle/>
        <a:p>
          <a:r>
            <a:rPr lang="es-EC" sz="1500" dirty="0" smtClean="0"/>
            <a:t>Aplicar un estudio empírico que permita la medición de la pertinencia y factibilidad frente a la propuesta de creación de un programa de doctorado en Ciencias Administrativas.</a:t>
          </a:r>
          <a:endParaRPr lang="es-ES" sz="1500" dirty="0"/>
        </a:p>
      </dgm:t>
    </dgm:pt>
    <dgm:pt modelId="{15E47720-3720-4E15-B3AB-55F6A904F8CC}" type="parTrans" cxnId="{770392ED-52D5-4142-BA2F-A2A81B65BDDE}">
      <dgm:prSet/>
      <dgm:spPr/>
      <dgm:t>
        <a:bodyPr/>
        <a:lstStyle/>
        <a:p>
          <a:endParaRPr lang="es-ES" sz="1500"/>
        </a:p>
      </dgm:t>
    </dgm:pt>
    <dgm:pt modelId="{F76EB573-548B-494B-99A6-4D2CB00D6C68}" type="sibTrans" cxnId="{770392ED-52D5-4142-BA2F-A2A81B65BDDE}">
      <dgm:prSet/>
      <dgm:spPr/>
      <dgm:t>
        <a:bodyPr/>
        <a:lstStyle/>
        <a:p>
          <a:endParaRPr lang="es-ES" sz="1500"/>
        </a:p>
      </dgm:t>
    </dgm:pt>
    <dgm:pt modelId="{91FC860A-FAFC-4918-A4AD-534D46F09B42}">
      <dgm:prSet custT="1"/>
      <dgm:spPr/>
      <dgm:t>
        <a:bodyPr/>
        <a:lstStyle/>
        <a:p>
          <a:r>
            <a:rPr lang="es-EC" sz="1500" dirty="0" smtClean="0"/>
            <a:t>Definir una base teórica en lo que se refiere a la formación de capital humano como investigador, con énfasis en las Ciencias Administrativas.</a:t>
          </a:r>
          <a:endParaRPr lang="es-ES" sz="1500" dirty="0" smtClean="0"/>
        </a:p>
      </dgm:t>
    </dgm:pt>
    <dgm:pt modelId="{0634D1E8-83B5-45FB-AB0A-4F08C78E58B4}" type="sibTrans" cxnId="{1F709F85-0B69-425C-A34F-8BA91D7C25FF}">
      <dgm:prSet custT="1"/>
      <dgm:spPr/>
      <dgm:t>
        <a:bodyPr/>
        <a:lstStyle/>
        <a:p>
          <a:endParaRPr lang="es-ES" sz="1500"/>
        </a:p>
      </dgm:t>
    </dgm:pt>
    <dgm:pt modelId="{6A01F05E-BF17-40DE-8349-A906ADC30006}" type="parTrans" cxnId="{1F709F85-0B69-425C-A34F-8BA91D7C25FF}">
      <dgm:prSet/>
      <dgm:spPr/>
      <dgm:t>
        <a:bodyPr/>
        <a:lstStyle/>
        <a:p>
          <a:endParaRPr lang="es-ES" sz="1500"/>
        </a:p>
      </dgm:t>
    </dgm:pt>
    <dgm:pt modelId="{7668AD66-59C2-4E39-A7D9-5C236B4678BD}" type="pres">
      <dgm:prSet presAssocID="{0B300968-9110-43D0-B222-B76451F075BB}" presName="outerComposite" presStyleCnt="0">
        <dgm:presLayoutVars>
          <dgm:chMax val="5"/>
          <dgm:dir/>
          <dgm:resizeHandles val="exact"/>
        </dgm:presLayoutVars>
      </dgm:prSet>
      <dgm:spPr/>
      <dgm:t>
        <a:bodyPr/>
        <a:lstStyle/>
        <a:p>
          <a:endParaRPr lang="es-ES"/>
        </a:p>
      </dgm:t>
    </dgm:pt>
    <dgm:pt modelId="{66819347-CABE-4B86-AEB9-11109F20611A}" type="pres">
      <dgm:prSet presAssocID="{0B300968-9110-43D0-B222-B76451F075BB}" presName="dummyMaxCanvas" presStyleCnt="0">
        <dgm:presLayoutVars/>
      </dgm:prSet>
      <dgm:spPr/>
      <dgm:t>
        <a:bodyPr/>
        <a:lstStyle/>
        <a:p>
          <a:endParaRPr lang="es-ES"/>
        </a:p>
      </dgm:t>
    </dgm:pt>
    <dgm:pt modelId="{77BF1152-0F5D-4872-A44B-B0971C7607AA}" type="pres">
      <dgm:prSet presAssocID="{0B300968-9110-43D0-B222-B76451F075BB}" presName="FourNodes_1" presStyleLbl="node1" presStyleIdx="0" presStyleCnt="4">
        <dgm:presLayoutVars>
          <dgm:bulletEnabled val="1"/>
        </dgm:presLayoutVars>
      </dgm:prSet>
      <dgm:spPr/>
      <dgm:t>
        <a:bodyPr/>
        <a:lstStyle/>
        <a:p>
          <a:endParaRPr lang="es-ES"/>
        </a:p>
      </dgm:t>
    </dgm:pt>
    <dgm:pt modelId="{1B0ADEC3-4275-49A4-8D37-B870A8E8B84B}" type="pres">
      <dgm:prSet presAssocID="{0B300968-9110-43D0-B222-B76451F075BB}" presName="FourNodes_2" presStyleLbl="node1" presStyleIdx="1" presStyleCnt="4">
        <dgm:presLayoutVars>
          <dgm:bulletEnabled val="1"/>
        </dgm:presLayoutVars>
      </dgm:prSet>
      <dgm:spPr/>
      <dgm:t>
        <a:bodyPr/>
        <a:lstStyle/>
        <a:p>
          <a:endParaRPr lang="es-ES"/>
        </a:p>
      </dgm:t>
    </dgm:pt>
    <dgm:pt modelId="{B9D963B6-95DB-4CD7-9233-1EEA055C00BD}" type="pres">
      <dgm:prSet presAssocID="{0B300968-9110-43D0-B222-B76451F075BB}" presName="FourNodes_3" presStyleLbl="node1" presStyleIdx="2" presStyleCnt="4">
        <dgm:presLayoutVars>
          <dgm:bulletEnabled val="1"/>
        </dgm:presLayoutVars>
      </dgm:prSet>
      <dgm:spPr/>
      <dgm:t>
        <a:bodyPr/>
        <a:lstStyle/>
        <a:p>
          <a:endParaRPr lang="es-ES"/>
        </a:p>
      </dgm:t>
    </dgm:pt>
    <dgm:pt modelId="{D0EFB8DE-73AB-40D0-8461-0564654CAE14}" type="pres">
      <dgm:prSet presAssocID="{0B300968-9110-43D0-B222-B76451F075BB}" presName="FourNodes_4" presStyleLbl="node1" presStyleIdx="3" presStyleCnt="4">
        <dgm:presLayoutVars>
          <dgm:bulletEnabled val="1"/>
        </dgm:presLayoutVars>
      </dgm:prSet>
      <dgm:spPr/>
      <dgm:t>
        <a:bodyPr/>
        <a:lstStyle/>
        <a:p>
          <a:endParaRPr lang="es-ES"/>
        </a:p>
      </dgm:t>
    </dgm:pt>
    <dgm:pt modelId="{EC3F7749-F6BB-47D1-A540-AF558CBB3E7A}" type="pres">
      <dgm:prSet presAssocID="{0B300968-9110-43D0-B222-B76451F075BB}" presName="FourConn_1-2" presStyleLbl="fgAccFollowNode1" presStyleIdx="0" presStyleCnt="3">
        <dgm:presLayoutVars>
          <dgm:bulletEnabled val="1"/>
        </dgm:presLayoutVars>
      </dgm:prSet>
      <dgm:spPr/>
      <dgm:t>
        <a:bodyPr/>
        <a:lstStyle/>
        <a:p>
          <a:endParaRPr lang="es-ES"/>
        </a:p>
      </dgm:t>
    </dgm:pt>
    <dgm:pt modelId="{6EF0BA10-295B-4623-85CF-6008BD42B843}" type="pres">
      <dgm:prSet presAssocID="{0B300968-9110-43D0-B222-B76451F075BB}" presName="FourConn_2-3" presStyleLbl="fgAccFollowNode1" presStyleIdx="1" presStyleCnt="3">
        <dgm:presLayoutVars>
          <dgm:bulletEnabled val="1"/>
        </dgm:presLayoutVars>
      </dgm:prSet>
      <dgm:spPr/>
      <dgm:t>
        <a:bodyPr/>
        <a:lstStyle/>
        <a:p>
          <a:endParaRPr lang="es-ES"/>
        </a:p>
      </dgm:t>
    </dgm:pt>
    <dgm:pt modelId="{25AACA60-DBD6-4268-8F7E-00B62A2E7A16}" type="pres">
      <dgm:prSet presAssocID="{0B300968-9110-43D0-B222-B76451F075BB}" presName="FourConn_3-4" presStyleLbl="fgAccFollowNode1" presStyleIdx="2" presStyleCnt="3">
        <dgm:presLayoutVars>
          <dgm:bulletEnabled val="1"/>
        </dgm:presLayoutVars>
      </dgm:prSet>
      <dgm:spPr/>
      <dgm:t>
        <a:bodyPr/>
        <a:lstStyle/>
        <a:p>
          <a:endParaRPr lang="es-ES"/>
        </a:p>
      </dgm:t>
    </dgm:pt>
    <dgm:pt modelId="{0C13B620-A46F-492B-806B-F6D249B12B9D}" type="pres">
      <dgm:prSet presAssocID="{0B300968-9110-43D0-B222-B76451F075BB}" presName="FourNodes_1_text" presStyleLbl="node1" presStyleIdx="3" presStyleCnt="4">
        <dgm:presLayoutVars>
          <dgm:bulletEnabled val="1"/>
        </dgm:presLayoutVars>
      </dgm:prSet>
      <dgm:spPr/>
      <dgm:t>
        <a:bodyPr/>
        <a:lstStyle/>
        <a:p>
          <a:endParaRPr lang="es-ES"/>
        </a:p>
      </dgm:t>
    </dgm:pt>
    <dgm:pt modelId="{76270E06-5F45-4CFC-9285-134A0908268B}" type="pres">
      <dgm:prSet presAssocID="{0B300968-9110-43D0-B222-B76451F075BB}" presName="FourNodes_2_text" presStyleLbl="node1" presStyleIdx="3" presStyleCnt="4">
        <dgm:presLayoutVars>
          <dgm:bulletEnabled val="1"/>
        </dgm:presLayoutVars>
      </dgm:prSet>
      <dgm:spPr/>
      <dgm:t>
        <a:bodyPr/>
        <a:lstStyle/>
        <a:p>
          <a:endParaRPr lang="es-ES"/>
        </a:p>
      </dgm:t>
    </dgm:pt>
    <dgm:pt modelId="{6204BB32-6F2E-4C2D-B753-F218A0E699AD}" type="pres">
      <dgm:prSet presAssocID="{0B300968-9110-43D0-B222-B76451F075BB}" presName="FourNodes_3_text" presStyleLbl="node1" presStyleIdx="3" presStyleCnt="4">
        <dgm:presLayoutVars>
          <dgm:bulletEnabled val="1"/>
        </dgm:presLayoutVars>
      </dgm:prSet>
      <dgm:spPr/>
      <dgm:t>
        <a:bodyPr/>
        <a:lstStyle/>
        <a:p>
          <a:endParaRPr lang="es-ES"/>
        </a:p>
      </dgm:t>
    </dgm:pt>
    <dgm:pt modelId="{F787D11A-B8B8-4B05-A2AC-1348E2DBBFAE}" type="pres">
      <dgm:prSet presAssocID="{0B300968-9110-43D0-B222-B76451F075BB}" presName="FourNodes_4_text" presStyleLbl="node1" presStyleIdx="3" presStyleCnt="4">
        <dgm:presLayoutVars>
          <dgm:bulletEnabled val="1"/>
        </dgm:presLayoutVars>
      </dgm:prSet>
      <dgm:spPr/>
      <dgm:t>
        <a:bodyPr/>
        <a:lstStyle/>
        <a:p>
          <a:endParaRPr lang="es-ES"/>
        </a:p>
      </dgm:t>
    </dgm:pt>
  </dgm:ptLst>
  <dgm:cxnLst>
    <dgm:cxn modelId="{28CEC172-F818-44D1-B9B5-9EB7E8DEFD9A}" type="presOf" srcId="{9707356E-F0DA-425B-B9E4-02A44FD4F65D}" destId="{25AACA60-DBD6-4268-8F7E-00B62A2E7A16}" srcOrd="0" destOrd="0" presId="urn:microsoft.com/office/officeart/2005/8/layout/vProcess5"/>
    <dgm:cxn modelId="{6E273DCA-D2CA-4E57-AD41-11B771A8BE9F}" type="presOf" srcId="{C0B62A83-A86C-4203-899D-A07523E1ADE3}" destId="{B9D963B6-95DB-4CD7-9233-1EEA055C00BD}" srcOrd="0" destOrd="0" presId="urn:microsoft.com/office/officeart/2005/8/layout/vProcess5"/>
    <dgm:cxn modelId="{BA9CADB6-4C8D-4A41-B930-2DF8BBB3F328}" type="presOf" srcId="{0B300968-9110-43D0-B222-B76451F075BB}" destId="{7668AD66-59C2-4E39-A7D9-5C236B4678BD}" srcOrd="0" destOrd="0" presId="urn:microsoft.com/office/officeart/2005/8/layout/vProcess5"/>
    <dgm:cxn modelId="{41861D11-D28D-45E1-B414-322CC25E0FCB}" type="presOf" srcId="{C0B62A83-A86C-4203-899D-A07523E1ADE3}" destId="{6204BB32-6F2E-4C2D-B753-F218A0E699AD}" srcOrd="1" destOrd="0" presId="urn:microsoft.com/office/officeart/2005/8/layout/vProcess5"/>
    <dgm:cxn modelId="{E084EF04-E2D7-4E28-90CC-910A046FBFE9}" type="presOf" srcId="{49756B37-DCFE-404A-A73D-23C1EA5F3716}" destId="{1B0ADEC3-4275-49A4-8D37-B870A8E8B84B}" srcOrd="0" destOrd="0" presId="urn:microsoft.com/office/officeart/2005/8/layout/vProcess5"/>
    <dgm:cxn modelId="{1F709F85-0B69-425C-A34F-8BA91D7C25FF}" srcId="{0B300968-9110-43D0-B222-B76451F075BB}" destId="{91FC860A-FAFC-4918-A4AD-534D46F09B42}" srcOrd="0" destOrd="0" parTransId="{6A01F05E-BF17-40DE-8349-A906ADC30006}" sibTransId="{0634D1E8-83B5-45FB-AB0A-4F08C78E58B4}"/>
    <dgm:cxn modelId="{69D2A02F-4691-47C3-A0C7-567E0D8DB808}" type="presOf" srcId="{79D1660C-5B5F-4DC5-98DD-6B380D7F1A2E}" destId="{F787D11A-B8B8-4B05-A2AC-1348E2DBBFAE}" srcOrd="1" destOrd="0" presId="urn:microsoft.com/office/officeart/2005/8/layout/vProcess5"/>
    <dgm:cxn modelId="{770392ED-52D5-4142-BA2F-A2A81B65BDDE}" srcId="{0B300968-9110-43D0-B222-B76451F075BB}" destId="{79D1660C-5B5F-4DC5-98DD-6B380D7F1A2E}" srcOrd="3" destOrd="0" parTransId="{15E47720-3720-4E15-B3AB-55F6A904F8CC}" sibTransId="{F76EB573-548B-494B-99A6-4D2CB00D6C68}"/>
    <dgm:cxn modelId="{BA575B80-FEBE-41B8-8FAD-F66CE75ACDC9}" type="presOf" srcId="{91FC860A-FAFC-4918-A4AD-534D46F09B42}" destId="{0C13B620-A46F-492B-806B-F6D249B12B9D}" srcOrd="1" destOrd="0" presId="urn:microsoft.com/office/officeart/2005/8/layout/vProcess5"/>
    <dgm:cxn modelId="{A9BC3773-0130-438F-A743-81582306B465}" srcId="{0B300968-9110-43D0-B222-B76451F075BB}" destId="{49756B37-DCFE-404A-A73D-23C1EA5F3716}" srcOrd="1" destOrd="0" parTransId="{E2E54017-6EC1-4A1A-B2A9-FC18931C1E15}" sibTransId="{8BDA8480-CA73-4414-9C86-6DFA89B1223F}"/>
    <dgm:cxn modelId="{0BE5E48E-E0A1-4078-B598-D491DE290610}" type="presOf" srcId="{91FC860A-FAFC-4918-A4AD-534D46F09B42}" destId="{77BF1152-0F5D-4872-A44B-B0971C7607AA}" srcOrd="0" destOrd="0" presId="urn:microsoft.com/office/officeart/2005/8/layout/vProcess5"/>
    <dgm:cxn modelId="{65B2FDFF-B271-450C-BFC4-53AE1733C159}" type="presOf" srcId="{79D1660C-5B5F-4DC5-98DD-6B380D7F1A2E}" destId="{D0EFB8DE-73AB-40D0-8461-0564654CAE14}" srcOrd="0" destOrd="0" presId="urn:microsoft.com/office/officeart/2005/8/layout/vProcess5"/>
    <dgm:cxn modelId="{7CADBFE6-0411-4B03-A0DB-E793048887A8}" srcId="{0B300968-9110-43D0-B222-B76451F075BB}" destId="{C0B62A83-A86C-4203-899D-A07523E1ADE3}" srcOrd="2" destOrd="0" parTransId="{C7A92643-27B7-4F9F-B8EF-C857B97D80E6}" sibTransId="{9707356E-F0DA-425B-B9E4-02A44FD4F65D}"/>
    <dgm:cxn modelId="{52DDA568-201D-4159-A441-E1CB86D13DA6}" type="presOf" srcId="{8BDA8480-CA73-4414-9C86-6DFA89B1223F}" destId="{6EF0BA10-295B-4623-85CF-6008BD42B843}" srcOrd="0" destOrd="0" presId="urn:microsoft.com/office/officeart/2005/8/layout/vProcess5"/>
    <dgm:cxn modelId="{26B39122-4C41-4421-8C6C-6B1C38D621C1}" type="presOf" srcId="{0634D1E8-83B5-45FB-AB0A-4F08C78E58B4}" destId="{EC3F7749-F6BB-47D1-A540-AF558CBB3E7A}" srcOrd="0" destOrd="0" presId="urn:microsoft.com/office/officeart/2005/8/layout/vProcess5"/>
    <dgm:cxn modelId="{B7709649-F87A-4340-94EE-022A9C3A6AE5}" type="presOf" srcId="{49756B37-DCFE-404A-A73D-23C1EA5F3716}" destId="{76270E06-5F45-4CFC-9285-134A0908268B}" srcOrd="1" destOrd="0" presId="urn:microsoft.com/office/officeart/2005/8/layout/vProcess5"/>
    <dgm:cxn modelId="{E7C2D884-69C9-4529-9968-8BA320B2CC07}" type="presParOf" srcId="{7668AD66-59C2-4E39-A7D9-5C236B4678BD}" destId="{66819347-CABE-4B86-AEB9-11109F20611A}" srcOrd="0" destOrd="0" presId="urn:microsoft.com/office/officeart/2005/8/layout/vProcess5"/>
    <dgm:cxn modelId="{9F2A55F3-0590-4147-9EBF-178E8FD4A4E8}" type="presParOf" srcId="{7668AD66-59C2-4E39-A7D9-5C236B4678BD}" destId="{77BF1152-0F5D-4872-A44B-B0971C7607AA}" srcOrd="1" destOrd="0" presId="urn:microsoft.com/office/officeart/2005/8/layout/vProcess5"/>
    <dgm:cxn modelId="{6996E577-ED48-47B1-B040-ECB28D53E3F5}" type="presParOf" srcId="{7668AD66-59C2-4E39-A7D9-5C236B4678BD}" destId="{1B0ADEC3-4275-49A4-8D37-B870A8E8B84B}" srcOrd="2" destOrd="0" presId="urn:microsoft.com/office/officeart/2005/8/layout/vProcess5"/>
    <dgm:cxn modelId="{8E4CDF89-547D-469F-A7A8-A69F19083FE3}" type="presParOf" srcId="{7668AD66-59C2-4E39-A7D9-5C236B4678BD}" destId="{B9D963B6-95DB-4CD7-9233-1EEA055C00BD}" srcOrd="3" destOrd="0" presId="urn:microsoft.com/office/officeart/2005/8/layout/vProcess5"/>
    <dgm:cxn modelId="{3F367E0C-60B7-4EAF-A947-EBCAC787138E}" type="presParOf" srcId="{7668AD66-59C2-4E39-A7D9-5C236B4678BD}" destId="{D0EFB8DE-73AB-40D0-8461-0564654CAE14}" srcOrd="4" destOrd="0" presId="urn:microsoft.com/office/officeart/2005/8/layout/vProcess5"/>
    <dgm:cxn modelId="{E23CE425-32FF-4779-8DBD-2680EB8A4FF3}" type="presParOf" srcId="{7668AD66-59C2-4E39-A7D9-5C236B4678BD}" destId="{EC3F7749-F6BB-47D1-A540-AF558CBB3E7A}" srcOrd="5" destOrd="0" presId="urn:microsoft.com/office/officeart/2005/8/layout/vProcess5"/>
    <dgm:cxn modelId="{50B9B0AE-AA53-4BEE-8667-30D070193321}" type="presParOf" srcId="{7668AD66-59C2-4E39-A7D9-5C236B4678BD}" destId="{6EF0BA10-295B-4623-85CF-6008BD42B843}" srcOrd="6" destOrd="0" presId="urn:microsoft.com/office/officeart/2005/8/layout/vProcess5"/>
    <dgm:cxn modelId="{BA3C0233-99D5-418B-9C79-C8E92542BED9}" type="presParOf" srcId="{7668AD66-59C2-4E39-A7D9-5C236B4678BD}" destId="{25AACA60-DBD6-4268-8F7E-00B62A2E7A16}" srcOrd="7" destOrd="0" presId="urn:microsoft.com/office/officeart/2005/8/layout/vProcess5"/>
    <dgm:cxn modelId="{B747FEC9-F357-4862-B5A4-1DC2B9FD41BB}" type="presParOf" srcId="{7668AD66-59C2-4E39-A7D9-5C236B4678BD}" destId="{0C13B620-A46F-492B-806B-F6D249B12B9D}" srcOrd="8" destOrd="0" presId="urn:microsoft.com/office/officeart/2005/8/layout/vProcess5"/>
    <dgm:cxn modelId="{A21AE50F-A47D-4D9C-8001-ED59627716C8}" type="presParOf" srcId="{7668AD66-59C2-4E39-A7D9-5C236B4678BD}" destId="{76270E06-5F45-4CFC-9285-134A0908268B}" srcOrd="9" destOrd="0" presId="urn:microsoft.com/office/officeart/2005/8/layout/vProcess5"/>
    <dgm:cxn modelId="{3C344E99-302B-4DA7-BC67-753BB0F139CF}" type="presParOf" srcId="{7668AD66-59C2-4E39-A7D9-5C236B4678BD}" destId="{6204BB32-6F2E-4C2D-B753-F218A0E699AD}" srcOrd="10" destOrd="0" presId="urn:microsoft.com/office/officeart/2005/8/layout/vProcess5"/>
    <dgm:cxn modelId="{45A9C8DC-C042-4AB5-AB16-C8957BDA1C5F}" type="presParOf" srcId="{7668AD66-59C2-4E39-A7D9-5C236B4678BD}" destId="{F787D11A-B8B8-4B05-A2AC-1348E2DBBFA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046ADD-0E47-484B-8FFB-081AD951E1B7}" type="doc">
      <dgm:prSet loTypeId="urn:microsoft.com/office/officeart/2005/8/layout/hierarchy2" loCatId="hierarchy" qsTypeId="urn:microsoft.com/office/officeart/2005/8/quickstyle/simple1" qsCatId="simple" csTypeId="urn:microsoft.com/office/officeart/2005/8/colors/accent3_1" csCatId="accent3" phldr="1"/>
      <dgm:spPr/>
      <dgm:t>
        <a:bodyPr/>
        <a:lstStyle/>
        <a:p>
          <a:endParaRPr lang="es-ES"/>
        </a:p>
      </dgm:t>
    </dgm:pt>
    <dgm:pt modelId="{A8995AE0-7BF3-423A-B838-E3DDB8DB0BE9}">
      <dgm:prSet phldrT="[Texto]"/>
      <dgm:spPr/>
      <dgm:t>
        <a:bodyPr/>
        <a:lstStyle/>
        <a:p>
          <a:r>
            <a:rPr lang="es-ES" dirty="0" smtClean="0"/>
            <a:t>Duración</a:t>
          </a:r>
          <a:endParaRPr lang="es-ES" dirty="0"/>
        </a:p>
      </dgm:t>
    </dgm:pt>
    <dgm:pt modelId="{5455D570-CE23-4842-A483-9F21BC9F1157}" type="parTrans" cxnId="{72C413EC-67BC-4F8F-9890-B8DFA6417C2F}">
      <dgm:prSet/>
      <dgm:spPr/>
      <dgm:t>
        <a:bodyPr/>
        <a:lstStyle/>
        <a:p>
          <a:endParaRPr lang="es-ES"/>
        </a:p>
      </dgm:t>
    </dgm:pt>
    <dgm:pt modelId="{57105713-ED3B-4295-ABA8-6B02B4884ACA}" type="sibTrans" cxnId="{72C413EC-67BC-4F8F-9890-B8DFA6417C2F}">
      <dgm:prSet/>
      <dgm:spPr/>
      <dgm:t>
        <a:bodyPr/>
        <a:lstStyle/>
        <a:p>
          <a:endParaRPr lang="es-ES"/>
        </a:p>
      </dgm:t>
    </dgm:pt>
    <dgm:pt modelId="{FCBB8D64-27F5-42C3-8E1C-3024E0644D83}">
      <dgm:prSet/>
      <dgm:spPr/>
      <dgm:t>
        <a:bodyPr/>
        <a:lstStyle/>
        <a:p>
          <a:r>
            <a:rPr lang="es-ES" dirty="0" smtClean="0"/>
            <a:t>Precio</a:t>
          </a:r>
          <a:endParaRPr lang="es-ES" dirty="0"/>
        </a:p>
      </dgm:t>
    </dgm:pt>
    <dgm:pt modelId="{010CB552-D8D9-447E-84AB-52F97BD67B95}" type="parTrans" cxnId="{26CA11D1-AA43-4BB8-8696-39EFE7861FB7}">
      <dgm:prSet/>
      <dgm:spPr/>
      <dgm:t>
        <a:bodyPr/>
        <a:lstStyle/>
        <a:p>
          <a:endParaRPr lang="es-ES"/>
        </a:p>
      </dgm:t>
    </dgm:pt>
    <dgm:pt modelId="{74CF23DE-79D7-43FC-BB8C-3DA8337F5D54}" type="sibTrans" cxnId="{26CA11D1-AA43-4BB8-8696-39EFE7861FB7}">
      <dgm:prSet/>
      <dgm:spPr/>
      <dgm:t>
        <a:bodyPr/>
        <a:lstStyle/>
        <a:p>
          <a:endParaRPr lang="es-ES"/>
        </a:p>
      </dgm:t>
    </dgm:pt>
    <dgm:pt modelId="{8B625EC5-9BA3-4729-8B61-26C68BA9A86F}">
      <dgm:prSet/>
      <dgm:spPr/>
      <dgm:t>
        <a:bodyPr/>
        <a:lstStyle/>
        <a:p>
          <a:r>
            <a:rPr lang="es-ES" dirty="0" smtClean="0"/>
            <a:t>$16.240,00</a:t>
          </a:r>
          <a:endParaRPr lang="es-ES" dirty="0"/>
        </a:p>
      </dgm:t>
    </dgm:pt>
    <dgm:pt modelId="{5A78B14E-6272-4012-AC5E-FB62B9C60C58}" type="parTrans" cxnId="{AF61F2FC-B599-4132-AC3B-DB58186D44DE}">
      <dgm:prSet/>
      <dgm:spPr/>
      <dgm:t>
        <a:bodyPr/>
        <a:lstStyle/>
        <a:p>
          <a:endParaRPr lang="es-ES"/>
        </a:p>
      </dgm:t>
    </dgm:pt>
    <dgm:pt modelId="{04EC9B06-69C1-41A7-8417-A13D538F74A3}" type="sibTrans" cxnId="{AF61F2FC-B599-4132-AC3B-DB58186D44DE}">
      <dgm:prSet/>
      <dgm:spPr/>
      <dgm:t>
        <a:bodyPr/>
        <a:lstStyle/>
        <a:p>
          <a:endParaRPr lang="es-ES"/>
        </a:p>
      </dgm:t>
    </dgm:pt>
    <dgm:pt modelId="{A038A71A-5BE5-4973-8656-5C75E7B164BF}">
      <dgm:prSet/>
      <dgm:spPr/>
      <dgm:t>
        <a:bodyPr/>
        <a:lstStyle/>
        <a:p>
          <a:r>
            <a:rPr lang="es-ES" dirty="0" smtClean="0"/>
            <a:t>5 años</a:t>
          </a:r>
          <a:endParaRPr lang="es-ES" dirty="0"/>
        </a:p>
      </dgm:t>
    </dgm:pt>
    <dgm:pt modelId="{CD75C4B2-DA92-4792-9540-95FF1B3D7945}" type="parTrans" cxnId="{679D5768-775E-43FF-B5E8-2CE03110AE0B}">
      <dgm:prSet/>
      <dgm:spPr/>
      <dgm:t>
        <a:bodyPr/>
        <a:lstStyle/>
        <a:p>
          <a:endParaRPr lang="es-ES"/>
        </a:p>
      </dgm:t>
    </dgm:pt>
    <dgm:pt modelId="{5BA10DF4-8FB2-4D79-AFA3-ABA2DA43A20E}" type="sibTrans" cxnId="{679D5768-775E-43FF-B5E8-2CE03110AE0B}">
      <dgm:prSet/>
      <dgm:spPr/>
      <dgm:t>
        <a:bodyPr/>
        <a:lstStyle/>
        <a:p>
          <a:endParaRPr lang="es-ES"/>
        </a:p>
      </dgm:t>
    </dgm:pt>
    <dgm:pt modelId="{1787DD68-6136-4145-B682-D7ED587C2E0F}">
      <dgm:prSet/>
      <dgm:spPr/>
      <dgm:t>
        <a:bodyPr/>
        <a:lstStyle/>
        <a:p>
          <a:r>
            <a:rPr lang="es-ES" dirty="0" smtClean="0"/>
            <a:t>Capacidad</a:t>
          </a:r>
          <a:endParaRPr lang="es-ES" dirty="0"/>
        </a:p>
      </dgm:t>
    </dgm:pt>
    <dgm:pt modelId="{B4DBBD22-938E-4C21-B111-A56DA5FC792B}" type="parTrans" cxnId="{47B36A8F-B109-4BCE-9D5C-3C82E3C9B286}">
      <dgm:prSet/>
      <dgm:spPr/>
      <dgm:t>
        <a:bodyPr/>
        <a:lstStyle/>
        <a:p>
          <a:endParaRPr lang="es-ES"/>
        </a:p>
      </dgm:t>
    </dgm:pt>
    <dgm:pt modelId="{1C05C9AD-1FF2-481E-BF5D-AC257C1F4A12}" type="sibTrans" cxnId="{47B36A8F-B109-4BCE-9D5C-3C82E3C9B286}">
      <dgm:prSet/>
      <dgm:spPr/>
      <dgm:t>
        <a:bodyPr/>
        <a:lstStyle/>
        <a:p>
          <a:endParaRPr lang="es-ES"/>
        </a:p>
      </dgm:t>
    </dgm:pt>
    <dgm:pt modelId="{1D119531-7CC6-41D4-99DE-730D1EE25A4E}">
      <dgm:prSet>
        <dgm:style>
          <a:lnRef idx="1">
            <a:schemeClr val="accent3"/>
          </a:lnRef>
          <a:fillRef idx="2">
            <a:schemeClr val="accent3"/>
          </a:fillRef>
          <a:effectRef idx="1">
            <a:schemeClr val="accent3"/>
          </a:effectRef>
          <a:fontRef idx="minor">
            <a:schemeClr val="dk1"/>
          </a:fontRef>
        </dgm:style>
      </dgm:prSet>
      <dgm:spPr/>
      <dgm:t>
        <a:bodyPr/>
        <a:lstStyle/>
        <a:p>
          <a:r>
            <a:rPr lang="es-ES" dirty="0" smtClean="0"/>
            <a:t>21 doctorandos</a:t>
          </a:r>
          <a:endParaRPr lang="es-ES" dirty="0"/>
        </a:p>
      </dgm:t>
    </dgm:pt>
    <dgm:pt modelId="{7516D0A8-930D-448B-B806-F676CF61A6C9}" type="parTrans" cxnId="{D5D67E38-FC18-4B27-8D5B-BD5F79A56921}">
      <dgm:prSet/>
      <dgm:spPr/>
      <dgm:t>
        <a:bodyPr/>
        <a:lstStyle/>
        <a:p>
          <a:endParaRPr lang="es-ES"/>
        </a:p>
      </dgm:t>
    </dgm:pt>
    <dgm:pt modelId="{8A7CA8B5-21F8-43BA-BDA7-1AB3185A23C8}" type="sibTrans" cxnId="{D5D67E38-FC18-4B27-8D5B-BD5F79A56921}">
      <dgm:prSet/>
      <dgm:spPr/>
      <dgm:t>
        <a:bodyPr/>
        <a:lstStyle/>
        <a:p>
          <a:endParaRPr lang="es-ES"/>
        </a:p>
      </dgm:t>
    </dgm:pt>
    <dgm:pt modelId="{6179F45A-9C96-4F35-A6CC-BAF8A9DACB4E}">
      <dgm:prSet phldrT="[Texto]"/>
      <dgm:spPr/>
      <dgm:t>
        <a:bodyPr/>
        <a:lstStyle/>
        <a:p>
          <a:r>
            <a:rPr lang="es-ES" dirty="0" smtClean="0"/>
            <a:t>Universidad</a:t>
          </a:r>
          <a:r>
            <a:rPr lang="es-ES" baseline="0" dirty="0" smtClean="0"/>
            <a:t> Andina Simón Bolívar</a:t>
          </a:r>
          <a:endParaRPr lang="es-ES" dirty="0"/>
        </a:p>
      </dgm:t>
    </dgm:pt>
    <dgm:pt modelId="{0AE81484-80FE-41BC-8E1D-14B70973BDFC}" type="sibTrans" cxnId="{42DE1A38-C3A1-4E5A-A4C3-24707037F644}">
      <dgm:prSet/>
      <dgm:spPr/>
      <dgm:t>
        <a:bodyPr/>
        <a:lstStyle/>
        <a:p>
          <a:endParaRPr lang="es-ES"/>
        </a:p>
      </dgm:t>
    </dgm:pt>
    <dgm:pt modelId="{8848BDC5-0160-47F9-B21A-6E58DF340FEF}" type="parTrans" cxnId="{42DE1A38-C3A1-4E5A-A4C3-24707037F644}">
      <dgm:prSet/>
      <dgm:spPr/>
      <dgm:t>
        <a:bodyPr/>
        <a:lstStyle/>
        <a:p>
          <a:endParaRPr lang="es-ES"/>
        </a:p>
      </dgm:t>
    </dgm:pt>
    <dgm:pt modelId="{DDAC4E3F-7F97-421E-B896-63B31BDFC8ED}" type="pres">
      <dgm:prSet presAssocID="{0D046ADD-0E47-484B-8FFB-081AD951E1B7}" presName="diagram" presStyleCnt="0">
        <dgm:presLayoutVars>
          <dgm:chPref val="1"/>
          <dgm:dir/>
          <dgm:animOne val="branch"/>
          <dgm:animLvl val="lvl"/>
          <dgm:resizeHandles val="exact"/>
        </dgm:presLayoutVars>
      </dgm:prSet>
      <dgm:spPr/>
      <dgm:t>
        <a:bodyPr/>
        <a:lstStyle/>
        <a:p>
          <a:endParaRPr lang="es-ES"/>
        </a:p>
      </dgm:t>
    </dgm:pt>
    <dgm:pt modelId="{E51FB32C-2162-4DF1-99CC-1B0AA4028D9C}" type="pres">
      <dgm:prSet presAssocID="{6179F45A-9C96-4F35-A6CC-BAF8A9DACB4E}" presName="root1" presStyleCnt="0"/>
      <dgm:spPr/>
    </dgm:pt>
    <dgm:pt modelId="{04CD5F5B-ADD3-4C21-B739-FA2666BC3D81}" type="pres">
      <dgm:prSet presAssocID="{6179F45A-9C96-4F35-A6CC-BAF8A9DACB4E}" presName="LevelOneTextNode" presStyleLbl="node0" presStyleIdx="0" presStyleCnt="1">
        <dgm:presLayoutVars>
          <dgm:chPref val="3"/>
        </dgm:presLayoutVars>
      </dgm:prSet>
      <dgm:spPr/>
      <dgm:t>
        <a:bodyPr/>
        <a:lstStyle/>
        <a:p>
          <a:endParaRPr lang="es-ES"/>
        </a:p>
      </dgm:t>
    </dgm:pt>
    <dgm:pt modelId="{1B6B1305-C6BE-4EC2-8C96-7FC04EF18FC2}" type="pres">
      <dgm:prSet presAssocID="{6179F45A-9C96-4F35-A6CC-BAF8A9DACB4E}" presName="level2hierChild" presStyleCnt="0"/>
      <dgm:spPr/>
    </dgm:pt>
    <dgm:pt modelId="{3CA3CC90-2B39-4418-B145-6E71DAD0A971}" type="pres">
      <dgm:prSet presAssocID="{5455D570-CE23-4842-A483-9F21BC9F1157}" presName="conn2-1" presStyleLbl="parChTrans1D2" presStyleIdx="0" presStyleCnt="3"/>
      <dgm:spPr/>
      <dgm:t>
        <a:bodyPr/>
        <a:lstStyle/>
        <a:p>
          <a:endParaRPr lang="es-ES"/>
        </a:p>
      </dgm:t>
    </dgm:pt>
    <dgm:pt modelId="{FFA07BF4-8C59-4FB4-AD3C-734220CC6CAA}" type="pres">
      <dgm:prSet presAssocID="{5455D570-CE23-4842-A483-9F21BC9F1157}" presName="connTx" presStyleLbl="parChTrans1D2" presStyleIdx="0" presStyleCnt="3"/>
      <dgm:spPr/>
      <dgm:t>
        <a:bodyPr/>
        <a:lstStyle/>
        <a:p>
          <a:endParaRPr lang="es-ES"/>
        </a:p>
      </dgm:t>
    </dgm:pt>
    <dgm:pt modelId="{C1E92C7E-1DBF-45A9-8BA4-2AC4054F60FB}" type="pres">
      <dgm:prSet presAssocID="{A8995AE0-7BF3-423A-B838-E3DDB8DB0BE9}" presName="root2" presStyleCnt="0"/>
      <dgm:spPr/>
    </dgm:pt>
    <dgm:pt modelId="{A138ECEF-B118-445C-ADC0-D457C4EE25BD}" type="pres">
      <dgm:prSet presAssocID="{A8995AE0-7BF3-423A-B838-E3DDB8DB0BE9}" presName="LevelTwoTextNode" presStyleLbl="node2" presStyleIdx="0" presStyleCnt="3">
        <dgm:presLayoutVars>
          <dgm:chPref val="3"/>
        </dgm:presLayoutVars>
      </dgm:prSet>
      <dgm:spPr/>
      <dgm:t>
        <a:bodyPr/>
        <a:lstStyle/>
        <a:p>
          <a:endParaRPr lang="es-ES"/>
        </a:p>
      </dgm:t>
    </dgm:pt>
    <dgm:pt modelId="{16BC8C85-FCEA-491F-9F82-87AD3FCD6A2D}" type="pres">
      <dgm:prSet presAssocID="{A8995AE0-7BF3-423A-B838-E3DDB8DB0BE9}" presName="level3hierChild" presStyleCnt="0"/>
      <dgm:spPr/>
    </dgm:pt>
    <dgm:pt modelId="{844C8815-9205-4B2E-BCFF-798A10452A7E}" type="pres">
      <dgm:prSet presAssocID="{CD75C4B2-DA92-4792-9540-95FF1B3D7945}" presName="conn2-1" presStyleLbl="parChTrans1D3" presStyleIdx="0" presStyleCnt="3"/>
      <dgm:spPr/>
      <dgm:t>
        <a:bodyPr/>
        <a:lstStyle/>
        <a:p>
          <a:endParaRPr lang="es-ES"/>
        </a:p>
      </dgm:t>
    </dgm:pt>
    <dgm:pt modelId="{38915BA1-C7D7-4B47-800D-1D78C1F6BB46}" type="pres">
      <dgm:prSet presAssocID="{CD75C4B2-DA92-4792-9540-95FF1B3D7945}" presName="connTx" presStyleLbl="parChTrans1D3" presStyleIdx="0" presStyleCnt="3"/>
      <dgm:spPr/>
      <dgm:t>
        <a:bodyPr/>
        <a:lstStyle/>
        <a:p>
          <a:endParaRPr lang="es-ES"/>
        </a:p>
      </dgm:t>
    </dgm:pt>
    <dgm:pt modelId="{AE08CFCF-CFBA-4A4E-91D7-D3EAD3E96849}" type="pres">
      <dgm:prSet presAssocID="{A038A71A-5BE5-4973-8656-5C75E7B164BF}" presName="root2" presStyleCnt="0"/>
      <dgm:spPr/>
    </dgm:pt>
    <dgm:pt modelId="{C6E372B3-E89E-469E-AB89-2933EDDAED6B}" type="pres">
      <dgm:prSet presAssocID="{A038A71A-5BE5-4973-8656-5C75E7B164BF}" presName="LevelTwoTextNode" presStyleLbl="node3" presStyleIdx="0" presStyleCnt="3">
        <dgm:presLayoutVars>
          <dgm:chPref val="3"/>
        </dgm:presLayoutVars>
      </dgm:prSet>
      <dgm:spPr/>
      <dgm:t>
        <a:bodyPr/>
        <a:lstStyle/>
        <a:p>
          <a:endParaRPr lang="es-ES"/>
        </a:p>
      </dgm:t>
    </dgm:pt>
    <dgm:pt modelId="{3BDDA263-B089-48B1-A064-6713C43DC32B}" type="pres">
      <dgm:prSet presAssocID="{A038A71A-5BE5-4973-8656-5C75E7B164BF}" presName="level3hierChild" presStyleCnt="0"/>
      <dgm:spPr/>
    </dgm:pt>
    <dgm:pt modelId="{421BCE16-2158-47B5-80B4-F8F45691DD1B}" type="pres">
      <dgm:prSet presAssocID="{010CB552-D8D9-447E-84AB-52F97BD67B95}" presName="conn2-1" presStyleLbl="parChTrans1D2" presStyleIdx="1" presStyleCnt="3"/>
      <dgm:spPr/>
      <dgm:t>
        <a:bodyPr/>
        <a:lstStyle/>
        <a:p>
          <a:endParaRPr lang="es-ES"/>
        </a:p>
      </dgm:t>
    </dgm:pt>
    <dgm:pt modelId="{1396CDE3-A2E0-4135-B62C-113DBECE2A37}" type="pres">
      <dgm:prSet presAssocID="{010CB552-D8D9-447E-84AB-52F97BD67B95}" presName="connTx" presStyleLbl="parChTrans1D2" presStyleIdx="1" presStyleCnt="3"/>
      <dgm:spPr/>
      <dgm:t>
        <a:bodyPr/>
        <a:lstStyle/>
        <a:p>
          <a:endParaRPr lang="es-ES"/>
        </a:p>
      </dgm:t>
    </dgm:pt>
    <dgm:pt modelId="{CFCE4CCD-DA9E-43F8-9A43-E756EB626F87}" type="pres">
      <dgm:prSet presAssocID="{FCBB8D64-27F5-42C3-8E1C-3024E0644D83}" presName="root2" presStyleCnt="0"/>
      <dgm:spPr/>
    </dgm:pt>
    <dgm:pt modelId="{7FB87117-702E-4B12-A80C-99F82E74F333}" type="pres">
      <dgm:prSet presAssocID="{FCBB8D64-27F5-42C3-8E1C-3024E0644D83}" presName="LevelTwoTextNode" presStyleLbl="node2" presStyleIdx="1" presStyleCnt="3">
        <dgm:presLayoutVars>
          <dgm:chPref val="3"/>
        </dgm:presLayoutVars>
      </dgm:prSet>
      <dgm:spPr/>
      <dgm:t>
        <a:bodyPr/>
        <a:lstStyle/>
        <a:p>
          <a:endParaRPr lang="es-ES"/>
        </a:p>
      </dgm:t>
    </dgm:pt>
    <dgm:pt modelId="{CB610BC1-5980-49EF-9E4C-D4FBDD69FECC}" type="pres">
      <dgm:prSet presAssocID="{FCBB8D64-27F5-42C3-8E1C-3024E0644D83}" presName="level3hierChild" presStyleCnt="0"/>
      <dgm:spPr/>
    </dgm:pt>
    <dgm:pt modelId="{EC2D4C3F-A4C5-4621-AF68-73ABF4E4C13C}" type="pres">
      <dgm:prSet presAssocID="{5A78B14E-6272-4012-AC5E-FB62B9C60C58}" presName="conn2-1" presStyleLbl="parChTrans1D3" presStyleIdx="1" presStyleCnt="3"/>
      <dgm:spPr/>
      <dgm:t>
        <a:bodyPr/>
        <a:lstStyle/>
        <a:p>
          <a:endParaRPr lang="es-ES"/>
        </a:p>
      </dgm:t>
    </dgm:pt>
    <dgm:pt modelId="{793B0E5C-98BE-4F10-BE08-F901F7955195}" type="pres">
      <dgm:prSet presAssocID="{5A78B14E-6272-4012-AC5E-FB62B9C60C58}" presName="connTx" presStyleLbl="parChTrans1D3" presStyleIdx="1" presStyleCnt="3"/>
      <dgm:spPr/>
      <dgm:t>
        <a:bodyPr/>
        <a:lstStyle/>
        <a:p>
          <a:endParaRPr lang="es-ES"/>
        </a:p>
      </dgm:t>
    </dgm:pt>
    <dgm:pt modelId="{3A58086B-8844-4DF1-9BAF-4C3F235F89AE}" type="pres">
      <dgm:prSet presAssocID="{8B625EC5-9BA3-4729-8B61-26C68BA9A86F}" presName="root2" presStyleCnt="0"/>
      <dgm:spPr/>
    </dgm:pt>
    <dgm:pt modelId="{E6212A83-60CD-4D51-9412-9121FCA1FAF0}" type="pres">
      <dgm:prSet presAssocID="{8B625EC5-9BA3-4729-8B61-26C68BA9A86F}" presName="LevelTwoTextNode" presStyleLbl="node3" presStyleIdx="1" presStyleCnt="3">
        <dgm:presLayoutVars>
          <dgm:chPref val="3"/>
        </dgm:presLayoutVars>
      </dgm:prSet>
      <dgm:spPr/>
      <dgm:t>
        <a:bodyPr/>
        <a:lstStyle/>
        <a:p>
          <a:endParaRPr lang="es-ES"/>
        </a:p>
      </dgm:t>
    </dgm:pt>
    <dgm:pt modelId="{61AFF7F6-341D-4BE4-9D70-D4F37C30AD8A}" type="pres">
      <dgm:prSet presAssocID="{8B625EC5-9BA3-4729-8B61-26C68BA9A86F}" presName="level3hierChild" presStyleCnt="0"/>
      <dgm:spPr/>
    </dgm:pt>
    <dgm:pt modelId="{D3DBDE9D-A575-4D6E-9586-938D85EB381B}" type="pres">
      <dgm:prSet presAssocID="{B4DBBD22-938E-4C21-B111-A56DA5FC792B}" presName="conn2-1" presStyleLbl="parChTrans1D2" presStyleIdx="2" presStyleCnt="3"/>
      <dgm:spPr/>
      <dgm:t>
        <a:bodyPr/>
        <a:lstStyle/>
        <a:p>
          <a:endParaRPr lang="es-ES"/>
        </a:p>
      </dgm:t>
    </dgm:pt>
    <dgm:pt modelId="{870B6BC9-3790-4DAA-B764-C8E8FD43501F}" type="pres">
      <dgm:prSet presAssocID="{B4DBBD22-938E-4C21-B111-A56DA5FC792B}" presName="connTx" presStyleLbl="parChTrans1D2" presStyleIdx="2" presStyleCnt="3"/>
      <dgm:spPr/>
      <dgm:t>
        <a:bodyPr/>
        <a:lstStyle/>
        <a:p>
          <a:endParaRPr lang="es-ES"/>
        </a:p>
      </dgm:t>
    </dgm:pt>
    <dgm:pt modelId="{E64BC934-546F-42F2-8C0E-0CFA80427015}" type="pres">
      <dgm:prSet presAssocID="{1787DD68-6136-4145-B682-D7ED587C2E0F}" presName="root2" presStyleCnt="0"/>
      <dgm:spPr/>
    </dgm:pt>
    <dgm:pt modelId="{354B600B-0EF4-47BB-8845-A11D1442D0B0}" type="pres">
      <dgm:prSet presAssocID="{1787DD68-6136-4145-B682-D7ED587C2E0F}" presName="LevelTwoTextNode" presStyleLbl="node2" presStyleIdx="2" presStyleCnt="3">
        <dgm:presLayoutVars>
          <dgm:chPref val="3"/>
        </dgm:presLayoutVars>
      </dgm:prSet>
      <dgm:spPr/>
      <dgm:t>
        <a:bodyPr/>
        <a:lstStyle/>
        <a:p>
          <a:endParaRPr lang="es-ES"/>
        </a:p>
      </dgm:t>
    </dgm:pt>
    <dgm:pt modelId="{FDF3C558-FBB0-4E95-A682-609010ACE255}" type="pres">
      <dgm:prSet presAssocID="{1787DD68-6136-4145-B682-D7ED587C2E0F}" presName="level3hierChild" presStyleCnt="0"/>
      <dgm:spPr/>
    </dgm:pt>
    <dgm:pt modelId="{0A01FBDE-CF75-4390-86F5-03BA7CCFD3CE}" type="pres">
      <dgm:prSet presAssocID="{7516D0A8-930D-448B-B806-F676CF61A6C9}" presName="conn2-1" presStyleLbl="parChTrans1D3" presStyleIdx="2" presStyleCnt="3"/>
      <dgm:spPr/>
      <dgm:t>
        <a:bodyPr/>
        <a:lstStyle/>
        <a:p>
          <a:endParaRPr lang="es-ES"/>
        </a:p>
      </dgm:t>
    </dgm:pt>
    <dgm:pt modelId="{0E44C3FB-18AD-4999-BC00-46ED83903B21}" type="pres">
      <dgm:prSet presAssocID="{7516D0A8-930D-448B-B806-F676CF61A6C9}" presName="connTx" presStyleLbl="parChTrans1D3" presStyleIdx="2" presStyleCnt="3"/>
      <dgm:spPr/>
      <dgm:t>
        <a:bodyPr/>
        <a:lstStyle/>
        <a:p>
          <a:endParaRPr lang="es-ES"/>
        </a:p>
      </dgm:t>
    </dgm:pt>
    <dgm:pt modelId="{97A5F6EF-243F-43D6-8C6E-C337E808839D}" type="pres">
      <dgm:prSet presAssocID="{1D119531-7CC6-41D4-99DE-730D1EE25A4E}" presName="root2" presStyleCnt="0"/>
      <dgm:spPr/>
    </dgm:pt>
    <dgm:pt modelId="{05D0A403-C6B2-426A-A056-20AA4FB3BF48}" type="pres">
      <dgm:prSet presAssocID="{1D119531-7CC6-41D4-99DE-730D1EE25A4E}" presName="LevelTwoTextNode" presStyleLbl="node3" presStyleIdx="2" presStyleCnt="3">
        <dgm:presLayoutVars>
          <dgm:chPref val="3"/>
        </dgm:presLayoutVars>
      </dgm:prSet>
      <dgm:spPr/>
      <dgm:t>
        <a:bodyPr/>
        <a:lstStyle/>
        <a:p>
          <a:endParaRPr lang="es-ES"/>
        </a:p>
      </dgm:t>
    </dgm:pt>
    <dgm:pt modelId="{514ACE66-EE49-462A-A4FF-9D55F6F8B331}" type="pres">
      <dgm:prSet presAssocID="{1D119531-7CC6-41D4-99DE-730D1EE25A4E}" presName="level3hierChild" presStyleCnt="0"/>
      <dgm:spPr/>
    </dgm:pt>
  </dgm:ptLst>
  <dgm:cxnLst>
    <dgm:cxn modelId="{72C413EC-67BC-4F8F-9890-B8DFA6417C2F}" srcId="{6179F45A-9C96-4F35-A6CC-BAF8A9DACB4E}" destId="{A8995AE0-7BF3-423A-B838-E3DDB8DB0BE9}" srcOrd="0" destOrd="0" parTransId="{5455D570-CE23-4842-A483-9F21BC9F1157}" sibTransId="{57105713-ED3B-4295-ABA8-6B02B4884ACA}"/>
    <dgm:cxn modelId="{E17B63F1-CCC7-4F80-AF9B-EAD55B062BE0}" type="presOf" srcId="{CD75C4B2-DA92-4792-9540-95FF1B3D7945}" destId="{844C8815-9205-4B2E-BCFF-798A10452A7E}" srcOrd="0" destOrd="0" presId="urn:microsoft.com/office/officeart/2005/8/layout/hierarchy2"/>
    <dgm:cxn modelId="{26CA11D1-AA43-4BB8-8696-39EFE7861FB7}" srcId="{6179F45A-9C96-4F35-A6CC-BAF8A9DACB4E}" destId="{FCBB8D64-27F5-42C3-8E1C-3024E0644D83}" srcOrd="1" destOrd="0" parTransId="{010CB552-D8D9-447E-84AB-52F97BD67B95}" sibTransId="{74CF23DE-79D7-43FC-BB8C-3DA8337F5D54}"/>
    <dgm:cxn modelId="{7C46FD68-7EFE-4B05-B126-544E05AAE830}" type="presOf" srcId="{5455D570-CE23-4842-A483-9F21BC9F1157}" destId="{FFA07BF4-8C59-4FB4-AD3C-734220CC6CAA}" srcOrd="1" destOrd="0" presId="urn:microsoft.com/office/officeart/2005/8/layout/hierarchy2"/>
    <dgm:cxn modelId="{B3E6280E-4BBB-4318-86E9-A901D77EC25D}" type="presOf" srcId="{7516D0A8-930D-448B-B806-F676CF61A6C9}" destId="{0A01FBDE-CF75-4390-86F5-03BA7CCFD3CE}" srcOrd="0" destOrd="0" presId="urn:microsoft.com/office/officeart/2005/8/layout/hierarchy2"/>
    <dgm:cxn modelId="{0A0C7AD6-EADD-4E9D-9C25-1DF386BE57F9}" type="presOf" srcId="{010CB552-D8D9-447E-84AB-52F97BD67B95}" destId="{421BCE16-2158-47B5-80B4-F8F45691DD1B}" srcOrd="0" destOrd="0" presId="urn:microsoft.com/office/officeart/2005/8/layout/hierarchy2"/>
    <dgm:cxn modelId="{A1B84514-A1BD-44A5-90BF-0F7CB547F455}" type="presOf" srcId="{A8995AE0-7BF3-423A-B838-E3DDB8DB0BE9}" destId="{A138ECEF-B118-445C-ADC0-D457C4EE25BD}" srcOrd="0" destOrd="0" presId="urn:microsoft.com/office/officeart/2005/8/layout/hierarchy2"/>
    <dgm:cxn modelId="{D5D67E38-FC18-4B27-8D5B-BD5F79A56921}" srcId="{1787DD68-6136-4145-B682-D7ED587C2E0F}" destId="{1D119531-7CC6-41D4-99DE-730D1EE25A4E}" srcOrd="0" destOrd="0" parTransId="{7516D0A8-930D-448B-B806-F676CF61A6C9}" sibTransId="{8A7CA8B5-21F8-43BA-BDA7-1AB3185A23C8}"/>
    <dgm:cxn modelId="{C41EEF1C-CF6D-4D39-927B-A8B4AE956798}" type="presOf" srcId="{A038A71A-5BE5-4973-8656-5C75E7B164BF}" destId="{C6E372B3-E89E-469E-AB89-2933EDDAED6B}" srcOrd="0" destOrd="0" presId="urn:microsoft.com/office/officeart/2005/8/layout/hierarchy2"/>
    <dgm:cxn modelId="{B08197CF-1128-4AF7-A976-4C88511A92AD}" type="presOf" srcId="{FCBB8D64-27F5-42C3-8E1C-3024E0644D83}" destId="{7FB87117-702E-4B12-A80C-99F82E74F333}" srcOrd="0" destOrd="0" presId="urn:microsoft.com/office/officeart/2005/8/layout/hierarchy2"/>
    <dgm:cxn modelId="{DFE3EC89-4780-4432-A4FB-D8F338DD4647}" type="presOf" srcId="{1D119531-7CC6-41D4-99DE-730D1EE25A4E}" destId="{05D0A403-C6B2-426A-A056-20AA4FB3BF48}" srcOrd="0" destOrd="0" presId="urn:microsoft.com/office/officeart/2005/8/layout/hierarchy2"/>
    <dgm:cxn modelId="{896827EB-7CC0-4440-9F41-FD8B0E347C1D}" type="presOf" srcId="{010CB552-D8D9-447E-84AB-52F97BD67B95}" destId="{1396CDE3-A2E0-4135-B62C-113DBECE2A37}" srcOrd="1" destOrd="0" presId="urn:microsoft.com/office/officeart/2005/8/layout/hierarchy2"/>
    <dgm:cxn modelId="{679D5768-775E-43FF-B5E8-2CE03110AE0B}" srcId="{A8995AE0-7BF3-423A-B838-E3DDB8DB0BE9}" destId="{A038A71A-5BE5-4973-8656-5C75E7B164BF}" srcOrd="0" destOrd="0" parTransId="{CD75C4B2-DA92-4792-9540-95FF1B3D7945}" sibTransId="{5BA10DF4-8FB2-4D79-AFA3-ABA2DA43A20E}"/>
    <dgm:cxn modelId="{0B473E06-AD22-40E6-87C1-6005C4689470}" type="presOf" srcId="{5A78B14E-6272-4012-AC5E-FB62B9C60C58}" destId="{793B0E5C-98BE-4F10-BE08-F901F7955195}" srcOrd="1" destOrd="0" presId="urn:microsoft.com/office/officeart/2005/8/layout/hierarchy2"/>
    <dgm:cxn modelId="{09319253-1AB1-4D2A-89CE-65D5A41CF690}" type="presOf" srcId="{B4DBBD22-938E-4C21-B111-A56DA5FC792B}" destId="{D3DBDE9D-A575-4D6E-9586-938D85EB381B}" srcOrd="0" destOrd="0" presId="urn:microsoft.com/office/officeart/2005/8/layout/hierarchy2"/>
    <dgm:cxn modelId="{0029E064-C8CE-4F55-AA86-8A11E53F1819}" type="presOf" srcId="{CD75C4B2-DA92-4792-9540-95FF1B3D7945}" destId="{38915BA1-C7D7-4B47-800D-1D78C1F6BB46}" srcOrd="1" destOrd="0" presId="urn:microsoft.com/office/officeart/2005/8/layout/hierarchy2"/>
    <dgm:cxn modelId="{BF5FFBE4-E82E-4FEE-98F0-999373607B5B}" type="presOf" srcId="{8B625EC5-9BA3-4729-8B61-26C68BA9A86F}" destId="{E6212A83-60CD-4D51-9412-9121FCA1FAF0}" srcOrd="0" destOrd="0" presId="urn:microsoft.com/office/officeart/2005/8/layout/hierarchy2"/>
    <dgm:cxn modelId="{78C9B363-2F6B-4060-BEBD-85294AD0BBC6}" type="presOf" srcId="{5A78B14E-6272-4012-AC5E-FB62B9C60C58}" destId="{EC2D4C3F-A4C5-4621-AF68-73ABF4E4C13C}" srcOrd="0" destOrd="0" presId="urn:microsoft.com/office/officeart/2005/8/layout/hierarchy2"/>
    <dgm:cxn modelId="{08D24DE3-95F2-4F82-B98C-BD479CA9520B}" type="presOf" srcId="{7516D0A8-930D-448B-B806-F676CF61A6C9}" destId="{0E44C3FB-18AD-4999-BC00-46ED83903B21}" srcOrd="1" destOrd="0" presId="urn:microsoft.com/office/officeart/2005/8/layout/hierarchy2"/>
    <dgm:cxn modelId="{4229E057-5342-4D32-9E8A-443E1C7DB212}" type="presOf" srcId="{5455D570-CE23-4842-A483-9F21BC9F1157}" destId="{3CA3CC90-2B39-4418-B145-6E71DAD0A971}" srcOrd="0" destOrd="0" presId="urn:microsoft.com/office/officeart/2005/8/layout/hierarchy2"/>
    <dgm:cxn modelId="{AF61F2FC-B599-4132-AC3B-DB58186D44DE}" srcId="{FCBB8D64-27F5-42C3-8E1C-3024E0644D83}" destId="{8B625EC5-9BA3-4729-8B61-26C68BA9A86F}" srcOrd="0" destOrd="0" parTransId="{5A78B14E-6272-4012-AC5E-FB62B9C60C58}" sibTransId="{04EC9B06-69C1-41A7-8417-A13D538F74A3}"/>
    <dgm:cxn modelId="{6FA9A6A9-1C51-4286-8BFB-C9BA57072502}" type="presOf" srcId="{1787DD68-6136-4145-B682-D7ED587C2E0F}" destId="{354B600B-0EF4-47BB-8845-A11D1442D0B0}" srcOrd="0" destOrd="0" presId="urn:microsoft.com/office/officeart/2005/8/layout/hierarchy2"/>
    <dgm:cxn modelId="{47B36A8F-B109-4BCE-9D5C-3C82E3C9B286}" srcId="{6179F45A-9C96-4F35-A6CC-BAF8A9DACB4E}" destId="{1787DD68-6136-4145-B682-D7ED587C2E0F}" srcOrd="2" destOrd="0" parTransId="{B4DBBD22-938E-4C21-B111-A56DA5FC792B}" sibTransId="{1C05C9AD-1FF2-481E-BF5D-AC257C1F4A12}"/>
    <dgm:cxn modelId="{42DE1A38-C3A1-4E5A-A4C3-24707037F644}" srcId="{0D046ADD-0E47-484B-8FFB-081AD951E1B7}" destId="{6179F45A-9C96-4F35-A6CC-BAF8A9DACB4E}" srcOrd="0" destOrd="0" parTransId="{8848BDC5-0160-47F9-B21A-6E58DF340FEF}" sibTransId="{0AE81484-80FE-41BC-8E1D-14B70973BDFC}"/>
    <dgm:cxn modelId="{72A6BCAA-BF0D-4D94-B6D1-145BCFA9F0C8}" type="presOf" srcId="{0D046ADD-0E47-484B-8FFB-081AD951E1B7}" destId="{DDAC4E3F-7F97-421E-B896-63B31BDFC8ED}" srcOrd="0" destOrd="0" presId="urn:microsoft.com/office/officeart/2005/8/layout/hierarchy2"/>
    <dgm:cxn modelId="{ED8C3D24-7B54-4E23-82ED-571BA2B48854}" type="presOf" srcId="{B4DBBD22-938E-4C21-B111-A56DA5FC792B}" destId="{870B6BC9-3790-4DAA-B764-C8E8FD43501F}" srcOrd="1" destOrd="0" presId="urn:microsoft.com/office/officeart/2005/8/layout/hierarchy2"/>
    <dgm:cxn modelId="{90FC7310-49A0-4AA6-BCAB-841272506884}" type="presOf" srcId="{6179F45A-9C96-4F35-A6CC-BAF8A9DACB4E}" destId="{04CD5F5B-ADD3-4C21-B739-FA2666BC3D81}" srcOrd="0" destOrd="0" presId="urn:microsoft.com/office/officeart/2005/8/layout/hierarchy2"/>
    <dgm:cxn modelId="{DF90242D-45F3-4168-8B05-84F5BBEECB8D}" type="presParOf" srcId="{DDAC4E3F-7F97-421E-B896-63B31BDFC8ED}" destId="{E51FB32C-2162-4DF1-99CC-1B0AA4028D9C}" srcOrd="0" destOrd="0" presId="urn:microsoft.com/office/officeart/2005/8/layout/hierarchy2"/>
    <dgm:cxn modelId="{4E407E99-7851-4E48-B12A-0D7C54CDAC30}" type="presParOf" srcId="{E51FB32C-2162-4DF1-99CC-1B0AA4028D9C}" destId="{04CD5F5B-ADD3-4C21-B739-FA2666BC3D81}" srcOrd="0" destOrd="0" presId="urn:microsoft.com/office/officeart/2005/8/layout/hierarchy2"/>
    <dgm:cxn modelId="{7AFA1B1C-7BBD-4086-9C3B-8F6FBEA4E94D}" type="presParOf" srcId="{E51FB32C-2162-4DF1-99CC-1B0AA4028D9C}" destId="{1B6B1305-C6BE-4EC2-8C96-7FC04EF18FC2}" srcOrd="1" destOrd="0" presId="urn:microsoft.com/office/officeart/2005/8/layout/hierarchy2"/>
    <dgm:cxn modelId="{05A2A00B-364B-45F6-AEEA-A99CBF420087}" type="presParOf" srcId="{1B6B1305-C6BE-4EC2-8C96-7FC04EF18FC2}" destId="{3CA3CC90-2B39-4418-B145-6E71DAD0A971}" srcOrd="0" destOrd="0" presId="urn:microsoft.com/office/officeart/2005/8/layout/hierarchy2"/>
    <dgm:cxn modelId="{73618E78-7A65-47B2-8667-D6AA5EB58437}" type="presParOf" srcId="{3CA3CC90-2B39-4418-B145-6E71DAD0A971}" destId="{FFA07BF4-8C59-4FB4-AD3C-734220CC6CAA}" srcOrd="0" destOrd="0" presId="urn:microsoft.com/office/officeart/2005/8/layout/hierarchy2"/>
    <dgm:cxn modelId="{9E88967F-A127-4949-AD20-1332E1FE1580}" type="presParOf" srcId="{1B6B1305-C6BE-4EC2-8C96-7FC04EF18FC2}" destId="{C1E92C7E-1DBF-45A9-8BA4-2AC4054F60FB}" srcOrd="1" destOrd="0" presId="urn:microsoft.com/office/officeart/2005/8/layout/hierarchy2"/>
    <dgm:cxn modelId="{1D062FB6-5FCA-439E-A981-A070B603A297}" type="presParOf" srcId="{C1E92C7E-1DBF-45A9-8BA4-2AC4054F60FB}" destId="{A138ECEF-B118-445C-ADC0-D457C4EE25BD}" srcOrd="0" destOrd="0" presId="urn:microsoft.com/office/officeart/2005/8/layout/hierarchy2"/>
    <dgm:cxn modelId="{927A87DB-4AB6-4E1C-BF44-1E22E9B360EE}" type="presParOf" srcId="{C1E92C7E-1DBF-45A9-8BA4-2AC4054F60FB}" destId="{16BC8C85-FCEA-491F-9F82-87AD3FCD6A2D}" srcOrd="1" destOrd="0" presId="urn:microsoft.com/office/officeart/2005/8/layout/hierarchy2"/>
    <dgm:cxn modelId="{F9D33779-D008-4F8B-8D95-8A76EAB2D1D8}" type="presParOf" srcId="{16BC8C85-FCEA-491F-9F82-87AD3FCD6A2D}" destId="{844C8815-9205-4B2E-BCFF-798A10452A7E}" srcOrd="0" destOrd="0" presId="urn:microsoft.com/office/officeart/2005/8/layout/hierarchy2"/>
    <dgm:cxn modelId="{B60339C0-F609-4696-8FF0-0ED930648298}" type="presParOf" srcId="{844C8815-9205-4B2E-BCFF-798A10452A7E}" destId="{38915BA1-C7D7-4B47-800D-1D78C1F6BB46}" srcOrd="0" destOrd="0" presId="urn:microsoft.com/office/officeart/2005/8/layout/hierarchy2"/>
    <dgm:cxn modelId="{67FEA190-B694-4959-ADE9-9CF06C0A07DA}" type="presParOf" srcId="{16BC8C85-FCEA-491F-9F82-87AD3FCD6A2D}" destId="{AE08CFCF-CFBA-4A4E-91D7-D3EAD3E96849}" srcOrd="1" destOrd="0" presId="urn:microsoft.com/office/officeart/2005/8/layout/hierarchy2"/>
    <dgm:cxn modelId="{ADCADBB8-34EA-47A3-A56E-8601B16CE053}" type="presParOf" srcId="{AE08CFCF-CFBA-4A4E-91D7-D3EAD3E96849}" destId="{C6E372B3-E89E-469E-AB89-2933EDDAED6B}" srcOrd="0" destOrd="0" presId="urn:microsoft.com/office/officeart/2005/8/layout/hierarchy2"/>
    <dgm:cxn modelId="{F4C902FE-3325-40F5-90E8-DAAC868CF4E5}" type="presParOf" srcId="{AE08CFCF-CFBA-4A4E-91D7-D3EAD3E96849}" destId="{3BDDA263-B089-48B1-A064-6713C43DC32B}" srcOrd="1" destOrd="0" presId="urn:microsoft.com/office/officeart/2005/8/layout/hierarchy2"/>
    <dgm:cxn modelId="{8BF8C799-5880-4071-AA1A-0857A1D31EFA}" type="presParOf" srcId="{1B6B1305-C6BE-4EC2-8C96-7FC04EF18FC2}" destId="{421BCE16-2158-47B5-80B4-F8F45691DD1B}" srcOrd="2" destOrd="0" presId="urn:microsoft.com/office/officeart/2005/8/layout/hierarchy2"/>
    <dgm:cxn modelId="{77312E9C-5174-417B-903F-5AE5A63EE71F}" type="presParOf" srcId="{421BCE16-2158-47B5-80B4-F8F45691DD1B}" destId="{1396CDE3-A2E0-4135-B62C-113DBECE2A37}" srcOrd="0" destOrd="0" presId="urn:microsoft.com/office/officeart/2005/8/layout/hierarchy2"/>
    <dgm:cxn modelId="{8F58826F-E7CF-4D50-9E41-46F23C2E7BB2}" type="presParOf" srcId="{1B6B1305-C6BE-4EC2-8C96-7FC04EF18FC2}" destId="{CFCE4CCD-DA9E-43F8-9A43-E756EB626F87}" srcOrd="3" destOrd="0" presId="urn:microsoft.com/office/officeart/2005/8/layout/hierarchy2"/>
    <dgm:cxn modelId="{59F0B78D-FB0A-4FEA-9BE3-4E1530B10DDB}" type="presParOf" srcId="{CFCE4CCD-DA9E-43F8-9A43-E756EB626F87}" destId="{7FB87117-702E-4B12-A80C-99F82E74F333}" srcOrd="0" destOrd="0" presId="urn:microsoft.com/office/officeart/2005/8/layout/hierarchy2"/>
    <dgm:cxn modelId="{7963D07A-34A3-4E65-8081-4945A88101DA}" type="presParOf" srcId="{CFCE4CCD-DA9E-43F8-9A43-E756EB626F87}" destId="{CB610BC1-5980-49EF-9E4C-D4FBDD69FECC}" srcOrd="1" destOrd="0" presId="urn:microsoft.com/office/officeart/2005/8/layout/hierarchy2"/>
    <dgm:cxn modelId="{50DE0898-1D72-4970-94FD-B9A0C377B3F0}" type="presParOf" srcId="{CB610BC1-5980-49EF-9E4C-D4FBDD69FECC}" destId="{EC2D4C3F-A4C5-4621-AF68-73ABF4E4C13C}" srcOrd="0" destOrd="0" presId="urn:microsoft.com/office/officeart/2005/8/layout/hierarchy2"/>
    <dgm:cxn modelId="{2C50AEB8-7988-4283-ACD9-30277325CAF3}" type="presParOf" srcId="{EC2D4C3F-A4C5-4621-AF68-73ABF4E4C13C}" destId="{793B0E5C-98BE-4F10-BE08-F901F7955195}" srcOrd="0" destOrd="0" presId="urn:microsoft.com/office/officeart/2005/8/layout/hierarchy2"/>
    <dgm:cxn modelId="{B7F674B2-087F-4845-84FC-52D39E8C6195}" type="presParOf" srcId="{CB610BC1-5980-49EF-9E4C-D4FBDD69FECC}" destId="{3A58086B-8844-4DF1-9BAF-4C3F235F89AE}" srcOrd="1" destOrd="0" presId="urn:microsoft.com/office/officeart/2005/8/layout/hierarchy2"/>
    <dgm:cxn modelId="{3EFFFA42-9BA1-45DB-9BAB-5894F4E96EE3}" type="presParOf" srcId="{3A58086B-8844-4DF1-9BAF-4C3F235F89AE}" destId="{E6212A83-60CD-4D51-9412-9121FCA1FAF0}" srcOrd="0" destOrd="0" presId="urn:microsoft.com/office/officeart/2005/8/layout/hierarchy2"/>
    <dgm:cxn modelId="{1F275139-4DC8-4CED-9329-BEB1B7557042}" type="presParOf" srcId="{3A58086B-8844-4DF1-9BAF-4C3F235F89AE}" destId="{61AFF7F6-341D-4BE4-9D70-D4F37C30AD8A}" srcOrd="1" destOrd="0" presId="urn:microsoft.com/office/officeart/2005/8/layout/hierarchy2"/>
    <dgm:cxn modelId="{A398D7EB-1C89-4692-983B-CDF37E832704}" type="presParOf" srcId="{1B6B1305-C6BE-4EC2-8C96-7FC04EF18FC2}" destId="{D3DBDE9D-A575-4D6E-9586-938D85EB381B}" srcOrd="4" destOrd="0" presId="urn:microsoft.com/office/officeart/2005/8/layout/hierarchy2"/>
    <dgm:cxn modelId="{CC5F152E-5ACA-46AC-9353-A64A9A5D55E6}" type="presParOf" srcId="{D3DBDE9D-A575-4D6E-9586-938D85EB381B}" destId="{870B6BC9-3790-4DAA-B764-C8E8FD43501F}" srcOrd="0" destOrd="0" presId="urn:microsoft.com/office/officeart/2005/8/layout/hierarchy2"/>
    <dgm:cxn modelId="{D5A0AAC6-7CFA-4C40-B66B-5C62BE2A0BF1}" type="presParOf" srcId="{1B6B1305-C6BE-4EC2-8C96-7FC04EF18FC2}" destId="{E64BC934-546F-42F2-8C0E-0CFA80427015}" srcOrd="5" destOrd="0" presId="urn:microsoft.com/office/officeart/2005/8/layout/hierarchy2"/>
    <dgm:cxn modelId="{493D611B-DB3A-427B-96F6-40F5401542A4}" type="presParOf" srcId="{E64BC934-546F-42F2-8C0E-0CFA80427015}" destId="{354B600B-0EF4-47BB-8845-A11D1442D0B0}" srcOrd="0" destOrd="0" presId="urn:microsoft.com/office/officeart/2005/8/layout/hierarchy2"/>
    <dgm:cxn modelId="{666D83FB-BCF5-4954-B17E-A56323C2B664}" type="presParOf" srcId="{E64BC934-546F-42F2-8C0E-0CFA80427015}" destId="{FDF3C558-FBB0-4E95-A682-609010ACE255}" srcOrd="1" destOrd="0" presId="urn:microsoft.com/office/officeart/2005/8/layout/hierarchy2"/>
    <dgm:cxn modelId="{B023478C-3BAC-4817-9A10-71606D9A4229}" type="presParOf" srcId="{FDF3C558-FBB0-4E95-A682-609010ACE255}" destId="{0A01FBDE-CF75-4390-86F5-03BA7CCFD3CE}" srcOrd="0" destOrd="0" presId="urn:microsoft.com/office/officeart/2005/8/layout/hierarchy2"/>
    <dgm:cxn modelId="{D5D776E0-AC42-450B-A02B-9C84EEA5532A}" type="presParOf" srcId="{0A01FBDE-CF75-4390-86F5-03BA7CCFD3CE}" destId="{0E44C3FB-18AD-4999-BC00-46ED83903B21}" srcOrd="0" destOrd="0" presId="urn:microsoft.com/office/officeart/2005/8/layout/hierarchy2"/>
    <dgm:cxn modelId="{3E83C35E-FD68-4C82-AF4F-7C05311B9EBA}" type="presParOf" srcId="{FDF3C558-FBB0-4E95-A682-609010ACE255}" destId="{97A5F6EF-243F-43D6-8C6E-C337E808839D}" srcOrd="1" destOrd="0" presId="urn:microsoft.com/office/officeart/2005/8/layout/hierarchy2"/>
    <dgm:cxn modelId="{1020D726-81EF-4820-A4EE-A8F8DD7D1C6D}" type="presParOf" srcId="{97A5F6EF-243F-43D6-8C6E-C337E808839D}" destId="{05D0A403-C6B2-426A-A056-20AA4FB3BF48}" srcOrd="0" destOrd="0" presId="urn:microsoft.com/office/officeart/2005/8/layout/hierarchy2"/>
    <dgm:cxn modelId="{3F49B97B-9B78-4A92-885A-92C0295C8718}" type="presParOf" srcId="{97A5F6EF-243F-43D6-8C6E-C337E808839D}" destId="{514ACE66-EE49-462A-A4FF-9D55F6F8B33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046ADD-0E47-484B-8FFB-081AD951E1B7}" type="doc">
      <dgm:prSet loTypeId="urn:microsoft.com/office/officeart/2005/8/layout/hierarchy2" loCatId="hierarchy" qsTypeId="urn:microsoft.com/office/officeart/2005/8/quickstyle/simple1" qsCatId="simple" csTypeId="urn:microsoft.com/office/officeart/2005/8/colors/accent3_1" csCatId="accent3" phldr="1"/>
      <dgm:spPr/>
      <dgm:t>
        <a:bodyPr/>
        <a:lstStyle/>
        <a:p>
          <a:endParaRPr lang="es-ES"/>
        </a:p>
      </dgm:t>
    </dgm:pt>
    <dgm:pt modelId="{6179F45A-9C96-4F35-A6CC-BAF8A9DACB4E}">
      <dgm:prSet phldrT="[Texto]"/>
      <dgm:spPr/>
      <dgm:t>
        <a:bodyPr/>
        <a:lstStyle/>
        <a:p>
          <a:r>
            <a:rPr lang="es-ES" dirty="0" smtClean="0"/>
            <a:t>Universidad</a:t>
          </a:r>
          <a:r>
            <a:rPr lang="es-ES" baseline="0" dirty="0" smtClean="0"/>
            <a:t> Politécnica Nacional</a:t>
          </a:r>
          <a:endParaRPr lang="es-ES" dirty="0"/>
        </a:p>
      </dgm:t>
    </dgm:pt>
    <dgm:pt modelId="{8848BDC5-0160-47F9-B21A-6E58DF340FEF}" type="parTrans" cxnId="{42DE1A38-C3A1-4E5A-A4C3-24707037F644}">
      <dgm:prSet/>
      <dgm:spPr/>
      <dgm:t>
        <a:bodyPr/>
        <a:lstStyle/>
        <a:p>
          <a:endParaRPr lang="es-ES"/>
        </a:p>
      </dgm:t>
    </dgm:pt>
    <dgm:pt modelId="{0AE81484-80FE-41BC-8E1D-14B70973BDFC}" type="sibTrans" cxnId="{42DE1A38-C3A1-4E5A-A4C3-24707037F644}">
      <dgm:prSet/>
      <dgm:spPr/>
      <dgm:t>
        <a:bodyPr/>
        <a:lstStyle/>
        <a:p>
          <a:endParaRPr lang="es-ES"/>
        </a:p>
      </dgm:t>
    </dgm:pt>
    <dgm:pt modelId="{A8995AE0-7BF3-423A-B838-E3DDB8DB0BE9}">
      <dgm:prSet phldrT="[Texto]"/>
      <dgm:spPr/>
      <dgm:t>
        <a:bodyPr/>
        <a:lstStyle/>
        <a:p>
          <a:r>
            <a:rPr lang="es-ES" dirty="0" smtClean="0"/>
            <a:t>Duración</a:t>
          </a:r>
          <a:endParaRPr lang="es-ES" dirty="0"/>
        </a:p>
      </dgm:t>
    </dgm:pt>
    <dgm:pt modelId="{5455D570-CE23-4842-A483-9F21BC9F1157}" type="parTrans" cxnId="{72C413EC-67BC-4F8F-9890-B8DFA6417C2F}">
      <dgm:prSet/>
      <dgm:spPr/>
      <dgm:t>
        <a:bodyPr/>
        <a:lstStyle/>
        <a:p>
          <a:endParaRPr lang="es-ES"/>
        </a:p>
      </dgm:t>
    </dgm:pt>
    <dgm:pt modelId="{57105713-ED3B-4295-ABA8-6B02B4884ACA}" type="sibTrans" cxnId="{72C413EC-67BC-4F8F-9890-B8DFA6417C2F}">
      <dgm:prSet/>
      <dgm:spPr/>
      <dgm:t>
        <a:bodyPr/>
        <a:lstStyle/>
        <a:p>
          <a:endParaRPr lang="es-ES"/>
        </a:p>
      </dgm:t>
    </dgm:pt>
    <dgm:pt modelId="{FCBB8D64-27F5-42C3-8E1C-3024E0644D83}">
      <dgm:prSet/>
      <dgm:spPr/>
      <dgm:t>
        <a:bodyPr/>
        <a:lstStyle/>
        <a:p>
          <a:r>
            <a:rPr lang="es-ES" dirty="0" smtClean="0"/>
            <a:t>Precio</a:t>
          </a:r>
          <a:endParaRPr lang="es-ES" dirty="0"/>
        </a:p>
      </dgm:t>
    </dgm:pt>
    <dgm:pt modelId="{010CB552-D8D9-447E-84AB-52F97BD67B95}" type="parTrans" cxnId="{26CA11D1-AA43-4BB8-8696-39EFE7861FB7}">
      <dgm:prSet/>
      <dgm:spPr/>
      <dgm:t>
        <a:bodyPr/>
        <a:lstStyle/>
        <a:p>
          <a:endParaRPr lang="es-ES"/>
        </a:p>
      </dgm:t>
    </dgm:pt>
    <dgm:pt modelId="{74CF23DE-79D7-43FC-BB8C-3DA8337F5D54}" type="sibTrans" cxnId="{26CA11D1-AA43-4BB8-8696-39EFE7861FB7}">
      <dgm:prSet/>
      <dgm:spPr/>
      <dgm:t>
        <a:bodyPr/>
        <a:lstStyle/>
        <a:p>
          <a:endParaRPr lang="es-ES"/>
        </a:p>
      </dgm:t>
    </dgm:pt>
    <dgm:pt modelId="{8B625EC5-9BA3-4729-8B61-26C68BA9A86F}">
      <dgm:prSet/>
      <dgm:spPr/>
      <dgm:t>
        <a:bodyPr/>
        <a:lstStyle/>
        <a:p>
          <a:r>
            <a:rPr lang="es-EC" dirty="0" smtClean="0"/>
            <a:t>$12.004,41</a:t>
          </a:r>
          <a:endParaRPr lang="es-ES" dirty="0"/>
        </a:p>
      </dgm:t>
    </dgm:pt>
    <dgm:pt modelId="{5A78B14E-6272-4012-AC5E-FB62B9C60C58}" type="parTrans" cxnId="{AF61F2FC-B599-4132-AC3B-DB58186D44DE}">
      <dgm:prSet/>
      <dgm:spPr/>
      <dgm:t>
        <a:bodyPr/>
        <a:lstStyle/>
        <a:p>
          <a:endParaRPr lang="es-ES"/>
        </a:p>
      </dgm:t>
    </dgm:pt>
    <dgm:pt modelId="{04EC9B06-69C1-41A7-8417-A13D538F74A3}" type="sibTrans" cxnId="{AF61F2FC-B599-4132-AC3B-DB58186D44DE}">
      <dgm:prSet/>
      <dgm:spPr/>
      <dgm:t>
        <a:bodyPr/>
        <a:lstStyle/>
        <a:p>
          <a:endParaRPr lang="es-ES"/>
        </a:p>
      </dgm:t>
    </dgm:pt>
    <dgm:pt modelId="{A038A71A-5BE5-4973-8656-5C75E7B164BF}">
      <dgm:prSet/>
      <dgm:spPr/>
      <dgm:t>
        <a:bodyPr/>
        <a:lstStyle/>
        <a:p>
          <a:r>
            <a:rPr lang="es-ES" dirty="0" smtClean="0"/>
            <a:t>4 años</a:t>
          </a:r>
          <a:endParaRPr lang="es-ES" dirty="0"/>
        </a:p>
      </dgm:t>
    </dgm:pt>
    <dgm:pt modelId="{CD75C4B2-DA92-4792-9540-95FF1B3D7945}" type="parTrans" cxnId="{679D5768-775E-43FF-B5E8-2CE03110AE0B}">
      <dgm:prSet/>
      <dgm:spPr/>
      <dgm:t>
        <a:bodyPr/>
        <a:lstStyle/>
        <a:p>
          <a:endParaRPr lang="es-ES"/>
        </a:p>
      </dgm:t>
    </dgm:pt>
    <dgm:pt modelId="{5BA10DF4-8FB2-4D79-AFA3-ABA2DA43A20E}" type="sibTrans" cxnId="{679D5768-775E-43FF-B5E8-2CE03110AE0B}">
      <dgm:prSet/>
      <dgm:spPr/>
      <dgm:t>
        <a:bodyPr/>
        <a:lstStyle/>
        <a:p>
          <a:endParaRPr lang="es-ES"/>
        </a:p>
      </dgm:t>
    </dgm:pt>
    <dgm:pt modelId="{1787DD68-6136-4145-B682-D7ED587C2E0F}">
      <dgm:prSet/>
      <dgm:spPr/>
      <dgm:t>
        <a:bodyPr/>
        <a:lstStyle/>
        <a:p>
          <a:r>
            <a:rPr lang="es-ES" dirty="0" smtClean="0"/>
            <a:t>Capacidad</a:t>
          </a:r>
          <a:endParaRPr lang="es-ES" dirty="0"/>
        </a:p>
      </dgm:t>
    </dgm:pt>
    <dgm:pt modelId="{B4DBBD22-938E-4C21-B111-A56DA5FC792B}" type="parTrans" cxnId="{47B36A8F-B109-4BCE-9D5C-3C82E3C9B286}">
      <dgm:prSet/>
      <dgm:spPr/>
      <dgm:t>
        <a:bodyPr/>
        <a:lstStyle/>
        <a:p>
          <a:endParaRPr lang="es-ES"/>
        </a:p>
      </dgm:t>
    </dgm:pt>
    <dgm:pt modelId="{1C05C9AD-1FF2-481E-BF5D-AC257C1F4A12}" type="sibTrans" cxnId="{47B36A8F-B109-4BCE-9D5C-3C82E3C9B286}">
      <dgm:prSet/>
      <dgm:spPr/>
      <dgm:t>
        <a:bodyPr/>
        <a:lstStyle/>
        <a:p>
          <a:endParaRPr lang="es-ES"/>
        </a:p>
      </dgm:t>
    </dgm:pt>
    <dgm:pt modelId="{1D119531-7CC6-41D4-99DE-730D1EE25A4E}">
      <dgm:prSet>
        <dgm:style>
          <a:lnRef idx="1">
            <a:schemeClr val="accent3"/>
          </a:lnRef>
          <a:fillRef idx="2">
            <a:schemeClr val="accent3"/>
          </a:fillRef>
          <a:effectRef idx="1">
            <a:schemeClr val="accent3"/>
          </a:effectRef>
          <a:fontRef idx="minor">
            <a:schemeClr val="dk1"/>
          </a:fontRef>
        </dgm:style>
      </dgm:prSet>
      <dgm:spPr/>
      <dgm:t>
        <a:bodyPr/>
        <a:lstStyle/>
        <a:p>
          <a:r>
            <a:rPr lang="es-ES" dirty="0" smtClean="0"/>
            <a:t>10 doctorandos</a:t>
          </a:r>
          <a:endParaRPr lang="es-ES" dirty="0"/>
        </a:p>
      </dgm:t>
    </dgm:pt>
    <dgm:pt modelId="{7516D0A8-930D-448B-B806-F676CF61A6C9}" type="parTrans" cxnId="{D5D67E38-FC18-4B27-8D5B-BD5F79A56921}">
      <dgm:prSet/>
      <dgm:spPr/>
      <dgm:t>
        <a:bodyPr/>
        <a:lstStyle/>
        <a:p>
          <a:endParaRPr lang="es-ES"/>
        </a:p>
      </dgm:t>
    </dgm:pt>
    <dgm:pt modelId="{8A7CA8B5-21F8-43BA-BDA7-1AB3185A23C8}" type="sibTrans" cxnId="{D5D67E38-FC18-4B27-8D5B-BD5F79A56921}">
      <dgm:prSet/>
      <dgm:spPr/>
      <dgm:t>
        <a:bodyPr/>
        <a:lstStyle/>
        <a:p>
          <a:endParaRPr lang="es-ES"/>
        </a:p>
      </dgm:t>
    </dgm:pt>
    <dgm:pt modelId="{DDAC4E3F-7F97-421E-B896-63B31BDFC8ED}" type="pres">
      <dgm:prSet presAssocID="{0D046ADD-0E47-484B-8FFB-081AD951E1B7}" presName="diagram" presStyleCnt="0">
        <dgm:presLayoutVars>
          <dgm:chPref val="1"/>
          <dgm:dir/>
          <dgm:animOne val="branch"/>
          <dgm:animLvl val="lvl"/>
          <dgm:resizeHandles val="exact"/>
        </dgm:presLayoutVars>
      </dgm:prSet>
      <dgm:spPr/>
      <dgm:t>
        <a:bodyPr/>
        <a:lstStyle/>
        <a:p>
          <a:endParaRPr lang="es-ES"/>
        </a:p>
      </dgm:t>
    </dgm:pt>
    <dgm:pt modelId="{F020E8C8-81C9-46A0-8E0C-66EAD26C8E47}" type="pres">
      <dgm:prSet presAssocID="{6179F45A-9C96-4F35-A6CC-BAF8A9DACB4E}" presName="root1" presStyleCnt="0"/>
      <dgm:spPr/>
    </dgm:pt>
    <dgm:pt modelId="{4D27C0B1-58B4-4784-9778-CDEB79621D5A}" type="pres">
      <dgm:prSet presAssocID="{6179F45A-9C96-4F35-A6CC-BAF8A9DACB4E}" presName="LevelOneTextNode" presStyleLbl="node0" presStyleIdx="0" presStyleCnt="1">
        <dgm:presLayoutVars>
          <dgm:chPref val="3"/>
        </dgm:presLayoutVars>
      </dgm:prSet>
      <dgm:spPr/>
      <dgm:t>
        <a:bodyPr/>
        <a:lstStyle/>
        <a:p>
          <a:endParaRPr lang="es-ES"/>
        </a:p>
      </dgm:t>
    </dgm:pt>
    <dgm:pt modelId="{84463A05-ACB8-46A2-A57E-2C6362CBD3F5}" type="pres">
      <dgm:prSet presAssocID="{6179F45A-9C96-4F35-A6CC-BAF8A9DACB4E}" presName="level2hierChild" presStyleCnt="0"/>
      <dgm:spPr/>
    </dgm:pt>
    <dgm:pt modelId="{3CA3CC90-2B39-4418-B145-6E71DAD0A971}" type="pres">
      <dgm:prSet presAssocID="{5455D570-CE23-4842-A483-9F21BC9F1157}" presName="conn2-1" presStyleLbl="parChTrans1D2" presStyleIdx="0" presStyleCnt="3"/>
      <dgm:spPr/>
      <dgm:t>
        <a:bodyPr/>
        <a:lstStyle/>
        <a:p>
          <a:endParaRPr lang="es-ES"/>
        </a:p>
      </dgm:t>
    </dgm:pt>
    <dgm:pt modelId="{FFA07BF4-8C59-4FB4-AD3C-734220CC6CAA}" type="pres">
      <dgm:prSet presAssocID="{5455D570-CE23-4842-A483-9F21BC9F1157}" presName="connTx" presStyleLbl="parChTrans1D2" presStyleIdx="0" presStyleCnt="3"/>
      <dgm:spPr/>
      <dgm:t>
        <a:bodyPr/>
        <a:lstStyle/>
        <a:p>
          <a:endParaRPr lang="es-ES"/>
        </a:p>
      </dgm:t>
    </dgm:pt>
    <dgm:pt modelId="{C1E92C7E-1DBF-45A9-8BA4-2AC4054F60FB}" type="pres">
      <dgm:prSet presAssocID="{A8995AE0-7BF3-423A-B838-E3DDB8DB0BE9}" presName="root2" presStyleCnt="0"/>
      <dgm:spPr/>
    </dgm:pt>
    <dgm:pt modelId="{A138ECEF-B118-445C-ADC0-D457C4EE25BD}" type="pres">
      <dgm:prSet presAssocID="{A8995AE0-7BF3-423A-B838-E3DDB8DB0BE9}" presName="LevelTwoTextNode" presStyleLbl="node2" presStyleIdx="0" presStyleCnt="3">
        <dgm:presLayoutVars>
          <dgm:chPref val="3"/>
        </dgm:presLayoutVars>
      </dgm:prSet>
      <dgm:spPr/>
      <dgm:t>
        <a:bodyPr/>
        <a:lstStyle/>
        <a:p>
          <a:endParaRPr lang="es-ES"/>
        </a:p>
      </dgm:t>
    </dgm:pt>
    <dgm:pt modelId="{16BC8C85-FCEA-491F-9F82-87AD3FCD6A2D}" type="pres">
      <dgm:prSet presAssocID="{A8995AE0-7BF3-423A-B838-E3DDB8DB0BE9}" presName="level3hierChild" presStyleCnt="0"/>
      <dgm:spPr/>
    </dgm:pt>
    <dgm:pt modelId="{844C8815-9205-4B2E-BCFF-798A10452A7E}" type="pres">
      <dgm:prSet presAssocID="{CD75C4B2-DA92-4792-9540-95FF1B3D7945}" presName="conn2-1" presStyleLbl="parChTrans1D3" presStyleIdx="0" presStyleCnt="3"/>
      <dgm:spPr/>
      <dgm:t>
        <a:bodyPr/>
        <a:lstStyle/>
        <a:p>
          <a:endParaRPr lang="es-ES"/>
        </a:p>
      </dgm:t>
    </dgm:pt>
    <dgm:pt modelId="{38915BA1-C7D7-4B47-800D-1D78C1F6BB46}" type="pres">
      <dgm:prSet presAssocID="{CD75C4B2-DA92-4792-9540-95FF1B3D7945}" presName="connTx" presStyleLbl="parChTrans1D3" presStyleIdx="0" presStyleCnt="3"/>
      <dgm:spPr/>
      <dgm:t>
        <a:bodyPr/>
        <a:lstStyle/>
        <a:p>
          <a:endParaRPr lang="es-ES"/>
        </a:p>
      </dgm:t>
    </dgm:pt>
    <dgm:pt modelId="{AE08CFCF-CFBA-4A4E-91D7-D3EAD3E96849}" type="pres">
      <dgm:prSet presAssocID="{A038A71A-5BE5-4973-8656-5C75E7B164BF}" presName="root2" presStyleCnt="0"/>
      <dgm:spPr/>
    </dgm:pt>
    <dgm:pt modelId="{C6E372B3-E89E-469E-AB89-2933EDDAED6B}" type="pres">
      <dgm:prSet presAssocID="{A038A71A-5BE5-4973-8656-5C75E7B164BF}" presName="LevelTwoTextNode" presStyleLbl="node3" presStyleIdx="0" presStyleCnt="3">
        <dgm:presLayoutVars>
          <dgm:chPref val="3"/>
        </dgm:presLayoutVars>
      </dgm:prSet>
      <dgm:spPr/>
      <dgm:t>
        <a:bodyPr/>
        <a:lstStyle/>
        <a:p>
          <a:endParaRPr lang="es-ES"/>
        </a:p>
      </dgm:t>
    </dgm:pt>
    <dgm:pt modelId="{3BDDA263-B089-48B1-A064-6713C43DC32B}" type="pres">
      <dgm:prSet presAssocID="{A038A71A-5BE5-4973-8656-5C75E7B164BF}" presName="level3hierChild" presStyleCnt="0"/>
      <dgm:spPr/>
    </dgm:pt>
    <dgm:pt modelId="{421BCE16-2158-47B5-80B4-F8F45691DD1B}" type="pres">
      <dgm:prSet presAssocID="{010CB552-D8D9-447E-84AB-52F97BD67B95}" presName="conn2-1" presStyleLbl="parChTrans1D2" presStyleIdx="1" presStyleCnt="3"/>
      <dgm:spPr/>
      <dgm:t>
        <a:bodyPr/>
        <a:lstStyle/>
        <a:p>
          <a:endParaRPr lang="es-ES"/>
        </a:p>
      </dgm:t>
    </dgm:pt>
    <dgm:pt modelId="{1396CDE3-A2E0-4135-B62C-113DBECE2A37}" type="pres">
      <dgm:prSet presAssocID="{010CB552-D8D9-447E-84AB-52F97BD67B95}" presName="connTx" presStyleLbl="parChTrans1D2" presStyleIdx="1" presStyleCnt="3"/>
      <dgm:spPr/>
      <dgm:t>
        <a:bodyPr/>
        <a:lstStyle/>
        <a:p>
          <a:endParaRPr lang="es-ES"/>
        </a:p>
      </dgm:t>
    </dgm:pt>
    <dgm:pt modelId="{CFCE4CCD-DA9E-43F8-9A43-E756EB626F87}" type="pres">
      <dgm:prSet presAssocID="{FCBB8D64-27F5-42C3-8E1C-3024E0644D83}" presName="root2" presStyleCnt="0"/>
      <dgm:spPr/>
    </dgm:pt>
    <dgm:pt modelId="{7FB87117-702E-4B12-A80C-99F82E74F333}" type="pres">
      <dgm:prSet presAssocID="{FCBB8D64-27F5-42C3-8E1C-3024E0644D83}" presName="LevelTwoTextNode" presStyleLbl="node2" presStyleIdx="1" presStyleCnt="3">
        <dgm:presLayoutVars>
          <dgm:chPref val="3"/>
        </dgm:presLayoutVars>
      </dgm:prSet>
      <dgm:spPr/>
      <dgm:t>
        <a:bodyPr/>
        <a:lstStyle/>
        <a:p>
          <a:endParaRPr lang="es-ES"/>
        </a:p>
      </dgm:t>
    </dgm:pt>
    <dgm:pt modelId="{CB610BC1-5980-49EF-9E4C-D4FBDD69FECC}" type="pres">
      <dgm:prSet presAssocID="{FCBB8D64-27F5-42C3-8E1C-3024E0644D83}" presName="level3hierChild" presStyleCnt="0"/>
      <dgm:spPr/>
    </dgm:pt>
    <dgm:pt modelId="{EC2D4C3F-A4C5-4621-AF68-73ABF4E4C13C}" type="pres">
      <dgm:prSet presAssocID="{5A78B14E-6272-4012-AC5E-FB62B9C60C58}" presName="conn2-1" presStyleLbl="parChTrans1D3" presStyleIdx="1" presStyleCnt="3"/>
      <dgm:spPr/>
      <dgm:t>
        <a:bodyPr/>
        <a:lstStyle/>
        <a:p>
          <a:endParaRPr lang="es-ES"/>
        </a:p>
      </dgm:t>
    </dgm:pt>
    <dgm:pt modelId="{793B0E5C-98BE-4F10-BE08-F901F7955195}" type="pres">
      <dgm:prSet presAssocID="{5A78B14E-6272-4012-AC5E-FB62B9C60C58}" presName="connTx" presStyleLbl="parChTrans1D3" presStyleIdx="1" presStyleCnt="3"/>
      <dgm:spPr/>
      <dgm:t>
        <a:bodyPr/>
        <a:lstStyle/>
        <a:p>
          <a:endParaRPr lang="es-ES"/>
        </a:p>
      </dgm:t>
    </dgm:pt>
    <dgm:pt modelId="{3A58086B-8844-4DF1-9BAF-4C3F235F89AE}" type="pres">
      <dgm:prSet presAssocID="{8B625EC5-9BA3-4729-8B61-26C68BA9A86F}" presName="root2" presStyleCnt="0"/>
      <dgm:spPr/>
    </dgm:pt>
    <dgm:pt modelId="{E6212A83-60CD-4D51-9412-9121FCA1FAF0}" type="pres">
      <dgm:prSet presAssocID="{8B625EC5-9BA3-4729-8B61-26C68BA9A86F}" presName="LevelTwoTextNode" presStyleLbl="node3" presStyleIdx="1" presStyleCnt="3">
        <dgm:presLayoutVars>
          <dgm:chPref val="3"/>
        </dgm:presLayoutVars>
      </dgm:prSet>
      <dgm:spPr/>
      <dgm:t>
        <a:bodyPr/>
        <a:lstStyle/>
        <a:p>
          <a:endParaRPr lang="es-ES"/>
        </a:p>
      </dgm:t>
    </dgm:pt>
    <dgm:pt modelId="{61AFF7F6-341D-4BE4-9D70-D4F37C30AD8A}" type="pres">
      <dgm:prSet presAssocID="{8B625EC5-9BA3-4729-8B61-26C68BA9A86F}" presName="level3hierChild" presStyleCnt="0"/>
      <dgm:spPr/>
    </dgm:pt>
    <dgm:pt modelId="{D3DBDE9D-A575-4D6E-9586-938D85EB381B}" type="pres">
      <dgm:prSet presAssocID="{B4DBBD22-938E-4C21-B111-A56DA5FC792B}" presName="conn2-1" presStyleLbl="parChTrans1D2" presStyleIdx="2" presStyleCnt="3"/>
      <dgm:spPr/>
      <dgm:t>
        <a:bodyPr/>
        <a:lstStyle/>
        <a:p>
          <a:endParaRPr lang="es-ES"/>
        </a:p>
      </dgm:t>
    </dgm:pt>
    <dgm:pt modelId="{870B6BC9-3790-4DAA-B764-C8E8FD43501F}" type="pres">
      <dgm:prSet presAssocID="{B4DBBD22-938E-4C21-B111-A56DA5FC792B}" presName="connTx" presStyleLbl="parChTrans1D2" presStyleIdx="2" presStyleCnt="3"/>
      <dgm:spPr/>
      <dgm:t>
        <a:bodyPr/>
        <a:lstStyle/>
        <a:p>
          <a:endParaRPr lang="es-ES"/>
        </a:p>
      </dgm:t>
    </dgm:pt>
    <dgm:pt modelId="{E64BC934-546F-42F2-8C0E-0CFA80427015}" type="pres">
      <dgm:prSet presAssocID="{1787DD68-6136-4145-B682-D7ED587C2E0F}" presName="root2" presStyleCnt="0"/>
      <dgm:spPr/>
    </dgm:pt>
    <dgm:pt modelId="{354B600B-0EF4-47BB-8845-A11D1442D0B0}" type="pres">
      <dgm:prSet presAssocID="{1787DD68-6136-4145-B682-D7ED587C2E0F}" presName="LevelTwoTextNode" presStyleLbl="node2" presStyleIdx="2" presStyleCnt="3">
        <dgm:presLayoutVars>
          <dgm:chPref val="3"/>
        </dgm:presLayoutVars>
      </dgm:prSet>
      <dgm:spPr/>
      <dgm:t>
        <a:bodyPr/>
        <a:lstStyle/>
        <a:p>
          <a:endParaRPr lang="es-ES"/>
        </a:p>
      </dgm:t>
    </dgm:pt>
    <dgm:pt modelId="{FDF3C558-FBB0-4E95-A682-609010ACE255}" type="pres">
      <dgm:prSet presAssocID="{1787DD68-6136-4145-B682-D7ED587C2E0F}" presName="level3hierChild" presStyleCnt="0"/>
      <dgm:spPr/>
    </dgm:pt>
    <dgm:pt modelId="{0A01FBDE-CF75-4390-86F5-03BA7CCFD3CE}" type="pres">
      <dgm:prSet presAssocID="{7516D0A8-930D-448B-B806-F676CF61A6C9}" presName="conn2-1" presStyleLbl="parChTrans1D3" presStyleIdx="2" presStyleCnt="3"/>
      <dgm:spPr/>
      <dgm:t>
        <a:bodyPr/>
        <a:lstStyle/>
        <a:p>
          <a:endParaRPr lang="es-ES"/>
        </a:p>
      </dgm:t>
    </dgm:pt>
    <dgm:pt modelId="{0E44C3FB-18AD-4999-BC00-46ED83903B21}" type="pres">
      <dgm:prSet presAssocID="{7516D0A8-930D-448B-B806-F676CF61A6C9}" presName="connTx" presStyleLbl="parChTrans1D3" presStyleIdx="2" presStyleCnt="3"/>
      <dgm:spPr/>
      <dgm:t>
        <a:bodyPr/>
        <a:lstStyle/>
        <a:p>
          <a:endParaRPr lang="es-ES"/>
        </a:p>
      </dgm:t>
    </dgm:pt>
    <dgm:pt modelId="{97A5F6EF-243F-43D6-8C6E-C337E808839D}" type="pres">
      <dgm:prSet presAssocID="{1D119531-7CC6-41D4-99DE-730D1EE25A4E}" presName="root2" presStyleCnt="0"/>
      <dgm:spPr/>
    </dgm:pt>
    <dgm:pt modelId="{05D0A403-C6B2-426A-A056-20AA4FB3BF48}" type="pres">
      <dgm:prSet presAssocID="{1D119531-7CC6-41D4-99DE-730D1EE25A4E}" presName="LevelTwoTextNode" presStyleLbl="node3" presStyleIdx="2" presStyleCnt="3">
        <dgm:presLayoutVars>
          <dgm:chPref val="3"/>
        </dgm:presLayoutVars>
      </dgm:prSet>
      <dgm:spPr/>
      <dgm:t>
        <a:bodyPr/>
        <a:lstStyle/>
        <a:p>
          <a:endParaRPr lang="es-ES"/>
        </a:p>
      </dgm:t>
    </dgm:pt>
    <dgm:pt modelId="{514ACE66-EE49-462A-A4FF-9D55F6F8B331}" type="pres">
      <dgm:prSet presAssocID="{1D119531-7CC6-41D4-99DE-730D1EE25A4E}" presName="level3hierChild" presStyleCnt="0"/>
      <dgm:spPr/>
    </dgm:pt>
  </dgm:ptLst>
  <dgm:cxnLst>
    <dgm:cxn modelId="{83683B87-EEF8-4D77-8F43-81945C71D056}" type="presOf" srcId="{7516D0A8-930D-448B-B806-F676CF61A6C9}" destId="{0E44C3FB-18AD-4999-BC00-46ED83903B21}" srcOrd="1" destOrd="0" presId="urn:microsoft.com/office/officeart/2005/8/layout/hierarchy2"/>
    <dgm:cxn modelId="{B33320A5-0082-4417-A6DC-519FD82D0351}" type="presOf" srcId="{B4DBBD22-938E-4C21-B111-A56DA5FC792B}" destId="{870B6BC9-3790-4DAA-B764-C8E8FD43501F}" srcOrd="1" destOrd="0" presId="urn:microsoft.com/office/officeart/2005/8/layout/hierarchy2"/>
    <dgm:cxn modelId="{476666D8-1EE2-4D87-8878-F10E668E5404}" type="presOf" srcId="{010CB552-D8D9-447E-84AB-52F97BD67B95}" destId="{421BCE16-2158-47B5-80B4-F8F45691DD1B}" srcOrd="0" destOrd="0" presId="urn:microsoft.com/office/officeart/2005/8/layout/hierarchy2"/>
    <dgm:cxn modelId="{D5D67E38-FC18-4B27-8D5B-BD5F79A56921}" srcId="{1787DD68-6136-4145-B682-D7ED587C2E0F}" destId="{1D119531-7CC6-41D4-99DE-730D1EE25A4E}" srcOrd="0" destOrd="0" parTransId="{7516D0A8-930D-448B-B806-F676CF61A6C9}" sibTransId="{8A7CA8B5-21F8-43BA-BDA7-1AB3185A23C8}"/>
    <dgm:cxn modelId="{9F558A95-294D-48B4-8E7A-7D5540F7124C}" type="presOf" srcId="{8B625EC5-9BA3-4729-8B61-26C68BA9A86F}" destId="{E6212A83-60CD-4D51-9412-9121FCA1FAF0}" srcOrd="0" destOrd="0" presId="urn:microsoft.com/office/officeart/2005/8/layout/hierarchy2"/>
    <dgm:cxn modelId="{AF61F2FC-B599-4132-AC3B-DB58186D44DE}" srcId="{FCBB8D64-27F5-42C3-8E1C-3024E0644D83}" destId="{8B625EC5-9BA3-4729-8B61-26C68BA9A86F}" srcOrd="0" destOrd="0" parTransId="{5A78B14E-6272-4012-AC5E-FB62B9C60C58}" sibTransId="{04EC9B06-69C1-41A7-8417-A13D538F74A3}"/>
    <dgm:cxn modelId="{EC515FF4-9D66-4EAE-903B-F1134C6026CD}" type="presOf" srcId="{A8995AE0-7BF3-423A-B838-E3DDB8DB0BE9}" destId="{A138ECEF-B118-445C-ADC0-D457C4EE25BD}" srcOrd="0" destOrd="0" presId="urn:microsoft.com/office/officeart/2005/8/layout/hierarchy2"/>
    <dgm:cxn modelId="{9FB2CBCB-786A-4E0E-A502-F6D1609D8825}" type="presOf" srcId="{5455D570-CE23-4842-A483-9F21BC9F1157}" destId="{FFA07BF4-8C59-4FB4-AD3C-734220CC6CAA}" srcOrd="1" destOrd="0" presId="urn:microsoft.com/office/officeart/2005/8/layout/hierarchy2"/>
    <dgm:cxn modelId="{5BAF4578-DE59-4740-B4E6-CF977D38E98C}" type="presOf" srcId="{CD75C4B2-DA92-4792-9540-95FF1B3D7945}" destId="{844C8815-9205-4B2E-BCFF-798A10452A7E}" srcOrd="0" destOrd="0" presId="urn:microsoft.com/office/officeart/2005/8/layout/hierarchy2"/>
    <dgm:cxn modelId="{72C413EC-67BC-4F8F-9890-B8DFA6417C2F}" srcId="{6179F45A-9C96-4F35-A6CC-BAF8A9DACB4E}" destId="{A8995AE0-7BF3-423A-B838-E3DDB8DB0BE9}" srcOrd="0" destOrd="0" parTransId="{5455D570-CE23-4842-A483-9F21BC9F1157}" sibTransId="{57105713-ED3B-4295-ABA8-6B02B4884ACA}"/>
    <dgm:cxn modelId="{8C4B4ACE-4B66-4B5F-B4B5-6032722169DC}" type="presOf" srcId="{6179F45A-9C96-4F35-A6CC-BAF8A9DACB4E}" destId="{4D27C0B1-58B4-4784-9778-CDEB79621D5A}" srcOrd="0" destOrd="0" presId="urn:microsoft.com/office/officeart/2005/8/layout/hierarchy2"/>
    <dgm:cxn modelId="{F52BF619-040D-43C5-8021-97AD02F74590}" type="presOf" srcId="{010CB552-D8D9-447E-84AB-52F97BD67B95}" destId="{1396CDE3-A2E0-4135-B62C-113DBECE2A37}" srcOrd="1" destOrd="0" presId="urn:microsoft.com/office/officeart/2005/8/layout/hierarchy2"/>
    <dgm:cxn modelId="{9F4E03EC-68C8-4FA7-893D-D7B85E19AF6D}" type="presOf" srcId="{CD75C4B2-DA92-4792-9540-95FF1B3D7945}" destId="{38915BA1-C7D7-4B47-800D-1D78C1F6BB46}" srcOrd="1" destOrd="0" presId="urn:microsoft.com/office/officeart/2005/8/layout/hierarchy2"/>
    <dgm:cxn modelId="{29BAEDAE-D27F-4C03-953B-064BFFD4F180}" type="presOf" srcId="{A038A71A-5BE5-4973-8656-5C75E7B164BF}" destId="{C6E372B3-E89E-469E-AB89-2933EDDAED6B}" srcOrd="0" destOrd="0" presId="urn:microsoft.com/office/officeart/2005/8/layout/hierarchy2"/>
    <dgm:cxn modelId="{E29A288E-CC87-4637-85D0-283A654FB116}" type="presOf" srcId="{0D046ADD-0E47-484B-8FFB-081AD951E1B7}" destId="{DDAC4E3F-7F97-421E-B896-63B31BDFC8ED}" srcOrd="0" destOrd="0" presId="urn:microsoft.com/office/officeart/2005/8/layout/hierarchy2"/>
    <dgm:cxn modelId="{E7726034-E722-4DDD-ADC0-447DEEEC88B8}" type="presOf" srcId="{7516D0A8-930D-448B-B806-F676CF61A6C9}" destId="{0A01FBDE-CF75-4390-86F5-03BA7CCFD3CE}" srcOrd="0" destOrd="0" presId="urn:microsoft.com/office/officeart/2005/8/layout/hierarchy2"/>
    <dgm:cxn modelId="{F2CEAA07-105C-4939-8A0C-EA865A14B924}" type="presOf" srcId="{5A78B14E-6272-4012-AC5E-FB62B9C60C58}" destId="{EC2D4C3F-A4C5-4621-AF68-73ABF4E4C13C}" srcOrd="0" destOrd="0" presId="urn:microsoft.com/office/officeart/2005/8/layout/hierarchy2"/>
    <dgm:cxn modelId="{1687DACF-DF36-41F8-8C17-BCC176B896B6}" type="presOf" srcId="{1D119531-7CC6-41D4-99DE-730D1EE25A4E}" destId="{05D0A403-C6B2-426A-A056-20AA4FB3BF48}" srcOrd="0" destOrd="0" presId="urn:microsoft.com/office/officeart/2005/8/layout/hierarchy2"/>
    <dgm:cxn modelId="{78CB4BB9-5224-4E28-8719-0C4FA474B24B}" type="presOf" srcId="{FCBB8D64-27F5-42C3-8E1C-3024E0644D83}" destId="{7FB87117-702E-4B12-A80C-99F82E74F333}" srcOrd="0" destOrd="0" presId="urn:microsoft.com/office/officeart/2005/8/layout/hierarchy2"/>
    <dgm:cxn modelId="{9D625582-A734-44E5-A873-B91BBE432139}" type="presOf" srcId="{5A78B14E-6272-4012-AC5E-FB62B9C60C58}" destId="{793B0E5C-98BE-4F10-BE08-F901F7955195}" srcOrd="1" destOrd="0" presId="urn:microsoft.com/office/officeart/2005/8/layout/hierarchy2"/>
    <dgm:cxn modelId="{47B36A8F-B109-4BCE-9D5C-3C82E3C9B286}" srcId="{6179F45A-9C96-4F35-A6CC-BAF8A9DACB4E}" destId="{1787DD68-6136-4145-B682-D7ED587C2E0F}" srcOrd="2" destOrd="0" parTransId="{B4DBBD22-938E-4C21-B111-A56DA5FC792B}" sibTransId="{1C05C9AD-1FF2-481E-BF5D-AC257C1F4A12}"/>
    <dgm:cxn modelId="{26CA11D1-AA43-4BB8-8696-39EFE7861FB7}" srcId="{6179F45A-9C96-4F35-A6CC-BAF8A9DACB4E}" destId="{FCBB8D64-27F5-42C3-8E1C-3024E0644D83}" srcOrd="1" destOrd="0" parTransId="{010CB552-D8D9-447E-84AB-52F97BD67B95}" sibTransId="{74CF23DE-79D7-43FC-BB8C-3DA8337F5D54}"/>
    <dgm:cxn modelId="{42DE1A38-C3A1-4E5A-A4C3-24707037F644}" srcId="{0D046ADD-0E47-484B-8FFB-081AD951E1B7}" destId="{6179F45A-9C96-4F35-A6CC-BAF8A9DACB4E}" srcOrd="0" destOrd="0" parTransId="{8848BDC5-0160-47F9-B21A-6E58DF340FEF}" sibTransId="{0AE81484-80FE-41BC-8E1D-14B70973BDFC}"/>
    <dgm:cxn modelId="{D00E3FE8-9E95-4BC1-A976-395121666F04}" type="presOf" srcId="{5455D570-CE23-4842-A483-9F21BC9F1157}" destId="{3CA3CC90-2B39-4418-B145-6E71DAD0A971}" srcOrd="0" destOrd="0" presId="urn:microsoft.com/office/officeart/2005/8/layout/hierarchy2"/>
    <dgm:cxn modelId="{679D5768-775E-43FF-B5E8-2CE03110AE0B}" srcId="{A8995AE0-7BF3-423A-B838-E3DDB8DB0BE9}" destId="{A038A71A-5BE5-4973-8656-5C75E7B164BF}" srcOrd="0" destOrd="0" parTransId="{CD75C4B2-DA92-4792-9540-95FF1B3D7945}" sibTransId="{5BA10DF4-8FB2-4D79-AFA3-ABA2DA43A20E}"/>
    <dgm:cxn modelId="{64736485-2075-4B67-AE9D-61364FEF3933}" type="presOf" srcId="{1787DD68-6136-4145-B682-D7ED587C2E0F}" destId="{354B600B-0EF4-47BB-8845-A11D1442D0B0}" srcOrd="0" destOrd="0" presId="urn:microsoft.com/office/officeart/2005/8/layout/hierarchy2"/>
    <dgm:cxn modelId="{1786D87A-09F4-4C19-889E-3A8F5901F249}" type="presOf" srcId="{B4DBBD22-938E-4C21-B111-A56DA5FC792B}" destId="{D3DBDE9D-A575-4D6E-9586-938D85EB381B}" srcOrd="0" destOrd="0" presId="urn:microsoft.com/office/officeart/2005/8/layout/hierarchy2"/>
    <dgm:cxn modelId="{808BF19B-70C9-41FF-AC3B-C8B0B30EF317}" type="presParOf" srcId="{DDAC4E3F-7F97-421E-B896-63B31BDFC8ED}" destId="{F020E8C8-81C9-46A0-8E0C-66EAD26C8E47}" srcOrd="0" destOrd="0" presId="urn:microsoft.com/office/officeart/2005/8/layout/hierarchy2"/>
    <dgm:cxn modelId="{5B4DFF94-24FD-4F38-ADAD-DC24E03D730D}" type="presParOf" srcId="{F020E8C8-81C9-46A0-8E0C-66EAD26C8E47}" destId="{4D27C0B1-58B4-4784-9778-CDEB79621D5A}" srcOrd="0" destOrd="0" presId="urn:microsoft.com/office/officeart/2005/8/layout/hierarchy2"/>
    <dgm:cxn modelId="{F815CF94-4D55-47B2-A43F-E7AD1C83D989}" type="presParOf" srcId="{F020E8C8-81C9-46A0-8E0C-66EAD26C8E47}" destId="{84463A05-ACB8-46A2-A57E-2C6362CBD3F5}" srcOrd="1" destOrd="0" presId="urn:microsoft.com/office/officeart/2005/8/layout/hierarchy2"/>
    <dgm:cxn modelId="{F8218D3D-9C05-4D95-ADB2-7B7EC2EE09AA}" type="presParOf" srcId="{84463A05-ACB8-46A2-A57E-2C6362CBD3F5}" destId="{3CA3CC90-2B39-4418-B145-6E71DAD0A971}" srcOrd="0" destOrd="0" presId="urn:microsoft.com/office/officeart/2005/8/layout/hierarchy2"/>
    <dgm:cxn modelId="{6D2DBFAB-BC8B-4B4E-A77E-F1DC9CA1B763}" type="presParOf" srcId="{3CA3CC90-2B39-4418-B145-6E71DAD0A971}" destId="{FFA07BF4-8C59-4FB4-AD3C-734220CC6CAA}" srcOrd="0" destOrd="0" presId="urn:microsoft.com/office/officeart/2005/8/layout/hierarchy2"/>
    <dgm:cxn modelId="{688143EA-7C75-4882-B3A0-C18A9CFCF7E8}" type="presParOf" srcId="{84463A05-ACB8-46A2-A57E-2C6362CBD3F5}" destId="{C1E92C7E-1DBF-45A9-8BA4-2AC4054F60FB}" srcOrd="1" destOrd="0" presId="urn:microsoft.com/office/officeart/2005/8/layout/hierarchy2"/>
    <dgm:cxn modelId="{12A8C29E-0B13-4A15-A01C-C35E23F94D5E}" type="presParOf" srcId="{C1E92C7E-1DBF-45A9-8BA4-2AC4054F60FB}" destId="{A138ECEF-B118-445C-ADC0-D457C4EE25BD}" srcOrd="0" destOrd="0" presId="urn:microsoft.com/office/officeart/2005/8/layout/hierarchy2"/>
    <dgm:cxn modelId="{AD5DBB77-6904-4628-A2C3-F35944633471}" type="presParOf" srcId="{C1E92C7E-1DBF-45A9-8BA4-2AC4054F60FB}" destId="{16BC8C85-FCEA-491F-9F82-87AD3FCD6A2D}" srcOrd="1" destOrd="0" presId="urn:microsoft.com/office/officeart/2005/8/layout/hierarchy2"/>
    <dgm:cxn modelId="{707CD3D5-9F31-404B-A9E7-110FC13BD35B}" type="presParOf" srcId="{16BC8C85-FCEA-491F-9F82-87AD3FCD6A2D}" destId="{844C8815-9205-4B2E-BCFF-798A10452A7E}" srcOrd="0" destOrd="0" presId="urn:microsoft.com/office/officeart/2005/8/layout/hierarchy2"/>
    <dgm:cxn modelId="{54CF2C5C-5022-4019-8C91-74FB956CD72E}" type="presParOf" srcId="{844C8815-9205-4B2E-BCFF-798A10452A7E}" destId="{38915BA1-C7D7-4B47-800D-1D78C1F6BB46}" srcOrd="0" destOrd="0" presId="urn:microsoft.com/office/officeart/2005/8/layout/hierarchy2"/>
    <dgm:cxn modelId="{6F88E5BE-154F-401D-984E-D15247CFF8C4}" type="presParOf" srcId="{16BC8C85-FCEA-491F-9F82-87AD3FCD6A2D}" destId="{AE08CFCF-CFBA-4A4E-91D7-D3EAD3E96849}" srcOrd="1" destOrd="0" presId="urn:microsoft.com/office/officeart/2005/8/layout/hierarchy2"/>
    <dgm:cxn modelId="{F685C700-6400-447D-9F4B-211F240C83B7}" type="presParOf" srcId="{AE08CFCF-CFBA-4A4E-91D7-D3EAD3E96849}" destId="{C6E372B3-E89E-469E-AB89-2933EDDAED6B}" srcOrd="0" destOrd="0" presId="urn:microsoft.com/office/officeart/2005/8/layout/hierarchy2"/>
    <dgm:cxn modelId="{2595D3B9-97DB-43B2-A16D-3DD6A5E1DA6E}" type="presParOf" srcId="{AE08CFCF-CFBA-4A4E-91D7-D3EAD3E96849}" destId="{3BDDA263-B089-48B1-A064-6713C43DC32B}" srcOrd="1" destOrd="0" presId="urn:microsoft.com/office/officeart/2005/8/layout/hierarchy2"/>
    <dgm:cxn modelId="{92CB5A68-E34A-4FA8-885A-4E129F175C09}" type="presParOf" srcId="{84463A05-ACB8-46A2-A57E-2C6362CBD3F5}" destId="{421BCE16-2158-47B5-80B4-F8F45691DD1B}" srcOrd="2" destOrd="0" presId="urn:microsoft.com/office/officeart/2005/8/layout/hierarchy2"/>
    <dgm:cxn modelId="{4DFD95EC-681C-4968-BEFB-7040BFDEC45A}" type="presParOf" srcId="{421BCE16-2158-47B5-80B4-F8F45691DD1B}" destId="{1396CDE3-A2E0-4135-B62C-113DBECE2A37}" srcOrd="0" destOrd="0" presId="urn:microsoft.com/office/officeart/2005/8/layout/hierarchy2"/>
    <dgm:cxn modelId="{8EEA8CCD-DECD-4E80-A7E6-1AA8C62A7AB7}" type="presParOf" srcId="{84463A05-ACB8-46A2-A57E-2C6362CBD3F5}" destId="{CFCE4CCD-DA9E-43F8-9A43-E756EB626F87}" srcOrd="3" destOrd="0" presId="urn:microsoft.com/office/officeart/2005/8/layout/hierarchy2"/>
    <dgm:cxn modelId="{32D8D587-4A86-4142-AF46-49CF2922CA0B}" type="presParOf" srcId="{CFCE4CCD-DA9E-43F8-9A43-E756EB626F87}" destId="{7FB87117-702E-4B12-A80C-99F82E74F333}" srcOrd="0" destOrd="0" presId="urn:microsoft.com/office/officeart/2005/8/layout/hierarchy2"/>
    <dgm:cxn modelId="{84EB4009-75FF-4E97-A0B9-64DE1D009211}" type="presParOf" srcId="{CFCE4CCD-DA9E-43F8-9A43-E756EB626F87}" destId="{CB610BC1-5980-49EF-9E4C-D4FBDD69FECC}" srcOrd="1" destOrd="0" presId="urn:microsoft.com/office/officeart/2005/8/layout/hierarchy2"/>
    <dgm:cxn modelId="{41A0AA89-E507-46C0-89B9-6CD2361F11F9}" type="presParOf" srcId="{CB610BC1-5980-49EF-9E4C-D4FBDD69FECC}" destId="{EC2D4C3F-A4C5-4621-AF68-73ABF4E4C13C}" srcOrd="0" destOrd="0" presId="urn:microsoft.com/office/officeart/2005/8/layout/hierarchy2"/>
    <dgm:cxn modelId="{5770F323-9E07-4A39-BB4A-EF515C8411E7}" type="presParOf" srcId="{EC2D4C3F-A4C5-4621-AF68-73ABF4E4C13C}" destId="{793B0E5C-98BE-4F10-BE08-F901F7955195}" srcOrd="0" destOrd="0" presId="urn:microsoft.com/office/officeart/2005/8/layout/hierarchy2"/>
    <dgm:cxn modelId="{636B0625-6372-4531-B9E2-1C004BEF2C24}" type="presParOf" srcId="{CB610BC1-5980-49EF-9E4C-D4FBDD69FECC}" destId="{3A58086B-8844-4DF1-9BAF-4C3F235F89AE}" srcOrd="1" destOrd="0" presId="urn:microsoft.com/office/officeart/2005/8/layout/hierarchy2"/>
    <dgm:cxn modelId="{BB61DD14-E2C6-4F00-AA65-9D3DA1DE6EDA}" type="presParOf" srcId="{3A58086B-8844-4DF1-9BAF-4C3F235F89AE}" destId="{E6212A83-60CD-4D51-9412-9121FCA1FAF0}" srcOrd="0" destOrd="0" presId="urn:microsoft.com/office/officeart/2005/8/layout/hierarchy2"/>
    <dgm:cxn modelId="{9BD13757-D351-4D65-A070-73F6B55128E2}" type="presParOf" srcId="{3A58086B-8844-4DF1-9BAF-4C3F235F89AE}" destId="{61AFF7F6-341D-4BE4-9D70-D4F37C30AD8A}" srcOrd="1" destOrd="0" presId="urn:microsoft.com/office/officeart/2005/8/layout/hierarchy2"/>
    <dgm:cxn modelId="{EAC33801-E9B4-45AB-B9F3-6BB5AFB75E39}" type="presParOf" srcId="{84463A05-ACB8-46A2-A57E-2C6362CBD3F5}" destId="{D3DBDE9D-A575-4D6E-9586-938D85EB381B}" srcOrd="4" destOrd="0" presId="urn:microsoft.com/office/officeart/2005/8/layout/hierarchy2"/>
    <dgm:cxn modelId="{E750A722-07E1-4A29-A729-A76C54D0FB0D}" type="presParOf" srcId="{D3DBDE9D-A575-4D6E-9586-938D85EB381B}" destId="{870B6BC9-3790-4DAA-B764-C8E8FD43501F}" srcOrd="0" destOrd="0" presId="urn:microsoft.com/office/officeart/2005/8/layout/hierarchy2"/>
    <dgm:cxn modelId="{21A6AB4D-7A30-4A1C-9FA4-C3ED034AC9B7}" type="presParOf" srcId="{84463A05-ACB8-46A2-A57E-2C6362CBD3F5}" destId="{E64BC934-546F-42F2-8C0E-0CFA80427015}" srcOrd="5" destOrd="0" presId="urn:microsoft.com/office/officeart/2005/8/layout/hierarchy2"/>
    <dgm:cxn modelId="{255F3DAE-0352-4D09-9765-025FA453BB0C}" type="presParOf" srcId="{E64BC934-546F-42F2-8C0E-0CFA80427015}" destId="{354B600B-0EF4-47BB-8845-A11D1442D0B0}" srcOrd="0" destOrd="0" presId="urn:microsoft.com/office/officeart/2005/8/layout/hierarchy2"/>
    <dgm:cxn modelId="{24A6D86A-FC28-4857-8A25-B226BEFF7197}" type="presParOf" srcId="{E64BC934-546F-42F2-8C0E-0CFA80427015}" destId="{FDF3C558-FBB0-4E95-A682-609010ACE255}" srcOrd="1" destOrd="0" presId="urn:microsoft.com/office/officeart/2005/8/layout/hierarchy2"/>
    <dgm:cxn modelId="{ED2A7430-3E51-4B46-AA89-E59FCA5DCE12}" type="presParOf" srcId="{FDF3C558-FBB0-4E95-A682-609010ACE255}" destId="{0A01FBDE-CF75-4390-86F5-03BA7CCFD3CE}" srcOrd="0" destOrd="0" presId="urn:microsoft.com/office/officeart/2005/8/layout/hierarchy2"/>
    <dgm:cxn modelId="{7BD76E51-0D79-4AE7-B00B-8B38F85E01F4}" type="presParOf" srcId="{0A01FBDE-CF75-4390-86F5-03BA7CCFD3CE}" destId="{0E44C3FB-18AD-4999-BC00-46ED83903B21}" srcOrd="0" destOrd="0" presId="urn:microsoft.com/office/officeart/2005/8/layout/hierarchy2"/>
    <dgm:cxn modelId="{80050B0E-0E2D-4C85-8F67-C3451B756942}" type="presParOf" srcId="{FDF3C558-FBB0-4E95-A682-609010ACE255}" destId="{97A5F6EF-243F-43D6-8C6E-C337E808839D}" srcOrd="1" destOrd="0" presId="urn:microsoft.com/office/officeart/2005/8/layout/hierarchy2"/>
    <dgm:cxn modelId="{0AF9BF48-F04F-4F16-A904-981FEFD0DDE9}" type="presParOf" srcId="{97A5F6EF-243F-43D6-8C6E-C337E808839D}" destId="{05D0A403-C6B2-426A-A056-20AA4FB3BF48}" srcOrd="0" destOrd="0" presId="urn:microsoft.com/office/officeart/2005/8/layout/hierarchy2"/>
    <dgm:cxn modelId="{57AD58F0-14DE-4847-9850-1629F1402BAE}" type="presParOf" srcId="{97A5F6EF-243F-43D6-8C6E-C337E808839D}" destId="{514ACE66-EE49-462A-A4FF-9D55F6F8B331}"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CA6DC2-11E8-4937-B006-EE7C4B7CE9CF}" type="doc">
      <dgm:prSet loTypeId="urn:microsoft.com/office/officeart/2005/8/layout/hProcess9" loCatId="process" qsTypeId="urn:microsoft.com/office/officeart/2005/8/quickstyle/simple1" qsCatId="simple" csTypeId="urn:microsoft.com/office/officeart/2005/8/colors/accent3_1" csCatId="accent3" phldr="1"/>
      <dgm:spPr/>
      <dgm:t>
        <a:bodyPr/>
        <a:lstStyle/>
        <a:p>
          <a:endParaRPr lang="es-ES"/>
        </a:p>
      </dgm:t>
    </dgm:pt>
    <dgm:pt modelId="{E5FEDB2B-1DC4-40E9-AA90-3E89F7B63E46}">
      <dgm:prSet phldrT="[Texto]"/>
      <dgm:spPr/>
      <dgm:t>
        <a:bodyPr/>
        <a:lstStyle/>
        <a:p>
          <a:r>
            <a:rPr lang="es-ES" dirty="0" smtClean="0"/>
            <a:t>Docentes con trabajo a tiempo completo</a:t>
          </a:r>
          <a:endParaRPr lang="es-ES" dirty="0"/>
        </a:p>
      </dgm:t>
    </dgm:pt>
    <dgm:pt modelId="{1DB391B1-FC40-409C-9F5D-631BA6F2255B}" type="parTrans" cxnId="{E3E5E52C-7EC3-43D0-AF05-913993FAE310}">
      <dgm:prSet/>
      <dgm:spPr/>
      <dgm:t>
        <a:bodyPr/>
        <a:lstStyle/>
        <a:p>
          <a:endParaRPr lang="es-ES"/>
        </a:p>
      </dgm:t>
    </dgm:pt>
    <dgm:pt modelId="{1E6EC2F0-473D-4EFC-9FB9-991662855A7E}" type="sibTrans" cxnId="{E3E5E52C-7EC3-43D0-AF05-913993FAE310}">
      <dgm:prSet/>
      <dgm:spPr/>
      <dgm:t>
        <a:bodyPr/>
        <a:lstStyle/>
        <a:p>
          <a:endParaRPr lang="es-ES"/>
        </a:p>
      </dgm:t>
    </dgm:pt>
    <dgm:pt modelId="{C43A1487-99C2-47DA-ADF8-48F296387F1A}">
      <dgm:prSet phldrT="[Texto]"/>
      <dgm:spPr/>
      <dgm:t>
        <a:bodyPr/>
        <a:lstStyle/>
        <a:p>
          <a:r>
            <a:rPr lang="es-ES" dirty="0" smtClean="0"/>
            <a:t>13 años de experiencia </a:t>
          </a:r>
          <a:endParaRPr lang="es-ES" dirty="0"/>
        </a:p>
      </dgm:t>
    </dgm:pt>
    <dgm:pt modelId="{AABFFBB4-461B-45D9-B197-3ECBA32D0ED3}" type="parTrans" cxnId="{4270E6E8-736C-444A-AEEC-C3837CC34573}">
      <dgm:prSet/>
      <dgm:spPr/>
      <dgm:t>
        <a:bodyPr/>
        <a:lstStyle/>
        <a:p>
          <a:endParaRPr lang="es-ES"/>
        </a:p>
      </dgm:t>
    </dgm:pt>
    <dgm:pt modelId="{AF26D5DC-7BDA-45F4-AE7B-3253E63F21A4}" type="sibTrans" cxnId="{4270E6E8-736C-444A-AEEC-C3837CC34573}">
      <dgm:prSet/>
      <dgm:spPr/>
      <dgm:t>
        <a:bodyPr/>
        <a:lstStyle/>
        <a:p>
          <a:endParaRPr lang="es-ES"/>
        </a:p>
      </dgm:t>
    </dgm:pt>
    <dgm:pt modelId="{E1089981-5C3D-476A-9C72-C5CA78FAC380}">
      <dgm:prSet phldrT="[Texto]"/>
      <dgm:spPr/>
      <dgm:t>
        <a:bodyPr/>
        <a:lstStyle/>
        <a:p>
          <a:r>
            <a:rPr lang="es-ES" dirty="0" smtClean="0"/>
            <a:t>Maestrías profesionales en </a:t>
          </a:r>
          <a:r>
            <a:rPr lang="es-EC" dirty="0" smtClean="0"/>
            <a:t>administración de empresas (MBA), finanzas, contabilidad o auditoria y marketing, ventas o comercialización</a:t>
          </a:r>
          <a:endParaRPr lang="es-ES" dirty="0"/>
        </a:p>
      </dgm:t>
    </dgm:pt>
    <dgm:pt modelId="{A100B53A-81E3-4325-802B-E3872144B658}" type="parTrans" cxnId="{C3AC9408-246B-4F83-B28F-B5F0D33B3DC3}">
      <dgm:prSet/>
      <dgm:spPr/>
      <dgm:t>
        <a:bodyPr/>
        <a:lstStyle/>
        <a:p>
          <a:endParaRPr lang="es-ES"/>
        </a:p>
      </dgm:t>
    </dgm:pt>
    <dgm:pt modelId="{D8643559-9C2E-4853-AFCC-F4B46C86D73A}" type="sibTrans" cxnId="{C3AC9408-246B-4F83-B28F-B5F0D33B3DC3}">
      <dgm:prSet/>
      <dgm:spPr/>
      <dgm:t>
        <a:bodyPr/>
        <a:lstStyle/>
        <a:p>
          <a:endParaRPr lang="es-ES"/>
        </a:p>
      </dgm:t>
    </dgm:pt>
    <dgm:pt modelId="{4C0AD010-E690-4528-81E1-7B42E6EF672D}">
      <dgm:prSet/>
      <dgm:spPr/>
      <dgm:t>
        <a:bodyPr/>
        <a:lstStyle/>
        <a:p>
          <a:r>
            <a:rPr lang="es-EC" dirty="0" smtClean="0">
              <a:latin typeface="Times New Roman" panose="02020603050405020304" pitchFamily="18" charset="0"/>
              <a:ea typeface="Calibri" panose="020F0502020204030204" pitchFamily="34" charset="0"/>
              <a:cs typeface="Times New Roman" panose="02020603050405020304" pitchFamily="18" charset="0"/>
            </a:rPr>
            <a:t>No realizan otra actividad laboral adicional a la docencia</a:t>
          </a:r>
          <a:endParaRPr lang="es-ES" dirty="0"/>
        </a:p>
      </dgm:t>
    </dgm:pt>
    <dgm:pt modelId="{33079908-3E67-424F-8176-828CE20B2EA7}" type="parTrans" cxnId="{ABA83FDB-9C88-4803-8559-9D3048F6BC38}">
      <dgm:prSet/>
      <dgm:spPr/>
      <dgm:t>
        <a:bodyPr/>
        <a:lstStyle/>
        <a:p>
          <a:endParaRPr lang="es-ES"/>
        </a:p>
      </dgm:t>
    </dgm:pt>
    <dgm:pt modelId="{44ECCF47-9E45-451F-AE6C-7D814CC5E766}" type="sibTrans" cxnId="{ABA83FDB-9C88-4803-8559-9D3048F6BC38}">
      <dgm:prSet/>
      <dgm:spPr/>
      <dgm:t>
        <a:bodyPr/>
        <a:lstStyle/>
        <a:p>
          <a:endParaRPr lang="es-ES"/>
        </a:p>
      </dgm:t>
    </dgm:pt>
    <dgm:pt modelId="{136C92F5-152A-4DBB-A1ED-9D8E01F28BC3}">
      <dgm:prSet/>
      <dgm:spPr/>
      <dgm:t>
        <a:bodyPr/>
        <a:lstStyle/>
        <a:p>
          <a:r>
            <a:rPr lang="es-EC" dirty="0" smtClean="0">
              <a:latin typeface="Times New Roman" panose="02020603050405020304" pitchFamily="18" charset="0"/>
              <a:ea typeface="Calibri" panose="020F0502020204030204" pitchFamily="34" charset="0"/>
              <a:cs typeface="Times New Roman" panose="02020603050405020304" pitchFamily="18" charset="0"/>
            </a:rPr>
            <a:t>Dedican la mayor parte de su tiempo a la docencia e investigación.</a:t>
          </a:r>
          <a:endParaRPr lang="es-ES" dirty="0"/>
        </a:p>
      </dgm:t>
    </dgm:pt>
    <dgm:pt modelId="{B7EE9ABF-4A80-4B3F-BEFA-D2C7B59B3671}" type="sibTrans" cxnId="{FCB6799F-A44F-406C-9D18-D37BB795533B}">
      <dgm:prSet/>
      <dgm:spPr/>
      <dgm:t>
        <a:bodyPr/>
        <a:lstStyle/>
        <a:p>
          <a:endParaRPr lang="es-ES"/>
        </a:p>
      </dgm:t>
    </dgm:pt>
    <dgm:pt modelId="{5BFCB471-CF29-4C24-B090-8D3578095E66}" type="parTrans" cxnId="{FCB6799F-A44F-406C-9D18-D37BB795533B}">
      <dgm:prSet/>
      <dgm:spPr/>
      <dgm:t>
        <a:bodyPr/>
        <a:lstStyle/>
        <a:p>
          <a:endParaRPr lang="es-ES"/>
        </a:p>
      </dgm:t>
    </dgm:pt>
    <dgm:pt modelId="{A852A0EA-3B1D-48DE-BC85-262D1B91FC84}">
      <dgm:prSet/>
      <dgm:spPr/>
      <dgm:t>
        <a:bodyPr/>
        <a:lstStyle/>
        <a:p>
          <a:r>
            <a:rPr lang="es-ES" dirty="0" smtClean="0"/>
            <a:t>Ejercer la docencia y potenciar la investigación sus principales motivaciones</a:t>
          </a:r>
          <a:endParaRPr lang="es-ES" dirty="0"/>
        </a:p>
      </dgm:t>
    </dgm:pt>
    <dgm:pt modelId="{4436D9EC-EEFB-4C10-A7C5-6929190F7A7A}" type="sibTrans" cxnId="{63661A06-17E3-46B1-BC7B-09BD90A0D6D9}">
      <dgm:prSet/>
      <dgm:spPr/>
      <dgm:t>
        <a:bodyPr/>
        <a:lstStyle/>
        <a:p>
          <a:endParaRPr lang="es-ES"/>
        </a:p>
      </dgm:t>
    </dgm:pt>
    <dgm:pt modelId="{4271CBBB-7DA4-41D4-898D-BEA30066C648}" type="parTrans" cxnId="{63661A06-17E3-46B1-BC7B-09BD90A0D6D9}">
      <dgm:prSet/>
      <dgm:spPr/>
      <dgm:t>
        <a:bodyPr/>
        <a:lstStyle/>
        <a:p>
          <a:endParaRPr lang="es-ES"/>
        </a:p>
      </dgm:t>
    </dgm:pt>
    <dgm:pt modelId="{B5748AD5-3AD7-4C2B-967F-605FD5A6C570}" type="pres">
      <dgm:prSet presAssocID="{79CA6DC2-11E8-4937-B006-EE7C4B7CE9CF}" presName="CompostProcess" presStyleCnt="0">
        <dgm:presLayoutVars>
          <dgm:dir/>
          <dgm:resizeHandles val="exact"/>
        </dgm:presLayoutVars>
      </dgm:prSet>
      <dgm:spPr/>
      <dgm:t>
        <a:bodyPr/>
        <a:lstStyle/>
        <a:p>
          <a:endParaRPr lang="es-ES"/>
        </a:p>
      </dgm:t>
    </dgm:pt>
    <dgm:pt modelId="{A06EC130-37C6-4DA8-9BFF-7654A5880C43}" type="pres">
      <dgm:prSet presAssocID="{79CA6DC2-11E8-4937-B006-EE7C4B7CE9CF}" presName="arrow" presStyleLbl="bgShp" presStyleIdx="0" presStyleCnt="1"/>
      <dgm:spPr/>
    </dgm:pt>
    <dgm:pt modelId="{6E883AF2-AA19-4592-B982-EC3D3343C01D}" type="pres">
      <dgm:prSet presAssocID="{79CA6DC2-11E8-4937-B006-EE7C4B7CE9CF}" presName="linearProcess" presStyleCnt="0"/>
      <dgm:spPr/>
    </dgm:pt>
    <dgm:pt modelId="{190C8C63-CFCB-48EB-9BE1-DC27D6F8C6F3}" type="pres">
      <dgm:prSet presAssocID="{E5FEDB2B-1DC4-40E9-AA90-3E89F7B63E46}" presName="textNode" presStyleLbl="node1" presStyleIdx="0" presStyleCnt="6">
        <dgm:presLayoutVars>
          <dgm:bulletEnabled val="1"/>
        </dgm:presLayoutVars>
      </dgm:prSet>
      <dgm:spPr/>
      <dgm:t>
        <a:bodyPr/>
        <a:lstStyle/>
        <a:p>
          <a:endParaRPr lang="es-ES"/>
        </a:p>
      </dgm:t>
    </dgm:pt>
    <dgm:pt modelId="{48AF293B-0AD9-482D-BA99-83F19FEFAAEE}" type="pres">
      <dgm:prSet presAssocID="{1E6EC2F0-473D-4EFC-9FB9-991662855A7E}" presName="sibTrans" presStyleCnt="0"/>
      <dgm:spPr/>
    </dgm:pt>
    <dgm:pt modelId="{7AA80B11-F682-4C12-9BC0-7A60F879A556}" type="pres">
      <dgm:prSet presAssocID="{C43A1487-99C2-47DA-ADF8-48F296387F1A}" presName="textNode" presStyleLbl="node1" presStyleIdx="1" presStyleCnt="6">
        <dgm:presLayoutVars>
          <dgm:bulletEnabled val="1"/>
        </dgm:presLayoutVars>
      </dgm:prSet>
      <dgm:spPr/>
      <dgm:t>
        <a:bodyPr/>
        <a:lstStyle/>
        <a:p>
          <a:endParaRPr lang="es-ES"/>
        </a:p>
      </dgm:t>
    </dgm:pt>
    <dgm:pt modelId="{AD2D9AD6-A9CB-440F-9C73-C00401613D0C}" type="pres">
      <dgm:prSet presAssocID="{AF26D5DC-7BDA-45F4-AE7B-3253E63F21A4}" presName="sibTrans" presStyleCnt="0"/>
      <dgm:spPr/>
    </dgm:pt>
    <dgm:pt modelId="{0D0B0000-87FA-43C4-8615-6B0172CBCAAC}" type="pres">
      <dgm:prSet presAssocID="{E1089981-5C3D-476A-9C72-C5CA78FAC380}" presName="textNode" presStyleLbl="node1" presStyleIdx="2" presStyleCnt="6">
        <dgm:presLayoutVars>
          <dgm:bulletEnabled val="1"/>
        </dgm:presLayoutVars>
      </dgm:prSet>
      <dgm:spPr/>
      <dgm:t>
        <a:bodyPr/>
        <a:lstStyle/>
        <a:p>
          <a:endParaRPr lang="es-ES"/>
        </a:p>
      </dgm:t>
    </dgm:pt>
    <dgm:pt modelId="{7128E01B-BE84-4B21-9961-495032B1AE6F}" type="pres">
      <dgm:prSet presAssocID="{D8643559-9C2E-4853-AFCC-F4B46C86D73A}" presName="sibTrans" presStyleCnt="0"/>
      <dgm:spPr/>
    </dgm:pt>
    <dgm:pt modelId="{4864B1D5-0702-478C-AD29-C22E5FE90415}" type="pres">
      <dgm:prSet presAssocID="{4C0AD010-E690-4528-81E1-7B42E6EF672D}" presName="textNode" presStyleLbl="node1" presStyleIdx="3" presStyleCnt="6">
        <dgm:presLayoutVars>
          <dgm:bulletEnabled val="1"/>
        </dgm:presLayoutVars>
      </dgm:prSet>
      <dgm:spPr/>
      <dgm:t>
        <a:bodyPr/>
        <a:lstStyle/>
        <a:p>
          <a:endParaRPr lang="es-ES"/>
        </a:p>
      </dgm:t>
    </dgm:pt>
    <dgm:pt modelId="{E94DBCC0-2418-48F6-8E10-F59A6E5D0888}" type="pres">
      <dgm:prSet presAssocID="{44ECCF47-9E45-451F-AE6C-7D814CC5E766}" presName="sibTrans" presStyleCnt="0"/>
      <dgm:spPr/>
    </dgm:pt>
    <dgm:pt modelId="{61B8494B-2BF0-47CD-BDD1-20A908CD6F6F}" type="pres">
      <dgm:prSet presAssocID="{136C92F5-152A-4DBB-A1ED-9D8E01F28BC3}" presName="textNode" presStyleLbl="node1" presStyleIdx="4" presStyleCnt="6">
        <dgm:presLayoutVars>
          <dgm:bulletEnabled val="1"/>
        </dgm:presLayoutVars>
      </dgm:prSet>
      <dgm:spPr/>
      <dgm:t>
        <a:bodyPr/>
        <a:lstStyle/>
        <a:p>
          <a:endParaRPr lang="es-ES"/>
        </a:p>
      </dgm:t>
    </dgm:pt>
    <dgm:pt modelId="{5307C4C9-808F-43D8-8929-7A2DD68A61C8}" type="pres">
      <dgm:prSet presAssocID="{B7EE9ABF-4A80-4B3F-BEFA-D2C7B59B3671}" presName="sibTrans" presStyleCnt="0"/>
      <dgm:spPr/>
    </dgm:pt>
    <dgm:pt modelId="{A24E9EF5-F285-4C1C-AEAC-8A9779C68B24}" type="pres">
      <dgm:prSet presAssocID="{A852A0EA-3B1D-48DE-BC85-262D1B91FC84}" presName="textNode" presStyleLbl="node1" presStyleIdx="5" presStyleCnt="6">
        <dgm:presLayoutVars>
          <dgm:bulletEnabled val="1"/>
        </dgm:presLayoutVars>
      </dgm:prSet>
      <dgm:spPr/>
      <dgm:t>
        <a:bodyPr/>
        <a:lstStyle/>
        <a:p>
          <a:endParaRPr lang="es-ES"/>
        </a:p>
      </dgm:t>
    </dgm:pt>
  </dgm:ptLst>
  <dgm:cxnLst>
    <dgm:cxn modelId="{63661A06-17E3-46B1-BC7B-09BD90A0D6D9}" srcId="{79CA6DC2-11E8-4937-B006-EE7C4B7CE9CF}" destId="{A852A0EA-3B1D-48DE-BC85-262D1B91FC84}" srcOrd="5" destOrd="0" parTransId="{4271CBBB-7DA4-41D4-898D-BEA30066C648}" sibTransId="{4436D9EC-EEFB-4C10-A7C5-6929190F7A7A}"/>
    <dgm:cxn modelId="{FC0EE536-2F72-451A-BE0A-85ED6778F3C5}" type="presOf" srcId="{79CA6DC2-11E8-4937-B006-EE7C4B7CE9CF}" destId="{B5748AD5-3AD7-4C2B-967F-605FD5A6C570}" srcOrd="0" destOrd="0" presId="urn:microsoft.com/office/officeart/2005/8/layout/hProcess9"/>
    <dgm:cxn modelId="{C3AC9408-246B-4F83-B28F-B5F0D33B3DC3}" srcId="{79CA6DC2-11E8-4937-B006-EE7C4B7CE9CF}" destId="{E1089981-5C3D-476A-9C72-C5CA78FAC380}" srcOrd="2" destOrd="0" parTransId="{A100B53A-81E3-4325-802B-E3872144B658}" sibTransId="{D8643559-9C2E-4853-AFCC-F4B46C86D73A}"/>
    <dgm:cxn modelId="{FCB6799F-A44F-406C-9D18-D37BB795533B}" srcId="{79CA6DC2-11E8-4937-B006-EE7C4B7CE9CF}" destId="{136C92F5-152A-4DBB-A1ED-9D8E01F28BC3}" srcOrd="4" destOrd="0" parTransId="{5BFCB471-CF29-4C24-B090-8D3578095E66}" sibTransId="{B7EE9ABF-4A80-4B3F-BEFA-D2C7B59B3671}"/>
    <dgm:cxn modelId="{30E2AC83-D264-4C0B-B7EC-CF12B0F2D243}" type="presOf" srcId="{E5FEDB2B-1DC4-40E9-AA90-3E89F7B63E46}" destId="{190C8C63-CFCB-48EB-9BE1-DC27D6F8C6F3}" srcOrd="0" destOrd="0" presId="urn:microsoft.com/office/officeart/2005/8/layout/hProcess9"/>
    <dgm:cxn modelId="{79E98E46-1637-44B7-A304-B0F5493D29CD}" type="presOf" srcId="{4C0AD010-E690-4528-81E1-7B42E6EF672D}" destId="{4864B1D5-0702-478C-AD29-C22E5FE90415}" srcOrd="0" destOrd="0" presId="urn:microsoft.com/office/officeart/2005/8/layout/hProcess9"/>
    <dgm:cxn modelId="{51D7D388-929D-4C63-B613-9D328E7A12FE}" type="presOf" srcId="{A852A0EA-3B1D-48DE-BC85-262D1B91FC84}" destId="{A24E9EF5-F285-4C1C-AEAC-8A9779C68B24}" srcOrd="0" destOrd="0" presId="urn:microsoft.com/office/officeart/2005/8/layout/hProcess9"/>
    <dgm:cxn modelId="{E3E5E52C-7EC3-43D0-AF05-913993FAE310}" srcId="{79CA6DC2-11E8-4937-B006-EE7C4B7CE9CF}" destId="{E5FEDB2B-1DC4-40E9-AA90-3E89F7B63E46}" srcOrd="0" destOrd="0" parTransId="{1DB391B1-FC40-409C-9F5D-631BA6F2255B}" sibTransId="{1E6EC2F0-473D-4EFC-9FB9-991662855A7E}"/>
    <dgm:cxn modelId="{024F680F-2BEB-459E-83DC-299B1FEC356A}" type="presOf" srcId="{E1089981-5C3D-476A-9C72-C5CA78FAC380}" destId="{0D0B0000-87FA-43C4-8615-6B0172CBCAAC}" srcOrd="0" destOrd="0" presId="urn:microsoft.com/office/officeart/2005/8/layout/hProcess9"/>
    <dgm:cxn modelId="{8814295C-B579-4876-8A31-B381B0A4A222}" type="presOf" srcId="{C43A1487-99C2-47DA-ADF8-48F296387F1A}" destId="{7AA80B11-F682-4C12-9BC0-7A60F879A556}" srcOrd="0" destOrd="0" presId="urn:microsoft.com/office/officeart/2005/8/layout/hProcess9"/>
    <dgm:cxn modelId="{4270E6E8-736C-444A-AEEC-C3837CC34573}" srcId="{79CA6DC2-11E8-4937-B006-EE7C4B7CE9CF}" destId="{C43A1487-99C2-47DA-ADF8-48F296387F1A}" srcOrd="1" destOrd="0" parTransId="{AABFFBB4-461B-45D9-B197-3ECBA32D0ED3}" sibTransId="{AF26D5DC-7BDA-45F4-AE7B-3253E63F21A4}"/>
    <dgm:cxn modelId="{688DA245-9181-4B26-818B-1A229221ECA1}" type="presOf" srcId="{136C92F5-152A-4DBB-A1ED-9D8E01F28BC3}" destId="{61B8494B-2BF0-47CD-BDD1-20A908CD6F6F}" srcOrd="0" destOrd="0" presId="urn:microsoft.com/office/officeart/2005/8/layout/hProcess9"/>
    <dgm:cxn modelId="{ABA83FDB-9C88-4803-8559-9D3048F6BC38}" srcId="{79CA6DC2-11E8-4937-B006-EE7C4B7CE9CF}" destId="{4C0AD010-E690-4528-81E1-7B42E6EF672D}" srcOrd="3" destOrd="0" parTransId="{33079908-3E67-424F-8176-828CE20B2EA7}" sibTransId="{44ECCF47-9E45-451F-AE6C-7D814CC5E766}"/>
    <dgm:cxn modelId="{08BBFEC8-14BD-4014-8AF4-8750A4BE678A}" type="presParOf" srcId="{B5748AD5-3AD7-4C2B-967F-605FD5A6C570}" destId="{A06EC130-37C6-4DA8-9BFF-7654A5880C43}" srcOrd="0" destOrd="0" presId="urn:microsoft.com/office/officeart/2005/8/layout/hProcess9"/>
    <dgm:cxn modelId="{23D6ACE5-06D5-4905-95CA-6684E0667636}" type="presParOf" srcId="{B5748AD5-3AD7-4C2B-967F-605FD5A6C570}" destId="{6E883AF2-AA19-4592-B982-EC3D3343C01D}" srcOrd="1" destOrd="0" presId="urn:microsoft.com/office/officeart/2005/8/layout/hProcess9"/>
    <dgm:cxn modelId="{1FE26FCB-0C0B-470B-A063-BBC5AD82CDA7}" type="presParOf" srcId="{6E883AF2-AA19-4592-B982-EC3D3343C01D}" destId="{190C8C63-CFCB-48EB-9BE1-DC27D6F8C6F3}" srcOrd="0" destOrd="0" presId="urn:microsoft.com/office/officeart/2005/8/layout/hProcess9"/>
    <dgm:cxn modelId="{55A8AD3A-76B5-4EF4-87F5-071018AA1455}" type="presParOf" srcId="{6E883AF2-AA19-4592-B982-EC3D3343C01D}" destId="{48AF293B-0AD9-482D-BA99-83F19FEFAAEE}" srcOrd="1" destOrd="0" presId="urn:microsoft.com/office/officeart/2005/8/layout/hProcess9"/>
    <dgm:cxn modelId="{C5FC6F2E-4F79-4607-928B-42BE9E4C4167}" type="presParOf" srcId="{6E883AF2-AA19-4592-B982-EC3D3343C01D}" destId="{7AA80B11-F682-4C12-9BC0-7A60F879A556}" srcOrd="2" destOrd="0" presId="urn:microsoft.com/office/officeart/2005/8/layout/hProcess9"/>
    <dgm:cxn modelId="{86896E20-6B82-46A4-B8F5-162E0BF5BF78}" type="presParOf" srcId="{6E883AF2-AA19-4592-B982-EC3D3343C01D}" destId="{AD2D9AD6-A9CB-440F-9C73-C00401613D0C}" srcOrd="3" destOrd="0" presId="urn:microsoft.com/office/officeart/2005/8/layout/hProcess9"/>
    <dgm:cxn modelId="{3D1B168C-7382-41B5-8FBD-AA7B08F80774}" type="presParOf" srcId="{6E883AF2-AA19-4592-B982-EC3D3343C01D}" destId="{0D0B0000-87FA-43C4-8615-6B0172CBCAAC}" srcOrd="4" destOrd="0" presId="urn:microsoft.com/office/officeart/2005/8/layout/hProcess9"/>
    <dgm:cxn modelId="{F3614ADB-F25E-41C4-A867-BD4FB78CE2DA}" type="presParOf" srcId="{6E883AF2-AA19-4592-B982-EC3D3343C01D}" destId="{7128E01B-BE84-4B21-9961-495032B1AE6F}" srcOrd="5" destOrd="0" presId="urn:microsoft.com/office/officeart/2005/8/layout/hProcess9"/>
    <dgm:cxn modelId="{21E2A896-F5C0-42B5-B46B-D636E414512F}" type="presParOf" srcId="{6E883AF2-AA19-4592-B982-EC3D3343C01D}" destId="{4864B1D5-0702-478C-AD29-C22E5FE90415}" srcOrd="6" destOrd="0" presId="urn:microsoft.com/office/officeart/2005/8/layout/hProcess9"/>
    <dgm:cxn modelId="{BB59F6D9-4268-4ADF-8C99-29730E4B7A37}" type="presParOf" srcId="{6E883AF2-AA19-4592-B982-EC3D3343C01D}" destId="{E94DBCC0-2418-48F6-8E10-F59A6E5D0888}" srcOrd="7" destOrd="0" presId="urn:microsoft.com/office/officeart/2005/8/layout/hProcess9"/>
    <dgm:cxn modelId="{9C333EA7-4ED9-4F25-9D4E-A9C6D43BCAAB}" type="presParOf" srcId="{6E883AF2-AA19-4592-B982-EC3D3343C01D}" destId="{61B8494B-2BF0-47CD-BDD1-20A908CD6F6F}" srcOrd="8" destOrd="0" presId="urn:microsoft.com/office/officeart/2005/8/layout/hProcess9"/>
    <dgm:cxn modelId="{2BD43606-CA10-481B-AAEF-A58E443D165E}" type="presParOf" srcId="{6E883AF2-AA19-4592-B982-EC3D3343C01D}" destId="{5307C4C9-808F-43D8-8929-7A2DD68A61C8}" srcOrd="9" destOrd="0" presId="urn:microsoft.com/office/officeart/2005/8/layout/hProcess9"/>
    <dgm:cxn modelId="{E54F2A1D-20E8-42D5-AD2A-66B8F1DDDEE1}" type="presParOf" srcId="{6E883AF2-AA19-4592-B982-EC3D3343C01D}" destId="{A24E9EF5-F285-4C1C-AEAC-8A9779C68B24}"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97DC58D-79A2-482D-BB28-01028616F924}"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es-ES"/>
        </a:p>
      </dgm:t>
    </dgm:pt>
    <dgm:pt modelId="{E42A1C64-F35C-4709-A419-48260F08235E}">
      <dgm:prSet>
        <dgm:style>
          <a:lnRef idx="2">
            <a:schemeClr val="accent4"/>
          </a:lnRef>
          <a:fillRef idx="1">
            <a:schemeClr val="lt1"/>
          </a:fillRef>
          <a:effectRef idx="0">
            <a:schemeClr val="accent4"/>
          </a:effectRef>
          <a:fontRef idx="minor">
            <a:schemeClr val="dk1"/>
          </a:fontRef>
        </dgm:style>
      </dgm:prSet>
      <dgm:spPr/>
      <dgm:t>
        <a:bodyPr/>
        <a:lstStyle/>
        <a:p>
          <a:pPr algn="ctr"/>
          <a:r>
            <a:rPr lang="es-EC" dirty="0" smtClean="0"/>
            <a:t>El programa de doctorado en Administración (PhD) propuesto por la Universidad de las Fuerzas Armadas-ESPE y la Escuela Superior Politécnica del Chimborazo es factible ya que existe una demanda insatisfecha de 723 docentes que desean acceder a dicho doctorado y actualmente la única competencia directa es la Universidad Andina Simón Bolívar pero actualmente no está ofertando el programa, es decir, existe una oferta limitada y gran cantidad de demandantes.</a:t>
          </a:r>
          <a:endParaRPr lang="es-ES" dirty="0"/>
        </a:p>
      </dgm:t>
    </dgm:pt>
    <dgm:pt modelId="{CAA46520-CB03-4D73-9500-17270B1C8262}" type="parTrans" cxnId="{F999B125-AB1E-4280-9C8C-62B14C346BF7}">
      <dgm:prSet/>
      <dgm:spPr/>
      <dgm:t>
        <a:bodyPr/>
        <a:lstStyle/>
        <a:p>
          <a:pPr algn="ctr"/>
          <a:endParaRPr lang="es-ES"/>
        </a:p>
      </dgm:t>
    </dgm:pt>
    <dgm:pt modelId="{842C6F5D-E995-449D-A9D6-2375FAFC50CE}" type="sibTrans" cxnId="{F999B125-AB1E-4280-9C8C-62B14C346BF7}">
      <dgm:prSet/>
      <dgm:spPr/>
      <dgm:t>
        <a:bodyPr/>
        <a:lstStyle/>
        <a:p>
          <a:pPr algn="ctr"/>
          <a:endParaRPr lang="es-ES"/>
        </a:p>
      </dgm:t>
    </dgm:pt>
    <dgm:pt modelId="{530AAA09-6F38-458C-A112-746B53ED1B41}">
      <dgm:prSet>
        <dgm:style>
          <a:lnRef idx="2">
            <a:schemeClr val="accent6"/>
          </a:lnRef>
          <a:fillRef idx="1">
            <a:schemeClr val="lt1"/>
          </a:fillRef>
          <a:effectRef idx="0">
            <a:schemeClr val="accent6"/>
          </a:effectRef>
          <a:fontRef idx="minor">
            <a:schemeClr val="dk1"/>
          </a:fontRef>
        </dgm:style>
      </dgm:prSet>
      <dgm:spPr/>
      <dgm:t>
        <a:bodyPr/>
        <a:lstStyle/>
        <a:p>
          <a:pPr algn="ctr"/>
          <a:r>
            <a:rPr lang="es-EC" dirty="0" smtClean="0"/>
            <a:t>Existe poca competencia en el mercado debido a que únicamente la Escuela Politécnica Nacional cuenta actualmente con un producto sustituto en este caso el programa de doctorado en gestión tecnológica cuyo cupo es solamente de 10 vacantes y esta cantidad no cubre la demanda potencial existente.</a:t>
          </a:r>
          <a:endParaRPr lang="es-ES" dirty="0"/>
        </a:p>
      </dgm:t>
    </dgm:pt>
    <dgm:pt modelId="{CB677B66-5915-4263-88DE-9F815B17FE69}" type="parTrans" cxnId="{5A6F7522-7058-4953-B8D2-D0E8A93D42D2}">
      <dgm:prSet/>
      <dgm:spPr/>
      <dgm:t>
        <a:bodyPr/>
        <a:lstStyle/>
        <a:p>
          <a:pPr algn="ctr"/>
          <a:endParaRPr lang="es-ES"/>
        </a:p>
      </dgm:t>
    </dgm:pt>
    <dgm:pt modelId="{16427D34-14C9-4168-B576-40DC8DE58E0D}" type="sibTrans" cxnId="{5A6F7522-7058-4953-B8D2-D0E8A93D42D2}">
      <dgm:prSet/>
      <dgm:spPr/>
      <dgm:t>
        <a:bodyPr/>
        <a:lstStyle/>
        <a:p>
          <a:pPr algn="ctr"/>
          <a:endParaRPr lang="es-ES"/>
        </a:p>
      </dgm:t>
    </dgm:pt>
    <dgm:pt modelId="{D5115F6A-EE74-4D4B-88E3-0183C94BFC3B}" type="pres">
      <dgm:prSet presAssocID="{697DC58D-79A2-482D-BB28-01028616F924}" presName="linear" presStyleCnt="0">
        <dgm:presLayoutVars>
          <dgm:animLvl val="lvl"/>
          <dgm:resizeHandles val="exact"/>
        </dgm:presLayoutVars>
      </dgm:prSet>
      <dgm:spPr/>
      <dgm:t>
        <a:bodyPr/>
        <a:lstStyle/>
        <a:p>
          <a:endParaRPr lang="es-ES"/>
        </a:p>
      </dgm:t>
    </dgm:pt>
    <dgm:pt modelId="{D89EB73B-5F7E-474B-B36E-9C77E31BE22A}" type="pres">
      <dgm:prSet presAssocID="{E42A1C64-F35C-4709-A419-48260F08235E}" presName="parentText" presStyleLbl="node1" presStyleIdx="0" presStyleCnt="2">
        <dgm:presLayoutVars>
          <dgm:chMax val="0"/>
          <dgm:bulletEnabled val="1"/>
        </dgm:presLayoutVars>
      </dgm:prSet>
      <dgm:spPr/>
      <dgm:t>
        <a:bodyPr/>
        <a:lstStyle/>
        <a:p>
          <a:endParaRPr lang="es-ES"/>
        </a:p>
      </dgm:t>
    </dgm:pt>
    <dgm:pt modelId="{B0FB97B0-68A8-48FF-A79C-CD181B58FDC8}" type="pres">
      <dgm:prSet presAssocID="{842C6F5D-E995-449D-A9D6-2375FAFC50CE}" presName="spacer" presStyleCnt="0"/>
      <dgm:spPr/>
    </dgm:pt>
    <dgm:pt modelId="{BA540B74-A73B-4B13-BB81-2186D553E299}" type="pres">
      <dgm:prSet presAssocID="{530AAA09-6F38-458C-A112-746B53ED1B41}" presName="parentText" presStyleLbl="node1" presStyleIdx="1" presStyleCnt="2">
        <dgm:presLayoutVars>
          <dgm:chMax val="0"/>
          <dgm:bulletEnabled val="1"/>
        </dgm:presLayoutVars>
      </dgm:prSet>
      <dgm:spPr/>
      <dgm:t>
        <a:bodyPr/>
        <a:lstStyle/>
        <a:p>
          <a:endParaRPr lang="es-ES"/>
        </a:p>
      </dgm:t>
    </dgm:pt>
  </dgm:ptLst>
  <dgm:cxnLst>
    <dgm:cxn modelId="{8922CAB3-4A41-4B42-B43A-ABF392F1711F}" type="presOf" srcId="{697DC58D-79A2-482D-BB28-01028616F924}" destId="{D5115F6A-EE74-4D4B-88E3-0183C94BFC3B}" srcOrd="0" destOrd="0" presId="urn:microsoft.com/office/officeart/2005/8/layout/vList2"/>
    <dgm:cxn modelId="{5A6F7522-7058-4953-B8D2-D0E8A93D42D2}" srcId="{697DC58D-79A2-482D-BB28-01028616F924}" destId="{530AAA09-6F38-458C-A112-746B53ED1B41}" srcOrd="1" destOrd="0" parTransId="{CB677B66-5915-4263-88DE-9F815B17FE69}" sibTransId="{16427D34-14C9-4168-B576-40DC8DE58E0D}"/>
    <dgm:cxn modelId="{5437947A-B0B4-4F6C-A187-3B2F9C1E505B}" type="presOf" srcId="{E42A1C64-F35C-4709-A419-48260F08235E}" destId="{D89EB73B-5F7E-474B-B36E-9C77E31BE22A}" srcOrd="0" destOrd="0" presId="urn:microsoft.com/office/officeart/2005/8/layout/vList2"/>
    <dgm:cxn modelId="{F999B125-AB1E-4280-9C8C-62B14C346BF7}" srcId="{697DC58D-79A2-482D-BB28-01028616F924}" destId="{E42A1C64-F35C-4709-A419-48260F08235E}" srcOrd="0" destOrd="0" parTransId="{CAA46520-CB03-4D73-9500-17270B1C8262}" sibTransId="{842C6F5D-E995-449D-A9D6-2375FAFC50CE}"/>
    <dgm:cxn modelId="{71F8A440-644E-460D-8909-57C0593C53D8}" type="presOf" srcId="{530AAA09-6F38-458C-A112-746B53ED1B41}" destId="{BA540B74-A73B-4B13-BB81-2186D553E299}" srcOrd="0" destOrd="0" presId="urn:microsoft.com/office/officeart/2005/8/layout/vList2"/>
    <dgm:cxn modelId="{A3B6F767-5AAA-4C4D-B99C-43C3DA28A698}" type="presParOf" srcId="{D5115F6A-EE74-4D4B-88E3-0183C94BFC3B}" destId="{D89EB73B-5F7E-474B-B36E-9C77E31BE22A}" srcOrd="0" destOrd="0" presId="urn:microsoft.com/office/officeart/2005/8/layout/vList2"/>
    <dgm:cxn modelId="{3357B5E1-93A8-416E-B153-1F4B0D42F1F8}" type="presParOf" srcId="{D5115F6A-EE74-4D4B-88E3-0183C94BFC3B}" destId="{B0FB97B0-68A8-48FF-A79C-CD181B58FDC8}" srcOrd="1" destOrd="0" presId="urn:microsoft.com/office/officeart/2005/8/layout/vList2"/>
    <dgm:cxn modelId="{0076F8CA-17B3-4094-99BB-24CE2B8DF666}" type="presParOf" srcId="{D5115F6A-EE74-4D4B-88E3-0183C94BFC3B}" destId="{BA540B74-A73B-4B13-BB81-2186D553E29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97DC58D-79A2-482D-BB28-01028616F924}" type="doc">
      <dgm:prSet loTypeId="urn:microsoft.com/office/officeart/2005/8/layout/vList2" loCatId="list" qsTypeId="urn:microsoft.com/office/officeart/2005/8/quickstyle/3d1" qsCatId="3D" csTypeId="urn:microsoft.com/office/officeart/2005/8/colors/accent2_1" csCatId="accent2" phldr="1"/>
      <dgm:spPr/>
      <dgm:t>
        <a:bodyPr/>
        <a:lstStyle/>
        <a:p>
          <a:endParaRPr lang="es-ES"/>
        </a:p>
      </dgm:t>
    </dgm:pt>
    <dgm:pt modelId="{E42A1C64-F35C-4709-A419-48260F08235E}">
      <dgm:prSet>
        <dgm:style>
          <a:lnRef idx="2">
            <a:schemeClr val="accent2"/>
          </a:lnRef>
          <a:fillRef idx="1">
            <a:schemeClr val="lt1"/>
          </a:fillRef>
          <a:effectRef idx="0">
            <a:schemeClr val="accent2"/>
          </a:effectRef>
          <a:fontRef idx="minor">
            <a:schemeClr val="dk1"/>
          </a:fontRef>
        </dgm:style>
      </dgm:prSet>
      <dgm:spPr/>
      <dgm:t>
        <a:bodyPr/>
        <a:lstStyle/>
        <a:p>
          <a:pPr algn="ctr"/>
          <a:r>
            <a:rPr lang="es-EC" dirty="0" smtClean="0"/>
            <a:t>En futuras investigaciones relacionadas al tema propuesto se recomienda que se utilice la teoría de la administración, la teoría del bienestar y la teoría del conocimiento </a:t>
          </a:r>
          <a:r>
            <a:rPr lang="es-ES" dirty="0" smtClean="0"/>
            <a:t> </a:t>
          </a:r>
          <a:r>
            <a:rPr lang="es-EC" dirty="0" smtClean="0"/>
            <a:t>como base para desarrollo de los temas, ya que de esta manera se podrá tener una visión global acerca de la importancia de la conjugación de las mismas para promover el desarrollo de la sociedad</a:t>
          </a:r>
          <a:r>
            <a:rPr lang="es-ES" dirty="0" smtClean="0"/>
            <a:t> .</a:t>
          </a:r>
          <a:endParaRPr lang="es-ES" dirty="0"/>
        </a:p>
      </dgm:t>
    </dgm:pt>
    <dgm:pt modelId="{CAA46520-CB03-4D73-9500-17270B1C8262}" type="parTrans" cxnId="{F999B125-AB1E-4280-9C8C-62B14C346BF7}">
      <dgm:prSet/>
      <dgm:spPr/>
      <dgm:t>
        <a:bodyPr/>
        <a:lstStyle/>
        <a:p>
          <a:pPr algn="ctr"/>
          <a:endParaRPr lang="es-ES"/>
        </a:p>
      </dgm:t>
    </dgm:pt>
    <dgm:pt modelId="{842C6F5D-E995-449D-A9D6-2375FAFC50CE}" type="sibTrans" cxnId="{F999B125-AB1E-4280-9C8C-62B14C346BF7}">
      <dgm:prSet/>
      <dgm:spPr/>
      <dgm:t>
        <a:bodyPr/>
        <a:lstStyle/>
        <a:p>
          <a:pPr algn="ctr"/>
          <a:endParaRPr lang="es-ES"/>
        </a:p>
      </dgm:t>
    </dgm:pt>
    <dgm:pt modelId="{530AAA09-6F38-458C-A112-746B53ED1B41}">
      <dgm:prSet>
        <dgm:style>
          <a:lnRef idx="2">
            <a:schemeClr val="accent2"/>
          </a:lnRef>
          <a:fillRef idx="1">
            <a:schemeClr val="lt1"/>
          </a:fillRef>
          <a:effectRef idx="0">
            <a:schemeClr val="accent2"/>
          </a:effectRef>
          <a:fontRef idx="minor">
            <a:schemeClr val="dk1"/>
          </a:fontRef>
        </dgm:style>
      </dgm:prSet>
      <dgm:spPr/>
      <dgm:t>
        <a:bodyPr/>
        <a:lstStyle/>
        <a:p>
          <a:pPr algn="ctr"/>
          <a:r>
            <a:rPr lang="es-EC" dirty="0" smtClean="0"/>
            <a:t>Presentar los estudios de factibilidad y los requisitos solicitados por los órganos de control para que las universidades en convenio ESPE y ESPOCH oferten el doctorado en ciencias administrativas, puesto son universidades de categoría A, cuentan con una ventaja competitiva, además serían las primeras universidades públicas en realizar la oferta de este doctorado.</a:t>
          </a:r>
          <a:endParaRPr lang="es-ES" dirty="0"/>
        </a:p>
      </dgm:t>
    </dgm:pt>
    <dgm:pt modelId="{CB677B66-5915-4263-88DE-9F815B17FE69}" type="parTrans" cxnId="{5A6F7522-7058-4953-B8D2-D0E8A93D42D2}">
      <dgm:prSet/>
      <dgm:spPr/>
      <dgm:t>
        <a:bodyPr/>
        <a:lstStyle/>
        <a:p>
          <a:pPr algn="ctr"/>
          <a:endParaRPr lang="es-ES"/>
        </a:p>
      </dgm:t>
    </dgm:pt>
    <dgm:pt modelId="{16427D34-14C9-4168-B576-40DC8DE58E0D}" type="sibTrans" cxnId="{5A6F7522-7058-4953-B8D2-D0E8A93D42D2}">
      <dgm:prSet/>
      <dgm:spPr/>
      <dgm:t>
        <a:bodyPr/>
        <a:lstStyle/>
        <a:p>
          <a:pPr algn="ctr"/>
          <a:endParaRPr lang="es-ES"/>
        </a:p>
      </dgm:t>
    </dgm:pt>
    <dgm:pt modelId="{65281461-AEBB-42CA-A66B-835C2652B32C}">
      <dgm:prSet>
        <dgm:style>
          <a:lnRef idx="2">
            <a:schemeClr val="accent2"/>
          </a:lnRef>
          <a:fillRef idx="1">
            <a:schemeClr val="lt1"/>
          </a:fillRef>
          <a:effectRef idx="0">
            <a:schemeClr val="accent2"/>
          </a:effectRef>
          <a:fontRef idx="minor">
            <a:schemeClr val="dk1"/>
          </a:fontRef>
        </dgm:style>
      </dgm:prSet>
      <dgm:spPr/>
      <dgm:t>
        <a:bodyPr/>
        <a:lstStyle/>
        <a:p>
          <a:pPr algn="ctr"/>
          <a:r>
            <a:rPr lang="es-EC" dirty="0" smtClean="0"/>
            <a:t>Aprovechar el prestigio de las universidades en convenio para lanzar un programa de doctorado en ciencias administrativas fuerte y este sea capaz de competir con programas internacionales.</a:t>
          </a:r>
          <a:endParaRPr lang="es-ES" dirty="0"/>
        </a:p>
      </dgm:t>
    </dgm:pt>
    <dgm:pt modelId="{6EDF51FA-2E58-4D00-AA8E-C3382A9B61B1}" type="parTrans" cxnId="{E110794D-BBB0-492D-9C64-83798D92704F}">
      <dgm:prSet/>
      <dgm:spPr/>
      <dgm:t>
        <a:bodyPr/>
        <a:lstStyle/>
        <a:p>
          <a:pPr algn="ctr"/>
          <a:endParaRPr lang="es-ES"/>
        </a:p>
      </dgm:t>
    </dgm:pt>
    <dgm:pt modelId="{F6BCED2A-6873-4FA2-8A83-4059E8F742FF}" type="sibTrans" cxnId="{E110794D-BBB0-492D-9C64-83798D92704F}">
      <dgm:prSet/>
      <dgm:spPr/>
      <dgm:t>
        <a:bodyPr/>
        <a:lstStyle/>
        <a:p>
          <a:pPr algn="ctr"/>
          <a:endParaRPr lang="es-ES"/>
        </a:p>
      </dgm:t>
    </dgm:pt>
    <dgm:pt modelId="{D5115F6A-EE74-4D4B-88E3-0183C94BFC3B}" type="pres">
      <dgm:prSet presAssocID="{697DC58D-79A2-482D-BB28-01028616F924}" presName="linear" presStyleCnt="0">
        <dgm:presLayoutVars>
          <dgm:animLvl val="lvl"/>
          <dgm:resizeHandles val="exact"/>
        </dgm:presLayoutVars>
      </dgm:prSet>
      <dgm:spPr/>
      <dgm:t>
        <a:bodyPr/>
        <a:lstStyle/>
        <a:p>
          <a:endParaRPr lang="es-ES"/>
        </a:p>
      </dgm:t>
    </dgm:pt>
    <dgm:pt modelId="{D89EB73B-5F7E-474B-B36E-9C77E31BE22A}" type="pres">
      <dgm:prSet presAssocID="{E42A1C64-F35C-4709-A419-48260F08235E}" presName="parentText" presStyleLbl="node1" presStyleIdx="0" presStyleCnt="3">
        <dgm:presLayoutVars>
          <dgm:chMax val="0"/>
          <dgm:bulletEnabled val="1"/>
        </dgm:presLayoutVars>
      </dgm:prSet>
      <dgm:spPr/>
      <dgm:t>
        <a:bodyPr/>
        <a:lstStyle/>
        <a:p>
          <a:endParaRPr lang="es-ES"/>
        </a:p>
      </dgm:t>
    </dgm:pt>
    <dgm:pt modelId="{B0FB97B0-68A8-48FF-A79C-CD181B58FDC8}" type="pres">
      <dgm:prSet presAssocID="{842C6F5D-E995-449D-A9D6-2375FAFC50CE}" presName="spacer" presStyleCnt="0"/>
      <dgm:spPr/>
      <dgm:t>
        <a:bodyPr/>
        <a:lstStyle/>
        <a:p>
          <a:endParaRPr lang="es-ES"/>
        </a:p>
      </dgm:t>
    </dgm:pt>
    <dgm:pt modelId="{BA540B74-A73B-4B13-BB81-2186D553E299}" type="pres">
      <dgm:prSet presAssocID="{530AAA09-6F38-458C-A112-746B53ED1B41}" presName="parentText" presStyleLbl="node1" presStyleIdx="1" presStyleCnt="3">
        <dgm:presLayoutVars>
          <dgm:chMax val="0"/>
          <dgm:bulletEnabled val="1"/>
        </dgm:presLayoutVars>
      </dgm:prSet>
      <dgm:spPr/>
      <dgm:t>
        <a:bodyPr/>
        <a:lstStyle/>
        <a:p>
          <a:endParaRPr lang="es-ES"/>
        </a:p>
      </dgm:t>
    </dgm:pt>
    <dgm:pt modelId="{B45D9CBF-A7C5-49AB-9D3B-638C356D6AF0}" type="pres">
      <dgm:prSet presAssocID="{16427D34-14C9-4168-B576-40DC8DE58E0D}" presName="spacer" presStyleCnt="0"/>
      <dgm:spPr/>
      <dgm:t>
        <a:bodyPr/>
        <a:lstStyle/>
        <a:p>
          <a:endParaRPr lang="es-ES"/>
        </a:p>
      </dgm:t>
    </dgm:pt>
    <dgm:pt modelId="{BA20CC59-8DC8-4DEA-9380-FDFE22E23EE9}" type="pres">
      <dgm:prSet presAssocID="{65281461-AEBB-42CA-A66B-835C2652B32C}" presName="parentText" presStyleLbl="node1" presStyleIdx="2" presStyleCnt="3">
        <dgm:presLayoutVars>
          <dgm:chMax val="0"/>
          <dgm:bulletEnabled val="1"/>
        </dgm:presLayoutVars>
      </dgm:prSet>
      <dgm:spPr/>
      <dgm:t>
        <a:bodyPr/>
        <a:lstStyle/>
        <a:p>
          <a:endParaRPr lang="es-ES"/>
        </a:p>
      </dgm:t>
    </dgm:pt>
  </dgm:ptLst>
  <dgm:cxnLst>
    <dgm:cxn modelId="{77D608D4-5798-4A20-A6FD-F0AEBA62573E}" type="presOf" srcId="{530AAA09-6F38-458C-A112-746B53ED1B41}" destId="{BA540B74-A73B-4B13-BB81-2186D553E299}" srcOrd="0" destOrd="0" presId="urn:microsoft.com/office/officeart/2005/8/layout/vList2"/>
    <dgm:cxn modelId="{ECEFD46A-EB15-444D-9CBA-C3216210F208}" type="presOf" srcId="{697DC58D-79A2-482D-BB28-01028616F924}" destId="{D5115F6A-EE74-4D4B-88E3-0183C94BFC3B}" srcOrd="0" destOrd="0" presId="urn:microsoft.com/office/officeart/2005/8/layout/vList2"/>
    <dgm:cxn modelId="{5A6F7522-7058-4953-B8D2-D0E8A93D42D2}" srcId="{697DC58D-79A2-482D-BB28-01028616F924}" destId="{530AAA09-6F38-458C-A112-746B53ED1B41}" srcOrd="1" destOrd="0" parTransId="{CB677B66-5915-4263-88DE-9F815B17FE69}" sibTransId="{16427D34-14C9-4168-B576-40DC8DE58E0D}"/>
    <dgm:cxn modelId="{29923131-05EA-48D8-AA59-59E14AF3C94A}" type="presOf" srcId="{E42A1C64-F35C-4709-A419-48260F08235E}" destId="{D89EB73B-5F7E-474B-B36E-9C77E31BE22A}" srcOrd="0" destOrd="0" presId="urn:microsoft.com/office/officeart/2005/8/layout/vList2"/>
    <dgm:cxn modelId="{F999B125-AB1E-4280-9C8C-62B14C346BF7}" srcId="{697DC58D-79A2-482D-BB28-01028616F924}" destId="{E42A1C64-F35C-4709-A419-48260F08235E}" srcOrd="0" destOrd="0" parTransId="{CAA46520-CB03-4D73-9500-17270B1C8262}" sibTransId="{842C6F5D-E995-449D-A9D6-2375FAFC50CE}"/>
    <dgm:cxn modelId="{888C0868-E98E-4AF9-99FA-47E7CDB0E720}" type="presOf" srcId="{65281461-AEBB-42CA-A66B-835C2652B32C}" destId="{BA20CC59-8DC8-4DEA-9380-FDFE22E23EE9}" srcOrd="0" destOrd="0" presId="urn:microsoft.com/office/officeart/2005/8/layout/vList2"/>
    <dgm:cxn modelId="{E110794D-BBB0-492D-9C64-83798D92704F}" srcId="{697DC58D-79A2-482D-BB28-01028616F924}" destId="{65281461-AEBB-42CA-A66B-835C2652B32C}" srcOrd="2" destOrd="0" parTransId="{6EDF51FA-2E58-4D00-AA8E-C3382A9B61B1}" sibTransId="{F6BCED2A-6873-4FA2-8A83-4059E8F742FF}"/>
    <dgm:cxn modelId="{C84E07B3-2A99-40B3-BA9F-86B60BD80188}" type="presParOf" srcId="{D5115F6A-EE74-4D4B-88E3-0183C94BFC3B}" destId="{D89EB73B-5F7E-474B-B36E-9C77E31BE22A}" srcOrd="0" destOrd="0" presId="urn:microsoft.com/office/officeart/2005/8/layout/vList2"/>
    <dgm:cxn modelId="{99877830-FABB-43C2-899B-88D728523901}" type="presParOf" srcId="{D5115F6A-EE74-4D4B-88E3-0183C94BFC3B}" destId="{B0FB97B0-68A8-48FF-A79C-CD181B58FDC8}" srcOrd="1" destOrd="0" presId="urn:microsoft.com/office/officeart/2005/8/layout/vList2"/>
    <dgm:cxn modelId="{C9300F57-1A83-4BC2-88A4-EFA9441AAC9C}" type="presParOf" srcId="{D5115F6A-EE74-4D4B-88E3-0183C94BFC3B}" destId="{BA540B74-A73B-4B13-BB81-2186D553E299}" srcOrd="2" destOrd="0" presId="urn:microsoft.com/office/officeart/2005/8/layout/vList2"/>
    <dgm:cxn modelId="{E92AD070-6D2A-464A-A36B-9AC3288FAC9F}" type="presParOf" srcId="{D5115F6A-EE74-4D4B-88E3-0183C94BFC3B}" destId="{B45D9CBF-A7C5-49AB-9D3B-638C356D6AF0}" srcOrd="3" destOrd="0" presId="urn:microsoft.com/office/officeart/2005/8/layout/vList2"/>
    <dgm:cxn modelId="{A9CDD708-ABD8-47F3-96FF-D8C876F522E8}" type="presParOf" srcId="{D5115F6A-EE74-4D4B-88E3-0183C94BFC3B}" destId="{BA20CC59-8DC8-4DEA-9380-FDFE22E23EE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60FF42-E3D0-4F0F-84BA-D45727456ED1}" type="doc">
      <dgm:prSet loTypeId="urn:microsoft.com/office/officeart/2005/8/layout/orgChart1" loCatId="hierarchy" qsTypeId="urn:microsoft.com/office/officeart/2005/8/quickstyle/simple1" qsCatId="simple" csTypeId="urn:microsoft.com/office/officeart/2005/8/colors/accent5_1" csCatId="accent5" phldr="1"/>
      <dgm:spPr/>
      <dgm:t>
        <a:bodyPr/>
        <a:lstStyle/>
        <a:p>
          <a:endParaRPr lang="es-ES"/>
        </a:p>
      </dgm:t>
    </dgm:pt>
    <dgm:pt modelId="{E2EF4A45-FF20-41B0-BAFA-7DF298927681}">
      <dgm:prSet phldrT="[Texto]">
        <dgm:style>
          <a:lnRef idx="3">
            <a:schemeClr val="lt1"/>
          </a:lnRef>
          <a:fillRef idx="1">
            <a:schemeClr val="accent5"/>
          </a:fillRef>
          <a:effectRef idx="1">
            <a:schemeClr val="accent5"/>
          </a:effectRef>
          <a:fontRef idx="minor">
            <a:schemeClr val="lt1"/>
          </a:fontRef>
        </dgm:style>
      </dgm:prSet>
      <dgm:spPr/>
      <dgm:t>
        <a:bodyPr/>
        <a:lstStyle/>
        <a:p>
          <a:r>
            <a:rPr lang="es-ES" dirty="0" smtClean="0"/>
            <a:t>Teorías de soporte</a:t>
          </a:r>
          <a:endParaRPr lang="es-ES" dirty="0"/>
        </a:p>
      </dgm:t>
    </dgm:pt>
    <dgm:pt modelId="{B6B50800-210D-46F9-AB43-0A19F10DF9C2}" type="parTrans" cxnId="{5CBB18F2-C2BA-46FC-8A62-DCB6D1D6333B}">
      <dgm:prSet/>
      <dgm:spPr/>
      <dgm:t>
        <a:bodyPr/>
        <a:lstStyle/>
        <a:p>
          <a:endParaRPr lang="es-ES"/>
        </a:p>
      </dgm:t>
    </dgm:pt>
    <dgm:pt modelId="{21EA3E4E-E7A7-4240-A031-74C2E6559239}" type="sibTrans" cxnId="{5CBB18F2-C2BA-46FC-8A62-DCB6D1D6333B}">
      <dgm:prSet/>
      <dgm:spPr/>
      <dgm:t>
        <a:bodyPr/>
        <a:lstStyle/>
        <a:p>
          <a:endParaRPr lang="es-ES"/>
        </a:p>
      </dgm:t>
    </dgm:pt>
    <dgm:pt modelId="{7BB7883F-1513-4551-81A1-6CA690C05E8A}">
      <dgm:prSet phldrT="[Texto]"/>
      <dgm:spPr/>
      <dgm:t>
        <a:bodyPr/>
        <a:lstStyle/>
        <a:p>
          <a:r>
            <a:rPr lang="es-ES" dirty="0" smtClean="0"/>
            <a:t>Teoría del bienestar</a:t>
          </a:r>
          <a:endParaRPr lang="es-ES" dirty="0"/>
        </a:p>
      </dgm:t>
    </dgm:pt>
    <dgm:pt modelId="{24189FDF-222D-49D0-8B0F-073FF6664DA3}" type="parTrans" cxnId="{CF12FE57-7B8D-4161-BCA9-674F395E3975}">
      <dgm:prSet/>
      <dgm:spPr/>
      <dgm:t>
        <a:bodyPr/>
        <a:lstStyle/>
        <a:p>
          <a:endParaRPr lang="es-ES"/>
        </a:p>
      </dgm:t>
    </dgm:pt>
    <dgm:pt modelId="{99360A14-3939-43E4-AC40-4CD63579F1C9}" type="sibTrans" cxnId="{CF12FE57-7B8D-4161-BCA9-674F395E3975}">
      <dgm:prSet/>
      <dgm:spPr/>
      <dgm:t>
        <a:bodyPr/>
        <a:lstStyle/>
        <a:p>
          <a:endParaRPr lang="es-ES"/>
        </a:p>
      </dgm:t>
    </dgm:pt>
    <dgm:pt modelId="{74D21127-5698-4B3B-B170-008095429906}">
      <dgm:prSet phldrT="[Texto]"/>
      <dgm:spPr/>
      <dgm:t>
        <a:bodyPr/>
        <a:lstStyle/>
        <a:p>
          <a:r>
            <a:rPr lang="es-ES" dirty="0" smtClean="0"/>
            <a:t>Teoría del conocimiento</a:t>
          </a:r>
          <a:endParaRPr lang="es-ES" dirty="0"/>
        </a:p>
      </dgm:t>
    </dgm:pt>
    <dgm:pt modelId="{8C574981-C242-485D-A0C7-C12108F8FA2B}" type="parTrans" cxnId="{B062B62A-1FAD-4964-80FB-1047509A3A3F}">
      <dgm:prSet/>
      <dgm:spPr/>
      <dgm:t>
        <a:bodyPr/>
        <a:lstStyle/>
        <a:p>
          <a:endParaRPr lang="es-ES"/>
        </a:p>
      </dgm:t>
    </dgm:pt>
    <dgm:pt modelId="{7C06331C-70DE-4953-A798-00312C97E285}" type="sibTrans" cxnId="{B062B62A-1FAD-4964-80FB-1047509A3A3F}">
      <dgm:prSet/>
      <dgm:spPr/>
      <dgm:t>
        <a:bodyPr/>
        <a:lstStyle/>
        <a:p>
          <a:endParaRPr lang="es-ES"/>
        </a:p>
      </dgm:t>
    </dgm:pt>
    <dgm:pt modelId="{7FE9372D-FE64-4BDA-B0D9-E6B50AB8B7AB}">
      <dgm:prSet phldrT="[Texto]"/>
      <dgm:spPr/>
      <dgm:t>
        <a:bodyPr/>
        <a:lstStyle/>
        <a:p>
          <a:r>
            <a:rPr lang="es-ES" dirty="0" smtClean="0"/>
            <a:t>Sistematización de la administración</a:t>
          </a:r>
          <a:endParaRPr lang="es-ES" dirty="0"/>
        </a:p>
      </dgm:t>
    </dgm:pt>
    <dgm:pt modelId="{7B24A1BA-E5C9-42CB-A0FA-174BA8FF9655}" type="parTrans" cxnId="{DEF3FA5B-EF15-4478-A2A4-B54AFA748718}">
      <dgm:prSet/>
      <dgm:spPr/>
      <dgm:t>
        <a:bodyPr/>
        <a:lstStyle/>
        <a:p>
          <a:endParaRPr lang="es-ES"/>
        </a:p>
      </dgm:t>
    </dgm:pt>
    <dgm:pt modelId="{1D5C58FE-63EF-4FDD-A8BD-581D60A8D148}" type="sibTrans" cxnId="{DEF3FA5B-EF15-4478-A2A4-B54AFA748718}">
      <dgm:prSet/>
      <dgm:spPr/>
      <dgm:t>
        <a:bodyPr/>
        <a:lstStyle/>
        <a:p>
          <a:endParaRPr lang="es-ES"/>
        </a:p>
      </dgm:t>
    </dgm:pt>
    <dgm:pt modelId="{8927B3B5-C03E-4653-B76C-36D15E5EBF46}">
      <dgm:prSet phldrT="[Texto]"/>
      <dgm:spPr/>
      <dgm:t>
        <a:bodyPr/>
        <a:lstStyle/>
        <a:p>
          <a:r>
            <a:rPr lang="es-ES" dirty="0" smtClean="0"/>
            <a:t>Administración científica</a:t>
          </a:r>
          <a:endParaRPr lang="es-ES" dirty="0"/>
        </a:p>
      </dgm:t>
    </dgm:pt>
    <dgm:pt modelId="{DC5B362A-0DDA-4D9B-BC2C-A4E1A6C2DD7C}" type="parTrans" cxnId="{A7C67A02-9A1C-4628-9963-92283D1E47AA}">
      <dgm:prSet/>
      <dgm:spPr/>
      <dgm:t>
        <a:bodyPr/>
        <a:lstStyle/>
        <a:p>
          <a:endParaRPr lang="es-ES"/>
        </a:p>
      </dgm:t>
    </dgm:pt>
    <dgm:pt modelId="{4838965E-DE5C-4310-9495-9D5FC3E8BAE5}" type="sibTrans" cxnId="{A7C67A02-9A1C-4628-9963-92283D1E47AA}">
      <dgm:prSet/>
      <dgm:spPr/>
      <dgm:t>
        <a:bodyPr/>
        <a:lstStyle/>
        <a:p>
          <a:endParaRPr lang="es-ES"/>
        </a:p>
      </dgm:t>
    </dgm:pt>
    <dgm:pt modelId="{8D68EF2E-D127-4A84-87B2-03C2EFC95C2B}">
      <dgm:prSet phldrT="[Texto]"/>
      <dgm:spPr/>
      <dgm:t>
        <a:bodyPr/>
        <a:lstStyle/>
        <a:p>
          <a:r>
            <a:rPr lang="es-ES" dirty="0" smtClean="0"/>
            <a:t>Proceso administrativo</a:t>
          </a:r>
          <a:endParaRPr lang="es-ES" dirty="0"/>
        </a:p>
      </dgm:t>
    </dgm:pt>
    <dgm:pt modelId="{306F182A-D052-44EA-B316-338EA7F4369F}" type="parTrans" cxnId="{439CF0BA-ED91-4D7F-B4C2-CCAA8A2AC48E}">
      <dgm:prSet/>
      <dgm:spPr/>
      <dgm:t>
        <a:bodyPr/>
        <a:lstStyle/>
        <a:p>
          <a:endParaRPr lang="es-ES"/>
        </a:p>
      </dgm:t>
    </dgm:pt>
    <dgm:pt modelId="{5B840EDC-747A-4007-86EA-7F5EBEFCAD4F}" type="sibTrans" cxnId="{439CF0BA-ED91-4D7F-B4C2-CCAA8A2AC48E}">
      <dgm:prSet/>
      <dgm:spPr/>
      <dgm:t>
        <a:bodyPr/>
        <a:lstStyle/>
        <a:p>
          <a:endParaRPr lang="es-ES"/>
        </a:p>
      </dgm:t>
    </dgm:pt>
    <dgm:pt modelId="{7158015E-6AF7-40D2-B56A-7155A48808E2}">
      <dgm:prSet/>
      <dgm:spPr/>
      <dgm:t>
        <a:bodyPr/>
        <a:lstStyle/>
        <a:p>
          <a:r>
            <a:rPr lang="es-EC" dirty="0" smtClean="0"/>
            <a:t>Bienestar es la consecuencia del desarrollo tanto económico como social, y este se deriva del conocimiento, principalmente de la educación</a:t>
          </a:r>
          <a:endParaRPr lang="es-ES" dirty="0"/>
        </a:p>
      </dgm:t>
    </dgm:pt>
    <dgm:pt modelId="{306ABD53-93C3-4884-869E-8545080537E0}" type="parTrans" cxnId="{1F554102-E840-4C2B-94F3-EF78DCD74138}">
      <dgm:prSet/>
      <dgm:spPr/>
      <dgm:t>
        <a:bodyPr/>
        <a:lstStyle/>
        <a:p>
          <a:endParaRPr lang="es-ES"/>
        </a:p>
      </dgm:t>
    </dgm:pt>
    <dgm:pt modelId="{8CDDE9DF-559C-4213-8DC0-5BF16E4B046D}" type="sibTrans" cxnId="{1F554102-E840-4C2B-94F3-EF78DCD74138}">
      <dgm:prSet/>
      <dgm:spPr/>
      <dgm:t>
        <a:bodyPr/>
        <a:lstStyle/>
        <a:p>
          <a:endParaRPr lang="es-ES"/>
        </a:p>
      </dgm:t>
    </dgm:pt>
    <dgm:pt modelId="{001790A4-F67A-4367-B190-DBBF52EBC2C6}">
      <dgm:prSet phldrT="[Texto]"/>
      <dgm:spPr/>
      <dgm:t>
        <a:bodyPr/>
        <a:lstStyle/>
        <a:p>
          <a:r>
            <a:rPr lang="es-EC" dirty="0" smtClean="0"/>
            <a:t> Friedrich Hayek,1945</a:t>
          </a:r>
          <a:endParaRPr lang="es-ES" dirty="0"/>
        </a:p>
      </dgm:t>
    </dgm:pt>
    <dgm:pt modelId="{654AC283-C789-4D1F-AFE7-DB5720F0B8AF}" type="parTrans" cxnId="{218594A3-2E07-401C-B37A-9FF0DFB9CB2B}">
      <dgm:prSet/>
      <dgm:spPr/>
      <dgm:t>
        <a:bodyPr/>
        <a:lstStyle/>
        <a:p>
          <a:endParaRPr lang="es-ES"/>
        </a:p>
      </dgm:t>
    </dgm:pt>
    <dgm:pt modelId="{4DB8A75F-320A-4377-8D69-93488ED402AC}" type="sibTrans" cxnId="{218594A3-2E07-401C-B37A-9FF0DFB9CB2B}">
      <dgm:prSet/>
      <dgm:spPr/>
      <dgm:t>
        <a:bodyPr/>
        <a:lstStyle/>
        <a:p>
          <a:endParaRPr lang="es-ES"/>
        </a:p>
      </dgm:t>
    </dgm:pt>
    <dgm:pt modelId="{F633D013-14A9-40F8-B5FA-9E47A76CD9B3}">
      <dgm:prSet phldrT="[Texto]"/>
      <dgm:spPr/>
      <dgm:t>
        <a:bodyPr/>
        <a:lstStyle/>
        <a:p>
          <a:r>
            <a:rPr lang="es-EC" dirty="0" smtClean="0"/>
            <a:t>Armonía entre economía del conocimiento y educación superior</a:t>
          </a:r>
          <a:endParaRPr lang="es-ES" dirty="0"/>
        </a:p>
      </dgm:t>
    </dgm:pt>
    <dgm:pt modelId="{18DB39DC-6109-46D5-B991-2DAF5BA38305}" type="parTrans" cxnId="{6B91B5F5-4D38-46EA-87C7-7C5604810113}">
      <dgm:prSet/>
      <dgm:spPr/>
      <dgm:t>
        <a:bodyPr/>
        <a:lstStyle/>
        <a:p>
          <a:endParaRPr lang="es-ES"/>
        </a:p>
      </dgm:t>
    </dgm:pt>
    <dgm:pt modelId="{EF8FFDA3-035E-49ED-8850-7DE7034CA395}" type="sibTrans" cxnId="{6B91B5F5-4D38-46EA-87C7-7C5604810113}">
      <dgm:prSet/>
      <dgm:spPr/>
      <dgm:t>
        <a:bodyPr/>
        <a:lstStyle/>
        <a:p>
          <a:endParaRPr lang="es-ES"/>
        </a:p>
      </dgm:t>
    </dgm:pt>
    <dgm:pt modelId="{BF423BC7-2CC0-448F-BD05-74E0C02FA048}">
      <dgm:prSet phldrT="[Texto]"/>
      <dgm:spPr/>
      <dgm:t>
        <a:bodyPr/>
        <a:lstStyle/>
        <a:p>
          <a:r>
            <a:rPr lang="es-ES" dirty="0" smtClean="0"/>
            <a:t>Teoría de la administración</a:t>
          </a:r>
          <a:endParaRPr lang="es-ES" dirty="0"/>
        </a:p>
      </dgm:t>
    </dgm:pt>
    <dgm:pt modelId="{D7D1CE98-A642-4064-B481-D0103B1C50E9}" type="sibTrans" cxnId="{628D2C3E-5D22-417C-B627-8EABE7E6B4BA}">
      <dgm:prSet/>
      <dgm:spPr/>
      <dgm:t>
        <a:bodyPr/>
        <a:lstStyle/>
        <a:p>
          <a:endParaRPr lang="es-ES"/>
        </a:p>
      </dgm:t>
    </dgm:pt>
    <dgm:pt modelId="{8A750D0D-BC30-4490-8913-D06209D3244E}" type="parTrans" cxnId="{628D2C3E-5D22-417C-B627-8EABE7E6B4BA}">
      <dgm:prSet/>
      <dgm:spPr/>
      <dgm:t>
        <a:bodyPr/>
        <a:lstStyle/>
        <a:p>
          <a:endParaRPr lang="es-ES"/>
        </a:p>
      </dgm:t>
    </dgm:pt>
    <dgm:pt modelId="{AC85EAC8-728E-4801-BBF0-1C184536DB56}">
      <dgm:prSet phldrT="[Texto]"/>
      <dgm:spPr/>
      <dgm:t>
        <a:bodyPr/>
        <a:lstStyle/>
        <a:p>
          <a:r>
            <a:rPr lang="es-EC" dirty="0" smtClean="0"/>
            <a:t>Desarrollo de investigaciones orientadas a la ciencia y tecnología, capaz de garantizar la libertad de creación e invención</a:t>
          </a:r>
          <a:endParaRPr lang="es-ES" dirty="0"/>
        </a:p>
      </dgm:t>
    </dgm:pt>
    <dgm:pt modelId="{818265A4-EA4D-4F64-8737-CC96A6831AEE}" type="parTrans" cxnId="{6496063E-C042-4A1C-BDE9-F7D674D89C13}">
      <dgm:prSet/>
      <dgm:spPr/>
      <dgm:t>
        <a:bodyPr/>
        <a:lstStyle/>
        <a:p>
          <a:endParaRPr lang="es-ES"/>
        </a:p>
      </dgm:t>
    </dgm:pt>
    <dgm:pt modelId="{9CF1F67E-C616-4402-97A4-EBBD24ED35F6}" type="sibTrans" cxnId="{6496063E-C042-4A1C-BDE9-F7D674D89C13}">
      <dgm:prSet/>
      <dgm:spPr/>
      <dgm:t>
        <a:bodyPr/>
        <a:lstStyle/>
        <a:p>
          <a:endParaRPr lang="es-ES"/>
        </a:p>
      </dgm:t>
    </dgm:pt>
    <dgm:pt modelId="{A218C84F-B36A-4611-A6EF-51C5EE3CA679}" type="pres">
      <dgm:prSet presAssocID="{9D60FF42-E3D0-4F0F-84BA-D45727456ED1}" presName="hierChild1" presStyleCnt="0">
        <dgm:presLayoutVars>
          <dgm:orgChart val="1"/>
          <dgm:chPref val="1"/>
          <dgm:dir/>
          <dgm:animOne val="branch"/>
          <dgm:animLvl val="lvl"/>
          <dgm:resizeHandles/>
        </dgm:presLayoutVars>
      </dgm:prSet>
      <dgm:spPr/>
      <dgm:t>
        <a:bodyPr/>
        <a:lstStyle/>
        <a:p>
          <a:endParaRPr lang="es-ES"/>
        </a:p>
      </dgm:t>
    </dgm:pt>
    <dgm:pt modelId="{05C7351F-0B22-4174-AB34-54368F709264}" type="pres">
      <dgm:prSet presAssocID="{E2EF4A45-FF20-41B0-BAFA-7DF298927681}" presName="hierRoot1" presStyleCnt="0">
        <dgm:presLayoutVars>
          <dgm:hierBranch val="init"/>
        </dgm:presLayoutVars>
      </dgm:prSet>
      <dgm:spPr/>
    </dgm:pt>
    <dgm:pt modelId="{045A7F66-CA7F-48C9-AA75-2B22307C9AC1}" type="pres">
      <dgm:prSet presAssocID="{E2EF4A45-FF20-41B0-BAFA-7DF298927681}" presName="rootComposite1" presStyleCnt="0"/>
      <dgm:spPr/>
    </dgm:pt>
    <dgm:pt modelId="{E8A1F087-D323-41D5-9E15-5E92747744C8}" type="pres">
      <dgm:prSet presAssocID="{E2EF4A45-FF20-41B0-BAFA-7DF298927681}" presName="rootText1" presStyleLbl="node0" presStyleIdx="0" presStyleCnt="1" custLinFactNeighborX="2863" custLinFactNeighborY="-51">
        <dgm:presLayoutVars>
          <dgm:chPref val="3"/>
        </dgm:presLayoutVars>
      </dgm:prSet>
      <dgm:spPr/>
      <dgm:t>
        <a:bodyPr/>
        <a:lstStyle/>
        <a:p>
          <a:endParaRPr lang="es-ES"/>
        </a:p>
      </dgm:t>
    </dgm:pt>
    <dgm:pt modelId="{A1F5116F-1772-4C1F-9481-F5522FA1718E}" type="pres">
      <dgm:prSet presAssocID="{E2EF4A45-FF20-41B0-BAFA-7DF298927681}" presName="rootConnector1" presStyleLbl="node1" presStyleIdx="0" presStyleCnt="0"/>
      <dgm:spPr/>
      <dgm:t>
        <a:bodyPr/>
        <a:lstStyle/>
        <a:p>
          <a:endParaRPr lang="es-ES"/>
        </a:p>
      </dgm:t>
    </dgm:pt>
    <dgm:pt modelId="{AE43895A-7D45-4A40-8D76-D49E52700F0A}" type="pres">
      <dgm:prSet presAssocID="{E2EF4A45-FF20-41B0-BAFA-7DF298927681}" presName="hierChild2" presStyleCnt="0"/>
      <dgm:spPr/>
    </dgm:pt>
    <dgm:pt modelId="{92E53C2B-7484-49FB-8294-220B3F28C465}" type="pres">
      <dgm:prSet presAssocID="{24189FDF-222D-49D0-8B0F-073FF6664DA3}" presName="Name37" presStyleLbl="parChTrans1D2" presStyleIdx="0" presStyleCnt="3"/>
      <dgm:spPr/>
      <dgm:t>
        <a:bodyPr/>
        <a:lstStyle/>
        <a:p>
          <a:endParaRPr lang="es-ES"/>
        </a:p>
      </dgm:t>
    </dgm:pt>
    <dgm:pt modelId="{298C08C6-D7DB-4CB8-8FB9-7927F1C35F83}" type="pres">
      <dgm:prSet presAssocID="{7BB7883F-1513-4551-81A1-6CA690C05E8A}" presName="hierRoot2" presStyleCnt="0">
        <dgm:presLayoutVars>
          <dgm:hierBranch val="init"/>
        </dgm:presLayoutVars>
      </dgm:prSet>
      <dgm:spPr/>
    </dgm:pt>
    <dgm:pt modelId="{5F5B49C0-A8A6-4544-AC73-4E7ADDF762F3}" type="pres">
      <dgm:prSet presAssocID="{7BB7883F-1513-4551-81A1-6CA690C05E8A}" presName="rootComposite" presStyleCnt="0"/>
      <dgm:spPr/>
    </dgm:pt>
    <dgm:pt modelId="{3E8280C5-0998-4B15-BE63-0268572535A0}" type="pres">
      <dgm:prSet presAssocID="{7BB7883F-1513-4551-81A1-6CA690C05E8A}" presName="rootText" presStyleLbl="node2" presStyleIdx="0" presStyleCnt="3">
        <dgm:presLayoutVars>
          <dgm:chPref val="3"/>
        </dgm:presLayoutVars>
      </dgm:prSet>
      <dgm:spPr/>
      <dgm:t>
        <a:bodyPr/>
        <a:lstStyle/>
        <a:p>
          <a:endParaRPr lang="es-ES"/>
        </a:p>
      </dgm:t>
    </dgm:pt>
    <dgm:pt modelId="{E07AB4AE-2988-4743-ADC2-5C9CFA89BCAF}" type="pres">
      <dgm:prSet presAssocID="{7BB7883F-1513-4551-81A1-6CA690C05E8A}" presName="rootConnector" presStyleLbl="node2" presStyleIdx="0" presStyleCnt="3"/>
      <dgm:spPr/>
      <dgm:t>
        <a:bodyPr/>
        <a:lstStyle/>
        <a:p>
          <a:endParaRPr lang="es-ES"/>
        </a:p>
      </dgm:t>
    </dgm:pt>
    <dgm:pt modelId="{30B80A68-3412-4DF2-805A-3918317C1BDD}" type="pres">
      <dgm:prSet presAssocID="{7BB7883F-1513-4551-81A1-6CA690C05E8A}" presName="hierChild4" presStyleCnt="0"/>
      <dgm:spPr/>
    </dgm:pt>
    <dgm:pt modelId="{2AD79680-33E1-4A49-AFE7-6F06E560D3C8}" type="pres">
      <dgm:prSet presAssocID="{306ABD53-93C3-4884-869E-8545080537E0}" presName="Name37" presStyleLbl="parChTrans1D3" presStyleIdx="0" presStyleCnt="7"/>
      <dgm:spPr/>
      <dgm:t>
        <a:bodyPr/>
        <a:lstStyle/>
        <a:p>
          <a:endParaRPr lang="es-ES"/>
        </a:p>
      </dgm:t>
    </dgm:pt>
    <dgm:pt modelId="{6A171425-4B55-4E61-AE7E-96B8363C9CD0}" type="pres">
      <dgm:prSet presAssocID="{7158015E-6AF7-40D2-B56A-7155A48808E2}" presName="hierRoot2" presStyleCnt="0">
        <dgm:presLayoutVars>
          <dgm:hierBranch val="init"/>
        </dgm:presLayoutVars>
      </dgm:prSet>
      <dgm:spPr/>
    </dgm:pt>
    <dgm:pt modelId="{1FE5787A-4F5A-4EE1-9BA7-272C4AC3E160}" type="pres">
      <dgm:prSet presAssocID="{7158015E-6AF7-40D2-B56A-7155A48808E2}" presName="rootComposite" presStyleCnt="0"/>
      <dgm:spPr/>
    </dgm:pt>
    <dgm:pt modelId="{6DEDDF0A-0701-4430-8507-B24626AA8B09}" type="pres">
      <dgm:prSet presAssocID="{7158015E-6AF7-40D2-B56A-7155A48808E2}" presName="rootText" presStyleLbl="node3" presStyleIdx="0" presStyleCnt="7">
        <dgm:presLayoutVars>
          <dgm:chPref val="3"/>
        </dgm:presLayoutVars>
      </dgm:prSet>
      <dgm:spPr/>
      <dgm:t>
        <a:bodyPr/>
        <a:lstStyle/>
        <a:p>
          <a:endParaRPr lang="es-ES"/>
        </a:p>
      </dgm:t>
    </dgm:pt>
    <dgm:pt modelId="{B2AE4F8D-CEA5-42CB-BD61-ED6C878BFD22}" type="pres">
      <dgm:prSet presAssocID="{7158015E-6AF7-40D2-B56A-7155A48808E2}" presName="rootConnector" presStyleLbl="node3" presStyleIdx="0" presStyleCnt="7"/>
      <dgm:spPr/>
      <dgm:t>
        <a:bodyPr/>
        <a:lstStyle/>
        <a:p>
          <a:endParaRPr lang="es-ES"/>
        </a:p>
      </dgm:t>
    </dgm:pt>
    <dgm:pt modelId="{D87AC189-DC9A-4A1D-A2C5-278ED419C241}" type="pres">
      <dgm:prSet presAssocID="{7158015E-6AF7-40D2-B56A-7155A48808E2}" presName="hierChild4" presStyleCnt="0"/>
      <dgm:spPr/>
    </dgm:pt>
    <dgm:pt modelId="{AC0C1D57-641D-4005-AC31-D35C4E6357FB}" type="pres">
      <dgm:prSet presAssocID="{7158015E-6AF7-40D2-B56A-7155A48808E2}" presName="hierChild5" presStyleCnt="0"/>
      <dgm:spPr/>
    </dgm:pt>
    <dgm:pt modelId="{AA3A0B68-E6DD-4764-A5C7-DEFA531B4DB7}" type="pres">
      <dgm:prSet presAssocID="{7BB7883F-1513-4551-81A1-6CA690C05E8A}" presName="hierChild5" presStyleCnt="0"/>
      <dgm:spPr/>
    </dgm:pt>
    <dgm:pt modelId="{4B6E9FE6-4C30-464A-AD5A-EC7A2E64A752}" type="pres">
      <dgm:prSet presAssocID="{8C574981-C242-485D-A0C7-C12108F8FA2B}" presName="Name37" presStyleLbl="parChTrans1D2" presStyleIdx="1" presStyleCnt="3"/>
      <dgm:spPr/>
      <dgm:t>
        <a:bodyPr/>
        <a:lstStyle/>
        <a:p>
          <a:endParaRPr lang="es-ES"/>
        </a:p>
      </dgm:t>
    </dgm:pt>
    <dgm:pt modelId="{200A3B59-6E6C-474A-B937-AA9B5AD383C0}" type="pres">
      <dgm:prSet presAssocID="{74D21127-5698-4B3B-B170-008095429906}" presName="hierRoot2" presStyleCnt="0">
        <dgm:presLayoutVars>
          <dgm:hierBranch val="init"/>
        </dgm:presLayoutVars>
      </dgm:prSet>
      <dgm:spPr/>
    </dgm:pt>
    <dgm:pt modelId="{02167A23-C4EF-4176-904E-CCED01736902}" type="pres">
      <dgm:prSet presAssocID="{74D21127-5698-4B3B-B170-008095429906}" presName="rootComposite" presStyleCnt="0"/>
      <dgm:spPr/>
    </dgm:pt>
    <dgm:pt modelId="{E8B09E84-8841-4BCA-BBA8-D08BF2AA2AED}" type="pres">
      <dgm:prSet presAssocID="{74D21127-5698-4B3B-B170-008095429906}" presName="rootText" presStyleLbl="node2" presStyleIdx="1" presStyleCnt="3">
        <dgm:presLayoutVars>
          <dgm:chPref val="3"/>
        </dgm:presLayoutVars>
      </dgm:prSet>
      <dgm:spPr/>
      <dgm:t>
        <a:bodyPr/>
        <a:lstStyle/>
        <a:p>
          <a:endParaRPr lang="es-ES"/>
        </a:p>
      </dgm:t>
    </dgm:pt>
    <dgm:pt modelId="{C7938E89-FD31-403C-A037-E33A0EC57175}" type="pres">
      <dgm:prSet presAssocID="{74D21127-5698-4B3B-B170-008095429906}" presName="rootConnector" presStyleLbl="node2" presStyleIdx="1" presStyleCnt="3"/>
      <dgm:spPr/>
      <dgm:t>
        <a:bodyPr/>
        <a:lstStyle/>
        <a:p>
          <a:endParaRPr lang="es-ES"/>
        </a:p>
      </dgm:t>
    </dgm:pt>
    <dgm:pt modelId="{0F77C96D-924B-4896-9CC1-FAF4502357E0}" type="pres">
      <dgm:prSet presAssocID="{74D21127-5698-4B3B-B170-008095429906}" presName="hierChild4" presStyleCnt="0"/>
      <dgm:spPr/>
    </dgm:pt>
    <dgm:pt modelId="{4DA949FB-E264-41B0-99DF-2D4E823375D1}" type="pres">
      <dgm:prSet presAssocID="{654AC283-C789-4D1F-AFE7-DB5720F0B8AF}" presName="Name37" presStyleLbl="parChTrans1D3" presStyleIdx="1" presStyleCnt="7"/>
      <dgm:spPr/>
      <dgm:t>
        <a:bodyPr/>
        <a:lstStyle/>
        <a:p>
          <a:endParaRPr lang="es-ES"/>
        </a:p>
      </dgm:t>
    </dgm:pt>
    <dgm:pt modelId="{89C34DBA-C4D5-4E92-A4B4-4F28F62D38D0}" type="pres">
      <dgm:prSet presAssocID="{001790A4-F67A-4367-B190-DBBF52EBC2C6}" presName="hierRoot2" presStyleCnt="0">
        <dgm:presLayoutVars>
          <dgm:hierBranch val="init"/>
        </dgm:presLayoutVars>
      </dgm:prSet>
      <dgm:spPr/>
    </dgm:pt>
    <dgm:pt modelId="{3E03F55B-76C3-4169-9D59-13ECDCBA6F05}" type="pres">
      <dgm:prSet presAssocID="{001790A4-F67A-4367-B190-DBBF52EBC2C6}" presName="rootComposite" presStyleCnt="0"/>
      <dgm:spPr/>
    </dgm:pt>
    <dgm:pt modelId="{8A47292A-807F-4DEC-860D-3B36925B6201}" type="pres">
      <dgm:prSet presAssocID="{001790A4-F67A-4367-B190-DBBF52EBC2C6}" presName="rootText" presStyleLbl="node3" presStyleIdx="1" presStyleCnt="7">
        <dgm:presLayoutVars>
          <dgm:chPref val="3"/>
        </dgm:presLayoutVars>
      </dgm:prSet>
      <dgm:spPr/>
      <dgm:t>
        <a:bodyPr/>
        <a:lstStyle/>
        <a:p>
          <a:endParaRPr lang="es-ES"/>
        </a:p>
      </dgm:t>
    </dgm:pt>
    <dgm:pt modelId="{BDF2141D-30FE-4ACE-9A51-E6AB2ED96222}" type="pres">
      <dgm:prSet presAssocID="{001790A4-F67A-4367-B190-DBBF52EBC2C6}" presName="rootConnector" presStyleLbl="node3" presStyleIdx="1" presStyleCnt="7"/>
      <dgm:spPr/>
      <dgm:t>
        <a:bodyPr/>
        <a:lstStyle/>
        <a:p>
          <a:endParaRPr lang="es-ES"/>
        </a:p>
      </dgm:t>
    </dgm:pt>
    <dgm:pt modelId="{31DBD3B4-09FE-466D-82C5-E465676D1773}" type="pres">
      <dgm:prSet presAssocID="{001790A4-F67A-4367-B190-DBBF52EBC2C6}" presName="hierChild4" presStyleCnt="0"/>
      <dgm:spPr/>
    </dgm:pt>
    <dgm:pt modelId="{D7304BE9-D670-4A61-8DDA-2BB791747BCE}" type="pres">
      <dgm:prSet presAssocID="{001790A4-F67A-4367-B190-DBBF52EBC2C6}" presName="hierChild5" presStyleCnt="0"/>
      <dgm:spPr/>
    </dgm:pt>
    <dgm:pt modelId="{27CBEAA2-7290-4F44-8B2B-3EA6BDF12EEC}" type="pres">
      <dgm:prSet presAssocID="{18DB39DC-6109-46D5-B991-2DAF5BA38305}" presName="Name37" presStyleLbl="parChTrans1D3" presStyleIdx="2" presStyleCnt="7"/>
      <dgm:spPr/>
      <dgm:t>
        <a:bodyPr/>
        <a:lstStyle/>
        <a:p>
          <a:endParaRPr lang="es-ES"/>
        </a:p>
      </dgm:t>
    </dgm:pt>
    <dgm:pt modelId="{0F8CB88F-489F-4C91-A0D2-E3B7E458B306}" type="pres">
      <dgm:prSet presAssocID="{F633D013-14A9-40F8-B5FA-9E47A76CD9B3}" presName="hierRoot2" presStyleCnt="0">
        <dgm:presLayoutVars>
          <dgm:hierBranch val="init"/>
        </dgm:presLayoutVars>
      </dgm:prSet>
      <dgm:spPr/>
    </dgm:pt>
    <dgm:pt modelId="{A75FA930-4AEB-4D74-ACEE-E500259D3426}" type="pres">
      <dgm:prSet presAssocID="{F633D013-14A9-40F8-B5FA-9E47A76CD9B3}" presName="rootComposite" presStyleCnt="0"/>
      <dgm:spPr/>
    </dgm:pt>
    <dgm:pt modelId="{87339612-E023-4340-A34E-1F4D4305BD80}" type="pres">
      <dgm:prSet presAssocID="{F633D013-14A9-40F8-B5FA-9E47A76CD9B3}" presName="rootText" presStyleLbl="node3" presStyleIdx="2" presStyleCnt="7">
        <dgm:presLayoutVars>
          <dgm:chPref val="3"/>
        </dgm:presLayoutVars>
      </dgm:prSet>
      <dgm:spPr/>
      <dgm:t>
        <a:bodyPr/>
        <a:lstStyle/>
        <a:p>
          <a:endParaRPr lang="es-ES"/>
        </a:p>
      </dgm:t>
    </dgm:pt>
    <dgm:pt modelId="{F2627415-8F25-4C02-9256-163DAF6D8A79}" type="pres">
      <dgm:prSet presAssocID="{F633D013-14A9-40F8-B5FA-9E47A76CD9B3}" presName="rootConnector" presStyleLbl="node3" presStyleIdx="2" presStyleCnt="7"/>
      <dgm:spPr/>
      <dgm:t>
        <a:bodyPr/>
        <a:lstStyle/>
        <a:p>
          <a:endParaRPr lang="es-ES"/>
        </a:p>
      </dgm:t>
    </dgm:pt>
    <dgm:pt modelId="{EBE819F9-8904-4CF2-99BE-0FDE554CC537}" type="pres">
      <dgm:prSet presAssocID="{F633D013-14A9-40F8-B5FA-9E47A76CD9B3}" presName="hierChild4" presStyleCnt="0"/>
      <dgm:spPr/>
    </dgm:pt>
    <dgm:pt modelId="{D2275D19-853C-4183-84CC-166B05CED425}" type="pres">
      <dgm:prSet presAssocID="{F633D013-14A9-40F8-B5FA-9E47A76CD9B3}" presName="hierChild5" presStyleCnt="0"/>
      <dgm:spPr/>
    </dgm:pt>
    <dgm:pt modelId="{E0B5F261-692F-49F2-894F-5B8362AD3973}" type="pres">
      <dgm:prSet presAssocID="{818265A4-EA4D-4F64-8737-CC96A6831AEE}" presName="Name37" presStyleLbl="parChTrans1D3" presStyleIdx="3" presStyleCnt="7"/>
      <dgm:spPr/>
      <dgm:t>
        <a:bodyPr/>
        <a:lstStyle/>
        <a:p>
          <a:endParaRPr lang="es-ES"/>
        </a:p>
      </dgm:t>
    </dgm:pt>
    <dgm:pt modelId="{3F61A368-A013-4467-860B-E4FD6BECB64D}" type="pres">
      <dgm:prSet presAssocID="{AC85EAC8-728E-4801-BBF0-1C184536DB56}" presName="hierRoot2" presStyleCnt="0">
        <dgm:presLayoutVars>
          <dgm:hierBranch val="init"/>
        </dgm:presLayoutVars>
      </dgm:prSet>
      <dgm:spPr/>
    </dgm:pt>
    <dgm:pt modelId="{BF15D665-F298-48D8-BF50-15372E1DD0B2}" type="pres">
      <dgm:prSet presAssocID="{AC85EAC8-728E-4801-BBF0-1C184536DB56}" presName="rootComposite" presStyleCnt="0"/>
      <dgm:spPr/>
    </dgm:pt>
    <dgm:pt modelId="{A113CE5C-23EF-4203-94F5-1AD04D7CBC02}" type="pres">
      <dgm:prSet presAssocID="{AC85EAC8-728E-4801-BBF0-1C184536DB56}" presName="rootText" presStyleLbl="node3" presStyleIdx="3" presStyleCnt="7">
        <dgm:presLayoutVars>
          <dgm:chPref val="3"/>
        </dgm:presLayoutVars>
      </dgm:prSet>
      <dgm:spPr/>
      <dgm:t>
        <a:bodyPr/>
        <a:lstStyle/>
        <a:p>
          <a:endParaRPr lang="es-ES"/>
        </a:p>
      </dgm:t>
    </dgm:pt>
    <dgm:pt modelId="{CB762F0F-E051-4FA6-BFDA-5871C0808485}" type="pres">
      <dgm:prSet presAssocID="{AC85EAC8-728E-4801-BBF0-1C184536DB56}" presName="rootConnector" presStyleLbl="node3" presStyleIdx="3" presStyleCnt="7"/>
      <dgm:spPr/>
      <dgm:t>
        <a:bodyPr/>
        <a:lstStyle/>
        <a:p>
          <a:endParaRPr lang="es-ES"/>
        </a:p>
      </dgm:t>
    </dgm:pt>
    <dgm:pt modelId="{F307FFF4-79AB-49B8-8F7B-C0AD2F9E59F7}" type="pres">
      <dgm:prSet presAssocID="{AC85EAC8-728E-4801-BBF0-1C184536DB56}" presName="hierChild4" presStyleCnt="0"/>
      <dgm:spPr/>
    </dgm:pt>
    <dgm:pt modelId="{9ECEE2BB-70BC-4ECC-AFA2-CCE8E33E5092}" type="pres">
      <dgm:prSet presAssocID="{AC85EAC8-728E-4801-BBF0-1C184536DB56}" presName="hierChild5" presStyleCnt="0"/>
      <dgm:spPr/>
    </dgm:pt>
    <dgm:pt modelId="{08F345AF-5493-4E1D-B95D-564EC5710FE7}" type="pres">
      <dgm:prSet presAssocID="{74D21127-5698-4B3B-B170-008095429906}" presName="hierChild5" presStyleCnt="0"/>
      <dgm:spPr/>
    </dgm:pt>
    <dgm:pt modelId="{82133165-C92E-451D-A6E6-455A10A800FD}" type="pres">
      <dgm:prSet presAssocID="{8A750D0D-BC30-4490-8913-D06209D3244E}" presName="Name37" presStyleLbl="parChTrans1D2" presStyleIdx="2" presStyleCnt="3"/>
      <dgm:spPr/>
      <dgm:t>
        <a:bodyPr/>
        <a:lstStyle/>
        <a:p>
          <a:endParaRPr lang="es-ES"/>
        </a:p>
      </dgm:t>
    </dgm:pt>
    <dgm:pt modelId="{5950507A-3C25-42DE-A142-17192726F8D2}" type="pres">
      <dgm:prSet presAssocID="{BF423BC7-2CC0-448F-BD05-74E0C02FA048}" presName="hierRoot2" presStyleCnt="0">
        <dgm:presLayoutVars>
          <dgm:hierBranch val="init"/>
        </dgm:presLayoutVars>
      </dgm:prSet>
      <dgm:spPr/>
    </dgm:pt>
    <dgm:pt modelId="{5DA19F6B-C07A-4361-8840-4C24D529D64C}" type="pres">
      <dgm:prSet presAssocID="{BF423BC7-2CC0-448F-BD05-74E0C02FA048}" presName="rootComposite" presStyleCnt="0"/>
      <dgm:spPr/>
    </dgm:pt>
    <dgm:pt modelId="{142163C8-8F54-417E-A85A-0C3A50A9588A}" type="pres">
      <dgm:prSet presAssocID="{BF423BC7-2CC0-448F-BD05-74E0C02FA048}" presName="rootText" presStyleLbl="node2" presStyleIdx="2" presStyleCnt="3">
        <dgm:presLayoutVars>
          <dgm:chPref val="3"/>
        </dgm:presLayoutVars>
      </dgm:prSet>
      <dgm:spPr/>
      <dgm:t>
        <a:bodyPr/>
        <a:lstStyle/>
        <a:p>
          <a:endParaRPr lang="es-ES"/>
        </a:p>
      </dgm:t>
    </dgm:pt>
    <dgm:pt modelId="{74449FA9-5A9D-4E5E-8A90-001574A9BFA6}" type="pres">
      <dgm:prSet presAssocID="{BF423BC7-2CC0-448F-BD05-74E0C02FA048}" presName="rootConnector" presStyleLbl="node2" presStyleIdx="2" presStyleCnt="3"/>
      <dgm:spPr/>
      <dgm:t>
        <a:bodyPr/>
        <a:lstStyle/>
        <a:p>
          <a:endParaRPr lang="es-ES"/>
        </a:p>
      </dgm:t>
    </dgm:pt>
    <dgm:pt modelId="{1C9BF581-BA4F-4FE6-B83E-19964CD3C3EB}" type="pres">
      <dgm:prSet presAssocID="{BF423BC7-2CC0-448F-BD05-74E0C02FA048}" presName="hierChild4" presStyleCnt="0"/>
      <dgm:spPr/>
    </dgm:pt>
    <dgm:pt modelId="{E9B2F342-6726-4C64-9C18-A5C32F165E70}" type="pres">
      <dgm:prSet presAssocID="{7B24A1BA-E5C9-42CB-A0FA-174BA8FF9655}" presName="Name37" presStyleLbl="parChTrans1D3" presStyleIdx="4" presStyleCnt="7"/>
      <dgm:spPr/>
      <dgm:t>
        <a:bodyPr/>
        <a:lstStyle/>
        <a:p>
          <a:endParaRPr lang="es-ES"/>
        </a:p>
      </dgm:t>
    </dgm:pt>
    <dgm:pt modelId="{2D698F84-AE34-4B87-8C34-16C879B2B4D1}" type="pres">
      <dgm:prSet presAssocID="{7FE9372D-FE64-4BDA-B0D9-E6B50AB8B7AB}" presName="hierRoot2" presStyleCnt="0">
        <dgm:presLayoutVars>
          <dgm:hierBranch val="init"/>
        </dgm:presLayoutVars>
      </dgm:prSet>
      <dgm:spPr/>
    </dgm:pt>
    <dgm:pt modelId="{65C005D8-24EE-4B65-B588-8C18809DE417}" type="pres">
      <dgm:prSet presAssocID="{7FE9372D-FE64-4BDA-B0D9-E6B50AB8B7AB}" presName="rootComposite" presStyleCnt="0"/>
      <dgm:spPr/>
    </dgm:pt>
    <dgm:pt modelId="{C58DBC7D-373C-4E56-B916-516FD1A06CC2}" type="pres">
      <dgm:prSet presAssocID="{7FE9372D-FE64-4BDA-B0D9-E6B50AB8B7AB}" presName="rootText" presStyleLbl="node3" presStyleIdx="4" presStyleCnt="7">
        <dgm:presLayoutVars>
          <dgm:chPref val="3"/>
        </dgm:presLayoutVars>
      </dgm:prSet>
      <dgm:spPr/>
      <dgm:t>
        <a:bodyPr/>
        <a:lstStyle/>
        <a:p>
          <a:endParaRPr lang="es-ES"/>
        </a:p>
      </dgm:t>
    </dgm:pt>
    <dgm:pt modelId="{ECC58FC1-DE77-4DA2-BC26-7C8D3082E068}" type="pres">
      <dgm:prSet presAssocID="{7FE9372D-FE64-4BDA-B0D9-E6B50AB8B7AB}" presName="rootConnector" presStyleLbl="node3" presStyleIdx="4" presStyleCnt="7"/>
      <dgm:spPr/>
      <dgm:t>
        <a:bodyPr/>
        <a:lstStyle/>
        <a:p>
          <a:endParaRPr lang="es-ES"/>
        </a:p>
      </dgm:t>
    </dgm:pt>
    <dgm:pt modelId="{B2670390-B82E-48A9-BC94-208E674884C3}" type="pres">
      <dgm:prSet presAssocID="{7FE9372D-FE64-4BDA-B0D9-E6B50AB8B7AB}" presName="hierChild4" presStyleCnt="0"/>
      <dgm:spPr/>
    </dgm:pt>
    <dgm:pt modelId="{39E16265-81CE-4396-9283-57B76565207D}" type="pres">
      <dgm:prSet presAssocID="{7FE9372D-FE64-4BDA-B0D9-E6B50AB8B7AB}" presName="hierChild5" presStyleCnt="0"/>
      <dgm:spPr/>
    </dgm:pt>
    <dgm:pt modelId="{AA72B9AF-3BA2-4E0D-B5CA-C7B46F569E9D}" type="pres">
      <dgm:prSet presAssocID="{DC5B362A-0DDA-4D9B-BC2C-A4E1A6C2DD7C}" presName="Name37" presStyleLbl="parChTrans1D3" presStyleIdx="5" presStyleCnt="7"/>
      <dgm:spPr/>
      <dgm:t>
        <a:bodyPr/>
        <a:lstStyle/>
        <a:p>
          <a:endParaRPr lang="es-ES"/>
        </a:p>
      </dgm:t>
    </dgm:pt>
    <dgm:pt modelId="{F6E1C99B-9B04-4A0B-B0D1-2F2C32611E5F}" type="pres">
      <dgm:prSet presAssocID="{8927B3B5-C03E-4653-B76C-36D15E5EBF46}" presName="hierRoot2" presStyleCnt="0">
        <dgm:presLayoutVars>
          <dgm:hierBranch val="init"/>
        </dgm:presLayoutVars>
      </dgm:prSet>
      <dgm:spPr/>
    </dgm:pt>
    <dgm:pt modelId="{7BA517BC-6F17-465B-BD2D-C1BA6469AFAC}" type="pres">
      <dgm:prSet presAssocID="{8927B3B5-C03E-4653-B76C-36D15E5EBF46}" presName="rootComposite" presStyleCnt="0"/>
      <dgm:spPr/>
    </dgm:pt>
    <dgm:pt modelId="{39138379-2DDC-4D9E-8C57-B3FB32D4A4D3}" type="pres">
      <dgm:prSet presAssocID="{8927B3B5-C03E-4653-B76C-36D15E5EBF46}" presName="rootText" presStyleLbl="node3" presStyleIdx="5" presStyleCnt="7">
        <dgm:presLayoutVars>
          <dgm:chPref val="3"/>
        </dgm:presLayoutVars>
      </dgm:prSet>
      <dgm:spPr/>
      <dgm:t>
        <a:bodyPr/>
        <a:lstStyle/>
        <a:p>
          <a:endParaRPr lang="es-ES"/>
        </a:p>
      </dgm:t>
    </dgm:pt>
    <dgm:pt modelId="{86687094-BF74-4F53-BA6C-F26B33CAED4B}" type="pres">
      <dgm:prSet presAssocID="{8927B3B5-C03E-4653-B76C-36D15E5EBF46}" presName="rootConnector" presStyleLbl="node3" presStyleIdx="5" presStyleCnt="7"/>
      <dgm:spPr/>
      <dgm:t>
        <a:bodyPr/>
        <a:lstStyle/>
        <a:p>
          <a:endParaRPr lang="es-ES"/>
        </a:p>
      </dgm:t>
    </dgm:pt>
    <dgm:pt modelId="{825AB201-2408-489A-9093-32BC4F6E72DD}" type="pres">
      <dgm:prSet presAssocID="{8927B3B5-C03E-4653-B76C-36D15E5EBF46}" presName="hierChild4" presStyleCnt="0"/>
      <dgm:spPr/>
    </dgm:pt>
    <dgm:pt modelId="{96EE7676-8BCA-401D-AE5A-8872DB40EC25}" type="pres">
      <dgm:prSet presAssocID="{8927B3B5-C03E-4653-B76C-36D15E5EBF46}" presName="hierChild5" presStyleCnt="0"/>
      <dgm:spPr/>
    </dgm:pt>
    <dgm:pt modelId="{71C443D0-CBFB-406E-91A2-79BBB272B196}" type="pres">
      <dgm:prSet presAssocID="{306F182A-D052-44EA-B316-338EA7F4369F}" presName="Name37" presStyleLbl="parChTrans1D3" presStyleIdx="6" presStyleCnt="7"/>
      <dgm:spPr/>
      <dgm:t>
        <a:bodyPr/>
        <a:lstStyle/>
        <a:p>
          <a:endParaRPr lang="es-ES"/>
        </a:p>
      </dgm:t>
    </dgm:pt>
    <dgm:pt modelId="{AE988466-66A1-44F4-A29A-F3BA3A03AA0E}" type="pres">
      <dgm:prSet presAssocID="{8D68EF2E-D127-4A84-87B2-03C2EFC95C2B}" presName="hierRoot2" presStyleCnt="0">
        <dgm:presLayoutVars>
          <dgm:hierBranch val="init"/>
        </dgm:presLayoutVars>
      </dgm:prSet>
      <dgm:spPr/>
    </dgm:pt>
    <dgm:pt modelId="{06088382-FA66-407B-B8DB-52AD399CDCAE}" type="pres">
      <dgm:prSet presAssocID="{8D68EF2E-D127-4A84-87B2-03C2EFC95C2B}" presName="rootComposite" presStyleCnt="0"/>
      <dgm:spPr/>
    </dgm:pt>
    <dgm:pt modelId="{1E1BFEDA-86BF-4F7A-A084-DEB379F663D7}" type="pres">
      <dgm:prSet presAssocID="{8D68EF2E-D127-4A84-87B2-03C2EFC95C2B}" presName="rootText" presStyleLbl="node3" presStyleIdx="6" presStyleCnt="7">
        <dgm:presLayoutVars>
          <dgm:chPref val="3"/>
        </dgm:presLayoutVars>
      </dgm:prSet>
      <dgm:spPr/>
      <dgm:t>
        <a:bodyPr/>
        <a:lstStyle/>
        <a:p>
          <a:endParaRPr lang="es-ES"/>
        </a:p>
      </dgm:t>
    </dgm:pt>
    <dgm:pt modelId="{71969030-D8EA-45DD-A246-687D32B33AB6}" type="pres">
      <dgm:prSet presAssocID="{8D68EF2E-D127-4A84-87B2-03C2EFC95C2B}" presName="rootConnector" presStyleLbl="node3" presStyleIdx="6" presStyleCnt="7"/>
      <dgm:spPr/>
      <dgm:t>
        <a:bodyPr/>
        <a:lstStyle/>
        <a:p>
          <a:endParaRPr lang="es-ES"/>
        </a:p>
      </dgm:t>
    </dgm:pt>
    <dgm:pt modelId="{99340765-E5D1-4B85-8E3A-430D3D39BF6D}" type="pres">
      <dgm:prSet presAssocID="{8D68EF2E-D127-4A84-87B2-03C2EFC95C2B}" presName="hierChild4" presStyleCnt="0"/>
      <dgm:spPr/>
    </dgm:pt>
    <dgm:pt modelId="{A7E05E2F-3AAC-4526-BED2-1F4EED255CEB}" type="pres">
      <dgm:prSet presAssocID="{8D68EF2E-D127-4A84-87B2-03C2EFC95C2B}" presName="hierChild5" presStyleCnt="0"/>
      <dgm:spPr/>
    </dgm:pt>
    <dgm:pt modelId="{FDF286B6-C1D4-417C-8285-BCE25EABA330}" type="pres">
      <dgm:prSet presAssocID="{BF423BC7-2CC0-448F-BD05-74E0C02FA048}" presName="hierChild5" presStyleCnt="0"/>
      <dgm:spPr/>
    </dgm:pt>
    <dgm:pt modelId="{56E7DA7F-AF9B-41BB-B401-29DB47CB548B}" type="pres">
      <dgm:prSet presAssocID="{E2EF4A45-FF20-41B0-BAFA-7DF298927681}" presName="hierChild3" presStyleCnt="0"/>
      <dgm:spPr/>
    </dgm:pt>
  </dgm:ptLst>
  <dgm:cxnLst>
    <dgm:cxn modelId="{0BC9C636-13F1-4798-A8C0-52E39CF95CAC}" type="presOf" srcId="{24189FDF-222D-49D0-8B0F-073FF6664DA3}" destId="{92E53C2B-7484-49FB-8294-220B3F28C465}" srcOrd="0" destOrd="0" presId="urn:microsoft.com/office/officeart/2005/8/layout/orgChart1"/>
    <dgm:cxn modelId="{486CCFE4-F7AE-47FA-9501-DB98B57D16AB}" type="presOf" srcId="{306ABD53-93C3-4884-869E-8545080537E0}" destId="{2AD79680-33E1-4A49-AFE7-6F06E560D3C8}" srcOrd="0" destOrd="0" presId="urn:microsoft.com/office/officeart/2005/8/layout/orgChart1"/>
    <dgm:cxn modelId="{BC14E768-AA6C-41ED-B5DB-FC483921D985}" type="presOf" srcId="{818265A4-EA4D-4F64-8737-CC96A6831AEE}" destId="{E0B5F261-692F-49F2-894F-5B8362AD3973}" srcOrd="0" destOrd="0" presId="urn:microsoft.com/office/officeart/2005/8/layout/orgChart1"/>
    <dgm:cxn modelId="{E3183FBD-B01A-45DB-A176-85887D56DD8C}" type="presOf" srcId="{9D60FF42-E3D0-4F0F-84BA-D45727456ED1}" destId="{A218C84F-B36A-4611-A6EF-51C5EE3CA679}" srcOrd="0" destOrd="0" presId="urn:microsoft.com/office/officeart/2005/8/layout/orgChart1"/>
    <dgm:cxn modelId="{1AD2C5B0-C3D9-473E-8E98-6F608CE99A4B}" type="presOf" srcId="{8D68EF2E-D127-4A84-87B2-03C2EFC95C2B}" destId="{71969030-D8EA-45DD-A246-687D32B33AB6}" srcOrd="1" destOrd="0" presId="urn:microsoft.com/office/officeart/2005/8/layout/orgChart1"/>
    <dgm:cxn modelId="{91A42264-F2E0-4CF6-975B-F866653B80BA}" type="presOf" srcId="{7BB7883F-1513-4551-81A1-6CA690C05E8A}" destId="{E07AB4AE-2988-4743-ADC2-5C9CFA89BCAF}" srcOrd="1" destOrd="0" presId="urn:microsoft.com/office/officeart/2005/8/layout/orgChart1"/>
    <dgm:cxn modelId="{4514024F-629F-4132-A91D-AB7580FD7A84}" type="presOf" srcId="{E2EF4A45-FF20-41B0-BAFA-7DF298927681}" destId="{E8A1F087-D323-41D5-9E15-5E92747744C8}" srcOrd="0" destOrd="0" presId="urn:microsoft.com/office/officeart/2005/8/layout/orgChart1"/>
    <dgm:cxn modelId="{F96B7054-7DF6-4FF5-A7AF-21B7F07300C7}" type="presOf" srcId="{E2EF4A45-FF20-41B0-BAFA-7DF298927681}" destId="{A1F5116F-1772-4C1F-9481-F5522FA1718E}" srcOrd="1" destOrd="0" presId="urn:microsoft.com/office/officeart/2005/8/layout/orgChart1"/>
    <dgm:cxn modelId="{628D2C3E-5D22-417C-B627-8EABE7E6B4BA}" srcId="{E2EF4A45-FF20-41B0-BAFA-7DF298927681}" destId="{BF423BC7-2CC0-448F-BD05-74E0C02FA048}" srcOrd="2" destOrd="0" parTransId="{8A750D0D-BC30-4490-8913-D06209D3244E}" sibTransId="{D7D1CE98-A642-4064-B481-D0103B1C50E9}"/>
    <dgm:cxn modelId="{6B91B5F5-4D38-46EA-87C7-7C5604810113}" srcId="{74D21127-5698-4B3B-B170-008095429906}" destId="{F633D013-14A9-40F8-B5FA-9E47A76CD9B3}" srcOrd="1" destOrd="0" parTransId="{18DB39DC-6109-46D5-B991-2DAF5BA38305}" sibTransId="{EF8FFDA3-035E-49ED-8850-7DE7034CA395}"/>
    <dgm:cxn modelId="{63DED8D8-F55F-46B6-91C9-DB906C53546C}" type="presOf" srcId="{001790A4-F67A-4367-B190-DBBF52EBC2C6}" destId="{8A47292A-807F-4DEC-860D-3B36925B6201}" srcOrd="0" destOrd="0" presId="urn:microsoft.com/office/officeart/2005/8/layout/orgChart1"/>
    <dgm:cxn modelId="{60980498-695B-4093-920D-E5422FA1BD9B}" type="presOf" srcId="{BF423BC7-2CC0-448F-BD05-74E0C02FA048}" destId="{74449FA9-5A9D-4E5E-8A90-001574A9BFA6}" srcOrd="1" destOrd="0" presId="urn:microsoft.com/office/officeart/2005/8/layout/orgChart1"/>
    <dgm:cxn modelId="{CF12FE57-7B8D-4161-BCA9-674F395E3975}" srcId="{E2EF4A45-FF20-41B0-BAFA-7DF298927681}" destId="{7BB7883F-1513-4551-81A1-6CA690C05E8A}" srcOrd="0" destOrd="0" parTransId="{24189FDF-222D-49D0-8B0F-073FF6664DA3}" sibTransId="{99360A14-3939-43E4-AC40-4CD63579F1C9}"/>
    <dgm:cxn modelId="{2BA0FE76-EB11-40FE-828B-4939C37D1C36}" type="presOf" srcId="{8A750D0D-BC30-4490-8913-D06209D3244E}" destId="{82133165-C92E-451D-A6E6-455A10A800FD}" srcOrd="0" destOrd="0" presId="urn:microsoft.com/office/officeart/2005/8/layout/orgChart1"/>
    <dgm:cxn modelId="{7412C0BE-17D9-4A50-A862-02E4F0C07A47}" type="presOf" srcId="{AC85EAC8-728E-4801-BBF0-1C184536DB56}" destId="{CB762F0F-E051-4FA6-BFDA-5871C0808485}" srcOrd="1" destOrd="0" presId="urn:microsoft.com/office/officeart/2005/8/layout/orgChart1"/>
    <dgm:cxn modelId="{439CF0BA-ED91-4D7F-B4C2-CCAA8A2AC48E}" srcId="{BF423BC7-2CC0-448F-BD05-74E0C02FA048}" destId="{8D68EF2E-D127-4A84-87B2-03C2EFC95C2B}" srcOrd="2" destOrd="0" parTransId="{306F182A-D052-44EA-B316-338EA7F4369F}" sibTransId="{5B840EDC-747A-4007-86EA-7F5EBEFCAD4F}"/>
    <dgm:cxn modelId="{F682C5E9-B38C-4CB0-A3E6-2B4666F18F5B}" type="presOf" srcId="{7158015E-6AF7-40D2-B56A-7155A48808E2}" destId="{6DEDDF0A-0701-4430-8507-B24626AA8B09}" srcOrd="0" destOrd="0" presId="urn:microsoft.com/office/officeart/2005/8/layout/orgChart1"/>
    <dgm:cxn modelId="{4A8526C1-6644-450F-AE27-9389716094B0}" type="presOf" srcId="{654AC283-C789-4D1F-AFE7-DB5720F0B8AF}" destId="{4DA949FB-E264-41B0-99DF-2D4E823375D1}" srcOrd="0" destOrd="0" presId="urn:microsoft.com/office/officeart/2005/8/layout/orgChart1"/>
    <dgm:cxn modelId="{83EF99F9-B8AA-4EB0-8556-9A46B3AE0C70}" type="presOf" srcId="{8C574981-C242-485D-A0C7-C12108F8FA2B}" destId="{4B6E9FE6-4C30-464A-AD5A-EC7A2E64A752}" srcOrd="0" destOrd="0" presId="urn:microsoft.com/office/officeart/2005/8/layout/orgChart1"/>
    <dgm:cxn modelId="{DEF3FA5B-EF15-4478-A2A4-B54AFA748718}" srcId="{BF423BC7-2CC0-448F-BD05-74E0C02FA048}" destId="{7FE9372D-FE64-4BDA-B0D9-E6B50AB8B7AB}" srcOrd="0" destOrd="0" parTransId="{7B24A1BA-E5C9-42CB-A0FA-174BA8FF9655}" sibTransId="{1D5C58FE-63EF-4FDD-A8BD-581D60A8D148}"/>
    <dgm:cxn modelId="{3066D196-FB5A-4091-A69F-741703BBBB36}" type="presOf" srcId="{7B24A1BA-E5C9-42CB-A0FA-174BA8FF9655}" destId="{E9B2F342-6726-4C64-9C18-A5C32F165E70}" srcOrd="0" destOrd="0" presId="urn:microsoft.com/office/officeart/2005/8/layout/orgChart1"/>
    <dgm:cxn modelId="{87C2C642-3794-4378-828C-777F6A4718CC}" type="presOf" srcId="{DC5B362A-0DDA-4D9B-BC2C-A4E1A6C2DD7C}" destId="{AA72B9AF-3BA2-4E0D-B5CA-C7B46F569E9D}" srcOrd="0" destOrd="0" presId="urn:microsoft.com/office/officeart/2005/8/layout/orgChart1"/>
    <dgm:cxn modelId="{9FC75BD3-6373-4F30-84D4-AD339B550CF2}" type="presOf" srcId="{74D21127-5698-4B3B-B170-008095429906}" destId="{E8B09E84-8841-4BCA-BBA8-D08BF2AA2AED}" srcOrd="0" destOrd="0" presId="urn:microsoft.com/office/officeart/2005/8/layout/orgChart1"/>
    <dgm:cxn modelId="{1F554102-E840-4C2B-94F3-EF78DCD74138}" srcId="{7BB7883F-1513-4551-81A1-6CA690C05E8A}" destId="{7158015E-6AF7-40D2-B56A-7155A48808E2}" srcOrd="0" destOrd="0" parTransId="{306ABD53-93C3-4884-869E-8545080537E0}" sibTransId="{8CDDE9DF-559C-4213-8DC0-5BF16E4B046D}"/>
    <dgm:cxn modelId="{B3244344-3F24-4667-A0F1-AA35CC5D4A66}" type="presOf" srcId="{7BB7883F-1513-4551-81A1-6CA690C05E8A}" destId="{3E8280C5-0998-4B15-BE63-0268572535A0}" srcOrd="0" destOrd="0" presId="urn:microsoft.com/office/officeart/2005/8/layout/orgChart1"/>
    <dgm:cxn modelId="{FF7BB537-AE71-467C-B4D0-CAC1DE906A93}" type="presOf" srcId="{8D68EF2E-D127-4A84-87B2-03C2EFC95C2B}" destId="{1E1BFEDA-86BF-4F7A-A084-DEB379F663D7}" srcOrd="0" destOrd="0" presId="urn:microsoft.com/office/officeart/2005/8/layout/orgChart1"/>
    <dgm:cxn modelId="{16A523E1-AD62-4814-857E-7355392E0669}" type="presOf" srcId="{306F182A-D052-44EA-B316-338EA7F4369F}" destId="{71C443D0-CBFB-406E-91A2-79BBB272B196}" srcOrd="0" destOrd="0" presId="urn:microsoft.com/office/officeart/2005/8/layout/orgChart1"/>
    <dgm:cxn modelId="{4957E276-8511-4BC2-8392-3A2889001CA8}" type="presOf" srcId="{AC85EAC8-728E-4801-BBF0-1C184536DB56}" destId="{A113CE5C-23EF-4203-94F5-1AD04D7CBC02}" srcOrd="0" destOrd="0" presId="urn:microsoft.com/office/officeart/2005/8/layout/orgChart1"/>
    <dgm:cxn modelId="{D42EB112-88D1-4095-9241-38C28BA2AE55}" type="presOf" srcId="{F633D013-14A9-40F8-B5FA-9E47A76CD9B3}" destId="{F2627415-8F25-4C02-9256-163DAF6D8A79}" srcOrd="1" destOrd="0" presId="urn:microsoft.com/office/officeart/2005/8/layout/orgChart1"/>
    <dgm:cxn modelId="{6496063E-C042-4A1C-BDE9-F7D674D89C13}" srcId="{74D21127-5698-4B3B-B170-008095429906}" destId="{AC85EAC8-728E-4801-BBF0-1C184536DB56}" srcOrd="2" destOrd="0" parTransId="{818265A4-EA4D-4F64-8737-CC96A6831AEE}" sibTransId="{9CF1F67E-C616-4402-97A4-EBBD24ED35F6}"/>
    <dgm:cxn modelId="{218594A3-2E07-401C-B37A-9FF0DFB9CB2B}" srcId="{74D21127-5698-4B3B-B170-008095429906}" destId="{001790A4-F67A-4367-B190-DBBF52EBC2C6}" srcOrd="0" destOrd="0" parTransId="{654AC283-C789-4D1F-AFE7-DB5720F0B8AF}" sibTransId="{4DB8A75F-320A-4377-8D69-93488ED402AC}"/>
    <dgm:cxn modelId="{38D7528F-FB9F-476E-B0E7-12CEE097DF89}" type="presOf" srcId="{F633D013-14A9-40F8-B5FA-9E47A76CD9B3}" destId="{87339612-E023-4340-A34E-1F4D4305BD80}" srcOrd="0" destOrd="0" presId="urn:microsoft.com/office/officeart/2005/8/layout/orgChart1"/>
    <dgm:cxn modelId="{9C61F3E0-4062-427B-BFF8-BFE282893AE6}" type="presOf" srcId="{7158015E-6AF7-40D2-B56A-7155A48808E2}" destId="{B2AE4F8D-CEA5-42CB-BD61-ED6C878BFD22}" srcOrd="1" destOrd="0" presId="urn:microsoft.com/office/officeart/2005/8/layout/orgChart1"/>
    <dgm:cxn modelId="{E77171D0-804D-469D-8BD3-35FF62EB513D}" type="presOf" srcId="{8927B3B5-C03E-4653-B76C-36D15E5EBF46}" destId="{86687094-BF74-4F53-BA6C-F26B33CAED4B}" srcOrd="1" destOrd="0" presId="urn:microsoft.com/office/officeart/2005/8/layout/orgChart1"/>
    <dgm:cxn modelId="{5CBB18F2-C2BA-46FC-8A62-DCB6D1D6333B}" srcId="{9D60FF42-E3D0-4F0F-84BA-D45727456ED1}" destId="{E2EF4A45-FF20-41B0-BAFA-7DF298927681}" srcOrd="0" destOrd="0" parTransId="{B6B50800-210D-46F9-AB43-0A19F10DF9C2}" sibTransId="{21EA3E4E-E7A7-4240-A031-74C2E6559239}"/>
    <dgm:cxn modelId="{A7C67A02-9A1C-4628-9963-92283D1E47AA}" srcId="{BF423BC7-2CC0-448F-BD05-74E0C02FA048}" destId="{8927B3B5-C03E-4653-B76C-36D15E5EBF46}" srcOrd="1" destOrd="0" parTransId="{DC5B362A-0DDA-4D9B-BC2C-A4E1A6C2DD7C}" sibTransId="{4838965E-DE5C-4310-9495-9D5FC3E8BAE5}"/>
    <dgm:cxn modelId="{AFCB245E-4028-4BD9-8A95-C0A5F3EF2D81}" type="presOf" srcId="{18DB39DC-6109-46D5-B991-2DAF5BA38305}" destId="{27CBEAA2-7290-4F44-8B2B-3EA6BDF12EEC}" srcOrd="0" destOrd="0" presId="urn:microsoft.com/office/officeart/2005/8/layout/orgChart1"/>
    <dgm:cxn modelId="{1F667AE9-67A4-435E-9271-AA410BB032BA}" type="presOf" srcId="{BF423BC7-2CC0-448F-BD05-74E0C02FA048}" destId="{142163C8-8F54-417E-A85A-0C3A50A9588A}" srcOrd="0" destOrd="0" presId="urn:microsoft.com/office/officeart/2005/8/layout/orgChart1"/>
    <dgm:cxn modelId="{B062B62A-1FAD-4964-80FB-1047509A3A3F}" srcId="{E2EF4A45-FF20-41B0-BAFA-7DF298927681}" destId="{74D21127-5698-4B3B-B170-008095429906}" srcOrd="1" destOrd="0" parTransId="{8C574981-C242-485D-A0C7-C12108F8FA2B}" sibTransId="{7C06331C-70DE-4953-A798-00312C97E285}"/>
    <dgm:cxn modelId="{510891CC-6AE7-41C5-83EF-CE9652F2D263}" type="presOf" srcId="{001790A4-F67A-4367-B190-DBBF52EBC2C6}" destId="{BDF2141D-30FE-4ACE-9A51-E6AB2ED96222}" srcOrd="1" destOrd="0" presId="urn:microsoft.com/office/officeart/2005/8/layout/orgChart1"/>
    <dgm:cxn modelId="{CF7BF898-37F3-4C6A-95C4-F22B9496DE38}" type="presOf" srcId="{7FE9372D-FE64-4BDA-B0D9-E6B50AB8B7AB}" destId="{ECC58FC1-DE77-4DA2-BC26-7C8D3082E068}" srcOrd="1" destOrd="0" presId="urn:microsoft.com/office/officeart/2005/8/layout/orgChart1"/>
    <dgm:cxn modelId="{FD18B3C8-02C4-44F1-96CF-C928EF0B4D2B}" type="presOf" srcId="{74D21127-5698-4B3B-B170-008095429906}" destId="{C7938E89-FD31-403C-A037-E33A0EC57175}" srcOrd="1" destOrd="0" presId="urn:microsoft.com/office/officeart/2005/8/layout/orgChart1"/>
    <dgm:cxn modelId="{ACF57FB7-EF0D-420F-9C2C-8658CC572F3A}" type="presOf" srcId="{8927B3B5-C03E-4653-B76C-36D15E5EBF46}" destId="{39138379-2DDC-4D9E-8C57-B3FB32D4A4D3}" srcOrd="0" destOrd="0" presId="urn:microsoft.com/office/officeart/2005/8/layout/orgChart1"/>
    <dgm:cxn modelId="{CC12C635-0578-43D8-A1A7-E92456E55F6E}" type="presOf" srcId="{7FE9372D-FE64-4BDA-B0D9-E6B50AB8B7AB}" destId="{C58DBC7D-373C-4E56-B916-516FD1A06CC2}" srcOrd="0" destOrd="0" presId="urn:microsoft.com/office/officeart/2005/8/layout/orgChart1"/>
    <dgm:cxn modelId="{08555116-11BE-4C04-AEA6-235619CBE196}" type="presParOf" srcId="{A218C84F-B36A-4611-A6EF-51C5EE3CA679}" destId="{05C7351F-0B22-4174-AB34-54368F709264}" srcOrd="0" destOrd="0" presId="urn:microsoft.com/office/officeart/2005/8/layout/orgChart1"/>
    <dgm:cxn modelId="{B1400661-5BF4-492A-915B-40F043456F2E}" type="presParOf" srcId="{05C7351F-0B22-4174-AB34-54368F709264}" destId="{045A7F66-CA7F-48C9-AA75-2B22307C9AC1}" srcOrd="0" destOrd="0" presId="urn:microsoft.com/office/officeart/2005/8/layout/orgChart1"/>
    <dgm:cxn modelId="{FEB4919A-73A0-43A8-BD5B-9249542D8FE9}" type="presParOf" srcId="{045A7F66-CA7F-48C9-AA75-2B22307C9AC1}" destId="{E8A1F087-D323-41D5-9E15-5E92747744C8}" srcOrd="0" destOrd="0" presId="urn:microsoft.com/office/officeart/2005/8/layout/orgChart1"/>
    <dgm:cxn modelId="{4FE75E55-0B50-43CA-86FF-0818F305D54D}" type="presParOf" srcId="{045A7F66-CA7F-48C9-AA75-2B22307C9AC1}" destId="{A1F5116F-1772-4C1F-9481-F5522FA1718E}" srcOrd="1" destOrd="0" presId="urn:microsoft.com/office/officeart/2005/8/layout/orgChart1"/>
    <dgm:cxn modelId="{84E26163-C039-4530-A157-B9FA6004D850}" type="presParOf" srcId="{05C7351F-0B22-4174-AB34-54368F709264}" destId="{AE43895A-7D45-4A40-8D76-D49E52700F0A}" srcOrd="1" destOrd="0" presId="urn:microsoft.com/office/officeart/2005/8/layout/orgChart1"/>
    <dgm:cxn modelId="{76D361D0-4C40-4A3B-B776-ACF15E7E23E7}" type="presParOf" srcId="{AE43895A-7D45-4A40-8D76-D49E52700F0A}" destId="{92E53C2B-7484-49FB-8294-220B3F28C465}" srcOrd="0" destOrd="0" presId="urn:microsoft.com/office/officeart/2005/8/layout/orgChart1"/>
    <dgm:cxn modelId="{2A01979E-664C-4D8D-8C77-C57CFB0B1000}" type="presParOf" srcId="{AE43895A-7D45-4A40-8D76-D49E52700F0A}" destId="{298C08C6-D7DB-4CB8-8FB9-7927F1C35F83}" srcOrd="1" destOrd="0" presId="urn:microsoft.com/office/officeart/2005/8/layout/orgChart1"/>
    <dgm:cxn modelId="{B0399FFA-E4DB-4D23-901C-4B55E776D44D}" type="presParOf" srcId="{298C08C6-D7DB-4CB8-8FB9-7927F1C35F83}" destId="{5F5B49C0-A8A6-4544-AC73-4E7ADDF762F3}" srcOrd="0" destOrd="0" presId="urn:microsoft.com/office/officeart/2005/8/layout/orgChart1"/>
    <dgm:cxn modelId="{F0950ABF-575B-49DD-A121-8B8CBD9C388E}" type="presParOf" srcId="{5F5B49C0-A8A6-4544-AC73-4E7ADDF762F3}" destId="{3E8280C5-0998-4B15-BE63-0268572535A0}" srcOrd="0" destOrd="0" presId="urn:microsoft.com/office/officeart/2005/8/layout/orgChart1"/>
    <dgm:cxn modelId="{F08DDEB1-F77F-4B4F-BAD7-565469365E5B}" type="presParOf" srcId="{5F5B49C0-A8A6-4544-AC73-4E7ADDF762F3}" destId="{E07AB4AE-2988-4743-ADC2-5C9CFA89BCAF}" srcOrd="1" destOrd="0" presId="urn:microsoft.com/office/officeart/2005/8/layout/orgChart1"/>
    <dgm:cxn modelId="{9C0C3310-EC29-4865-97FF-4224E8869A11}" type="presParOf" srcId="{298C08C6-D7DB-4CB8-8FB9-7927F1C35F83}" destId="{30B80A68-3412-4DF2-805A-3918317C1BDD}" srcOrd="1" destOrd="0" presId="urn:microsoft.com/office/officeart/2005/8/layout/orgChart1"/>
    <dgm:cxn modelId="{D2D4C44F-BFF2-4981-8116-B4EB59B5B643}" type="presParOf" srcId="{30B80A68-3412-4DF2-805A-3918317C1BDD}" destId="{2AD79680-33E1-4A49-AFE7-6F06E560D3C8}" srcOrd="0" destOrd="0" presId="urn:microsoft.com/office/officeart/2005/8/layout/orgChart1"/>
    <dgm:cxn modelId="{754432B6-8EC3-495D-920C-4DA2F3CEE7A8}" type="presParOf" srcId="{30B80A68-3412-4DF2-805A-3918317C1BDD}" destId="{6A171425-4B55-4E61-AE7E-96B8363C9CD0}" srcOrd="1" destOrd="0" presId="urn:microsoft.com/office/officeart/2005/8/layout/orgChart1"/>
    <dgm:cxn modelId="{04448B8B-6475-42BC-B6B8-84A922349C13}" type="presParOf" srcId="{6A171425-4B55-4E61-AE7E-96B8363C9CD0}" destId="{1FE5787A-4F5A-4EE1-9BA7-272C4AC3E160}" srcOrd="0" destOrd="0" presId="urn:microsoft.com/office/officeart/2005/8/layout/orgChart1"/>
    <dgm:cxn modelId="{880B026F-E4BF-48F2-8037-7620C68A6FDF}" type="presParOf" srcId="{1FE5787A-4F5A-4EE1-9BA7-272C4AC3E160}" destId="{6DEDDF0A-0701-4430-8507-B24626AA8B09}" srcOrd="0" destOrd="0" presId="urn:microsoft.com/office/officeart/2005/8/layout/orgChart1"/>
    <dgm:cxn modelId="{DCF88C6C-BD33-4F39-9EAC-1ADF81EA8CE9}" type="presParOf" srcId="{1FE5787A-4F5A-4EE1-9BA7-272C4AC3E160}" destId="{B2AE4F8D-CEA5-42CB-BD61-ED6C878BFD22}" srcOrd="1" destOrd="0" presId="urn:microsoft.com/office/officeart/2005/8/layout/orgChart1"/>
    <dgm:cxn modelId="{648D4C20-5FFF-42A1-B9EB-BB52A6D83ED7}" type="presParOf" srcId="{6A171425-4B55-4E61-AE7E-96B8363C9CD0}" destId="{D87AC189-DC9A-4A1D-A2C5-278ED419C241}" srcOrd="1" destOrd="0" presId="urn:microsoft.com/office/officeart/2005/8/layout/orgChart1"/>
    <dgm:cxn modelId="{07F6AA72-C5BD-4119-8C2C-94129CFE14A0}" type="presParOf" srcId="{6A171425-4B55-4E61-AE7E-96B8363C9CD0}" destId="{AC0C1D57-641D-4005-AC31-D35C4E6357FB}" srcOrd="2" destOrd="0" presId="urn:microsoft.com/office/officeart/2005/8/layout/orgChart1"/>
    <dgm:cxn modelId="{3B42D13C-1B2B-46DA-AECC-67DF24285CED}" type="presParOf" srcId="{298C08C6-D7DB-4CB8-8FB9-7927F1C35F83}" destId="{AA3A0B68-E6DD-4764-A5C7-DEFA531B4DB7}" srcOrd="2" destOrd="0" presId="urn:microsoft.com/office/officeart/2005/8/layout/orgChart1"/>
    <dgm:cxn modelId="{9C91EE5E-9BF3-411D-A5B2-FD77306FC389}" type="presParOf" srcId="{AE43895A-7D45-4A40-8D76-D49E52700F0A}" destId="{4B6E9FE6-4C30-464A-AD5A-EC7A2E64A752}" srcOrd="2" destOrd="0" presId="urn:microsoft.com/office/officeart/2005/8/layout/orgChart1"/>
    <dgm:cxn modelId="{CDD3E8CD-5346-4334-8C9A-394F4921154E}" type="presParOf" srcId="{AE43895A-7D45-4A40-8D76-D49E52700F0A}" destId="{200A3B59-6E6C-474A-B937-AA9B5AD383C0}" srcOrd="3" destOrd="0" presId="urn:microsoft.com/office/officeart/2005/8/layout/orgChart1"/>
    <dgm:cxn modelId="{8A01E615-8970-425E-87BA-D7BD7BD63AFB}" type="presParOf" srcId="{200A3B59-6E6C-474A-B937-AA9B5AD383C0}" destId="{02167A23-C4EF-4176-904E-CCED01736902}" srcOrd="0" destOrd="0" presId="urn:microsoft.com/office/officeart/2005/8/layout/orgChart1"/>
    <dgm:cxn modelId="{77C4D422-9AE5-4A0C-9438-D5168AB3B2F7}" type="presParOf" srcId="{02167A23-C4EF-4176-904E-CCED01736902}" destId="{E8B09E84-8841-4BCA-BBA8-D08BF2AA2AED}" srcOrd="0" destOrd="0" presId="urn:microsoft.com/office/officeart/2005/8/layout/orgChart1"/>
    <dgm:cxn modelId="{4054303A-BA64-495D-A51E-F5EC06BBB081}" type="presParOf" srcId="{02167A23-C4EF-4176-904E-CCED01736902}" destId="{C7938E89-FD31-403C-A037-E33A0EC57175}" srcOrd="1" destOrd="0" presId="urn:microsoft.com/office/officeart/2005/8/layout/orgChart1"/>
    <dgm:cxn modelId="{1DAD84A8-ED02-4A57-9810-2BB2DA11AF57}" type="presParOf" srcId="{200A3B59-6E6C-474A-B937-AA9B5AD383C0}" destId="{0F77C96D-924B-4896-9CC1-FAF4502357E0}" srcOrd="1" destOrd="0" presId="urn:microsoft.com/office/officeart/2005/8/layout/orgChart1"/>
    <dgm:cxn modelId="{BDAC00C3-D588-4975-8A97-EB769924597B}" type="presParOf" srcId="{0F77C96D-924B-4896-9CC1-FAF4502357E0}" destId="{4DA949FB-E264-41B0-99DF-2D4E823375D1}" srcOrd="0" destOrd="0" presId="urn:microsoft.com/office/officeart/2005/8/layout/orgChart1"/>
    <dgm:cxn modelId="{1C314527-90B1-4091-B6C0-C7C54B0D1001}" type="presParOf" srcId="{0F77C96D-924B-4896-9CC1-FAF4502357E0}" destId="{89C34DBA-C4D5-4E92-A4B4-4F28F62D38D0}" srcOrd="1" destOrd="0" presId="urn:microsoft.com/office/officeart/2005/8/layout/orgChart1"/>
    <dgm:cxn modelId="{5E69A66C-67D3-485F-A179-186885BF535F}" type="presParOf" srcId="{89C34DBA-C4D5-4E92-A4B4-4F28F62D38D0}" destId="{3E03F55B-76C3-4169-9D59-13ECDCBA6F05}" srcOrd="0" destOrd="0" presId="urn:microsoft.com/office/officeart/2005/8/layout/orgChart1"/>
    <dgm:cxn modelId="{EB1C4F84-39C3-4CBD-8C8E-FB695908D882}" type="presParOf" srcId="{3E03F55B-76C3-4169-9D59-13ECDCBA6F05}" destId="{8A47292A-807F-4DEC-860D-3B36925B6201}" srcOrd="0" destOrd="0" presId="urn:microsoft.com/office/officeart/2005/8/layout/orgChart1"/>
    <dgm:cxn modelId="{35645722-BA19-4F5C-814B-045B57D35EC3}" type="presParOf" srcId="{3E03F55B-76C3-4169-9D59-13ECDCBA6F05}" destId="{BDF2141D-30FE-4ACE-9A51-E6AB2ED96222}" srcOrd="1" destOrd="0" presId="urn:microsoft.com/office/officeart/2005/8/layout/orgChart1"/>
    <dgm:cxn modelId="{4435E2E3-37F9-450A-9A26-2FDF2C0F40C2}" type="presParOf" srcId="{89C34DBA-C4D5-4E92-A4B4-4F28F62D38D0}" destId="{31DBD3B4-09FE-466D-82C5-E465676D1773}" srcOrd="1" destOrd="0" presId="urn:microsoft.com/office/officeart/2005/8/layout/orgChart1"/>
    <dgm:cxn modelId="{267B8AB4-E268-492A-8516-2E23569B93D0}" type="presParOf" srcId="{89C34DBA-C4D5-4E92-A4B4-4F28F62D38D0}" destId="{D7304BE9-D670-4A61-8DDA-2BB791747BCE}" srcOrd="2" destOrd="0" presId="urn:microsoft.com/office/officeart/2005/8/layout/orgChart1"/>
    <dgm:cxn modelId="{CEEF8196-CCEB-4FC3-9DC0-3CD8F6C2A6E2}" type="presParOf" srcId="{0F77C96D-924B-4896-9CC1-FAF4502357E0}" destId="{27CBEAA2-7290-4F44-8B2B-3EA6BDF12EEC}" srcOrd="2" destOrd="0" presId="urn:microsoft.com/office/officeart/2005/8/layout/orgChart1"/>
    <dgm:cxn modelId="{DFE0E8D9-F79F-48AA-897C-D725B2D9C3A0}" type="presParOf" srcId="{0F77C96D-924B-4896-9CC1-FAF4502357E0}" destId="{0F8CB88F-489F-4C91-A0D2-E3B7E458B306}" srcOrd="3" destOrd="0" presId="urn:microsoft.com/office/officeart/2005/8/layout/orgChart1"/>
    <dgm:cxn modelId="{08AB81A3-AADD-4F08-B407-D3A120761010}" type="presParOf" srcId="{0F8CB88F-489F-4C91-A0D2-E3B7E458B306}" destId="{A75FA930-4AEB-4D74-ACEE-E500259D3426}" srcOrd="0" destOrd="0" presId="urn:microsoft.com/office/officeart/2005/8/layout/orgChart1"/>
    <dgm:cxn modelId="{E8DF7D0C-8F2E-46C0-95F9-DCA609A10757}" type="presParOf" srcId="{A75FA930-4AEB-4D74-ACEE-E500259D3426}" destId="{87339612-E023-4340-A34E-1F4D4305BD80}" srcOrd="0" destOrd="0" presId="urn:microsoft.com/office/officeart/2005/8/layout/orgChart1"/>
    <dgm:cxn modelId="{EB85E016-1C12-41C4-9A65-675CAE594AD5}" type="presParOf" srcId="{A75FA930-4AEB-4D74-ACEE-E500259D3426}" destId="{F2627415-8F25-4C02-9256-163DAF6D8A79}" srcOrd="1" destOrd="0" presId="urn:microsoft.com/office/officeart/2005/8/layout/orgChart1"/>
    <dgm:cxn modelId="{6F6FF8E1-C1D8-4502-AD5A-5F6591F561D0}" type="presParOf" srcId="{0F8CB88F-489F-4C91-A0D2-E3B7E458B306}" destId="{EBE819F9-8904-4CF2-99BE-0FDE554CC537}" srcOrd="1" destOrd="0" presId="urn:microsoft.com/office/officeart/2005/8/layout/orgChart1"/>
    <dgm:cxn modelId="{DE6384CA-0FBE-4B68-A7B2-53059F43431B}" type="presParOf" srcId="{0F8CB88F-489F-4C91-A0D2-E3B7E458B306}" destId="{D2275D19-853C-4183-84CC-166B05CED425}" srcOrd="2" destOrd="0" presId="urn:microsoft.com/office/officeart/2005/8/layout/orgChart1"/>
    <dgm:cxn modelId="{827CD9E0-E25B-48A6-8657-483B52FC44EB}" type="presParOf" srcId="{0F77C96D-924B-4896-9CC1-FAF4502357E0}" destId="{E0B5F261-692F-49F2-894F-5B8362AD3973}" srcOrd="4" destOrd="0" presId="urn:microsoft.com/office/officeart/2005/8/layout/orgChart1"/>
    <dgm:cxn modelId="{FECB555D-C80B-47E4-B7D3-7A7543CFB895}" type="presParOf" srcId="{0F77C96D-924B-4896-9CC1-FAF4502357E0}" destId="{3F61A368-A013-4467-860B-E4FD6BECB64D}" srcOrd="5" destOrd="0" presId="urn:microsoft.com/office/officeart/2005/8/layout/orgChart1"/>
    <dgm:cxn modelId="{EE943FEC-8A27-4475-AC73-0AB330E149F3}" type="presParOf" srcId="{3F61A368-A013-4467-860B-E4FD6BECB64D}" destId="{BF15D665-F298-48D8-BF50-15372E1DD0B2}" srcOrd="0" destOrd="0" presId="urn:microsoft.com/office/officeart/2005/8/layout/orgChart1"/>
    <dgm:cxn modelId="{B5ADB4D5-EA7F-4A37-B07E-80D8CC7EEAE4}" type="presParOf" srcId="{BF15D665-F298-48D8-BF50-15372E1DD0B2}" destId="{A113CE5C-23EF-4203-94F5-1AD04D7CBC02}" srcOrd="0" destOrd="0" presId="urn:microsoft.com/office/officeart/2005/8/layout/orgChart1"/>
    <dgm:cxn modelId="{34B9CFE5-3157-451B-981A-B137A097259B}" type="presParOf" srcId="{BF15D665-F298-48D8-BF50-15372E1DD0B2}" destId="{CB762F0F-E051-4FA6-BFDA-5871C0808485}" srcOrd="1" destOrd="0" presId="urn:microsoft.com/office/officeart/2005/8/layout/orgChart1"/>
    <dgm:cxn modelId="{83DF0CC0-9073-4396-87AC-29C3110AA6AC}" type="presParOf" srcId="{3F61A368-A013-4467-860B-E4FD6BECB64D}" destId="{F307FFF4-79AB-49B8-8F7B-C0AD2F9E59F7}" srcOrd="1" destOrd="0" presId="urn:microsoft.com/office/officeart/2005/8/layout/orgChart1"/>
    <dgm:cxn modelId="{148FAF91-9388-4B98-BF4B-DA5DB8754EA3}" type="presParOf" srcId="{3F61A368-A013-4467-860B-E4FD6BECB64D}" destId="{9ECEE2BB-70BC-4ECC-AFA2-CCE8E33E5092}" srcOrd="2" destOrd="0" presId="urn:microsoft.com/office/officeart/2005/8/layout/orgChart1"/>
    <dgm:cxn modelId="{A84FA3AC-CF63-4873-AC7F-0CEE0D656E62}" type="presParOf" srcId="{200A3B59-6E6C-474A-B937-AA9B5AD383C0}" destId="{08F345AF-5493-4E1D-B95D-564EC5710FE7}" srcOrd="2" destOrd="0" presId="urn:microsoft.com/office/officeart/2005/8/layout/orgChart1"/>
    <dgm:cxn modelId="{00C8CDDE-6CA1-4858-9FC7-0958620806F5}" type="presParOf" srcId="{AE43895A-7D45-4A40-8D76-D49E52700F0A}" destId="{82133165-C92E-451D-A6E6-455A10A800FD}" srcOrd="4" destOrd="0" presId="urn:microsoft.com/office/officeart/2005/8/layout/orgChart1"/>
    <dgm:cxn modelId="{DE767427-9014-4D5F-9F13-E8C3359ADB7C}" type="presParOf" srcId="{AE43895A-7D45-4A40-8D76-D49E52700F0A}" destId="{5950507A-3C25-42DE-A142-17192726F8D2}" srcOrd="5" destOrd="0" presId="urn:microsoft.com/office/officeart/2005/8/layout/orgChart1"/>
    <dgm:cxn modelId="{F805BE55-BD1B-4973-B361-8A2E7C54BAFF}" type="presParOf" srcId="{5950507A-3C25-42DE-A142-17192726F8D2}" destId="{5DA19F6B-C07A-4361-8840-4C24D529D64C}" srcOrd="0" destOrd="0" presId="urn:microsoft.com/office/officeart/2005/8/layout/orgChart1"/>
    <dgm:cxn modelId="{F6B0922A-5E0D-42E5-BA0F-C04E65028BEA}" type="presParOf" srcId="{5DA19F6B-C07A-4361-8840-4C24D529D64C}" destId="{142163C8-8F54-417E-A85A-0C3A50A9588A}" srcOrd="0" destOrd="0" presId="urn:microsoft.com/office/officeart/2005/8/layout/orgChart1"/>
    <dgm:cxn modelId="{03F117E9-DB65-4261-AE1E-8C328161263B}" type="presParOf" srcId="{5DA19F6B-C07A-4361-8840-4C24D529D64C}" destId="{74449FA9-5A9D-4E5E-8A90-001574A9BFA6}" srcOrd="1" destOrd="0" presId="urn:microsoft.com/office/officeart/2005/8/layout/orgChart1"/>
    <dgm:cxn modelId="{FD756394-E84A-490F-A08D-54001532694D}" type="presParOf" srcId="{5950507A-3C25-42DE-A142-17192726F8D2}" destId="{1C9BF581-BA4F-4FE6-B83E-19964CD3C3EB}" srcOrd="1" destOrd="0" presId="urn:microsoft.com/office/officeart/2005/8/layout/orgChart1"/>
    <dgm:cxn modelId="{F2F10B24-4B24-4831-A8CE-A7F111C0F836}" type="presParOf" srcId="{1C9BF581-BA4F-4FE6-B83E-19964CD3C3EB}" destId="{E9B2F342-6726-4C64-9C18-A5C32F165E70}" srcOrd="0" destOrd="0" presId="urn:microsoft.com/office/officeart/2005/8/layout/orgChart1"/>
    <dgm:cxn modelId="{D5F5ECE4-D696-4359-A060-626D80B67882}" type="presParOf" srcId="{1C9BF581-BA4F-4FE6-B83E-19964CD3C3EB}" destId="{2D698F84-AE34-4B87-8C34-16C879B2B4D1}" srcOrd="1" destOrd="0" presId="urn:microsoft.com/office/officeart/2005/8/layout/orgChart1"/>
    <dgm:cxn modelId="{854F4F33-C5A4-40E6-804E-A4C307D7EE75}" type="presParOf" srcId="{2D698F84-AE34-4B87-8C34-16C879B2B4D1}" destId="{65C005D8-24EE-4B65-B588-8C18809DE417}" srcOrd="0" destOrd="0" presId="urn:microsoft.com/office/officeart/2005/8/layout/orgChart1"/>
    <dgm:cxn modelId="{4C8BC830-33EC-46FA-AA55-BA398A201353}" type="presParOf" srcId="{65C005D8-24EE-4B65-B588-8C18809DE417}" destId="{C58DBC7D-373C-4E56-B916-516FD1A06CC2}" srcOrd="0" destOrd="0" presId="urn:microsoft.com/office/officeart/2005/8/layout/orgChart1"/>
    <dgm:cxn modelId="{C0C4F481-D914-4048-A8BD-9A27650BDD5D}" type="presParOf" srcId="{65C005D8-24EE-4B65-B588-8C18809DE417}" destId="{ECC58FC1-DE77-4DA2-BC26-7C8D3082E068}" srcOrd="1" destOrd="0" presId="urn:microsoft.com/office/officeart/2005/8/layout/orgChart1"/>
    <dgm:cxn modelId="{BF553DCC-8FBA-4CEC-96AC-597CF50B8BC5}" type="presParOf" srcId="{2D698F84-AE34-4B87-8C34-16C879B2B4D1}" destId="{B2670390-B82E-48A9-BC94-208E674884C3}" srcOrd="1" destOrd="0" presId="urn:microsoft.com/office/officeart/2005/8/layout/orgChart1"/>
    <dgm:cxn modelId="{20F75096-A05C-4B5C-ABB9-6F99660E0E33}" type="presParOf" srcId="{2D698F84-AE34-4B87-8C34-16C879B2B4D1}" destId="{39E16265-81CE-4396-9283-57B76565207D}" srcOrd="2" destOrd="0" presId="urn:microsoft.com/office/officeart/2005/8/layout/orgChart1"/>
    <dgm:cxn modelId="{C90DA635-CB68-439A-8688-A7E23414790F}" type="presParOf" srcId="{1C9BF581-BA4F-4FE6-B83E-19964CD3C3EB}" destId="{AA72B9AF-3BA2-4E0D-B5CA-C7B46F569E9D}" srcOrd="2" destOrd="0" presId="urn:microsoft.com/office/officeart/2005/8/layout/orgChart1"/>
    <dgm:cxn modelId="{7B20353A-45B8-4480-B1AA-E708DE0BCA04}" type="presParOf" srcId="{1C9BF581-BA4F-4FE6-B83E-19964CD3C3EB}" destId="{F6E1C99B-9B04-4A0B-B0D1-2F2C32611E5F}" srcOrd="3" destOrd="0" presId="urn:microsoft.com/office/officeart/2005/8/layout/orgChart1"/>
    <dgm:cxn modelId="{5E3DC61E-2AFE-4FDD-BFB4-B0D9FE11EEE3}" type="presParOf" srcId="{F6E1C99B-9B04-4A0B-B0D1-2F2C32611E5F}" destId="{7BA517BC-6F17-465B-BD2D-C1BA6469AFAC}" srcOrd="0" destOrd="0" presId="urn:microsoft.com/office/officeart/2005/8/layout/orgChart1"/>
    <dgm:cxn modelId="{636BF963-947F-4DD5-8688-4F4861449CFE}" type="presParOf" srcId="{7BA517BC-6F17-465B-BD2D-C1BA6469AFAC}" destId="{39138379-2DDC-4D9E-8C57-B3FB32D4A4D3}" srcOrd="0" destOrd="0" presId="urn:microsoft.com/office/officeart/2005/8/layout/orgChart1"/>
    <dgm:cxn modelId="{E914477D-F132-42BA-B15A-9A277F51E4A7}" type="presParOf" srcId="{7BA517BC-6F17-465B-BD2D-C1BA6469AFAC}" destId="{86687094-BF74-4F53-BA6C-F26B33CAED4B}" srcOrd="1" destOrd="0" presId="urn:microsoft.com/office/officeart/2005/8/layout/orgChart1"/>
    <dgm:cxn modelId="{44B6C135-26BD-4B3E-836E-DD8D11A37EC2}" type="presParOf" srcId="{F6E1C99B-9B04-4A0B-B0D1-2F2C32611E5F}" destId="{825AB201-2408-489A-9093-32BC4F6E72DD}" srcOrd="1" destOrd="0" presId="urn:microsoft.com/office/officeart/2005/8/layout/orgChart1"/>
    <dgm:cxn modelId="{52EBE386-2672-46F7-ABB4-7EC107D54157}" type="presParOf" srcId="{F6E1C99B-9B04-4A0B-B0D1-2F2C32611E5F}" destId="{96EE7676-8BCA-401D-AE5A-8872DB40EC25}" srcOrd="2" destOrd="0" presId="urn:microsoft.com/office/officeart/2005/8/layout/orgChart1"/>
    <dgm:cxn modelId="{C0EFB4D0-606C-4AF1-B578-422F70C59024}" type="presParOf" srcId="{1C9BF581-BA4F-4FE6-B83E-19964CD3C3EB}" destId="{71C443D0-CBFB-406E-91A2-79BBB272B196}" srcOrd="4" destOrd="0" presId="urn:microsoft.com/office/officeart/2005/8/layout/orgChart1"/>
    <dgm:cxn modelId="{15106BAB-C8F3-4A6E-BBA4-65E2E50E560F}" type="presParOf" srcId="{1C9BF581-BA4F-4FE6-B83E-19964CD3C3EB}" destId="{AE988466-66A1-44F4-A29A-F3BA3A03AA0E}" srcOrd="5" destOrd="0" presId="urn:microsoft.com/office/officeart/2005/8/layout/orgChart1"/>
    <dgm:cxn modelId="{DC05DBA5-87A0-4A5F-A769-0766F72144EB}" type="presParOf" srcId="{AE988466-66A1-44F4-A29A-F3BA3A03AA0E}" destId="{06088382-FA66-407B-B8DB-52AD399CDCAE}" srcOrd="0" destOrd="0" presId="urn:microsoft.com/office/officeart/2005/8/layout/orgChart1"/>
    <dgm:cxn modelId="{6B8D2FB0-0712-4A8E-ADCE-AC516304297A}" type="presParOf" srcId="{06088382-FA66-407B-B8DB-52AD399CDCAE}" destId="{1E1BFEDA-86BF-4F7A-A084-DEB379F663D7}" srcOrd="0" destOrd="0" presId="urn:microsoft.com/office/officeart/2005/8/layout/orgChart1"/>
    <dgm:cxn modelId="{A4B11869-6147-44C0-95D6-BFA4FB68020F}" type="presParOf" srcId="{06088382-FA66-407B-B8DB-52AD399CDCAE}" destId="{71969030-D8EA-45DD-A246-687D32B33AB6}" srcOrd="1" destOrd="0" presId="urn:microsoft.com/office/officeart/2005/8/layout/orgChart1"/>
    <dgm:cxn modelId="{7DE729E7-6879-47C3-958F-AD780E29A22A}" type="presParOf" srcId="{AE988466-66A1-44F4-A29A-F3BA3A03AA0E}" destId="{99340765-E5D1-4B85-8E3A-430D3D39BF6D}" srcOrd="1" destOrd="0" presId="urn:microsoft.com/office/officeart/2005/8/layout/orgChart1"/>
    <dgm:cxn modelId="{99EBC280-C091-497E-A496-685F589917B6}" type="presParOf" srcId="{AE988466-66A1-44F4-A29A-F3BA3A03AA0E}" destId="{A7E05E2F-3AAC-4526-BED2-1F4EED255CEB}" srcOrd="2" destOrd="0" presId="urn:microsoft.com/office/officeart/2005/8/layout/orgChart1"/>
    <dgm:cxn modelId="{268CB9D2-248C-495F-84AF-6E641869406D}" type="presParOf" srcId="{5950507A-3C25-42DE-A142-17192726F8D2}" destId="{FDF286B6-C1D4-417C-8285-BCE25EABA330}" srcOrd="2" destOrd="0" presId="urn:microsoft.com/office/officeart/2005/8/layout/orgChart1"/>
    <dgm:cxn modelId="{D0C21230-3FF1-44CC-BD54-A3048810B36C}" type="presParOf" srcId="{05C7351F-0B22-4174-AB34-54368F709264}" destId="{56E7DA7F-AF9B-41BB-B401-29DB47CB548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642A9B-1E99-4C65-8277-E3C990E7DF68}"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s-ES"/>
        </a:p>
      </dgm:t>
    </dgm:pt>
    <dgm:pt modelId="{7296220B-4638-4685-B953-BEA35B0E47AF}">
      <dgm:prSet phldrT="[Texto]"/>
      <dgm:spPr/>
      <dgm:t>
        <a:bodyPr/>
        <a:lstStyle/>
        <a:p>
          <a:r>
            <a:rPr lang="es-ES" dirty="0" smtClean="0"/>
            <a:t>Constitución de la Republica del Ecuador</a:t>
          </a:r>
          <a:endParaRPr lang="es-ES" dirty="0"/>
        </a:p>
      </dgm:t>
    </dgm:pt>
    <dgm:pt modelId="{F84593AB-AB2F-47F4-967F-98973D3AB2DE}" type="parTrans" cxnId="{065BEF68-DD6B-486E-9B35-A2EEAE383D63}">
      <dgm:prSet/>
      <dgm:spPr/>
      <dgm:t>
        <a:bodyPr/>
        <a:lstStyle/>
        <a:p>
          <a:endParaRPr lang="es-ES"/>
        </a:p>
      </dgm:t>
    </dgm:pt>
    <dgm:pt modelId="{1E535FBA-BC08-4F65-80C9-F13F9ED54BEC}" type="sibTrans" cxnId="{065BEF68-DD6B-486E-9B35-A2EEAE383D63}">
      <dgm:prSet/>
      <dgm:spPr/>
      <dgm:t>
        <a:bodyPr/>
        <a:lstStyle/>
        <a:p>
          <a:endParaRPr lang="es-ES"/>
        </a:p>
      </dgm:t>
    </dgm:pt>
    <dgm:pt modelId="{412B81D7-7D80-444B-813B-81A8BFEE2804}">
      <dgm:prSet phldrT="[Texto]"/>
      <dgm:spPr/>
      <dgm:t>
        <a:bodyPr/>
        <a:lstStyle/>
        <a:p>
          <a:r>
            <a:rPr lang="es-EC" dirty="0" smtClean="0"/>
            <a:t>el Sistema de Educación Superior tiene como finalidad la formación académica y profesional con visión científica y humanista; la investigación científica y tecnológica; la innovación, promoción, desarrollo y difusión de los saberes y las culturas; la construcción de soluciones para los problemas del país, en relación con los objetivos del régimen de desarrollo”.</a:t>
          </a:r>
          <a:endParaRPr lang="es-ES" dirty="0"/>
        </a:p>
      </dgm:t>
    </dgm:pt>
    <dgm:pt modelId="{C71979B8-F7A5-4E0F-AE89-D401311E6C57}" type="parTrans" cxnId="{125E786A-8557-4986-BBEB-F8072D3D0814}">
      <dgm:prSet/>
      <dgm:spPr/>
      <dgm:t>
        <a:bodyPr/>
        <a:lstStyle/>
        <a:p>
          <a:endParaRPr lang="es-ES"/>
        </a:p>
      </dgm:t>
    </dgm:pt>
    <dgm:pt modelId="{29536AB8-B036-4438-8A63-D3820C9EF6F9}" type="sibTrans" cxnId="{125E786A-8557-4986-BBEB-F8072D3D0814}">
      <dgm:prSet/>
      <dgm:spPr/>
      <dgm:t>
        <a:bodyPr/>
        <a:lstStyle/>
        <a:p>
          <a:endParaRPr lang="es-ES"/>
        </a:p>
      </dgm:t>
    </dgm:pt>
    <dgm:pt modelId="{ABEBED16-B0A4-4F25-9058-E8ED622F8367}">
      <dgm:prSet phldrT="[Texto]">
        <dgm:style>
          <a:lnRef idx="1">
            <a:schemeClr val="accent3"/>
          </a:lnRef>
          <a:fillRef idx="2">
            <a:schemeClr val="accent3"/>
          </a:fillRef>
          <a:effectRef idx="1">
            <a:schemeClr val="accent3"/>
          </a:effectRef>
          <a:fontRef idx="minor">
            <a:schemeClr val="dk1"/>
          </a:fontRef>
        </dgm:style>
      </dgm:prSet>
      <dgm:spPr/>
      <dgm:t>
        <a:bodyPr/>
        <a:lstStyle/>
        <a:p>
          <a:r>
            <a:rPr lang="es-ES" dirty="0" smtClean="0"/>
            <a:t>Ley orgánica de educación superior</a:t>
          </a:r>
          <a:endParaRPr lang="es-ES" dirty="0"/>
        </a:p>
      </dgm:t>
    </dgm:pt>
    <dgm:pt modelId="{E60A7C6D-3F64-49A2-A7CD-9E11E9DCC862}" type="parTrans" cxnId="{22268EEE-9753-4865-8222-7E8C972EC41C}">
      <dgm:prSet/>
      <dgm:spPr/>
      <dgm:t>
        <a:bodyPr/>
        <a:lstStyle/>
        <a:p>
          <a:endParaRPr lang="es-ES"/>
        </a:p>
      </dgm:t>
    </dgm:pt>
    <dgm:pt modelId="{471B6A05-26E1-42F8-A2F2-D5023AB4F822}" type="sibTrans" cxnId="{22268EEE-9753-4865-8222-7E8C972EC41C}">
      <dgm:prSet/>
      <dgm:spPr/>
      <dgm:t>
        <a:bodyPr/>
        <a:lstStyle/>
        <a:p>
          <a:endParaRPr lang="es-ES"/>
        </a:p>
      </dgm:t>
    </dgm:pt>
    <dgm:pt modelId="{AD245AA7-8165-4B1C-95CB-87DDE1E08210}">
      <dgm:prSet phldrT="[Texto]"/>
      <dgm:spPr/>
      <dgm:t>
        <a:bodyPr/>
        <a:lstStyle/>
        <a:p>
          <a:endParaRPr lang="es-ES" dirty="0"/>
        </a:p>
      </dgm:t>
    </dgm:pt>
    <dgm:pt modelId="{D89E9534-6E1A-4FD1-931C-5C88179F63C1}" type="parTrans" cxnId="{E8D80BB8-FE49-4538-B25E-D291CDC84CAE}">
      <dgm:prSet/>
      <dgm:spPr/>
      <dgm:t>
        <a:bodyPr/>
        <a:lstStyle/>
        <a:p>
          <a:endParaRPr lang="es-ES"/>
        </a:p>
      </dgm:t>
    </dgm:pt>
    <dgm:pt modelId="{25405D82-F579-470A-A783-159083DDF814}" type="sibTrans" cxnId="{E8D80BB8-FE49-4538-B25E-D291CDC84CAE}">
      <dgm:prSet/>
      <dgm:spPr/>
      <dgm:t>
        <a:bodyPr/>
        <a:lstStyle/>
        <a:p>
          <a:endParaRPr lang="es-ES"/>
        </a:p>
      </dgm:t>
    </dgm:pt>
    <dgm:pt modelId="{93966198-8F07-4A3E-B2DB-68D2745D7EBD}">
      <dgm:prSet phldrT="[Texto]"/>
      <dgm:spPr/>
      <dgm:t>
        <a:bodyPr/>
        <a:lstStyle/>
        <a:p>
          <a:r>
            <a:rPr lang="es-ES" dirty="0" smtClean="0"/>
            <a:t>Reglamentos de doctorados</a:t>
          </a:r>
          <a:endParaRPr lang="es-ES" dirty="0"/>
        </a:p>
      </dgm:t>
    </dgm:pt>
    <dgm:pt modelId="{7B53AD0B-B673-4C68-B656-397E2B8DC925}" type="parTrans" cxnId="{0F80B758-1293-411D-BA9D-2DDE535C0418}">
      <dgm:prSet/>
      <dgm:spPr/>
      <dgm:t>
        <a:bodyPr/>
        <a:lstStyle/>
        <a:p>
          <a:endParaRPr lang="es-ES"/>
        </a:p>
      </dgm:t>
    </dgm:pt>
    <dgm:pt modelId="{CF0B6B63-D75D-437B-91A5-EB8CCC75F12D}" type="sibTrans" cxnId="{0F80B758-1293-411D-BA9D-2DDE535C0418}">
      <dgm:prSet/>
      <dgm:spPr/>
      <dgm:t>
        <a:bodyPr/>
        <a:lstStyle/>
        <a:p>
          <a:endParaRPr lang="es-ES"/>
        </a:p>
      </dgm:t>
    </dgm:pt>
    <dgm:pt modelId="{A06BAAAA-01C2-471E-BC5B-F38B29C3D568}">
      <dgm:prSet phldrT="[Texto]"/>
      <dgm:spPr/>
      <dgm:t>
        <a:bodyPr/>
        <a:lstStyle/>
        <a:p>
          <a:r>
            <a:rPr lang="es-EC" dirty="0" smtClean="0"/>
            <a:t>Actividades formativas, investigativas e integradoras, que permitan el desarrollo de competencias profesionales.</a:t>
          </a:r>
          <a:endParaRPr lang="es-ES" dirty="0"/>
        </a:p>
      </dgm:t>
    </dgm:pt>
    <dgm:pt modelId="{8B024274-81A3-4414-BD0F-FC7F2171D6FE}" type="parTrans" cxnId="{85B4E45F-3759-4D7B-9A0B-80FDC18133D7}">
      <dgm:prSet/>
      <dgm:spPr/>
      <dgm:t>
        <a:bodyPr/>
        <a:lstStyle/>
        <a:p>
          <a:endParaRPr lang="es-ES"/>
        </a:p>
      </dgm:t>
    </dgm:pt>
    <dgm:pt modelId="{87802903-0892-4505-A218-C1A1EB5456BA}" type="sibTrans" cxnId="{85B4E45F-3759-4D7B-9A0B-80FDC18133D7}">
      <dgm:prSet/>
      <dgm:spPr/>
      <dgm:t>
        <a:bodyPr/>
        <a:lstStyle/>
        <a:p>
          <a:endParaRPr lang="es-ES"/>
        </a:p>
      </dgm:t>
    </dgm:pt>
    <dgm:pt modelId="{5DDA1FDC-2F8B-4212-A466-A901995BCDD8}">
      <dgm:prSet phldrT="[Texto]"/>
      <dgm:spPr/>
      <dgm:t>
        <a:bodyPr/>
        <a:lstStyle/>
        <a:p>
          <a:r>
            <a:rPr lang="es-EC" dirty="0" smtClean="0"/>
            <a:t>El cuarto nivel de postgrado presta atención a la especialización científica, en el entrenamiento profesional avanzado</a:t>
          </a:r>
          <a:endParaRPr lang="es-ES" dirty="0"/>
        </a:p>
      </dgm:t>
    </dgm:pt>
    <dgm:pt modelId="{2C4E271E-B120-489F-A761-8FDF2D58AD14}" type="parTrans" cxnId="{7532D77C-C0E1-49A7-A079-3BF604B28F2E}">
      <dgm:prSet/>
      <dgm:spPr/>
      <dgm:t>
        <a:bodyPr/>
        <a:lstStyle/>
        <a:p>
          <a:endParaRPr lang="es-ES"/>
        </a:p>
      </dgm:t>
    </dgm:pt>
    <dgm:pt modelId="{B6DE21F2-A304-47B1-9F40-BE8B610E15E5}" type="sibTrans" cxnId="{7532D77C-C0E1-49A7-A079-3BF604B28F2E}">
      <dgm:prSet/>
      <dgm:spPr/>
      <dgm:t>
        <a:bodyPr/>
        <a:lstStyle/>
        <a:p>
          <a:endParaRPr lang="es-ES"/>
        </a:p>
      </dgm:t>
    </dgm:pt>
    <dgm:pt modelId="{15421FF6-4EFD-4FF5-B4A3-B7479E32B97D}">
      <dgm:prSet phldrT="[Texto]"/>
      <dgm:spPr/>
      <dgm:t>
        <a:bodyPr/>
        <a:lstStyle/>
        <a:p>
          <a:endParaRPr lang="es-ES" dirty="0"/>
        </a:p>
      </dgm:t>
    </dgm:pt>
    <dgm:pt modelId="{EFD49413-2ADA-45DF-90E2-620719C47B1A}" type="parTrans" cxnId="{065D6E49-270F-4DCB-AAFE-C631E74FC878}">
      <dgm:prSet/>
      <dgm:spPr/>
      <dgm:t>
        <a:bodyPr/>
        <a:lstStyle/>
        <a:p>
          <a:endParaRPr lang="es-ES"/>
        </a:p>
      </dgm:t>
    </dgm:pt>
    <dgm:pt modelId="{C2383E5B-D095-4FD1-9DAD-A490B21CE890}" type="sibTrans" cxnId="{065D6E49-270F-4DCB-AAFE-C631E74FC878}">
      <dgm:prSet/>
      <dgm:spPr/>
      <dgm:t>
        <a:bodyPr/>
        <a:lstStyle/>
        <a:p>
          <a:endParaRPr lang="es-ES"/>
        </a:p>
      </dgm:t>
    </dgm:pt>
    <dgm:pt modelId="{FE1B176A-3289-4E5D-97CD-27D7434F23AA}">
      <dgm:prSet phldrT="[Texto]"/>
      <dgm:spPr/>
      <dgm:t>
        <a:bodyPr/>
        <a:lstStyle/>
        <a:p>
          <a:r>
            <a:rPr lang="es-EC" dirty="0" smtClean="0"/>
            <a:t>Los principios de pertinencia a incorporar en los diferentes programas de postgrado deben estar relacionados a los objetivos del Plan Nacional de Desarrollo </a:t>
          </a:r>
          <a:endParaRPr lang="es-ES" dirty="0"/>
        </a:p>
      </dgm:t>
    </dgm:pt>
    <dgm:pt modelId="{16ACEE4D-4322-4EF7-AD8C-81495C51E48C}" type="parTrans" cxnId="{3271FAE6-B580-4A00-8F20-30F6B47B5CC6}">
      <dgm:prSet/>
      <dgm:spPr/>
      <dgm:t>
        <a:bodyPr/>
        <a:lstStyle/>
        <a:p>
          <a:endParaRPr lang="es-ES"/>
        </a:p>
      </dgm:t>
    </dgm:pt>
    <dgm:pt modelId="{6B0F7875-BB2C-4DCA-80FD-7BEBE6B024D3}" type="sibTrans" cxnId="{3271FAE6-B580-4A00-8F20-30F6B47B5CC6}">
      <dgm:prSet/>
      <dgm:spPr/>
      <dgm:t>
        <a:bodyPr/>
        <a:lstStyle/>
        <a:p>
          <a:endParaRPr lang="es-ES"/>
        </a:p>
      </dgm:t>
    </dgm:pt>
    <dgm:pt modelId="{65353C40-7156-44B9-B1FE-2F88C794E3B4}" type="pres">
      <dgm:prSet presAssocID="{FC642A9B-1E99-4C65-8277-E3C990E7DF68}" presName="linearFlow" presStyleCnt="0">
        <dgm:presLayoutVars>
          <dgm:dir/>
          <dgm:animLvl val="lvl"/>
          <dgm:resizeHandles val="exact"/>
        </dgm:presLayoutVars>
      </dgm:prSet>
      <dgm:spPr/>
      <dgm:t>
        <a:bodyPr/>
        <a:lstStyle/>
        <a:p>
          <a:endParaRPr lang="es-ES"/>
        </a:p>
      </dgm:t>
    </dgm:pt>
    <dgm:pt modelId="{625D0899-393E-4817-AE70-6A4FA1BA82AA}" type="pres">
      <dgm:prSet presAssocID="{7296220B-4638-4685-B953-BEA35B0E47AF}" presName="composite" presStyleCnt="0"/>
      <dgm:spPr/>
      <dgm:t>
        <a:bodyPr/>
        <a:lstStyle/>
        <a:p>
          <a:endParaRPr lang="es-ES"/>
        </a:p>
      </dgm:t>
    </dgm:pt>
    <dgm:pt modelId="{74804DBC-4FDC-4466-8E96-0705D2BDC148}" type="pres">
      <dgm:prSet presAssocID="{7296220B-4638-4685-B953-BEA35B0E47AF}" presName="parTx" presStyleLbl="node1" presStyleIdx="0" presStyleCnt="3">
        <dgm:presLayoutVars>
          <dgm:chMax val="0"/>
          <dgm:chPref val="0"/>
          <dgm:bulletEnabled val="1"/>
        </dgm:presLayoutVars>
      </dgm:prSet>
      <dgm:spPr/>
      <dgm:t>
        <a:bodyPr/>
        <a:lstStyle/>
        <a:p>
          <a:endParaRPr lang="es-ES"/>
        </a:p>
      </dgm:t>
    </dgm:pt>
    <dgm:pt modelId="{9D8C4286-6DE6-43DE-9541-40329C18AF33}" type="pres">
      <dgm:prSet presAssocID="{7296220B-4638-4685-B953-BEA35B0E47AF}" presName="parSh" presStyleLbl="node1" presStyleIdx="0" presStyleCnt="3"/>
      <dgm:spPr/>
      <dgm:t>
        <a:bodyPr/>
        <a:lstStyle/>
        <a:p>
          <a:endParaRPr lang="es-ES"/>
        </a:p>
      </dgm:t>
    </dgm:pt>
    <dgm:pt modelId="{D3CB1941-84DB-43C7-BFBB-F2B26E8C9D01}" type="pres">
      <dgm:prSet presAssocID="{7296220B-4638-4685-B953-BEA35B0E47AF}" presName="desTx" presStyleLbl="fgAcc1" presStyleIdx="0" presStyleCnt="3">
        <dgm:presLayoutVars>
          <dgm:bulletEnabled val="1"/>
        </dgm:presLayoutVars>
      </dgm:prSet>
      <dgm:spPr/>
      <dgm:t>
        <a:bodyPr/>
        <a:lstStyle/>
        <a:p>
          <a:endParaRPr lang="es-ES"/>
        </a:p>
      </dgm:t>
    </dgm:pt>
    <dgm:pt modelId="{C298CC03-10BF-4091-9402-F1AD558BBBB3}" type="pres">
      <dgm:prSet presAssocID="{1E535FBA-BC08-4F65-80C9-F13F9ED54BEC}" presName="sibTrans" presStyleLbl="sibTrans2D1" presStyleIdx="0" presStyleCnt="2"/>
      <dgm:spPr/>
      <dgm:t>
        <a:bodyPr/>
        <a:lstStyle/>
        <a:p>
          <a:endParaRPr lang="es-ES"/>
        </a:p>
      </dgm:t>
    </dgm:pt>
    <dgm:pt modelId="{D25A0B3C-FFD9-41B8-BEC9-CF742537698A}" type="pres">
      <dgm:prSet presAssocID="{1E535FBA-BC08-4F65-80C9-F13F9ED54BEC}" presName="connTx" presStyleLbl="sibTrans2D1" presStyleIdx="0" presStyleCnt="2"/>
      <dgm:spPr/>
      <dgm:t>
        <a:bodyPr/>
        <a:lstStyle/>
        <a:p>
          <a:endParaRPr lang="es-ES"/>
        </a:p>
      </dgm:t>
    </dgm:pt>
    <dgm:pt modelId="{2CFBC583-869D-49E9-A516-4890295E8078}" type="pres">
      <dgm:prSet presAssocID="{ABEBED16-B0A4-4F25-9058-E8ED622F8367}" presName="composite" presStyleCnt="0"/>
      <dgm:spPr/>
      <dgm:t>
        <a:bodyPr/>
        <a:lstStyle/>
        <a:p>
          <a:endParaRPr lang="es-ES"/>
        </a:p>
      </dgm:t>
    </dgm:pt>
    <dgm:pt modelId="{F674101B-FE74-42E9-B344-775415434BB6}" type="pres">
      <dgm:prSet presAssocID="{ABEBED16-B0A4-4F25-9058-E8ED622F8367}" presName="parTx" presStyleLbl="node1" presStyleIdx="0" presStyleCnt="3">
        <dgm:presLayoutVars>
          <dgm:chMax val="0"/>
          <dgm:chPref val="0"/>
          <dgm:bulletEnabled val="1"/>
        </dgm:presLayoutVars>
      </dgm:prSet>
      <dgm:spPr/>
      <dgm:t>
        <a:bodyPr/>
        <a:lstStyle/>
        <a:p>
          <a:endParaRPr lang="es-ES"/>
        </a:p>
      </dgm:t>
    </dgm:pt>
    <dgm:pt modelId="{B2D0411B-F3F9-4961-8A36-3F24B8DEC13C}" type="pres">
      <dgm:prSet presAssocID="{ABEBED16-B0A4-4F25-9058-E8ED622F8367}" presName="parSh" presStyleLbl="node1" presStyleIdx="1" presStyleCnt="3"/>
      <dgm:spPr/>
      <dgm:t>
        <a:bodyPr/>
        <a:lstStyle/>
        <a:p>
          <a:endParaRPr lang="es-ES"/>
        </a:p>
      </dgm:t>
    </dgm:pt>
    <dgm:pt modelId="{534918E5-1DB1-4055-BA0F-B92D9266DE76}" type="pres">
      <dgm:prSet presAssocID="{ABEBED16-B0A4-4F25-9058-E8ED622F8367}" presName="desTx" presStyleLbl="fgAcc1" presStyleIdx="1" presStyleCnt="3">
        <dgm:presLayoutVars>
          <dgm:bulletEnabled val="1"/>
        </dgm:presLayoutVars>
      </dgm:prSet>
      <dgm:spPr/>
      <dgm:t>
        <a:bodyPr/>
        <a:lstStyle/>
        <a:p>
          <a:endParaRPr lang="es-ES"/>
        </a:p>
      </dgm:t>
    </dgm:pt>
    <dgm:pt modelId="{F4BF8656-7814-49CF-9E9A-5DD7E3076CD6}" type="pres">
      <dgm:prSet presAssocID="{471B6A05-26E1-42F8-A2F2-D5023AB4F822}" presName="sibTrans" presStyleLbl="sibTrans2D1" presStyleIdx="1" presStyleCnt="2"/>
      <dgm:spPr/>
      <dgm:t>
        <a:bodyPr/>
        <a:lstStyle/>
        <a:p>
          <a:endParaRPr lang="es-ES"/>
        </a:p>
      </dgm:t>
    </dgm:pt>
    <dgm:pt modelId="{73DA9683-3905-4516-9DE6-6EB42FA40FD5}" type="pres">
      <dgm:prSet presAssocID="{471B6A05-26E1-42F8-A2F2-D5023AB4F822}" presName="connTx" presStyleLbl="sibTrans2D1" presStyleIdx="1" presStyleCnt="2"/>
      <dgm:spPr/>
      <dgm:t>
        <a:bodyPr/>
        <a:lstStyle/>
        <a:p>
          <a:endParaRPr lang="es-ES"/>
        </a:p>
      </dgm:t>
    </dgm:pt>
    <dgm:pt modelId="{9E66E571-F718-499C-8871-0820DF089C16}" type="pres">
      <dgm:prSet presAssocID="{93966198-8F07-4A3E-B2DB-68D2745D7EBD}" presName="composite" presStyleCnt="0"/>
      <dgm:spPr/>
      <dgm:t>
        <a:bodyPr/>
        <a:lstStyle/>
        <a:p>
          <a:endParaRPr lang="es-ES"/>
        </a:p>
      </dgm:t>
    </dgm:pt>
    <dgm:pt modelId="{C163ADBD-828F-43B6-831B-95840DD70654}" type="pres">
      <dgm:prSet presAssocID="{93966198-8F07-4A3E-B2DB-68D2745D7EBD}" presName="parTx" presStyleLbl="node1" presStyleIdx="1" presStyleCnt="3">
        <dgm:presLayoutVars>
          <dgm:chMax val="0"/>
          <dgm:chPref val="0"/>
          <dgm:bulletEnabled val="1"/>
        </dgm:presLayoutVars>
      </dgm:prSet>
      <dgm:spPr/>
      <dgm:t>
        <a:bodyPr/>
        <a:lstStyle/>
        <a:p>
          <a:endParaRPr lang="es-ES"/>
        </a:p>
      </dgm:t>
    </dgm:pt>
    <dgm:pt modelId="{8712FC1B-D199-4E8C-9F70-F3238E6C1D81}" type="pres">
      <dgm:prSet presAssocID="{93966198-8F07-4A3E-B2DB-68D2745D7EBD}" presName="parSh" presStyleLbl="node1" presStyleIdx="2" presStyleCnt="3"/>
      <dgm:spPr/>
      <dgm:t>
        <a:bodyPr/>
        <a:lstStyle/>
        <a:p>
          <a:endParaRPr lang="es-ES"/>
        </a:p>
      </dgm:t>
    </dgm:pt>
    <dgm:pt modelId="{6D2A8C3B-C63E-498D-8F1C-49AB7361C0F7}" type="pres">
      <dgm:prSet presAssocID="{93966198-8F07-4A3E-B2DB-68D2745D7EBD}" presName="desTx" presStyleLbl="fgAcc1" presStyleIdx="2" presStyleCnt="3" custScaleY="35432" custLinFactNeighborX="279" custLinFactNeighborY="-22436">
        <dgm:presLayoutVars>
          <dgm:bulletEnabled val="1"/>
        </dgm:presLayoutVars>
      </dgm:prSet>
      <dgm:spPr/>
      <dgm:t>
        <a:bodyPr/>
        <a:lstStyle/>
        <a:p>
          <a:endParaRPr lang="es-ES"/>
        </a:p>
      </dgm:t>
    </dgm:pt>
  </dgm:ptLst>
  <dgm:cxnLst>
    <dgm:cxn modelId="{85B4E45F-3759-4D7B-9A0B-80FDC18133D7}" srcId="{93966198-8F07-4A3E-B2DB-68D2745D7EBD}" destId="{A06BAAAA-01C2-471E-BC5B-F38B29C3D568}" srcOrd="0" destOrd="0" parTransId="{8B024274-81A3-4414-BD0F-FC7F2171D6FE}" sibTransId="{87802903-0892-4505-A218-C1A1EB5456BA}"/>
    <dgm:cxn modelId="{7532D77C-C0E1-49A7-A079-3BF604B28F2E}" srcId="{ABEBED16-B0A4-4F25-9058-E8ED622F8367}" destId="{5DDA1FDC-2F8B-4212-A466-A901995BCDD8}" srcOrd="1" destOrd="0" parTransId="{2C4E271E-B120-489F-A761-8FDF2D58AD14}" sibTransId="{B6DE21F2-A304-47B1-9F40-BE8B610E15E5}"/>
    <dgm:cxn modelId="{74AD6D95-3199-4FE7-A88E-DA1E9BB3D502}" type="presOf" srcId="{7296220B-4638-4685-B953-BEA35B0E47AF}" destId="{74804DBC-4FDC-4466-8E96-0705D2BDC148}" srcOrd="0" destOrd="0" presId="urn:microsoft.com/office/officeart/2005/8/layout/process3"/>
    <dgm:cxn modelId="{C8C686C7-04A3-4EB1-BB72-F1D3431A1A60}" type="presOf" srcId="{7296220B-4638-4685-B953-BEA35B0E47AF}" destId="{9D8C4286-6DE6-43DE-9541-40329C18AF33}" srcOrd="1" destOrd="0" presId="urn:microsoft.com/office/officeart/2005/8/layout/process3"/>
    <dgm:cxn modelId="{246D5D58-CDDB-474B-83BD-7C0070578FC5}" type="presOf" srcId="{93966198-8F07-4A3E-B2DB-68D2745D7EBD}" destId="{C163ADBD-828F-43B6-831B-95840DD70654}" srcOrd="0" destOrd="0" presId="urn:microsoft.com/office/officeart/2005/8/layout/process3"/>
    <dgm:cxn modelId="{6DD8DF91-45DB-47BB-B0C5-2F0099AF7D5E}" type="presOf" srcId="{AD245AA7-8165-4B1C-95CB-87DDE1E08210}" destId="{534918E5-1DB1-4055-BA0F-B92D9266DE76}" srcOrd="0" destOrd="0" presId="urn:microsoft.com/office/officeart/2005/8/layout/process3"/>
    <dgm:cxn modelId="{9B752EE9-858A-4913-A85F-BA18915008DF}" type="presOf" srcId="{93966198-8F07-4A3E-B2DB-68D2745D7EBD}" destId="{8712FC1B-D199-4E8C-9F70-F3238E6C1D81}" srcOrd="1" destOrd="0" presId="urn:microsoft.com/office/officeart/2005/8/layout/process3"/>
    <dgm:cxn modelId="{B123C73E-DBD2-43FC-9014-39E28AF31F4D}" type="presOf" srcId="{471B6A05-26E1-42F8-A2F2-D5023AB4F822}" destId="{F4BF8656-7814-49CF-9E9A-5DD7E3076CD6}" srcOrd="0" destOrd="0" presId="urn:microsoft.com/office/officeart/2005/8/layout/process3"/>
    <dgm:cxn modelId="{D252E670-23C3-4ADE-BF83-AEBA1649B269}" type="presOf" srcId="{A06BAAAA-01C2-471E-BC5B-F38B29C3D568}" destId="{6D2A8C3B-C63E-498D-8F1C-49AB7361C0F7}" srcOrd="0" destOrd="0" presId="urn:microsoft.com/office/officeart/2005/8/layout/process3"/>
    <dgm:cxn modelId="{065D6E49-270F-4DCB-AAFE-C631E74FC878}" srcId="{93966198-8F07-4A3E-B2DB-68D2745D7EBD}" destId="{15421FF6-4EFD-4FF5-B4A3-B7479E32B97D}" srcOrd="1" destOrd="0" parTransId="{EFD49413-2ADA-45DF-90E2-620719C47B1A}" sibTransId="{C2383E5B-D095-4FD1-9DAD-A490B21CE890}"/>
    <dgm:cxn modelId="{A0417E19-3621-4079-96AF-39EAB97DCFA4}" type="presOf" srcId="{FE1B176A-3289-4E5D-97CD-27D7434F23AA}" destId="{534918E5-1DB1-4055-BA0F-B92D9266DE76}" srcOrd="0" destOrd="2" presId="urn:microsoft.com/office/officeart/2005/8/layout/process3"/>
    <dgm:cxn modelId="{3D627D17-89A3-4E18-BD33-4391E063B42C}" type="presOf" srcId="{15421FF6-4EFD-4FF5-B4A3-B7479E32B97D}" destId="{6D2A8C3B-C63E-498D-8F1C-49AB7361C0F7}" srcOrd="0" destOrd="1" presId="urn:microsoft.com/office/officeart/2005/8/layout/process3"/>
    <dgm:cxn modelId="{0F80B758-1293-411D-BA9D-2DDE535C0418}" srcId="{FC642A9B-1E99-4C65-8277-E3C990E7DF68}" destId="{93966198-8F07-4A3E-B2DB-68D2745D7EBD}" srcOrd="2" destOrd="0" parTransId="{7B53AD0B-B673-4C68-B656-397E2B8DC925}" sibTransId="{CF0B6B63-D75D-437B-91A5-EB8CCC75F12D}"/>
    <dgm:cxn modelId="{4A8BE42F-208E-4A5A-8DAA-D9BFFC3A2DBE}" type="presOf" srcId="{471B6A05-26E1-42F8-A2F2-D5023AB4F822}" destId="{73DA9683-3905-4516-9DE6-6EB42FA40FD5}" srcOrd="1" destOrd="0" presId="urn:microsoft.com/office/officeart/2005/8/layout/process3"/>
    <dgm:cxn modelId="{3271FAE6-B580-4A00-8F20-30F6B47B5CC6}" srcId="{ABEBED16-B0A4-4F25-9058-E8ED622F8367}" destId="{FE1B176A-3289-4E5D-97CD-27D7434F23AA}" srcOrd="2" destOrd="0" parTransId="{16ACEE4D-4322-4EF7-AD8C-81495C51E48C}" sibTransId="{6B0F7875-BB2C-4DCA-80FD-7BEBE6B024D3}"/>
    <dgm:cxn modelId="{F49DE8CB-9A16-4D5F-A3F1-E3C18E50EBE6}" type="presOf" srcId="{FC642A9B-1E99-4C65-8277-E3C990E7DF68}" destId="{65353C40-7156-44B9-B1FE-2F88C794E3B4}" srcOrd="0" destOrd="0" presId="urn:microsoft.com/office/officeart/2005/8/layout/process3"/>
    <dgm:cxn modelId="{125E786A-8557-4986-BBEB-F8072D3D0814}" srcId="{7296220B-4638-4685-B953-BEA35B0E47AF}" destId="{412B81D7-7D80-444B-813B-81A8BFEE2804}" srcOrd="0" destOrd="0" parTransId="{C71979B8-F7A5-4E0F-AE89-D401311E6C57}" sibTransId="{29536AB8-B036-4438-8A63-D3820C9EF6F9}"/>
    <dgm:cxn modelId="{065BEF68-DD6B-486E-9B35-A2EEAE383D63}" srcId="{FC642A9B-1E99-4C65-8277-E3C990E7DF68}" destId="{7296220B-4638-4685-B953-BEA35B0E47AF}" srcOrd="0" destOrd="0" parTransId="{F84593AB-AB2F-47F4-967F-98973D3AB2DE}" sibTransId="{1E535FBA-BC08-4F65-80C9-F13F9ED54BEC}"/>
    <dgm:cxn modelId="{2CC64C1A-03D6-4E11-AD96-4B5F1B170D8F}" type="presOf" srcId="{1E535FBA-BC08-4F65-80C9-F13F9ED54BEC}" destId="{D25A0B3C-FFD9-41B8-BEC9-CF742537698A}" srcOrd="1" destOrd="0" presId="urn:microsoft.com/office/officeart/2005/8/layout/process3"/>
    <dgm:cxn modelId="{0D4F8ADA-B9B1-4ADB-BAA8-A032FF4466AF}" type="presOf" srcId="{ABEBED16-B0A4-4F25-9058-E8ED622F8367}" destId="{B2D0411B-F3F9-4961-8A36-3F24B8DEC13C}" srcOrd="1" destOrd="0" presId="urn:microsoft.com/office/officeart/2005/8/layout/process3"/>
    <dgm:cxn modelId="{3EE9CF59-7400-41B4-A9FE-532E5F5246C1}" type="presOf" srcId="{ABEBED16-B0A4-4F25-9058-E8ED622F8367}" destId="{F674101B-FE74-42E9-B344-775415434BB6}" srcOrd="0" destOrd="0" presId="urn:microsoft.com/office/officeart/2005/8/layout/process3"/>
    <dgm:cxn modelId="{E94D53F8-CE14-4022-BD12-29C3342F223C}" type="presOf" srcId="{1E535FBA-BC08-4F65-80C9-F13F9ED54BEC}" destId="{C298CC03-10BF-4091-9402-F1AD558BBBB3}" srcOrd="0" destOrd="0" presId="urn:microsoft.com/office/officeart/2005/8/layout/process3"/>
    <dgm:cxn modelId="{B44312A6-B67C-4F88-A5F8-D4BFFD453579}" type="presOf" srcId="{5DDA1FDC-2F8B-4212-A466-A901995BCDD8}" destId="{534918E5-1DB1-4055-BA0F-B92D9266DE76}" srcOrd="0" destOrd="1" presId="urn:microsoft.com/office/officeart/2005/8/layout/process3"/>
    <dgm:cxn modelId="{DEFD2016-CB1E-4B9C-8CE6-43D3748D1458}" type="presOf" srcId="{412B81D7-7D80-444B-813B-81A8BFEE2804}" destId="{D3CB1941-84DB-43C7-BFBB-F2B26E8C9D01}" srcOrd="0" destOrd="0" presId="urn:microsoft.com/office/officeart/2005/8/layout/process3"/>
    <dgm:cxn modelId="{22268EEE-9753-4865-8222-7E8C972EC41C}" srcId="{FC642A9B-1E99-4C65-8277-E3C990E7DF68}" destId="{ABEBED16-B0A4-4F25-9058-E8ED622F8367}" srcOrd="1" destOrd="0" parTransId="{E60A7C6D-3F64-49A2-A7CD-9E11E9DCC862}" sibTransId="{471B6A05-26E1-42F8-A2F2-D5023AB4F822}"/>
    <dgm:cxn modelId="{E8D80BB8-FE49-4538-B25E-D291CDC84CAE}" srcId="{ABEBED16-B0A4-4F25-9058-E8ED622F8367}" destId="{AD245AA7-8165-4B1C-95CB-87DDE1E08210}" srcOrd="0" destOrd="0" parTransId="{D89E9534-6E1A-4FD1-931C-5C88179F63C1}" sibTransId="{25405D82-F579-470A-A783-159083DDF814}"/>
    <dgm:cxn modelId="{02C6F154-813E-4021-B624-C538C944A2DB}" type="presParOf" srcId="{65353C40-7156-44B9-B1FE-2F88C794E3B4}" destId="{625D0899-393E-4817-AE70-6A4FA1BA82AA}" srcOrd="0" destOrd="0" presId="urn:microsoft.com/office/officeart/2005/8/layout/process3"/>
    <dgm:cxn modelId="{9C64800F-1E10-40B4-86DC-33062587BBE2}" type="presParOf" srcId="{625D0899-393E-4817-AE70-6A4FA1BA82AA}" destId="{74804DBC-4FDC-4466-8E96-0705D2BDC148}" srcOrd="0" destOrd="0" presId="urn:microsoft.com/office/officeart/2005/8/layout/process3"/>
    <dgm:cxn modelId="{EC7AED87-EFC3-4F84-898F-41A7FCCE84A9}" type="presParOf" srcId="{625D0899-393E-4817-AE70-6A4FA1BA82AA}" destId="{9D8C4286-6DE6-43DE-9541-40329C18AF33}" srcOrd="1" destOrd="0" presId="urn:microsoft.com/office/officeart/2005/8/layout/process3"/>
    <dgm:cxn modelId="{EE7066ED-49CA-41A2-A3C3-37B115EB93F0}" type="presParOf" srcId="{625D0899-393E-4817-AE70-6A4FA1BA82AA}" destId="{D3CB1941-84DB-43C7-BFBB-F2B26E8C9D01}" srcOrd="2" destOrd="0" presId="urn:microsoft.com/office/officeart/2005/8/layout/process3"/>
    <dgm:cxn modelId="{730B61A1-C2B5-4BB8-85F1-988DAD5528A9}" type="presParOf" srcId="{65353C40-7156-44B9-B1FE-2F88C794E3B4}" destId="{C298CC03-10BF-4091-9402-F1AD558BBBB3}" srcOrd="1" destOrd="0" presId="urn:microsoft.com/office/officeart/2005/8/layout/process3"/>
    <dgm:cxn modelId="{8C220C99-ACB6-47F4-9734-24705A36327A}" type="presParOf" srcId="{C298CC03-10BF-4091-9402-F1AD558BBBB3}" destId="{D25A0B3C-FFD9-41B8-BEC9-CF742537698A}" srcOrd="0" destOrd="0" presId="urn:microsoft.com/office/officeart/2005/8/layout/process3"/>
    <dgm:cxn modelId="{3B3B01F1-1222-45C6-928F-59681DCD21E1}" type="presParOf" srcId="{65353C40-7156-44B9-B1FE-2F88C794E3B4}" destId="{2CFBC583-869D-49E9-A516-4890295E8078}" srcOrd="2" destOrd="0" presId="urn:microsoft.com/office/officeart/2005/8/layout/process3"/>
    <dgm:cxn modelId="{3F26F026-DF46-4A1A-A498-F9E09B0F84DD}" type="presParOf" srcId="{2CFBC583-869D-49E9-A516-4890295E8078}" destId="{F674101B-FE74-42E9-B344-775415434BB6}" srcOrd="0" destOrd="0" presId="urn:microsoft.com/office/officeart/2005/8/layout/process3"/>
    <dgm:cxn modelId="{2741DB3C-4E46-43E5-9561-B38CCB4A16E3}" type="presParOf" srcId="{2CFBC583-869D-49E9-A516-4890295E8078}" destId="{B2D0411B-F3F9-4961-8A36-3F24B8DEC13C}" srcOrd="1" destOrd="0" presId="urn:microsoft.com/office/officeart/2005/8/layout/process3"/>
    <dgm:cxn modelId="{3FDB3AA4-F420-4F01-8C76-316F38AE18BD}" type="presParOf" srcId="{2CFBC583-869D-49E9-A516-4890295E8078}" destId="{534918E5-1DB1-4055-BA0F-B92D9266DE76}" srcOrd="2" destOrd="0" presId="urn:microsoft.com/office/officeart/2005/8/layout/process3"/>
    <dgm:cxn modelId="{BF1BFACC-628E-49D8-8566-A06B2DE64EA2}" type="presParOf" srcId="{65353C40-7156-44B9-B1FE-2F88C794E3B4}" destId="{F4BF8656-7814-49CF-9E9A-5DD7E3076CD6}" srcOrd="3" destOrd="0" presId="urn:microsoft.com/office/officeart/2005/8/layout/process3"/>
    <dgm:cxn modelId="{A08F257B-B07A-4C5B-BC71-8B7AD08FB8AA}" type="presParOf" srcId="{F4BF8656-7814-49CF-9E9A-5DD7E3076CD6}" destId="{73DA9683-3905-4516-9DE6-6EB42FA40FD5}" srcOrd="0" destOrd="0" presId="urn:microsoft.com/office/officeart/2005/8/layout/process3"/>
    <dgm:cxn modelId="{38C5437E-2E7F-42AD-A7DD-C5A027D4B71A}" type="presParOf" srcId="{65353C40-7156-44B9-B1FE-2F88C794E3B4}" destId="{9E66E571-F718-499C-8871-0820DF089C16}" srcOrd="4" destOrd="0" presId="urn:microsoft.com/office/officeart/2005/8/layout/process3"/>
    <dgm:cxn modelId="{05251A80-6F2E-42D4-8C72-ED7059C70DAD}" type="presParOf" srcId="{9E66E571-F718-499C-8871-0820DF089C16}" destId="{C163ADBD-828F-43B6-831B-95840DD70654}" srcOrd="0" destOrd="0" presId="urn:microsoft.com/office/officeart/2005/8/layout/process3"/>
    <dgm:cxn modelId="{AABF9F31-2313-49A2-831D-6719BBE58D7E}" type="presParOf" srcId="{9E66E571-F718-499C-8871-0820DF089C16}" destId="{8712FC1B-D199-4E8C-9F70-F3238E6C1D81}" srcOrd="1" destOrd="0" presId="urn:microsoft.com/office/officeart/2005/8/layout/process3"/>
    <dgm:cxn modelId="{3FDA0368-A74D-40AA-947B-A62B871A534F}" type="presParOf" srcId="{9E66E571-F718-499C-8871-0820DF089C16}" destId="{6D2A8C3B-C63E-498D-8F1C-49AB7361C0F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0001E-D062-4825-BA6F-F00D8DCC9E19}" type="doc">
      <dgm:prSet loTypeId="urn:microsoft.com/office/officeart/2005/8/layout/process1" loCatId="process" qsTypeId="urn:microsoft.com/office/officeart/2005/8/quickstyle/simple2" qsCatId="simple" csTypeId="urn:microsoft.com/office/officeart/2005/8/colors/accent0_1" csCatId="mainScheme" phldr="1"/>
      <dgm:spPr/>
    </dgm:pt>
    <dgm:pt modelId="{085C6BDA-9503-4ED3-A90C-9982BA3ABE3A}">
      <dgm:prSet phldrT="[Texto]"/>
      <dgm:spPr/>
      <dgm:t>
        <a:bodyPr/>
        <a:lstStyle/>
        <a:p>
          <a:r>
            <a:rPr lang="es-ES" dirty="0" smtClean="0"/>
            <a:t> 70% profesores </a:t>
          </a:r>
          <a:r>
            <a:rPr lang="es-ES" dirty="0" err="1" smtClean="0"/>
            <a:t>Ph.D</a:t>
          </a:r>
          <a:endParaRPr lang="es-ES" dirty="0"/>
        </a:p>
      </dgm:t>
    </dgm:pt>
    <dgm:pt modelId="{3E12E1BC-4B9B-423B-AD81-E9913808AA86}" type="parTrans" cxnId="{B015C409-01AE-4128-A98D-783CAE2791E3}">
      <dgm:prSet/>
      <dgm:spPr/>
      <dgm:t>
        <a:bodyPr/>
        <a:lstStyle/>
        <a:p>
          <a:endParaRPr lang="es-ES"/>
        </a:p>
      </dgm:t>
    </dgm:pt>
    <dgm:pt modelId="{1D082FD3-6598-4ED2-B118-9C87FF898AB0}" type="sibTrans" cxnId="{B015C409-01AE-4128-A98D-783CAE2791E3}">
      <dgm:prSet/>
      <dgm:spPr/>
      <dgm:t>
        <a:bodyPr/>
        <a:lstStyle/>
        <a:p>
          <a:endParaRPr lang="es-ES"/>
        </a:p>
      </dgm:t>
    </dgm:pt>
    <dgm:pt modelId="{F2B0A7E3-286E-493C-AC46-15733EE9762A}">
      <dgm:prSet phldrT="[Texto]"/>
      <dgm:spPr/>
      <dgm:t>
        <a:bodyPr/>
        <a:lstStyle/>
        <a:p>
          <a:r>
            <a:rPr lang="es-ES" dirty="0" smtClean="0"/>
            <a:t>Líneas de investigación- Plan Nacional de Desarrolló</a:t>
          </a:r>
          <a:endParaRPr lang="es-ES" dirty="0"/>
        </a:p>
      </dgm:t>
    </dgm:pt>
    <dgm:pt modelId="{2EC3328B-F887-4335-BBBE-4537775B80F1}" type="parTrans" cxnId="{09F6CD27-419F-4740-89B8-D7424F881172}">
      <dgm:prSet/>
      <dgm:spPr/>
      <dgm:t>
        <a:bodyPr/>
        <a:lstStyle/>
        <a:p>
          <a:endParaRPr lang="es-ES"/>
        </a:p>
      </dgm:t>
    </dgm:pt>
    <dgm:pt modelId="{91B3BD47-252C-4D14-85A7-94B88C0F37EB}" type="sibTrans" cxnId="{09F6CD27-419F-4740-89B8-D7424F881172}">
      <dgm:prSet/>
      <dgm:spPr/>
      <dgm:t>
        <a:bodyPr/>
        <a:lstStyle/>
        <a:p>
          <a:endParaRPr lang="es-ES"/>
        </a:p>
      </dgm:t>
    </dgm:pt>
    <dgm:pt modelId="{8E1C1D66-B7A6-4F87-91F1-EEDBC835DA15}">
      <dgm:prSet phldrT="[Texto]"/>
      <dgm:spPr/>
      <dgm:t>
        <a:bodyPr/>
        <a:lstStyle/>
        <a:p>
          <a:r>
            <a:rPr lang="es-ES" dirty="0" smtClean="0"/>
            <a:t>Infraestructura, equipamiento y presupuesto</a:t>
          </a:r>
          <a:endParaRPr lang="es-ES" dirty="0"/>
        </a:p>
      </dgm:t>
    </dgm:pt>
    <dgm:pt modelId="{FD2AA78B-FE52-4C07-9246-32F8BB752870}" type="parTrans" cxnId="{D63B8DAC-460A-4FE9-A07A-92865BEE21D4}">
      <dgm:prSet/>
      <dgm:spPr/>
      <dgm:t>
        <a:bodyPr/>
        <a:lstStyle/>
        <a:p>
          <a:endParaRPr lang="es-ES"/>
        </a:p>
      </dgm:t>
    </dgm:pt>
    <dgm:pt modelId="{DFA028A8-84AF-4DDC-88A7-3E66F0208BF8}" type="sibTrans" cxnId="{D63B8DAC-460A-4FE9-A07A-92865BEE21D4}">
      <dgm:prSet/>
      <dgm:spPr/>
      <dgm:t>
        <a:bodyPr/>
        <a:lstStyle/>
        <a:p>
          <a:endParaRPr lang="es-ES"/>
        </a:p>
      </dgm:t>
    </dgm:pt>
    <dgm:pt modelId="{B779655B-A778-4717-97BB-8D5E57CCDE99}">
      <dgm:prSet phldrT="[Texto]"/>
      <dgm:spPr/>
      <dgm:t>
        <a:bodyPr/>
        <a:lstStyle/>
        <a:p>
          <a:r>
            <a:rPr lang="es-ES" dirty="0" smtClean="0"/>
            <a:t>Publicaciones científicas indexadas</a:t>
          </a:r>
          <a:endParaRPr lang="es-ES" dirty="0"/>
        </a:p>
      </dgm:t>
    </dgm:pt>
    <dgm:pt modelId="{76D13081-D454-4370-908E-8E50365A421C}" type="parTrans" cxnId="{717BF566-EB68-4ABF-8F14-F1291F9939D1}">
      <dgm:prSet/>
      <dgm:spPr/>
      <dgm:t>
        <a:bodyPr/>
        <a:lstStyle/>
        <a:p>
          <a:endParaRPr lang="es-ES"/>
        </a:p>
      </dgm:t>
    </dgm:pt>
    <dgm:pt modelId="{7CD1D9CC-65C3-4B2A-8BEA-A9BAEBBE3292}" type="sibTrans" cxnId="{717BF566-EB68-4ABF-8F14-F1291F9939D1}">
      <dgm:prSet/>
      <dgm:spPr/>
      <dgm:t>
        <a:bodyPr/>
        <a:lstStyle/>
        <a:p>
          <a:endParaRPr lang="es-ES"/>
        </a:p>
      </dgm:t>
    </dgm:pt>
    <dgm:pt modelId="{2802484C-0A47-42D1-BBEC-A27895210510}" type="pres">
      <dgm:prSet presAssocID="{A860001E-D062-4825-BA6F-F00D8DCC9E19}" presName="Name0" presStyleCnt="0">
        <dgm:presLayoutVars>
          <dgm:dir/>
          <dgm:resizeHandles val="exact"/>
        </dgm:presLayoutVars>
      </dgm:prSet>
      <dgm:spPr/>
    </dgm:pt>
    <dgm:pt modelId="{023EAF9A-F0F2-492A-A346-38B086766DD1}" type="pres">
      <dgm:prSet presAssocID="{085C6BDA-9503-4ED3-A90C-9982BA3ABE3A}" presName="node" presStyleLbl="node1" presStyleIdx="0" presStyleCnt="4">
        <dgm:presLayoutVars>
          <dgm:bulletEnabled val="1"/>
        </dgm:presLayoutVars>
      </dgm:prSet>
      <dgm:spPr/>
      <dgm:t>
        <a:bodyPr/>
        <a:lstStyle/>
        <a:p>
          <a:endParaRPr lang="es-ES"/>
        </a:p>
      </dgm:t>
    </dgm:pt>
    <dgm:pt modelId="{42CF739A-9111-44C2-B265-8419882784C0}" type="pres">
      <dgm:prSet presAssocID="{1D082FD3-6598-4ED2-B118-9C87FF898AB0}" presName="sibTrans" presStyleLbl="sibTrans2D1" presStyleIdx="0" presStyleCnt="3"/>
      <dgm:spPr/>
      <dgm:t>
        <a:bodyPr/>
        <a:lstStyle/>
        <a:p>
          <a:endParaRPr lang="es-ES"/>
        </a:p>
      </dgm:t>
    </dgm:pt>
    <dgm:pt modelId="{DED95902-E46F-4937-B3AA-E8D2507D096A}" type="pres">
      <dgm:prSet presAssocID="{1D082FD3-6598-4ED2-B118-9C87FF898AB0}" presName="connectorText" presStyleLbl="sibTrans2D1" presStyleIdx="0" presStyleCnt="3"/>
      <dgm:spPr/>
      <dgm:t>
        <a:bodyPr/>
        <a:lstStyle/>
        <a:p>
          <a:endParaRPr lang="es-ES"/>
        </a:p>
      </dgm:t>
    </dgm:pt>
    <dgm:pt modelId="{C8EC0F33-6938-4AB1-A064-95D2BCC06025}" type="pres">
      <dgm:prSet presAssocID="{F2B0A7E3-286E-493C-AC46-15733EE9762A}" presName="node" presStyleLbl="node1" presStyleIdx="1" presStyleCnt="4">
        <dgm:presLayoutVars>
          <dgm:bulletEnabled val="1"/>
        </dgm:presLayoutVars>
      </dgm:prSet>
      <dgm:spPr/>
      <dgm:t>
        <a:bodyPr/>
        <a:lstStyle/>
        <a:p>
          <a:endParaRPr lang="es-ES"/>
        </a:p>
      </dgm:t>
    </dgm:pt>
    <dgm:pt modelId="{96C05671-D67D-418B-9D28-77B34D29492B}" type="pres">
      <dgm:prSet presAssocID="{91B3BD47-252C-4D14-85A7-94B88C0F37EB}" presName="sibTrans" presStyleLbl="sibTrans2D1" presStyleIdx="1" presStyleCnt="3"/>
      <dgm:spPr/>
      <dgm:t>
        <a:bodyPr/>
        <a:lstStyle/>
        <a:p>
          <a:endParaRPr lang="es-ES"/>
        </a:p>
      </dgm:t>
    </dgm:pt>
    <dgm:pt modelId="{9A8B61A4-9E6F-49B6-BFED-3FD73E16CC8D}" type="pres">
      <dgm:prSet presAssocID="{91B3BD47-252C-4D14-85A7-94B88C0F37EB}" presName="connectorText" presStyleLbl="sibTrans2D1" presStyleIdx="1" presStyleCnt="3"/>
      <dgm:spPr/>
      <dgm:t>
        <a:bodyPr/>
        <a:lstStyle/>
        <a:p>
          <a:endParaRPr lang="es-ES"/>
        </a:p>
      </dgm:t>
    </dgm:pt>
    <dgm:pt modelId="{7EBF051B-34DE-488A-BF42-9B0FA3CA58E2}" type="pres">
      <dgm:prSet presAssocID="{8E1C1D66-B7A6-4F87-91F1-EEDBC835DA15}" presName="node" presStyleLbl="node1" presStyleIdx="2" presStyleCnt="4">
        <dgm:presLayoutVars>
          <dgm:bulletEnabled val="1"/>
        </dgm:presLayoutVars>
      </dgm:prSet>
      <dgm:spPr/>
      <dgm:t>
        <a:bodyPr/>
        <a:lstStyle/>
        <a:p>
          <a:endParaRPr lang="es-ES"/>
        </a:p>
      </dgm:t>
    </dgm:pt>
    <dgm:pt modelId="{69875C1F-554D-4AC8-B1FB-A513FCEF8EF1}" type="pres">
      <dgm:prSet presAssocID="{DFA028A8-84AF-4DDC-88A7-3E66F0208BF8}" presName="sibTrans" presStyleLbl="sibTrans2D1" presStyleIdx="2" presStyleCnt="3"/>
      <dgm:spPr/>
      <dgm:t>
        <a:bodyPr/>
        <a:lstStyle/>
        <a:p>
          <a:endParaRPr lang="es-ES"/>
        </a:p>
      </dgm:t>
    </dgm:pt>
    <dgm:pt modelId="{009F6A91-8C7F-4482-97EA-1D9BC6622806}" type="pres">
      <dgm:prSet presAssocID="{DFA028A8-84AF-4DDC-88A7-3E66F0208BF8}" presName="connectorText" presStyleLbl="sibTrans2D1" presStyleIdx="2" presStyleCnt="3"/>
      <dgm:spPr/>
      <dgm:t>
        <a:bodyPr/>
        <a:lstStyle/>
        <a:p>
          <a:endParaRPr lang="es-ES"/>
        </a:p>
      </dgm:t>
    </dgm:pt>
    <dgm:pt modelId="{57313119-8DB2-4235-8D19-4327957AAABD}" type="pres">
      <dgm:prSet presAssocID="{B779655B-A778-4717-97BB-8D5E57CCDE99}" presName="node" presStyleLbl="node1" presStyleIdx="3" presStyleCnt="4">
        <dgm:presLayoutVars>
          <dgm:bulletEnabled val="1"/>
        </dgm:presLayoutVars>
      </dgm:prSet>
      <dgm:spPr/>
      <dgm:t>
        <a:bodyPr/>
        <a:lstStyle/>
        <a:p>
          <a:endParaRPr lang="es-ES"/>
        </a:p>
      </dgm:t>
    </dgm:pt>
  </dgm:ptLst>
  <dgm:cxnLst>
    <dgm:cxn modelId="{9364A16E-717F-4049-9E52-8A415CEF85C2}" type="presOf" srcId="{085C6BDA-9503-4ED3-A90C-9982BA3ABE3A}" destId="{023EAF9A-F0F2-492A-A346-38B086766DD1}" srcOrd="0" destOrd="0" presId="urn:microsoft.com/office/officeart/2005/8/layout/process1"/>
    <dgm:cxn modelId="{A4E789E9-03E9-4E36-B925-4AA2516B4E55}" type="presOf" srcId="{DFA028A8-84AF-4DDC-88A7-3E66F0208BF8}" destId="{69875C1F-554D-4AC8-B1FB-A513FCEF8EF1}" srcOrd="0" destOrd="0" presId="urn:microsoft.com/office/officeart/2005/8/layout/process1"/>
    <dgm:cxn modelId="{ED595958-5B56-4D5B-B000-47E4E4043916}" type="presOf" srcId="{91B3BD47-252C-4D14-85A7-94B88C0F37EB}" destId="{9A8B61A4-9E6F-49B6-BFED-3FD73E16CC8D}" srcOrd="1" destOrd="0" presId="urn:microsoft.com/office/officeart/2005/8/layout/process1"/>
    <dgm:cxn modelId="{D63B8DAC-460A-4FE9-A07A-92865BEE21D4}" srcId="{A860001E-D062-4825-BA6F-F00D8DCC9E19}" destId="{8E1C1D66-B7A6-4F87-91F1-EEDBC835DA15}" srcOrd="2" destOrd="0" parTransId="{FD2AA78B-FE52-4C07-9246-32F8BB752870}" sibTransId="{DFA028A8-84AF-4DDC-88A7-3E66F0208BF8}"/>
    <dgm:cxn modelId="{9A5583B0-5F57-492C-BD75-2AAB9B041D10}" type="presOf" srcId="{B779655B-A778-4717-97BB-8D5E57CCDE99}" destId="{57313119-8DB2-4235-8D19-4327957AAABD}" srcOrd="0" destOrd="0" presId="urn:microsoft.com/office/officeart/2005/8/layout/process1"/>
    <dgm:cxn modelId="{B015C409-01AE-4128-A98D-783CAE2791E3}" srcId="{A860001E-D062-4825-BA6F-F00D8DCC9E19}" destId="{085C6BDA-9503-4ED3-A90C-9982BA3ABE3A}" srcOrd="0" destOrd="0" parTransId="{3E12E1BC-4B9B-423B-AD81-E9913808AA86}" sibTransId="{1D082FD3-6598-4ED2-B118-9C87FF898AB0}"/>
    <dgm:cxn modelId="{717BF566-EB68-4ABF-8F14-F1291F9939D1}" srcId="{A860001E-D062-4825-BA6F-F00D8DCC9E19}" destId="{B779655B-A778-4717-97BB-8D5E57CCDE99}" srcOrd="3" destOrd="0" parTransId="{76D13081-D454-4370-908E-8E50365A421C}" sibTransId="{7CD1D9CC-65C3-4B2A-8BEA-A9BAEBBE3292}"/>
    <dgm:cxn modelId="{2BD62D46-7AD8-4F45-9D9E-E08ACD04150A}" type="presOf" srcId="{91B3BD47-252C-4D14-85A7-94B88C0F37EB}" destId="{96C05671-D67D-418B-9D28-77B34D29492B}" srcOrd="0" destOrd="0" presId="urn:microsoft.com/office/officeart/2005/8/layout/process1"/>
    <dgm:cxn modelId="{D068C2EE-28DE-4BA5-AA2F-DD9405120C6A}" type="presOf" srcId="{1D082FD3-6598-4ED2-B118-9C87FF898AB0}" destId="{DED95902-E46F-4937-B3AA-E8D2507D096A}" srcOrd="1" destOrd="0" presId="urn:microsoft.com/office/officeart/2005/8/layout/process1"/>
    <dgm:cxn modelId="{09F6CD27-419F-4740-89B8-D7424F881172}" srcId="{A860001E-D062-4825-BA6F-F00D8DCC9E19}" destId="{F2B0A7E3-286E-493C-AC46-15733EE9762A}" srcOrd="1" destOrd="0" parTransId="{2EC3328B-F887-4335-BBBE-4537775B80F1}" sibTransId="{91B3BD47-252C-4D14-85A7-94B88C0F37EB}"/>
    <dgm:cxn modelId="{AA9BACCE-3326-4F67-BD75-1B2F10FAA251}" type="presOf" srcId="{1D082FD3-6598-4ED2-B118-9C87FF898AB0}" destId="{42CF739A-9111-44C2-B265-8419882784C0}" srcOrd="0" destOrd="0" presId="urn:microsoft.com/office/officeart/2005/8/layout/process1"/>
    <dgm:cxn modelId="{C5C1E256-30F3-4D21-B880-299BBCFCB2DC}" type="presOf" srcId="{F2B0A7E3-286E-493C-AC46-15733EE9762A}" destId="{C8EC0F33-6938-4AB1-A064-95D2BCC06025}" srcOrd="0" destOrd="0" presId="urn:microsoft.com/office/officeart/2005/8/layout/process1"/>
    <dgm:cxn modelId="{29048102-2387-45E8-AC97-BD72FC3C16B1}" type="presOf" srcId="{DFA028A8-84AF-4DDC-88A7-3E66F0208BF8}" destId="{009F6A91-8C7F-4482-97EA-1D9BC6622806}" srcOrd="1" destOrd="0" presId="urn:microsoft.com/office/officeart/2005/8/layout/process1"/>
    <dgm:cxn modelId="{A933F6D8-6054-40D9-84FB-99177318D3E3}" type="presOf" srcId="{8E1C1D66-B7A6-4F87-91F1-EEDBC835DA15}" destId="{7EBF051B-34DE-488A-BF42-9B0FA3CA58E2}" srcOrd="0" destOrd="0" presId="urn:microsoft.com/office/officeart/2005/8/layout/process1"/>
    <dgm:cxn modelId="{FE5C25BD-D05B-4ABA-A56C-A1A801165A0E}" type="presOf" srcId="{A860001E-D062-4825-BA6F-F00D8DCC9E19}" destId="{2802484C-0A47-42D1-BBEC-A27895210510}" srcOrd="0" destOrd="0" presId="urn:microsoft.com/office/officeart/2005/8/layout/process1"/>
    <dgm:cxn modelId="{AA110E0F-F90C-400F-8821-71ECE1BFD020}" type="presParOf" srcId="{2802484C-0A47-42D1-BBEC-A27895210510}" destId="{023EAF9A-F0F2-492A-A346-38B086766DD1}" srcOrd="0" destOrd="0" presId="urn:microsoft.com/office/officeart/2005/8/layout/process1"/>
    <dgm:cxn modelId="{FA606307-217E-46F7-9048-A4F43D69D8EC}" type="presParOf" srcId="{2802484C-0A47-42D1-BBEC-A27895210510}" destId="{42CF739A-9111-44C2-B265-8419882784C0}" srcOrd="1" destOrd="0" presId="urn:microsoft.com/office/officeart/2005/8/layout/process1"/>
    <dgm:cxn modelId="{AFA5E42E-4F5C-4313-86AF-5BC5559E0907}" type="presParOf" srcId="{42CF739A-9111-44C2-B265-8419882784C0}" destId="{DED95902-E46F-4937-B3AA-E8D2507D096A}" srcOrd="0" destOrd="0" presId="urn:microsoft.com/office/officeart/2005/8/layout/process1"/>
    <dgm:cxn modelId="{DCA88F2D-8804-47F5-99B3-583D41A6CB85}" type="presParOf" srcId="{2802484C-0A47-42D1-BBEC-A27895210510}" destId="{C8EC0F33-6938-4AB1-A064-95D2BCC06025}" srcOrd="2" destOrd="0" presId="urn:microsoft.com/office/officeart/2005/8/layout/process1"/>
    <dgm:cxn modelId="{E6D86AAF-8198-4B70-80B7-221F407CEF60}" type="presParOf" srcId="{2802484C-0A47-42D1-BBEC-A27895210510}" destId="{96C05671-D67D-418B-9D28-77B34D29492B}" srcOrd="3" destOrd="0" presId="urn:microsoft.com/office/officeart/2005/8/layout/process1"/>
    <dgm:cxn modelId="{6B2C28AA-98D9-4EA3-A57A-845B072BD692}" type="presParOf" srcId="{96C05671-D67D-418B-9D28-77B34D29492B}" destId="{9A8B61A4-9E6F-49B6-BFED-3FD73E16CC8D}" srcOrd="0" destOrd="0" presId="urn:microsoft.com/office/officeart/2005/8/layout/process1"/>
    <dgm:cxn modelId="{0C5F3FAB-C4B0-4BA3-B62E-F30C350C4D67}" type="presParOf" srcId="{2802484C-0A47-42D1-BBEC-A27895210510}" destId="{7EBF051B-34DE-488A-BF42-9B0FA3CA58E2}" srcOrd="4" destOrd="0" presId="urn:microsoft.com/office/officeart/2005/8/layout/process1"/>
    <dgm:cxn modelId="{9E800D01-A934-4050-A37C-D280ED511691}" type="presParOf" srcId="{2802484C-0A47-42D1-BBEC-A27895210510}" destId="{69875C1F-554D-4AC8-B1FB-A513FCEF8EF1}" srcOrd="5" destOrd="0" presId="urn:microsoft.com/office/officeart/2005/8/layout/process1"/>
    <dgm:cxn modelId="{03BF63EE-C7A0-4235-836C-37784EA32612}" type="presParOf" srcId="{69875C1F-554D-4AC8-B1FB-A513FCEF8EF1}" destId="{009F6A91-8C7F-4482-97EA-1D9BC6622806}" srcOrd="0" destOrd="0" presId="urn:microsoft.com/office/officeart/2005/8/layout/process1"/>
    <dgm:cxn modelId="{1DCBB57B-722B-449D-BDA7-714CC9BBBA0D}" type="presParOf" srcId="{2802484C-0A47-42D1-BBEC-A27895210510}" destId="{57313119-8DB2-4235-8D19-4327957AAABD}"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DFFACC-2AC9-4CC9-B89A-239EFE4DD942}" type="doc">
      <dgm:prSet loTypeId="urn:microsoft.com/office/officeart/2008/layout/PictureStrips" loCatId="list" qsTypeId="urn:microsoft.com/office/officeart/2005/8/quickstyle/simple1" qsCatId="simple" csTypeId="urn:microsoft.com/office/officeart/2005/8/colors/accent3_5" csCatId="accent3" phldr="1"/>
      <dgm:spPr/>
      <dgm:t>
        <a:bodyPr/>
        <a:lstStyle/>
        <a:p>
          <a:endParaRPr lang="es-ES"/>
        </a:p>
      </dgm:t>
    </dgm:pt>
    <dgm:pt modelId="{EA2E5680-6B43-4159-9BCC-A30ECF8957BF}">
      <dgm:prSet phldrT="[Texto]" custT="1"/>
      <dgm:spPr/>
      <dgm:t>
        <a:bodyPr/>
        <a:lstStyle/>
        <a:p>
          <a:r>
            <a:rPr lang="es-ES" sz="2000" dirty="0" smtClean="0"/>
            <a:t>Doble titulación </a:t>
          </a:r>
          <a:endParaRPr lang="es-ES" sz="2000" dirty="0"/>
        </a:p>
      </dgm:t>
    </dgm:pt>
    <dgm:pt modelId="{EE98FAA8-7B45-4DB7-A86F-185005E875A5}" type="parTrans" cxnId="{CA2DC6D4-4ABD-42F9-9EFB-99F9B48F52E2}">
      <dgm:prSet/>
      <dgm:spPr/>
      <dgm:t>
        <a:bodyPr/>
        <a:lstStyle/>
        <a:p>
          <a:endParaRPr lang="es-ES"/>
        </a:p>
      </dgm:t>
    </dgm:pt>
    <dgm:pt modelId="{D5FC3A5F-6F9F-4106-B2C8-6706C0A5EB5D}" type="sibTrans" cxnId="{CA2DC6D4-4ABD-42F9-9EFB-99F9B48F52E2}">
      <dgm:prSet/>
      <dgm:spPr/>
      <dgm:t>
        <a:bodyPr/>
        <a:lstStyle/>
        <a:p>
          <a:endParaRPr lang="es-ES"/>
        </a:p>
      </dgm:t>
    </dgm:pt>
    <dgm:pt modelId="{FE5FF8FB-2D85-4872-A199-DDDD0B348C4D}">
      <dgm:prSet phldrT="[Texto]" custT="1"/>
      <dgm:spPr/>
      <dgm:t>
        <a:bodyPr/>
        <a:lstStyle/>
        <a:p>
          <a:r>
            <a:rPr lang="es-ES" sz="2000" dirty="0" smtClean="0"/>
            <a:t>Recursos humanos, físicos, académicos y financieros</a:t>
          </a:r>
          <a:endParaRPr lang="es-ES" sz="2000" dirty="0"/>
        </a:p>
      </dgm:t>
    </dgm:pt>
    <dgm:pt modelId="{7378303F-F21F-4736-8060-AF15FD71BE8D}" type="parTrans" cxnId="{091F8A81-EB7A-439B-BD89-A832B789A492}">
      <dgm:prSet/>
      <dgm:spPr/>
      <dgm:t>
        <a:bodyPr/>
        <a:lstStyle/>
        <a:p>
          <a:endParaRPr lang="es-ES"/>
        </a:p>
      </dgm:t>
    </dgm:pt>
    <dgm:pt modelId="{24D50426-421D-42E3-AE4B-C1186BF835DC}" type="sibTrans" cxnId="{091F8A81-EB7A-439B-BD89-A832B789A492}">
      <dgm:prSet/>
      <dgm:spPr/>
      <dgm:t>
        <a:bodyPr/>
        <a:lstStyle/>
        <a:p>
          <a:endParaRPr lang="es-ES"/>
        </a:p>
      </dgm:t>
    </dgm:pt>
    <dgm:pt modelId="{7DB3DA9E-68F7-4AB9-9EBF-B3A736AFFA12}">
      <dgm:prSet phldrT="[Texto]" custT="1"/>
      <dgm:spPr/>
      <dgm:t>
        <a:bodyPr/>
        <a:lstStyle/>
        <a:p>
          <a:r>
            <a:rPr lang="es-ES" sz="2000" dirty="0" smtClean="0"/>
            <a:t>Duración de cinco años</a:t>
          </a:r>
          <a:endParaRPr lang="es-ES" sz="2000" dirty="0"/>
        </a:p>
      </dgm:t>
    </dgm:pt>
    <dgm:pt modelId="{C2A35BEB-2373-4564-83CD-689993FDA42A}" type="parTrans" cxnId="{508A8855-4BD5-4FEC-BAE1-1546A364FB90}">
      <dgm:prSet/>
      <dgm:spPr/>
      <dgm:t>
        <a:bodyPr/>
        <a:lstStyle/>
        <a:p>
          <a:endParaRPr lang="es-ES"/>
        </a:p>
      </dgm:t>
    </dgm:pt>
    <dgm:pt modelId="{BF75EE8F-AB7B-44CF-B4DA-FFAF0785D4EA}" type="sibTrans" cxnId="{508A8855-4BD5-4FEC-BAE1-1546A364FB90}">
      <dgm:prSet/>
      <dgm:spPr/>
      <dgm:t>
        <a:bodyPr/>
        <a:lstStyle/>
        <a:p>
          <a:endParaRPr lang="es-ES"/>
        </a:p>
      </dgm:t>
    </dgm:pt>
    <dgm:pt modelId="{6CDB861F-EE66-4C15-8776-90D41926CF40}">
      <dgm:prSet custT="1"/>
      <dgm:spPr/>
      <dgm:t>
        <a:bodyPr/>
        <a:lstStyle/>
        <a:p>
          <a:r>
            <a:rPr lang="es-ES" sz="2000" dirty="0" smtClean="0"/>
            <a:t>Formación académica e investigativa</a:t>
          </a:r>
          <a:endParaRPr lang="es-ES" sz="2000" dirty="0"/>
        </a:p>
      </dgm:t>
    </dgm:pt>
    <dgm:pt modelId="{C940ED8E-1109-453D-9F79-351CEB8AEC22}" type="parTrans" cxnId="{446ACCCA-CCF2-43D6-8152-9EBA19485B1A}">
      <dgm:prSet/>
      <dgm:spPr/>
      <dgm:t>
        <a:bodyPr/>
        <a:lstStyle/>
        <a:p>
          <a:endParaRPr lang="es-ES"/>
        </a:p>
      </dgm:t>
    </dgm:pt>
    <dgm:pt modelId="{5363EC6B-3DD6-4D35-AAA4-56859EE2376C}" type="sibTrans" cxnId="{446ACCCA-CCF2-43D6-8152-9EBA19485B1A}">
      <dgm:prSet/>
      <dgm:spPr/>
      <dgm:t>
        <a:bodyPr/>
        <a:lstStyle/>
        <a:p>
          <a:endParaRPr lang="es-ES"/>
        </a:p>
      </dgm:t>
    </dgm:pt>
    <dgm:pt modelId="{BEAE492C-2888-40F2-AF22-45A31303A2EA}" type="pres">
      <dgm:prSet presAssocID="{6ADFFACC-2AC9-4CC9-B89A-239EFE4DD942}" presName="Name0" presStyleCnt="0">
        <dgm:presLayoutVars>
          <dgm:dir/>
          <dgm:resizeHandles val="exact"/>
        </dgm:presLayoutVars>
      </dgm:prSet>
      <dgm:spPr/>
      <dgm:t>
        <a:bodyPr/>
        <a:lstStyle/>
        <a:p>
          <a:endParaRPr lang="es-ES"/>
        </a:p>
      </dgm:t>
    </dgm:pt>
    <dgm:pt modelId="{C437B381-AD28-4743-B102-9E53F1C45E5B}" type="pres">
      <dgm:prSet presAssocID="{EA2E5680-6B43-4159-9BCC-A30ECF8957BF}" presName="composite" presStyleCnt="0"/>
      <dgm:spPr/>
    </dgm:pt>
    <dgm:pt modelId="{0087EC03-69DC-45B9-9528-AB0A98757B3C}" type="pres">
      <dgm:prSet presAssocID="{EA2E5680-6B43-4159-9BCC-A30ECF8957BF}" presName="rect1" presStyleLbl="trAlignAcc1" presStyleIdx="0" presStyleCnt="4">
        <dgm:presLayoutVars>
          <dgm:bulletEnabled val="1"/>
        </dgm:presLayoutVars>
      </dgm:prSet>
      <dgm:spPr/>
      <dgm:t>
        <a:bodyPr/>
        <a:lstStyle/>
        <a:p>
          <a:endParaRPr lang="es-ES"/>
        </a:p>
      </dgm:t>
    </dgm:pt>
    <dgm:pt modelId="{243A28E5-702A-438C-8FF9-050BEBDA2FEF}" type="pres">
      <dgm:prSet presAssocID="{EA2E5680-6B43-4159-9BCC-A30ECF8957BF}"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dgm:spPr>
    </dgm:pt>
    <dgm:pt modelId="{A1DF4FEE-B80F-4A4C-BC62-940C90D6C67E}" type="pres">
      <dgm:prSet presAssocID="{D5FC3A5F-6F9F-4106-B2C8-6706C0A5EB5D}" presName="sibTrans" presStyleCnt="0"/>
      <dgm:spPr/>
    </dgm:pt>
    <dgm:pt modelId="{1DF8826C-F514-48DC-9EE2-55370F3D602A}" type="pres">
      <dgm:prSet presAssocID="{6CDB861F-EE66-4C15-8776-90D41926CF40}" presName="composite" presStyleCnt="0"/>
      <dgm:spPr/>
    </dgm:pt>
    <dgm:pt modelId="{AE457CBB-AC60-49BB-B8C2-869B6FAFBEE0}" type="pres">
      <dgm:prSet presAssocID="{6CDB861F-EE66-4C15-8776-90D41926CF40}" presName="rect1" presStyleLbl="trAlignAcc1" presStyleIdx="1" presStyleCnt="4">
        <dgm:presLayoutVars>
          <dgm:bulletEnabled val="1"/>
        </dgm:presLayoutVars>
      </dgm:prSet>
      <dgm:spPr/>
      <dgm:t>
        <a:bodyPr/>
        <a:lstStyle/>
        <a:p>
          <a:endParaRPr lang="es-ES"/>
        </a:p>
      </dgm:t>
    </dgm:pt>
    <dgm:pt modelId="{F1A49DA7-0F54-4C7C-96DE-CFAD1F4485E9}" type="pres">
      <dgm:prSet presAssocID="{6CDB861F-EE66-4C15-8776-90D41926CF40}"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60000" r="-160000"/>
          </a:stretch>
        </a:blipFill>
      </dgm:spPr>
    </dgm:pt>
    <dgm:pt modelId="{1BB1249F-54BF-43A9-9750-834884A32F11}" type="pres">
      <dgm:prSet presAssocID="{5363EC6B-3DD6-4D35-AAA4-56859EE2376C}" presName="sibTrans" presStyleCnt="0"/>
      <dgm:spPr/>
    </dgm:pt>
    <dgm:pt modelId="{C72F7C7C-C7B1-4ECB-9F22-99DAAA713AA6}" type="pres">
      <dgm:prSet presAssocID="{FE5FF8FB-2D85-4872-A199-DDDD0B348C4D}" presName="composite" presStyleCnt="0"/>
      <dgm:spPr/>
    </dgm:pt>
    <dgm:pt modelId="{5FFFA43F-322A-4F70-AC08-927F3DB38CB9}" type="pres">
      <dgm:prSet presAssocID="{FE5FF8FB-2D85-4872-A199-DDDD0B348C4D}" presName="rect1" presStyleLbl="trAlignAcc1" presStyleIdx="2" presStyleCnt="4">
        <dgm:presLayoutVars>
          <dgm:bulletEnabled val="1"/>
        </dgm:presLayoutVars>
      </dgm:prSet>
      <dgm:spPr/>
      <dgm:t>
        <a:bodyPr/>
        <a:lstStyle/>
        <a:p>
          <a:endParaRPr lang="es-ES"/>
        </a:p>
      </dgm:t>
    </dgm:pt>
    <dgm:pt modelId="{67FF0CB8-283B-4375-A624-0E44801DDA2F}" type="pres">
      <dgm:prSet presAssocID="{FE5FF8FB-2D85-4872-A199-DDDD0B348C4D}"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71000" r="-71000"/>
          </a:stretch>
        </a:blipFill>
      </dgm:spPr>
      <dgm:t>
        <a:bodyPr/>
        <a:lstStyle/>
        <a:p>
          <a:endParaRPr lang="es-ES"/>
        </a:p>
      </dgm:t>
    </dgm:pt>
    <dgm:pt modelId="{F0837808-53C1-435B-AC4A-3F372A15991C}" type="pres">
      <dgm:prSet presAssocID="{24D50426-421D-42E3-AE4B-C1186BF835DC}" presName="sibTrans" presStyleCnt="0"/>
      <dgm:spPr/>
    </dgm:pt>
    <dgm:pt modelId="{60ECE0DF-9989-4342-93CD-EC5C99F03EFB}" type="pres">
      <dgm:prSet presAssocID="{7DB3DA9E-68F7-4AB9-9EBF-B3A736AFFA12}" presName="composite" presStyleCnt="0"/>
      <dgm:spPr/>
    </dgm:pt>
    <dgm:pt modelId="{23037719-4859-4CCF-913B-7038CFBC5159}" type="pres">
      <dgm:prSet presAssocID="{7DB3DA9E-68F7-4AB9-9EBF-B3A736AFFA12}" presName="rect1" presStyleLbl="trAlignAcc1" presStyleIdx="3" presStyleCnt="4">
        <dgm:presLayoutVars>
          <dgm:bulletEnabled val="1"/>
        </dgm:presLayoutVars>
      </dgm:prSet>
      <dgm:spPr/>
      <dgm:t>
        <a:bodyPr/>
        <a:lstStyle/>
        <a:p>
          <a:endParaRPr lang="es-ES"/>
        </a:p>
      </dgm:t>
    </dgm:pt>
    <dgm:pt modelId="{F0E68515-95B0-4BC1-9734-0E7C109C4617}" type="pres">
      <dgm:prSet presAssocID="{7DB3DA9E-68F7-4AB9-9EBF-B3A736AFFA12}" presName="rect2"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3000" r="-63000"/>
          </a:stretch>
        </a:blipFill>
      </dgm:spPr>
    </dgm:pt>
  </dgm:ptLst>
  <dgm:cxnLst>
    <dgm:cxn modelId="{5E162ECC-FA86-4C0B-B32E-22A6CC540B90}" type="presOf" srcId="{EA2E5680-6B43-4159-9BCC-A30ECF8957BF}" destId="{0087EC03-69DC-45B9-9528-AB0A98757B3C}" srcOrd="0" destOrd="0" presId="urn:microsoft.com/office/officeart/2008/layout/PictureStrips"/>
    <dgm:cxn modelId="{331A25AB-5ADF-4200-9717-0A83F6B8E96B}" type="presOf" srcId="{FE5FF8FB-2D85-4872-A199-DDDD0B348C4D}" destId="{5FFFA43F-322A-4F70-AC08-927F3DB38CB9}" srcOrd="0" destOrd="0" presId="urn:microsoft.com/office/officeart/2008/layout/PictureStrips"/>
    <dgm:cxn modelId="{FB8FC5A2-9BEE-4B74-BE4C-A1C65494BD82}" type="presOf" srcId="{6CDB861F-EE66-4C15-8776-90D41926CF40}" destId="{AE457CBB-AC60-49BB-B8C2-869B6FAFBEE0}" srcOrd="0" destOrd="0" presId="urn:microsoft.com/office/officeart/2008/layout/PictureStrips"/>
    <dgm:cxn modelId="{EE961067-6E11-4164-8628-751715304F6A}" type="presOf" srcId="{7DB3DA9E-68F7-4AB9-9EBF-B3A736AFFA12}" destId="{23037719-4859-4CCF-913B-7038CFBC5159}" srcOrd="0" destOrd="0" presId="urn:microsoft.com/office/officeart/2008/layout/PictureStrips"/>
    <dgm:cxn modelId="{CA2DC6D4-4ABD-42F9-9EFB-99F9B48F52E2}" srcId="{6ADFFACC-2AC9-4CC9-B89A-239EFE4DD942}" destId="{EA2E5680-6B43-4159-9BCC-A30ECF8957BF}" srcOrd="0" destOrd="0" parTransId="{EE98FAA8-7B45-4DB7-A86F-185005E875A5}" sibTransId="{D5FC3A5F-6F9F-4106-B2C8-6706C0A5EB5D}"/>
    <dgm:cxn modelId="{446ACCCA-CCF2-43D6-8152-9EBA19485B1A}" srcId="{6ADFFACC-2AC9-4CC9-B89A-239EFE4DD942}" destId="{6CDB861F-EE66-4C15-8776-90D41926CF40}" srcOrd="1" destOrd="0" parTransId="{C940ED8E-1109-453D-9F79-351CEB8AEC22}" sibTransId="{5363EC6B-3DD6-4D35-AAA4-56859EE2376C}"/>
    <dgm:cxn modelId="{2E6AE31D-8E23-4E38-8AE7-7E86E8525FE0}" type="presOf" srcId="{6ADFFACC-2AC9-4CC9-B89A-239EFE4DD942}" destId="{BEAE492C-2888-40F2-AF22-45A31303A2EA}" srcOrd="0" destOrd="0" presId="urn:microsoft.com/office/officeart/2008/layout/PictureStrips"/>
    <dgm:cxn modelId="{508A8855-4BD5-4FEC-BAE1-1546A364FB90}" srcId="{6ADFFACC-2AC9-4CC9-B89A-239EFE4DD942}" destId="{7DB3DA9E-68F7-4AB9-9EBF-B3A736AFFA12}" srcOrd="3" destOrd="0" parTransId="{C2A35BEB-2373-4564-83CD-689993FDA42A}" sibTransId="{BF75EE8F-AB7B-44CF-B4DA-FFAF0785D4EA}"/>
    <dgm:cxn modelId="{091F8A81-EB7A-439B-BD89-A832B789A492}" srcId="{6ADFFACC-2AC9-4CC9-B89A-239EFE4DD942}" destId="{FE5FF8FB-2D85-4872-A199-DDDD0B348C4D}" srcOrd="2" destOrd="0" parTransId="{7378303F-F21F-4736-8060-AF15FD71BE8D}" sibTransId="{24D50426-421D-42E3-AE4B-C1186BF835DC}"/>
    <dgm:cxn modelId="{6775C70E-1986-4AE0-829A-58A5AA127650}" type="presParOf" srcId="{BEAE492C-2888-40F2-AF22-45A31303A2EA}" destId="{C437B381-AD28-4743-B102-9E53F1C45E5B}" srcOrd="0" destOrd="0" presId="urn:microsoft.com/office/officeart/2008/layout/PictureStrips"/>
    <dgm:cxn modelId="{03974482-87EB-4490-886B-18CB43195C12}" type="presParOf" srcId="{C437B381-AD28-4743-B102-9E53F1C45E5B}" destId="{0087EC03-69DC-45B9-9528-AB0A98757B3C}" srcOrd="0" destOrd="0" presId="urn:microsoft.com/office/officeart/2008/layout/PictureStrips"/>
    <dgm:cxn modelId="{B729B17C-AEF4-40EA-BB88-816A7DE390D3}" type="presParOf" srcId="{C437B381-AD28-4743-B102-9E53F1C45E5B}" destId="{243A28E5-702A-438C-8FF9-050BEBDA2FEF}" srcOrd="1" destOrd="0" presId="urn:microsoft.com/office/officeart/2008/layout/PictureStrips"/>
    <dgm:cxn modelId="{33A27025-ED59-46B0-977F-A28904705112}" type="presParOf" srcId="{BEAE492C-2888-40F2-AF22-45A31303A2EA}" destId="{A1DF4FEE-B80F-4A4C-BC62-940C90D6C67E}" srcOrd="1" destOrd="0" presId="urn:microsoft.com/office/officeart/2008/layout/PictureStrips"/>
    <dgm:cxn modelId="{669B55BD-7F8D-45C7-8162-69011224ABDF}" type="presParOf" srcId="{BEAE492C-2888-40F2-AF22-45A31303A2EA}" destId="{1DF8826C-F514-48DC-9EE2-55370F3D602A}" srcOrd="2" destOrd="0" presId="urn:microsoft.com/office/officeart/2008/layout/PictureStrips"/>
    <dgm:cxn modelId="{470364A1-2B26-482E-9686-E07A3DDD7C38}" type="presParOf" srcId="{1DF8826C-F514-48DC-9EE2-55370F3D602A}" destId="{AE457CBB-AC60-49BB-B8C2-869B6FAFBEE0}" srcOrd="0" destOrd="0" presId="urn:microsoft.com/office/officeart/2008/layout/PictureStrips"/>
    <dgm:cxn modelId="{6418EBB4-49D5-460D-8E77-9390B313200C}" type="presParOf" srcId="{1DF8826C-F514-48DC-9EE2-55370F3D602A}" destId="{F1A49DA7-0F54-4C7C-96DE-CFAD1F4485E9}" srcOrd="1" destOrd="0" presId="urn:microsoft.com/office/officeart/2008/layout/PictureStrips"/>
    <dgm:cxn modelId="{F475D51E-C8F2-4DB3-AC14-4BDACDA6894E}" type="presParOf" srcId="{BEAE492C-2888-40F2-AF22-45A31303A2EA}" destId="{1BB1249F-54BF-43A9-9750-834884A32F11}" srcOrd="3" destOrd="0" presId="urn:microsoft.com/office/officeart/2008/layout/PictureStrips"/>
    <dgm:cxn modelId="{34457866-37FE-4AB9-8F8B-8182298E4427}" type="presParOf" srcId="{BEAE492C-2888-40F2-AF22-45A31303A2EA}" destId="{C72F7C7C-C7B1-4ECB-9F22-99DAAA713AA6}" srcOrd="4" destOrd="0" presId="urn:microsoft.com/office/officeart/2008/layout/PictureStrips"/>
    <dgm:cxn modelId="{608ADC5A-FC2E-4C3F-AE57-EFF8CBCBF074}" type="presParOf" srcId="{C72F7C7C-C7B1-4ECB-9F22-99DAAA713AA6}" destId="{5FFFA43F-322A-4F70-AC08-927F3DB38CB9}" srcOrd="0" destOrd="0" presId="urn:microsoft.com/office/officeart/2008/layout/PictureStrips"/>
    <dgm:cxn modelId="{FB67FF83-CE21-4D60-82E4-06FC4C07723B}" type="presParOf" srcId="{C72F7C7C-C7B1-4ECB-9F22-99DAAA713AA6}" destId="{67FF0CB8-283B-4375-A624-0E44801DDA2F}" srcOrd="1" destOrd="0" presId="urn:microsoft.com/office/officeart/2008/layout/PictureStrips"/>
    <dgm:cxn modelId="{9057BC27-6598-47DD-BE52-D5DFE33AC162}" type="presParOf" srcId="{BEAE492C-2888-40F2-AF22-45A31303A2EA}" destId="{F0837808-53C1-435B-AC4A-3F372A15991C}" srcOrd="5" destOrd="0" presId="urn:microsoft.com/office/officeart/2008/layout/PictureStrips"/>
    <dgm:cxn modelId="{B902E96D-D335-42F5-B9FB-4F3413AAB84C}" type="presParOf" srcId="{BEAE492C-2888-40F2-AF22-45A31303A2EA}" destId="{60ECE0DF-9989-4342-93CD-EC5C99F03EFB}" srcOrd="6" destOrd="0" presId="urn:microsoft.com/office/officeart/2008/layout/PictureStrips"/>
    <dgm:cxn modelId="{0A6D29CF-CAF5-4B28-83EB-52A03F13408E}" type="presParOf" srcId="{60ECE0DF-9989-4342-93CD-EC5C99F03EFB}" destId="{23037719-4859-4CCF-913B-7038CFBC5159}" srcOrd="0" destOrd="0" presId="urn:microsoft.com/office/officeart/2008/layout/PictureStrips"/>
    <dgm:cxn modelId="{84B6F2E4-4356-4168-9ABF-4B08EB02AAED}" type="presParOf" srcId="{60ECE0DF-9989-4342-93CD-EC5C99F03EFB}" destId="{F0E68515-95B0-4BC1-9734-0E7C109C461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4F66DC-F47C-419E-BC6C-E7ABED950D88}" type="doc">
      <dgm:prSet loTypeId="urn:microsoft.com/office/officeart/2005/8/layout/hierarchy2" loCatId="hierarchy" qsTypeId="urn:microsoft.com/office/officeart/2005/8/quickstyle/simple5" qsCatId="simple" csTypeId="urn:microsoft.com/office/officeart/2005/8/colors/accent2_1" csCatId="accent2" phldr="1"/>
      <dgm:spPr/>
      <dgm:t>
        <a:bodyPr/>
        <a:lstStyle/>
        <a:p>
          <a:endParaRPr lang="es-ES"/>
        </a:p>
      </dgm:t>
    </dgm:pt>
    <dgm:pt modelId="{C49716C0-B4FC-4A6B-A935-94E4A21C00EE}">
      <dgm:prSet phldrT="[Texto]"/>
      <dgm:spPr/>
      <dgm:t>
        <a:bodyPr/>
        <a:lstStyle/>
        <a:p>
          <a:r>
            <a:rPr lang="es-ES" dirty="0" smtClean="0"/>
            <a:t>Metodología</a:t>
          </a:r>
          <a:endParaRPr lang="es-ES" dirty="0"/>
        </a:p>
      </dgm:t>
    </dgm:pt>
    <dgm:pt modelId="{345B5BAE-4571-4889-A8C2-4D94889D78B4}" type="parTrans" cxnId="{5A2F72F7-409D-4498-851F-183DF09324ED}">
      <dgm:prSet/>
      <dgm:spPr/>
      <dgm:t>
        <a:bodyPr/>
        <a:lstStyle/>
        <a:p>
          <a:endParaRPr lang="es-ES"/>
        </a:p>
      </dgm:t>
    </dgm:pt>
    <dgm:pt modelId="{8CB3BEC4-88C3-4019-996F-F24BE756F9D9}" type="sibTrans" cxnId="{5A2F72F7-409D-4498-851F-183DF09324ED}">
      <dgm:prSet/>
      <dgm:spPr/>
      <dgm:t>
        <a:bodyPr/>
        <a:lstStyle/>
        <a:p>
          <a:endParaRPr lang="es-ES"/>
        </a:p>
      </dgm:t>
    </dgm:pt>
    <dgm:pt modelId="{15B6E6F2-6EB1-4876-AEEE-F7E94083F199}">
      <dgm:prSet phldrT="[Texto]"/>
      <dgm:spPr/>
      <dgm:t>
        <a:bodyPr/>
        <a:lstStyle/>
        <a:p>
          <a:r>
            <a:rPr lang="es-ES" dirty="0" smtClean="0"/>
            <a:t>Cuantitativo</a:t>
          </a:r>
          <a:endParaRPr lang="es-ES" dirty="0"/>
        </a:p>
      </dgm:t>
    </dgm:pt>
    <dgm:pt modelId="{07BF18F2-1D36-45E0-B093-8B1DBBBF06DB}" type="parTrans" cxnId="{FD1E7B15-0637-4CAF-8AB0-7A13F2BBF4E6}">
      <dgm:prSet>
        <dgm:style>
          <a:lnRef idx="1">
            <a:schemeClr val="dk1"/>
          </a:lnRef>
          <a:fillRef idx="0">
            <a:schemeClr val="dk1"/>
          </a:fillRef>
          <a:effectRef idx="0">
            <a:schemeClr val="dk1"/>
          </a:effectRef>
          <a:fontRef idx="minor">
            <a:schemeClr val="tx1"/>
          </a:fontRef>
        </dgm:style>
      </dgm:prSet>
      <dgm:spPr/>
      <dgm:t>
        <a:bodyPr/>
        <a:lstStyle/>
        <a:p>
          <a:endParaRPr lang="es-ES"/>
        </a:p>
      </dgm:t>
    </dgm:pt>
    <dgm:pt modelId="{EF339A62-5CA3-40DA-829E-708263E329BF}" type="sibTrans" cxnId="{FD1E7B15-0637-4CAF-8AB0-7A13F2BBF4E6}">
      <dgm:prSet/>
      <dgm:spPr/>
      <dgm:t>
        <a:bodyPr/>
        <a:lstStyle/>
        <a:p>
          <a:endParaRPr lang="es-ES"/>
        </a:p>
      </dgm:t>
    </dgm:pt>
    <dgm:pt modelId="{FA264C48-6685-4E05-BB8A-6470B051DD90}">
      <dgm:prSet phldrT="[Texto]"/>
      <dgm:spPr/>
      <dgm:t>
        <a:bodyPr/>
        <a:lstStyle/>
        <a:p>
          <a:r>
            <a:rPr lang="es-ES" dirty="0" smtClean="0"/>
            <a:t>Encuestas</a:t>
          </a:r>
        </a:p>
      </dgm:t>
    </dgm:pt>
    <dgm:pt modelId="{11B2F4C1-E0C1-442E-8EF1-D9BA8A7E2309}" type="parTrans" cxnId="{050E04C7-CB2A-426F-8175-D23D578350A0}">
      <dgm:prSet>
        <dgm:style>
          <a:lnRef idx="1">
            <a:schemeClr val="dk1"/>
          </a:lnRef>
          <a:fillRef idx="0">
            <a:schemeClr val="dk1"/>
          </a:fillRef>
          <a:effectRef idx="0">
            <a:schemeClr val="dk1"/>
          </a:effectRef>
          <a:fontRef idx="minor">
            <a:schemeClr val="tx1"/>
          </a:fontRef>
        </dgm:style>
      </dgm:prSet>
      <dgm:spPr/>
      <dgm:t>
        <a:bodyPr/>
        <a:lstStyle/>
        <a:p>
          <a:endParaRPr lang="es-ES"/>
        </a:p>
      </dgm:t>
    </dgm:pt>
    <dgm:pt modelId="{40009C8B-D7A1-48CE-B48C-74A2B8BB7D16}" type="sibTrans" cxnId="{050E04C7-CB2A-426F-8175-D23D578350A0}">
      <dgm:prSet/>
      <dgm:spPr/>
      <dgm:t>
        <a:bodyPr/>
        <a:lstStyle/>
        <a:p>
          <a:endParaRPr lang="es-ES"/>
        </a:p>
      </dgm:t>
    </dgm:pt>
    <dgm:pt modelId="{7C553EBA-ED58-4345-8C9C-1E3E67A50FCF}">
      <dgm:prSet phldrT="[Texto]"/>
      <dgm:spPr/>
      <dgm:t>
        <a:bodyPr/>
        <a:lstStyle/>
        <a:p>
          <a:r>
            <a:rPr lang="es-ES" dirty="0" smtClean="0"/>
            <a:t>Cualitativo</a:t>
          </a:r>
          <a:endParaRPr lang="es-ES" dirty="0"/>
        </a:p>
      </dgm:t>
    </dgm:pt>
    <dgm:pt modelId="{4415CD5A-B602-4AA1-8161-282ADB44AC30}" type="parTrans" cxnId="{588D199A-23D4-4BE5-AAC9-1B93622FF924}">
      <dgm:prSet>
        <dgm:style>
          <a:lnRef idx="1">
            <a:schemeClr val="dk1"/>
          </a:lnRef>
          <a:fillRef idx="0">
            <a:schemeClr val="dk1"/>
          </a:fillRef>
          <a:effectRef idx="0">
            <a:schemeClr val="dk1"/>
          </a:effectRef>
          <a:fontRef idx="minor">
            <a:schemeClr val="tx1"/>
          </a:fontRef>
        </dgm:style>
      </dgm:prSet>
      <dgm:spPr/>
      <dgm:t>
        <a:bodyPr/>
        <a:lstStyle/>
        <a:p>
          <a:endParaRPr lang="es-ES"/>
        </a:p>
      </dgm:t>
    </dgm:pt>
    <dgm:pt modelId="{012C8B91-B700-424F-905E-CF201FE2907B}" type="sibTrans" cxnId="{588D199A-23D4-4BE5-AAC9-1B93622FF924}">
      <dgm:prSet/>
      <dgm:spPr/>
      <dgm:t>
        <a:bodyPr/>
        <a:lstStyle/>
        <a:p>
          <a:endParaRPr lang="es-ES"/>
        </a:p>
      </dgm:t>
    </dgm:pt>
    <dgm:pt modelId="{65789867-3E7F-4888-A910-813C92F7A069}">
      <dgm:prSet phldrT="[Texto]"/>
      <dgm:spPr/>
      <dgm:t>
        <a:bodyPr/>
        <a:lstStyle/>
        <a:p>
          <a:r>
            <a:rPr lang="es-ES" dirty="0" smtClean="0"/>
            <a:t>Entrevistas</a:t>
          </a:r>
          <a:endParaRPr lang="es-ES" dirty="0"/>
        </a:p>
      </dgm:t>
    </dgm:pt>
    <dgm:pt modelId="{F40A8826-332E-42AE-B170-6EBB1BDC9277}" type="parTrans" cxnId="{053E3E72-4DC7-4E7A-A28E-5D63034EC792}">
      <dgm:prSet>
        <dgm:style>
          <a:lnRef idx="1">
            <a:schemeClr val="dk1"/>
          </a:lnRef>
          <a:fillRef idx="0">
            <a:schemeClr val="dk1"/>
          </a:fillRef>
          <a:effectRef idx="0">
            <a:schemeClr val="dk1"/>
          </a:effectRef>
          <a:fontRef idx="minor">
            <a:schemeClr val="tx1"/>
          </a:fontRef>
        </dgm:style>
      </dgm:prSet>
      <dgm:spPr/>
      <dgm:t>
        <a:bodyPr/>
        <a:lstStyle/>
        <a:p>
          <a:endParaRPr lang="es-ES"/>
        </a:p>
      </dgm:t>
    </dgm:pt>
    <dgm:pt modelId="{98E2D2CB-4F38-4FA0-86B3-2F5ED8690971}" type="sibTrans" cxnId="{053E3E72-4DC7-4E7A-A28E-5D63034EC792}">
      <dgm:prSet/>
      <dgm:spPr/>
      <dgm:t>
        <a:bodyPr/>
        <a:lstStyle/>
        <a:p>
          <a:endParaRPr lang="es-ES"/>
        </a:p>
      </dgm:t>
    </dgm:pt>
    <dgm:pt modelId="{581C681C-5980-4DE2-8902-8D70A3E2C35B}">
      <dgm:prSet phldrT="[Texto]"/>
      <dgm:spPr/>
      <dgm:t>
        <a:bodyPr/>
        <a:lstStyle/>
        <a:p>
          <a:r>
            <a:rPr lang="es-ES" dirty="0" smtClean="0"/>
            <a:t>Docentes</a:t>
          </a:r>
        </a:p>
      </dgm:t>
    </dgm:pt>
    <dgm:pt modelId="{2620AC32-B8A4-47D1-A679-715D87CC27E0}" type="parTrans" cxnId="{BC61952B-7AF9-4F54-90F8-F64E0A1C684E}">
      <dgm:prSet>
        <dgm:style>
          <a:lnRef idx="1">
            <a:schemeClr val="dk1"/>
          </a:lnRef>
          <a:fillRef idx="0">
            <a:schemeClr val="dk1"/>
          </a:fillRef>
          <a:effectRef idx="0">
            <a:schemeClr val="dk1"/>
          </a:effectRef>
          <a:fontRef idx="minor">
            <a:schemeClr val="tx1"/>
          </a:fontRef>
        </dgm:style>
      </dgm:prSet>
      <dgm:spPr/>
      <dgm:t>
        <a:bodyPr/>
        <a:lstStyle/>
        <a:p>
          <a:endParaRPr lang="es-ES"/>
        </a:p>
      </dgm:t>
    </dgm:pt>
    <dgm:pt modelId="{E28A4DE8-DA97-44C6-9749-5AB4253E62D7}" type="sibTrans" cxnId="{BC61952B-7AF9-4F54-90F8-F64E0A1C684E}">
      <dgm:prSet/>
      <dgm:spPr/>
      <dgm:t>
        <a:bodyPr/>
        <a:lstStyle/>
        <a:p>
          <a:endParaRPr lang="es-ES"/>
        </a:p>
      </dgm:t>
    </dgm:pt>
    <dgm:pt modelId="{D82B4C92-351F-4743-BA48-766164E09B70}">
      <dgm:prSet phldrT="[Texto]"/>
      <dgm:spPr/>
      <dgm:t>
        <a:bodyPr/>
        <a:lstStyle/>
        <a:p>
          <a:r>
            <a:rPr lang="es-ES" dirty="0" smtClean="0"/>
            <a:t>Autoridades</a:t>
          </a:r>
          <a:endParaRPr lang="es-ES" dirty="0"/>
        </a:p>
      </dgm:t>
    </dgm:pt>
    <dgm:pt modelId="{8BEA530A-3E2C-49FC-BEEE-1A6D25A3FDC0}" type="parTrans" cxnId="{4CF6D99C-A89E-43FA-8290-0870DBB8A1BA}">
      <dgm:prSet>
        <dgm:style>
          <a:lnRef idx="1">
            <a:schemeClr val="dk1"/>
          </a:lnRef>
          <a:fillRef idx="0">
            <a:schemeClr val="dk1"/>
          </a:fillRef>
          <a:effectRef idx="0">
            <a:schemeClr val="dk1"/>
          </a:effectRef>
          <a:fontRef idx="minor">
            <a:schemeClr val="tx1"/>
          </a:fontRef>
        </dgm:style>
      </dgm:prSet>
      <dgm:spPr/>
      <dgm:t>
        <a:bodyPr/>
        <a:lstStyle/>
        <a:p>
          <a:endParaRPr lang="es-ES"/>
        </a:p>
      </dgm:t>
    </dgm:pt>
    <dgm:pt modelId="{A1E90901-4907-40F9-87FE-9465131C575A}" type="sibTrans" cxnId="{4CF6D99C-A89E-43FA-8290-0870DBB8A1BA}">
      <dgm:prSet/>
      <dgm:spPr/>
      <dgm:t>
        <a:bodyPr/>
        <a:lstStyle/>
        <a:p>
          <a:endParaRPr lang="es-ES"/>
        </a:p>
      </dgm:t>
    </dgm:pt>
    <dgm:pt modelId="{20FB3E31-EC74-41FA-89CA-E89CB88311C5}" type="pres">
      <dgm:prSet presAssocID="{1B4F66DC-F47C-419E-BC6C-E7ABED950D88}" presName="diagram" presStyleCnt="0">
        <dgm:presLayoutVars>
          <dgm:chPref val="1"/>
          <dgm:dir/>
          <dgm:animOne val="branch"/>
          <dgm:animLvl val="lvl"/>
          <dgm:resizeHandles val="exact"/>
        </dgm:presLayoutVars>
      </dgm:prSet>
      <dgm:spPr/>
      <dgm:t>
        <a:bodyPr/>
        <a:lstStyle/>
        <a:p>
          <a:endParaRPr lang="es-ES"/>
        </a:p>
      </dgm:t>
    </dgm:pt>
    <dgm:pt modelId="{3E9663B2-21C3-41F3-A0B3-8C8E89049EE4}" type="pres">
      <dgm:prSet presAssocID="{C49716C0-B4FC-4A6B-A935-94E4A21C00EE}" presName="root1" presStyleCnt="0"/>
      <dgm:spPr/>
      <dgm:t>
        <a:bodyPr/>
        <a:lstStyle/>
        <a:p>
          <a:endParaRPr lang="es-ES"/>
        </a:p>
      </dgm:t>
    </dgm:pt>
    <dgm:pt modelId="{D417EB70-B721-4214-BF02-51C9B80BEFB1}" type="pres">
      <dgm:prSet presAssocID="{C49716C0-B4FC-4A6B-A935-94E4A21C00EE}" presName="LevelOneTextNode" presStyleLbl="node0" presStyleIdx="0" presStyleCnt="1">
        <dgm:presLayoutVars>
          <dgm:chPref val="3"/>
        </dgm:presLayoutVars>
      </dgm:prSet>
      <dgm:spPr/>
      <dgm:t>
        <a:bodyPr/>
        <a:lstStyle/>
        <a:p>
          <a:endParaRPr lang="es-ES"/>
        </a:p>
      </dgm:t>
    </dgm:pt>
    <dgm:pt modelId="{DC4B6EA0-83A4-43B6-9EBE-A6F757CA9956}" type="pres">
      <dgm:prSet presAssocID="{C49716C0-B4FC-4A6B-A935-94E4A21C00EE}" presName="level2hierChild" presStyleCnt="0"/>
      <dgm:spPr/>
      <dgm:t>
        <a:bodyPr/>
        <a:lstStyle/>
        <a:p>
          <a:endParaRPr lang="es-ES"/>
        </a:p>
      </dgm:t>
    </dgm:pt>
    <dgm:pt modelId="{2CD19C46-8574-4628-9555-A0F1F11B72E4}" type="pres">
      <dgm:prSet presAssocID="{07BF18F2-1D36-45E0-B093-8B1DBBBF06DB}" presName="conn2-1" presStyleLbl="parChTrans1D2" presStyleIdx="0" presStyleCnt="2"/>
      <dgm:spPr/>
      <dgm:t>
        <a:bodyPr/>
        <a:lstStyle/>
        <a:p>
          <a:endParaRPr lang="es-ES"/>
        </a:p>
      </dgm:t>
    </dgm:pt>
    <dgm:pt modelId="{6A56D3BD-C61C-4A58-ADFD-C9F4BD4F1879}" type="pres">
      <dgm:prSet presAssocID="{07BF18F2-1D36-45E0-B093-8B1DBBBF06DB}" presName="connTx" presStyleLbl="parChTrans1D2" presStyleIdx="0" presStyleCnt="2"/>
      <dgm:spPr/>
      <dgm:t>
        <a:bodyPr/>
        <a:lstStyle/>
        <a:p>
          <a:endParaRPr lang="es-ES"/>
        </a:p>
      </dgm:t>
    </dgm:pt>
    <dgm:pt modelId="{19D3D2BC-86F9-4CAE-8FB8-55BA83ABC201}" type="pres">
      <dgm:prSet presAssocID="{15B6E6F2-6EB1-4876-AEEE-F7E94083F199}" presName="root2" presStyleCnt="0"/>
      <dgm:spPr/>
      <dgm:t>
        <a:bodyPr/>
        <a:lstStyle/>
        <a:p>
          <a:endParaRPr lang="es-ES"/>
        </a:p>
      </dgm:t>
    </dgm:pt>
    <dgm:pt modelId="{CAFEBAB6-8F82-4AA7-9EC9-30114ADA9776}" type="pres">
      <dgm:prSet presAssocID="{15B6E6F2-6EB1-4876-AEEE-F7E94083F199}" presName="LevelTwoTextNode" presStyleLbl="node2" presStyleIdx="0" presStyleCnt="2">
        <dgm:presLayoutVars>
          <dgm:chPref val="3"/>
        </dgm:presLayoutVars>
      </dgm:prSet>
      <dgm:spPr/>
      <dgm:t>
        <a:bodyPr/>
        <a:lstStyle/>
        <a:p>
          <a:endParaRPr lang="es-ES"/>
        </a:p>
      </dgm:t>
    </dgm:pt>
    <dgm:pt modelId="{6D64A56E-ED07-456C-B6B7-1F47EA40C88E}" type="pres">
      <dgm:prSet presAssocID="{15B6E6F2-6EB1-4876-AEEE-F7E94083F199}" presName="level3hierChild" presStyleCnt="0"/>
      <dgm:spPr/>
      <dgm:t>
        <a:bodyPr/>
        <a:lstStyle/>
        <a:p>
          <a:endParaRPr lang="es-ES"/>
        </a:p>
      </dgm:t>
    </dgm:pt>
    <dgm:pt modelId="{9F01B780-E4D0-4550-91C1-64FFC78291F9}" type="pres">
      <dgm:prSet presAssocID="{11B2F4C1-E0C1-442E-8EF1-D9BA8A7E2309}" presName="conn2-1" presStyleLbl="parChTrans1D3" presStyleIdx="0" presStyleCnt="2"/>
      <dgm:spPr/>
      <dgm:t>
        <a:bodyPr/>
        <a:lstStyle/>
        <a:p>
          <a:endParaRPr lang="es-ES"/>
        </a:p>
      </dgm:t>
    </dgm:pt>
    <dgm:pt modelId="{BB08885D-F308-4236-8585-23B9EC58221B}" type="pres">
      <dgm:prSet presAssocID="{11B2F4C1-E0C1-442E-8EF1-D9BA8A7E2309}" presName="connTx" presStyleLbl="parChTrans1D3" presStyleIdx="0" presStyleCnt="2"/>
      <dgm:spPr/>
      <dgm:t>
        <a:bodyPr/>
        <a:lstStyle/>
        <a:p>
          <a:endParaRPr lang="es-ES"/>
        </a:p>
      </dgm:t>
    </dgm:pt>
    <dgm:pt modelId="{D921C57C-DBE7-48D4-A41D-C898A8F87E1B}" type="pres">
      <dgm:prSet presAssocID="{FA264C48-6685-4E05-BB8A-6470B051DD90}" presName="root2" presStyleCnt="0"/>
      <dgm:spPr/>
      <dgm:t>
        <a:bodyPr/>
        <a:lstStyle/>
        <a:p>
          <a:endParaRPr lang="es-ES"/>
        </a:p>
      </dgm:t>
    </dgm:pt>
    <dgm:pt modelId="{BBE8BA68-3CB1-499E-B2A9-9F1F252F6390}" type="pres">
      <dgm:prSet presAssocID="{FA264C48-6685-4E05-BB8A-6470B051DD90}" presName="LevelTwoTextNode" presStyleLbl="node3" presStyleIdx="0" presStyleCnt="2">
        <dgm:presLayoutVars>
          <dgm:chPref val="3"/>
        </dgm:presLayoutVars>
      </dgm:prSet>
      <dgm:spPr/>
      <dgm:t>
        <a:bodyPr/>
        <a:lstStyle/>
        <a:p>
          <a:endParaRPr lang="es-ES"/>
        </a:p>
      </dgm:t>
    </dgm:pt>
    <dgm:pt modelId="{51AD2A7A-8800-496D-8E49-F35AEF32B696}" type="pres">
      <dgm:prSet presAssocID="{FA264C48-6685-4E05-BB8A-6470B051DD90}" presName="level3hierChild" presStyleCnt="0"/>
      <dgm:spPr/>
      <dgm:t>
        <a:bodyPr/>
        <a:lstStyle/>
        <a:p>
          <a:endParaRPr lang="es-ES"/>
        </a:p>
      </dgm:t>
    </dgm:pt>
    <dgm:pt modelId="{1B7710A9-55F6-4327-9587-E482F6DE3876}" type="pres">
      <dgm:prSet presAssocID="{2620AC32-B8A4-47D1-A679-715D87CC27E0}" presName="conn2-1" presStyleLbl="parChTrans1D4" presStyleIdx="0" presStyleCnt="2"/>
      <dgm:spPr/>
      <dgm:t>
        <a:bodyPr/>
        <a:lstStyle/>
        <a:p>
          <a:endParaRPr lang="es-ES"/>
        </a:p>
      </dgm:t>
    </dgm:pt>
    <dgm:pt modelId="{3DFBF090-E6D3-42BC-9AC3-75E4EB5B5B97}" type="pres">
      <dgm:prSet presAssocID="{2620AC32-B8A4-47D1-A679-715D87CC27E0}" presName="connTx" presStyleLbl="parChTrans1D4" presStyleIdx="0" presStyleCnt="2"/>
      <dgm:spPr/>
      <dgm:t>
        <a:bodyPr/>
        <a:lstStyle/>
        <a:p>
          <a:endParaRPr lang="es-ES"/>
        </a:p>
      </dgm:t>
    </dgm:pt>
    <dgm:pt modelId="{F02BD0B0-60BC-4728-A50E-F806994F49A6}" type="pres">
      <dgm:prSet presAssocID="{581C681C-5980-4DE2-8902-8D70A3E2C35B}" presName="root2" presStyleCnt="0"/>
      <dgm:spPr/>
      <dgm:t>
        <a:bodyPr/>
        <a:lstStyle/>
        <a:p>
          <a:endParaRPr lang="es-ES"/>
        </a:p>
      </dgm:t>
    </dgm:pt>
    <dgm:pt modelId="{F4C794E9-E4CA-4C7E-BE07-EE5F4519CFF9}" type="pres">
      <dgm:prSet presAssocID="{581C681C-5980-4DE2-8902-8D70A3E2C35B}" presName="LevelTwoTextNode" presStyleLbl="node4" presStyleIdx="0" presStyleCnt="2">
        <dgm:presLayoutVars>
          <dgm:chPref val="3"/>
        </dgm:presLayoutVars>
      </dgm:prSet>
      <dgm:spPr/>
      <dgm:t>
        <a:bodyPr/>
        <a:lstStyle/>
        <a:p>
          <a:endParaRPr lang="es-ES"/>
        </a:p>
      </dgm:t>
    </dgm:pt>
    <dgm:pt modelId="{5E74E02C-491D-4BD4-B30A-3279D665DE10}" type="pres">
      <dgm:prSet presAssocID="{581C681C-5980-4DE2-8902-8D70A3E2C35B}" presName="level3hierChild" presStyleCnt="0"/>
      <dgm:spPr/>
      <dgm:t>
        <a:bodyPr/>
        <a:lstStyle/>
        <a:p>
          <a:endParaRPr lang="es-ES"/>
        </a:p>
      </dgm:t>
    </dgm:pt>
    <dgm:pt modelId="{AD74ABB0-41E7-4C38-880A-7EE8940FF4A0}" type="pres">
      <dgm:prSet presAssocID="{4415CD5A-B602-4AA1-8161-282ADB44AC30}" presName="conn2-1" presStyleLbl="parChTrans1D2" presStyleIdx="1" presStyleCnt="2"/>
      <dgm:spPr/>
      <dgm:t>
        <a:bodyPr/>
        <a:lstStyle/>
        <a:p>
          <a:endParaRPr lang="es-ES"/>
        </a:p>
      </dgm:t>
    </dgm:pt>
    <dgm:pt modelId="{47B9EFAB-7D65-4816-8FDB-0BB93CB2E5D8}" type="pres">
      <dgm:prSet presAssocID="{4415CD5A-B602-4AA1-8161-282ADB44AC30}" presName="connTx" presStyleLbl="parChTrans1D2" presStyleIdx="1" presStyleCnt="2"/>
      <dgm:spPr/>
      <dgm:t>
        <a:bodyPr/>
        <a:lstStyle/>
        <a:p>
          <a:endParaRPr lang="es-ES"/>
        </a:p>
      </dgm:t>
    </dgm:pt>
    <dgm:pt modelId="{8F5E3B2B-5C21-4462-A281-AF9CC55E734C}" type="pres">
      <dgm:prSet presAssocID="{7C553EBA-ED58-4345-8C9C-1E3E67A50FCF}" presName="root2" presStyleCnt="0"/>
      <dgm:spPr/>
      <dgm:t>
        <a:bodyPr/>
        <a:lstStyle/>
        <a:p>
          <a:endParaRPr lang="es-ES"/>
        </a:p>
      </dgm:t>
    </dgm:pt>
    <dgm:pt modelId="{20C00F18-3576-454D-9E8E-0E1C4AF64E34}" type="pres">
      <dgm:prSet presAssocID="{7C553EBA-ED58-4345-8C9C-1E3E67A50FCF}" presName="LevelTwoTextNode" presStyleLbl="node2" presStyleIdx="1" presStyleCnt="2">
        <dgm:presLayoutVars>
          <dgm:chPref val="3"/>
        </dgm:presLayoutVars>
      </dgm:prSet>
      <dgm:spPr/>
      <dgm:t>
        <a:bodyPr/>
        <a:lstStyle/>
        <a:p>
          <a:endParaRPr lang="es-ES"/>
        </a:p>
      </dgm:t>
    </dgm:pt>
    <dgm:pt modelId="{2CB9356C-E751-4598-8BC4-C80677C2B9AE}" type="pres">
      <dgm:prSet presAssocID="{7C553EBA-ED58-4345-8C9C-1E3E67A50FCF}" presName="level3hierChild" presStyleCnt="0"/>
      <dgm:spPr/>
      <dgm:t>
        <a:bodyPr/>
        <a:lstStyle/>
        <a:p>
          <a:endParaRPr lang="es-ES"/>
        </a:p>
      </dgm:t>
    </dgm:pt>
    <dgm:pt modelId="{C11EEB82-400F-4E73-A6E7-41DA1FE437B2}" type="pres">
      <dgm:prSet presAssocID="{F40A8826-332E-42AE-B170-6EBB1BDC9277}" presName="conn2-1" presStyleLbl="parChTrans1D3" presStyleIdx="1" presStyleCnt="2"/>
      <dgm:spPr/>
      <dgm:t>
        <a:bodyPr/>
        <a:lstStyle/>
        <a:p>
          <a:endParaRPr lang="es-ES"/>
        </a:p>
      </dgm:t>
    </dgm:pt>
    <dgm:pt modelId="{AE584C9E-1C14-4A1F-97E8-B22004F169AF}" type="pres">
      <dgm:prSet presAssocID="{F40A8826-332E-42AE-B170-6EBB1BDC9277}" presName="connTx" presStyleLbl="parChTrans1D3" presStyleIdx="1" presStyleCnt="2"/>
      <dgm:spPr/>
      <dgm:t>
        <a:bodyPr/>
        <a:lstStyle/>
        <a:p>
          <a:endParaRPr lang="es-ES"/>
        </a:p>
      </dgm:t>
    </dgm:pt>
    <dgm:pt modelId="{D3EC4D7B-7E4A-49A6-A408-A32E24F040D9}" type="pres">
      <dgm:prSet presAssocID="{65789867-3E7F-4888-A910-813C92F7A069}" presName="root2" presStyleCnt="0"/>
      <dgm:spPr/>
      <dgm:t>
        <a:bodyPr/>
        <a:lstStyle/>
        <a:p>
          <a:endParaRPr lang="es-ES"/>
        </a:p>
      </dgm:t>
    </dgm:pt>
    <dgm:pt modelId="{FCC3C447-7827-45EF-9D0D-1983422216DA}" type="pres">
      <dgm:prSet presAssocID="{65789867-3E7F-4888-A910-813C92F7A069}" presName="LevelTwoTextNode" presStyleLbl="node3" presStyleIdx="1" presStyleCnt="2">
        <dgm:presLayoutVars>
          <dgm:chPref val="3"/>
        </dgm:presLayoutVars>
      </dgm:prSet>
      <dgm:spPr/>
      <dgm:t>
        <a:bodyPr/>
        <a:lstStyle/>
        <a:p>
          <a:endParaRPr lang="es-ES"/>
        </a:p>
      </dgm:t>
    </dgm:pt>
    <dgm:pt modelId="{FC065357-1C9C-46F3-951E-5C17E78488D3}" type="pres">
      <dgm:prSet presAssocID="{65789867-3E7F-4888-A910-813C92F7A069}" presName="level3hierChild" presStyleCnt="0"/>
      <dgm:spPr/>
      <dgm:t>
        <a:bodyPr/>
        <a:lstStyle/>
        <a:p>
          <a:endParaRPr lang="es-ES"/>
        </a:p>
      </dgm:t>
    </dgm:pt>
    <dgm:pt modelId="{B0036F57-D83C-414B-A5CF-305181C02B6D}" type="pres">
      <dgm:prSet presAssocID="{8BEA530A-3E2C-49FC-BEEE-1A6D25A3FDC0}" presName="conn2-1" presStyleLbl="parChTrans1D4" presStyleIdx="1" presStyleCnt="2"/>
      <dgm:spPr/>
      <dgm:t>
        <a:bodyPr/>
        <a:lstStyle/>
        <a:p>
          <a:endParaRPr lang="es-ES"/>
        </a:p>
      </dgm:t>
    </dgm:pt>
    <dgm:pt modelId="{AADC691F-FF4F-46A6-84CC-E5BD72F657C9}" type="pres">
      <dgm:prSet presAssocID="{8BEA530A-3E2C-49FC-BEEE-1A6D25A3FDC0}" presName="connTx" presStyleLbl="parChTrans1D4" presStyleIdx="1" presStyleCnt="2"/>
      <dgm:spPr/>
      <dgm:t>
        <a:bodyPr/>
        <a:lstStyle/>
        <a:p>
          <a:endParaRPr lang="es-ES"/>
        </a:p>
      </dgm:t>
    </dgm:pt>
    <dgm:pt modelId="{8F81A734-DB09-4920-B31D-B20541C50083}" type="pres">
      <dgm:prSet presAssocID="{D82B4C92-351F-4743-BA48-766164E09B70}" presName="root2" presStyleCnt="0"/>
      <dgm:spPr/>
      <dgm:t>
        <a:bodyPr/>
        <a:lstStyle/>
        <a:p>
          <a:endParaRPr lang="es-ES"/>
        </a:p>
      </dgm:t>
    </dgm:pt>
    <dgm:pt modelId="{DA494870-F13F-4ABB-80FA-A1157205EB3F}" type="pres">
      <dgm:prSet presAssocID="{D82B4C92-351F-4743-BA48-766164E09B70}" presName="LevelTwoTextNode" presStyleLbl="node4" presStyleIdx="1" presStyleCnt="2">
        <dgm:presLayoutVars>
          <dgm:chPref val="3"/>
        </dgm:presLayoutVars>
      </dgm:prSet>
      <dgm:spPr/>
      <dgm:t>
        <a:bodyPr/>
        <a:lstStyle/>
        <a:p>
          <a:endParaRPr lang="es-ES"/>
        </a:p>
      </dgm:t>
    </dgm:pt>
    <dgm:pt modelId="{66342099-1FD8-4D51-9419-C11047346EC9}" type="pres">
      <dgm:prSet presAssocID="{D82B4C92-351F-4743-BA48-766164E09B70}" presName="level3hierChild" presStyleCnt="0"/>
      <dgm:spPr/>
      <dgm:t>
        <a:bodyPr/>
        <a:lstStyle/>
        <a:p>
          <a:endParaRPr lang="es-ES"/>
        </a:p>
      </dgm:t>
    </dgm:pt>
  </dgm:ptLst>
  <dgm:cxnLst>
    <dgm:cxn modelId="{5A2F72F7-409D-4498-851F-183DF09324ED}" srcId="{1B4F66DC-F47C-419E-BC6C-E7ABED950D88}" destId="{C49716C0-B4FC-4A6B-A935-94E4A21C00EE}" srcOrd="0" destOrd="0" parTransId="{345B5BAE-4571-4889-A8C2-4D94889D78B4}" sibTransId="{8CB3BEC4-88C3-4019-996F-F24BE756F9D9}"/>
    <dgm:cxn modelId="{4CF6D99C-A89E-43FA-8290-0870DBB8A1BA}" srcId="{65789867-3E7F-4888-A910-813C92F7A069}" destId="{D82B4C92-351F-4743-BA48-766164E09B70}" srcOrd="0" destOrd="0" parTransId="{8BEA530A-3E2C-49FC-BEEE-1A6D25A3FDC0}" sibTransId="{A1E90901-4907-40F9-87FE-9465131C575A}"/>
    <dgm:cxn modelId="{6A245497-C474-4130-B7E4-A76B8DDB24AE}" type="presOf" srcId="{1B4F66DC-F47C-419E-BC6C-E7ABED950D88}" destId="{20FB3E31-EC74-41FA-89CA-E89CB88311C5}" srcOrd="0" destOrd="0" presId="urn:microsoft.com/office/officeart/2005/8/layout/hierarchy2"/>
    <dgm:cxn modelId="{9E0FD8BA-C8F5-4D0A-AFFA-01C7013536B6}" type="presOf" srcId="{07BF18F2-1D36-45E0-B093-8B1DBBBF06DB}" destId="{6A56D3BD-C61C-4A58-ADFD-C9F4BD4F1879}" srcOrd="1" destOrd="0" presId="urn:microsoft.com/office/officeart/2005/8/layout/hierarchy2"/>
    <dgm:cxn modelId="{79E83210-8846-4BCA-888E-BC6E8E440B0F}" type="presOf" srcId="{4415CD5A-B602-4AA1-8161-282ADB44AC30}" destId="{AD74ABB0-41E7-4C38-880A-7EE8940FF4A0}" srcOrd="0" destOrd="0" presId="urn:microsoft.com/office/officeart/2005/8/layout/hierarchy2"/>
    <dgm:cxn modelId="{588D199A-23D4-4BE5-AAC9-1B93622FF924}" srcId="{C49716C0-B4FC-4A6B-A935-94E4A21C00EE}" destId="{7C553EBA-ED58-4345-8C9C-1E3E67A50FCF}" srcOrd="1" destOrd="0" parTransId="{4415CD5A-B602-4AA1-8161-282ADB44AC30}" sibTransId="{012C8B91-B700-424F-905E-CF201FE2907B}"/>
    <dgm:cxn modelId="{84F86E12-0B11-4A1B-AFB4-F120BAA02C2E}" type="presOf" srcId="{8BEA530A-3E2C-49FC-BEEE-1A6D25A3FDC0}" destId="{AADC691F-FF4F-46A6-84CC-E5BD72F657C9}" srcOrd="1" destOrd="0" presId="urn:microsoft.com/office/officeart/2005/8/layout/hierarchy2"/>
    <dgm:cxn modelId="{9D58E337-B053-4FDE-BE5B-48A6F4F89749}" type="presOf" srcId="{C49716C0-B4FC-4A6B-A935-94E4A21C00EE}" destId="{D417EB70-B721-4214-BF02-51C9B80BEFB1}" srcOrd="0" destOrd="0" presId="urn:microsoft.com/office/officeart/2005/8/layout/hierarchy2"/>
    <dgm:cxn modelId="{1A320D49-CA85-43E0-B3C1-B32736E2691A}" type="presOf" srcId="{7C553EBA-ED58-4345-8C9C-1E3E67A50FCF}" destId="{20C00F18-3576-454D-9E8E-0E1C4AF64E34}" srcOrd="0" destOrd="0" presId="urn:microsoft.com/office/officeart/2005/8/layout/hierarchy2"/>
    <dgm:cxn modelId="{0259F332-7754-484A-BE41-2200D67C46EE}" type="presOf" srcId="{581C681C-5980-4DE2-8902-8D70A3E2C35B}" destId="{F4C794E9-E4CA-4C7E-BE07-EE5F4519CFF9}" srcOrd="0" destOrd="0" presId="urn:microsoft.com/office/officeart/2005/8/layout/hierarchy2"/>
    <dgm:cxn modelId="{03858693-96AB-4325-A75B-FB338F1E8213}" type="presOf" srcId="{07BF18F2-1D36-45E0-B093-8B1DBBBF06DB}" destId="{2CD19C46-8574-4628-9555-A0F1F11B72E4}" srcOrd="0" destOrd="0" presId="urn:microsoft.com/office/officeart/2005/8/layout/hierarchy2"/>
    <dgm:cxn modelId="{500C12FC-4BCB-4DDD-925B-150342F7DAE9}" type="presOf" srcId="{FA264C48-6685-4E05-BB8A-6470B051DD90}" destId="{BBE8BA68-3CB1-499E-B2A9-9F1F252F6390}" srcOrd="0" destOrd="0" presId="urn:microsoft.com/office/officeart/2005/8/layout/hierarchy2"/>
    <dgm:cxn modelId="{6B1165D6-B696-4DC7-BE2E-11944C7B18FF}" type="presOf" srcId="{11B2F4C1-E0C1-442E-8EF1-D9BA8A7E2309}" destId="{9F01B780-E4D0-4550-91C1-64FFC78291F9}" srcOrd="0" destOrd="0" presId="urn:microsoft.com/office/officeart/2005/8/layout/hierarchy2"/>
    <dgm:cxn modelId="{B86AE779-390B-4D2F-8865-E07628AF4440}" type="presOf" srcId="{2620AC32-B8A4-47D1-A679-715D87CC27E0}" destId="{3DFBF090-E6D3-42BC-9AC3-75E4EB5B5B97}" srcOrd="1" destOrd="0" presId="urn:microsoft.com/office/officeart/2005/8/layout/hierarchy2"/>
    <dgm:cxn modelId="{BC61952B-7AF9-4F54-90F8-F64E0A1C684E}" srcId="{FA264C48-6685-4E05-BB8A-6470B051DD90}" destId="{581C681C-5980-4DE2-8902-8D70A3E2C35B}" srcOrd="0" destOrd="0" parTransId="{2620AC32-B8A4-47D1-A679-715D87CC27E0}" sibTransId="{E28A4DE8-DA97-44C6-9749-5AB4253E62D7}"/>
    <dgm:cxn modelId="{4C91DC99-D265-4888-AD7C-88F2AEF91F53}" type="presOf" srcId="{11B2F4C1-E0C1-442E-8EF1-D9BA8A7E2309}" destId="{BB08885D-F308-4236-8585-23B9EC58221B}" srcOrd="1" destOrd="0" presId="urn:microsoft.com/office/officeart/2005/8/layout/hierarchy2"/>
    <dgm:cxn modelId="{62AFD6FC-1DB1-4D02-807C-F5C9AB2DA126}" type="presOf" srcId="{2620AC32-B8A4-47D1-A679-715D87CC27E0}" destId="{1B7710A9-55F6-4327-9587-E482F6DE3876}" srcOrd="0" destOrd="0" presId="urn:microsoft.com/office/officeart/2005/8/layout/hierarchy2"/>
    <dgm:cxn modelId="{44572B64-9695-4912-9AEB-CE8BCFB598CB}" type="presOf" srcId="{F40A8826-332E-42AE-B170-6EBB1BDC9277}" destId="{AE584C9E-1C14-4A1F-97E8-B22004F169AF}" srcOrd="1" destOrd="0" presId="urn:microsoft.com/office/officeart/2005/8/layout/hierarchy2"/>
    <dgm:cxn modelId="{6A6A8F8F-63E4-4C69-8AAF-31C3E3A08687}" type="presOf" srcId="{F40A8826-332E-42AE-B170-6EBB1BDC9277}" destId="{C11EEB82-400F-4E73-A6E7-41DA1FE437B2}" srcOrd="0" destOrd="0" presId="urn:microsoft.com/office/officeart/2005/8/layout/hierarchy2"/>
    <dgm:cxn modelId="{FD1E7B15-0637-4CAF-8AB0-7A13F2BBF4E6}" srcId="{C49716C0-B4FC-4A6B-A935-94E4A21C00EE}" destId="{15B6E6F2-6EB1-4876-AEEE-F7E94083F199}" srcOrd="0" destOrd="0" parTransId="{07BF18F2-1D36-45E0-B093-8B1DBBBF06DB}" sibTransId="{EF339A62-5CA3-40DA-829E-708263E329BF}"/>
    <dgm:cxn modelId="{86E90E02-67F5-4BD8-B6B2-EC980137C206}" type="presOf" srcId="{65789867-3E7F-4888-A910-813C92F7A069}" destId="{FCC3C447-7827-45EF-9D0D-1983422216DA}" srcOrd="0" destOrd="0" presId="urn:microsoft.com/office/officeart/2005/8/layout/hierarchy2"/>
    <dgm:cxn modelId="{D13DA6D4-4386-4576-A90B-2320622564D5}" type="presOf" srcId="{8BEA530A-3E2C-49FC-BEEE-1A6D25A3FDC0}" destId="{B0036F57-D83C-414B-A5CF-305181C02B6D}" srcOrd="0" destOrd="0" presId="urn:microsoft.com/office/officeart/2005/8/layout/hierarchy2"/>
    <dgm:cxn modelId="{053E3E72-4DC7-4E7A-A28E-5D63034EC792}" srcId="{7C553EBA-ED58-4345-8C9C-1E3E67A50FCF}" destId="{65789867-3E7F-4888-A910-813C92F7A069}" srcOrd="0" destOrd="0" parTransId="{F40A8826-332E-42AE-B170-6EBB1BDC9277}" sibTransId="{98E2D2CB-4F38-4FA0-86B3-2F5ED8690971}"/>
    <dgm:cxn modelId="{050E04C7-CB2A-426F-8175-D23D578350A0}" srcId="{15B6E6F2-6EB1-4876-AEEE-F7E94083F199}" destId="{FA264C48-6685-4E05-BB8A-6470B051DD90}" srcOrd="0" destOrd="0" parTransId="{11B2F4C1-E0C1-442E-8EF1-D9BA8A7E2309}" sibTransId="{40009C8B-D7A1-48CE-B48C-74A2B8BB7D16}"/>
    <dgm:cxn modelId="{F2B2531E-2BB8-48FF-AE03-AE169CD180C2}" type="presOf" srcId="{D82B4C92-351F-4743-BA48-766164E09B70}" destId="{DA494870-F13F-4ABB-80FA-A1157205EB3F}" srcOrd="0" destOrd="0" presId="urn:microsoft.com/office/officeart/2005/8/layout/hierarchy2"/>
    <dgm:cxn modelId="{B79E1004-F278-4442-A44A-D930D1D12B8D}" type="presOf" srcId="{15B6E6F2-6EB1-4876-AEEE-F7E94083F199}" destId="{CAFEBAB6-8F82-4AA7-9EC9-30114ADA9776}" srcOrd="0" destOrd="0" presId="urn:microsoft.com/office/officeart/2005/8/layout/hierarchy2"/>
    <dgm:cxn modelId="{BFF232F3-D483-4C78-9A4B-5387F4EFB595}" type="presOf" srcId="{4415CD5A-B602-4AA1-8161-282ADB44AC30}" destId="{47B9EFAB-7D65-4816-8FDB-0BB93CB2E5D8}" srcOrd="1" destOrd="0" presId="urn:microsoft.com/office/officeart/2005/8/layout/hierarchy2"/>
    <dgm:cxn modelId="{4FA1243D-9F92-4251-A9C5-100EA5366867}" type="presParOf" srcId="{20FB3E31-EC74-41FA-89CA-E89CB88311C5}" destId="{3E9663B2-21C3-41F3-A0B3-8C8E89049EE4}" srcOrd="0" destOrd="0" presId="urn:microsoft.com/office/officeart/2005/8/layout/hierarchy2"/>
    <dgm:cxn modelId="{840D53C6-D24A-4645-A93F-2ECA1C1C83C9}" type="presParOf" srcId="{3E9663B2-21C3-41F3-A0B3-8C8E89049EE4}" destId="{D417EB70-B721-4214-BF02-51C9B80BEFB1}" srcOrd="0" destOrd="0" presId="urn:microsoft.com/office/officeart/2005/8/layout/hierarchy2"/>
    <dgm:cxn modelId="{DE995740-82D7-4987-9283-252F32A2F450}" type="presParOf" srcId="{3E9663B2-21C3-41F3-A0B3-8C8E89049EE4}" destId="{DC4B6EA0-83A4-43B6-9EBE-A6F757CA9956}" srcOrd="1" destOrd="0" presId="urn:microsoft.com/office/officeart/2005/8/layout/hierarchy2"/>
    <dgm:cxn modelId="{42661D20-DBEA-4FB1-BA45-FE7B773E2714}" type="presParOf" srcId="{DC4B6EA0-83A4-43B6-9EBE-A6F757CA9956}" destId="{2CD19C46-8574-4628-9555-A0F1F11B72E4}" srcOrd="0" destOrd="0" presId="urn:microsoft.com/office/officeart/2005/8/layout/hierarchy2"/>
    <dgm:cxn modelId="{2300378E-B407-4361-8073-D848D276B014}" type="presParOf" srcId="{2CD19C46-8574-4628-9555-A0F1F11B72E4}" destId="{6A56D3BD-C61C-4A58-ADFD-C9F4BD4F1879}" srcOrd="0" destOrd="0" presId="urn:microsoft.com/office/officeart/2005/8/layout/hierarchy2"/>
    <dgm:cxn modelId="{5E3771CC-A695-4C7F-B8BA-4542C2CFE748}" type="presParOf" srcId="{DC4B6EA0-83A4-43B6-9EBE-A6F757CA9956}" destId="{19D3D2BC-86F9-4CAE-8FB8-55BA83ABC201}" srcOrd="1" destOrd="0" presId="urn:microsoft.com/office/officeart/2005/8/layout/hierarchy2"/>
    <dgm:cxn modelId="{43774492-251A-456C-9859-A0C8D6243A72}" type="presParOf" srcId="{19D3D2BC-86F9-4CAE-8FB8-55BA83ABC201}" destId="{CAFEBAB6-8F82-4AA7-9EC9-30114ADA9776}" srcOrd="0" destOrd="0" presId="urn:microsoft.com/office/officeart/2005/8/layout/hierarchy2"/>
    <dgm:cxn modelId="{C00CEE2C-1A17-473E-8935-086E9369AD1F}" type="presParOf" srcId="{19D3D2BC-86F9-4CAE-8FB8-55BA83ABC201}" destId="{6D64A56E-ED07-456C-B6B7-1F47EA40C88E}" srcOrd="1" destOrd="0" presId="urn:microsoft.com/office/officeart/2005/8/layout/hierarchy2"/>
    <dgm:cxn modelId="{AF7C21CE-6430-42CB-A79A-3A7E42D5521D}" type="presParOf" srcId="{6D64A56E-ED07-456C-B6B7-1F47EA40C88E}" destId="{9F01B780-E4D0-4550-91C1-64FFC78291F9}" srcOrd="0" destOrd="0" presId="urn:microsoft.com/office/officeart/2005/8/layout/hierarchy2"/>
    <dgm:cxn modelId="{FACBA4CC-C67B-4B80-B81D-68B39CA41678}" type="presParOf" srcId="{9F01B780-E4D0-4550-91C1-64FFC78291F9}" destId="{BB08885D-F308-4236-8585-23B9EC58221B}" srcOrd="0" destOrd="0" presId="urn:microsoft.com/office/officeart/2005/8/layout/hierarchy2"/>
    <dgm:cxn modelId="{07318CB4-9977-444D-961F-34AFF2F3367B}" type="presParOf" srcId="{6D64A56E-ED07-456C-B6B7-1F47EA40C88E}" destId="{D921C57C-DBE7-48D4-A41D-C898A8F87E1B}" srcOrd="1" destOrd="0" presId="urn:microsoft.com/office/officeart/2005/8/layout/hierarchy2"/>
    <dgm:cxn modelId="{B9A384F9-5AC0-4903-8CBD-F5966AAB3C78}" type="presParOf" srcId="{D921C57C-DBE7-48D4-A41D-C898A8F87E1B}" destId="{BBE8BA68-3CB1-499E-B2A9-9F1F252F6390}" srcOrd="0" destOrd="0" presId="urn:microsoft.com/office/officeart/2005/8/layout/hierarchy2"/>
    <dgm:cxn modelId="{5B5B968D-240F-4F79-A5AF-1D0AA1506D80}" type="presParOf" srcId="{D921C57C-DBE7-48D4-A41D-C898A8F87E1B}" destId="{51AD2A7A-8800-496D-8E49-F35AEF32B696}" srcOrd="1" destOrd="0" presId="urn:microsoft.com/office/officeart/2005/8/layout/hierarchy2"/>
    <dgm:cxn modelId="{E10EF4D4-5546-4E11-9317-3EFD9204811A}" type="presParOf" srcId="{51AD2A7A-8800-496D-8E49-F35AEF32B696}" destId="{1B7710A9-55F6-4327-9587-E482F6DE3876}" srcOrd="0" destOrd="0" presId="urn:microsoft.com/office/officeart/2005/8/layout/hierarchy2"/>
    <dgm:cxn modelId="{5B98E628-E73A-40D3-83B5-1EE624B6F19D}" type="presParOf" srcId="{1B7710A9-55F6-4327-9587-E482F6DE3876}" destId="{3DFBF090-E6D3-42BC-9AC3-75E4EB5B5B97}" srcOrd="0" destOrd="0" presId="urn:microsoft.com/office/officeart/2005/8/layout/hierarchy2"/>
    <dgm:cxn modelId="{FAAF38F1-9B86-4F3E-AAF2-3EFCD4034117}" type="presParOf" srcId="{51AD2A7A-8800-496D-8E49-F35AEF32B696}" destId="{F02BD0B0-60BC-4728-A50E-F806994F49A6}" srcOrd="1" destOrd="0" presId="urn:microsoft.com/office/officeart/2005/8/layout/hierarchy2"/>
    <dgm:cxn modelId="{F3CEEF9A-6FA2-4A8B-B669-121905FC5497}" type="presParOf" srcId="{F02BD0B0-60BC-4728-A50E-F806994F49A6}" destId="{F4C794E9-E4CA-4C7E-BE07-EE5F4519CFF9}" srcOrd="0" destOrd="0" presId="urn:microsoft.com/office/officeart/2005/8/layout/hierarchy2"/>
    <dgm:cxn modelId="{2B48B344-D239-47FB-99CD-A04A85600A0A}" type="presParOf" srcId="{F02BD0B0-60BC-4728-A50E-F806994F49A6}" destId="{5E74E02C-491D-4BD4-B30A-3279D665DE10}" srcOrd="1" destOrd="0" presId="urn:microsoft.com/office/officeart/2005/8/layout/hierarchy2"/>
    <dgm:cxn modelId="{2E211521-600B-4F09-A8D0-9011DCE3DD05}" type="presParOf" srcId="{DC4B6EA0-83A4-43B6-9EBE-A6F757CA9956}" destId="{AD74ABB0-41E7-4C38-880A-7EE8940FF4A0}" srcOrd="2" destOrd="0" presId="urn:microsoft.com/office/officeart/2005/8/layout/hierarchy2"/>
    <dgm:cxn modelId="{D1DC875E-74D5-45D1-A706-68CE9BEE05A7}" type="presParOf" srcId="{AD74ABB0-41E7-4C38-880A-7EE8940FF4A0}" destId="{47B9EFAB-7D65-4816-8FDB-0BB93CB2E5D8}" srcOrd="0" destOrd="0" presId="urn:microsoft.com/office/officeart/2005/8/layout/hierarchy2"/>
    <dgm:cxn modelId="{615875A8-D9F2-4B7E-B177-AF7568969C8D}" type="presParOf" srcId="{DC4B6EA0-83A4-43B6-9EBE-A6F757CA9956}" destId="{8F5E3B2B-5C21-4462-A281-AF9CC55E734C}" srcOrd="3" destOrd="0" presId="urn:microsoft.com/office/officeart/2005/8/layout/hierarchy2"/>
    <dgm:cxn modelId="{B7506E5B-2A1C-453D-BF7E-A66DB2FC03E1}" type="presParOf" srcId="{8F5E3B2B-5C21-4462-A281-AF9CC55E734C}" destId="{20C00F18-3576-454D-9E8E-0E1C4AF64E34}" srcOrd="0" destOrd="0" presId="urn:microsoft.com/office/officeart/2005/8/layout/hierarchy2"/>
    <dgm:cxn modelId="{ACF6D629-BE4F-4B71-8331-294DE430FC20}" type="presParOf" srcId="{8F5E3B2B-5C21-4462-A281-AF9CC55E734C}" destId="{2CB9356C-E751-4598-8BC4-C80677C2B9AE}" srcOrd="1" destOrd="0" presId="urn:microsoft.com/office/officeart/2005/8/layout/hierarchy2"/>
    <dgm:cxn modelId="{22AA9743-8EEE-4F8A-943A-FE8C3DBC6766}" type="presParOf" srcId="{2CB9356C-E751-4598-8BC4-C80677C2B9AE}" destId="{C11EEB82-400F-4E73-A6E7-41DA1FE437B2}" srcOrd="0" destOrd="0" presId="urn:microsoft.com/office/officeart/2005/8/layout/hierarchy2"/>
    <dgm:cxn modelId="{F47C3C35-E2D3-4B36-BF0B-1E0B8337E544}" type="presParOf" srcId="{C11EEB82-400F-4E73-A6E7-41DA1FE437B2}" destId="{AE584C9E-1C14-4A1F-97E8-B22004F169AF}" srcOrd="0" destOrd="0" presId="urn:microsoft.com/office/officeart/2005/8/layout/hierarchy2"/>
    <dgm:cxn modelId="{0536466B-5E4C-4F16-BEF2-B4B09B044178}" type="presParOf" srcId="{2CB9356C-E751-4598-8BC4-C80677C2B9AE}" destId="{D3EC4D7B-7E4A-49A6-A408-A32E24F040D9}" srcOrd="1" destOrd="0" presId="urn:microsoft.com/office/officeart/2005/8/layout/hierarchy2"/>
    <dgm:cxn modelId="{4ABCD15F-E452-4967-9CDE-131343C3AA4F}" type="presParOf" srcId="{D3EC4D7B-7E4A-49A6-A408-A32E24F040D9}" destId="{FCC3C447-7827-45EF-9D0D-1983422216DA}" srcOrd="0" destOrd="0" presId="urn:microsoft.com/office/officeart/2005/8/layout/hierarchy2"/>
    <dgm:cxn modelId="{24451F19-28F0-4BE5-A183-B8DD1C2A9468}" type="presParOf" srcId="{D3EC4D7B-7E4A-49A6-A408-A32E24F040D9}" destId="{FC065357-1C9C-46F3-951E-5C17E78488D3}" srcOrd="1" destOrd="0" presId="urn:microsoft.com/office/officeart/2005/8/layout/hierarchy2"/>
    <dgm:cxn modelId="{2038429D-CD0A-4236-A0CC-2028CFEC96FA}" type="presParOf" srcId="{FC065357-1C9C-46F3-951E-5C17E78488D3}" destId="{B0036F57-D83C-414B-A5CF-305181C02B6D}" srcOrd="0" destOrd="0" presId="urn:microsoft.com/office/officeart/2005/8/layout/hierarchy2"/>
    <dgm:cxn modelId="{5F7382D0-20AF-4477-99EA-6F051C66134B}" type="presParOf" srcId="{B0036F57-D83C-414B-A5CF-305181C02B6D}" destId="{AADC691F-FF4F-46A6-84CC-E5BD72F657C9}" srcOrd="0" destOrd="0" presId="urn:microsoft.com/office/officeart/2005/8/layout/hierarchy2"/>
    <dgm:cxn modelId="{9E35993D-7814-42E2-B446-2F10698F7125}" type="presParOf" srcId="{FC065357-1C9C-46F3-951E-5C17E78488D3}" destId="{8F81A734-DB09-4920-B31D-B20541C50083}" srcOrd="1" destOrd="0" presId="urn:microsoft.com/office/officeart/2005/8/layout/hierarchy2"/>
    <dgm:cxn modelId="{012CFF39-1E05-4849-867C-1BF1377E8568}" type="presParOf" srcId="{8F81A734-DB09-4920-B31D-B20541C50083}" destId="{DA494870-F13F-4ABB-80FA-A1157205EB3F}" srcOrd="0" destOrd="0" presId="urn:microsoft.com/office/officeart/2005/8/layout/hierarchy2"/>
    <dgm:cxn modelId="{6021756D-1E03-47C9-B595-D134F5057720}" type="presParOf" srcId="{8F81A734-DB09-4920-B31D-B20541C50083}" destId="{66342099-1FD8-4D51-9419-C11047346EC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320297-A0FE-4F54-9A48-0DE097F3A886}"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0206D2E7-502F-42BF-A8AF-85C57C8A3A67}">
      <dgm:prSet phldrT="[Texto]" custT="1"/>
      <dgm:spPr/>
      <dgm:t>
        <a:bodyPr/>
        <a:lstStyle/>
        <a:p>
          <a:r>
            <a:rPr lang="es-ES" sz="1600" dirty="0" smtClean="0"/>
            <a:t>Vicerrector de docencia</a:t>
          </a:r>
        </a:p>
        <a:p>
          <a:r>
            <a:rPr lang="es-EC" sz="1600" dirty="0" smtClean="0"/>
            <a:t>Director del departamento de  Ciencias Económicas Administrativas y de Comercio</a:t>
          </a:r>
          <a:endParaRPr lang="es-ES" sz="1600" dirty="0"/>
        </a:p>
      </dgm:t>
    </dgm:pt>
    <dgm:pt modelId="{87919E7F-6829-4A24-B67F-2155E2264DB2}" type="parTrans" cxnId="{53B49D46-E8F4-4FF3-8BE5-E6A71272DDC7}">
      <dgm:prSet/>
      <dgm:spPr/>
      <dgm:t>
        <a:bodyPr/>
        <a:lstStyle/>
        <a:p>
          <a:endParaRPr lang="es-ES"/>
        </a:p>
      </dgm:t>
    </dgm:pt>
    <dgm:pt modelId="{23DF1559-0B86-47E7-BDB8-B40C64F66EC2}" type="sibTrans" cxnId="{53B49D46-E8F4-4FF3-8BE5-E6A71272DDC7}">
      <dgm:prSet/>
      <dgm:spPr/>
      <dgm:t>
        <a:bodyPr/>
        <a:lstStyle/>
        <a:p>
          <a:endParaRPr lang="es-ES"/>
        </a:p>
      </dgm:t>
    </dgm:pt>
    <dgm:pt modelId="{E91D72B2-6EFE-484B-B3A0-EEA06F835496}">
      <dgm:prSet phldrT="[Texto]" custT="1"/>
      <dgm:spPr/>
      <dgm:t>
        <a:bodyPr/>
        <a:lstStyle/>
        <a:p>
          <a:r>
            <a:rPr lang="es-EC" sz="1100" dirty="0" smtClean="0"/>
            <a:t>Universidad de las Fuerzas Armadas-ESPE                            </a:t>
          </a:r>
          <a:endParaRPr lang="es-ES" sz="1100" dirty="0"/>
        </a:p>
      </dgm:t>
    </dgm:pt>
    <dgm:pt modelId="{258B2DF1-98BB-4AED-80F2-124E09AC382E}" type="parTrans" cxnId="{F595147B-4C85-48F3-8EC9-EAC03596DF4E}">
      <dgm:prSet/>
      <dgm:spPr/>
      <dgm:t>
        <a:bodyPr/>
        <a:lstStyle/>
        <a:p>
          <a:endParaRPr lang="es-ES"/>
        </a:p>
      </dgm:t>
    </dgm:pt>
    <dgm:pt modelId="{B78C2D9E-A1B1-43ED-A729-678853904646}" type="sibTrans" cxnId="{F595147B-4C85-48F3-8EC9-EAC03596DF4E}">
      <dgm:prSet/>
      <dgm:spPr/>
      <dgm:t>
        <a:bodyPr/>
        <a:lstStyle/>
        <a:p>
          <a:endParaRPr lang="es-ES"/>
        </a:p>
      </dgm:t>
    </dgm:pt>
    <dgm:pt modelId="{4488D413-992D-470D-AF70-54CC6E034B6F}">
      <dgm:prSet phldrT="[Texto]" custT="1"/>
      <dgm:spPr/>
      <dgm:t>
        <a:bodyPr/>
        <a:lstStyle/>
        <a:p>
          <a:r>
            <a:rPr lang="es-EC" sz="1600" dirty="0" err="1" smtClean="0"/>
            <a:t>Subdecano</a:t>
          </a:r>
          <a:r>
            <a:rPr lang="es-EC" sz="1600" dirty="0" smtClean="0"/>
            <a:t> subrogante </a:t>
          </a:r>
          <a:endParaRPr lang="es-ES" sz="1600" dirty="0"/>
        </a:p>
      </dgm:t>
    </dgm:pt>
    <dgm:pt modelId="{EA7D1204-EA42-4E43-BBFE-A32031DC59BC}" type="parTrans" cxnId="{F3E51290-F07C-4C88-B320-19F266914E3A}">
      <dgm:prSet/>
      <dgm:spPr/>
      <dgm:t>
        <a:bodyPr/>
        <a:lstStyle/>
        <a:p>
          <a:endParaRPr lang="es-ES"/>
        </a:p>
      </dgm:t>
    </dgm:pt>
    <dgm:pt modelId="{9612D192-8F28-4F72-B677-A89E8A136D67}" type="sibTrans" cxnId="{F3E51290-F07C-4C88-B320-19F266914E3A}">
      <dgm:prSet/>
      <dgm:spPr/>
      <dgm:t>
        <a:bodyPr/>
        <a:lstStyle/>
        <a:p>
          <a:endParaRPr lang="es-ES"/>
        </a:p>
      </dgm:t>
    </dgm:pt>
    <dgm:pt modelId="{46DB24C6-CC7C-43A1-8D3C-AE719216DF5F}">
      <dgm:prSet phldrT="[Texto]" custT="1"/>
      <dgm:spPr/>
      <dgm:t>
        <a:bodyPr/>
        <a:lstStyle/>
        <a:p>
          <a:r>
            <a:rPr lang="es-EC" sz="1100" dirty="0" smtClean="0"/>
            <a:t>Universidad Central del Ecuador (UCE)</a:t>
          </a:r>
          <a:endParaRPr lang="es-ES" sz="1100" dirty="0"/>
        </a:p>
      </dgm:t>
    </dgm:pt>
    <dgm:pt modelId="{738B3DD9-2329-45B3-BF1D-C4FE17AF97A8}" type="parTrans" cxnId="{93AD95B2-6F55-4235-AEBE-8514672A18F2}">
      <dgm:prSet/>
      <dgm:spPr/>
      <dgm:t>
        <a:bodyPr/>
        <a:lstStyle/>
        <a:p>
          <a:endParaRPr lang="es-ES"/>
        </a:p>
      </dgm:t>
    </dgm:pt>
    <dgm:pt modelId="{4D47D174-6726-4391-946A-4F2574883121}" type="sibTrans" cxnId="{93AD95B2-6F55-4235-AEBE-8514672A18F2}">
      <dgm:prSet/>
      <dgm:spPr/>
      <dgm:t>
        <a:bodyPr/>
        <a:lstStyle/>
        <a:p>
          <a:endParaRPr lang="es-ES"/>
        </a:p>
      </dgm:t>
    </dgm:pt>
    <dgm:pt modelId="{7B011CFD-D20A-4319-8B08-E71DA0D95F55}">
      <dgm:prSet custT="1"/>
      <dgm:spPr/>
      <dgm:t>
        <a:bodyPr/>
        <a:lstStyle/>
        <a:p>
          <a:r>
            <a:rPr lang="es-EC" sz="1600" dirty="0" smtClean="0"/>
            <a:t>Directora de gerencia y liderazgo </a:t>
          </a:r>
          <a:endParaRPr lang="es-ES" sz="1600" dirty="0"/>
        </a:p>
      </dgm:t>
    </dgm:pt>
    <dgm:pt modelId="{A3E1405C-9976-46CF-8398-27CDDB3258E1}" type="parTrans" cxnId="{1092E646-C950-4F0E-8F58-EBC058092D67}">
      <dgm:prSet/>
      <dgm:spPr/>
      <dgm:t>
        <a:bodyPr/>
        <a:lstStyle/>
        <a:p>
          <a:endParaRPr lang="es-ES"/>
        </a:p>
      </dgm:t>
    </dgm:pt>
    <dgm:pt modelId="{5352F546-852D-4656-993B-E03372AC3EE4}" type="sibTrans" cxnId="{1092E646-C950-4F0E-8F58-EBC058092D67}">
      <dgm:prSet/>
      <dgm:spPr/>
      <dgm:t>
        <a:bodyPr/>
        <a:lstStyle/>
        <a:p>
          <a:endParaRPr lang="es-ES"/>
        </a:p>
      </dgm:t>
    </dgm:pt>
    <dgm:pt modelId="{5DF03705-C9A7-482C-8D9A-3B81F84A8C9A}">
      <dgm:prSet custT="1"/>
      <dgm:spPr/>
      <dgm:t>
        <a:bodyPr/>
        <a:lstStyle/>
        <a:p>
          <a:r>
            <a:rPr lang="es-EC" sz="1100" dirty="0" smtClean="0"/>
            <a:t>Universidad Tecnológica Equinoccial (UTE)</a:t>
          </a:r>
          <a:endParaRPr lang="es-ES" sz="1100" dirty="0"/>
        </a:p>
      </dgm:t>
    </dgm:pt>
    <dgm:pt modelId="{0D8F3CB2-4421-4463-99CC-59668E246757}" type="parTrans" cxnId="{54766711-3AA9-4D2E-A7BA-DC025A556D6A}">
      <dgm:prSet/>
      <dgm:spPr/>
      <dgm:t>
        <a:bodyPr/>
        <a:lstStyle/>
        <a:p>
          <a:endParaRPr lang="es-ES"/>
        </a:p>
      </dgm:t>
    </dgm:pt>
    <dgm:pt modelId="{0BD4E984-302C-4944-986C-B75EFCF1FF1F}" type="sibTrans" cxnId="{54766711-3AA9-4D2E-A7BA-DC025A556D6A}">
      <dgm:prSet/>
      <dgm:spPr/>
      <dgm:t>
        <a:bodyPr/>
        <a:lstStyle/>
        <a:p>
          <a:endParaRPr lang="es-ES"/>
        </a:p>
      </dgm:t>
    </dgm:pt>
    <dgm:pt modelId="{9D0C444C-B6E2-4019-B6E9-0A3865CB0000}">
      <dgm:prSet custT="1"/>
      <dgm:spPr/>
      <dgm:t>
        <a:bodyPr/>
        <a:lstStyle/>
        <a:p>
          <a:r>
            <a:rPr lang="es-EC" sz="1600" dirty="0" smtClean="0"/>
            <a:t>Directora de talento humano</a:t>
          </a:r>
          <a:endParaRPr lang="es-ES" sz="1600" dirty="0"/>
        </a:p>
      </dgm:t>
    </dgm:pt>
    <dgm:pt modelId="{C518C8E4-1B6D-4483-AF2C-588D66FB7C90}" type="parTrans" cxnId="{97CC6C3B-918C-4355-BFF2-06F69615C60A}">
      <dgm:prSet/>
      <dgm:spPr/>
      <dgm:t>
        <a:bodyPr/>
        <a:lstStyle/>
        <a:p>
          <a:endParaRPr lang="es-ES"/>
        </a:p>
      </dgm:t>
    </dgm:pt>
    <dgm:pt modelId="{0D133B2E-1D62-482B-9DB7-80FBD5217067}" type="sibTrans" cxnId="{97CC6C3B-918C-4355-BFF2-06F69615C60A}">
      <dgm:prSet/>
      <dgm:spPr/>
      <dgm:t>
        <a:bodyPr/>
        <a:lstStyle/>
        <a:p>
          <a:endParaRPr lang="es-ES"/>
        </a:p>
      </dgm:t>
    </dgm:pt>
    <dgm:pt modelId="{ADE83EBC-5D10-4F35-A564-223B3AD1586B}">
      <dgm:prSet custT="1"/>
      <dgm:spPr/>
      <dgm:t>
        <a:bodyPr/>
        <a:lstStyle/>
        <a:p>
          <a:r>
            <a:rPr lang="es-EC" sz="1100" dirty="0" smtClean="0"/>
            <a:t>Universidad Politécnica Salesiana           </a:t>
          </a:r>
          <a:endParaRPr lang="es-ES" sz="1100" dirty="0"/>
        </a:p>
      </dgm:t>
    </dgm:pt>
    <dgm:pt modelId="{7208C7E7-CFB8-4D38-B630-75CFE53FAD44}" type="parTrans" cxnId="{1293842A-7CD6-4891-BCEB-E8D8F2D25E68}">
      <dgm:prSet/>
      <dgm:spPr/>
      <dgm:t>
        <a:bodyPr/>
        <a:lstStyle/>
        <a:p>
          <a:endParaRPr lang="es-ES"/>
        </a:p>
      </dgm:t>
    </dgm:pt>
    <dgm:pt modelId="{8FA0DCD0-C80C-43A6-B70A-294994CC24CD}" type="sibTrans" cxnId="{1293842A-7CD6-4891-BCEB-E8D8F2D25E68}">
      <dgm:prSet/>
      <dgm:spPr/>
      <dgm:t>
        <a:bodyPr/>
        <a:lstStyle/>
        <a:p>
          <a:endParaRPr lang="es-ES"/>
        </a:p>
      </dgm:t>
    </dgm:pt>
    <dgm:pt modelId="{0C12E265-3565-485C-92E6-BEABA2DE2524}">
      <dgm:prSet custT="1"/>
      <dgm:spPr/>
      <dgm:t>
        <a:bodyPr/>
        <a:lstStyle/>
        <a:p>
          <a:r>
            <a:rPr lang="es-EC" sz="1600" dirty="0" smtClean="0"/>
            <a:t>Directora de desarrollo docente </a:t>
          </a:r>
          <a:endParaRPr lang="es-ES" sz="1600" dirty="0"/>
        </a:p>
      </dgm:t>
    </dgm:pt>
    <dgm:pt modelId="{ECDDF9A4-C88A-47FB-A842-9DC1F4BF7D21}" type="parTrans" cxnId="{AB97F84D-BBC9-4B7E-B597-ECB8948C9A7F}">
      <dgm:prSet/>
      <dgm:spPr/>
      <dgm:t>
        <a:bodyPr/>
        <a:lstStyle/>
        <a:p>
          <a:endParaRPr lang="es-ES"/>
        </a:p>
      </dgm:t>
    </dgm:pt>
    <dgm:pt modelId="{DD41307A-6C5E-461A-A3B0-D26AB17C243D}" type="sibTrans" cxnId="{AB97F84D-BBC9-4B7E-B597-ECB8948C9A7F}">
      <dgm:prSet/>
      <dgm:spPr/>
      <dgm:t>
        <a:bodyPr/>
        <a:lstStyle/>
        <a:p>
          <a:endParaRPr lang="es-ES"/>
        </a:p>
      </dgm:t>
    </dgm:pt>
    <dgm:pt modelId="{0240D89A-5E34-41EE-ADA5-BAA5B4DE2A1A}">
      <dgm:prSet custT="1"/>
      <dgm:spPr/>
      <dgm:t>
        <a:bodyPr/>
        <a:lstStyle/>
        <a:p>
          <a:r>
            <a:rPr lang="es-EC" sz="1600" dirty="0" smtClean="0"/>
            <a:t>Vicerrector de postgrados e investigación </a:t>
          </a:r>
          <a:endParaRPr lang="es-ES" sz="1600" dirty="0"/>
        </a:p>
      </dgm:t>
    </dgm:pt>
    <dgm:pt modelId="{E143AADC-2389-4727-9AB8-339B1466902E}" type="parTrans" cxnId="{18B96BB1-F3DE-4F90-9703-3F59EAA46C7C}">
      <dgm:prSet/>
      <dgm:spPr/>
      <dgm:t>
        <a:bodyPr/>
        <a:lstStyle/>
        <a:p>
          <a:endParaRPr lang="es-ES"/>
        </a:p>
      </dgm:t>
    </dgm:pt>
    <dgm:pt modelId="{AF9A3E88-D3B2-4859-96D1-687401B35D82}" type="sibTrans" cxnId="{18B96BB1-F3DE-4F90-9703-3F59EAA46C7C}">
      <dgm:prSet/>
      <dgm:spPr/>
      <dgm:t>
        <a:bodyPr/>
        <a:lstStyle/>
        <a:p>
          <a:endParaRPr lang="es-ES"/>
        </a:p>
      </dgm:t>
    </dgm:pt>
    <dgm:pt modelId="{2B10EDFC-92A6-48EB-8104-9BC96BE4ACFE}">
      <dgm:prSet custT="1"/>
      <dgm:spPr/>
      <dgm:t>
        <a:bodyPr/>
        <a:lstStyle/>
        <a:p>
          <a:r>
            <a:rPr lang="es-EC" sz="1100" dirty="0" smtClean="0"/>
            <a:t>Pontifica Universidad Católica del Ecuador                      </a:t>
          </a:r>
          <a:endParaRPr lang="es-ES" sz="1100" dirty="0"/>
        </a:p>
      </dgm:t>
    </dgm:pt>
    <dgm:pt modelId="{0DBD9A44-7B17-4F28-B793-57AD12BA4F1A}" type="parTrans" cxnId="{4F3FA327-B670-4375-B6F3-F8E11355AE64}">
      <dgm:prSet/>
      <dgm:spPr/>
      <dgm:t>
        <a:bodyPr/>
        <a:lstStyle/>
        <a:p>
          <a:endParaRPr lang="es-ES"/>
        </a:p>
      </dgm:t>
    </dgm:pt>
    <dgm:pt modelId="{845D2AAE-0010-424D-ADCC-1138B6DCDBE2}" type="sibTrans" cxnId="{4F3FA327-B670-4375-B6F3-F8E11355AE64}">
      <dgm:prSet/>
      <dgm:spPr/>
      <dgm:t>
        <a:bodyPr/>
        <a:lstStyle/>
        <a:p>
          <a:endParaRPr lang="es-ES"/>
        </a:p>
      </dgm:t>
    </dgm:pt>
    <dgm:pt modelId="{3E93C073-E4E8-43CF-B2B1-22329C3973D7}">
      <dgm:prSet custT="1"/>
      <dgm:spPr/>
      <dgm:t>
        <a:bodyPr/>
        <a:lstStyle/>
        <a:p>
          <a:r>
            <a:rPr lang="es-EC" sz="1100" smtClean="0"/>
            <a:t>Universidad Nacional del Chimborazo </a:t>
          </a:r>
          <a:endParaRPr lang="es-ES" sz="1100"/>
        </a:p>
      </dgm:t>
    </dgm:pt>
    <dgm:pt modelId="{3D8CC68B-7DB4-4AE3-86B5-4868B240F56C}" type="parTrans" cxnId="{2B348772-E95F-42AE-AB7E-37764C629916}">
      <dgm:prSet/>
      <dgm:spPr/>
      <dgm:t>
        <a:bodyPr/>
        <a:lstStyle/>
        <a:p>
          <a:endParaRPr lang="es-ES"/>
        </a:p>
      </dgm:t>
    </dgm:pt>
    <dgm:pt modelId="{7114833D-6A55-4FCA-9B46-69B396517D9C}" type="sibTrans" cxnId="{2B348772-E95F-42AE-AB7E-37764C629916}">
      <dgm:prSet/>
      <dgm:spPr/>
      <dgm:t>
        <a:bodyPr/>
        <a:lstStyle/>
        <a:p>
          <a:endParaRPr lang="es-ES"/>
        </a:p>
      </dgm:t>
    </dgm:pt>
    <dgm:pt modelId="{349FEC03-4D41-4DF3-9C20-62E8A6B655FA}" type="pres">
      <dgm:prSet presAssocID="{35320297-A0FE-4F54-9A48-0DE097F3A886}" presName="linear" presStyleCnt="0">
        <dgm:presLayoutVars>
          <dgm:animLvl val="lvl"/>
          <dgm:resizeHandles val="exact"/>
        </dgm:presLayoutVars>
      </dgm:prSet>
      <dgm:spPr/>
      <dgm:t>
        <a:bodyPr/>
        <a:lstStyle/>
        <a:p>
          <a:endParaRPr lang="es-ES"/>
        </a:p>
      </dgm:t>
    </dgm:pt>
    <dgm:pt modelId="{DE66A963-D122-4CEF-B928-EC9AE0D53775}" type="pres">
      <dgm:prSet presAssocID="{0206D2E7-502F-42BF-A8AF-85C57C8A3A67}" presName="parentText" presStyleLbl="node1" presStyleIdx="0" presStyleCnt="6" custLinFactNeighborY="-25722">
        <dgm:presLayoutVars>
          <dgm:chMax val="0"/>
          <dgm:bulletEnabled val="1"/>
        </dgm:presLayoutVars>
      </dgm:prSet>
      <dgm:spPr/>
      <dgm:t>
        <a:bodyPr/>
        <a:lstStyle/>
        <a:p>
          <a:endParaRPr lang="es-ES"/>
        </a:p>
      </dgm:t>
    </dgm:pt>
    <dgm:pt modelId="{B84F02CC-F221-4C2F-9E33-C635919FA728}" type="pres">
      <dgm:prSet presAssocID="{0206D2E7-502F-42BF-A8AF-85C57C8A3A67}" presName="childText" presStyleLbl="revTx" presStyleIdx="0" presStyleCnt="6">
        <dgm:presLayoutVars>
          <dgm:bulletEnabled val="1"/>
        </dgm:presLayoutVars>
      </dgm:prSet>
      <dgm:spPr/>
      <dgm:t>
        <a:bodyPr/>
        <a:lstStyle/>
        <a:p>
          <a:endParaRPr lang="es-ES"/>
        </a:p>
      </dgm:t>
    </dgm:pt>
    <dgm:pt modelId="{6B5D5FB5-7606-4B64-9B33-0014E36C4BC7}" type="pres">
      <dgm:prSet presAssocID="{4488D413-992D-470D-AF70-54CC6E034B6F}" presName="parentText" presStyleLbl="node1" presStyleIdx="1" presStyleCnt="6">
        <dgm:presLayoutVars>
          <dgm:chMax val="0"/>
          <dgm:bulletEnabled val="1"/>
        </dgm:presLayoutVars>
      </dgm:prSet>
      <dgm:spPr/>
      <dgm:t>
        <a:bodyPr/>
        <a:lstStyle/>
        <a:p>
          <a:endParaRPr lang="es-ES"/>
        </a:p>
      </dgm:t>
    </dgm:pt>
    <dgm:pt modelId="{3C844B50-CB8A-4DD7-A2D1-FA5064C5380A}" type="pres">
      <dgm:prSet presAssocID="{4488D413-992D-470D-AF70-54CC6E034B6F}" presName="childText" presStyleLbl="revTx" presStyleIdx="1" presStyleCnt="6">
        <dgm:presLayoutVars>
          <dgm:bulletEnabled val="1"/>
        </dgm:presLayoutVars>
      </dgm:prSet>
      <dgm:spPr/>
      <dgm:t>
        <a:bodyPr/>
        <a:lstStyle/>
        <a:p>
          <a:endParaRPr lang="es-ES"/>
        </a:p>
      </dgm:t>
    </dgm:pt>
    <dgm:pt modelId="{E06E8FA6-4CA5-49BF-AF21-10836FEC21FB}" type="pres">
      <dgm:prSet presAssocID="{9D0C444C-B6E2-4019-B6E9-0A3865CB0000}" presName="parentText" presStyleLbl="node1" presStyleIdx="2" presStyleCnt="6">
        <dgm:presLayoutVars>
          <dgm:chMax val="0"/>
          <dgm:bulletEnabled val="1"/>
        </dgm:presLayoutVars>
      </dgm:prSet>
      <dgm:spPr/>
      <dgm:t>
        <a:bodyPr/>
        <a:lstStyle/>
        <a:p>
          <a:endParaRPr lang="es-ES"/>
        </a:p>
      </dgm:t>
    </dgm:pt>
    <dgm:pt modelId="{33FA2C4A-5BC4-4741-BEE2-6066DC22B58E}" type="pres">
      <dgm:prSet presAssocID="{9D0C444C-B6E2-4019-B6E9-0A3865CB0000}" presName="childText" presStyleLbl="revTx" presStyleIdx="2" presStyleCnt="6">
        <dgm:presLayoutVars>
          <dgm:bulletEnabled val="1"/>
        </dgm:presLayoutVars>
      </dgm:prSet>
      <dgm:spPr/>
      <dgm:t>
        <a:bodyPr/>
        <a:lstStyle/>
        <a:p>
          <a:endParaRPr lang="es-ES"/>
        </a:p>
      </dgm:t>
    </dgm:pt>
    <dgm:pt modelId="{2D322BE0-C92A-416E-B29F-50355BC1CD42}" type="pres">
      <dgm:prSet presAssocID="{7B011CFD-D20A-4319-8B08-E71DA0D95F55}" presName="parentText" presStyleLbl="node1" presStyleIdx="3" presStyleCnt="6">
        <dgm:presLayoutVars>
          <dgm:chMax val="0"/>
          <dgm:bulletEnabled val="1"/>
        </dgm:presLayoutVars>
      </dgm:prSet>
      <dgm:spPr/>
      <dgm:t>
        <a:bodyPr/>
        <a:lstStyle/>
        <a:p>
          <a:endParaRPr lang="es-ES"/>
        </a:p>
      </dgm:t>
    </dgm:pt>
    <dgm:pt modelId="{7849708F-A8AA-4AA0-AB9A-01208CCCC1D6}" type="pres">
      <dgm:prSet presAssocID="{7B011CFD-D20A-4319-8B08-E71DA0D95F55}" presName="childText" presStyleLbl="revTx" presStyleIdx="3" presStyleCnt="6">
        <dgm:presLayoutVars>
          <dgm:bulletEnabled val="1"/>
        </dgm:presLayoutVars>
      </dgm:prSet>
      <dgm:spPr/>
      <dgm:t>
        <a:bodyPr/>
        <a:lstStyle/>
        <a:p>
          <a:endParaRPr lang="es-ES"/>
        </a:p>
      </dgm:t>
    </dgm:pt>
    <dgm:pt modelId="{D3EC7039-B2A8-4CD6-9976-C5BBCD337881}" type="pres">
      <dgm:prSet presAssocID="{0C12E265-3565-485C-92E6-BEABA2DE2524}" presName="parentText" presStyleLbl="node1" presStyleIdx="4" presStyleCnt="6">
        <dgm:presLayoutVars>
          <dgm:chMax val="0"/>
          <dgm:bulletEnabled val="1"/>
        </dgm:presLayoutVars>
      </dgm:prSet>
      <dgm:spPr/>
      <dgm:t>
        <a:bodyPr/>
        <a:lstStyle/>
        <a:p>
          <a:endParaRPr lang="es-ES"/>
        </a:p>
      </dgm:t>
    </dgm:pt>
    <dgm:pt modelId="{AE89FA53-7CFA-456C-8E0B-D4B009B768FE}" type="pres">
      <dgm:prSet presAssocID="{0C12E265-3565-485C-92E6-BEABA2DE2524}" presName="childText" presStyleLbl="revTx" presStyleIdx="4" presStyleCnt="6">
        <dgm:presLayoutVars>
          <dgm:bulletEnabled val="1"/>
        </dgm:presLayoutVars>
      </dgm:prSet>
      <dgm:spPr/>
      <dgm:t>
        <a:bodyPr/>
        <a:lstStyle/>
        <a:p>
          <a:endParaRPr lang="es-ES"/>
        </a:p>
      </dgm:t>
    </dgm:pt>
    <dgm:pt modelId="{BD004500-4E13-41A0-A7EE-CFCECDAEC364}" type="pres">
      <dgm:prSet presAssocID="{0240D89A-5E34-41EE-ADA5-BAA5B4DE2A1A}" presName="parentText" presStyleLbl="node1" presStyleIdx="5" presStyleCnt="6">
        <dgm:presLayoutVars>
          <dgm:chMax val="0"/>
          <dgm:bulletEnabled val="1"/>
        </dgm:presLayoutVars>
      </dgm:prSet>
      <dgm:spPr/>
      <dgm:t>
        <a:bodyPr/>
        <a:lstStyle/>
        <a:p>
          <a:endParaRPr lang="es-ES"/>
        </a:p>
      </dgm:t>
    </dgm:pt>
    <dgm:pt modelId="{90C717BF-789E-407E-8F81-11504FC4A03E}" type="pres">
      <dgm:prSet presAssocID="{0240D89A-5E34-41EE-ADA5-BAA5B4DE2A1A}" presName="childText" presStyleLbl="revTx" presStyleIdx="5" presStyleCnt="6">
        <dgm:presLayoutVars>
          <dgm:bulletEnabled val="1"/>
        </dgm:presLayoutVars>
      </dgm:prSet>
      <dgm:spPr/>
      <dgm:t>
        <a:bodyPr/>
        <a:lstStyle/>
        <a:p>
          <a:endParaRPr lang="es-ES"/>
        </a:p>
      </dgm:t>
    </dgm:pt>
  </dgm:ptLst>
  <dgm:cxnLst>
    <dgm:cxn modelId="{20575F62-173B-4FE9-8EDB-2980B3B58FD0}" type="presOf" srcId="{0C12E265-3565-485C-92E6-BEABA2DE2524}" destId="{D3EC7039-B2A8-4CD6-9976-C5BBCD337881}" srcOrd="0" destOrd="0" presId="urn:microsoft.com/office/officeart/2005/8/layout/vList2"/>
    <dgm:cxn modelId="{7AB985A2-C1FC-4709-A9EE-1C84A41FB65A}" type="presOf" srcId="{35320297-A0FE-4F54-9A48-0DE097F3A886}" destId="{349FEC03-4D41-4DF3-9C20-62E8A6B655FA}" srcOrd="0" destOrd="0" presId="urn:microsoft.com/office/officeart/2005/8/layout/vList2"/>
    <dgm:cxn modelId="{524411FB-D166-4803-87F2-F95628E6440A}" type="presOf" srcId="{ADE83EBC-5D10-4F35-A564-223B3AD1586B}" destId="{7849708F-A8AA-4AA0-AB9A-01208CCCC1D6}" srcOrd="0" destOrd="0" presId="urn:microsoft.com/office/officeart/2005/8/layout/vList2"/>
    <dgm:cxn modelId="{1293842A-7CD6-4891-BCEB-E8D8F2D25E68}" srcId="{7B011CFD-D20A-4319-8B08-E71DA0D95F55}" destId="{ADE83EBC-5D10-4F35-A564-223B3AD1586B}" srcOrd="0" destOrd="0" parTransId="{7208C7E7-CFB8-4D38-B630-75CFE53FAD44}" sibTransId="{8FA0DCD0-C80C-43A6-B70A-294994CC24CD}"/>
    <dgm:cxn modelId="{2B348772-E95F-42AE-AB7E-37764C629916}" srcId="{0240D89A-5E34-41EE-ADA5-BAA5B4DE2A1A}" destId="{3E93C073-E4E8-43CF-B2B1-22329C3973D7}" srcOrd="0" destOrd="0" parTransId="{3D8CC68B-7DB4-4AE3-86B5-4868B240F56C}" sibTransId="{7114833D-6A55-4FCA-9B46-69B396517D9C}"/>
    <dgm:cxn modelId="{F595147B-4C85-48F3-8EC9-EAC03596DF4E}" srcId="{0206D2E7-502F-42BF-A8AF-85C57C8A3A67}" destId="{E91D72B2-6EFE-484B-B3A0-EEA06F835496}" srcOrd="0" destOrd="0" parTransId="{258B2DF1-98BB-4AED-80F2-124E09AC382E}" sibTransId="{B78C2D9E-A1B1-43ED-A729-678853904646}"/>
    <dgm:cxn modelId="{97CC6C3B-918C-4355-BFF2-06F69615C60A}" srcId="{35320297-A0FE-4F54-9A48-0DE097F3A886}" destId="{9D0C444C-B6E2-4019-B6E9-0A3865CB0000}" srcOrd="2" destOrd="0" parTransId="{C518C8E4-1B6D-4483-AF2C-588D66FB7C90}" sibTransId="{0D133B2E-1D62-482B-9DB7-80FBD5217067}"/>
    <dgm:cxn modelId="{7B0B985E-9267-496E-9F48-C28B094FB817}" type="presOf" srcId="{E91D72B2-6EFE-484B-B3A0-EEA06F835496}" destId="{B84F02CC-F221-4C2F-9E33-C635919FA728}" srcOrd="0" destOrd="0" presId="urn:microsoft.com/office/officeart/2005/8/layout/vList2"/>
    <dgm:cxn modelId="{2B24C9E6-032D-4C7A-B4FC-76ADE02F3AE6}" type="presOf" srcId="{4488D413-992D-470D-AF70-54CC6E034B6F}" destId="{6B5D5FB5-7606-4B64-9B33-0014E36C4BC7}" srcOrd="0" destOrd="0" presId="urn:microsoft.com/office/officeart/2005/8/layout/vList2"/>
    <dgm:cxn modelId="{0460D733-E54A-4AEF-983B-2315D30C39B4}" type="presOf" srcId="{2B10EDFC-92A6-48EB-8104-9BC96BE4ACFE}" destId="{AE89FA53-7CFA-456C-8E0B-D4B009B768FE}" srcOrd="0" destOrd="0" presId="urn:microsoft.com/office/officeart/2005/8/layout/vList2"/>
    <dgm:cxn modelId="{719EB4DB-BB36-4731-8EAF-DCF5F1806F43}" type="presOf" srcId="{7B011CFD-D20A-4319-8B08-E71DA0D95F55}" destId="{2D322BE0-C92A-416E-B29F-50355BC1CD42}" srcOrd="0" destOrd="0" presId="urn:microsoft.com/office/officeart/2005/8/layout/vList2"/>
    <dgm:cxn modelId="{9A1A2031-1B27-4D36-A991-B49262C64F64}" type="presOf" srcId="{9D0C444C-B6E2-4019-B6E9-0A3865CB0000}" destId="{E06E8FA6-4CA5-49BF-AF21-10836FEC21FB}" srcOrd="0" destOrd="0" presId="urn:microsoft.com/office/officeart/2005/8/layout/vList2"/>
    <dgm:cxn modelId="{AB97F84D-BBC9-4B7E-B597-ECB8948C9A7F}" srcId="{35320297-A0FE-4F54-9A48-0DE097F3A886}" destId="{0C12E265-3565-485C-92E6-BEABA2DE2524}" srcOrd="4" destOrd="0" parTransId="{ECDDF9A4-C88A-47FB-A842-9DC1F4BF7D21}" sibTransId="{DD41307A-6C5E-461A-A3B0-D26AB17C243D}"/>
    <dgm:cxn modelId="{2259C1ED-E705-4B6D-9B64-BAA2601D41BD}" type="presOf" srcId="{0240D89A-5E34-41EE-ADA5-BAA5B4DE2A1A}" destId="{BD004500-4E13-41A0-A7EE-CFCECDAEC364}" srcOrd="0" destOrd="0" presId="urn:microsoft.com/office/officeart/2005/8/layout/vList2"/>
    <dgm:cxn modelId="{4F3FA327-B670-4375-B6F3-F8E11355AE64}" srcId="{0C12E265-3565-485C-92E6-BEABA2DE2524}" destId="{2B10EDFC-92A6-48EB-8104-9BC96BE4ACFE}" srcOrd="0" destOrd="0" parTransId="{0DBD9A44-7B17-4F28-B793-57AD12BA4F1A}" sibTransId="{845D2AAE-0010-424D-ADCC-1138B6DCDBE2}"/>
    <dgm:cxn modelId="{1092E646-C950-4F0E-8F58-EBC058092D67}" srcId="{35320297-A0FE-4F54-9A48-0DE097F3A886}" destId="{7B011CFD-D20A-4319-8B08-E71DA0D95F55}" srcOrd="3" destOrd="0" parTransId="{A3E1405C-9976-46CF-8398-27CDDB3258E1}" sibTransId="{5352F546-852D-4656-993B-E03372AC3EE4}"/>
    <dgm:cxn modelId="{D8D77100-6C7B-46C4-AF4B-6A2391FC811D}" type="presOf" srcId="{46DB24C6-CC7C-43A1-8D3C-AE719216DF5F}" destId="{3C844B50-CB8A-4DD7-A2D1-FA5064C5380A}" srcOrd="0" destOrd="0" presId="urn:microsoft.com/office/officeart/2005/8/layout/vList2"/>
    <dgm:cxn modelId="{F3E51290-F07C-4C88-B320-19F266914E3A}" srcId="{35320297-A0FE-4F54-9A48-0DE097F3A886}" destId="{4488D413-992D-470D-AF70-54CC6E034B6F}" srcOrd="1" destOrd="0" parTransId="{EA7D1204-EA42-4E43-BBFE-A32031DC59BC}" sibTransId="{9612D192-8F28-4F72-B677-A89E8A136D67}"/>
    <dgm:cxn modelId="{53B49D46-E8F4-4FF3-8BE5-E6A71272DDC7}" srcId="{35320297-A0FE-4F54-9A48-0DE097F3A886}" destId="{0206D2E7-502F-42BF-A8AF-85C57C8A3A67}" srcOrd="0" destOrd="0" parTransId="{87919E7F-6829-4A24-B67F-2155E2264DB2}" sibTransId="{23DF1559-0B86-47E7-BDB8-B40C64F66EC2}"/>
    <dgm:cxn modelId="{9E08CD27-6951-40F7-9FE8-D3037F8D5486}" type="presOf" srcId="{0206D2E7-502F-42BF-A8AF-85C57C8A3A67}" destId="{DE66A963-D122-4CEF-B928-EC9AE0D53775}" srcOrd="0" destOrd="0" presId="urn:microsoft.com/office/officeart/2005/8/layout/vList2"/>
    <dgm:cxn modelId="{B5C5DA5F-7F1E-4B18-BE7C-9E86C3B299D8}" type="presOf" srcId="{5DF03705-C9A7-482C-8D9A-3B81F84A8C9A}" destId="{33FA2C4A-5BC4-4741-BEE2-6066DC22B58E}" srcOrd="0" destOrd="0" presId="urn:microsoft.com/office/officeart/2005/8/layout/vList2"/>
    <dgm:cxn modelId="{203EA776-61BF-4C0D-8E3A-31DE6546902B}" type="presOf" srcId="{3E93C073-E4E8-43CF-B2B1-22329C3973D7}" destId="{90C717BF-789E-407E-8F81-11504FC4A03E}" srcOrd="0" destOrd="0" presId="urn:microsoft.com/office/officeart/2005/8/layout/vList2"/>
    <dgm:cxn modelId="{18B96BB1-F3DE-4F90-9703-3F59EAA46C7C}" srcId="{35320297-A0FE-4F54-9A48-0DE097F3A886}" destId="{0240D89A-5E34-41EE-ADA5-BAA5B4DE2A1A}" srcOrd="5" destOrd="0" parTransId="{E143AADC-2389-4727-9AB8-339B1466902E}" sibTransId="{AF9A3E88-D3B2-4859-96D1-687401B35D82}"/>
    <dgm:cxn modelId="{93AD95B2-6F55-4235-AEBE-8514672A18F2}" srcId="{4488D413-992D-470D-AF70-54CC6E034B6F}" destId="{46DB24C6-CC7C-43A1-8D3C-AE719216DF5F}" srcOrd="0" destOrd="0" parTransId="{738B3DD9-2329-45B3-BF1D-C4FE17AF97A8}" sibTransId="{4D47D174-6726-4391-946A-4F2574883121}"/>
    <dgm:cxn modelId="{54766711-3AA9-4D2E-A7BA-DC025A556D6A}" srcId="{9D0C444C-B6E2-4019-B6E9-0A3865CB0000}" destId="{5DF03705-C9A7-482C-8D9A-3B81F84A8C9A}" srcOrd="0" destOrd="0" parTransId="{0D8F3CB2-4421-4463-99CC-59668E246757}" sibTransId="{0BD4E984-302C-4944-986C-B75EFCF1FF1F}"/>
    <dgm:cxn modelId="{27132F53-4CC2-40EA-B371-1193B505669E}" type="presParOf" srcId="{349FEC03-4D41-4DF3-9C20-62E8A6B655FA}" destId="{DE66A963-D122-4CEF-B928-EC9AE0D53775}" srcOrd="0" destOrd="0" presId="urn:microsoft.com/office/officeart/2005/8/layout/vList2"/>
    <dgm:cxn modelId="{90AEBE11-68D7-49EF-B10B-369468148645}" type="presParOf" srcId="{349FEC03-4D41-4DF3-9C20-62E8A6B655FA}" destId="{B84F02CC-F221-4C2F-9E33-C635919FA728}" srcOrd="1" destOrd="0" presId="urn:microsoft.com/office/officeart/2005/8/layout/vList2"/>
    <dgm:cxn modelId="{FD64C9F4-1DCB-4C67-A398-43A767721CB0}" type="presParOf" srcId="{349FEC03-4D41-4DF3-9C20-62E8A6B655FA}" destId="{6B5D5FB5-7606-4B64-9B33-0014E36C4BC7}" srcOrd="2" destOrd="0" presId="urn:microsoft.com/office/officeart/2005/8/layout/vList2"/>
    <dgm:cxn modelId="{B19F9620-B700-439C-8471-09796D342151}" type="presParOf" srcId="{349FEC03-4D41-4DF3-9C20-62E8A6B655FA}" destId="{3C844B50-CB8A-4DD7-A2D1-FA5064C5380A}" srcOrd="3" destOrd="0" presId="urn:microsoft.com/office/officeart/2005/8/layout/vList2"/>
    <dgm:cxn modelId="{6A7EFCAD-4F78-498C-A240-6DC043F3DCF6}" type="presParOf" srcId="{349FEC03-4D41-4DF3-9C20-62E8A6B655FA}" destId="{E06E8FA6-4CA5-49BF-AF21-10836FEC21FB}" srcOrd="4" destOrd="0" presId="urn:microsoft.com/office/officeart/2005/8/layout/vList2"/>
    <dgm:cxn modelId="{08E23629-C547-4C83-B347-A85A6CB9F9BD}" type="presParOf" srcId="{349FEC03-4D41-4DF3-9C20-62E8A6B655FA}" destId="{33FA2C4A-5BC4-4741-BEE2-6066DC22B58E}" srcOrd="5" destOrd="0" presId="urn:microsoft.com/office/officeart/2005/8/layout/vList2"/>
    <dgm:cxn modelId="{E53DE9EF-933C-4BB9-BBDC-4EC4201C1A9D}" type="presParOf" srcId="{349FEC03-4D41-4DF3-9C20-62E8A6B655FA}" destId="{2D322BE0-C92A-416E-B29F-50355BC1CD42}" srcOrd="6" destOrd="0" presId="urn:microsoft.com/office/officeart/2005/8/layout/vList2"/>
    <dgm:cxn modelId="{4F8ACD0B-1E6C-4CFE-96D7-4667614ECE0F}" type="presParOf" srcId="{349FEC03-4D41-4DF3-9C20-62E8A6B655FA}" destId="{7849708F-A8AA-4AA0-AB9A-01208CCCC1D6}" srcOrd="7" destOrd="0" presId="urn:microsoft.com/office/officeart/2005/8/layout/vList2"/>
    <dgm:cxn modelId="{31F24B58-C9FB-4290-A376-7B6CC307E3DA}" type="presParOf" srcId="{349FEC03-4D41-4DF3-9C20-62E8A6B655FA}" destId="{D3EC7039-B2A8-4CD6-9976-C5BBCD337881}" srcOrd="8" destOrd="0" presId="urn:microsoft.com/office/officeart/2005/8/layout/vList2"/>
    <dgm:cxn modelId="{5605B8CC-3CDB-4825-90DC-14F2F350A5A9}" type="presParOf" srcId="{349FEC03-4D41-4DF3-9C20-62E8A6B655FA}" destId="{AE89FA53-7CFA-456C-8E0B-D4B009B768FE}" srcOrd="9" destOrd="0" presId="urn:microsoft.com/office/officeart/2005/8/layout/vList2"/>
    <dgm:cxn modelId="{77619B76-A96F-46AE-B12E-CEBE3883DA6B}" type="presParOf" srcId="{349FEC03-4D41-4DF3-9C20-62E8A6B655FA}" destId="{BD004500-4E13-41A0-A7EE-CFCECDAEC364}" srcOrd="10" destOrd="0" presId="urn:microsoft.com/office/officeart/2005/8/layout/vList2"/>
    <dgm:cxn modelId="{F28F0D7E-5516-4709-BDEB-5AD1295A2AD8}" type="presParOf" srcId="{349FEC03-4D41-4DF3-9C20-62E8A6B655FA}" destId="{90C717BF-789E-407E-8F81-11504FC4A03E}"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25788F-588F-4965-99E0-7EE2D87B3FF7}"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S"/>
        </a:p>
      </dgm:t>
    </dgm:pt>
    <dgm:pt modelId="{0D8CD9FC-5E2D-413A-917D-E33604D6C429}">
      <dgm:prSet phldrT="[Texto]"/>
      <dgm:spPr/>
      <dgm:t>
        <a:bodyPr/>
        <a:lstStyle/>
        <a:p>
          <a:r>
            <a:rPr lang="es-EC" dirty="0" smtClean="0"/>
            <a:t>Validación: </a:t>
          </a:r>
        </a:p>
        <a:p>
          <a:r>
            <a:rPr lang="es-EC" dirty="0" smtClean="0"/>
            <a:t>expertos y estadísticos </a:t>
          </a:r>
          <a:endParaRPr lang="es-ES" dirty="0"/>
        </a:p>
      </dgm:t>
    </dgm:pt>
    <dgm:pt modelId="{5D525FB0-51C6-4966-85B3-5B83B807F32E}" type="parTrans" cxnId="{CE4C68E5-0F4D-4FCA-9D10-E9A6E596F776}">
      <dgm:prSet/>
      <dgm:spPr/>
      <dgm:t>
        <a:bodyPr/>
        <a:lstStyle/>
        <a:p>
          <a:endParaRPr lang="es-ES"/>
        </a:p>
      </dgm:t>
    </dgm:pt>
    <dgm:pt modelId="{65495E0D-0D18-4236-A0BD-372F53EB16AC}" type="sibTrans" cxnId="{CE4C68E5-0F4D-4FCA-9D10-E9A6E596F776}">
      <dgm:prSet/>
      <dgm:spPr/>
      <dgm:t>
        <a:bodyPr/>
        <a:lstStyle/>
        <a:p>
          <a:endParaRPr lang="es-ES"/>
        </a:p>
      </dgm:t>
    </dgm:pt>
    <dgm:pt modelId="{641D26E3-552D-40BF-87C2-2D3A110759B7}">
      <dgm:prSet phldrT="[Texto]"/>
      <dgm:spPr/>
      <dgm:t>
        <a:bodyPr/>
        <a:lstStyle/>
        <a:p>
          <a:r>
            <a:rPr lang="es-EC" dirty="0" smtClean="0"/>
            <a:t>Alfa de </a:t>
          </a:r>
          <a:r>
            <a:rPr lang="es-EC" dirty="0" err="1" smtClean="0"/>
            <a:t>Cronbach</a:t>
          </a:r>
          <a:r>
            <a:rPr lang="es-EC" dirty="0" smtClean="0"/>
            <a:t>:</a:t>
          </a:r>
        </a:p>
        <a:p>
          <a:r>
            <a:rPr lang="es-EC" dirty="0" smtClean="0"/>
            <a:t>71% de confiabilidad</a:t>
          </a:r>
          <a:endParaRPr lang="es-ES" dirty="0"/>
        </a:p>
      </dgm:t>
    </dgm:pt>
    <dgm:pt modelId="{6F414F45-CDF9-41B0-A8DA-2059778D2250}" type="parTrans" cxnId="{6870471F-CFA2-44FB-B8D4-4A55DBB806F4}">
      <dgm:prSet/>
      <dgm:spPr/>
      <dgm:t>
        <a:bodyPr/>
        <a:lstStyle/>
        <a:p>
          <a:endParaRPr lang="es-ES"/>
        </a:p>
      </dgm:t>
    </dgm:pt>
    <dgm:pt modelId="{4A45C823-B706-422C-A17B-4C17FB1F16EA}" type="sibTrans" cxnId="{6870471F-CFA2-44FB-B8D4-4A55DBB806F4}">
      <dgm:prSet/>
      <dgm:spPr/>
      <dgm:t>
        <a:bodyPr/>
        <a:lstStyle/>
        <a:p>
          <a:endParaRPr lang="es-ES"/>
        </a:p>
      </dgm:t>
    </dgm:pt>
    <dgm:pt modelId="{ADD73725-C6CF-46F9-8633-9C5A51D2D6E1}">
      <dgm:prSet phldrT="[Texto]"/>
      <dgm:spPr/>
      <dgm:t>
        <a:bodyPr/>
        <a:lstStyle/>
        <a:p>
          <a:r>
            <a:rPr lang="es-EC" smtClean="0"/>
            <a:t>Muestreo no probabilístico</a:t>
          </a:r>
        </a:p>
        <a:p>
          <a:r>
            <a:rPr lang="es-EC" smtClean="0"/>
            <a:t>Muestreo por conveniencia</a:t>
          </a:r>
          <a:endParaRPr lang="es-ES" dirty="0"/>
        </a:p>
      </dgm:t>
    </dgm:pt>
    <dgm:pt modelId="{3B8E9373-0B10-49B8-89E1-A3DAE47A4FE6}" type="parTrans" cxnId="{C8CAC715-6F34-4BB1-A81E-244F60220ECC}">
      <dgm:prSet/>
      <dgm:spPr/>
      <dgm:t>
        <a:bodyPr/>
        <a:lstStyle/>
        <a:p>
          <a:endParaRPr lang="es-ES"/>
        </a:p>
      </dgm:t>
    </dgm:pt>
    <dgm:pt modelId="{8F1B6D56-A820-4FC1-B120-EE41C16F0844}" type="sibTrans" cxnId="{C8CAC715-6F34-4BB1-A81E-244F60220ECC}">
      <dgm:prSet/>
      <dgm:spPr/>
      <dgm:t>
        <a:bodyPr/>
        <a:lstStyle/>
        <a:p>
          <a:endParaRPr lang="es-ES"/>
        </a:p>
      </dgm:t>
    </dgm:pt>
    <dgm:pt modelId="{6FE4A057-221E-4A73-8AFB-8F776D776F50}" type="pres">
      <dgm:prSet presAssocID="{2B25788F-588F-4965-99E0-7EE2D87B3FF7}" presName="outerComposite" presStyleCnt="0">
        <dgm:presLayoutVars>
          <dgm:chMax val="5"/>
          <dgm:dir/>
          <dgm:resizeHandles val="exact"/>
        </dgm:presLayoutVars>
      </dgm:prSet>
      <dgm:spPr/>
      <dgm:t>
        <a:bodyPr/>
        <a:lstStyle/>
        <a:p>
          <a:endParaRPr lang="es-ES"/>
        </a:p>
      </dgm:t>
    </dgm:pt>
    <dgm:pt modelId="{E4DD436A-3528-4EC3-8828-56FF75105E3C}" type="pres">
      <dgm:prSet presAssocID="{2B25788F-588F-4965-99E0-7EE2D87B3FF7}" presName="dummyMaxCanvas" presStyleCnt="0">
        <dgm:presLayoutVars/>
      </dgm:prSet>
      <dgm:spPr/>
      <dgm:t>
        <a:bodyPr/>
        <a:lstStyle/>
        <a:p>
          <a:endParaRPr lang="es-ES"/>
        </a:p>
      </dgm:t>
    </dgm:pt>
    <dgm:pt modelId="{8297486C-95A4-4686-9121-ED7F15AD20CD}" type="pres">
      <dgm:prSet presAssocID="{2B25788F-588F-4965-99E0-7EE2D87B3FF7}" presName="ThreeNodes_1" presStyleLbl="node1" presStyleIdx="0" presStyleCnt="3" custLinFactY="-11286" custLinFactNeighborX="-6430" custLinFactNeighborY="-100000">
        <dgm:presLayoutVars>
          <dgm:bulletEnabled val="1"/>
        </dgm:presLayoutVars>
      </dgm:prSet>
      <dgm:spPr/>
      <dgm:t>
        <a:bodyPr/>
        <a:lstStyle/>
        <a:p>
          <a:endParaRPr lang="es-ES"/>
        </a:p>
      </dgm:t>
    </dgm:pt>
    <dgm:pt modelId="{E8E37B42-8638-4CAE-8FD5-3CBD3925A56A}" type="pres">
      <dgm:prSet presAssocID="{2B25788F-588F-4965-99E0-7EE2D87B3FF7}" presName="ThreeNodes_2" presStyleLbl="node1" presStyleIdx="1" presStyleCnt="3">
        <dgm:presLayoutVars>
          <dgm:bulletEnabled val="1"/>
        </dgm:presLayoutVars>
      </dgm:prSet>
      <dgm:spPr/>
      <dgm:t>
        <a:bodyPr/>
        <a:lstStyle/>
        <a:p>
          <a:endParaRPr lang="es-ES"/>
        </a:p>
      </dgm:t>
    </dgm:pt>
    <dgm:pt modelId="{FECAFC3F-979A-406C-B2CB-29776F59E6F4}" type="pres">
      <dgm:prSet presAssocID="{2B25788F-588F-4965-99E0-7EE2D87B3FF7}" presName="ThreeNodes_3" presStyleLbl="node1" presStyleIdx="2" presStyleCnt="3">
        <dgm:presLayoutVars>
          <dgm:bulletEnabled val="1"/>
        </dgm:presLayoutVars>
      </dgm:prSet>
      <dgm:spPr/>
      <dgm:t>
        <a:bodyPr/>
        <a:lstStyle/>
        <a:p>
          <a:endParaRPr lang="es-ES"/>
        </a:p>
      </dgm:t>
    </dgm:pt>
    <dgm:pt modelId="{92B94598-E40F-4B0A-B6EA-8B33C70DFA31}" type="pres">
      <dgm:prSet presAssocID="{2B25788F-588F-4965-99E0-7EE2D87B3FF7}" presName="ThreeConn_1-2" presStyleLbl="fgAccFollowNode1" presStyleIdx="0" presStyleCnt="2">
        <dgm:presLayoutVars>
          <dgm:bulletEnabled val="1"/>
        </dgm:presLayoutVars>
      </dgm:prSet>
      <dgm:spPr/>
      <dgm:t>
        <a:bodyPr/>
        <a:lstStyle/>
        <a:p>
          <a:endParaRPr lang="es-ES"/>
        </a:p>
      </dgm:t>
    </dgm:pt>
    <dgm:pt modelId="{CC736A60-2369-4F00-823D-5C3B962E3632}" type="pres">
      <dgm:prSet presAssocID="{2B25788F-588F-4965-99E0-7EE2D87B3FF7}" presName="ThreeConn_2-3" presStyleLbl="fgAccFollowNode1" presStyleIdx="1" presStyleCnt="2">
        <dgm:presLayoutVars>
          <dgm:bulletEnabled val="1"/>
        </dgm:presLayoutVars>
      </dgm:prSet>
      <dgm:spPr/>
      <dgm:t>
        <a:bodyPr/>
        <a:lstStyle/>
        <a:p>
          <a:endParaRPr lang="es-ES"/>
        </a:p>
      </dgm:t>
    </dgm:pt>
    <dgm:pt modelId="{FC45897E-D188-4763-BD43-BA247FD2691A}" type="pres">
      <dgm:prSet presAssocID="{2B25788F-588F-4965-99E0-7EE2D87B3FF7}" presName="ThreeNodes_1_text" presStyleLbl="node1" presStyleIdx="2" presStyleCnt="3">
        <dgm:presLayoutVars>
          <dgm:bulletEnabled val="1"/>
        </dgm:presLayoutVars>
      </dgm:prSet>
      <dgm:spPr/>
      <dgm:t>
        <a:bodyPr/>
        <a:lstStyle/>
        <a:p>
          <a:endParaRPr lang="es-ES"/>
        </a:p>
      </dgm:t>
    </dgm:pt>
    <dgm:pt modelId="{A435B659-5A9B-4237-92D8-21A8B6C5747E}" type="pres">
      <dgm:prSet presAssocID="{2B25788F-588F-4965-99E0-7EE2D87B3FF7}" presName="ThreeNodes_2_text" presStyleLbl="node1" presStyleIdx="2" presStyleCnt="3">
        <dgm:presLayoutVars>
          <dgm:bulletEnabled val="1"/>
        </dgm:presLayoutVars>
      </dgm:prSet>
      <dgm:spPr/>
      <dgm:t>
        <a:bodyPr/>
        <a:lstStyle/>
        <a:p>
          <a:endParaRPr lang="es-ES"/>
        </a:p>
      </dgm:t>
    </dgm:pt>
    <dgm:pt modelId="{EC271ED7-E627-4489-BC0E-1B86E4289841}" type="pres">
      <dgm:prSet presAssocID="{2B25788F-588F-4965-99E0-7EE2D87B3FF7}" presName="ThreeNodes_3_text" presStyleLbl="node1" presStyleIdx="2" presStyleCnt="3">
        <dgm:presLayoutVars>
          <dgm:bulletEnabled val="1"/>
        </dgm:presLayoutVars>
      </dgm:prSet>
      <dgm:spPr/>
      <dgm:t>
        <a:bodyPr/>
        <a:lstStyle/>
        <a:p>
          <a:endParaRPr lang="es-ES"/>
        </a:p>
      </dgm:t>
    </dgm:pt>
  </dgm:ptLst>
  <dgm:cxnLst>
    <dgm:cxn modelId="{6D9AC501-B561-498C-9A17-91AF275A8E8F}" type="presOf" srcId="{0D8CD9FC-5E2D-413A-917D-E33604D6C429}" destId="{8297486C-95A4-4686-9121-ED7F15AD20CD}" srcOrd="0" destOrd="0" presId="urn:microsoft.com/office/officeart/2005/8/layout/vProcess5"/>
    <dgm:cxn modelId="{E2D17AEB-19B5-4B5C-B298-18F9FB013D85}" type="presOf" srcId="{ADD73725-C6CF-46F9-8633-9C5A51D2D6E1}" destId="{FECAFC3F-979A-406C-B2CB-29776F59E6F4}" srcOrd="0" destOrd="0" presId="urn:microsoft.com/office/officeart/2005/8/layout/vProcess5"/>
    <dgm:cxn modelId="{6870471F-CFA2-44FB-B8D4-4A55DBB806F4}" srcId="{2B25788F-588F-4965-99E0-7EE2D87B3FF7}" destId="{641D26E3-552D-40BF-87C2-2D3A110759B7}" srcOrd="1" destOrd="0" parTransId="{6F414F45-CDF9-41B0-A8DA-2059778D2250}" sibTransId="{4A45C823-B706-422C-A17B-4C17FB1F16EA}"/>
    <dgm:cxn modelId="{7D48B24B-F62B-4D79-9ACE-9644BBB7B35C}" type="presOf" srcId="{2B25788F-588F-4965-99E0-7EE2D87B3FF7}" destId="{6FE4A057-221E-4A73-8AFB-8F776D776F50}" srcOrd="0" destOrd="0" presId="urn:microsoft.com/office/officeart/2005/8/layout/vProcess5"/>
    <dgm:cxn modelId="{0ECF18EF-47F9-4C63-9CF7-2420B616077E}" type="presOf" srcId="{0D8CD9FC-5E2D-413A-917D-E33604D6C429}" destId="{FC45897E-D188-4763-BD43-BA247FD2691A}" srcOrd="1" destOrd="0" presId="urn:microsoft.com/office/officeart/2005/8/layout/vProcess5"/>
    <dgm:cxn modelId="{1F23C3A0-9BF7-47ED-ABEB-51D9C11B3C19}" type="presOf" srcId="{641D26E3-552D-40BF-87C2-2D3A110759B7}" destId="{E8E37B42-8638-4CAE-8FD5-3CBD3925A56A}" srcOrd="0" destOrd="0" presId="urn:microsoft.com/office/officeart/2005/8/layout/vProcess5"/>
    <dgm:cxn modelId="{C8CAC715-6F34-4BB1-A81E-244F60220ECC}" srcId="{2B25788F-588F-4965-99E0-7EE2D87B3FF7}" destId="{ADD73725-C6CF-46F9-8633-9C5A51D2D6E1}" srcOrd="2" destOrd="0" parTransId="{3B8E9373-0B10-49B8-89E1-A3DAE47A4FE6}" sibTransId="{8F1B6D56-A820-4FC1-B120-EE41C16F0844}"/>
    <dgm:cxn modelId="{19BE2D06-F857-46AA-B2D2-3B52546FDE26}" type="presOf" srcId="{4A45C823-B706-422C-A17B-4C17FB1F16EA}" destId="{CC736A60-2369-4F00-823D-5C3B962E3632}" srcOrd="0" destOrd="0" presId="urn:microsoft.com/office/officeart/2005/8/layout/vProcess5"/>
    <dgm:cxn modelId="{CE4C68E5-0F4D-4FCA-9D10-E9A6E596F776}" srcId="{2B25788F-588F-4965-99E0-7EE2D87B3FF7}" destId="{0D8CD9FC-5E2D-413A-917D-E33604D6C429}" srcOrd="0" destOrd="0" parTransId="{5D525FB0-51C6-4966-85B3-5B83B807F32E}" sibTransId="{65495E0D-0D18-4236-A0BD-372F53EB16AC}"/>
    <dgm:cxn modelId="{2F283E29-104A-4743-9B92-70DEBA59BB64}" type="presOf" srcId="{ADD73725-C6CF-46F9-8633-9C5A51D2D6E1}" destId="{EC271ED7-E627-4489-BC0E-1B86E4289841}" srcOrd="1" destOrd="0" presId="urn:microsoft.com/office/officeart/2005/8/layout/vProcess5"/>
    <dgm:cxn modelId="{0E1440B0-3F93-458B-BECC-A6A9FF50C67C}" type="presOf" srcId="{641D26E3-552D-40BF-87C2-2D3A110759B7}" destId="{A435B659-5A9B-4237-92D8-21A8B6C5747E}" srcOrd="1" destOrd="0" presId="urn:microsoft.com/office/officeart/2005/8/layout/vProcess5"/>
    <dgm:cxn modelId="{01DF094A-3EC8-49AE-99FE-2FE39A2C6889}" type="presOf" srcId="{65495E0D-0D18-4236-A0BD-372F53EB16AC}" destId="{92B94598-E40F-4B0A-B6EA-8B33C70DFA31}" srcOrd="0" destOrd="0" presId="urn:microsoft.com/office/officeart/2005/8/layout/vProcess5"/>
    <dgm:cxn modelId="{1338AAEE-5CB2-4AC7-9FB8-64F37C01F5D3}" type="presParOf" srcId="{6FE4A057-221E-4A73-8AFB-8F776D776F50}" destId="{E4DD436A-3528-4EC3-8828-56FF75105E3C}" srcOrd="0" destOrd="0" presId="urn:microsoft.com/office/officeart/2005/8/layout/vProcess5"/>
    <dgm:cxn modelId="{9197D2ED-921E-4F2A-AA43-F1929E8F2877}" type="presParOf" srcId="{6FE4A057-221E-4A73-8AFB-8F776D776F50}" destId="{8297486C-95A4-4686-9121-ED7F15AD20CD}" srcOrd="1" destOrd="0" presId="urn:microsoft.com/office/officeart/2005/8/layout/vProcess5"/>
    <dgm:cxn modelId="{C3F3858B-A1D5-4EF8-A714-5FAB01EE3F91}" type="presParOf" srcId="{6FE4A057-221E-4A73-8AFB-8F776D776F50}" destId="{E8E37B42-8638-4CAE-8FD5-3CBD3925A56A}" srcOrd="2" destOrd="0" presId="urn:microsoft.com/office/officeart/2005/8/layout/vProcess5"/>
    <dgm:cxn modelId="{D9D29D7B-C629-4913-9EF7-2FBA86293B05}" type="presParOf" srcId="{6FE4A057-221E-4A73-8AFB-8F776D776F50}" destId="{FECAFC3F-979A-406C-B2CB-29776F59E6F4}" srcOrd="3" destOrd="0" presId="urn:microsoft.com/office/officeart/2005/8/layout/vProcess5"/>
    <dgm:cxn modelId="{D910299E-9446-4CC8-9043-E0E1D6392AB3}" type="presParOf" srcId="{6FE4A057-221E-4A73-8AFB-8F776D776F50}" destId="{92B94598-E40F-4B0A-B6EA-8B33C70DFA31}" srcOrd="4" destOrd="0" presId="urn:microsoft.com/office/officeart/2005/8/layout/vProcess5"/>
    <dgm:cxn modelId="{D7996D77-DA39-4F9B-9499-7EBE5E32F716}" type="presParOf" srcId="{6FE4A057-221E-4A73-8AFB-8F776D776F50}" destId="{CC736A60-2369-4F00-823D-5C3B962E3632}" srcOrd="5" destOrd="0" presId="urn:microsoft.com/office/officeart/2005/8/layout/vProcess5"/>
    <dgm:cxn modelId="{8E621EF2-9E8F-4D30-8B2F-0C4875B81489}" type="presParOf" srcId="{6FE4A057-221E-4A73-8AFB-8F776D776F50}" destId="{FC45897E-D188-4763-BD43-BA247FD2691A}" srcOrd="6" destOrd="0" presId="urn:microsoft.com/office/officeart/2005/8/layout/vProcess5"/>
    <dgm:cxn modelId="{4978C85B-0C9B-4737-87E5-3857E494353D}" type="presParOf" srcId="{6FE4A057-221E-4A73-8AFB-8F776D776F50}" destId="{A435B659-5A9B-4237-92D8-21A8B6C5747E}" srcOrd="7" destOrd="0" presId="urn:microsoft.com/office/officeart/2005/8/layout/vProcess5"/>
    <dgm:cxn modelId="{CF4E5076-D221-4D93-8CF0-966191E4DE30}" type="presParOf" srcId="{6FE4A057-221E-4A73-8AFB-8F776D776F50}" destId="{EC271ED7-E627-4489-BC0E-1B86E428984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BA52B7-F4FE-4B3D-AA1A-D23ECFCC2947}" type="doc">
      <dgm:prSet loTypeId="urn:microsoft.com/office/officeart/2008/layout/IncreasingCircleProcess" loCatId="list" qsTypeId="urn:microsoft.com/office/officeart/2005/8/quickstyle/simple1" qsCatId="simple" csTypeId="urn:microsoft.com/office/officeart/2005/8/colors/colorful5" csCatId="colorful" phldr="1"/>
      <dgm:spPr/>
      <dgm:t>
        <a:bodyPr/>
        <a:lstStyle/>
        <a:p>
          <a:endParaRPr lang="es-ES"/>
        </a:p>
      </dgm:t>
    </dgm:pt>
    <dgm:pt modelId="{6788C90C-17DA-40D3-9A60-357597943BAC}">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smtClean="0"/>
            <a:t>Población</a:t>
          </a:r>
          <a:endParaRPr lang="es-ES" dirty="0"/>
        </a:p>
      </dgm:t>
    </dgm:pt>
    <dgm:pt modelId="{D0258A26-C283-4DFA-B319-50F50529A3F0}" type="parTrans" cxnId="{867D8766-7A7E-40C5-9533-7385AA941B6B}">
      <dgm:prSet/>
      <dgm:spPr/>
      <dgm:t>
        <a:bodyPr/>
        <a:lstStyle/>
        <a:p>
          <a:endParaRPr lang="es-ES"/>
        </a:p>
      </dgm:t>
    </dgm:pt>
    <dgm:pt modelId="{ABBF7167-D7D8-4B30-9920-FB1AF13E1E96}" type="sibTrans" cxnId="{867D8766-7A7E-40C5-9533-7385AA941B6B}">
      <dgm:prSet/>
      <dgm:spPr/>
      <dgm:t>
        <a:bodyPr/>
        <a:lstStyle/>
        <a:p>
          <a:endParaRPr lang="es-ES"/>
        </a:p>
      </dgm:t>
    </dgm:pt>
    <dgm:pt modelId="{A1A6E098-621A-4C55-813D-36E906A9A753}">
      <dgm:prSet phldrT="[Texto]"/>
      <dgm:spPr/>
      <dgm:t>
        <a:bodyPr/>
        <a:lstStyle/>
        <a:p>
          <a:r>
            <a:rPr lang="es-EC" b="1" dirty="0" smtClean="0"/>
            <a:t>=</a:t>
          </a:r>
          <a:r>
            <a:rPr lang="es-EC" dirty="0" smtClean="0"/>
            <a:t> 1.196 docentes</a:t>
          </a:r>
          <a:endParaRPr lang="es-ES" dirty="0"/>
        </a:p>
      </dgm:t>
    </dgm:pt>
    <dgm:pt modelId="{DD5AF93A-31DD-4E1E-9FA9-BB35F48881C0}" type="parTrans" cxnId="{4349A573-CB70-4AB7-BBD2-5FB046419DBB}">
      <dgm:prSet/>
      <dgm:spPr/>
      <dgm:t>
        <a:bodyPr/>
        <a:lstStyle/>
        <a:p>
          <a:endParaRPr lang="es-ES"/>
        </a:p>
      </dgm:t>
    </dgm:pt>
    <dgm:pt modelId="{73E3D10A-138E-4922-9073-252863357D96}" type="sibTrans" cxnId="{4349A573-CB70-4AB7-BBD2-5FB046419DBB}">
      <dgm:prSet/>
      <dgm:spPr/>
      <dgm:t>
        <a:bodyPr/>
        <a:lstStyle/>
        <a:p>
          <a:endParaRPr lang="es-ES"/>
        </a:p>
      </dgm:t>
    </dgm:pt>
    <dgm:pt modelId="{61609DB5-5442-4248-8ACA-E100E5AB3573}">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smtClean="0"/>
            <a:t>Intención de compra</a:t>
          </a:r>
          <a:endParaRPr lang="es-ES" dirty="0"/>
        </a:p>
      </dgm:t>
    </dgm:pt>
    <dgm:pt modelId="{DD34D92D-CB7C-449D-8B18-CBC9301EF870}" type="parTrans" cxnId="{2D5FF4B3-3C72-4DF5-8A5B-107A9A962F5B}">
      <dgm:prSet/>
      <dgm:spPr/>
      <dgm:t>
        <a:bodyPr/>
        <a:lstStyle/>
        <a:p>
          <a:endParaRPr lang="es-ES"/>
        </a:p>
      </dgm:t>
    </dgm:pt>
    <dgm:pt modelId="{07B75E9E-6BC4-4CBF-A362-6234AF8B4822}" type="sibTrans" cxnId="{2D5FF4B3-3C72-4DF5-8A5B-107A9A962F5B}">
      <dgm:prSet/>
      <dgm:spPr/>
      <dgm:t>
        <a:bodyPr/>
        <a:lstStyle/>
        <a:p>
          <a:endParaRPr lang="es-ES"/>
        </a:p>
      </dgm:t>
    </dgm:pt>
    <dgm:pt modelId="{8026BB18-F43E-44B5-A782-F79DA8CD4CB9}">
      <dgm:prSet phldrT="[Texto]" custT="1"/>
      <dgm:spPr/>
      <dgm:t>
        <a:bodyPr/>
        <a:lstStyle/>
        <a:p>
          <a:r>
            <a:rPr lang="es-EC" sz="1200" dirty="0" smtClean="0"/>
            <a:t>80,9% (pregunta 4)</a:t>
          </a:r>
        </a:p>
        <a:p>
          <a:endParaRPr lang="es-EC" sz="1200" dirty="0" smtClean="0"/>
        </a:p>
        <a:p>
          <a:r>
            <a:rPr lang="es-EC" sz="1200" dirty="0" smtClean="0"/>
            <a:t>78,5% (pregunta 13)</a:t>
          </a:r>
          <a:r>
            <a:rPr lang="es-EC" sz="1400" dirty="0" smtClean="0"/>
            <a:t>	</a:t>
          </a:r>
          <a:endParaRPr lang="es-ES" sz="1400" dirty="0"/>
        </a:p>
      </dgm:t>
    </dgm:pt>
    <dgm:pt modelId="{4FFFEFC7-7498-4CC2-B9AA-5C5DEB4DCABA}" type="parTrans" cxnId="{F688B518-F4D2-4C3E-9333-2A085827E64C}">
      <dgm:prSet/>
      <dgm:spPr/>
      <dgm:t>
        <a:bodyPr/>
        <a:lstStyle/>
        <a:p>
          <a:endParaRPr lang="es-ES"/>
        </a:p>
      </dgm:t>
    </dgm:pt>
    <dgm:pt modelId="{F49E9FDF-4A6E-42DC-B61F-B83FB6C61CE1}" type="sibTrans" cxnId="{F688B518-F4D2-4C3E-9333-2A085827E64C}">
      <dgm:prSet/>
      <dgm:spPr/>
      <dgm:t>
        <a:bodyPr/>
        <a:lstStyle/>
        <a:p>
          <a:endParaRPr lang="es-ES"/>
        </a:p>
      </dgm:t>
    </dgm:pt>
    <dgm:pt modelId="{90A5B139-645E-4661-9A28-6BCD9C145666}">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smtClean="0"/>
            <a:t>Cantidad de compra</a:t>
          </a:r>
          <a:endParaRPr lang="es-ES" dirty="0"/>
        </a:p>
      </dgm:t>
    </dgm:pt>
    <dgm:pt modelId="{B285E7D7-2DBE-4C83-9425-A148B705698D}" type="parTrans" cxnId="{0D4FC08A-E6F6-44CD-BD09-5D658E8DE5AB}">
      <dgm:prSet/>
      <dgm:spPr/>
      <dgm:t>
        <a:bodyPr/>
        <a:lstStyle/>
        <a:p>
          <a:endParaRPr lang="es-ES"/>
        </a:p>
      </dgm:t>
    </dgm:pt>
    <dgm:pt modelId="{70103C46-1870-488E-8B32-9539CDF10EC9}" type="sibTrans" cxnId="{0D4FC08A-E6F6-44CD-BD09-5D658E8DE5AB}">
      <dgm:prSet/>
      <dgm:spPr/>
      <dgm:t>
        <a:bodyPr/>
        <a:lstStyle/>
        <a:p>
          <a:endParaRPr lang="es-ES"/>
        </a:p>
      </dgm:t>
    </dgm:pt>
    <dgm:pt modelId="{296CBCD8-AA7C-4407-8E7B-CE789C9DCD95}">
      <dgm:prSet phldrT="[Texto]" custT="1"/>
      <dgm:spPr/>
      <dgm:t>
        <a:bodyPr/>
        <a:lstStyle/>
        <a:p>
          <a:r>
            <a:rPr lang="es-ES" sz="1200" dirty="0" smtClean="0"/>
            <a:t>1</a:t>
          </a:r>
          <a:endParaRPr lang="es-ES" sz="1200" dirty="0"/>
        </a:p>
      </dgm:t>
    </dgm:pt>
    <dgm:pt modelId="{F6ECE8A5-8898-417D-8E80-790F9B0B299E}" type="parTrans" cxnId="{3ACF7214-87F9-4D7A-8B11-A19407578488}">
      <dgm:prSet/>
      <dgm:spPr/>
      <dgm:t>
        <a:bodyPr/>
        <a:lstStyle/>
        <a:p>
          <a:endParaRPr lang="es-ES"/>
        </a:p>
      </dgm:t>
    </dgm:pt>
    <dgm:pt modelId="{0147B62B-FEB3-4AE6-BD04-A2A77ED83588}" type="sibTrans" cxnId="{3ACF7214-87F9-4D7A-8B11-A19407578488}">
      <dgm:prSet/>
      <dgm:spPr/>
      <dgm:t>
        <a:bodyPr/>
        <a:lstStyle/>
        <a:p>
          <a:endParaRPr lang="es-ES"/>
        </a:p>
      </dgm:t>
    </dgm:pt>
    <dgm:pt modelId="{5E0ACA11-3DA7-4001-A91B-450DBD8A7036}" type="pres">
      <dgm:prSet presAssocID="{4FBA52B7-F4FE-4B3D-AA1A-D23ECFCC2947}" presName="Name0" presStyleCnt="0">
        <dgm:presLayoutVars>
          <dgm:chMax val="7"/>
          <dgm:chPref val="7"/>
          <dgm:dir/>
          <dgm:animOne val="branch"/>
          <dgm:animLvl val="lvl"/>
        </dgm:presLayoutVars>
      </dgm:prSet>
      <dgm:spPr/>
      <dgm:t>
        <a:bodyPr/>
        <a:lstStyle/>
        <a:p>
          <a:endParaRPr lang="es-ES"/>
        </a:p>
      </dgm:t>
    </dgm:pt>
    <dgm:pt modelId="{6C848F2B-A31E-4396-88F1-F8CC9195B208}" type="pres">
      <dgm:prSet presAssocID="{6788C90C-17DA-40D3-9A60-357597943BAC}" presName="composite" presStyleCnt="0"/>
      <dgm:spPr/>
    </dgm:pt>
    <dgm:pt modelId="{A1CF441D-B756-45F2-A34E-60092C331F5F}" type="pres">
      <dgm:prSet presAssocID="{6788C90C-17DA-40D3-9A60-357597943BAC}" presName="BackAccent" presStyleLbl="bgShp" presStyleIdx="0" presStyleCnt="3"/>
      <dgm:spPr/>
    </dgm:pt>
    <dgm:pt modelId="{6973B892-73B0-4626-9D3B-3B136A68ACE7}" type="pres">
      <dgm:prSet presAssocID="{6788C90C-17DA-40D3-9A60-357597943BAC}" presName="Accent" presStyleLbl="alignNode1" presStyleIdx="0" presStyleCnt="3"/>
      <dgm:spPr/>
    </dgm:pt>
    <dgm:pt modelId="{5CE24C43-0CDA-4B60-A63C-6425BA4952EB}" type="pres">
      <dgm:prSet presAssocID="{6788C90C-17DA-40D3-9A60-357597943BAC}" presName="Child" presStyleLbl="revTx" presStyleIdx="0" presStyleCnt="6">
        <dgm:presLayoutVars>
          <dgm:chMax val="0"/>
          <dgm:chPref val="0"/>
          <dgm:bulletEnabled val="1"/>
        </dgm:presLayoutVars>
      </dgm:prSet>
      <dgm:spPr/>
      <dgm:t>
        <a:bodyPr/>
        <a:lstStyle/>
        <a:p>
          <a:endParaRPr lang="es-ES"/>
        </a:p>
      </dgm:t>
    </dgm:pt>
    <dgm:pt modelId="{40AB299A-EBA1-464E-AA0E-577A10AD18A6}" type="pres">
      <dgm:prSet presAssocID="{6788C90C-17DA-40D3-9A60-357597943BAC}" presName="Parent" presStyleLbl="revTx" presStyleIdx="1" presStyleCnt="6">
        <dgm:presLayoutVars>
          <dgm:chMax val="1"/>
          <dgm:chPref val="1"/>
          <dgm:bulletEnabled val="1"/>
        </dgm:presLayoutVars>
      </dgm:prSet>
      <dgm:spPr/>
      <dgm:t>
        <a:bodyPr/>
        <a:lstStyle/>
        <a:p>
          <a:endParaRPr lang="es-ES"/>
        </a:p>
      </dgm:t>
    </dgm:pt>
    <dgm:pt modelId="{6AE35DCE-921A-4C00-85E3-940C1744B22D}" type="pres">
      <dgm:prSet presAssocID="{ABBF7167-D7D8-4B30-9920-FB1AF13E1E96}" presName="sibTrans" presStyleCnt="0"/>
      <dgm:spPr/>
    </dgm:pt>
    <dgm:pt modelId="{62876CB3-A294-4073-9DEF-6AEB044FBAC7}" type="pres">
      <dgm:prSet presAssocID="{61609DB5-5442-4248-8ACA-E100E5AB3573}" presName="composite" presStyleCnt="0"/>
      <dgm:spPr/>
    </dgm:pt>
    <dgm:pt modelId="{CD976A02-89CA-42A4-BCA5-36C2686DBFDE}" type="pres">
      <dgm:prSet presAssocID="{61609DB5-5442-4248-8ACA-E100E5AB3573}" presName="BackAccent" presStyleLbl="bgShp" presStyleIdx="1" presStyleCnt="3"/>
      <dgm:spPr/>
    </dgm:pt>
    <dgm:pt modelId="{19C89A89-8626-45FB-9802-B72881D5CE2B}" type="pres">
      <dgm:prSet presAssocID="{61609DB5-5442-4248-8ACA-E100E5AB3573}" presName="Accent" presStyleLbl="alignNode1" presStyleIdx="1" presStyleCnt="3"/>
      <dgm:spPr/>
    </dgm:pt>
    <dgm:pt modelId="{69B1773B-E9BF-49F5-8489-54B2217FBA50}" type="pres">
      <dgm:prSet presAssocID="{61609DB5-5442-4248-8ACA-E100E5AB3573}" presName="Child" presStyleLbl="revTx" presStyleIdx="2" presStyleCnt="6">
        <dgm:presLayoutVars>
          <dgm:chMax val="0"/>
          <dgm:chPref val="0"/>
          <dgm:bulletEnabled val="1"/>
        </dgm:presLayoutVars>
      </dgm:prSet>
      <dgm:spPr/>
      <dgm:t>
        <a:bodyPr/>
        <a:lstStyle/>
        <a:p>
          <a:endParaRPr lang="es-ES"/>
        </a:p>
      </dgm:t>
    </dgm:pt>
    <dgm:pt modelId="{7628884F-6F62-408C-BBE0-3D3CEE93608F}" type="pres">
      <dgm:prSet presAssocID="{61609DB5-5442-4248-8ACA-E100E5AB3573}" presName="Parent" presStyleLbl="revTx" presStyleIdx="3" presStyleCnt="6">
        <dgm:presLayoutVars>
          <dgm:chMax val="1"/>
          <dgm:chPref val="1"/>
          <dgm:bulletEnabled val="1"/>
        </dgm:presLayoutVars>
      </dgm:prSet>
      <dgm:spPr/>
      <dgm:t>
        <a:bodyPr/>
        <a:lstStyle/>
        <a:p>
          <a:endParaRPr lang="es-ES"/>
        </a:p>
      </dgm:t>
    </dgm:pt>
    <dgm:pt modelId="{2403C42B-61D6-4433-98E5-5771089B8335}" type="pres">
      <dgm:prSet presAssocID="{07B75E9E-6BC4-4CBF-A362-6234AF8B4822}" presName="sibTrans" presStyleCnt="0"/>
      <dgm:spPr/>
    </dgm:pt>
    <dgm:pt modelId="{B616CA17-76D9-4FE7-B07B-DA31E1189E05}" type="pres">
      <dgm:prSet presAssocID="{90A5B139-645E-4661-9A28-6BCD9C145666}" presName="composite" presStyleCnt="0"/>
      <dgm:spPr/>
    </dgm:pt>
    <dgm:pt modelId="{F5ED2FEC-F559-4358-848C-62AA6CEA394E}" type="pres">
      <dgm:prSet presAssocID="{90A5B139-645E-4661-9A28-6BCD9C145666}" presName="BackAccent" presStyleLbl="bgShp" presStyleIdx="2" presStyleCnt="3"/>
      <dgm:spPr/>
    </dgm:pt>
    <dgm:pt modelId="{6C9AD620-802D-46EC-ADE8-FB845B98A6C4}" type="pres">
      <dgm:prSet presAssocID="{90A5B139-645E-4661-9A28-6BCD9C145666}" presName="Accent" presStyleLbl="alignNode1" presStyleIdx="2" presStyleCnt="3"/>
      <dgm:spPr/>
    </dgm:pt>
    <dgm:pt modelId="{820AC603-040E-482D-8901-35CE5240475C}" type="pres">
      <dgm:prSet presAssocID="{90A5B139-645E-4661-9A28-6BCD9C145666}" presName="Child" presStyleLbl="revTx" presStyleIdx="4" presStyleCnt="6">
        <dgm:presLayoutVars>
          <dgm:chMax val="0"/>
          <dgm:chPref val="0"/>
          <dgm:bulletEnabled val="1"/>
        </dgm:presLayoutVars>
      </dgm:prSet>
      <dgm:spPr/>
      <dgm:t>
        <a:bodyPr/>
        <a:lstStyle/>
        <a:p>
          <a:endParaRPr lang="es-ES"/>
        </a:p>
      </dgm:t>
    </dgm:pt>
    <dgm:pt modelId="{1AA1D35D-4989-4E54-9F6C-60B66414944B}" type="pres">
      <dgm:prSet presAssocID="{90A5B139-645E-4661-9A28-6BCD9C145666}" presName="Parent" presStyleLbl="revTx" presStyleIdx="5" presStyleCnt="6">
        <dgm:presLayoutVars>
          <dgm:chMax val="1"/>
          <dgm:chPref val="1"/>
          <dgm:bulletEnabled val="1"/>
        </dgm:presLayoutVars>
      </dgm:prSet>
      <dgm:spPr/>
      <dgm:t>
        <a:bodyPr/>
        <a:lstStyle/>
        <a:p>
          <a:endParaRPr lang="es-ES"/>
        </a:p>
      </dgm:t>
    </dgm:pt>
  </dgm:ptLst>
  <dgm:cxnLst>
    <dgm:cxn modelId="{F688B518-F4D2-4C3E-9333-2A085827E64C}" srcId="{61609DB5-5442-4248-8ACA-E100E5AB3573}" destId="{8026BB18-F43E-44B5-A782-F79DA8CD4CB9}" srcOrd="0" destOrd="0" parTransId="{4FFFEFC7-7498-4CC2-B9AA-5C5DEB4DCABA}" sibTransId="{F49E9FDF-4A6E-42DC-B61F-B83FB6C61CE1}"/>
    <dgm:cxn modelId="{70D51737-2306-4B5B-AEEC-CC09D01300FA}" type="presOf" srcId="{90A5B139-645E-4661-9A28-6BCD9C145666}" destId="{1AA1D35D-4989-4E54-9F6C-60B66414944B}" srcOrd="0" destOrd="0" presId="urn:microsoft.com/office/officeart/2008/layout/IncreasingCircleProcess"/>
    <dgm:cxn modelId="{0D4FC08A-E6F6-44CD-BD09-5D658E8DE5AB}" srcId="{4FBA52B7-F4FE-4B3D-AA1A-D23ECFCC2947}" destId="{90A5B139-645E-4661-9A28-6BCD9C145666}" srcOrd="2" destOrd="0" parTransId="{B285E7D7-2DBE-4C83-9425-A148B705698D}" sibTransId="{70103C46-1870-488E-8B32-9539CDF10EC9}"/>
    <dgm:cxn modelId="{488873E5-9909-4AE6-8273-ED236B2B2F64}" type="presOf" srcId="{8026BB18-F43E-44B5-A782-F79DA8CD4CB9}" destId="{69B1773B-E9BF-49F5-8489-54B2217FBA50}" srcOrd="0" destOrd="0" presId="urn:microsoft.com/office/officeart/2008/layout/IncreasingCircleProcess"/>
    <dgm:cxn modelId="{2D5FF4B3-3C72-4DF5-8A5B-107A9A962F5B}" srcId="{4FBA52B7-F4FE-4B3D-AA1A-D23ECFCC2947}" destId="{61609DB5-5442-4248-8ACA-E100E5AB3573}" srcOrd="1" destOrd="0" parTransId="{DD34D92D-CB7C-449D-8B18-CBC9301EF870}" sibTransId="{07B75E9E-6BC4-4CBF-A362-6234AF8B4822}"/>
    <dgm:cxn modelId="{4349A573-CB70-4AB7-BBD2-5FB046419DBB}" srcId="{6788C90C-17DA-40D3-9A60-357597943BAC}" destId="{A1A6E098-621A-4C55-813D-36E906A9A753}" srcOrd="0" destOrd="0" parTransId="{DD5AF93A-31DD-4E1E-9FA9-BB35F48881C0}" sibTransId="{73E3D10A-138E-4922-9073-252863357D96}"/>
    <dgm:cxn modelId="{ED8DF31B-B2B6-4909-8459-F722A2A67044}" type="presOf" srcId="{4FBA52B7-F4FE-4B3D-AA1A-D23ECFCC2947}" destId="{5E0ACA11-3DA7-4001-A91B-450DBD8A7036}" srcOrd="0" destOrd="0" presId="urn:microsoft.com/office/officeart/2008/layout/IncreasingCircleProcess"/>
    <dgm:cxn modelId="{0E35CD73-E32A-4E5C-ACAB-44908E6BAC5E}" type="presOf" srcId="{A1A6E098-621A-4C55-813D-36E906A9A753}" destId="{5CE24C43-0CDA-4B60-A63C-6425BA4952EB}" srcOrd="0" destOrd="0" presId="urn:microsoft.com/office/officeart/2008/layout/IncreasingCircleProcess"/>
    <dgm:cxn modelId="{3ACF7214-87F9-4D7A-8B11-A19407578488}" srcId="{90A5B139-645E-4661-9A28-6BCD9C145666}" destId="{296CBCD8-AA7C-4407-8E7B-CE789C9DCD95}" srcOrd="0" destOrd="0" parTransId="{F6ECE8A5-8898-417D-8E80-790F9B0B299E}" sibTransId="{0147B62B-FEB3-4AE6-BD04-A2A77ED83588}"/>
    <dgm:cxn modelId="{867D8766-7A7E-40C5-9533-7385AA941B6B}" srcId="{4FBA52B7-F4FE-4B3D-AA1A-D23ECFCC2947}" destId="{6788C90C-17DA-40D3-9A60-357597943BAC}" srcOrd="0" destOrd="0" parTransId="{D0258A26-C283-4DFA-B319-50F50529A3F0}" sibTransId="{ABBF7167-D7D8-4B30-9920-FB1AF13E1E96}"/>
    <dgm:cxn modelId="{8F05DC35-9809-494F-A818-B66E8A6C0F57}" type="presOf" srcId="{6788C90C-17DA-40D3-9A60-357597943BAC}" destId="{40AB299A-EBA1-464E-AA0E-577A10AD18A6}" srcOrd="0" destOrd="0" presId="urn:microsoft.com/office/officeart/2008/layout/IncreasingCircleProcess"/>
    <dgm:cxn modelId="{752C7DE7-CB94-4AFC-82B4-F849B47E68BC}" type="presOf" srcId="{61609DB5-5442-4248-8ACA-E100E5AB3573}" destId="{7628884F-6F62-408C-BBE0-3D3CEE93608F}" srcOrd="0" destOrd="0" presId="urn:microsoft.com/office/officeart/2008/layout/IncreasingCircleProcess"/>
    <dgm:cxn modelId="{AB37FAB8-595E-4F01-8006-CEAE40581766}" type="presOf" srcId="{296CBCD8-AA7C-4407-8E7B-CE789C9DCD95}" destId="{820AC603-040E-482D-8901-35CE5240475C}" srcOrd="0" destOrd="0" presId="urn:microsoft.com/office/officeart/2008/layout/IncreasingCircleProcess"/>
    <dgm:cxn modelId="{EE7288E0-35C1-4C4F-A6DF-AEBBF318CD84}" type="presParOf" srcId="{5E0ACA11-3DA7-4001-A91B-450DBD8A7036}" destId="{6C848F2B-A31E-4396-88F1-F8CC9195B208}" srcOrd="0" destOrd="0" presId="urn:microsoft.com/office/officeart/2008/layout/IncreasingCircleProcess"/>
    <dgm:cxn modelId="{2ED8D477-4942-4AB3-A128-00867F955027}" type="presParOf" srcId="{6C848F2B-A31E-4396-88F1-F8CC9195B208}" destId="{A1CF441D-B756-45F2-A34E-60092C331F5F}" srcOrd="0" destOrd="0" presId="urn:microsoft.com/office/officeart/2008/layout/IncreasingCircleProcess"/>
    <dgm:cxn modelId="{5591489D-AD79-4B9F-A8F3-8432874D7DD8}" type="presParOf" srcId="{6C848F2B-A31E-4396-88F1-F8CC9195B208}" destId="{6973B892-73B0-4626-9D3B-3B136A68ACE7}" srcOrd="1" destOrd="0" presId="urn:microsoft.com/office/officeart/2008/layout/IncreasingCircleProcess"/>
    <dgm:cxn modelId="{088EBA83-E8B0-425F-B842-0855ED396143}" type="presParOf" srcId="{6C848F2B-A31E-4396-88F1-F8CC9195B208}" destId="{5CE24C43-0CDA-4B60-A63C-6425BA4952EB}" srcOrd="2" destOrd="0" presId="urn:microsoft.com/office/officeart/2008/layout/IncreasingCircleProcess"/>
    <dgm:cxn modelId="{C7E89B07-AAF8-4CA2-86DA-0355401AB8FB}" type="presParOf" srcId="{6C848F2B-A31E-4396-88F1-F8CC9195B208}" destId="{40AB299A-EBA1-464E-AA0E-577A10AD18A6}" srcOrd="3" destOrd="0" presId="urn:microsoft.com/office/officeart/2008/layout/IncreasingCircleProcess"/>
    <dgm:cxn modelId="{D486CAE9-8CB4-495C-8320-1ACEE5CF1D94}" type="presParOf" srcId="{5E0ACA11-3DA7-4001-A91B-450DBD8A7036}" destId="{6AE35DCE-921A-4C00-85E3-940C1744B22D}" srcOrd="1" destOrd="0" presId="urn:microsoft.com/office/officeart/2008/layout/IncreasingCircleProcess"/>
    <dgm:cxn modelId="{336031B4-C718-414B-B56E-D5F7ACAF042D}" type="presParOf" srcId="{5E0ACA11-3DA7-4001-A91B-450DBD8A7036}" destId="{62876CB3-A294-4073-9DEF-6AEB044FBAC7}" srcOrd="2" destOrd="0" presId="urn:microsoft.com/office/officeart/2008/layout/IncreasingCircleProcess"/>
    <dgm:cxn modelId="{43637CE7-F31F-44DE-BD37-438165BF215B}" type="presParOf" srcId="{62876CB3-A294-4073-9DEF-6AEB044FBAC7}" destId="{CD976A02-89CA-42A4-BCA5-36C2686DBFDE}" srcOrd="0" destOrd="0" presId="urn:microsoft.com/office/officeart/2008/layout/IncreasingCircleProcess"/>
    <dgm:cxn modelId="{34B059E4-10BE-4EB0-846C-AA0148C744BC}" type="presParOf" srcId="{62876CB3-A294-4073-9DEF-6AEB044FBAC7}" destId="{19C89A89-8626-45FB-9802-B72881D5CE2B}" srcOrd="1" destOrd="0" presId="urn:microsoft.com/office/officeart/2008/layout/IncreasingCircleProcess"/>
    <dgm:cxn modelId="{86745BC4-F176-437E-BC7D-39ECD4507D79}" type="presParOf" srcId="{62876CB3-A294-4073-9DEF-6AEB044FBAC7}" destId="{69B1773B-E9BF-49F5-8489-54B2217FBA50}" srcOrd="2" destOrd="0" presId="urn:microsoft.com/office/officeart/2008/layout/IncreasingCircleProcess"/>
    <dgm:cxn modelId="{1814FFEF-28BF-42EF-A270-026E2FC14891}" type="presParOf" srcId="{62876CB3-A294-4073-9DEF-6AEB044FBAC7}" destId="{7628884F-6F62-408C-BBE0-3D3CEE93608F}" srcOrd="3" destOrd="0" presId="urn:microsoft.com/office/officeart/2008/layout/IncreasingCircleProcess"/>
    <dgm:cxn modelId="{64CC92F7-E6D9-464E-8232-71E34F6D5BCC}" type="presParOf" srcId="{5E0ACA11-3DA7-4001-A91B-450DBD8A7036}" destId="{2403C42B-61D6-4433-98E5-5771089B8335}" srcOrd="3" destOrd="0" presId="urn:microsoft.com/office/officeart/2008/layout/IncreasingCircleProcess"/>
    <dgm:cxn modelId="{4E0A357F-BB33-4624-8E0C-836DC11D1252}" type="presParOf" srcId="{5E0ACA11-3DA7-4001-A91B-450DBD8A7036}" destId="{B616CA17-76D9-4FE7-B07B-DA31E1189E05}" srcOrd="4" destOrd="0" presId="urn:microsoft.com/office/officeart/2008/layout/IncreasingCircleProcess"/>
    <dgm:cxn modelId="{E72B979C-5853-4883-B8F0-98CE64B41D19}" type="presParOf" srcId="{B616CA17-76D9-4FE7-B07B-DA31E1189E05}" destId="{F5ED2FEC-F559-4358-848C-62AA6CEA394E}" srcOrd="0" destOrd="0" presId="urn:microsoft.com/office/officeart/2008/layout/IncreasingCircleProcess"/>
    <dgm:cxn modelId="{0473A416-D3EE-4180-BF54-73052FD3E07A}" type="presParOf" srcId="{B616CA17-76D9-4FE7-B07B-DA31E1189E05}" destId="{6C9AD620-802D-46EC-ADE8-FB845B98A6C4}" srcOrd="1" destOrd="0" presId="urn:microsoft.com/office/officeart/2008/layout/IncreasingCircleProcess"/>
    <dgm:cxn modelId="{D5393A52-962C-45E9-BD29-4F1159207FA1}" type="presParOf" srcId="{B616CA17-76D9-4FE7-B07B-DA31E1189E05}" destId="{820AC603-040E-482D-8901-35CE5240475C}" srcOrd="2" destOrd="0" presId="urn:microsoft.com/office/officeart/2008/layout/IncreasingCircleProcess"/>
    <dgm:cxn modelId="{CB7A3CB0-ACF2-43BF-BDC2-2E63A6C6A131}" type="presParOf" srcId="{B616CA17-76D9-4FE7-B07B-DA31E1189E05}" destId="{1AA1D35D-4989-4E54-9F6C-60B66414944B}"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8905F0-3D95-490C-BC8F-D9A695F8CEDB}" type="datetimeFigureOut">
              <a:rPr lang="es-EC" smtClean="0"/>
              <a:pPr/>
              <a:t>3/4/2018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0F510-CEE4-4F23-831F-A8698D398A5A}" type="slidenum">
              <a:rPr lang="es-EC" smtClean="0"/>
              <a:pPr/>
              <a:t>‹Nº›</a:t>
            </a:fld>
            <a:endParaRPr lang="es-EC"/>
          </a:p>
        </p:txBody>
      </p:sp>
    </p:spTree>
    <p:extLst>
      <p:ext uri="{BB962C8B-B14F-4D97-AF65-F5344CB8AC3E}">
        <p14:creationId xmlns:p14="http://schemas.microsoft.com/office/powerpoint/2010/main" val="1817737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1</a:t>
            </a:fld>
            <a:endParaRPr lang="es-EC"/>
          </a:p>
        </p:txBody>
      </p:sp>
    </p:spTree>
    <p:extLst>
      <p:ext uri="{BB962C8B-B14F-4D97-AF65-F5344CB8AC3E}">
        <p14:creationId xmlns:p14="http://schemas.microsoft.com/office/powerpoint/2010/main" val="155935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2</a:t>
            </a:fld>
            <a:endParaRPr lang="es-ES" dirty="0"/>
          </a:p>
        </p:txBody>
      </p:sp>
    </p:spTree>
    <p:extLst>
      <p:ext uri="{BB962C8B-B14F-4D97-AF65-F5344CB8AC3E}">
        <p14:creationId xmlns:p14="http://schemas.microsoft.com/office/powerpoint/2010/main" val="491513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4</a:t>
            </a:fld>
            <a:endParaRPr lang="es-ES" dirty="0"/>
          </a:p>
        </p:txBody>
      </p:sp>
    </p:spTree>
    <p:extLst>
      <p:ext uri="{BB962C8B-B14F-4D97-AF65-F5344CB8AC3E}">
        <p14:creationId xmlns:p14="http://schemas.microsoft.com/office/powerpoint/2010/main" val="321247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userDrawn="1"/>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userDrawn="1"/>
        </p:nvPicPr>
        <p:blipFill>
          <a:blip r:embed="rId10"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userDrawn="1"/>
        </p:nvPicPr>
        <p:blipFill>
          <a:blip r:embed="rId11" cstate="print"/>
          <a:srcRect/>
          <a:stretch>
            <a:fillRect/>
          </a:stretch>
        </p:blipFill>
        <p:spPr bwMode="auto">
          <a:xfrm>
            <a:off x="6659563" y="5949950"/>
            <a:ext cx="2305050" cy="56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randomBar dir="ver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9.xml"/><Relationship Id="rId7" Type="http://schemas.openxmlformats.org/officeDocument/2006/relationships/image" Target="../media/image4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13.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Layout" Target="../diagrams/layout13.xml"/><Relationship Id="rId7" Type="http://schemas.openxmlformats.org/officeDocument/2006/relationships/image" Target="../media/image13.jpeg"/><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Layout" Target="../diagrams/layout14.xml"/><Relationship Id="rId7" Type="http://schemas.openxmlformats.org/officeDocument/2006/relationships/image" Target="../media/image13.jpeg"/><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2.xml"/><Relationship Id="rId7" Type="http://schemas.openxmlformats.org/officeDocument/2006/relationships/image" Target="../media/image17.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openxmlformats.org/officeDocument/2006/relationships/image" Target="../media/image22.jpeg"/><Relationship Id="rId5" Type="http://schemas.openxmlformats.org/officeDocument/2006/relationships/diagramColors" Target="../diagrams/colors3.xml"/><Relationship Id="rId10" Type="http://schemas.openxmlformats.org/officeDocument/2006/relationships/image" Target="../media/image21.jpeg"/><Relationship Id="rId4" Type="http://schemas.openxmlformats.org/officeDocument/2006/relationships/diagramQuickStyle" Target="../diagrams/quickStyle3.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4.jpeg"/><Relationship Id="rId7" Type="http://schemas.openxmlformats.org/officeDocument/2006/relationships/diagramData" Target="../diagrams/data4.xml"/><Relationship Id="rId12" Type="http://schemas.openxmlformats.org/officeDocument/2006/relationships/image" Target="../media/image13.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11" Type="http://schemas.microsoft.com/office/2007/relationships/diagramDrawing" Target="../diagrams/drawing4.xml"/><Relationship Id="rId5" Type="http://schemas.openxmlformats.org/officeDocument/2006/relationships/image" Target="../media/image26.png"/><Relationship Id="rId10" Type="http://schemas.openxmlformats.org/officeDocument/2006/relationships/diagramColors" Target="../diagrams/colors4.xml"/><Relationship Id="rId4" Type="http://schemas.openxmlformats.org/officeDocument/2006/relationships/image" Target="../media/image25.jpeg"/><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5.xml"/><Relationship Id="rId7" Type="http://schemas.openxmlformats.org/officeDocument/2006/relationships/image" Target="../media/image11.gif"/><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3 Grupo"/>
          <p:cNvGrpSpPr/>
          <p:nvPr/>
        </p:nvGrpSpPr>
        <p:grpSpPr>
          <a:xfrm rot="10800000" flipH="1" flipV="1">
            <a:off x="755576" y="4825023"/>
            <a:ext cx="7884368" cy="1500196"/>
            <a:chOff x="571472" y="5214951"/>
            <a:chExt cx="7762929" cy="1214446"/>
          </a:xfrm>
        </p:grpSpPr>
        <p:pic>
          <p:nvPicPr>
            <p:cNvPr id="14" name="Picture 13" descr="LABORATORIOS29 011"/>
            <p:cNvPicPr>
              <a:picLocks noChangeAspect="1" noChangeArrowheads="1"/>
            </p:cNvPicPr>
            <p:nvPr/>
          </p:nvPicPr>
          <p:blipFill>
            <a:blip r:embed="rId3" cstate="print"/>
            <a:srcRect/>
            <a:stretch>
              <a:fillRect/>
            </a:stretch>
          </p:blipFill>
          <p:spPr bwMode="auto">
            <a:xfrm>
              <a:off x="571472" y="5286388"/>
              <a:ext cx="1447791" cy="1050792"/>
            </a:xfrm>
            <a:prstGeom prst="rect">
              <a:avLst/>
            </a:prstGeom>
            <a:noFill/>
            <a:ln w="9525">
              <a:noFill/>
              <a:miter lim="800000"/>
              <a:headEnd/>
              <a:tailEnd/>
            </a:ln>
            <a:effectLst>
              <a:softEdge rad="63500"/>
            </a:effectLst>
          </p:spPr>
        </p:pic>
        <p:pic>
          <p:nvPicPr>
            <p:cNvPr id="15" name="Picture 2" descr="http://ciencia.espe.edu.ec/images/mec1.jpg"/>
            <p:cNvPicPr>
              <a:picLocks noChangeAspect="1" noChangeArrowheads="1"/>
            </p:cNvPicPr>
            <p:nvPr/>
          </p:nvPicPr>
          <p:blipFill>
            <a:blip r:embed="rId4" cstate="print"/>
            <a:srcRect/>
            <a:stretch>
              <a:fillRect/>
            </a:stretch>
          </p:blipFill>
          <p:spPr bwMode="auto">
            <a:xfrm>
              <a:off x="2000232" y="5286388"/>
              <a:ext cx="1571636" cy="1071570"/>
            </a:xfrm>
            <a:prstGeom prst="rect">
              <a:avLst/>
            </a:prstGeom>
            <a:noFill/>
            <a:effectLst>
              <a:softEdge rad="63500"/>
            </a:effectLst>
          </p:spPr>
        </p:pic>
        <p:pic>
          <p:nvPicPr>
            <p:cNvPr id="16" name="Picture 2" descr="http://ciencia.espe.edu.ec/images/elec3.jpg"/>
            <p:cNvPicPr>
              <a:picLocks noChangeAspect="1" noChangeArrowheads="1"/>
            </p:cNvPicPr>
            <p:nvPr/>
          </p:nvPicPr>
          <p:blipFill>
            <a:blip r:embed="rId5" cstate="print"/>
            <a:srcRect/>
            <a:stretch>
              <a:fillRect/>
            </a:stretch>
          </p:blipFill>
          <p:spPr bwMode="auto">
            <a:xfrm>
              <a:off x="3577577" y="5286388"/>
              <a:ext cx="1469683" cy="1071570"/>
            </a:xfrm>
            <a:prstGeom prst="rect">
              <a:avLst/>
            </a:prstGeom>
            <a:noFill/>
            <a:effectLst>
              <a:softEdge rad="63500"/>
            </a:effectLst>
          </p:spPr>
        </p:pic>
        <p:pic>
          <p:nvPicPr>
            <p:cNvPr id="17" name="Picture 2" descr="http://ciencia.espe.edu.ec/images/elec1.jpg"/>
            <p:cNvPicPr>
              <a:picLocks noChangeAspect="1" noChangeArrowheads="1"/>
            </p:cNvPicPr>
            <p:nvPr/>
          </p:nvPicPr>
          <p:blipFill>
            <a:blip r:embed="rId6" cstate="print"/>
            <a:srcRect/>
            <a:stretch>
              <a:fillRect/>
            </a:stretch>
          </p:blipFill>
          <p:spPr bwMode="auto">
            <a:xfrm>
              <a:off x="4978207" y="5214951"/>
              <a:ext cx="1808371" cy="1214446"/>
            </a:xfrm>
            <a:prstGeom prst="rect">
              <a:avLst/>
            </a:prstGeom>
            <a:noFill/>
            <a:effectLst>
              <a:softEdge rad="127000"/>
            </a:effectLst>
          </p:spPr>
        </p:pic>
        <p:pic>
          <p:nvPicPr>
            <p:cNvPr id="18" name="17 Imagen" descr="fotos_latacunga_3.JPG"/>
            <p:cNvPicPr>
              <a:picLocks noChangeAspect="1"/>
            </p:cNvPicPr>
            <p:nvPr/>
          </p:nvPicPr>
          <p:blipFill>
            <a:blip r:embed="rId7" cstate="print"/>
            <a:stretch>
              <a:fillRect/>
            </a:stretch>
          </p:blipFill>
          <p:spPr>
            <a:xfrm>
              <a:off x="6715140" y="5214951"/>
              <a:ext cx="1619261" cy="1214446"/>
            </a:xfrm>
            <a:prstGeom prst="rect">
              <a:avLst/>
            </a:prstGeom>
            <a:ln>
              <a:noFill/>
            </a:ln>
            <a:effectLst>
              <a:softEdge rad="112500"/>
            </a:effectLst>
          </p:spPr>
        </p:pic>
      </p:grpSp>
      <p:pic>
        <p:nvPicPr>
          <p:cNvPr id="60420" name="Picture 4" descr="Resultado de imagen para universidad de las fuerzas armadas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2" y="0"/>
            <a:ext cx="3672408" cy="1061326"/>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p:cNvSpPr txBox="1"/>
          <p:nvPr/>
        </p:nvSpPr>
        <p:spPr>
          <a:xfrm>
            <a:off x="-180528" y="1053824"/>
            <a:ext cx="10015809" cy="4247317"/>
          </a:xfrm>
          <a:prstGeom prst="rect">
            <a:avLst/>
          </a:prstGeom>
          <a:noFill/>
        </p:spPr>
        <p:txBody>
          <a:bodyPr wrap="square" rtlCol="0">
            <a:spAutoFit/>
          </a:bodyPr>
          <a:lstStyle/>
          <a:p>
            <a:pPr algn="ctr"/>
            <a:r>
              <a:rPr lang="es-ES" b="1" dirty="0" smtClean="0"/>
              <a:t>DEPARTAMENTO DE CIENCIAS ECONÓMICAS, ADMINISTRATIVAS Y DE COMERCIO</a:t>
            </a:r>
          </a:p>
          <a:p>
            <a:pPr algn="ctr"/>
            <a:endParaRPr lang="es-ES" b="1" kern="1200" dirty="0">
              <a:solidFill>
                <a:schemeClr val="tx1"/>
              </a:solidFill>
            </a:endParaRPr>
          </a:p>
          <a:p>
            <a:pPr algn="ctr"/>
            <a:r>
              <a:rPr lang="es-ES" b="1" dirty="0" smtClean="0"/>
              <a:t>TRABAJO DE TITULACIÓN, </a:t>
            </a:r>
            <a:r>
              <a:rPr lang="es-ES" b="1" dirty="0" smtClean="0"/>
              <a:t>PREVIO A LA OBTENCIÓN DEL TÍTULO DE:</a:t>
            </a:r>
          </a:p>
          <a:p>
            <a:pPr algn="ctr"/>
            <a:r>
              <a:rPr lang="es-ES" b="1" dirty="0" smtClean="0"/>
              <a:t>INGENIERO EN MERCADOTECNIA </a:t>
            </a:r>
          </a:p>
          <a:p>
            <a:pPr algn="ctr"/>
            <a:endParaRPr lang="es-ES" b="1" kern="1200" dirty="0">
              <a:solidFill>
                <a:schemeClr val="tx1"/>
              </a:solidFill>
            </a:endParaRPr>
          </a:p>
          <a:p>
            <a:pPr algn="ctr"/>
            <a:r>
              <a:rPr lang="es-ES" b="1" dirty="0" smtClean="0"/>
              <a:t>AUTORES:</a:t>
            </a:r>
          </a:p>
          <a:p>
            <a:pPr algn="ctr"/>
            <a:r>
              <a:rPr lang="es-ES" b="1" dirty="0" smtClean="0"/>
              <a:t>CASTILLO PADILLA, JEAN PIERRE</a:t>
            </a:r>
            <a:endParaRPr lang="es-ES" b="1" dirty="0" smtClean="0"/>
          </a:p>
          <a:p>
            <a:pPr algn="ctr"/>
            <a:r>
              <a:rPr lang="es-ES" b="1" kern="1200" dirty="0" smtClean="0">
                <a:solidFill>
                  <a:schemeClr val="tx1"/>
                </a:solidFill>
              </a:rPr>
              <a:t>LASSO SIMBAÑA, MARGARITA ESTEFANY</a:t>
            </a:r>
            <a:endParaRPr lang="es-ES" b="1" kern="1200" dirty="0" smtClean="0">
              <a:solidFill>
                <a:schemeClr val="tx1"/>
              </a:solidFill>
            </a:endParaRPr>
          </a:p>
          <a:p>
            <a:pPr algn="ctr"/>
            <a:endParaRPr lang="es-ES" b="1" dirty="0"/>
          </a:p>
          <a:p>
            <a:pPr algn="ctr"/>
            <a:r>
              <a:rPr lang="es-ES" b="1" dirty="0" smtClean="0"/>
              <a:t>DIRECTOR:</a:t>
            </a:r>
          </a:p>
          <a:p>
            <a:pPr algn="ctr"/>
            <a:endParaRPr lang="es-ES" b="1" kern="1200" dirty="0">
              <a:solidFill>
                <a:schemeClr val="tx1"/>
              </a:solidFill>
            </a:endParaRPr>
          </a:p>
          <a:p>
            <a:pPr algn="ctr"/>
            <a:r>
              <a:rPr lang="es-EC" b="1" dirty="0"/>
              <a:t>DR. ZAMBRANO VERA, DANNY IVÁN </a:t>
            </a:r>
            <a:r>
              <a:rPr lang="es-EC" b="1" dirty="0" err="1" smtClean="0"/>
              <a:t>Ph.D</a:t>
            </a:r>
            <a:endParaRPr lang="es-EC" b="1" dirty="0" smtClean="0"/>
          </a:p>
          <a:p>
            <a:pPr algn="ctr"/>
            <a:endParaRPr lang="es-ES" b="1" kern="1200" dirty="0" smtClean="0">
              <a:solidFill>
                <a:schemeClr val="tx1"/>
              </a:solidFill>
            </a:endParaRPr>
          </a:p>
          <a:p>
            <a:pPr algn="ctr"/>
            <a:r>
              <a:rPr lang="es-ES" b="1" dirty="0" smtClean="0"/>
              <a:t>SANGOLQUÍ</a:t>
            </a:r>
            <a:r>
              <a:rPr lang="es-ES" b="1" dirty="0" smtClean="0"/>
              <a:t>, 2018</a:t>
            </a:r>
            <a:endParaRPr lang="es-ES" sz="1600" b="1" dirty="0" smtClean="0"/>
          </a:p>
          <a:p>
            <a:pPr algn="ctr"/>
            <a:endParaRPr lang="es-ES" sz="1800" kern="1200" dirty="0">
              <a:solidFill>
                <a:schemeClr val="tx1"/>
              </a:solidFill>
              <a:latin typeface="+mn-lt"/>
              <a:ea typeface="+mn-ea"/>
              <a:cs typeface="+mn-cs"/>
            </a:endParaRPr>
          </a:p>
        </p:txBody>
      </p:sp>
    </p:spTree>
    <p:extLst>
      <p:ext uri="{BB962C8B-B14F-4D97-AF65-F5344CB8AC3E}">
        <p14:creationId xmlns:p14="http://schemas.microsoft.com/office/powerpoint/2010/main" val="314453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Resultado de imagen para encues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3744416" cy="23402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Marcador de contenido 3"/>
          <p:cNvGraphicFramePr>
            <a:graphicFrameLocks noGrp="1"/>
          </p:cNvGraphicFramePr>
          <p:nvPr>
            <p:ph idx="1"/>
            <p:extLst>
              <p:ext uri="{D42A27DB-BD31-4B8C-83A1-F6EECF244321}">
                <p14:modId xmlns:p14="http://schemas.microsoft.com/office/powerpoint/2010/main" val="3072910673"/>
              </p:ext>
            </p:extLst>
          </p:nvPr>
        </p:nvGraphicFramePr>
        <p:xfrm>
          <a:off x="1014378" y="2672916"/>
          <a:ext cx="7691308" cy="3288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Resultado de imagen para universidad de las fuerzas armadas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Resultado de imagen para marco metodologico"/>
          <p:cNvPicPr>
            <a:picLocks noChangeAspect="1" noChangeArrowheads="1"/>
          </p:cNvPicPr>
          <p:nvPr/>
        </p:nvPicPr>
        <p:blipFill rotWithShape="1">
          <a:blip r:embed="rId9">
            <a:duotone>
              <a:schemeClr val="accent3">
                <a:shade val="45000"/>
                <a:satMod val="135000"/>
              </a:schemeClr>
              <a:prstClr val="white"/>
            </a:duotone>
            <a:extLst>
              <a:ext uri="{28A0092B-C50C-407E-A947-70E740481C1C}">
                <a14:useLocalDpi xmlns:a14="http://schemas.microsoft.com/office/drawing/2010/main" val="0"/>
              </a:ext>
            </a:extLst>
          </a:blip>
          <a:srcRect l="38078" t="31192" r="8162" b="42063"/>
          <a:stretch/>
        </p:blipFill>
        <p:spPr bwMode="auto">
          <a:xfrm>
            <a:off x="4211960" y="1124744"/>
            <a:ext cx="4608512"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710954"/>
      </p:ext>
    </p:extLst>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la entrevi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636"/>
            <a:ext cx="3379636" cy="16674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1445630346"/>
              </p:ext>
            </p:extLst>
          </p:nvPr>
        </p:nvGraphicFramePr>
        <p:xfrm>
          <a:off x="790596" y="1556792"/>
          <a:ext cx="781385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Resultado de imagen para universidad de las fuerzas armadas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4474" y="5877272"/>
            <a:ext cx="2969526" cy="85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901910"/>
      </p:ext>
    </p:extLst>
  </p:cSld>
  <p:clrMapOvr>
    <a:masterClrMapping/>
  </p:clrMapOvr>
  <p:transition spd="med">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la encuesta"/>
          <p:cNvPicPr>
            <a:picLocks noChangeAspect="1" noChangeArrowheads="1"/>
          </p:cNvPicPr>
          <p:nvPr/>
        </p:nvPicPr>
        <p:blipFill rotWithShape="1">
          <a:blip r:embed="rId2">
            <a:extLst>
              <a:ext uri="{28A0092B-C50C-407E-A947-70E740481C1C}">
                <a14:useLocalDpi xmlns:a14="http://schemas.microsoft.com/office/drawing/2010/main" val="0"/>
              </a:ext>
            </a:extLst>
          </a:blip>
          <a:srcRect l="651" t="21819" r="-651"/>
          <a:stretch/>
        </p:blipFill>
        <p:spPr bwMode="auto">
          <a:xfrm>
            <a:off x="423754" y="628990"/>
            <a:ext cx="4606326" cy="154811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323528" y="811858"/>
            <a:ext cx="8229600" cy="4525963"/>
          </a:xfrm>
        </p:spPr>
        <p:txBody>
          <a:bodyPr/>
          <a:lstStyle/>
          <a:p>
            <a:endParaRPr lang="es-ES" dirty="0" smtClean="0"/>
          </a:p>
          <a:p>
            <a:endParaRPr lang="es-ES" dirty="0"/>
          </a:p>
        </p:txBody>
      </p:sp>
      <p:graphicFrame>
        <p:nvGraphicFramePr>
          <p:cNvPr id="7" name="Diagrama 6"/>
          <p:cNvGraphicFramePr/>
          <p:nvPr>
            <p:extLst>
              <p:ext uri="{D42A27DB-BD31-4B8C-83A1-F6EECF244321}">
                <p14:modId xmlns:p14="http://schemas.microsoft.com/office/powerpoint/2010/main" val="2343688424"/>
              </p:ext>
            </p:extLst>
          </p:nvPr>
        </p:nvGraphicFramePr>
        <p:xfrm>
          <a:off x="323528" y="2761265"/>
          <a:ext cx="3953617" cy="2605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p:cNvPicPr/>
          <p:nvPr/>
        </p:nvPicPr>
        <p:blipFill rotWithShape="1">
          <a:blip r:embed="rId8"/>
          <a:srcRect l="34375" t="12666" r="34428" b="9164"/>
          <a:stretch/>
        </p:blipFill>
        <p:spPr bwMode="auto">
          <a:xfrm>
            <a:off x="5133866" y="628990"/>
            <a:ext cx="3816424" cy="5248282"/>
          </a:xfrm>
          <a:prstGeom prst="rect">
            <a:avLst/>
          </a:prstGeom>
          <a:ln>
            <a:noFill/>
          </a:ln>
          <a:extLst>
            <a:ext uri="{53640926-AAD7-44D8-BBD7-CCE9431645EC}">
              <a14:shadowObscured xmlns:a14="http://schemas.microsoft.com/office/drawing/2010/main"/>
            </a:ext>
          </a:extLst>
        </p:spPr>
      </p:pic>
      <p:pic>
        <p:nvPicPr>
          <p:cNvPr id="6" name="Picture 2" descr="Resultado de imagen para universidad de las fuerzas armadas esp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035886"/>
      </p:ext>
    </p:extLst>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4515" y="856580"/>
            <a:ext cx="6516798" cy="800308"/>
          </a:xfrm>
        </p:spPr>
        <p:txBody>
          <a:bodyPr/>
          <a:lstStyle/>
          <a:p>
            <a:r>
              <a:rPr lang="es-ES" dirty="0" smtClean="0"/>
              <a:t>Distribución de encuestas </a:t>
            </a:r>
            <a:endParaRPr lang="es-ES" dirty="0"/>
          </a:p>
        </p:txBody>
      </p:sp>
      <p:graphicFrame>
        <p:nvGraphicFramePr>
          <p:cNvPr id="13" name="Tabla 12"/>
          <p:cNvGraphicFramePr>
            <a:graphicFrameLocks noGrp="1"/>
          </p:cNvGraphicFramePr>
          <p:nvPr>
            <p:extLst>
              <p:ext uri="{D42A27DB-BD31-4B8C-83A1-F6EECF244321}">
                <p14:modId xmlns:p14="http://schemas.microsoft.com/office/powerpoint/2010/main" val="329502530"/>
              </p:ext>
            </p:extLst>
          </p:nvPr>
        </p:nvGraphicFramePr>
        <p:xfrm>
          <a:off x="250395" y="2240559"/>
          <a:ext cx="2044241" cy="2917084"/>
        </p:xfrm>
        <a:graphic>
          <a:graphicData uri="http://schemas.openxmlformats.org/drawingml/2006/table">
            <a:tbl>
              <a:tblPr firstRow="1" firstCol="1" bandRow="1">
                <a:tableStyleId>{306799F8-075E-4A3A-A7F6-7FBC6576F1A4}</a:tableStyleId>
              </a:tblPr>
              <a:tblGrid>
                <a:gridCol w="801779"/>
                <a:gridCol w="1242462"/>
              </a:tblGrid>
              <a:tr h="283394">
                <a:tc>
                  <a:txBody>
                    <a:bodyPr/>
                    <a:lstStyle/>
                    <a:p>
                      <a:pPr algn="just">
                        <a:lnSpc>
                          <a:spcPct val="150000"/>
                        </a:lnSpc>
                        <a:spcAft>
                          <a:spcPts val="1000"/>
                        </a:spcAft>
                      </a:pPr>
                      <a:r>
                        <a:rPr lang="es-EC" sz="900" dirty="0">
                          <a:effectLst/>
                        </a:rPr>
                        <a:t>Zona</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8" marR="51448" marT="0" marB="0"/>
                </a:tc>
                <a:tc>
                  <a:txBody>
                    <a:bodyPr/>
                    <a:lstStyle/>
                    <a:p>
                      <a:pPr algn="just">
                        <a:lnSpc>
                          <a:spcPct val="150000"/>
                        </a:lnSpc>
                        <a:spcAft>
                          <a:spcPts val="1000"/>
                        </a:spcAft>
                      </a:pPr>
                      <a:r>
                        <a:rPr lang="es-EC" sz="900" dirty="0">
                          <a:effectLst/>
                        </a:rPr>
                        <a:t>Provincia</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8" marR="51448" marT="0" marB="0"/>
                </a:tc>
              </a:tr>
              <a:tr h="270664">
                <a:tc rowSpan="4">
                  <a:txBody>
                    <a:bodyPr/>
                    <a:lstStyle/>
                    <a:p>
                      <a:pPr algn="just">
                        <a:lnSpc>
                          <a:spcPct val="150000"/>
                        </a:lnSpc>
                        <a:spcAft>
                          <a:spcPts val="1000"/>
                        </a:spcAft>
                      </a:pPr>
                      <a:r>
                        <a:rPr lang="es-EC" sz="900" dirty="0">
                          <a:effectLst/>
                        </a:rPr>
                        <a:t>Zona 2</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8" marR="51448" marT="0" marB="0"/>
                </a:tc>
                <a:tc>
                  <a:txBody>
                    <a:bodyPr/>
                    <a:lstStyle/>
                    <a:p>
                      <a:pPr algn="just">
                        <a:lnSpc>
                          <a:spcPct val="150000"/>
                        </a:lnSpc>
                        <a:spcAft>
                          <a:spcPts val="1000"/>
                        </a:spcAft>
                      </a:pPr>
                      <a:r>
                        <a:rPr lang="es-EC" sz="900" dirty="0">
                          <a:effectLst/>
                        </a:rPr>
                        <a:t>Napo</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8" marR="51448" marT="0" marB="0"/>
                </a:tc>
              </a:tr>
              <a:tr h="258337">
                <a:tc vMerge="1">
                  <a:txBody>
                    <a:bodyPr/>
                    <a:lstStyle/>
                    <a:p>
                      <a:endParaRPr lang="es-ES"/>
                    </a:p>
                  </a:txBody>
                  <a:tcPr/>
                </a:tc>
                <a:tc>
                  <a:txBody>
                    <a:bodyPr/>
                    <a:lstStyle/>
                    <a:p>
                      <a:pPr algn="just">
                        <a:lnSpc>
                          <a:spcPct val="150000"/>
                        </a:lnSpc>
                        <a:spcAft>
                          <a:spcPts val="1000"/>
                        </a:spcAft>
                      </a:pPr>
                      <a:r>
                        <a:rPr lang="es-EC" sz="900" dirty="0">
                          <a:effectLst/>
                        </a:rPr>
                        <a:t>Pichincha</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8" marR="51448" marT="0" marB="0"/>
                </a:tc>
              </a:tr>
              <a:tr h="258337">
                <a:tc vMerge="1">
                  <a:txBody>
                    <a:bodyPr/>
                    <a:lstStyle/>
                    <a:p>
                      <a:endParaRPr lang="es-ES"/>
                    </a:p>
                  </a:txBody>
                  <a:tcPr/>
                </a:tc>
                <a:tc>
                  <a:txBody>
                    <a:bodyPr/>
                    <a:lstStyle/>
                    <a:p>
                      <a:pPr algn="just">
                        <a:lnSpc>
                          <a:spcPct val="150000"/>
                        </a:lnSpc>
                        <a:spcAft>
                          <a:spcPts val="1000"/>
                        </a:spcAft>
                      </a:pPr>
                      <a:r>
                        <a:rPr lang="es-EC" sz="900" dirty="0">
                          <a:effectLst/>
                        </a:rPr>
                        <a:t>Orellana</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8" marR="51448" marT="0" marB="0"/>
                </a:tc>
              </a:tr>
              <a:tr h="258337">
                <a:tc vMerge="1">
                  <a:txBody>
                    <a:bodyPr/>
                    <a:lstStyle/>
                    <a:p>
                      <a:endParaRPr lang="es-ES"/>
                    </a:p>
                  </a:txBody>
                  <a:tcPr/>
                </a:tc>
                <a:tc>
                  <a:txBody>
                    <a:bodyPr/>
                    <a:lstStyle/>
                    <a:p>
                      <a:pPr algn="just">
                        <a:lnSpc>
                          <a:spcPct val="150000"/>
                        </a:lnSpc>
                        <a:spcAft>
                          <a:spcPts val="1000"/>
                        </a:spcAft>
                      </a:pPr>
                      <a:r>
                        <a:rPr lang="es-EC" sz="900">
                          <a:effectLst/>
                        </a:rPr>
                        <a:t>Sucumbíos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48" marR="51448" marT="0" marB="0"/>
                </a:tc>
              </a:tr>
              <a:tr h="283394">
                <a:tc rowSpan="4">
                  <a:txBody>
                    <a:bodyPr/>
                    <a:lstStyle/>
                    <a:p>
                      <a:pPr algn="just">
                        <a:lnSpc>
                          <a:spcPct val="150000"/>
                        </a:lnSpc>
                        <a:spcAft>
                          <a:spcPts val="1000"/>
                        </a:spcAft>
                      </a:pPr>
                      <a:r>
                        <a:rPr lang="es-EC" sz="900" dirty="0">
                          <a:effectLst/>
                        </a:rPr>
                        <a:t>Zona 3</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8" marR="51448" marT="0" marB="0"/>
                </a:tc>
                <a:tc>
                  <a:txBody>
                    <a:bodyPr/>
                    <a:lstStyle/>
                    <a:p>
                      <a:pPr algn="just">
                        <a:lnSpc>
                          <a:spcPct val="150000"/>
                        </a:lnSpc>
                        <a:spcAft>
                          <a:spcPts val="1000"/>
                        </a:spcAft>
                      </a:pPr>
                      <a:r>
                        <a:rPr lang="es-EC" sz="900">
                          <a:effectLst/>
                        </a:rPr>
                        <a:t>Tungurahua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48" marR="51448" marT="0" marB="0"/>
                </a:tc>
              </a:tr>
              <a:tr h="283394">
                <a:tc vMerge="1">
                  <a:txBody>
                    <a:bodyPr/>
                    <a:lstStyle/>
                    <a:p>
                      <a:endParaRPr lang="es-ES"/>
                    </a:p>
                  </a:txBody>
                  <a:tcPr/>
                </a:tc>
                <a:tc>
                  <a:txBody>
                    <a:bodyPr/>
                    <a:lstStyle/>
                    <a:p>
                      <a:pPr algn="just">
                        <a:lnSpc>
                          <a:spcPct val="150000"/>
                        </a:lnSpc>
                        <a:spcAft>
                          <a:spcPts val="1000"/>
                        </a:spcAft>
                      </a:pPr>
                      <a:r>
                        <a:rPr lang="es-EC" sz="900" dirty="0">
                          <a:effectLst/>
                        </a:rPr>
                        <a:t>Cotopaxi </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8" marR="51448" marT="0" marB="0"/>
                </a:tc>
              </a:tr>
              <a:tr h="283394">
                <a:tc vMerge="1">
                  <a:txBody>
                    <a:bodyPr/>
                    <a:lstStyle/>
                    <a:p>
                      <a:endParaRPr lang="es-ES"/>
                    </a:p>
                  </a:txBody>
                  <a:tcPr/>
                </a:tc>
                <a:tc>
                  <a:txBody>
                    <a:bodyPr/>
                    <a:lstStyle/>
                    <a:p>
                      <a:pPr algn="just">
                        <a:lnSpc>
                          <a:spcPct val="150000"/>
                        </a:lnSpc>
                        <a:spcAft>
                          <a:spcPts val="1000"/>
                        </a:spcAft>
                      </a:pPr>
                      <a:r>
                        <a:rPr lang="es-EC" sz="900" dirty="0">
                          <a:effectLst/>
                        </a:rPr>
                        <a:t>Chimborazo</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8" marR="51448" marT="0" marB="0"/>
                </a:tc>
              </a:tr>
              <a:tr h="270664">
                <a:tc vMerge="1">
                  <a:txBody>
                    <a:bodyPr/>
                    <a:lstStyle/>
                    <a:p>
                      <a:endParaRPr lang="es-ES"/>
                    </a:p>
                  </a:txBody>
                  <a:tcPr/>
                </a:tc>
                <a:tc>
                  <a:txBody>
                    <a:bodyPr/>
                    <a:lstStyle/>
                    <a:p>
                      <a:pPr algn="just">
                        <a:lnSpc>
                          <a:spcPct val="150000"/>
                        </a:lnSpc>
                        <a:spcAft>
                          <a:spcPts val="1000"/>
                        </a:spcAft>
                      </a:pPr>
                      <a:r>
                        <a:rPr lang="es-EC" sz="900" dirty="0">
                          <a:effectLst/>
                        </a:rPr>
                        <a:t>Pastaza</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8" marR="51448" marT="0" marB="0"/>
                </a:tc>
              </a:tr>
              <a:tr h="467169">
                <a:tc>
                  <a:txBody>
                    <a:bodyPr/>
                    <a:lstStyle/>
                    <a:p>
                      <a:pPr algn="just">
                        <a:lnSpc>
                          <a:spcPct val="150000"/>
                        </a:lnSpc>
                        <a:spcAft>
                          <a:spcPts val="1000"/>
                        </a:spcAft>
                      </a:pPr>
                      <a:r>
                        <a:rPr lang="es-EC" sz="900" dirty="0">
                          <a:effectLst/>
                        </a:rPr>
                        <a:t>Zona 9</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8" marR="51448" marT="0" marB="0"/>
                </a:tc>
                <a:tc>
                  <a:txBody>
                    <a:bodyPr/>
                    <a:lstStyle/>
                    <a:p>
                      <a:pPr algn="just">
                        <a:lnSpc>
                          <a:spcPct val="150000"/>
                        </a:lnSpc>
                        <a:spcAft>
                          <a:spcPts val="1000"/>
                        </a:spcAft>
                      </a:pPr>
                      <a:r>
                        <a:rPr lang="es-EC" sz="900" dirty="0">
                          <a:effectLst/>
                        </a:rPr>
                        <a:t>Distrito Metropolitano de Quito</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8" marR="51448" marT="0" marB="0"/>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306678988"/>
              </p:ext>
            </p:extLst>
          </p:nvPr>
        </p:nvGraphicFramePr>
        <p:xfrm>
          <a:off x="2897378" y="1970459"/>
          <a:ext cx="5077887" cy="3727269"/>
        </p:xfrm>
        <a:graphic>
          <a:graphicData uri="http://schemas.openxmlformats.org/drawingml/2006/table">
            <a:tbl>
              <a:tblPr firstRow="1" firstCol="1" bandRow="1">
                <a:tableStyleId>{C083E6E3-FA7D-4D7B-A595-EF9225AFEA82}</a:tableStyleId>
              </a:tblPr>
              <a:tblGrid>
                <a:gridCol w="985262"/>
                <a:gridCol w="2917188"/>
                <a:gridCol w="1175437"/>
              </a:tblGrid>
              <a:tr h="210367">
                <a:tc>
                  <a:txBody>
                    <a:bodyPr/>
                    <a:lstStyle/>
                    <a:p>
                      <a:pPr algn="ctr">
                        <a:lnSpc>
                          <a:spcPct val="115000"/>
                        </a:lnSpc>
                        <a:spcAft>
                          <a:spcPts val="1000"/>
                        </a:spcAft>
                      </a:pPr>
                      <a:r>
                        <a:rPr lang="es-EC" sz="1200" dirty="0">
                          <a:effectLst/>
                        </a:rPr>
                        <a:t>Zona</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c>
                  <a:txBody>
                    <a:bodyPr/>
                    <a:lstStyle/>
                    <a:p>
                      <a:pPr algn="ctr">
                        <a:lnSpc>
                          <a:spcPct val="115000"/>
                        </a:lnSpc>
                        <a:spcAft>
                          <a:spcPts val="1000"/>
                        </a:spcAft>
                      </a:pPr>
                      <a:r>
                        <a:rPr lang="es-EC" sz="1200" dirty="0">
                          <a:effectLst/>
                        </a:rPr>
                        <a:t>Universidad</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c>
                  <a:txBody>
                    <a:bodyPr/>
                    <a:lstStyle/>
                    <a:p>
                      <a:pPr algn="ctr">
                        <a:lnSpc>
                          <a:spcPct val="115000"/>
                        </a:lnSpc>
                        <a:spcAft>
                          <a:spcPts val="1000"/>
                        </a:spcAft>
                      </a:pPr>
                      <a:r>
                        <a:rPr lang="es-ES" sz="1200" dirty="0" smtClean="0">
                          <a:effectLst/>
                        </a:rPr>
                        <a:t>Nº encuestas</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r>
              <a:tr h="516008">
                <a:tc>
                  <a:txBody>
                    <a:bodyPr/>
                    <a:lstStyle/>
                    <a:p>
                      <a:pPr algn="ctr">
                        <a:lnSpc>
                          <a:spcPct val="115000"/>
                        </a:lnSpc>
                        <a:spcAft>
                          <a:spcPts val="1000"/>
                        </a:spcAft>
                      </a:pPr>
                      <a:endParaRPr lang="es-ES" sz="1200" dirty="0">
                        <a:effectLst/>
                      </a:endParaRPr>
                    </a:p>
                    <a:p>
                      <a:pPr algn="ctr">
                        <a:lnSpc>
                          <a:spcPct val="115000"/>
                        </a:lnSpc>
                        <a:spcAft>
                          <a:spcPts val="1000"/>
                        </a:spcAft>
                      </a:pPr>
                      <a:r>
                        <a:rPr lang="es-EC" sz="1200" dirty="0">
                          <a:effectLst/>
                        </a:rPr>
                        <a:t>Zona 2</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c>
                  <a:txBody>
                    <a:bodyPr/>
                    <a:lstStyle/>
                    <a:p>
                      <a:pPr marL="0" lvl="0" indent="0" algn="l">
                        <a:lnSpc>
                          <a:spcPct val="115000"/>
                        </a:lnSpc>
                        <a:spcAft>
                          <a:spcPts val="1000"/>
                        </a:spcAft>
                        <a:buFont typeface="+mj-lt"/>
                        <a:buNone/>
                      </a:pPr>
                      <a:r>
                        <a:rPr lang="es-EC" sz="1200" dirty="0" smtClean="0">
                          <a:effectLst/>
                        </a:rPr>
                        <a:t>1.</a:t>
                      </a:r>
                      <a:r>
                        <a:rPr lang="es-EC" sz="1200" baseline="0" dirty="0" smtClean="0">
                          <a:effectLst/>
                        </a:rPr>
                        <a:t> </a:t>
                      </a:r>
                      <a:r>
                        <a:rPr lang="es-EC" sz="1200" dirty="0" smtClean="0">
                          <a:effectLst/>
                        </a:rPr>
                        <a:t>Universidad </a:t>
                      </a:r>
                      <a:r>
                        <a:rPr lang="es-EC" sz="1200" dirty="0">
                          <a:effectLst/>
                        </a:rPr>
                        <a:t>de las Fuerzas Armadas-ESPE </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c>
                  <a:txBody>
                    <a:bodyPr/>
                    <a:lstStyle/>
                    <a:p>
                      <a:pPr marL="0" lvl="0" indent="0" algn="ctr">
                        <a:lnSpc>
                          <a:spcPct val="115000"/>
                        </a:lnSpc>
                        <a:spcAft>
                          <a:spcPts val="1000"/>
                        </a:spcAft>
                        <a:buFont typeface="+mj-lt"/>
                        <a:buNone/>
                      </a:pPr>
                      <a:r>
                        <a:rPr lang="es-ES" sz="1200" dirty="0" smtClean="0">
                          <a:effectLst/>
                        </a:rPr>
                        <a:t>27</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r>
              <a:tr h="420734">
                <a:tc rowSpan="3">
                  <a:txBody>
                    <a:bodyPr/>
                    <a:lstStyle/>
                    <a:p>
                      <a:pPr algn="ctr">
                        <a:lnSpc>
                          <a:spcPct val="115000"/>
                        </a:lnSpc>
                        <a:spcAft>
                          <a:spcPts val="1000"/>
                        </a:spcAft>
                      </a:pPr>
                      <a:endParaRPr lang="es-ES" sz="1200" dirty="0">
                        <a:effectLst/>
                      </a:endParaRPr>
                    </a:p>
                    <a:p>
                      <a:pPr algn="ctr">
                        <a:lnSpc>
                          <a:spcPct val="115000"/>
                        </a:lnSpc>
                        <a:spcAft>
                          <a:spcPts val="1000"/>
                        </a:spcAft>
                      </a:pPr>
                      <a:r>
                        <a:rPr lang="es-EC" sz="1200" dirty="0">
                          <a:effectLst/>
                        </a:rPr>
                        <a:t>Zona 3</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c>
                  <a:txBody>
                    <a:bodyPr/>
                    <a:lstStyle/>
                    <a:p>
                      <a:pPr marL="0" lvl="0" indent="0" algn="l">
                        <a:lnSpc>
                          <a:spcPct val="115000"/>
                        </a:lnSpc>
                        <a:spcAft>
                          <a:spcPts val="1000"/>
                        </a:spcAft>
                        <a:buFont typeface="+mj-lt"/>
                        <a:buNone/>
                      </a:pPr>
                      <a:r>
                        <a:rPr lang="es-EC" sz="1200" dirty="0" smtClean="0">
                          <a:effectLst/>
                        </a:rPr>
                        <a:t>3. Escuela </a:t>
                      </a:r>
                      <a:r>
                        <a:rPr lang="es-EC" sz="1200" dirty="0">
                          <a:effectLst/>
                        </a:rPr>
                        <a:t>Superior Politécnica de Chimborazo</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c>
                  <a:txBody>
                    <a:bodyPr/>
                    <a:lstStyle/>
                    <a:p>
                      <a:pPr marL="0" lvl="0" indent="0" algn="ctr">
                        <a:lnSpc>
                          <a:spcPct val="115000"/>
                        </a:lnSpc>
                        <a:spcAft>
                          <a:spcPts val="1000"/>
                        </a:spcAft>
                        <a:buFont typeface="+mj-lt"/>
                        <a:buNone/>
                      </a:pPr>
                      <a:r>
                        <a:rPr lang="es-ES" sz="1200" dirty="0" smtClean="0">
                          <a:effectLst/>
                        </a:rPr>
                        <a:t>38</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r>
              <a:tr h="324772">
                <a:tc vMerge="1">
                  <a:txBody>
                    <a:bodyPr/>
                    <a:lstStyle/>
                    <a:p>
                      <a:endParaRPr lang="es-ES"/>
                    </a:p>
                  </a:txBody>
                  <a:tcPr/>
                </a:tc>
                <a:tc>
                  <a:txBody>
                    <a:bodyPr/>
                    <a:lstStyle/>
                    <a:p>
                      <a:pPr marL="0" lvl="0" indent="0" algn="l">
                        <a:lnSpc>
                          <a:spcPct val="115000"/>
                        </a:lnSpc>
                        <a:spcAft>
                          <a:spcPts val="1000"/>
                        </a:spcAft>
                        <a:buFont typeface="+mj-lt"/>
                        <a:buNone/>
                      </a:pPr>
                      <a:r>
                        <a:rPr lang="es-EC" sz="1200" dirty="0" smtClean="0">
                          <a:effectLst/>
                        </a:rPr>
                        <a:t>4. Universidad </a:t>
                      </a:r>
                      <a:r>
                        <a:rPr lang="es-EC" sz="1200" dirty="0">
                          <a:effectLst/>
                        </a:rPr>
                        <a:t>Nacional de Chimborazo</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c>
                  <a:txBody>
                    <a:bodyPr/>
                    <a:lstStyle/>
                    <a:p>
                      <a:pPr algn="ctr"/>
                      <a:r>
                        <a:rPr lang="es-ES" sz="1200" dirty="0" smtClean="0"/>
                        <a:t>4</a:t>
                      </a:r>
                      <a:endParaRPr lang="es-ES" sz="1200" dirty="0">
                        <a:latin typeface="+mn-lt"/>
                      </a:endParaRPr>
                    </a:p>
                  </a:txBody>
                  <a:tcPr marL="48639" marR="48639" marT="0" marB="0"/>
                </a:tc>
              </a:tr>
              <a:tr h="281039">
                <a:tc vMerge="1">
                  <a:txBody>
                    <a:bodyPr/>
                    <a:lstStyle/>
                    <a:p>
                      <a:endParaRPr lang="es-ES"/>
                    </a:p>
                  </a:txBody>
                  <a:tcPr/>
                </a:tc>
                <a:tc>
                  <a:txBody>
                    <a:bodyPr/>
                    <a:lstStyle/>
                    <a:p>
                      <a:pPr marL="0" lvl="0" indent="0" algn="l">
                        <a:lnSpc>
                          <a:spcPct val="115000"/>
                        </a:lnSpc>
                        <a:spcAft>
                          <a:spcPts val="1000"/>
                        </a:spcAft>
                        <a:buFont typeface="+mj-lt"/>
                        <a:buNone/>
                      </a:pPr>
                      <a:r>
                        <a:rPr lang="es-EC" sz="1200" dirty="0" smtClean="0">
                          <a:effectLst/>
                        </a:rPr>
                        <a:t>5. Universidad Técnica de Ambato</a:t>
                      </a:r>
                      <a:endParaRPr lang="es-EC" sz="1200" dirty="0" smtClean="0">
                        <a:effectLst/>
                        <a:latin typeface="+mn-lt"/>
                      </a:endParaRPr>
                    </a:p>
                  </a:txBody>
                  <a:tcPr marL="48639" marR="48639" marT="0" marB="0"/>
                </a:tc>
                <a:tc>
                  <a:txBody>
                    <a:bodyPr/>
                    <a:lstStyle/>
                    <a:p>
                      <a:pPr marL="0" lvl="0" indent="0" algn="ctr">
                        <a:lnSpc>
                          <a:spcPct val="115000"/>
                        </a:lnSpc>
                        <a:spcAft>
                          <a:spcPts val="1000"/>
                        </a:spcAft>
                        <a:buFont typeface="+mj-lt"/>
                        <a:buNone/>
                      </a:pPr>
                      <a:r>
                        <a:rPr lang="es-ES" sz="1200" dirty="0" smtClean="0">
                          <a:effectLst/>
                        </a:rPr>
                        <a:t>40</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r>
              <a:tr h="211797">
                <a:tc rowSpan="8">
                  <a:txBody>
                    <a:bodyPr/>
                    <a:lstStyle/>
                    <a:p>
                      <a:pPr algn="ctr">
                        <a:lnSpc>
                          <a:spcPct val="115000"/>
                        </a:lnSpc>
                        <a:spcAft>
                          <a:spcPts val="1000"/>
                        </a:spcAft>
                      </a:pPr>
                      <a:r>
                        <a:rPr lang="es-EC" sz="1200" dirty="0">
                          <a:effectLst/>
                        </a:rPr>
                        <a:t> </a:t>
                      </a:r>
                      <a:endParaRPr lang="es-ES" sz="1200" dirty="0">
                        <a:effectLst/>
                      </a:endParaRPr>
                    </a:p>
                    <a:p>
                      <a:pPr algn="ctr">
                        <a:lnSpc>
                          <a:spcPct val="115000"/>
                        </a:lnSpc>
                        <a:spcAft>
                          <a:spcPts val="1000"/>
                        </a:spcAft>
                      </a:pPr>
                      <a:r>
                        <a:rPr lang="es-EC" sz="1200" dirty="0">
                          <a:effectLst/>
                        </a:rPr>
                        <a:t>Zona 9</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c>
                  <a:txBody>
                    <a:bodyPr/>
                    <a:lstStyle/>
                    <a:p>
                      <a:pPr marL="0" lvl="0" indent="0" algn="l">
                        <a:lnSpc>
                          <a:spcPct val="115000"/>
                        </a:lnSpc>
                        <a:spcAft>
                          <a:spcPts val="1000"/>
                        </a:spcAft>
                        <a:buFont typeface="+mj-lt"/>
                        <a:buNone/>
                      </a:pPr>
                      <a:r>
                        <a:rPr lang="es-EC" sz="1200" dirty="0" smtClean="0">
                          <a:effectLst/>
                        </a:rPr>
                        <a:t>9. Universidad </a:t>
                      </a:r>
                      <a:r>
                        <a:rPr lang="es-EC" sz="1200" dirty="0">
                          <a:effectLst/>
                        </a:rPr>
                        <a:t>Católica del Ecuador</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c>
                  <a:txBody>
                    <a:bodyPr/>
                    <a:lstStyle/>
                    <a:p>
                      <a:pPr marL="0" lvl="0" indent="0" algn="ctr">
                        <a:lnSpc>
                          <a:spcPct val="115000"/>
                        </a:lnSpc>
                        <a:spcAft>
                          <a:spcPts val="1000"/>
                        </a:spcAft>
                        <a:buFont typeface="+mj-lt"/>
                        <a:buNone/>
                      </a:pPr>
                      <a:r>
                        <a:rPr lang="es-ES" sz="1200" dirty="0" smtClean="0">
                          <a:effectLst/>
                        </a:rPr>
                        <a:t>11</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r>
              <a:tr h="210367">
                <a:tc vMerge="1">
                  <a:txBody>
                    <a:bodyPr/>
                    <a:lstStyle/>
                    <a:p>
                      <a:endParaRPr lang="es-ES"/>
                    </a:p>
                  </a:txBody>
                  <a:tcPr/>
                </a:tc>
                <a:tc>
                  <a:txBody>
                    <a:bodyPr/>
                    <a:lstStyle/>
                    <a:p>
                      <a:pPr marL="0" lvl="0" indent="0" algn="l">
                        <a:lnSpc>
                          <a:spcPct val="115000"/>
                        </a:lnSpc>
                        <a:spcAft>
                          <a:spcPts val="1000"/>
                        </a:spcAft>
                        <a:buFont typeface="+mj-lt"/>
                        <a:buNone/>
                      </a:pPr>
                      <a:r>
                        <a:rPr lang="es-EC" sz="1200" dirty="0" smtClean="0">
                          <a:effectLst/>
                        </a:rPr>
                        <a:t>10. Universidad </a:t>
                      </a:r>
                      <a:r>
                        <a:rPr lang="es-EC" sz="1200" dirty="0">
                          <a:effectLst/>
                        </a:rPr>
                        <a:t>Central del Ecuador </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c>
                  <a:txBody>
                    <a:bodyPr/>
                    <a:lstStyle/>
                    <a:p>
                      <a:pPr algn="ctr"/>
                      <a:r>
                        <a:rPr lang="es-ES" sz="1200" dirty="0" smtClean="0"/>
                        <a:t>114</a:t>
                      </a:r>
                      <a:endParaRPr lang="es-ES" sz="1200" dirty="0">
                        <a:latin typeface="+mn-lt"/>
                      </a:endParaRPr>
                    </a:p>
                  </a:txBody>
                  <a:tcPr marL="48639" marR="48639" marT="0" marB="0"/>
                </a:tc>
              </a:tr>
              <a:tr h="226367">
                <a:tc vMerge="1">
                  <a:txBody>
                    <a:bodyPr/>
                    <a:lstStyle/>
                    <a:p>
                      <a:endParaRPr lang="es-ES"/>
                    </a:p>
                  </a:txBody>
                  <a:tcPr/>
                </a:tc>
                <a:tc>
                  <a:txBody>
                    <a:bodyPr/>
                    <a:lstStyle/>
                    <a:p>
                      <a:pPr marL="0" lvl="0" indent="0" algn="l">
                        <a:lnSpc>
                          <a:spcPct val="115000"/>
                        </a:lnSpc>
                        <a:spcAft>
                          <a:spcPts val="1000"/>
                        </a:spcAft>
                        <a:buFont typeface="+mj-lt"/>
                        <a:buNone/>
                      </a:pPr>
                      <a:r>
                        <a:rPr lang="es-EC" sz="1200" dirty="0" smtClean="0">
                          <a:effectLst/>
                        </a:rPr>
                        <a:t>11. Universidad </a:t>
                      </a:r>
                      <a:r>
                        <a:rPr lang="es-EC" sz="1200" dirty="0">
                          <a:effectLst/>
                        </a:rPr>
                        <a:t>de las Américas</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c>
                  <a:txBody>
                    <a:bodyPr/>
                    <a:lstStyle/>
                    <a:p>
                      <a:pPr marL="0" lvl="0" indent="0" algn="ctr">
                        <a:lnSpc>
                          <a:spcPct val="115000"/>
                        </a:lnSpc>
                        <a:spcAft>
                          <a:spcPts val="1000"/>
                        </a:spcAft>
                        <a:buFont typeface="+mj-lt"/>
                        <a:buNone/>
                      </a:pPr>
                      <a:r>
                        <a:rPr lang="es-ES" sz="1200" dirty="0" smtClean="0">
                          <a:effectLst/>
                        </a:rPr>
                        <a:t>10</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r>
              <a:tr h="210367">
                <a:tc vMerge="1">
                  <a:txBody>
                    <a:bodyPr/>
                    <a:lstStyle/>
                    <a:p>
                      <a:endParaRPr lang="es-ES"/>
                    </a:p>
                  </a:txBody>
                  <a:tcPr/>
                </a:tc>
                <a:tc>
                  <a:txBody>
                    <a:bodyPr/>
                    <a:lstStyle/>
                    <a:p>
                      <a:pPr marL="0" lvl="0" indent="0" algn="l">
                        <a:lnSpc>
                          <a:spcPct val="115000"/>
                        </a:lnSpc>
                        <a:spcAft>
                          <a:spcPts val="1000"/>
                        </a:spcAft>
                        <a:buFont typeface="+mj-lt"/>
                        <a:buNone/>
                      </a:pPr>
                      <a:r>
                        <a:rPr lang="es-EC" sz="1200" dirty="0" smtClean="0">
                          <a:effectLst/>
                        </a:rPr>
                        <a:t>13. Universidad </a:t>
                      </a:r>
                      <a:r>
                        <a:rPr lang="es-EC" sz="1200" dirty="0">
                          <a:effectLst/>
                        </a:rPr>
                        <a:t>Politécnica Salesiana </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c>
                  <a:txBody>
                    <a:bodyPr/>
                    <a:lstStyle/>
                    <a:p>
                      <a:pPr algn="ctr"/>
                      <a:r>
                        <a:rPr lang="es-ES" sz="1200" dirty="0" smtClean="0"/>
                        <a:t>25</a:t>
                      </a:r>
                      <a:endParaRPr lang="es-ES" sz="1200" dirty="0">
                        <a:latin typeface="+mn-lt"/>
                      </a:endParaRPr>
                    </a:p>
                  </a:txBody>
                  <a:tcPr marL="48639" marR="48639" marT="0" marB="0"/>
                </a:tc>
              </a:tr>
              <a:tr h="226367">
                <a:tc vMerge="1">
                  <a:txBody>
                    <a:bodyPr/>
                    <a:lstStyle/>
                    <a:p>
                      <a:endParaRPr lang="es-ES"/>
                    </a:p>
                  </a:txBody>
                  <a:tcPr/>
                </a:tc>
                <a:tc>
                  <a:txBody>
                    <a:bodyPr/>
                    <a:lstStyle/>
                    <a:p>
                      <a:pPr marL="0" lvl="0" indent="0" algn="l">
                        <a:lnSpc>
                          <a:spcPct val="115000"/>
                        </a:lnSpc>
                        <a:spcAft>
                          <a:spcPts val="1000"/>
                        </a:spcAft>
                        <a:buFont typeface="+mj-lt"/>
                        <a:buNone/>
                      </a:pPr>
                      <a:r>
                        <a:rPr lang="es-EC" sz="1200" dirty="0" smtClean="0">
                          <a:effectLst/>
                        </a:rPr>
                        <a:t>14. Universidad </a:t>
                      </a:r>
                      <a:r>
                        <a:rPr lang="es-EC" sz="1200" dirty="0">
                          <a:effectLst/>
                        </a:rPr>
                        <a:t>Iberoamericana del Ecuador</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c>
                  <a:txBody>
                    <a:bodyPr/>
                    <a:lstStyle/>
                    <a:p>
                      <a:pPr marL="0" lvl="0" indent="0" algn="ctr">
                        <a:lnSpc>
                          <a:spcPct val="115000"/>
                        </a:lnSpc>
                        <a:spcAft>
                          <a:spcPts val="1000"/>
                        </a:spcAft>
                        <a:buFont typeface="+mj-lt"/>
                        <a:buNone/>
                      </a:pPr>
                      <a:r>
                        <a:rPr lang="es-ES" sz="1200" dirty="0" smtClean="0">
                          <a:effectLst/>
                        </a:rPr>
                        <a:t>5</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r>
              <a:tr h="210367">
                <a:tc vMerge="1">
                  <a:txBody>
                    <a:bodyPr/>
                    <a:lstStyle/>
                    <a:p>
                      <a:endParaRPr lang="es-ES"/>
                    </a:p>
                  </a:txBody>
                  <a:tcPr/>
                </a:tc>
                <a:tc>
                  <a:txBody>
                    <a:bodyPr/>
                    <a:lstStyle/>
                    <a:p>
                      <a:pPr marL="0" lvl="0" indent="0" algn="l">
                        <a:lnSpc>
                          <a:spcPct val="115000"/>
                        </a:lnSpc>
                        <a:spcAft>
                          <a:spcPts val="1000"/>
                        </a:spcAft>
                        <a:buFont typeface="+mj-lt"/>
                        <a:buNone/>
                      </a:pPr>
                      <a:r>
                        <a:rPr lang="es-EC" sz="1200" dirty="0" smtClean="0">
                          <a:effectLst/>
                        </a:rPr>
                        <a:t>15. Universidad </a:t>
                      </a:r>
                      <a:r>
                        <a:rPr lang="es-EC" sz="1200" dirty="0">
                          <a:effectLst/>
                        </a:rPr>
                        <a:t>Internacional del Ecuador</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c>
                  <a:txBody>
                    <a:bodyPr/>
                    <a:lstStyle/>
                    <a:p>
                      <a:pPr algn="ctr"/>
                      <a:r>
                        <a:rPr lang="es-ES" sz="1200" dirty="0" smtClean="0"/>
                        <a:t>8</a:t>
                      </a:r>
                      <a:endParaRPr lang="es-ES" sz="1200" dirty="0">
                        <a:latin typeface="+mn-lt"/>
                      </a:endParaRPr>
                    </a:p>
                  </a:txBody>
                  <a:tcPr marL="48639" marR="48639" marT="0" marB="0"/>
                </a:tc>
              </a:tr>
              <a:tr h="226367">
                <a:tc vMerge="1">
                  <a:txBody>
                    <a:bodyPr/>
                    <a:lstStyle/>
                    <a:p>
                      <a:endParaRPr lang="es-ES"/>
                    </a:p>
                  </a:txBody>
                  <a:tcPr/>
                </a:tc>
                <a:tc>
                  <a:txBody>
                    <a:bodyPr/>
                    <a:lstStyle/>
                    <a:p>
                      <a:pPr marL="0" lvl="0" indent="0" algn="l">
                        <a:lnSpc>
                          <a:spcPct val="115000"/>
                        </a:lnSpc>
                        <a:spcAft>
                          <a:spcPts val="1000"/>
                        </a:spcAft>
                        <a:buFont typeface="+mj-lt"/>
                        <a:buNone/>
                      </a:pPr>
                      <a:r>
                        <a:rPr lang="es-EC" sz="1200" dirty="0" smtClean="0">
                          <a:effectLst/>
                        </a:rPr>
                        <a:t>16. Universidad </a:t>
                      </a:r>
                      <a:r>
                        <a:rPr lang="es-EC" sz="1200" dirty="0">
                          <a:effectLst/>
                        </a:rPr>
                        <a:t>Internacional SEK </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c>
                  <a:txBody>
                    <a:bodyPr/>
                    <a:lstStyle/>
                    <a:p>
                      <a:pPr marL="0" lvl="0" indent="0" algn="ctr">
                        <a:lnSpc>
                          <a:spcPct val="115000"/>
                        </a:lnSpc>
                        <a:spcAft>
                          <a:spcPts val="1000"/>
                        </a:spcAft>
                        <a:buFont typeface="+mj-lt"/>
                        <a:buNone/>
                      </a:pPr>
                      <a:r>
                        <a:rPr lang="es-ES" sz="1200" dirty="0" smtClean="0">
                          <a:effectLst/>
                        </a:rPr>
                        <a:t>9</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r>
              <a:tr h="210367">
                <a:tc vMerge="1">
                  <a:txBody>
                    <a:bodyPr/>
                    <a:lstStyle/>
                    <a:p>
                      <a:endParaRPr lang="es-ES"/>
                    </a:p>
                  </a:txBody>
                  <a:tcPr/>
                </a:tc>
                <a:tc>
                  <a:txBody>
                    <a:bodyPr/>
                    <a:lstStyle/>
                    <a:p>
                      <a:pPr marL="0" lvl="0" indent="0" algn="l">
                        <a:lnSpc>
                          <a:spcPct val="115000"/>
                        </a:lnSpc>
                        <a:spcAft>
                          <a:spcPts val="1000"/>
                        </a:spcAft>
                        <a:buFont typeface="+mj-lt"/>
                        <a:buNone/>
                      </a:pPr>
                      <a:r>
                        <a:rPr lang="es-EC" sz="1200" dirty="0" smtClean="0">
                          <a:effectLst/>
                        </a:rPr>
                        <a:t>17. Universidad </a:t>
                      </a:r>
                      <a:r>
                        <a:rPr lang="es-EC" sz="1200" dirty="0">
                          <a:effectLst/>
                        </a:rPr>
                        <a:t>Tecnológica Equinoccial </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c>
                  <a:txBody>
                    <a:bodyPr/>
                    <a:lstStyle/>
                    <a:p>
                      <a:pPr algn="ctr"/>
                      <a:r>
                        <a:rPr lang="es-ES" sz="1200" dirty="0" smtClean="0"/>
                        <a:t>14</a:t>
                      </a:r>
                      <a:endParaRPr lang="es-ES" sz="1200" dirty="0">
                        <a:latin typeface="+mn-lt"/>
                      </a:endParaRPr>
                    </a:p>
                  </a:txBody>
                  <a:tcPr marL="48639" marR="48639" marT="0" marB="0"/>
                </a:tc>
              </a:tr>
              <a:tr h="210367">
                <a:tc gridSpan="2">
                  <a:txBody>
                    <a:bodyPr/>
                    <a:lstStyle/>
                    <a:p>
                      <a:pPr algn="ctr">
                        <a:lnSpc>
                          <a:spcPct val="115000"/>
                        </a:lnSpc>
                        <a:spcAft>
                          <a:spcPts val="1000"/>
                        </a:spcAft>
                      </a:pPr>
                      <a:r>
                        <a:rPr lang="es-ES" sz="1200" dirty="0" smtClean="0">
                          <a:effectLst/>
                        </a:rPr>
                        <a:t>TOTAL</a:t>
                      </a:r>
                      <a:endParaRPr lang="es-ES" sz="1200" dirty="0">
                        <a:effectLst/>
                        <a:latin typeface="+mn-lt"/>
                        <a:ea typeface="Calibri" panose="020F0502020204030204" pitchFamily="34" charset="0"/>
                        <a:cs typeface="Times New Roman" panose="02020603050405020304" pitchFamily="18" charset="0"/>
                      </a:endParaRPr>
                    </a:p>
                  </a:txBody>
                  <a:tcPr marL="48639" marR="48639" marT="0" marB="0"/>
                </a:tc>
                <a:tc hMerge="1">
                  <a:txBody>
                    <a:bodyPr/>
                    <a:lstStyle/>
                    <a:p>
                      <a:pPr marL="0" lvl="0" indent="0" algn="l">
                        <a:lnSpc>
                          <a:spcPct val="115000"/>
                        </a:lnSpc>
                        <a:spcAft>
                          <a:spcPts val="1000"/>
                        </a:spcAft>
                        <a:buFont typeface="+mj-lt"/>
                        <a:buNone/>
                      </a:pPr>
                      <a:endParaRPr lang="es-ES" sz="1600" dirty="0">
                        <a:effectLst/>
                        <a:latin typeface="+mn-lt"/>
                        <a:ea typeface="Calibri" panose="020F0502020204030204" pitchFamily="34" charset="0"/>
                        <a:cs typeface="Times New Roman" panose="02020603050405020304" pitchFamily="18" charset="0"/>
                      </a:endParaRPr>
                    </a:p>
                  </a:txBody>
                  <a:tcPr marL="64835" marR="64835" marT="0" marB="0"/>
                </a:tc>
                <a:tc>
                  <a:txBody>
                    <a:bodyPr/>
                    <a:lstStyle/>
                    <a:p>
                      <a:pPr algn="ctr"/>
                      <a:r>
                        <a:rPr lang="es-ES" sz="1200" dirty="0" smtClean="0"/>
                        <a:t>305</a:t>
                      </a:r>
                      <a:endParaRPr lang="es-ES" sz="1200" dirty="0">
                        <a:latin typeface="+mn-lt"/>
                      </a:endParaRPr>
                    </a:p>
                  </a:txBody>
                  <a:tcPr marL="48639" marR="48639" marT="0" marB="0"/>
                </a:tc>
              </a:tr>
            </a:tbl>
          </a:graphicData>
        </a:graphic>
      </p:graphicFrame>
      <p:pic>
        <p:nvPicPr>
          <p:cNvPr id="5"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091932"/>
      </p:ext>
    </p:extLst>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t="9735" b="29493"/>
          <a:stretch/>
        </p:blipFill>
        <p:spPr bwMode="auto">
          <a:xfrm>
            <a:off x="162060" y="2780928"/>
            <a:ext cx="4572000" cy="2336682"/>
          </a:xfrm>
          <a:prstGeom prst="rect">
            <a:avLst/>
          </a:prstGeom>
          <a:noFill/>
          <a:ln>
            <a:noFill/>
          </a:ln>
          <a:extLst>
            <a:ext uri="{53640926-AAD7-44D8-BBD7-CCE9431645EC}">
              <a14:shadowObscured xmlns:a14="http://schemas.microsoft.com/office/drawing/2010/main"/>
            </a:ext>
          </a:extLst>
        </p:spPr>
      </p:pic>
      <p:sp>
        <p:nvSpPr>
          <p:cNvPr id="6" name="Rectángulo 5"/>
          <p:cNvSpPr/>
          <p:nvPr/>
        </p:nvSpPr>
        <p:spPr>
          <a:xfrm>
            <a:off x="385445" y="3246856"/>
            <a:ext cx="918341" cy="32412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1350" dirty="0"/>
              <a:t>19,10%</a:t>
            </a:r>
          </a:p>
        </p:txBody>
      </p:sp>
      <p:sp>
        <p:nvSpPr>
          <p:cNvPr id="7" name="Rectángulo 6"/>
          <p:cNvSpPr/>
          <p:nvPr/>
        </p:nvSpPr>
        <p:spPr>
          <a:xfrm>
            <a:off x="3059438" y="4293321"/>
            <a:ext cx="756281" cy="226064"/>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1350" dirty="0"/>
              <a:t>80,9%</a:t>
            </a:r>
          </a:p>
        </p:txBody>
      </p:sp>
      <p:pic>
        <p:nvPicPr>
          <p:cNvPr id="8" name="Imagen 7"/>
          <p:cNvPicPr/>
          <p:nvPr/>
        </p:nvPicPr>
        <p:blipFill rotWithShape="1">
          <a:blip r:embed="rId3">
            <a:extLst>
              <a:ext uri="{28A0092B-C50C-407E-A947-70E740481C1C}">
                <a14:useLocalDpi xmlns:a14="http://schemas.microsoft.com/office/drawing/2010/main" val="0"/>
              </a:ext>
            </a:extLst>
          </a:blip>
          <a:srcRect t="15875" b="26498"/>
          <a:stretch/>
        </p:blipFill>
        <p:spPr bwMode="auto">
          <a:xfrm>
            <a:off x="4734060" y="2996952"/>
            <a:ext cx="4208771" cy="2256900"/>
          </a:xfrm>
          <a:prstGeom prst="rect">
            <a:avLst/>
          </a:prstGeom>
          <a:noFill/>
          <a:ln>
            <a:noFill/>
          </a:ln>
          <a:extLst>
            <a:ext uri="{53640926-AAD7-44D8-BBD7-CCE9431645EC}">
              <a14:shadowObscured xmlns:a14="http://schemas.microsoft.com/office/drawing/2010/main"/>
            </a:ext>
          </a:extLst>
        </p:spPr>
      </p:pic>
      <p:sp>
        <p:nvSpPr>
          <p:cNvPr id="9" name="Rectángulo 8"/>
          <p:cNvSpPr/>
          <p:nvPr/>
        </p:nvSpPr>
        <p:spPr>
          <a:xfrm>
            <a:off x="4891326" y="3566284"/>
            <a:ext cx="864321" cy="306837"/>
          </a:xfrm>
          <a:prstGeom prst="rect">
            <a:avLst/>
          </a:prstGeom>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1350" dirty="0"/>
              <a:t>78,5%</a:t>
            </a:r>
          </a:p>
        </p:txBody>
      </p:sp>
      <p:sp>
        <p:nvSpPr>
          <p:cNvPr id="10" name="Rectángulo 9"/>
          <p:cNvSpPr/>
          <p:nvPr/>
        </p:nvSpPr>
        <p:spPr>
          <a:xfrm>
            <a:off x="7516094" y="4519385"/>
            <a:ext cx="871625" cy="31860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1350" dirty="0"/>
              <a:t>21,5%</a:t>
            </a:r>
          </a:p>
        </p:txBody>
      </p:sp>
      <p:pic>
        <p:nvPicPr>
          <p:cNvPr id="11" name="Picture 2" descr="Resultado de imagen para universidad de las fuerzas armadas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Resultado de imagen para RESULTAD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0230" y="624290"/>
            <a:ext cx="3451969" cy="175099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62060" y="1797079"/>
            <a:ext cx="389852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dirty="0" smtClean="0">
                <a:latin typeface="+mj-lt"/>
              </a:rPr>
              <a:t>Dispuestos a cursar un doctorado en ciencias administrativas</a:t>
            </a:r>
            <a:endParaRPr lang="es-ES" sz="1600" dirty="0">
              <a:latin typeface="+mj-lt"/>
            </a:endParaRPr>
          </a:p>
        </p:txBody>
      </p:sp>
      <p:sp>
        <p:nvSpPr>
          <p:cNvPr id="13" name="CuadroTexto 12"/>
          <p:cNvSpPr txBox="1"/>
          <p:nvPr/>
        </p:nvSpPr>
        <p:spPr>
          <a:xfrm>
            <a:off x="4734060" y="2375289"/>
            <a:ext cx="389852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dirty="0" smtClean="0">
                <a:latin typeface="+mj-lt"/>
              </a:rPr>
              <a:t>Dispuestos a cursar un doctorado ofertado por la UFA-ESPE Y ESPOCH</a:t>
            </a:r>
            <a:endParaRPr lang="es-ES" sz="1600" dirty="0">
              <a:latin typeface="+mj-lt"/>
            </a:endParaRPr>
          </a:p>
        </p:txBody>
      </p:sp>
    </p:spTree>
    <p:extLst>
      <p:ext uri="{BB962C8B-B14F-4D97-AF65-F5344CB8AC3E}">
        <p14:creationId xmlns:p14="http://schemas.microsoft.com/office/powerpoint/2010/main" val="4198652643"/>
      </p:ext>
    </p:extLst>
  </p:cSld>
  <p:clrMapOvr>
    <a:masterClrMapping/>
  </p:clrMapOvr>
  <p:transition spd="med">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l="5479" t="3371" r="6394" b="1917"/>
          <a:stretch/>
        </p:blipFill>
        <p:spPr bwMode="auto">
          <a:xfrm>
            <a:off x="1762957" y="2227979"/>
            <a:ext cx="5961305" cy="3241204"/>
          </a:xfrm>
          <a:prstGeom prst="rect">
            <a:avLst/>
          </a:prstGeom>
          <a:noFill/>
          <a:ln>
            <a:noFill/>
          </a:ln>
          <a:extLst>
            <a:ext uri="{53640926-AAD7-44D8-BBD7-CCE9431645EC}">
              <a14:shadowObscured xmlns:a14="http://schemas.microsoft.com/office/drawing/2010/main"/>
            </a:ext>
          </a:extLst>
        </p:spPr>
      </p:pic>
      <p:sp>
        <p:nvSpPr>
          <p:cNvPr id="7" name="Rectángulo 6"/>
          <p:cNvSpPr/>
          <p:nvPr/>
        </p:nvSpPr>
        <p:spPr>
          <a:xfrm>
            <a:off x="3029477" y="1888769"/>
            <a:ext cx="378140" cy="32412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900" dirty="0"/>
              <a:t>69%</a:t>
            </a:r>
          </a:p>
        </p:txBody>
      </p:sp>
      <p:sp>
        <p:nvSpPr>
          <p:cNvPr id="11" name="Rectángulo 10"/>
          <p:cNvSpPr/>
          <p:nvPr/>
        </p:nvSpPr>
        <p:spPr>
          <a:xfrm>
            <a:off x="3835113" y="1918061"/>
            <a:ext cx="378140" cy="32412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900" dirty="0"/>
              <a:t>57%</a:t>
            </a:r>
          </a:p>
        </p:txBody>
      </p:sp>
      <p:sp>
        <p:nvSpPr>
          <p:cNvPr id="12" name="Rectángulo 11"/>
          <p:cNvSpPr/>
          <p:nvPr/>
        </p:nvSpPr>
        <p:spPr>
          <a:xfrm>
            <a:off x="4690105" y="1918483"/>
            <a:ext cx="378140" cy="32412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900" dirty="0"/>
              <a:t>70%</a:t>
            </a:r>
          </a:p>
        </p:txBody>
      </p:sp>
      <p:sp>
        <p:nvSpPr>
          <p:cNvPr id="13" name="Rectángulo 12"/>
          <p:cNvSpPr/>
          <p:nvPr/>
        </p:nvSpPr>
        <p:spPr>
          <a:xfrm>
            <a:off x="5532116" y="1918061"/>
            <a:ext cx="378140" cy="32412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900" dirty="0"/>
              <a:t>55%</a:t>
            </a:r>
          </a:p>
        </p:txBody>
      </p:sp>
      <p:pic>
        <p:nvPicPr>
          <p:cNvPr id="8"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250789" y="980728"/>
            <a:ext cx="315682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dirty="0" smtClean="0">
                <a:latin typeface="+mj-lt"/>
              </a:rPr>
              <a:t>Motivos de decisión</a:t>
            </a:r>
            <a:endParaRPr lang="es-ES" sz="1600" dirty="0">
              <a:latin typeface="+mj-lt"/>
            </a:endParaRPr>
          </a:p>
        </p:txBody>
      </p:sp>
    </p:spTree>
    <p:extLst>
      <p:ext uri="{BB962C8B-B14F-4D97-AF65-F5344CB8AC3E}">
        <p14:creationId xmlns:p14="http://schemas.microsoft.com/office/powerpoint/2010/main" val="3800130730"/>
      </p:ext>
    </p:extLst>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4392" t="2036" r="8583" b="6807"/>
          <a:stretch/>
        </p:blipFill>
        <p:spPr bwMode="auto">
          <a:xfrm>
            <a:off x="898635" y="2348599"/>
            <a:ext cx="6860549" cy="3565324"/>
          </a:xfrm>
          <a:prstGeom prst="rect">
            <a:avLst/>
          </a:prstGeom>
          <a:noFill/>
          <a:ln>
            <a:noFill/>
          </a:ln>
          <a:extLst>
            <a:ext uri="{53640926-AAD7-44D8-BBD7-CCE9431645EC}">
              <a14:shadowObscured xmlns:a14="http://schemas.microsoft.com/office/drawing/2010/main"/>
            </a:ext>
          </a:extLst>
        </p:spPr>
      </p:pic>
      <p:sp>
        <p:nvSpPr>
          <p:cNvPr id="7" name="Rectángulo 6"/>
          <p:cNvSpPr/>
          <p:nvPr/>
        </p:nvSpPr>
        <p:spPr>
          <a:xfrm>
            <a:off x="2195117" y="2103220"/>
            <a:ext cx="378140" cy="245378"/>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1000" dirty="0" smtClean="0"/>
              <a:t>74%</a:t>
            </a:r>
            <a:endParaRPr lang="es-ES" sz="1000" dirty="0"/>
          </a:p>
        </p:txBody>
      </p:sp>
      <p:sp>
        <p:nvSpPr>
          <p:cNvPr id="12" name="Rectángulo 11"/>
          <p:cNvSpPr/>
          <p:nvPr/>
        </p:nvSpPr>
        <p:spPr>
          <a:xfrm>
            <a:off x="2627278" y="2103220"/>
            <a:ext cx="378140" cy="24537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1000" dirty="0">
                <a:solidFill>
                  <a:schemeClr val="tx1"/>
                </a:solidFill>
              </a:rPr>
              <a:t>60%</a:t>
            </a:r>
          </a:p>
        </p:txBody>
      </p:sp>
      <p:sp>
        <p:nvSpPr>
          <p:cNvPr id="13" name="Rectángulo 12"/>
          <p:cNvSpPr/>
          <p:nvPr/>
        </p:nvSpPr>
        <p:spPr>
          <a:xfrm>
            <a:off x="3078744" y="2103220"/>
            <a:ext cx="378140" cy="24537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88" dirty="0"/>
              <a:t>62%</a:t>
            </a:r>
          </a:p>
        </p:txBody>
      </p:sp>
      <p:sp>
        <p:nvSpPr>
          <p:cNvPr id="14" name="Rectángulo 13"/>
          <p:cNvSpPr/>
          <p:nvPr/>
        </p:nvSpPr>
        <p:spPr>
          <a:xfrm>
            <a:off x="3563065" y="2109665"/>
            <a:ext cx="378140" cy="24537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88" dirty="0"/>
              <a:t>62%</a:t>
            </a:r>
          </a:p>
        </p:txBody>
      </p:sp>
      <p:sp>
        <p:nvSpPr>
          <p:cNvPr id="15" name="Rectángulo 14"/>
          <p:cNvSpPr/>
          <p:nvPr/>
        </p:nvSpPr>
        <p:spPr>
          <a:xfrm>
            <a:off x="3981676" y="2116110"/>
            <a:ext cx="378140" cy="24537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88" dirty="0"/>
              <a:t>62%</a:t>
            </a:r>
          </a:p>
        </p:txBody>
      </p:sp>
      <p:sp>
        <p:nvSpPr>
          <p:cNvPr id="16" name="Rectángulo 15"/>
          <p:cNvSpPr/>
          <p:nvPr/>
        </p:nvSpPr>
        <p:spPr>
          <a:xfrm>
            <a:off x="4516032" y="2127070"/>
            <a:ext cx="378140" cy="245378"/>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1000" dirty="0"/>
              <a:t>65%</a:t>
            </a:r>
          </a:p>
        </p:txBody>
      </p:sp>
      <p:sp>
        <p:nvSpPr>
          <p:cNvPr id="17" name="Rectángulo 16"/>
          <p:cNvSpPr/>
          <p:nvPr/>
        </p:nvSpPr>
        <p:spPr>
          <a:xfrm>
            <a:off x="5015762" y="2127070"/>
            <a:ext cx="378140" cy="245378"/>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1000" dirty="0"/>
              <a:t>72%</a:t>
            </a:r>
          </a:p>
        </p:txBody>
      </p:sp>
      <p:sp>
        <p:nvSpPr>
          <p:cNvPr id="18" name="Rectángulo 17"/>
          <p:cNvSpPr/>
          <p:nvPr/>
        </p:nvSpPr>
        <p:spPr>
          <a:xfrm>
            <a:off x="5596478" y="2128999"/>
            <a:ext cx="378140" cy="24537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88" dirty="0"/>
              <a:t>64%</a:t>
            </a:r>
          </a:p>
        </p:txBody>
      </p:sp>
      <p:sp>
        <p:nvSpPr>
          <p:cNvPr id="19" name="Rectángulo 18"/>
          <p:cNvSpPr/>
          <p:nvPr/>
        </p:nvSpPr>
        <p:spPr>
          <a:xfrm>
            <a:off x="6204159" y="2128999"/>
            <a:ext cx="378140" cy="24537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88" dirty="0"/>
              <a:t>56%</a:t>
            </a:r>
          </a:p>
        </p:txBody>
      </p:sp>
      <p:pic>
        <p:nvPicPr>
          <p:cNvPr id="20"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p:cNvSpPr txBox="1"/>
          <p:nvPr/>
        </p:nvSpPr>
        <p:spPr>
          <a:xfrm>
            <a:off x="527493" y="764704"/>
            <a:ext cx="315682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dirty="0" smtClean="0">
                <a:latin typeface="+mj-lt"/>
              </a:rPr>
              <a:t>Criterios de evaluación</a:t>
            </a:r>
            <a:endParaRPr lang="es-ES" sz="1600" dirty="0">
              <a:latin typeface="+mj-lt"/>
            </a:endParaRPr>
          </a:p>
        </p:txBody>
      </p:sp>
    </p:spTree>
    <p:extLst>
      <p:ext uri="{BB962C8B-B14F-4D97-AF65-F5344CB8AC3E}">
        <p14:creationId xmlns:p14="http://schemas.microsoft.com/office/powerpoint/2010/main" val="864867710"/>
      </p:ext>
    </p:extLst>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extLst>
              <a:ext uri="{28A0092B-C50C-407E-A947-70E740481C1C}">
                <a14:useLocalDpi xmlns:a14="http://schemas.microsoft.com/office/drawing/2010/main" val="0"/>
              </a:ext>
            </a:extLst>
          </a:blip>
          <a:srcRect l="4982" t="6452" r="913" b="2535"/>
          <a:stretch/>
        </p:blipFill>
        <p:spPr bwMode="auto">
          <a:xfrm>
            <a:off x="790595" y="1970458"/>
            <a:ext cx="6914569" cy="3943465"/>
          </a:xfrm>
          <a:prstGeom prst="rect">
            <a:avLst/>
          </a:prstGeom>
          <a:noFill/>
          <a:ln>
            <a:noFill/>
          </a:ln>
          <a:extLst>
            <a:ext uri="{53640926-AAD7-44D8-BBD7-CCE9431645EC}">
              <a14:shadowObscured xmlns:a14="http://schemas.microsoft.com/office/drawing/2010/main"/>
            </a:ext>
          </a:extLst>
        </p:spPr>
      </p:pic>
      <p:sp>
        <p:nvSpPr>
          <p:cNvPr id="6" name="Rectángulo 5"/>
          <p:cNvSpPr/>
          <p:nvPr/>
        </p:nvSpPr>
        <p:spPr>
          <a:xfrm>
            <a:off x="1438836" y="2348599"/>
            <a:ext cx="324120" cy="216080"/>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50" dirty="0"/>
              <a:t>15%</a:t>
            </a:r>
          </a:p>
        </p:txBody>
      </p:sp>
      <p:sp>
        <p:nvSpPr>
          <p:cNvPr id="7" name="Rectángulo 6"/>
          <p:cNvSpPr/>
          <p:nvPr/>
        </p:nvSpPr>
        <p:spPr>
          <a:xfrm>
            <a:off x="1979037" y="2888799"/>
            <a:ext cx="324120" cy="21608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50" dirty="0"/>
              <a:t>10%</a:t>
            </a:r>
          </a:p>
        </p:txBody>
      </p:sp>
      <p:sp>
        <p:nvSpPr>
          <p:cNvPr id="8" name="Rectángulo 7"/>
          <p:cNvSpPr/>
          <p:nvPr/>
        </p:nvSpPr>
        <p:spPr>
          <a:xfrm>
            <a:off x="2411198" y="2348599"/>
            <a:ext cx="378140" cy="216080"/>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88" dirty="0"/>
              <a:t>17%</a:t>
            </a:r>
          </a:p>
        </p:txBody>
      </p:sp>
      <p:sp>
        <p:nvSpPr>
          <p:cNvPr id="9" name="Rectángulo 8"/>
          <p:cNvSpPr/>
          <p:nvPr/>
        </p:nvSpPr>
        <p:spPr>
          <a:xfrm>
            <a:off x="2897378" y="2747528"/>
            <a:ext cx="324120" cy="21608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50" dirty="0"/>
              <a:t>11%</a:t>
            </a:r>
          </a:p>
        </p:txBody>
      </p:sp>
      <p:sp>
        <p:nvSpPr>
          <p:cNvPr id="10" name="Rectángulo 9"/>
          <p:cNvSpPr/>
          <p:nvPr/>
        </p:nvSpPr>
        <p:spPr>
          <a:xfrm>
            <a:off x="3290908" y="3248420"/>
            <a:ext cx="324120" cy="21608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50" dirty="0"/>
              <a:t>4%</a:t>
            </a:r>
          </a:p>
        </p:txBody>
      </p:sp>
      <p:sp>
        <p:nvSpPr>
          <p:cNvPr id="11" name="Rectángulo 10"/>
          <p:cNvSpPr/>
          <p:nvPr/>
        </p:nvSpPr>
        <p:spPr>
          <a:xfrm>
            <a:off x="3653659" y="3483020"/>
            <a:ext cx="324120" cy="21608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50" dirty="0"/>
              <a:t>2%</a:t>
            </a:r>
          </a:p>
        </p:txBody>
      </p:sp>
      <p:sp>
        <p:nvSpPr>
          <p:cNvPr id="12" name="Rectángulo 11"/>
          <p:cNvSpPr/>
          <p:nvPr/>
        </p:nvSpPr>
        <p:spPr>
          <a:xfrm>
            <a:off x="4185077" y="3199543"/>
            <a:ext cx="324120" cy="21608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50" dirty="0"/>
              <a:t>5%</a:t>
            </a:r>
          </a:p>
        </p:txBody>
      </p:sp>
      <p:sp>
        <p:nvSpPr>
          <p:cNvPr id="13" name="Rectángulo 12"/>
          <p:cNvSpPr/>
          <p:nvPr/>
        </p:nvSpPr>
        <p:spPr>
          <a:xfrm>
            <a:off x="4645770" y="3252310"/>
            <a:ext cx="324120" cy="21608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50" dirty="0"/>
              <a:t>4%</a:t>
            </a:r>
          </a:p>
        </p:txBody>
      </p:sp>
      <p:sp>
        <p:nvSpPr>
          <p:cNvPr id="14" name="Rectángulo 13"/>
          <p:cNvSpPr/>
          <p:nvPr/>
        </p:nvSpPr>
        <p:spPr>
          <a:xfrm>
            <a:off x="6828954" y="3468576"/>
            <a:ext cx="324120" cy="21608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50" dirty="0"/>
              <a:t>1%</a:t>
            </a:r>
          </a:p>
        </p:txBody>
      </p:sp>
      <p:sp>
        <p:nvSpPr>
          <p:cNvPr id="15" name="Rectángulo 14"/>
          <p:cNvSpPr/>
          <p:nvPr/>
        </p:nvSpPr>
        <p:spPr>
          <a:xfrm>
            <a:off x="6300642" y="2078498"/>
            <a:ext cx="324120" cy="216080"/>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50" dirty="0"/>
              <a:t>21%</a:t>
            </a:r>
          </a:p>
        </p:txBody>
      </p:sp>
      <p:sp>
        <p:nvSpPr>
          <p:cNvPr id="16" name="Rectángulo 15"/>
          <p:cNvSpPr/>
          <p:nvPr/>
        </p:nvSpPr>
        <p:spPr>
          <a:xfrm>
            <a:off x="5836843" y="3356460"/>
            <a:ext cx="324120" cy="21608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50" dirty="0"/>
              <a:t>2%</a:t>
            </a:r>
          </a:p>
        </p:txBody>
      </p:sp>
      <p:sp>
        <p:nvSpPr>
          <p:cNvPr id="17" name="Rectángulo 16"/>
          <p:cNvSpPr/>
          <p:nvPr/>
        </p:nvSpPr>
        <p:spPr>
          <a:xfrm>
            <a:off x="5427560" y="3356460"/>
            <a:ext cx="324120" cy="21608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50" dirty="0"/>
              <a:t>2%</a:t>
            </a:r>
          </a:p>
        </p:txBody>
      </p:sp>
      <p:sp>
        <p:nvSpPr>
          <p:cNvPr id="18" name="Rectángulo 17"/>
          <p:cNvSpPr/>
          <p:nvPr/>
        </p:nvSpPr>
        <p:spPr>
          <a:xfrm>
            <a:off x="5079246" y="3090199"/>
            <a:ext cx="324120" cy="21608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50" dirty="0"/>
              <a:t>5%</a:t>
            </a:r>
          </a:p>
        </p:txBody>
      </p:sp>
      <p:pic>
        <p:nvPicPr>
          <p:cNvPr id="19"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250789" y="980728"/>
            <a:ext cx="315682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dirty="0" smtClean="0">
                <a:latin typeface="+mj-lt"/>
              </a:rPr>
              <a:t>Líneas de investigación</a:t>
            </a:r>
            <a:endParaRPr lang="es-ES" sz="1600" dirty="0">
              <a:latin typeface="+mj-lt"/>
            </a:endParaRPr>
          </a:p>
        </p:txBody>
      </p:sp>
    </p:spTree>
    <p:extLst>
      <p:ext uri="{BB962C8B-B14F-4D97-AF65-F5344CB8AC3E}">
        <p14:creationId xmlns:p14="http://schemas.microsoft.com/office/powerpoint/2010/main" val="1920428200"/>
      </p:ext>
    </p:extLst>
  </p:cSld>
  <p:clrMapOvr>
    <a:masterClrMapping/>
  </p:clrMapOvr>
  <p:transition spd="med">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5921" t="4981" r="3086" b="3738"/>
          <a:stretch/>
        </p:blipFill>
        <p:spPr bwMode="auto">
          <a:xfrm>
            <a:off x="1041976" y="2240559"/>
            <a:ext cx="6266328" cy="3457284"/>
          </a:xfrm>
          <a:prstGeom prst="rect">
            <a:avLst/>
          </a:prstGeom>
          <a:noFill/>
          <a:ln>
            <a:noFill/>
          </a:ln>
          <a:extLst>
            <a:ext uri="{53640926-AAD7-44D8-BBD7-CCE9431645EC}">
              <a14:shadowObscured xmlns:a14="http://schemas.microsoft.com/office/drawing/2010/main"/>
            </a:ext>
          </a:extLst>
        </p:spPr>
      </p:pic>
      <p:sp>
        <p:nvSpPr>
          <p:cNvPr id="6" name="Rectángulo 5"/>
          <p:cNvSpPr/>
          <p:nvPr/>
        </p:nvSpPr>
        <p:spPr>
          <a:xfrm>
            <a:off x="2087077" y="1928072"/>
            <a:ext cx="378140" cy="245378"/>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1000" dirty="0"/>
              <a:t>66%</a:t>
            </a:r>
          </a:p>
        </p:txBody>
      </p:sp>
      <p:sp>
        <p:nvSpPr>
          <p:cNvPr id="7" name="Rectángulo 6"/>
          <p:cNvSpPr/>
          <p:nvPr/>
        </p:nvSpPr>
        <p:spPr>
          <a:xfrm>
            <a:off x="2573258" y="1928072"/>
            <a:ext cx="378140" cy="245378"/>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1000" dirty="0"/>
              <a:t>70%</a:t>
            </a:r>
          </a:p>
        </p:txBody>
      </p:sp>
      <p:sp>
        <p:nvSpPr>
          <p:cNvPr id="8" name="Rectángulo 7"/>
          <p:cNvSpPr/>
          <p:nvPr/>
        </p:nvSpPr>
        <p:spPr>
          <a:xfrm>
            <a:off x="3059438" y="1928072"/>
            <a:ext cx="378140" cy="24537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88" dirty="0"/>
              <a:t>58%</a:t>
            </a:r>
          </a:p>
        </p:txBody>
      </p:sp>
      <p:sp>
        <p:nvSpPr>
          <p:cNvPr id="9" name="Rectángulo 8"/>
          <p:cNvSpPr/>
          <p:nvPr/>
        </p:nvSpPr>
        <p:spPr>
          <a:xfrm>
            <a:off x="3545619" y="1928072"/>
            <a:ext cx="378140" cy="245378"/>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1000" dirty="0"/>
              <a:t>67%</a:t>
            </a:r>
          </a:p>
        </p:txBody>
      </p:sp>
      <p:sp>
        <p:nvSpPr>
          <p:cNvPr id="10" name="Rectángulo 9"/>
          <p:cNvSpPr/>
          <p:nvPr/>
        </p:nvSpPr>
        <p:spPr>
          <a:xfrm>
            <a:off x="4082766" y="1928072"/>
            <a:ext cx="378140" cy="24537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88" dirty="0"/>
              <a:t>58%</a:t>
            </a:r>
          </a:p>
        </p:txBody>
      </p:sp>
      <p:sp>
        <p:nvSpPr>
          <p:cNvPr id="11" name="Rectángulo 10"/>
          <p:cNvSpPr/>
          <p:nvPr/>
        </p:nvSpPr>
        <p:spPr>
          <a:xfrm>
            <a:off x="4670880" y="1928072"/>
            <a:ext cx="378140" cy="24537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88" dirty="0"/>
              <a:t>55%</a:t>
            </a:r>
          </a:p>
        </p:txBody>
      </p:sp>
      <p:sp>
        <p:nvSpPr>
          <p:cNvPr id="12" name="Rectángulo 11"/>
          <p:cNvSpPr/>
          <p:nvPr/>
        </p:nvSpPr>
        <p:spPr>
          <a:xfrm>
            <a:off x="5166221" y="1928072"/>
            <a:ext cx="378140" cy="24537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88" dirty="0"/>
              <a:t>47%</a:t>
            </a:r>
          </a:p>
        </p:txBody>
      </p:sp>
      <p:pic>
        <p:nvPicPr>
          <p:cNvPr id="13"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508663" y="980728"/>
            <a:ext cx="315682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dirty="0" smtClean="0">
                <a:latin typeface="+mj-lt"/>
              </a:rPr>
              <a:t>Capacidades</a:t>
            </a:r>
            <a:endParaRPr lang="es-ES" sz="1600" dirty="0">
              <a:latin typeface="+mj-lt"/>
            </a:endParaRPr>
          </a:p>
        </p:txBody>
      </p:sp>
    </p:spTree>
    <p:extLst>
      <p:ext uri="{BB962C8B-B14F-4D97-AF65-F5344CB8AC3E}">
        <p14:creationId xmlns:p14="http://schemas.microsoft.com/office/powerpoint/2010/main" val="2840851147"/>
      </p:ext>
    </p:extLst>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5436" t="2746" r="7506" b="6078"/>
          <a:stretch/>
        </p:blipFill>
        <p:spPr bwMode="auto">
          <a:xfrm>
            <a:off x="898635" y="2402619"/>
            <a:ext cx="6806529" cy="3241204"/>
          </a:xfrm>
          <a:prstGeom prst="rect">
            <a:avLst/>
          </a:prstGeom>
          <a:noFill/>
          <a:ln>
            <a:noFill/>
          </a:ln>
          <a:extLst>
            <a:ext uri="{53640926-AAD7-44D8-BBD7-CCE9431645EC}">
              <a14:shadowObscured xmlns:a14="http://schemas.microsoft.com/office/drawing/2010/main"/>
            </a:ext>
          </a:extLst>
        </p:spPr>
      </p:pic>
      <p:sp>
        <p:nvSpPr>
          <p:cNvPr id="6" name="Rectángulo 5"/>
          <p:cNvSpPr/>
          <p:nvPr/>
        </p:nvSpPr>
        <p:spPr>
          <a:xfrm>
            <a:off x="2087077" y="1928072"/>
            <a:ext cx="378140" cy="245378"/>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1000" dirty="0"/>
              <a:t>67%</a:t>
            </a:r>
          </a:p>
        </p:txBody>
      </p:sp>
      <p:sp>
        <p:nvSpPr>
          <p:cNvPr id="7" name="Rectángulo 6"/>
          <p:cNvSpPr/>
          <p:nvPr/>
        </p:nvSpPr>
        <p:spPr>
          <a:xfrm>
            <a:off x="2681298" y="1926979"/>
            <a:ext cx="378140" cy="24537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88" dirty="0"/>
              <a:t>57%</a:t>
            </a:r>
          </a:p>
        </p:txBody>
      </p:sp>
      <p:sp>
        <p:nvSpPr>
          <p:cNvPr id="8" name="Rectángulo 7"/>
          <p:cNvSpPr/>
          <p:nvPr/>
        </p:nvSpPr>
        <p:spPr>
          <a:xfrm>
            <a:off x="3275519" y="1912808"/>
            <a:ext cx="378140" cy="245378"/>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1000" dirty="0"/>
              <a:t>64%</a:t>
            </a:r>
          </a:p>
        </p:txBody>
      </p:sp>
      <p:sp>
        <p:nvSpPr>
          <p:cNvPr id="9" name="Rectángulo 8"/>
          <p:cNvSpPr/>
          <p:nvPr/>
        </p:nvSpPr>
        <p:spPr>
          <a:xfrm>
            <a:off x="3854879" y="1915642"/>
            <a:ext cx="378140" cy="24537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88" dirty="0"/>
              <a:t>61%</a:t>
            </a:r>
          </a:p>
        </p:txBody>
      </p:sp>
      <p:sp>
        <p:nvSpPr>
          <p:cNvPr id="10" name="Rectángulo 9"/>
          <p:cNvSpPr/>
          <p:nvPr/>
        </p:nvSpPr>
        <p:spPr>
          <a:xfrm>
            <a:off x="4459654" y="1913752"/>
            <a:ext cx="378140" cy="24537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88" dirty="0"/>
              <a:t>62%</a:t>
            </a:r>
          </a:p>
        </p:txBody>
      </p:sp>
      <p:sp>
        <p:nvSpPr>
          <p:cNvPr id="11" name="Rectángulo 10"/>
          <p:cNvSpPr/>
          <p:nvPr/>
        </p:nvSpPr>
        <p:spPr>
          <a:xfrm>
            <a:off x="5166221" y="1917287"/>
            <a:ext cx="378140" cy="245378"/>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1000" dirty="0"/>
              <a:t>68%</a:t>
            </a:r>
          </a:p>
        </p:txBody>
      </p:sp>
      <p:sp>
        <p:nvSpPr>
          <p:cNvPr id="12" name="Rectángulo 11"/>
          <p:cNvSpPr/>
          <p:nvPr/>
        </p:nvSpPr>
        <p:spPr>
          <a:xfrm>
            <a:off x="5851681" y="1914292"/>
            <a:ext cx="378140" cy="24537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88" dirty="0"/>
              <a:t>62%</a:t>
            </a:r>
          </a:p>
        </p:txBody>
      </p:sp>
      <p:pic>
        <p:nvPicPr>
          <p:cNvPr id="13"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232980" y="761096"/>
            <a:ext cx="315682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dirty="0" smtClean="0">
                <a:latin typeface="+mj-lt"/>
              </a:rPr>
              <a:t>Conocimientos</a:t>
            </a:r>
            <a:endParaRPr lang="es-ES" sz="1600" dirty="0">
              <a:latin typeface="+mj-lt"/>
            </a:endParaRPr>
          </a:p>
        </p:txBody>
      </p:sp>
    </p:spTree>
    <p:extLst>
      <p:ext uri="{BB962C8B-B14F-4D97-AF65-F5344CB8AC3E}">
        <p14:creationId xmlns:p14="http://schemas.microsoft.com/office/powerpoint/2010/main" val="204748516"/>
      </p:ext>
    </p:extLst>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13"/>
          <p:cNvSpPr>
            <a:spLocks noGrp="1"/>
          </p:cNvSpPr>
          <p:nvPr>
            <p:ph idx="1"/>
          </p:nvPr>
        </p:nvSpPr>
        <p:spPr>
          <a:xfrm>
            <a:off x="972830" y="1916832"/>
            <a:ext cx="7703625" cy="3096344"/>
          </a:xfrm>
        </p:spPr>
        <p:txBody>
          <a:bodyPr rtlCol="0"/>
          <a:lstStyle/>
          <a:p>
            <a:pPr marL="34299" indent="0" algn="ctr">
              <a:buNone/>
            </a:pPr>
            <a:r>
              <a:rPr lang="es-EC" sz="2000" b="1" dirty="0">
                <a:latin typeface="+mj-lt"/>
              </a:rPr>
              <a:t>ESTUDIO DE PERTINENCIA Y FACTIBILIDAD PARA LA CREACIÓN DEL PROGRAMA DE DOCTORADO EN CIENCIAS ADMINISTRATIVAS EN COOPERACIÓN ENTRE UNIVERSIDAD DE LAS FUERZAS </a:t>
            </a:r>
            <a:r>
              <a:rPr lang="es-EC" sz="2000" b="1" dirty="0" smtClean="0">
                <a:latin typeface="+mj-lt"/>
              </a:rPr>
              <a:t>ARMADAS ESPE </a:t>
            </a:r>
            <a:r>
              <a:rPr lang="es-EC" sz="2000" b="1" dirty="0">
                <a:latin typeface="+mj-lt"/>
              </a:rPr>
              <a:t>Y ESCUELA SUPERIOR </a:t>
            </a:r>
            <a:r>
              <a:rPr lang="es-EC" sz="2000" b="1" dirty="0" smtClean="0">
                <a:latin typeface="+mj-lt"/>
              </a:rPr>
              <a:t>POLITÉCNICA </a:t>
            </a:r>
            <a:r>
              <a:rPr lang="es-EC" sz="2000" b="1" dirty="0">
                <a:latin typeface="+mj-lt"/>
              </a:rPr>
              <a:t>DE CHIMBORAZO (ESPOCH)</a:t>
            </a:r>
            <a:endParaRPr lang="es-ES" sz="2000" dirty="0">
              <a:latin typeface="+mj-lt"/>
            </a:endParaRPr>
          </a:p>
          <a:p>
            <a:pPr marL="34299" indent="0" algn="ctr">
              <a:buNone/>
            </a:pPr>
            <a:endParaRPr lang="es-ES" dirty="0"/>
          </a:p>
        </p:txBody>
      </p:sp>
      <p:pic>
        <p:nvPicPr>
          <p:cNvPr id="1026" name="Picture 2" descr="Resultado de imagen para logo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860" y="4005064"/>
            <a:ext cx="2160803" cy="17951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2024" y="4005064"/>
            <a:ext cx="1694272" cy="17082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sultado de imagen para universidad de las fuerzas armadas es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tema"/>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7709"/>
          <a:stretch/>
        </p:blipFill>
        <p:spPr bwMode="auto">
          <a:xfrm>
            <a:off x="525699" y="620687"/>
            <a:ext cx="2040161" cy="131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743057"/>
      </p:ext>
    </p:extLst>
  </p:cSld>
  <p:clrMapOvr>
    <a:masterClrMapping/>
  </p:clrMapOvr>
  <p:transition spd="med">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2">
            <a:extLst>
              <a:ext uri="{28A0092B-C50C-407E-A947-70E740481C1C}">
                <a14:useLocalDpi xmlns:a14="http://schemas.microsoft.com/office/drawing/2010/main" val="0"/>
              </a:ext>
            </a:extLst>
          </a:blip>
          <a:srcRect l="4982" t="19067" r="2021" b="10139"/>
          <a:stretch/>
        </p:blipFill>
        <p:spPr bwMode="auto">
          <a:xfrm>
            <a:off x="1546876" y="1916832"/>
            <a:ext cx="5564067" cy="3726991"/>
          </a:xfrm>
          <a:prstGeom prst="rect">
            <a:avLst/>
          </a:prstGeom>
          <a:noFill/>
          <a:ln>
            <a:noFill/>
          </a:ln>
          <a:extLst>
            <a:ext uri="{53640926-AAD7-44D8-BBD7-CCE9431645EC}">
              <a14:shadowObscured xmlns:a14="http://schemas.microsoft.com/office/drawing/2010/main"/>
            </a:ext>
          </a:extLst>
        </p:spPr>
      </p:pic>
      <p:pic>
        <p:nvPicPr>
          <p:cNvPr id="4"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51520" y="976985"/>
            <a:ext cx="315682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dirty="0" smtClean="0">
                <a:latin typeface="+mj-lt"/>
              </a:rPr>
              <a:t>Inversión propia</a:t>
            </a:r>
            <a:endParaRPr lang="es-ES" sz="1600" dirty="0">
              <a:latin typeface="+mj-lt"/>
            </a:endParaRPr>
          </a:p>
        </p:txBody>
      </p:sp>
      <p:sp>
        <p:nvSpPr>
          <p:cNvPr id="8" name="Rectángulo 7"/>
          <p:cNvSpPr/>
          <p:nvPr/>
        </p:nvSpPr>
        <p:spPr>
          <a:xfrm>
            <a:off x="2843808" y="3356992"/>
            <a:ext cx="378140" cy="24537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88" dirty="0" smtClean="0"/>
              <a:t>13%</a:t>
            </a:r>
            <a:endParaRPr lang="es-ES" sz="788" dirty="0"/>
          </a:p>
        </p:txBody>
      </p:sp>
      <p:sp>
        <p:nvSpPr>
          <p:cNvPr id="9" name="Rectángulo 8"/>
          <p:cNvSpPr/>
          <p:nvPr/>
        </p:nvSpPr>
        <p:spPr>
          <a:xfrm>
            <a:off x="3635896" y="1916832"/>
            <a:ext cx="378140" cy="245378"/>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88" dirty="0" smtClean="0"/>
              <a:t>30%</a:t>
            </a:r>
            <a:endParaRPr lang="es-ES" sz="788" dirty="0"/>
          </a:p>
        </p:txBody>
      </p:sp>
      <p:sp>
        <p:nvSpPr>
          <p:cNvPr id="10" name="Rectángulo 9"/>
          <p:cNvSpPr/>
          <p:nvPr/>
        </p:nvSpPr>
        <p:spPr>
          <a:xfrm>
            <a:off x="4335755" y="3356992"/>
            <a:ext cx="378140" cy="24537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s-ES" sz="788" dirty="0" smtClean="0"/>
              <a:t>14%</a:t>
            </a:r>
            <a:endParaRPr lang="es-ES" sz="788" dirty="0"/>
          </a:p>
        </p:txBody>
      </p:sp>
    </p:spTree>
    <p:extLst>
      <p:ext uri="{BB962C8B-B14F-4D97-AF65-F5344CB8AC3E}">
        <p14:creationId xmlns:p14="http://schemas.microsoft.com/office/powerpoint/2010/main" val="935649186"/>
      </p:ext>
    </p:extLst>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764704"/>
            <a:ext cx="3156828"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000" b="1" dirty="0" smtClean="0">
                <a:ln/>
                <a:solidFill>
                  <a:schemeClr val="accent3"/>
                </a:solidFill>
                <a:latin typeface="+mj-lt"/>
              </a:rPr>
              <a:t>DEMANDA</a:t>
            </a:r>
            <a:endParaRPr lang="es-ES" sz="4000" b="1" dirty="0">
              <a:ln/>
              <a:solidFill>
                <a:schemeClr val="accent3"/>
              </a:solidFill>
              <a:latin typeface="+mj-lt"/>
            </a:endParaRPr>
          </a:p>
        </p:txBody>
      </p:sp>
      <p:graphicFrame>
        <p:nvGraphicFramePr>
          <p:cNvPr id="3" name="Diagrama 2"/>
          <p:cNvGraphicFramePr/>
          <p:nvPr>
            <p:extLst>
              <p:ext uri="{D42A27DB-BD31-4B8C-83A1-F6EECF244321}">
                <p14:modId xmlns:p14="http://schemas.microsoft.com/office/powerpoint/2010/main" val="3390969405"/>
              </p:ext>
            </p:extLst>
          </p:nvPr>
        </p:nvGraphicFramePr>
        <p:xfrm>
          <a:off x="1205372" y="1988840"/>
          <a:ext cx="66967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4" name="Rectángulo 3"/>
              <p:cNvSpPr/>
              <p:nvPr/>
            </p:nvSpPr>
            <p:spPr>
              <a:xfrm>
                <a:off x="1331640" y="3645024"/>
                <a:ext cx="6660232" cy="2313454"/>
              </a:xfrm>
              <a:prstGeom prst="rect">
                <a:avLst/>
              </a:prstGeom>
            </p:spPr>
            <p:txBody>
              <a:bodyPr wrap="square">
                <a:spAutoFit/>
              </a:bodyPr>
              <a:lstStyle/>
              <a:p>
                <a:pPr algn="ctr">
                  <a:lnSpc>
                    <a:spcPct val="150000"/>
                  </a:lnSpc>
                  <a:spcAft>
                    <a:spcPts val="1000"/>
                  </a:spcAft>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ea typeface="Calibri" panose="020F0502020204030204" pitchFamily="34" charset="0"/>
                          <a:cs typeface="Times New Roman" panose="02020603050405020304" pitchFamily="18" charset="0"/>
                        </a:rPr>
                        <m:t>𝑑</m:t>
                      </m:r>
                      <m:r>
                        <a:rPr lang="es-EC" sz="1400" i="1">
                          <a:latin typeface="Cambria Math" panose="02040503050406030204" pitchFamily="18" charset="0"/>
                          <a:ea typeface="Calibri" panose="020F0502020204030204" pitchFamily="34" charset="0"/>
                          <a:cs typeface="Times New Roman" panose="02020603050405020304" pitchFamily="18" charset="0"/>
                        </a:rPr>
                        <m:t>=</m:t>
                      </m:r>
                      <m:r>
                        <a:rPr lang="es-EC" sz="1400" i="1">
                          <a:latin typeface="Cambria Math" panose="02040503050406030204" pitchFamily="18" charset="0"/>
                          <a:ea typeface="Calibri" panose="020F0502020204030204" pitchFamily="34" charset="0"/>
                          <a:cs typeface="Times New Roman" panose="02020603050405020304" pitchFamily="18" charset="0"/>
                        </a:rPr>
                        <m:t>𝑃𝑜𝑏𝑙𝑎𝑐𝑖</m:t>
                      </m:r>
                      <m:r>
                        <a:rPr lang="es-EC" sz="1400" i="1">
                          <a:latin typeface="Cambria Math" panose="02040503050406030204" pitchFamily="18" charset="0"/>
                          <a:ea typeface="Calibri" panose="020F0502020204030204" pitchFamily="34" charset="0"/>
                          <a:cs typeface="Times New Roman" panose="02020603050405020304" pitchFamily="18" charset="0"/>
                        </a:rPr>
                        <m:t>ó</m:t>
                      </m:r>
                      <m:r>
                        <a:rPr lang="es-EC" sz="1400" i="1">
                          <a:latin typeface="Cambria Math" panose="02040503050406030204" pitchFamily="18" charset="0"/>
                          <a:ea typeface="Calibri" panose="020F0502020204030204" pitchFamily="34" charset="0"/>
                          <a:cs typeface="Times New Roman" panose="02020603050405020304" pitchFamily="18" charset="0"/>
                        </a:rPr>
                        <m:t>𝑛</m:t>
                      </m:r>
                      <m:r>
                        <a:rPr lang="es-EC" sz="1400" i="1">
                          <a:latin typeface="Cambria Math" panose="02040503050406030204" pitchFamily="18" charset="0"/>
                          <a:ea typeface="Calibri" panose="020F0502020204030204" pitchFamily="34" charset="0"/>
                          <a:cs typeface="Times New Roman" panose="02020603050405020304" pitchFamily="18" charset="0"/>
                        </a:rPr>
                        <m:t>∗</m:t>
                      </m:r>
                      <m:r>
                        <a:rPr lang="es-EC" sz="1400" i="1">
                          <a:latin typeface="Cambria Math" panose="02040503050406030204" pitchFamily="18" charset="0"/>
                          <a:ea typeface="Calibri" panose="020F0502020204030204" pitchFamily="34" charset="0"/>
                          <a:cs typeface="Times New Roman" panose="02020603050405020304" pitchFamily="18" charset="0"/>
                        </a:rPr>
                        <m:t>𝑖𝑛𝑡𝑒𝑛𝑠𝑖</m:t>
                      </m:r>
                      <m:r>
                        <a:rPr lang="es-EC" sz="1400" i="1">
                          <a:latin typeface="Cambria Math" panose="02040503050406030204" pitchFamily="18" charset="0"/>
                          <a:ea typeface="Calibri" panose="020F0502020204030204" pitchFamily="34" charset="0"/>
                          <a:cs typeface="Times New Roman" panose="02020603050405020304" pitchFamily="18" charset="0"/>
                        </a:rPr>
                        <m:t>ó</m:t>
                      </m:r>
                      <m:r>
                        <a:rPr lang="es-EC" sz="1400" i="1">
                          <a:latin typeface="Cambria Math" panose="02040503050406030204" pitchFamily="18" charset="0"/>
                          <a:ea typeface="Calibri" panose="020F0502020204030204" pitchFamily="34" charset="0"/>
                          <a:cs typeface="Times New Roman" panose="02020603050405020304" pitchFamily="18" charset="0"/>
                        </a:rPr>
                        <m:t>𝑛</m:t>
                      </m:r>
                      <m:r>
                        <a:rPr lang="es-EC" sz="1400" i="1">
                          <a:latin typeface="Cambria Math" panose="02040503050406030204" pitchFamily="18" charset="0"/>
                          <a:ea typeface="Calibri" panose="020F0502020204030204" pitchFamily="34" charset="0"/>
                          <a:cs typeface="Times New Roman" panose="02020603050405020304" pitchFamily="18" charset="0"/>
                        </a:rPr>
                        <m:t> </m:t>
                      </m:r>
                      <m:r>
                        <a:rPr lang="es-EC" sz="1400" i="1">
                          <a:latin typeface="Cambria Math" panose="02040503050406030204" pitchFamily="18" charset="0"/>
                          <a:ea typeface="Calibri" panose="020F0502020204030204" pitchFamily="34" charset="0"/>
                          <a:cs typeface="Times New Roman" panose="02020603050405020304" pitchFamily="18" charset="0"/>
                        </a:rPr>
                        <m:t>𝑑𝑒</m:t>
                      </m:r>
                      <m:r>
                        <a:rPr lang="es-EC" sz="1400" i="1">
                          <a:latin typeface="Cambria Math" panose="02040503050406030204" pitchFamily="18" charset="0"/>
                          <a:ea typeface="Calibri" panose="020F0502020204030204" pitchFamily="34" charset="0"/>
                          <a:cs typeface="Times New Roman" panose="02020603050405020304" pitchFamily="18" charset="0"/>
                        </a:rPr>
                        <m:t> </m:t>
                      </m:r>
                      <m:r>
                        <a:rPr lang="es-EC" sz="1400" i="1">
                          <a:latin typeface="Cambria Math" panose="02040503050406030204" pitchFamily="18" charset="0"/>
                          <a:ea typeface="Calibri" panose="020F0502020204030204" pitchFamily="34" charset="0"/>
                          <a:cs typeface="Times New Roman" panose="02020603050405020304" pitchFamily="18" charset="0"/>
                        </a:rPr>
                        <m:t>𝑐𝑜𝑚𝑝𝑟𝑎</m:t>
                      </m:r>
                      <m:r>
                        <a:rPr lang="es-EC" sz="1400" i="1">
                          <a:latin typeface="Cambria Math" panose="02040503050406030204" pitchFamily="18" charset="0"/>
                          <a:ea typeface="Calibri" panose="020F0502020204030204" pitchFamily="34" charset="0"/>
                          <a:cs typeface="Times New Roman" panose="02020603050405020304" pitchFamily="18" charset="0"/>
                        </a:rPr>
                        <m:t>∗</m:t>
                      </m:r>
                      <m:r>
                        <a:rPr lang="es-EC" sz="1400" i="1">
                          <a:latin typeface="Cambria Math" panose="02040503050406030204" pitchFamily="18" charset="0"/>
                          <a:ea typeface="Calibri" panose="020F0502020204030204" pitchFamily="34" charset="0"/>
                          <a:cs typeface="Times New Roman" panose="02020603050405020304" pitchFamily="18" charset="0"/>
                        </a:rPr>
                        <m:t>𝑐𝑎𝑛𝑡𝑖𝑑𝑎𝑑</m:t>
                      </m:r>
                      <m:r>
                        <a:rPr lang="es-EC" sz="1400" i="1">
                          <a:latin typeface="Cambria Math" panose="02040503050406030204" pitchFamily="18" charset="0"/>
                          <a:ea typeface="Calibri" panose="020F0502020204030204" pitchFamily="34" charset="0"/>
                          <a:cs typeface="Times New Roman" panose="02020603050405020304" pitchFamily="18" charset="0"/>
                        </a:rPr>
                        <m:t> </m:t>
                      </m:r>
                      <m:r>
                        <a:rPr lang="es-EC" sz="1400" i="1">
                          <a:latin typeface="Cambria Math" panose="02040503050406030204" pitchFamily="18" charset="0"/>
                          <a:ea typeface="Calibri" panose="020F0502020204030204" pitchFamily="34" charset="0"/>
                          <a:cs typeface="Times New Roman" panose="02020603050405020304" pitchFamily="18" charset="0"/>
                        </a:rPr>
                        <m:t>𝑑𝑒</m:t>
                      </m:r>
                      <m:r>
                        <a:rPr lang="es-EC" sz="1400" i="1">
                          <a:latin typeface="Cambria Math" panose="02040503050406030204" pitchFamily="18" charset="0"/>
                          <a:ea typeface="Calibri" panose="020F0502020204030204" pitchFamily="34" charset="0"/>
                          <a:cs typeface="Times New Roman" panose="02020603050405020304" pitchFamily="18" charset="0"/>
                        </a:rPr>
                        <m:t> </m:t>
                      </m:r>
                      <m:r>
                        <a:rPr lang="es-EC" sz="1400" i="1">
                          <a:latin typeface="Cambria Math" panose="02040503050406030204" pitchFamily="18" charset="0"/>
                          <a:ea typeface="Calibri" panose="020F0502020204030204" pitchFamily="34" charset="0"/>
                          <a:cs typeface="Times New Roman" panose="02020603050405020304" pitchFamily="18" charset="0"/>
                        </a:rPr>
                        <m:t>𝑐𝑜𝑚𝑝𝑟𝑎</m:t>
                      </m:r>
                      <m:r>
                        <a:rPr lang="es-EC" sz="1400" i="1">
                          <a:latin typeface="Cambria Math" panose="02040503050406030204" pitchFamily="18" charset="0"/>
                          <a:ea typeface="Calibri" panose="020F0502020204030204" pitchFamily="34" charset="0"/>
                          <a:cs typeface="Times New Roman" panose="02020603050405020304" pitchFamily="18" charset="0"/>
                        </a:rPr>
                        <m:t>∗</m:t>
                      </m:r>
                      <m:r>
                        <a:rPr lang="es-EC" sz="1400" i="1">
                          <a:latin typeface="Cambria Math" panose="02040503050406030204" pitchFamily="18" charset="0"/>
                          <a:ea typeface="Calibri" panose="020F0502020204030204" pitchFamily="34" charset="0"/>
                          <a:cs typeface="Times New Roman" panose="02020603050405020304" pitchFamily="18" charset="0"/>
                        </a:rPr>
                        <m:t>𝑓𝑟𝑒𝑐𝑢𝑒𝑛𝑐𝑖𝑎</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1000"/>
                  </a:spcAft>
                </a:pPr>
                <a14:m>
                  <m:oMathPara xmlns:m="http://schemas.openxmlformats.org/officeDocument/2006/math">
                    <m:oMathParaPr>
                      <m:jc m:val="centerGroup"/>
                    </m:oMathParaPr>
                    <m:oMath xmlns:m="http://schemas.openxmlformats.org/officeDocument/2006/math">
                      <m:r>
                        <m:rPr>
                          <m:sty m:val="p"/>
                        </m:rPr>
                        <a:rPr lang="es-EC">
                          <a:effectLst/>
                          <a:latin typeface="Cambria Math" panose="02040503050406030204" pitchFamily="18" charset="0"/>
                          <a:ea typeface="Calibri" panose="020F0502020204030204" pitchFamily="34" charset="0"/>
                          <a:cs typeface="Times New Roman" panose="02020603050405020304" pitchFamily="18" charset="0"/>
                        </a:rPr>
                        <m:t>D</m:t>
                      </m:r>
                      <m:r>
                        <a:rPr lang="es-EC" i="1">
                          <a:effectLst/>
                          <a:latin typeface="Cambria Math" panose="02040503050406030204" pitchFamily="18" charset="0"/>
                          <a:ea typeface="Calibri" panose="020F0502020204030204" pitchFamily="34" charset="0"/>
                          <a:cs typeface="Times New Roman" panose="02020603050405020304" pitchFamily="18" charset="0"/>
                        </a:rPr>
                        <m:t>=(1.196×80,%×78,5%×1)</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1000"/>
                  </a:spcAft>
                </a:pPr>
                <a14:m>
                  <m:oMathPara xmlns:m="http://schemas.openxmlformats.org/officeDocument/2006/math">
                    <m:oMathParaPr>
                      <m:jc m:val="centerGroup"/>
                    </m:oMathParaPr>
                    <m:oMath xmlns:m="http://schemas.openxmlformats.org/officeDocument/2006/math">
                      <m:r>
                        <m:rPr>
                          <m:sty m:val="p"/>
                        </m:rPr>
                        <a:rPr lang="es-EC">
                          <a:effectLst/>
                          <a:latin typeface="Cambria Math" panose="02040503050406030204" pitchFamily="18" charset="0"/>
                          <a:ea typeface="Calibri" panose="020F0502020204030204" pitchFamily="34" charset="0"/>
                          <a:cs typeface="Times New Roman" panose="02020603050405020304" pitchFamily="18" charset="0"/>
                        </a:rPr>
                        <m:t>D</m:t>
                      </m:r>
                      <m:r>
                        <a:rPr lang="es-EC" i="1">
                          <a:effectLst/>
                          <a:latin typeface="Cambria Math" panose="02040503050406030204" pitchFamily="18" charset="0"/>
                          <a:ea typeface="Calibri" panose="020F0502020204030204" pitchFamily="34" charset="0"/>
                          <a:cs typeface="Times New Roman" panose="02020603050405020304" pitchFamily="18" charset="0"/>
                        </a:rPr>
                        <m:t>=753,90</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1000"/>
                  </a:spcAft>
                </a:pPr>
                <a14:m>
                  <m:oMathPara xmlns:m="http://schemas.openxmlformats.org/officeDocument/2006/math">
                    <m:oMathParaPr>
                      <m:jc m:val="centerGroup"/>
                    </m:oMathParaPr>
                    <m:oMath xmlns:m="http://schemas.openxmlformats.org/officeDocument/2006/math">
                      <m:r>
                        <m:rPr>
                          <m:sty m:val="p"/>
                        </m:rPr>
                        <a:rPr lang="es-EC">
                          <a:effectLst/>
                          <a:latin typeface="Cambria Math" panose="02040503050406030204" pitchFamily="18" charset="0"/>
                          <a:ea typeface="Calibri" panose="020F0502020204030204" pitchFamily="34" charset="0"/>
                          <a:cs typeface="Times New Roman" panose="02020603050405020304" pitchFamily="18" charset="0"/>
                        </a:rPr>
                        <m:t>D</m:t>
                      </m:r>
                      <m:r>
                        <a:rPr lang="es-EC" i="1">
                          <a:effectLst/>
                          <a:latin typeface="Cambria Math" panose="02040503050406030204" pitchFamily="18" charset="0"/>
                          <a:ea typeface="Calibri" panose="020F0502020204030204" pitchFamily="34" charset="0"/>
                          <a:cs typeface="Times New Roman" panose="02020603050405020304" pitchFamily="18" charset="0"/>
                        </a:rPr>
                        <m:t>=754</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1331640" y="3645024"/>
                <a:ext cx="6660232" cy="2313454"/>
              </a:xfrm>
              <a:prstGeom prst="rect">
                <a:avLst/>
              </a:prstGeom>
              <a:blipFill rotWithShape="0">
                <a:blip r:embed="rId7"/>
                <a:stretch>
                  <a:fillRect/>
                </a:stretch>
              </a:blipFill>
            </p:spPr>
            <p:txBody>
              <a:bodyPr/>
              <a:lstStyle/>
              <a:p>
                <a:r>
                  <a:rPr lang="es-ES">
                    <a:noFill/>
                  </a:rPr>
                  <a:t> </a:t>
                </a:r>
              </a:p>
            </p:txBody>
          </p:sp>
        </mc:Fallback>
      </mc:AlternateContent>
      <p:pic>
        <p:nvPicPr>
          <p:cNvPr id="5" name="Picture 2" descr="Resultado de imagen para universidad de las fuerzas armadas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421377"/>
      </p:ext>
    </p:extLst>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846683301"/>
              </p:ext>
            </p:extLst>
          </p:nvPr>
        </p:nvGraphicFramePr>
        <p:xfrm>
          <a:off x="-1188640" y="1916832"/>
          <a:ext cx="7152456"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323528" y="764704"/>
            <a:ext cx="3156828"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000" b="1" dirty="0" smtClean="0">
                <a:ln/>
                <a:solidFill>
                  <a:schemeClr val="accent3"/>
                </a:solidFill>
                <a:latin typeface="+mj-lt"/>
              </a:rPr>
              <a:t>OFERTA</a:t>
            </a:r>
            <a:endParaRPr lang="es-ES" sz="4000" b="1" dirty="0">
              <a:ln/>
              <a:solidFill>
                <a:schemeClr val="accent3"/>
              </a:solidFill>
              <a:latin typeface="+mj-lt"/>
            </a:endParaRPr>
          </a:p>
        </p:txBody>
      </p:sp>
      <p:graphicFrame>
        <p:nvGraphicFramePr>
          <p:cNvPr id="8" name="Diagrama 7"/>
          <p:cNvGraphicFramePr/>
          <p:nvPr>
            <p:extLst>
              <p:ext uri="{D42A27DB-BD31-4B8C-83A1-F6EECF244321}">
                <p14:modId xmlns:p14="http://schemas.microsoft.com/office/powerpoint/2010/main" val="969740406"/>
              </p:ext>
            </p:extLst>
          </p:nvPr>
        </p:nvGraphicFramePr>
        <p:xfrm>
          <a:off x="-1188640" y="4005064"/>
          <a:ext cx="7152456" cy="17281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ángulo 2"/>
          <p:cNvSpPr/>
          <p:nvPr/>
        </p:nvSpPr>
        <p:spPr>
          <a:xfrm>
            <a:off x="179512" y="3861048"/>
            <a:ext cx="1512168"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Sustituto</a:t>
            </a:r>
            <a:endParaRPr lang="es-ES" dirty="0"/>
          </a:p>
        </p:txBody>
      </p:sp>
      <p:sp>
        <p:nvSpPr>
          <p:cNvPr id="6" name="Rectángulo 5"/>
          <p:cNvSpPr/>
          <p:nvPr/>
        </p:nvSpPr>
        <p:spPr>
          <a:xfrm>
            <a:off x="4449614" y="2564904"/>
            <a:ext cx="4722567" cy="1456809"/>
          </a:xfrm>
          <a:prstGeom prst="rect">
            <a:avLst/>
          </a:prstGeom>
        </p:spPr>
        <p:txBody>
          <a:bodyPr wrap="square">
            <a:spAutoFit/>
          </a:bodyPr>
          <a:lstStyle/>
          <a:p>
            <a:pPr algn="ctr">
              <a:lnSpc>
                <a:spcPct val="150000"/>
              </a:lnSpc>
              <a:spcAft>
                <a:spcPts val="1000"/>
              </a:spcAft>
            </a:pPr>
            <a:r>
              <a:rPr lang="es-EC" b="1" dirty="0">
                <a:latin typeface="Times New Roman" panose="02020603050405020304" pitchFamily="18" charset="0"/>
                <a:ea typeface="Calibri" panose="020F0502020204030204" pitchFamily="34" charset="0"/>
                <a:cs typeface="Times New Roman" panose="02020603050405020304" pitchFamily="18" charset="0"/>
              </a:rPr>
              <a:t>Demanda insatisfecha =</a:t>
            </a:r>
            <a:r>
              <a:rPr lang="es-EC" sz="1600" b="1" dirty="0">
                <a:latin typeface="Times New Roman" panose="02020603050405020304" pitchFamily="18" charset="0"/>
                <a:ea typeface="Calibri" panose="020F0502020204030204" pitchFamily="34" charset="0"/>
                <a:cs typeface="Times New Roman" panose="02020603050405020304" pitchFamily="18" charset="0"/>
              </a:rPr>
              <a:t> DEMANDA – OFERTA</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Demanda insatisfecha =754 –31</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r>
              <a:rPr lang="es-EC" dirty="0">
                <a:latin typeface="Times New Roman" panose="02020603050405020304" pitchFamily="18" charset="0"/>
                <a:ea typeface="Calibri" panose="020F0502020204030204" pitchFamily="34" charset="0"/>
              </a:rPr>
              <a:t>Demanda insatisfecha: </a:t>
            </a:r>
            <a:r>
              <a:rPr lang="es-EC" i="1" u="sng" dirty="0">
                <a:latin typeface="Times New Roman" panose="02020603050405020304" pitchFamily="18" charset="0"/>
                <a:ea typeface="Calibri" panose="020F0502020204030204" pitchFamily="34" charset="0"/>
              </a:rPr>
              <a:t>723 docentes</a:t>
            </a:r>
            <a:endParaRPr lang="es-ES" dirty="0"/>
          </a:p>
        </p:txBody>
      </p:sp>
      <p:pic>
        <p:nvPicPr>
          <p:cNvPr id="11" name="Picture 2" descr="Resultado de imagen para universidad de las fuerzas armadas esp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813936"/>
      </p:ext>
    </p:extLst>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323528" y="764705"/>
            <a:ext cx="5256584"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000" b="1" dirty="0" smtClean="0">
                <a:ln/>
                <a:solidFill>
                  <a:schemeClr val="accent3"/>
                </a:solidFill>
                <a:latin typeface="+mj-lt"/>
              </a:rPr>
              <a:t>Perfil de los docentes</a:t>
            </a:r>
            <a:endParaRPr lang="es-ES" sz="4000" b="1" dirty="0">
              <a:ln/>
              <a:solidFill>
                <a:schemeClr val="accent3"/>
              </a:solidFill>
              <a:latin typeface="+mj-lt"/>
            </a:endParaRPr>
          </a:p>
        </p:txBody>
      </p:sp>
      <p:graphicFrame>
        <p:nvGraphicFramePr>
          <p:cNvPr id="6" name="Diagrama 5"/>
          <p:cNvGraphicFramePr/>
          <p:nvPr>
            <p:extLst>
              <p:ext uri="{D42A27DB-BD31-4B8C-83A1-F6EECF244321}">
                <p14:modId xmlns:p14="http://schemas.microsoft.com/office/powerpoint/2010/main" val="3164796306"/>
              </p:ext>
            </p:extLst>
          </p:nvPr>
        </p:nvGraphicFramePr>
        <p:xfrm>
          <a:off x="467544" y="1770362"/>
          <a:ext cx="820891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3481160"/>
      </p:ext>
    </p:extLst>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491059834"/>
              </p:ext>
            </p:extLst>
          </p:nvPr>
        </p:nvGraphicFramePr>
        <p:xfrm>
          <a:off x="799118" y="2420888"/>
          <a:ext cx="7445290"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Resultado de imagen para universidad de las fuerzas armadas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conclusiones"/>
          <p:cNvPicPr>
            <a:picLocks noChangeAspect="1" noChangeArrowheads="1"/>
          </p:cNvPicPr>
          <p:nvPr/>
        </p:nvPicPr>
        <p:blipFill rotWithShape="1">
          <a:blip r:embed="rId8">
            <a:extLst>
              <a:ext uri="{28A0092B-C50C-407E-A947-70E740481C1C}">
                <a14:useLocalDpi xmlns:a14="http://schemas.microsoft.com/office/drawing/2010/main" val="0"/>
              </a:ext>
            </a:extLst>
          </a:blip>
          <a:srcRect l="4407" t="26288" r="32508" b="44805"/>
          <a:stretch/>
        </p:blipFill>
        <p:spPr bwMode="auto">
          <a:xfrm>
            <a:off x="2267744" y="980728"/>
            <a:ext cx="4464496" cy="93610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127999"/>
      </p:ext>
    </p:extLst>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683568" y="1946882"/>
            <a:ext cx="8064896" cy="1980337"/>
            <a:chOff x="0" y="2082677"/>
            <a:chExt cx="7661314" cy="1401843"/>
          </a:xfrm>
          <a:scene3d>
            <a:camera prst="orthographicFront"/>
            <a:lightRig rig="flat" dir="t"/>
          </a:scene3d>
        </p:grpSpPr>
        <p:sp>
          <p:nvSpPr>
            <p:cNvPr id="10" name="Rectángulo redondeado 9"/>
            <p:cNvSpPr/>
            <p:nvPr/>
          </p:nvSpPr>
          <p:spPr>
            <a:xfrm>
              <a:off x="0" y="2358980"/>
              <a:ext cx="7661314" cy="1125540"/>
            </a:xfrm>
            <a:prstGeom prst="roundRect">
              <a:avLst/>
            </a:prstGeom>
          </p:spPr>
          <p:style>
            <a:lnRef idx="2">
              <a:schemeClr val="accent3"/>
            </a:lnRef>
            <a:fillRef idx="1">
              <a:schemeClr val="lt1"/>
            </a:fillRef>
            <a:effectRef idx="0">
              <a:schemeClr val="accent3"/>
            </a:effectRef>
            <a:fontRef idx="minor">
              <a:schemeClr val="dk1"/>
            </a:fontRef>
          </p:style>
        </p:sp>
        <p:sp>
          <p:nvSpPr>
            <p:cNvPr id="11" name="Rectángulo 10"/>
            <p:cNvSpPr/>
            <p:nvPr/>
          </p:nvSpPr>
          <p:spPr>
            <a:xfrm>
              <a:off x="54944" y="2082677"/>
              <a:ext cx="7551426" cy="1015652"/>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600" kern="1200" dirty="0" smtClean="0"/>
                <a:t>Las autoridades de las universidades que fueron entrevistadas en su mayoría están interesadas en auspiciar hasta el 100% de una beca para estudiar un doctorado en ciencias administrativas al año, para mejorar la categorización de su universidad, debido a que la planta docente es un aspecto importante en la evaluación y acreditación.</a:t>
              </a:r>
              <a:endParaRPr lang="es-ES" sz="1600" kern="1200" dirty="0"/>
            </a:p>
          </p:txBody>
        </p:sp>
      </p:grpSp>
      <p:grpSp>
        <p:nvGrpSpPr>
          <p:cNvPr id="15" name="Grupo 14"/>
          <p:cNvGrpSpPr/>
          <p:nvPr/>
        </p:nvGrpSpPr>
        <p:grpSpPr>
          <a:xfrm>
            <a:off x="625729" y="3927219"/>
            <a:ext cx="8064896" cy="1999172"/>
            <a:chOff x="-63397" y="3096207"/>
            <a:chExt cx="7661314" cy="1415176"/>
          </a:xfrm>
          <a:scene3d>
            <a:camera prst="orthographicFront"/>
            <a:lightRig rig="flat" dir="t"/>
          </a:scene3d>
        </p:grpSpPr>
        <p:sp>
          <p:nvSpPr>
            <p:cNvPr id="16" name="Rectángulo redondeado 15"/>
            <p:cNvSpPr/>
            <p:nvPr/>
          </p:nvSpPr>
          <p:spPr>
            <a:xfrm>
              <a:off x="-63397" y="3212683"/>
              <a:ext cx="7661314" cy="1298700"/>
            </a:xfrm>
            <a:prstGeom prst="roundRect">
              <a:avLst/>
            </a:prstGeom>
          </p:spPr>
          <p:style>
            <a:lnRef idx="2">
              <a:schemeClr val="accent1"/>
            </a:lnRef>
            <a:fillRef idx="1">
              <a:schemeClr val="lt1"/>
            </a:fillRef>
            <a:effectRef idx="0">
              <a:schemeClr val="accent1"/>
            </a:effectRef>
            <a:fontRef idx="minor">
              <a:schemeClr val="dk1"/>
            </a:fontRef>
          </p:style>
        </p:sp>
        <p:sp>
          <p:nvSpPr>
            <p:cNvPr id="17" name="Rectángulo 16"/>
            <p:cNvSpPr/>
            <p:nvPr/>
          </p:nvSpPr>
          <p:spPr>
            <a:xfrm>
              <a:off x="63397" y="3096207"/>
              <a:ext cx="7534520" cy="1171906"/>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600" kern="1200" dirty="0" smtClean="0"/>
                <a:t>La mayoría de los docentes encuestados cuentan con maestrías profesionales; en administración de empresas (MBA), finanzas, contabilidad o auditoria y marketing, ventas o comercialización. </a:t>
              </a:r>
              <a:endParaRPr lang="es-ES" sz="1600" kern="1200" dirty="0"/>
            </a:p>
          </p:txBody>
        </p:sp>
      </p:grpSp>
      <p:pic>
        <p:nvPicPr>
          <p:cNvPr id="18" name="Picture 4" descr="Resultado de imagen para conclusiones"/>
          <p:cNvPicPr>
            <a:picLocks noChangeAspect="1" noChangeArrowheads="1"/>
          </p:cNvPicPr>
          <p:nvPr/>
        </p:nvPicPr>
        <p:blipFill rotWithShape="1">
          <a:blip r:embed="rId3">
            <a:extLst>
              <a:ext uri="{28A0092B-C50C-407E-A947-70E740481C1C}">
                <a14:useLocalDpi xmlns:a14="http://schemas.microsoft.com/office/drawing/2010/main" val="0"/>
              </a:ext>
            </a:extLst>
          </a:blip>
          <a:srcRect l="4407" t="26288" r="32508" b="44805"/>
          <a:stretch/>
        </p:blipFill>
        <p:spPr bwMode="auto">
          <a:xfrm>
            <a:off x="2123728" y="709553"/>
            <a:ext cx="4464496" cy="93610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55560"/>
      </p:ext>
    </p:extLst>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ext uri="{D42A27DB-BD31-4B8C-83A1-F6EECF244321}">
                <p14:modId xmlns:p14="http://schemas.microsoft.com/office/powerpoint/2010/main" val="704870354"/>
              </p:ext>
            </p:extLst>
          </p:nvPr>
        </p:nvGraphicFramePr>
        <p:xfrm>
          <a:off x="251520" y="2060848"/>
          <a:ext cx="842493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Resultado de imagen para universidad de las fuerzas armadas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92199" y="5805264"/>
            <a:ext cx="2969526" cy="85819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9462" y="764704"/>
            <a:ext cx="6667500" cy="102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751962"/>
      </p:ext>
    </p:extLst>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199" y="5805264"/>
            <a:ext cx="2969526" cy="85819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p:cNvGrpSpPr/>
          <p:nvPr/>
        </p:nvGrpSpPr>
        <p:grpSpPr>
          <a:xfrm>
            <a:off x="199795" y="2272125"/>
            <a:ext cx="8692236" cy="1084867"/>
            <a:chOff x="0" y="2399834"/>
            <a:chExt cx="8712968" cy="537096"/>
          </a:xfrm>
          <a:scene3d>
            <a:camera prst="orthographicFront"/>
            <a:lightRig rig="flat" dir="t"/>
          </a:scene3d>
        </p:grpSpPr>
        <p:sp>
          <p:nvSpPr>
            <p:cNvPr id="4" name="Rectángulo redondeado 3"/>
            <p:cNvSpPr/>
            <p:nvPr/>
          </p:nvSpPr>
          <p:spPr>
            <a:xfrm>
              <a:off x="0" y="2399834"/>
              <a:ext cx="8712968" cy="537096"/>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3">
                <a:alpha val="90000"/>
                <a:hueOff val="0"/>
                <a:satOff val="0"/>
                <a:lumOff val="0"/>
                <a:alphaOff val="-24000"/>
              </a:schemeClr>
            </a:fillRef>
            <a:effectRef idx="2">
              <a:schemeClr val="accent3">
                <a:alpha val="90000"/>
                <a:hueOff val="0"/>
                <a:satOff val="0"/>
                <a:lumOff val="0"/>
                <a:alphaOff val="-24000"/>
              </a:schemeClr>
            </a:effectRef>
            <a:fontRef idx="minor">
              <a:schemeClr val="lt1"/>
            </a:fontRef>
          </p:style>
        </p:sp>
        <p:sp>
          <p:nvSpPr>
            <p:cNvPr id="5" name="Rectángulo 4"/>
            <p:cNvSpPr/>
            <p:nvPr/>
          </p:nvSpPr>
          <p:spPr>
            <a:xfrm>
              <a:off x="26219" y="2426053"/>
              <a:ext cx="8660530" cy="484658"/>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600" kern="1200" dirty="0" smtClean="0"/>
                <a:t>Investigar a la competencia internacional que ya cuenta con este programa y realizar benchmarking y adaptación del mismo a las necesidades de Ecuador, y así competir internacionalmente en el ámbito de la educación superior</a:t>
              </a:r>
              <a:r>
                <a:rPr lang="es-EC" sz="1300" kern="1200" dirty="0" smtClean="0"/>
                <a:t>. </a:t>
              </a:r>
              <a:endParaRPr lang="es-ES" sz="1300" kern="1200" dirty="0"/>
            </a:p>
          </p:txBody>
        </p:sp>
      </p:grpSp>
      <p:grpSp>
        <p:nvGrpSpPr>
          <p:cNvPr id="6" name="Grupo 5"/>
          <p:cNvGrpSpPr/>
          <p:nvPr/>
        </p:nvGrpSpPr>
        <p:grpSpPr>
          <a:xfrm>
            <a:off x="199795" y="3409951"/>
            <a:ext cx="8739124" cy="1216321"/>
            <a:chOff x="0" y="2659017"/>
            <a:chExt cx="8712968" cy="714870"/>
          </a:xfrm>
          <a:scene3d>
            <a:camera prst="orthographicFront"/>
            <a:lightRig rig="flat" dir="t"/>
          </a:scene3d>
        </p:grpSpPr>
        <p:sp>
          <p:nvSpPr>
            <p:cNvPr id="7" name="Rectángulo redondeado 6"/>
            <p:cNvSpPr/>
            <p:nvPr/>
          </p:nvSpPr>
          <p:spPr>
            <a:xfrm>
              <a:off x="0" y="2659017"/>
              <a:ext cx="8712968" cy="71487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3">
                <a:alpha val="90000"/>
                <a:hueOff val="0"/>
                <a:satOff val="0"/>
                <a:lumOff val="0"/>
                <a:alphaOff val="-30000"/>
              </a:schemeClr>
            </a:fillRef>
            <a:effectRef idx="2">
              <a:schemeClr val="accent3">
                <a:alpha val="90000"/>
                <a:hueOff val="0"/>
                <a:satOff val="0"/>
                <a:lumOff val="0"/>
                <a:alphaOff val="-30000"/>
              </a:schemeClr>
            </a:effectRef>
            <a:fontRef idx="minor">
              <a:schemeClr val="lt1"/>
            </a:fontRef>
          </p:style>
        </p:sp>
        <p:sp>
          <p:nvSpPr>
            <p:cNvPr id="8" name="Rectángulo 7"/>
            <p:cNvSpPr/>
            <p:nvPr/>
          </p:nvSpPr>
          <p:spPr>
            <a:xfrm>
              <a:off x="34897" y="2693914"/>
              <a:ext cx="8643174" cy="645076"/>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600" kern="1200" dirty="0" smtClean="0"/>
                <a:t>Tener docentes especializados en líneas de investigación de acuerdo a las demandas y requerimientos de los doctorandos, haciendo referencia a la línea de economía y empresa, marketing, comunicación y comercialización y gestión financiera</a:t>
              </a:r>
              <a:r>
                <a:rPr lang="es-EC" sz="1300" kern="1200" dirty="0" smtClean="0"/>
                <a:t>.</a:t>
              </a:r>
              <a:endParaRPr lang="es-ES" sz="1300" kern="1200" dirty="0"/>
            </a:p>
          </p:txBody>
        </p:sp>
      </p:grpSp>
      <p:pic>
        <p:nvPicPr>
          <p:cNvPr id="12"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924240"/>
            <a:ext cx="6667500" cy="102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97106"/>
      </p:ext>
    </p:extLst>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856" y="1754378"/>
            <a:ext cx="6252536" cy="34572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48843"/>
      </p:ext>
    </p:extLst>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415" y="1500236"/>
            <a:ext cx="3187184" cy="292203"/>
          </a:xfrm>
        </p:spPr>
        <p:txBody>
          <a:bodyPr>
            <a:normAutofit fontScale="90000"/>
          </a:bodyPr>
          <a:lstStyle/>
          <a:p>
            <a:r>
              <a:rPr lang="es-ES" dirty="0" smtClean="0"/>
              <a:t/>
            </a:r>
            <a:br>
              <a:rPr lang="es-ES" dirty="0" smtClean="0"/>
            </a:br>
            <a:endParaRPr lang="es-ES" dirty="0"/>
          </a:p>
        </p:txBody>
      </p:sp>
      <p:pic>
        <p:nvPicPr>
          <p:cNvPr id="3074" name="Picture 2" descr="Resultado de imagen para investigacion ciencia y tecnologia"/>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4515" y="1646338"/>
            <a:ext cx="7413039" cy="3879542"/>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p:cNvSpPr/>
          <p:nvPr/>
        </p:nvSpPr>
        <p:spPr>
          <a:xfrm>
            <a:off x="1168736" y="2446646"/>
            <a:ext cx="6320348" cy="20627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Elaborar un estudio de pertinencia y factibilidad para la creación de un programa de doctorado en Ciencias Administrativas en cooperación Universidad de las Fuerzas Armadas – ESPE y la Escuela Superior Politécnica de Chimborazo (ESPOCH). </a:t>
            </a:r>
            <a:endParaRPr lang="es-ES" sz="1600" dirty="0">
              <a:solidFill>
                <a:schemeClr val="tx1"/>
              </a:solidFill>
            </a:endParaRPr>
          </a:p>
          <a:p>
            <a:pPr algn="ctr"/>
            <a:endParaRPr lang="es-ES" sz="1400" dirty="0">
              <a:solidFill>
                <a:schemeClr val="tx1"/>
              </a:solidFill>
            </a:endParaRPr>
          </a:p>
        </p:txBody>
      </p:sp>
      <p:sp>
        <p:nvSpPr>
          <p:cNvPr id="5" name="Rectángulo 4"/>
          <p:cNvSpPr/>
          <p:nvPr/>
        </p:nvSpPr>
        <p:spPr>
          <a:xfrm>
            <a:off x="3545619" y="1578111"/>
            <a:ext cx="1566582" cy="594221"/>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s-ES" b="1" dirty="0">
                <a:solidFill>
                  <a:schemeClr val="tx1"/>
                </a:solidFill>
              </a:rPr>
              <a:t>Objetivo General</a:t>
            </a:r>
            <a:endParaRPr lang="es-ES" sz="1350" b="1" dirty="0">
              <a:solidFill>
                <a:schemeClr val="tx1"/>
              </a:solidFill>
            </a:endParaRPr>
          </a:p>
        </p:txBody>
      </p:sp>
      <p:pic>
        <p:nvPicPr>
          <p:cNvPr id="6" name="Picture 2" descr="Resultado de imagen para universidad de las fuerzas armadas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867822"/>
      </p:ext>
    </p:extLst>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a 11"/>
          <p:cNvGraphicFramePr/>
          <p:nvPr>
            <p:extLst>
              <p:ext uri="{D42A27DB-BD31-4B8C-83A1-F6EECF244321}">
                <p14:modId xmlns:p14="http://schemas.microsoft.com/office/powerpoint/2010/main" val="3647343642"/>
              </p:ext>
            </p:extLst>
          </p:nvPr>
        </p:nvGraphicFramePr>
        <p:xfrm>
          <a:off x="358434" y="1643466"/>
          <a:ext cx="8606053" cy="3945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Resultado de imagen para universidad de las fuerzas armadas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rotWithShape="1">
          <a:blip r:embed="rId9"/>
          <a:srcRect l="31221" t="-628" r="31561" b="82117"/>
          <a:stretch/>
        </p:blipFill>
        <p:spPr bwMode="auto">
          <a:xfrm>
            <a:off x="2627784" y="620688"/>
            <a:ext cx="3384376" cy="720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7101853"/>
      </p:ext>
    </p:extLst>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10"/>
          <p:cNvGraphicFramePr>
            <a:graphicFrameLocks noGrp="1"/>
          </p:cNvGraphicFramePr>
          <p:nvPr>
            <p:ph idx="1"/>
            <p:extLst>
              <p:ext uri="{D42A27DB-BD31-4B8C-83A1-F6EECF244321}">
                <p14:modId xmlns:p14="http://schemas.microsoft.com/office/powerpoint/2010/main" val="3446315583"/>
              </p:ext>
            </p:extLst>
          </p:nvPr>
        </p:nvGraphicFramePr>
        <p:xfrm>
          <a:off x="539552" y="0"/>
          <a:ext cx="8352928" cy="5474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Resultado de imagen para bienestar"/>
          <p:cNvPicPr>
            <a:picLocks noChangeAspect="1" noChangeArrowheads="1"/>
          </p:cNvPicPr>
          <p:nvPr/>
        </p:nvPicPr>
        <p:blipFill rotWithShape="1">
          <a:blip r:embed="rId7">
            <a:extLst>
              <a:ext uri="{28A0092B-C50C-407E-A947-70E740481C1C}">
                <a14:useLocalDpi xmlns:a14="http://schemas.microsoft.com/office/drawing/2010/main" val="0"/>
              </a:ext>
            </a:extLst>
          </a:blip>
          <a:srcRect t="29602"/>
          <a:stretch/>
        </p:blipFill>
        <p:spPr bwMode="auto">
          <a:xfrm>
            <a:off x="971600" y="3356992"/>
            <a:ext cx="2500964" cy="16700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sultado de imagen para universidad de las fuerzas armadas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73953"/>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36712"/>
            <a:ext cx="8950068" cy="594221"/>
          </a:xfrm>
        </p:spPr>
        <p:txBody>
          <a:bodyPr>
            <a:noAutofit/>
          </a:bodyPr>
          <a:lstStyle/>
          <a:p>
            <a:pPr algn="ctr"/>
            <a:r>
              <a:rPr lang="es-ES" sz="2000" dirty="0" smtClean="0">
                <a:ln w="0"/>
                <a:effectLst>
                  <a:outerShdw blurRad="38100" dist="19050" dir="2700000" algn="tl" rotWithShape="0">
                    <a:schemeClr val="dk1">
                      <a:alpha val="40000"/>
                    </a:schemeClr>
                  </a:outerShdw>
                </a:effectLst>
              </a:rPr>
              <a:t>Universidades en América Latina con Doctorado en Ciencias Administrativas</a:t>
            </a:r>
            <a:endParaRPr lang="es-ES" sz="2000" dirty="0">
              <a:ln w="0"/>
              <a:effectLst>
                <a:outerShdw blurRad="38100" dist="19050" dir="2700000" algn="tl" rotWithShape="0">
                  <a:schemeClr val="dk1">
                    <a:alpha val="40000"/>
                  </a:scheme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82232076"/>
              </p:ext>
            </p:extLst>
          </p:nvPr>
        </p:nvGraphicFramePr>
        <p:xfrm>
          <a:off x="3851920" y="1430933"/>
          <a:ext cx="4861806" cy="4118883"/>
        </p:xfrm>
        <a:graphic>
          <a:graphicData uri="http://schemas.openxmlformats.org/drawingml/2006/table">
            <a:tbl>
              <a:tblPr firstRow="1" firstCol="1" bandRow="1">
                <a:tableStyleId>{C083E6E3-FA7D-4D7B-A595-EF9225AFEA82}</a:tableStyleId>
              </a:tblPr>
              <a:tblGrid>
                <a:gridCol w="1173576"/>
                <a:gridCol w="3688230"/>
              </a:tblGrid>
              <a:tr h="243038">
                <a:tc>
                  <a:txBody>
                    <a:bodyPr/>
                    <a:lstStyle/>
                    <a:p>
                      <a:pPr algn="ctr">
                        <a:lnSpc>
                          <a:spcPct val="150000"/>
                        </a:lnSpc>
                        <a:spcAft>
                          <a:spcPts val="1000"/>
                        </a:spcAft>
                      </a:pPr>
                      <a:r>
                        <a:rPr lang="es-EC" sz="1100" dirty="0">
                          <a:effectLst/>
                        </a:rPr>
                        <a:t>País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algn="ctr">
                        <a:lnSpc>
                          <a:spcPct val="150000"/>
                        </a:lnSpc>
                        <a:spcAft>
                          <a:spcPts val="1000"/>
                        </a:spcAft>
                      </a:pPr>
                      <a:r>
                        <a:rPr lang="es-EC" sz="1100">
                          <a:effectLst/>
                        </a:rPr>
                        <a:t>Universidad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r>
              <a:tr h="243038">
                <a:tc>
                  <a:txBody>
                    <a:bodyPr/>
                    <a:lstStyle/>
                    <a:p>
                      <a:pPr>
                        <a:lnSpc>
                          <a:spcPct val="150000"/>
                        </a:lnSpc>
                        <a:spcAft>
                          <a:spcPts val="1000"/>
                        </a:spcAft>
                      </a:pPr>
                      <a:r>
                        <a:rPr lang="es-EC" sz="1100">
                          <a:effectLst/>
                        </a:rPr>
                        <a:t>Brasil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a:lnSpc>
                          <a:spcPct val="150000"/>
                        </a:lnSpc>
                        <a:spcAft>
                          <a:spcPts val="1000"/>
                        </a:spcAft>
                      </a:pPr>
                      <a:r>
                        <a:rPr lang="es-EC" sz="1100">
                          <a:effectLst/>
                        </a:rPr>
                        <a:t>Universidad de Sao Paulo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r>
              <a:tr h="390154">
                <a:tc>
                  <a:txBody>
                    <a:bodyPr/>
                    <a:lstStyle/>
                    <a:p>
                      <a:pPr>
                        <a:lnSpc>
                          <a:spcPct val="150000"/>
                        </a:lnSpc>
                        <a:spcAft>
                          <a:spcPts val="1000"/>
                        </a:spcAft>
                      </a:pPr>
                      <a:r>
                        <a:rPr lang="es-EC" sz="1100" dirty="0">
                          <a:effectLst/>
                        </a:rPr>
                        <a:t>Argentina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a:lnSpc>
                          <a:spcPct val="150000"/>
                        </a:lnSpc>
                        <a:spcAft>
                          <a:spcPts val="1000"/>
                        </a:spcAft>
                      </a:pPr>
                      <a:r>
                        <a:rPr lang="es-EC" sz="1100" dirty="0">
                          <a:effectLst/>
                        </a:rPr>
                        <a:t>Universidad de Buenos Aires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r>
              <a:tr h="259490">
                <a:tc>
                  <a:txBody>
                    <a:bodyPr/>
                    <a:lstStyle/>
                    <a:p>
                      <a:pPr>
                        <a:lnSpc>
                          <a:spcPct val="150000"/>
                        </a:lnSpc>
                        <a:spcAft>
                          <a:spcPts val="1000"/>
                        </a:spcAft>
                      </a:pPr>
                      <a:r>
                        <a:rPr lang="es-EC"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a:lnSpc>
                          <a:spcPct val="150000"/>
                        </a:lnSpc>
                        <a:spcAft>
                          <a:spcPts val="1000"/>
                        </a:spcAft>
                      </a:pPr>
                      <a:r>
                        <a:rPr lang="es-EC" sz="1100" dirty="0">
                          <a:effectLst/>
                        </a:rPr>
                        <a:t>Universidad de la Plata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r>
              <a:tr h="485853">
                <a:tc>
                  <a:txBody>
                    <a:bodyPr/>
                    <a:lstStyle/>
                    <a:p>
                      <a:pPr>
                        <a:lnSpc>
                          <a:spcPct val="150000"/>
                        </a:lnSpc>
                        <a:spcAft>
                          <a:spcPts val="1000"/>
                        </a:spcAft>
                      </a:pPr>
                      <a:r>
                        <a:rPr lang="es-EC"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a:lnSpc>
                          <a:spcPct val="150000"/>
                        </a:lnSpc>
                        <a:spcAft>
                          <a:spcPts val="1000"/>
                        </a:spcAft>
                      </a:pPr>
                      <a:r>
                        <a:rPr lang="es-EC" sz="1100" dirty="0">
                          <a:effectLst/>
                        </a:rPr>
                        <a:t>Pontifica Universidad Católica de Argentina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r>
              <a:tr h="243038">
                <a:tc>
                  <a:txBody>
                    <a:bodyPr/>
                    <a:lstStyle/>
                    <a:p>
                      <a:pPr>
                        <a:lnSpc>
                          <a:spcPct val="150000"/>
                        </a:lnSpc>
                        <a:spcAft>
                          <a:spcPts val="1000"/>
                        </a:spcAft>
                      </a:pPr>
                      <a:r>
                        <a:rPr lang="es-EC" sz="1100">
                          <a:effectLst/>
                        </a:rPr>
                        <a:t>Chile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a:lnSpc>
                          <a:spcPct val="150000"/>
                        </a:lnSpc>
                        <a:spcAft>
                          <a:spcPts val="1000"/>
                        </a:spcAft>
                      </a:pPr>
                      <a:r>
                        <a:rPr lang="es-EC" sz="1100" dirty="0">
                          <a:effectLst/>
                        </a:rPr>
                        <a:t>Universidad de Chile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r>
              <a:tr h="243038">
                <a:tc>
                  <a:txBody>
                    <a:bodyPr/>
                    <a:lstStyle/>
                    <a:p>
                      <a:pPr>
                        <a:lnSpc>
                          <a:spcPct val="150000"/>
                        </a:lnSpc>
                        <a:spcAft>
                          <a:spcPts val="1000"/>
                        </a:spcAft>
                      </a:pPr>
                      <a:r>
                        <a:rPr lang="es-EC" sz="1100">
                          <a:effectLst/>
                        </a:rPr>
                        <a:t>Colombia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a:lnSpc>
                          <a:spcPct val="150000"/>
                        </a:lnSpc>
                        <a:spcAft>
                          <a:spcPts val="1000"/>
                        </a:spcAft>
                      </a:pPr>
                      <a:r>
                        <a:rPr lang="es-EC" sz="1100" dirty="0">
                          <a:effectLst/>
                        </a:rPr>
                        <a:t>Universidad de los Andes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r>
              <a:tr h="243038">
                <a:tc>
                  <a:txBody>
                    <a:bodyPr/>
                    <a:lstStyle/>
                    <a:p>
                      <a:pPr>
                        <a:lnSpc>
                          <a:spcPct val="150000"/>
                        </a:lnSpc>
                        <a:spcAft>
                          <a:spcPts val="1000"/>
                        </a:spcAft>
                      </a:pPr>
                      <a:r>
                        <a:rPr lang="es-EC"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a:lnSpc>
                          <a:spcPct val="150000"/>
                        </a:lnSpc>
                        <a:spcAft>
                          <a:spcPts val="1000"/>
                        </a:spcAft>
                      </a:pPr>
                      <a:r>
                        <a:rPr lang="es-EC" sz="1100" dirty="0">
                          <a:effectLst/>
                        </a:rPr>
                        <a:t>Universidad externado de Colombia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r>
              <a:tr h="243038">
                <a:tc>
                  <a:txBody>
                    <a:bodyPr/>
                    <a:lstStyle/>
                    <a:p>
                      <a:pPr>
                        <a:lnSpc>
                          <a:spcPct val="150000"/>
                        </a:lnSpc>
                        <a:spcAft>
                          <a:spcPts val="1000"/>
                        </a:spcAft>
                      </a:pPr>
                      <a:r>
                        <a:rPr lang="es-EC"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a:lnSpc>
                          <a:spcPct val="150000"/>
                        </a:lnSpc>
                        <a:spcAft>
                          <a:spcPts val="1000"/>
                        </a:spcAft>
                      </a:pPr>
                      <a:r>
                        <a:rPr lang="es-EC" sz="1100" dirty="0">
                          <a:effectLst/>
                        </a:rPr>
                        <a:t>Universidad Nacional de Colombia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r>
              <a:tr h="243038">
                <a:tc>
                  <a:txBody>
                    <a:bodyPr/>
                    <a:lstStyle/>
                    <a:p>
                      <a:pPr>
                        <a:lnSpc>
                          <a:spcPct val="150000"/>
                        </a:lnSpc>
                        <a:spcAft>
                          <a:spcPts val="1000"/>
                        </a:spcAft>
                      </a:pPr>
                      <a:r>
                        <a:rPr lang="es-EC"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a:lnSpc>
                          <a:spcPct val="150000"/>
                        </a:lnSpc>
                        <a:spcAft>
                          <a:spcPts val="1000"/>
                        </a:spcAft>
                      </a:pPr>
                      <a:r>
                        <a:rPr lang="es-EC" sz="1100" dirty="0">
                          <a:effectLst/>
                        </a:rPr>
                        <a:t>Universidad del Norte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r>
              <a:tr h="243038">
                <a:tc>
                  <a:txBody>
                    <a:bodyPr/>
                    <a:lstStyle/>
                    <a:p>
                      <a:pPr>
                        <a:lnSpc>
                          <a:spcPct val="150000"/>
                        </a:lnSpc>
                        <a:spcAft>
                          <a:spcPts val="1000"/>
                        </a:spcAft>
                      </a:pPr>
                      <a:r>
                        <a:rPr lang="es-EC"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a:lnSpc>
                          <a:spcPct val="150000"/>
                        </a:lnSpc>
                        <a:spcAft>
                          <a:spcPts val="1000"/>
                        </a:spcAft>
                      </a:pPr>
                      <a:r>
                        <a:rPr lang="es-EC" sz="1100" dirty="0">
                          <a:effectLst/>
                        </a:rPr>
                        <a:t>Universidad EAFIT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r>
              <a:tr h="485853">
                <a:tc>
                  <a:txBody>
                    <a:bodyPr/>
                    <a:lstStyle/>
                    <a:p>
                      <a:pPr>
                        <a:lnSpc>
                          <a:spcPct val="150000"/>
                        </a:lnSpc>
                        <a:spcAft>
                          <a:spcPts val="1000"/>
                        </a:spcAft>
                      </a:pPr>
                      <a:r>
                        <a:rPr lang="es-EC" sz="1100">
                          <a:effectLst/>
                        </a:rPr>
                        <a:t>México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a:lnSpc>
                          <a:spcPct val="150000"/>
                        </a:lnSpc>
                        <a:spcAft>
                          <a:spcPts val="1000"/>
                        </a:spcAft>
                      </a:pPr>
                      <a:r>
                        <a:rPr lang="es-EC" sz="1100" dirty="0">
                          <a:effectLst/>
                        </a:rPr>
                        <a:t>Universidad Autónoma de Guadalajara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r>
              <a:tr h="485853">
                <a:tc>
                  <a:txBody>
                    <a:bodyPr/>
                    <a:lstStyle/>
                    <a:p>
                      <a:pPr>
                        <a:lnSpc>
                          <a:spcPct val="150000"/>
                        </a:lnSpc>
                        <a:spcAft>
                          <a:spcPts val="1000"/>
                        </a:spcAft>
                      </a:pPr>
                      <a:r>
                        <a:rPr lang="es-EC"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a:lnSpc>
                          <a:spcPct val="150000"/>
                        </a:lnSpc>
                        <a:spcAft>
                          <a:spcPts val="1000"/>
                        </a:spcAft>
                      </a:pPr>
                      <a:r>
                        <a:rPr lang="es-EC" sz="1100" dirty="0">
                          <a:effectLst/>
                        </a:rPr>
                        <a:t>Universidad Nacional Autónoma de México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r>
            </a:tbl>
          </a:graphicData>
        </a:graphic>
      </p:graphicFrame>
      <p:pic>
        <p:nvPicPr>
          <p:cNvPr id="61442" name="Picture 2" descr="Resultado de imagen para america la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2286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531782"/>
      </p:ext>
    </p:extLst>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7328" y="775404"/>
            <a:ext cx="8040468" cy="551664"/>
          </a:xfrm>
        </p:spPr>
        <p:txBody>
          <a:bodyPr/>
          <a:lstStyle/>
          <a:p>
            <a:r>
              <a:rPr lang="es-ES" sz="2800" dirty="0" smtClean="0">
                <a:ln w="0"/>
                <a:effectLst>
                  <a:outerShdw blurRad="38100" dist="19050" dir="2700000" algn="tl" rotWithShape="0">
                    <a:schemeClr val="dk1">
                      <a:alpha val="40000"/>
                    </a:schemeClr>
                  </a:outerShdw>
                </a:effectLst>
              </a:rPr>
              <a:t>El sistema de educación superior en Ecuador</a:t>
            </a:r>
            <a:endParaRPr lang="es-ES" sz="2800" dirty="0">
              <a:ln w="0"/>
              <a:effectLst>
                <a:outerShdw blurRad="38100" dist="19050" dir="2700000" algn="tl" rotWithShape="0">
                  <a:schemeClr val="dk1">
                    <a:alpha val="40000"/>
                  </a:schemeClr>
                </a:outerShdw>
              </a:effectLst>
            </a:endParaRPr>
          </a:p>
        </p:txBody>
      </p:sp>
      <p:graphicFrame>
        <p:nvGraphicFramePr>
          <p:cNvPr id="4" name="Diagrama 3"/>
          <p:cNvGraphicFramePr/>
          <p:nvPr>
            <p:extLst>
              <p:ext uri="{D42A27DB-BD31-4B8C-83A1-F6EECF244321}">
                <p14:modId xmlns:p14="http://schemas.microsoft.com/office/powerpoint/2010/main" val="1913024306"/>
              </p:ext>
            </p:extLst>
          </p:nvPr>
        </p:nvGraphicFramePr>
        <p:xfrm>
          <a:off x="179512" y="2708920"/>
          <a:ext cx="8373110" cy="3349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Resultado de imagen para universidad de las fuerzas armadas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Resultado de imagen para sistema de educacion superior"/>
          <p:cNvPicPr/>
          <p:nvPr/>
        </p:nvPicPr>
        <p:blipFill rotWithShape="1">
          <a:blip r:embed="rId8" cstate="print">
            <a:extLst>
              <a:ext uri="{28A0092B-C50C-407E-A947-70E740481C1C}">
                <a14:useLocalDpi xmlns:a14="http://schemas.microsoft.com/office/drawing/2010/main" val="0"/>
              </a:ext>
            </a:extLst>
          </a:blip>
          <a:srcRect t="23333" b="25667"/>
          <a:stretch/>
        </p:blipFill>
        <p:spPr bwMode="auto">
          <a:xfrm>
            <a:off x="4678705" y="1094827"/>
            <a:ext cx="57714" cy="45719"/>
          </a:xfrm>
          <a:prstGeom prst="rect">
            <a:avLst/>
          </a:prstGeom>
          <a:noFill/>
          <a:ln>
            <a:noFill/>
          </a:ln>
          <a:extLst>
            <a:ext uri="{53640926-AAD7-44D8-BBD7-CCE9431645EC}">
              <a14:shadowObscured xmlns:a14="http://schemas.microsoft.com/office/drawing/2010/main"/>
            </a:ext>
          </a:extLst>
        </p:spPr>
      </p:pic>
      <p:pic>
        <p:nvPicPr>
          <p:cNvPr id="18436" name="Picture 4" descr="Resultado de imagen para senescy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55399" y="1784107"/>
            <a:ext cx="1712707" cy="128453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Resultado de imagen para sistema de educacion superior"/>
          <p:cNvPicPr/>
          <p:nvPr/>
        </p:nvPicPr>
        <p:blipFill rotWithShape="1">
          <a:blip r:embed="rId10" cstate="print">
            <a:extLst>
              <a:ext uri="{28A0092B-C50C-407E-A947-70E740481C1C}">
                <a14:useLocalDpi xmlns:a14="http://schemas.microsoft.com/office/drawing/2010/main" val="0"/>
              </a:ext>
            </a:extLst>
          </a:blip>
          <a:srcRect t="23333" b="25667"/>
          <a:stretch/>
        </p:blipFill>
        <p:spPr bwMode="auto">
          <a:xfrm>
            <a:off x="4515333" y="1646491"/>
            <a:ext cx="1484630" cy="504825"/>
          </a:xfrm>
          <a:prstGeom prst="rect">
            <a:avLst/>
          </a:prstGeom>
          <a:noFill/>
          <a:ln>
            <a:noFill/>
          </a:ln>
          <a:extLst>
            <a:ext uri="{53640926-AAD7-44D8-BBD7-CCE9431645EC}">
              <a14:shadowObscured xmlns:a14="http://schemas.microsoft.com/office/drawing/2010/main"/>
            </a:ext>
          </a:extLst>
        </p:spPr>
      </p:pic>
      <p:pic>
        <p:nvPicPr>
          <p:cNvPr id="10" name="Imagen 9" descr="Resultado de imagen para ceaces"/>
          <p:cNvPicPr/>
          <p:nvPr/>
        </p:nvPicPr>
        <p:blipFill rotWithShape="1">
          <a:blip r:embed="rId11">
            <a:extLst>
              <a:ext uri="{28A0092B-C50C-407E-A947-70E740481C1C}">
                <a14:useLocalDpi xmlns:a14="http://schemas.microsoft.com/office/drawing/2010/main" val="0"/>
              </a:ext>
            </a:extLst>
          </a:blip>
          <a:srcRect t="36978" b="21544"/>
          <a:stretch/>
        </p:blipFill>
        <p:spPr bwMode="auto">
          <a:xfrm>
            <a:off x="6157039" y="1507882"/>
            <a:ext cx="2106930" cy="5524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5442940"/>
      </p:ext>
    </p:extLst>
  </p:cSld>
  <p:clrMapOvr>
    <a:masterClrMapping/>
  </p:clrMapOvr>
  <p:transition spd="med">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3601" y="866913"/>
            <a:ext cx="6516798" cy="800308"/>
          </a:xfrm>
        </p:spPr>
        <p:txBody>
          <a:bodyPr/>
          <a:lstStyle/>
          <a:p>
            <a:r>
              <a:rPr lang="es-ES" sz="2400" dirty="0" smtClean="0">
                <a:ln w="0"/>
                <a:effectLst>
                  <a:outerShdw blurRad="38100" dist="19050" dir="2700000" algn="tl" rotWithShape="0">
                    <a:schemeClr val="dk1">
                      <a:alpha val="40000"/>
                    </a:schemeClr>
                  </a:outerShdw>
                </a:effectLst>
              </a:rPr>
              <a:t>La educación de doctorados en el país</a:t>
            </a:r>
            <a:endParaRPr lang="es-ES" sz="2400" dirty="0">
              <a:ln w="0"/>
              <a:effectLst>
                <a:outerShdw blurRad="38100" dist="19050" dir="2700000" algn="tl" rotWithShape="0">
                  <a:schemeClr val="dk1">
                    <a:alpha val="40000"/>
                  </a:schemeClr>
                </a:outerShdw>
              </a:effectLst>
            </a:endParaRPr>
          </a:p>
        </p:txBody>
      </p:sp>
      <p:pic>
        <p:nvPicPr>
          <p:cNvPr id="7170" name="Picture 2" descr="Resultado de imagen para flac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64" y="2196691"/>
            <a:ext cx="924085" cy="115147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esp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126" y="2252707"/>
            <a:ext cx="1105585" cy="110558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229711"/>
            <a:ext cx="1983097" cy="1151577"/>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Resultado de imagen para universidad san francisco de qui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5112" y="2176117"/>
            <a:ext cx="1258765" cy="125876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universidad andina simon boliv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4663" y="2135169"/>
            <a:ext cx="2369418" cy="13589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2195885037"/>
              </p:ext>
            </p:extLst>
          </p:nvPr>
        </p:nvGraphicFramePr>
        <p:xfrm>
          <a:off x="1794935" y="2510659"/>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2" descr="Resultado de imagen para universidad de las fuerzas armadas esp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029726"/>
      </p:ext>
    </p:extLst>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4816" y="1190926"/>
            <a:ext cx="6494445" cy="913345"/>
          </a:xfrm>
        </p:spPr>
        <p:txBody>
          <a:bodyPr/>
          <a:lstStyle/>
          <a:p>
            <a:pPr algn="ctr"/>
            <a:r>
              <a:rPr lang="es-ES" sz="2000" dirty="0" smtClean="0">
                <a:ln w="0"/>
                <a:effectLst>
                  <a:outerShdw blurRad="38100" dist="19050" dir="2700000" algn="tl" rotWithShape="0">
                    <a:schemeClr val="dk1">
                      <a:alpha val="40000"/>
                    </a:schemeClr>
                  </a:outerShdw>
                </a:effectLst>
              </a:rPr>
              <a:t>Acuerdos y cooperación para la oferta de nuevos programas de doctorado</a:t>
            </a:r>
            <a:endParaRPr lang="es-ES" sz="2000" dirty="0">
              <a:ln w="0"/>
              <a:effectLst>
                <a:outerShdw blurRad="38100" dist="19050" dir="2700000" algn="tl" rotWithShape="0">
                  <a:schemeClr val="dk1">
                    <a:alpha val="40000"/>
                  </a:schemeClr>
                </a:outerShdw>
              </a:effectLst>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604585164"/>
              </p:ext>
            </p:extLst>
          </p:nvPr>
        </p:nvGraphicFramePr>
        <p:xfrm>
          <a:off x="358435" y="2228537"/>
          <a:ext cx="7651219" cy="3393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esultado de imagen para logo es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866" y="1106581"/>
            <a:ext cx="1350502" cy="11219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n relaciona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79261" y="1134407"/>
            <a:ext cx="1017957" cy="10263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universidad de las fuerzas armadas esp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2199" y="5800194"/>
            <a:ext cx="2969526" cy="85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368301"/>
      </p:ext>
    </p:extLst>
  </p:cSld>
  <p:clrMapOvr>
    <a:masterClrMapping/>
  </p:clrMapOvr>
  <p:transition spd="med">
    <p:randomBar dir="vert"/>
  </p:transition>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10369</TotalTime>
  <Words>1465</Words>
  <Application>Microsoft Office PowerPoint</Application>
  <PresentationFormat>Presentación en pantalla (4:3)</PresentationFormat>
  <Paragraphs>260</Paragraphs>
  <Slides>28</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Calibri</vt:lpstr>
      <vt:lpstr>Cambria Math</vt:lpstr>
      <vt:lpstr>Times New Roman</vt:lpstr>
      <vt:lpstr>Diseño personalizado</vt:lpstr>
      <vt:lpstr>Presentación de PowerPoint</vt:lpstr>
      <vt:lpstr>Presentación de PowerPoint</vt:lpstr>
      <vt:lpstr> </vt:lpstr>
      <vt:lpstr>Presentación de PowerPoint</vt:lpstr>
      <vt:lpstr>Presentación de PowerPoint</vt:lpstr>
      <vt:lpstr>Universidades en América Latina con Doctorado en Ciencias Administrativas</vt:lpstr>
      <vt:lpstr>El sistema de educación superior en Ecuador</vt:lpstr>
      <vt:lpstr>La educación de doctorados en el país</vt:lpstr>
      <vt:lpstr>Acuerdos y cooperación para la oferta de nuevos programas de doctorado</vt:lpstr>
      <vt:lpstr>Presentación de PowerPoint</vt:lpstr>
      <vt:lpstr>Presentación de PowerPoint</vt:lpstr>
      <vt:lpstr>Presentación de PowerPoint</vt:lpstr>
      <vt:lpstr>Distribución de encuestas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ldelacruz</dc:creator>
  <cp:lastModifiedBy>Core I7</cp:lastModifiedBy>
  <cp:revision>332</cp:revision>
  <dcterms:created xsi:type="dcterms:W3CDTF">2012-12-12T02:06:49Z</dcterms:created>
  <dcterms:modified xsi:type="dcterms:W3CDTF">2018-04-03T20:50:23Z</dcterms:modified>
  <cp:contentStatus/>
</cp:coreProperties>
</file>