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0"/>
  </p:notesMasterIdLst>
  <p:sldIdLst>
    <p:sldId id="257" r:id="rId2"/>
    <p:sldId id="287" r:id="rId3"/>
    <p:sldId id="258" r:id="rId4"/>
    <p:sldId id="288" r:id="rId5"/>
    <p:sldId id="289" r:id="rId6"/>
    <p:sldId id="290" r:id="rId7"/>
    <p:sldId id="259" r:id="rId8"/>
    <p:sldId id="260" r:id="rId9"/>
    <p:sldId id="291" r:id="rId10"/>
    <p:sldId id="292" r:id="rId11"/>
    <p:sldId id="261" r:id="rId12"/>
    <p:sldId id="293" r:id="rId13"/>
    <p:sldId id="294" r:id="rId14"/>
    <p:sldId id="268" r:id="rId15"/>
    <p:sldId id="295" r:id="rId16"/>
    <p:sldId id="296" r:id="rId17"/>
    <p:sldId id="297" r:id="rId18"/>
    <p:sldId id="299" r:id="rId19"/>
    <p:sldId id="300" r:id="rId20"/>
    <p:sldId id="301" r:id="rId21"/>
    <p:sldId id="302" r:id="rId22"/>
    <p:sldId id="310" r:id="rId23"/>
    <p:sldId id="311" r:id="rId24"/>
    <p:sldId id="312" r:id="rId25"/>
    <p:sldId id="313" r:id="rId26"/>
    <p:sldId id="314" r:id="rId27"/>
    <p:sldId id="315" r:id="rId28"/>
    <p:sldId id="316" r:id="rId29"/>
    <p:sldId id="317" r:id="rId30"/>
    <p:sldId id="308" r:id="rId31"/>
    <p:sldId id="318" r:id="rId32"/>
    <p:sldId id="309" r:id="rId33"/>
    <p:sldId id="319" r:id="rId34"/>
    <p:sldId id="303" r:id="rId35"/>
    <p:sldId id="304" r:id="rId36"/>
    <p:sldId id="305" r:id="rId37"/>
    <p:sldId id="306" r:id="rId38"/>
    <p:sldId id="298" r:id="rId39"/>
    <p:sldId id="320" r:id="rId40"/>
    <p:sldId id="321" r:id="rId41"/>
    <p:sldId id="322" r:id="rId42"/>
    <p:sldId id="323" r:id="rId43"/>
    <p:sldId id="324" r:id="rId44"/>
    <p:sldId id="325" r:id="rId45"/>
    <p:sldId id="326" r:id="rId46"/>
    <p:sldId id="327" r:id="rId47"/>
    <p:sldId id="328" r:id="rId48"/>
    <p:sldId id="330" r:id="rId49"/>
    <p:sldId id="331" r:id="rId50"/>
    <p:sldId id="332" r:id="rId51"/>
    <p:sldId id="333" r:id="rId52"/>
    <p:sldId id="334" r:id="rId53"/>
    <p:sldId id="335" r:id="rId54"/>
    <p:sldId id="336" r:id="rId55"/>
    <p:sldId id="337" r:id="rId56"/>
    <p:sldId id="338" r:id="rId57"/>
    <p:sldId id="339" r:id="rId58"/>
    <p:sldId id="340" r:id="rId59"/>
    <p:sldId id="341" r:id="rId60"/>
    <p:sldId id="342" r:id="rId61"/>
    <p:sldId id="343" r:id="rId62"/>
    <p:sldId id="344" r:id="rId63"/>
    <p:sldId id="345" r:id="rId64"/>
    <p:sldId id="346" r:id="rId65"/>
    <p:sldId id="347" r:id="rId66"/>
    <p:sldId id="349" r:id="rId67"/>
    <p:sldId id="350" r:id="rId68"/>
    <p:sldId id="272" r:id="rId6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4660"/>
  </p:normalViewPr>
  <p:slideViewPr>
    <p:cSldViewPr>
      <p:cViewPr varScale="1">
        <p:scale>
          <a:sx n="55" d="100"/>
          <a:sy n="55" d="100"/>
        </p:scale>
        <p:origin x="90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0.xml.rels><?xml version="1.0" encoding="UTF-8" standalone="yes"?>
<Relationships xmlns="http://schemas.openxmlformats.org/package/2006/relationships"><Relationship Id="rId1" Type="http://schemas.openxmlformats.org/officeDocument/2006/relationships/image" Target="../media/image36.png"/></Relationships>
</file>

<file path=ppt/diagrams/_rels/data12.xml.rels><?xml version="1.0" encoding="UTF-8" standalone="yes"?>
<Relationships xmlns="http://schemas.openxmlformats.org/package/2006/relationships"><Relationship Id="rId1" Type="http://schemas.openxmlformats.org/officeDocument/2006/relationships/image" Target="../media/image40.pn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C1754-F28C-4EE2-9477-02F101532FD4}"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s-ES"/>
        </a:p>
      </dgm:t>
    </dgm:pt>
    <dgm:pt modelId="{6DAE90C9-757A-4717-B4D4-AEAAE4ECB1F6}">
      <dgm:prSet phldrT="[Texto]" custT="1"/>
      <dgm:spPr/>
      <dgm:t>
        <a:bodyPr/>
        <a:lstStyle/>
        <a:p>
          <a:r>
            <a:rPr lang="es-ES" sz="1600" dirty="0" smtClean="0"/>
            <a:t>Descubri-mientos y avances científicos</a:t>
          </a:r>
          <a:endParaRPr lang="es-ES" sz="1600" dirty="0"/>
        </a:p>
      </dgm:t>
    </dgm:pt>
    <dgm:pt modelId="{1623919B-03D5-45E6-B7EC-03DF362434A5}" type="parTrans" cxnId="{88C5C20C-79C1-4335-A5A9-57599A6D79BC}">
      <dgm:prSet/>
      <dgm:spPr/>
      <dgm:t>
        <a:bodyPr/>
        <a:lstStyle/>
        <a:p>
          <a:endParaRPr lang="es-ES"/>
        </a:p>
      </dgm:t>
    </dgm:pt>
    <dgm:pt modelId="{DF760732-C136-4519-B574-2E67A4FF6753}" type="sibTrans" cxnId="{88C5C20C-79C1-4335-A5A9-57599A6D79BC}">
      <dgm:prSet/>
      <dgm:spPr/>
      <dgm:t>
        <a:bodyPr/>
        <a:lstStyle/>
        <a:p>
          <a:endParaRPr lang="es-ES"/>
        </a:p>
      </dgm:t>
    </dgm:pt>
    <dgm:pt modelId="{631773A2-DFE8-4FFC-A5E0-624432DC6312}">
      <dgm:prSet phldrT="[Texto]"/>
      <dgm:spPr/>
      <dgm:t>
        <a:bodyPr/>
        <a:lstStyle/>
        <a:p>
          <a:r>
            <a:rPr lang="es-ES" dirty="0" smtClean="0"/>
            <a:t>Revolución industrial</a:t>
          </a:r>
          <a:endParaRPr lang="es-ES" dirty="0"/>
        </a:p>
      </dgm:t>
    </dgm:pt>
    <dgm:pt modelId="{F12F6AEC-617E-482A-BC33-48A3BD48E907}" type="parTrans" cxnId="{896F926C-1864-4311-BF4A-825999ABADD0}">
      <dgm:prSet/>
      <dgm:spPr/>
      <dgm:t>
        <a:bodyPr/>
        <a:lstStyle/>
        <a:p>
          <a:endParaRPr lang="es-ES"/>
        </a:p>
      </dgm:t>
    </dgm:pt>
    <dgm:pt modelId="{AE42F4AA-5E0D-4122-BCB9-4348896083E3}" type="sibTrans" cxnId="{896F926C-1864-4311-BF4A-825999ABADD0}">
      <dgm:prSet/>
      <dgm:spPr/>
      <dgm:t>
        <a:bodyPr/>
        <a:lstStyle/>
        <a:p>
          <a:endParaRPr lang="es-ES"/>
        </a:p>
      </dgm:t>
    </dgm:pt>
    <dgm:pt modelId="{337198C2-92D1-46E4-9632-6BEDE4DE64E0}">
      <dgm:prSet phldrT="[Texto]"/>
      <dgm:spPr/>
      <dgm:t>
        <a:bodyPr/>
        <a:lstStyle/>
        <a:p>
          <a:r>
            <a:rPr lang="es-ES" dirty="0" smtClean="0"/>
            <a:t>Agentes químicos</a:t>
          </a:r>
          <a:endParaRPr lang="es-ES" dirty="0"/>
        </a:p>
      </dgm:t>
    </dgm:pt>
    <dgm:pt modelId="{06C52DD7-A461-4561-946B-29B7A180455C}" type="parTrans" cxnId="{91FF8E7A-6DDC-4E12-B344-5C8C80F7C709}">
      <dgm:prSet/>
      <dgm:spPr/>
      <dgm:t>
        <a:bodyPr/>
        <a:lstStyle/>
        <a:p>
          <a:endParaRPr lang="es-ES"/>
        </a:p>
      </dgm:t>
    </dgm:pt>
    <dgm:pt modelId="{0692A26E-EB17-46A6-8AB6-AA2C0E8F3658}" type="sibTrans" cxnId="{91FF8E7A-6DDC-4E12-B344-5C8C80F7C709}">
      <dgm:prSet/>
      <dgm:spPr/>
      <dgm:t>
        <a:bodyPr/>
        <a:lstStyle/>
        <a:p>
          <a:endParaRPr lang="es-ES"/>
        </a:p>
      </dgm:t>
    </dgm:pt>
    <dgm:pt modelId="{4DFC8B37-DFE4-4C85-863D-359F12D8B712}">
      <dgm:prSet phldrT="[Texto]"/>
      <dgm:spPr/>
      <dgm:t>
        <a:bodyPr/>
        <a:lstStyle/>
        <a:p>
          <a:r>
            <a:rPr lang="es-ES" dirty="0" smtClean="0"/>
            <a:t>Riesgos ambientales</a:t>
          </a:r>
        </a:p>
        <a:p>
          <a:endParaRPr lang="es-ES" dirty="0"/>
        </a:p>
      </dgm:t>
    </dgm:pt>
    <dgm:pt modelId="{FCBFD21D-1AC8-4C13-A54F-AF13171DD766}" type="parTrans" cxnId="{58F3E4CA-3F1B-4836-8BF1-59629779FD59}">
      <dgm:prSet/>
      <dgm:spPr/>
      <dgm:t>
        <a:bodyPr/>
        <a:lstStyle/>
        <a:p>
          <a:endParaRPr lang="es-ES"/>
        </a:p>
      </dgm:t>
    </dgm:pt>
    <dgm:pt modelId="{CE800157-5519-4827-AE18-A322B6551EEF}" type="sibTrans" cxnId="{58F3E4CA-3F1B-4836-8BF1-59629779FD59}">
      <dgm:prSet/>
      <dgm:spPr/>
      <dgm:t>
        <a:bodyPr/>
        <a:lstStyle/>
        <a:p>
          <a:endParaRPr lang="es-ES"/>
        </a:p>
      </dgm:t>
    </dgm:pt>
    <dgm:pt modelId="{1E50DCDD-0F3E-4BB8-8D48-6E20BFCCDDFC}" type="pres">
      <dgm:prSet presAssocID="{6F5C1754-F28C-4EE2-9477-02F101532FD4}" presName="Name0" presStyleCnt="0">
        <dgm:presLayoutVars>
          <dgm:chMax val="4"/>
          <dgm:resizeHandles val="exact"/>
        </dgm:presLayoutVars>
      </dgm:prSet>
      <dgm:spPr/>
      <dgm:t>
        <a:bodyPr/>
        <a:lstStyle/>
        <a:p>
          <a:endParaRPr lang="es-ES"/>
        </a:p>
      </dgm:t>
    </dgm:pt>
    <dgm:pt modelId="{5E847557-8299-419F-B635-7D8BD5389A2C}" type="pres">
      <dgm:prSet presAssocID="{6F5C1754-F28C-4EE2-9477-02F101532FD4}" presName="ellipse" presStyleLbl="trBgShp" presStyleIdx="0" presStyleCnt="1"/>
      <dgm:spPr/>
    </dgm:pt>
    <dgm:pt modelId="{5F051EE7-0A5E-4A59-B252-79417D3A35BC}" type="pres">
      <dgm:prSet presAssocID="{6F5C1754-F28C-4EE2-9477-02F101532FD4}" presName="arrow1" presStyleLbl="fgShp" presStyleIdx="0" presStyleCnt="1"/>
      <dgm:spPr/>
    </dgm:pt>
    <dgm:pt modelId="{190F3F96-2039-4462-A6F0-5D25DC6CF932}" type="pres">
      <dgm:prSet presAssocID="{6F5C1754-F28C-4EE2-9477-02F101532FD4}" presName="rectangle" presStyleLbl="revTx" presStyleIdx="0" presStyleCnt="1">
        <dgm:presLayoutVars>
          <dgm:bulletEnabled val="1"/>
        </dgm:presLayoutVars>
      </dgm:prSet>
      <dgm:spPr/>
      <dgm:t>
        <a:bodyPr/>
        <a:lstStyle/>
        <a:p>
          <a:endParaRPr lang="es-ES"/>
        </a:p>
      </dgm:t>
    </dgm:pt>
    <dgm:pt modelId="{9B5181CF-127E-429E-B5A9-37438C7F38BE}" type="pres">
      <dgm:prSet presAssocID="{631773A2-DFE8-4FFC-A5E0-624432DC6312}" presName="item1" presStyleLbl="node1" presStyleIdx="0" presStyleCnt="3">
        <dgm:presLayoutVars>
          <dgm:bulletEnabled val="1"/>
        </dgm:presLayoutVars>
      </dgm:prSet>
      <dgm:spPr/>
      <dgm:t>
        <a:bodyPr/>
        <a:lstStyle/>
        <a:p>
          <a:endParaRPr lang="es-ES"/>
        </a:p>
      </dgm:t>
    </dgm:pt>
    <dgm:pt modelId="{1F0B3938-C28B-488E-A7FA-FFADEA7EB121}" type="pres">
      <dgm:prSet presAssocID="{337198C2-92D1-46E4-9632-6BEDE4DE64E0}" presName="item2" presStyleLbl="node1" presStyleIdx="1" presStyleCnt="3">
        <dgm:presLayoutVars>
          <dgm:bulletEnabled val="1"/>
        </dgm:presLayoutVars>
      </dgm:prSet>
      <dgm:spPr/>
      <dgm:t>
        <a:bodyPr/>
        <a:lstStyle/>
        <a:p>
          <a:endParaRPr lang="es-ES"/>
        </a:p>
      </dgm:t>
    </dgm:pt>
    <dgm:pt modelId="{5EDC55FE-D05B-4E93-A92C-35A5DAAD6748}" type="pres">
      <dgm:prSet presAssocID="{4DFC8B37-DFE4-4C85-863D-359F12D8B712}" presName="item3" presStyleLbl="node1" presStyleIdx="2" presStyleCnt="3">
        <dgm:presLayoutVars>
          <dgm:bulletEnabled val="1"/>
        </dgm:presLayoutVars>
      </dgm:prSet>
      <dgm:spPr/>
      <dgm:t>
        <a:bodyPr/>
        <a:lstStyle/>
        <a:p>
          <a:endParaRPr lang="es-ES"/>
        </a:p>
      </dgm:t>
    </dgm:pt>
    <dgm:pt modelId="{97636AAE-BDAA-4AA3-A986-B08BC7336B84}" type="pres">
      <dgm:prSet presAssocID="{6F5C1754-F28C-4EE2-9477-02F101532FD4}" presName="funnel" presStyleLbl="trAlignAcc1" presStyleIdx="0" presStyleCnt="1"/>
      <dgm:spPr/>
    </dgm:pt>
  </dgm:ptLst>
  <dgm:cxnLst>
    <dgm:cxn modelId="{B06AD9DF-F7CA-4F9F-A9E9-2AE493E7FA83}" type="presOf" srcId="{6F5C1754-F28C-4EE2-9477-02F101532FD4}" destId="{1E50DCDD-0F3E-4BB8-8D48-6E20BFCCDDFC}" srcOrd="0" destOrd="0" presId="urn:microsoft.com/office/officeart/2005/8/layout/funnel1"/>
    <dgm:cxn modelId="{2C7A9189-D7EB-4DCD-8F9A-ED0D951E3EFB}" type="presOf" srcId="{631773A2-DFE8-4FFC-A5E0-624432DC6312}" destId="{1F0B3938-C28B-488E-A7FA-FFADEA7EB121}" srcOrd="0" destOrd="0" presId="urn:microsoft.com/office/officeart/2005/8/layout/funnel1"/>
    <dgm:cxn modelId="{5D56F10F-B561-4C5B-B7FF-52DC673B6B29}" type="presOf" srcId="{6DAE90C9-757A-4717-B4D4-AEAAE4ECB1F6}" destId="{5EDC55FE-D05B-4E93-A92C-35A5DAAD6748}" srcOrd="0" destOrd="0" presId="urn:microsoft.com/office/officeart/2005/8/layout/funnel1"/>
    <dgm:cxn modelId="{91FF8E7A-6DDC-4E12-B344-5C8C80F7C709}" srcId="{6F5C1754-F28C-4EE2-9477-02F101532FD4}" destId="{337198C2-92D1-46E4-9632-6BEDE4DE64E0}" srcOrd="2" destOrd="0" parTransId="{06C52DD7-A461-4561-946B-29B7A180455C}" sibTransId="{0692A26E-EB17-46A6-8AB6-AA2C0E8F3658}"/>
    <dgm:cxn modelId="{88C5C20C-79C1-4335-A5A9-57599A6D79BC}" srcId="{6F5C1754-F28C-4EE2-9477-02F101532FD4}" destId="{6DAE90C9-757A-4717-B4D4-AEAAE4ECB1F6}" srcOrd="0" destOrd="0" parTransId="{1623919B-03D5-45E6-B7EC-03DF362434A5}" sibTransId="{DF760732-C136-4519-B574-2E67A4FF6753}"/>
    <dgm:cxn modelId="{896F926C-1864-4311-BF4A-825999ABADD0}" srcId="{6F5C1754-F28C-4EE2-9477-02F101532FD4}" destId="{631773A2-DFE8-4FFC-A5E0-624432DC6312}" srcOrd="1" destOrd="0" parTransId="{F12F6AEC-617E-482A-BC33-48A3BD48E907}" sibTransId="{AE42F4AA-5E0D-4122-BCB9-4348896083E3}"/>
    <dgm:cxn modelId="{FD017340-A552-4DB6-AF41-07F8CE173AC4}" type="presOf" srcId="{337198C2-92D1-46E4-9632-6BEDE4DE64E0}" destId="{9B5181CF-127E-429E-B5A9-37438C7F38BE}" srcOrd="0" destOrd="0" presId="urn:microsoft.com/office/officeart/2005/8/layout/funnel1"/>
    <dgm:cxn modelId="{185BC61A-9FB0-4520-BB85-475D56856737}" type="presOf" srcId="{4DFC8B37-DFE4-4C85-863D-359F12D8B712}" destId="{190F3F96-2039-4462-A6F0-5D25DC6CF932}" srcOrd="0" destOrd="0" presId="urn:microsoft.com/office/officeart/2005/8/layout/funnel1"/>
    <dgm:cxn modelId="{58F3E4CA-3F1B-4836-8BF1-59629779FD59}" srcId="{6F5C1754-F28C-4EE2-9477-02F101532FD4}" destId="{4DFC8B37-DFE4-4C85-863D-359F12D8B712}" srcOrd="3" destOrd="0" parTransId="{FCBFD21D-1AC8-4C13-A54F-AF13171DD766}" sibTransId="{CE800157-5519-4827-AE18-A322B6551EEF}"/>
    <dgm:cxn modelId="{7DBB3B1E-6E96-41BD-A78B-CCC0E544A9EE}" type="presParOf" srcId="{1E50DCDD-0F3E-4BB8-8D48-6E20BFCCDDFC}" destId="{5E847557-8299-419F-B635-7D8BD5389A2C}" srcOrd="0" destOrd="0" presId="urn:microsoft.com/office/officeart/2005/8/layout/funnel1"/>
    <dgm:cxn modelId="{EFF7B28F-D815-4511-9BD0-E25BCAE50144}" type="presParOf" srcId="{1E50DCDD-0F3E-4BB8-8D48-6E20BFCCDDFC}" destId="{5F051EE7-0A5E-4A59-B252-79417D3A35BC}" srcOrd="1" destOrd="0" presId="urn:microsoft.com/office/officeart/2005/8/layout/funnel1"/>
    <dgm:cxn modelId="{5EA5F670-CC80-4287-B0E1-F380D668ECE6}" type="presParOf" srcId="{1E50DCDD-0F3E-4BB8-8D48-6E20BFCCDDFC}" destId="{190F3F96-2039-4462-A6F0-5D25DC6CF932}" srcOrd="2" destOrd="0" presId="urn:microsoft.com/office/officeart/2005/8/layout/funnel1"/>
    <dgm:cxn modelId="{4960295F-437F-42D2-8430-424711B591DC}" type="presParOf" srcId="{1E50DCDD-0F3E-4BB8-8D48-6E20BFCCDDFC}" destId="{9B5181CF-127E-429E-B5A9-37438C7F38BE}" srcOrd="3" destOrd="0" presId="urn:microsoft.com/office/officeart/2005/8/layout/funnel1"/>
    <dgm:cxn modelId="{439B0FF2-450E-4BC0-8E7F-6DB12701F233}" type="presParOf" srcId="{1E50DCDD-0F3E-4BB8-8D48-6E20BFCCDDFC}" destId="{1F0B3938-C28B-488E-A7FA-FFADEA7EB121}" srcOrd="4" destOrd="0" presId="urn:microsoft.com/office/officeart/2005/8/layout/funnel1"/>
    <dgm:cxn modelId="{F1D81FCB-5CCC-4702-8984-10AE21DED07C}" type="presParOf" srcId="{1E50DCDD-0F3E-4BB8-8D48-6E20BFCCDDFC}" destId="{5EDC55FE-D05B-4E93-A92C-35A5DAAD6748}" srcOrd="5" destOrd="0" presId="urn:microsoft.com/office/officeart/2005/8/layout/funnel1"/>
    <dgm:cxn modelId="{9753F03B-568F-4CC9-8BE4-C438A0539B79}" type="presParOf" srcId="{1E50DCDD-0F3E-4BB8-8D48-6E20BFCCDDFC}" destId="{97636AAE-BDAA-4AA3-A986-B08BC7336B8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03BDDD5-8F2B-4C0F-B62F-D255D9961AFC}"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s-ES"/>
        </a:p>
      </dgm:t>
    </dgm:pt>
    <dgm:pt modelId="{70343CC7-9292-4BF0-98B4-0B8EC2617CFF}">
      <dgm:prSet phldrT="[Texto]"/>
      <dgm:spPr/>
      <dgm:t>
        <a:bodyPr/>
        <a:lstStyle/>
        <a:p>
          <a:r>
            <a:rPr lang="es-ES" dirty="0" smtClean="0"/>
            <a:t>Se enfoca en los desechos peligrosos de mayor incidencia</a:t>
          </a:r>
          <a:endParaRPr lang="es-ES" dirty="0"/>
        </a:p>
      </dgm:t>
    </dgm:pt>
    <dgm:pt modelId="{8807FA66-FD9B-46B4-B620-1D9E88E78A43}" type="parTrans" cxnId="{24B08828-6408-48B7-B5A0-DA1E9CB27CD0}">
      <dgm:prSet/>
      <dgm:spPr/>
      <dgm:t>
        <a:bodyPr/>
        <a:lstStyle/>
        <a:p>
          <a:endParaRPr lang="es-ES"/>
        </a:p>
      </dgm:t>
    </dgm:pt>
    <dgm:pt modelId="{8ED4E77E-0F78-453F-AD96-80847415EF7E}" type="sibTrans" cxnId="{24B08828-6408-48B7-B5A0-DA1E9CB27CD0}">
      <dgm:prSet/>
      <dgm:spPr/>
      <dgm:t>
        <a:bodyPr/>
        <a:lstStyle/>
        <a:p>
          <a:endParaRPr lang="es-ES"/>
        </a:p>
      </dgm:t>
    </dgm:pt>
    <dgm:pt modelId="{620783FC-28BE-4A03-A5DB-C0FE1957690E}">
      <dgm:prSet phldrT="[Texto]" custT="1"/>
      <dgm:spPr/>
      <dgm:t>
        <a:bodyPr/>
        <a:lstStyle/>
        <a:p>
          <a:r>
            <a:rPr lang="es-MX" sz="1600" dirty="0" smtClean="0"/>
            <a:t>1. Alternativa(s) elegida(s)</a:t>
          </a:r>
          <a:endParaRPr lang="es-ES" sz="1600" dirty="0"/>
        </a:p>
      </dgm:t>
    </dgm:pt>
    <dgm:pt modelId="{FD0316AB-B211-4356-9BB3-7E25EC7F4394}" type="parTrans" cxnId="{86921C3D-8F76-4708-93EF-88883A409AAD}">
      <dgm:prSet/>
      <dgm:spPr/>
      <dgm:t>
        <a:bodyPr/>
        <a:lstStyle/>
        <a:p>
          <a:endParaRPr lang="es-ES"/>
        </a:p>
      </dgm:t>
    </dgm:pt>
    <dgm:pt modelId="{BA4FC195-4AFA-4BD8-BCAB-B3FB75CF0A66}" type="sibTrans" cxnId="{86921C3D-8F76-4708-93EF-88883A409AAD}">
      <dgm:prSet/>
      <dgm:spPr/>
      <dgm:t>
        <a:bodyPr/>
        <a:lstStyle/>
        <a:p>
          <a:endParaRPr lang="es-ES"/>
        </a:p>
      </dgm:t>
    </dgm:pt>
    <dgm:pt modelId="{AC9033A4-7C92-40B8-AC99-CC1BBDF301B5}">
      <dgm:prSet custT="1"/>
      <dgm:spPr/>
      <dgm:t>
        <a:bodyPr/>
        <a:lstStyle/>
        <a:p>
          <a:r>
            <a:rPr lang="es-MX" sz="1600" dirty="0" smtClean="0"/>
            <a:t>2. Objetivos</a:t>
          </a:r>
          <a:endParaRPr lang="es-ES" sz="1600" dirty="0"/>
        </a:p>
      </dgm:t>
    </dgm:pt>
    <dgm:pt modelId="{9A01254C-2ADD-4CE0-8E55-665B4C6ABF70}" type="parTrans" cxnId="{856CFD79-6C54-42AD-9C4F-22B34D4FF2BE}">
      <dgm:prSet/>
      <dgm:spPr/>
      <dgm:t>
        <a:bodyPr/>
        <a:lstStyle/>
        <a:p>
          <a:endParaRPr lang="es-ES"/>
        </a:p>
      </dgm:t>
    </dgm:pt>
    <dgm:pt modelId="{1282D73A-4F0D-4043-94AB-66E9C9D99980}" type="sibTrans" cxnId="{856CFD79-6C54-42AD-9C4F-22B34D4FF2BE}">
      <dgm:prSet/>
      <dgm:spPr/>
      <dgm:t>
        <a:bodyPr/>
        <a:lstStyle/>
        <a:p>
          <a:endParaRPr lang="es-ES"/>
        </a:p>
      </dgm:t>
    </dgm:pt>
    <dgm:pt modelId="{62419315-5925-44AC-8EBD-2B9BAE440542}">
      <dgm:prSet custT="1"/>
      <dgm:spPr/>
      <dgm:t>
        <a:bodyPr/>
        <a:lstStyle/>
        <a:p>
          <a:r>
            <a:rPr lang="es-MX" sz="1600" dirty="0" smtClean="0"/>
            <a:t>3. Metas</a:t>
          </a:r>
          <a:endParaRPr lang="es-ES" sz="1600" dirty="0"/>
        </a:p>
      </dgm:t>
    </dgm:pt>
    <dgm:pt modelId="{9E847425-0656-4090-A9F9-E84CB16ED132}" type="parTrans" cxnId="{943CDF3B-8531-4CA4-86ED-5AFF1C061B5B}">
      <dgm:prSet/>
      <dgm:spPr/>
      <dgm:t>
        <a:bodyPr/>
        <a:lstStyle/>
        <a:p>
          <a:endParaRPr lang="es-ES"/>
        </a:p>
      </dgm:t>
    </dgm:pt>
    <dgm:pt modelId="{FD2568BD-79D6-46DA-8A6B-FC35B41AC7F9}" type="sibTrans" cxnId="{943CDF3B-8531-4CA4-86ED-5AFF1C061B5B}">
      <dgm:prSet/>
      <dgm:spPr/>
      <dgm:t>
        <a:bodyPr/>
        <a:lstStyle/>
        <a:p>
          <a:endParaRPr lang="es-ES"/>
        </a:p>
      </dgm:t>
    </dgm:pt>
    <dgm:pt modelId="{9F7075E9-3539-4610-81E8-4139B40446E6}">
      <dgm:prSet custT="1"/>
      <dgm:spPr/>
      <dgm:t>
        <a:bodyPr/>
        <a:lstStyle/>
        <a:p>
          <a:r>
            <a:rPr lang="es-MX" sz="1600" dirty="0" smtClean="0"/>
            <a:t>4. Acciones del programa</a:t>
          </a:r>
          <a:endParaRPr lang="es-ES" sz="1600" dirty="0"/>
        </a:p>
      </dgm:t>
    </dgm:pt>
    <dgm:pt modelId="{F16A7B18-F1D1-44FC-86B8-1C5174AA8EDE}" type="parTrans" cxnId="{9CE7185C-89A0-4EAD-B8DA-C0D03007B534}">
      <dgm:prSet/>
      <dgm:spPr/>
      <dgm:t>
        <a:bodyPr/>
        <a:lstStyle/>
        <a:p>
          <a:endParaRPr lang="es-ES"/>
        </a:p>
      </dgm:t>
    </dgm:pt>
    <dgm:pt modelId="{C187CC9A-605B-4E75-90DB-8D06982AD5B5}" type="sibTrans" cxnId="{9CE7185C-89A0-4EAD-B8DA-C0D03007B534}">
      <dgm:prSet/>
      <dgm:spPr/>
      <dgm:t>
        <a:bodyPr/>
        <a:lstStyle/>
        <a:p>
          <a:endParaRPr lang="es-ES"/>
        </a:p>
      </dgm:t>
    </dgm:pt>
    <dgm:pt modelId="{84BA5983-8056-424C-ACBA-55D4DF9ED5AB}">
      <dgm:prSet custT="1"/>
      <dgm:spPr/>
      <dgm:t>
        <a:bodyPr/>
        <a:lstStyle/>
        <a:p>
          <a:r>
            <a:rPr lang="es-MX" sz="1600" dirty="0" smtClean="0"/>
            <a:t>5. Responsables de los procesos o instalaciones</a:t>
          </a:r>
          <a:endParaRPr lang="es-ES" sz="1600" dirty="0"/>
        </a:p>
      </dgm:t>
    </dgm:pt>
    <dgm:pt modelId="{15183F46-F929-4447-AC28-4FB98570A377}" type="parTrans" cxnId="{DD7D3D39-5A2F-4A03-9BA8-FE9F8EC7FE85}">
      <dgm:prSet/>
      <dgm:spPr/>
      <dgm:t>
        <a:bodyPr/>
        <a:lstStyle/>
        <a:p>
          <a:endParaRPr lang="es-ES"/>
        </a:p>
      </dgm:t>
    </dgm:pt>
    <dgm:pt modelId="{D262FC92-6837-4C0C-B8CC-1EDC8697982B}" type="sibTrans" cxnId="{DD7D3D39-5A2F-4A03-9BA8-FE9F8EC7FE85}">
      <dgm:prSet/>
      <dgm:spPr/>
      <dgm:t>
        <a:bodyPr/>
        <a:lstStyle/>
        <a:p>
          <a:endParaRPr lang="es-ES"/>
        </a:p>
      </dgm:t>
    </dgm:pt>
    <dgm:pt modelId="{21E17870-1844-450E-B070-E2810DC0E492}">
      <dgm:prSet custT="1"/>
      <dgm:spPr/>
      <dgm:t>
        <a:bodyPr/>
        <a:lstStyle/>
        <a:p>
          <a:r>
            <a:rPr lang="es-MX" sz="1600" dirty="0" smtClean="0"/>
            <a:t>6. Recursos:</a:t>
          </a:r>
          <a:endParaRPr lang="es-ES" sz="1600" dirty="0"/>
        </a:p>
      </dgm:t>
    </dgm:pt>
    <dgm:pt modelId="{8A548C80-60CB-4F96-AE63-3D2CFD391EA2}" type="parTrans" cxnId="{6A861E00-5761-418C-B563-B0EB5147382F}">
      <dgm:prSet/>
      <dgm:spPr/>
      <dgm:t>
        <a:bodyPr/>
        <a:lstStyle/>
        <a:p>
          <a:endParaRPr lang="es-ES"/>
        </a:p>
      </dgm:t>
    </dgm:pt>
    <dgm:pt modelId="{81409DE5-FFD4-400D-9B58-89B381480AA0}" type="sibTrans" cxnId="{6A861E00-5761-418C-B563-B0EB5147382F}">
      <dgm:prSet/>
      <dgm:spPr/>
      <dgm:t>
        <a:bodyPr/>
        <a:lstStyle/>
        <a:p>
          <a:endParaRPr lang="es-ES"/>
        </a:p>
      </dgm:t>
    </dgm:pt>
    <dgm:pt modelId="{43052143-61A1-4089-B193-93CB01FF8D9E}">
      <dgm:prSet custT="1"/>
      <dgm:spPr/>
      <dgm:t>
        <a:bodyPr/>
        <a:lstStyle/>
        <a:p>
          <a:r>
            <a:rPr lang="es-MX" sz="1200" dirty="0" smtClean="0"/>
            <a:t>Financieros</a:t>
          </a:r>
          <a:endParaRPr lang="es-ES" sz="1200" dirty="0"/>
        </a:p>
      </dgm:t>
    </dgm:pt>
    <dgm:pt modelId="{13D9FEFF-E9D0-4AA0-9CC9-DB41F799673E}" type="parTrans" cxnId="{B2C8E069-0244-4593-9252-3A295F1811E1}">
      <dgm:prSet/>
      <dgm:spPr/>
      <dgm:t>
        <a:bodyPr/>
        <a:lstStyle/>
        <a:p>
          <a:endParaRPr lang="es-ES"/>
        </a:p>
      </dgm:t>
    </dgm:pt>
    <dgm:pt modelId="{6203C86E-5663-44B1-84DE-EE9E7A9B4CDE}" type="sibTrans" cxnId="{B2C8E069-0244-4593-9252-3A295F1811E1}">
      <dgm:prSet/>
      <dgm:spPr/>
      <dgm:t>
        <a:bodyPr/>
        <a:lstStyle/>
        <a:p>
          <a:endParaRPr lang="es-ES"/>
        </a:p>
      </dgm:t>
    </dgm:pt>
    <dgm:pt modelId="{37E67E26-634C-463D-8A81-260C4262FB1E}">
      <dgm:prSet custT="1"/>
      <dgm:spPr/>
      <dgm:t>
        <a:bodyPr/>
        <a:lstStyle/>
        <a:p>
          <a:r>
            <a:rPr lang="es-MX" sz="1200" dirty="0" smtClean="0"/>
            <a:t>Materiales</a:t>
          </a:r>
          <a:endParaRPr lang="es-ES" sz="1200" dirty="0"/>
        </a:p>
      </dgm:t>
    </dgm:pt>
    <dgm:pt modelId="{4311AF38-F643-4D8B-BAAD-4848BA5BB22B}" type="parTrans" cxnId="{59CA8C76-A4B3-4930-900A-9A3DA4E6EDE9}">
      <dgm:prSet/>
      <dgm:spPr/>
      <dgm:t>
        <a:bodyPr/>
        <a:lstStyle/>
        <a:p>
          <a:endParaRPr lang="es-ES"/>
        </a:p>
      </dgm:t>
    </dgm:pt>
    <dgm:pt modelId="{EB5A3C83-F394-4147-A4C3-C05DA74E6E1E}" type="sibTrans" cxnId="{59CA8C76-A4B3-4930-900A-9A3DA4E6EDE9}">
      <dgm:prSet/>
      <dgm:spPr/>
      <dgm:t>
        <a:bodyPr/>
        <a:lstStyle/>
        <a:p>
          <a:endParaRPr lang="es-ES"/>
        </a:p>
      </dgm:t>
    </dgm:pt>
    <dgm:pt modelId="{1B48CEF9-44CE-42A4-989F-CAFD2FD579B5}">
      <dgm:prSet custT="1"/>
      <dgm:spPr/>
      <dgm:t>
        <a:bodyPr/>
        <a:lstStyle/>
        <a:p>
          <a:r>
            <a:rPr lang="es-MX" sz="1200" dirty="0" smtClean="0"/>
            <a:t>Humanos</a:t>
          </a:r>
          <a:endParaRPr lang="es-ES" sz="1200" dirty="0"/>
        </a:p>
      </dgm:t>
    </dgm:pt>
    <dgm:pt modelId="{C4E556DF-6F1A-40E2-8A09-D5D7989DB7BA}" type="parTrans" cxnId="{BB290322-F4C6-434D-AB16-33FF2B8E7511}">
      <dgm:prSet/>
      <dgm:spPr/>
      <dgm:t>
        <a:bodyPr/>
        <a:lstStyle/>
        <a:p>
          <a:endParaRPr lang="es-ES"/>
        </a:p>
      </dgm:t>
    </dgm:pt>
    <dgm:pt modelId="{6AEE8D24-3CF2-41BC-A42C-DC519855590C}" type="sibTrans" cxnId="{BB290322-F4C6-434D-AB16-33FF2B8E7511}">
      <dgm:prSet/>
      <dgm:spPr/>
      <dgm:t>
        <a:bodyPr/>
        <a:lstStyle/>
        <a:p>
          <a:endParaRPr lang="es-ES"/>
        </a:p>
      </dgm:t>
    </dgm:pt>
    <dgm:pt modelId="{CBBD19F2-60D2-4D2E-89DB-E359C7235706}">
      <dgm:prSet custT="1"/>
      <dgm:spPr/>
      <dgm:t>
        <a:bodyPr/>
        <a:lstStyle/>
        <a:p>
          <a:r>
            <a:rPr lang="es-MX" sz="1200" dirty="0" smtClean="0"/>
            <a:t>Tecnológicos</a:t>
          </a:r>
          <a:endParaRPr lang="es-ES" sz="1200" dirty="0"/>
        </a:p>
      </dgm:t>
    </dgm:pt>
    <dgm:pt modelId="{7F0BD465-E896-4693-83B0-D9A9B4DE7E08}" type="parTrans" cxnId="{DC7512C8-601D-42CB-A8FD-A9CA3C028502}">
      <dgm:prSet/>
      <dgm:spPr/>
      <dgm:t>
        <a:bodyPr/>
        <a:lstStyle/>
        <a:p>
          <a:endParaRPr lang="es-ES"/>
        </a:p>
      </dgm:t>
    </dgm:pt>
    <dgm:pt modelId="{9A33D565-3EF4-4C2F-9EB7-6910D01DD49E}" type="sibTrans" cxnId="{DC7512C8-601D-42CB-A8FD-A9CA3C028502}">
      <dgm:prSet/>
      <dgm:spPr/>
      <dgm:t>
        <a:bodyPr/>
        <a:lstStyle/>
        <a:p>
          <a:endParaRPr lang="es-ES"/>
        </a:p>
      </dgm:t>
    </dgm:pt>
    <dgm:pt modelId="{4AE168F6-7AB0-418F-A690-4D0F1F808036}">
      <dgm:prSet custT="1"/>
      <dgm:spPr/>
      <dgm:t>
        <a:bodyPr/>
        <a:lstStyle/>
        <a:p>
          <a:r>
            <a:rPr lang="es-MX" sz="1200" dirty="0" smtClean="0"/>
            <a:t>Administrativos</a:t>
          </a:r>
          <a:endParaRPr lang="es-ES" sz="1200" dirty="0"/>
        </a:p>
      </dgm:t>
    </dgm:pt>
    <dgm:pt modelId="{FA2C9BBF-7494-4243-8B94-1C6A4887CDFE}" type="parTrans" cxnId="{BECF4E3F-D028-4E99-9054-E15566BBF9D3}">
      <dgm:prSet/>
      <dgm:spPr/>
      <dgm:t>
        <a:bodyPr/>
        <a:lstStyle/>
        <a:p>
          <a:endParaRPr lang="es-ES"/>
        </a:p>
      </dgm:t>
    </dgm:pt>
    <dgm:pt modelId="{1917C80E-B705-4A97-8EEC-E944647051F0}" type="sibTrans" cxnId="{BECF4E3F-D028-4E99-9054-E15566BBF9D3}">
      <dgm:prSet/>
      <dgm:spPr/>
      <dgm:t>
        <a:bodyPr/>
        <a:lstStyle/>
        <a:p>
          <a:endParaRPr lang="es-ES"/>
        </a:p>
      </dgm:t>
    </dgm:pt>
    <dgm:pt modelId="{868F82E1-4557-4DD1-B9E4-0A853D462259}">
      <dgm:prSet custT="1"/>
      <dgm:spPr/>
      <dgm:t>
        <a:bodyPr/>
        <a:lstStyle/>
        <a:p>
          <a:r>
            <a:rPr lang="es-MX" sz="1600" dirty="0" smtClean="0"/>
            <a:t>7. Cronograma</a:t>
          </a:r>
          <a:endParaRPr lang="es-ES" sz="1600" dirty="0"/>
        </a:p>
      </dgm:t>
    </dgm:pt>
    <dgm:pt modelId="{B87CD0E7-E3F1-43AD-9301-924625EFAA83}" type="parTrans" cxnId="{8775F7FE-B182-4C08-9D4C-D92BEA1E309B}">
      <dgm:prSet/>
      <dgm:spPr/>
      <dgm:t>
        <a:bodyPr/>
        <a:lstStyle/>
        <a:p>
          <a:endParaRPr lang="es-ES"/>
        </a:p>
      </dgm:t>
    </dgm:pt>
    <dgm:pt modelId="{0FC2D9A1-0C3A-4EA9-A36C-334117D06288}" type="sibTrans" cxnId="{8775F7FE-B182-4C08-9D4C-D92BEA1E309B}">
      <dgm:prSet/>
      <dgm:spPr/>
      <dgm:t>
        <a:bodyPr/>
        <a:lstStyle/>
        <a:p>
          <a:endParaRPr lang="es-ES"/>
        </a:p>
      </dgm:t>
    </dgm:pt>
    <dgm:pt modelId="{A845EF35-1332-4642-B996-FC94623262C5}" type="pres">
      <dgm:prSet presAssocID="{603BDDD5-8F2B-4C0F-B62F-D255D9961AFC}" presName="Name0" presStyleCnt="0">
        <dgm:presLayoutVars>
          <dgm:chMax/>
          <dgm:chPref/>
          <dgm:dir/>
          <dgm:animLvl val="lvl"/>
        </dgm:presLayoutVars>
      </dgm:prSet>
      <dgm:spPr/>
      <dgm:t>
        <a:bodyPr/>
        <a:lstStyle/>
        <a:p>
          <a:endParaRPr lang="es-ES"/>
        </a:p>
      </dgm:t>
    </dgm:pt>
    <dgm:pt modelId="{1EDEA6FD-8CF5-4DFC-A177-1C0713E50C94}" type="pres">
      <dgm:prSet presAssocID="{70343CC7-9292-4BF0-98B4-0B8EC2617CFF}" presName="composite" presStyleCnt="0"/>
      <dgm:spPr/>
    </dgm:pt>
    <dgm:pt modelId="{474D4914-89E4-4FB4-9C04-FE4337F7D754}" type="pres">
      <dgm:prSet presAssocID="{70343CC7-9292-4BF0-98B4-0B8EC2617CFF}" presName="ParentAccentShape" presStyleLbl="trBgShp" presStyleIdx="0" presStyleCnt="2"/>
      <dgm:spPr/>
    </dgm:pt>
    <dgm:pt modelId="{74FB279B-C406-40A6-B1AC-D91057C2C3E7}" type="pres">
      <dgm:prSet presAssocID="{70343CC7-9292-4BF0-98B4-0B8EC2617CFF}" presName="ParentText" presStyleLbl="revTx" presStyleIdx="0" presStyleCnt="2">
        <dgm:presLayoutVars>
          <dgm:chMax val="1"/>
          <dgm:chPref val="1"/>
          <dgm:bulletEnabled val="1"/>
        </dgm:presLayoutVars>
      </dgm:prSet>
      <dgm:spPr/>
      <dgm:t>
        <a:bodyPr/>
        <a:lstStyle/>
        <a:p>
          <a:endParaRPr lang="es-ES"/>
        </a:p>
      </dgm:t>
    </dgm:pt>
    <dgm:pt modelId="{28630530-334A-4C9B-A2B1-8DB306C8FCC5}" type="pres">
      <dgm:prSet presAssocID="{70343CC7-9292-4BF0-98B4-0B8EC2617CFF}" presName="ChildText" presStyleLbl="revTx" presStyleIdx="1" presStyleCnt="2">
        <dgm:presLayoutVars>
          <dgm:chMax val="0"/>
          <dgm:chPref val="0"/>
        </dgm:presLayoutVars>
      </dgm:prSet>
      <dgm:spPr/>
      <dgm:t>
        <a:bodyPr/>
        <a:lstStyle/>
        <a:p>
          <a:endParaRPr lang="es-ES"/>
        </a:p>
      </dgm:t>
    </dgm:pt>
    <dgm:pt modelId="{29FD77BA-E0C9-4EAF-B2CE-F7991EF68316}" type="pres">
      <dgm:prSet presAssocID="{70343CC7-9292-4BF0-98B4-0B8EC2617CFF}" presName="ChildAccentShape" presStyleLbl="trBgShp" presStyleIdx="1" presStyleCnt="2"/>
      <dgm:spPr/>
    </dgm:pt>
    <dgm:pt modelId="{C1264BF4-334F-4B18-A0BA-494A139DCEA7}" type="pres">
      <dgm:prSet presAssocID="{70343CC7-9292-4BF0-98B4-0B8EC2617CFF}" presName="Image" presStyleLbl="alignImgPlace1" presStyleIdx="0" presStyleCnt="1"/>
      <dgm:spPr>
        <a:blipFill rotWithShape="1">
          <a:blip xmlns:r="http://schemas.openxmlformats.org/officeDocument/2006/relationships" r:embed="rId1"/>
          <a:stretch>
            <a:fillRect/>
          </a:stretch>
        </a:blipFill>
      </dgm:spPr>
    </dgm:pt>
  </dgm:ptLst>
  <dgm:cxnLst>
    <dgm:cxn modelId="{DD7D3D39-5A2F-4A03-9BA8-FE9F8EC7FE85}" srcId="{70343CC7-9292-4BF0-98B4-0B8EC2617CFF}" destId="{84BA5983-8056-424C-ACBA-55D4DF9ED5AB}" srcOrd="4" destOrd="0" parTransId="{15183F46-F929-4447-AC28-4FB98570A377}" sibTransId="{D262FC92-6837-4C0C-B8CC-1EDC8697982B}"/>
    <dgm:cxn modelId="{9C7C0B01-FCA5-4A48-B839-42E0D4CA33FD}" type="presOf" srcId="{1B48CEF9-44CE-42A4-989F-CAFD2FD579B5}" destId="{28630530-334A-4C9B-A2B1-8DB306C8FCC5}" srcOrd="0" destOrd="8" presId="urn:microsoft.com/office/officeart/2009/3/layout/SnapshotPictureList"/>
    <dgm:cxn modelId="{943CDF3B-8531-4CA4-86ED-5AFF1C061B5B}" srcId="{70343CC7-9292-4BF0-98B4-0B8EC2617CFF}" destId="{62419315-5925-44AC-8EBD-2B9BAE440542}" srcOrd="2" destOrd="0" parTransId="{9E847425-0656-4090-A9F9-E84CB16ED132}" sibTransId="{FD2568BD-79D6-46DA-8A6B-FC35B41AC7F9}"/>
    <dgm:cxn modelId="{A758D5FB-FA89-42F8-BAA4-F730094908B8}" type="presOf" srcId="{603BDDD5-8F2B-4C0F-B62F-D255D9961AFC}" destId="{A845EF35-1332-4642-B996-FC94623262C5}" srcOrd="0" destOrd="0" presId="urn:microsoft.com/office/officeart/2009/3/layout/SnapshotPictureList"/>
    <dgm:cxn modelId="{0C9362E0-6574-494E-88D6-B0570B15150A}" type="presOf" srcId="{70343CC7-9292-4BF0-98B4-0B8EC2617CFF}" destId="{74FB279B-C406-40A6-B1AC-D91057C2C3E7}" srcOrd="0" destOrd="0" presId="urn:microsoft.com/office/officeart/2009/3/layout/SnapshotPictureList"/>
    <dgm:cxn modelId="{8E3B1606-6948-4AE6-98A0-90DB8B01D86D}" type="presOf" srcId="{37E67E26-634C-463D-8A81-260C4262FB1E}" destId="{28630530-334A-4C9B-A2B1-8DB306C8FCC5}" srcOrd="0" destOrd="7" presId="urn:microsoft.com/office/officeart/2009/3/layout/SnapshotPictureList"/>
    <dgm:cxn modelId="{8775F7FE-B182-4C08-9D4C-D92BEA1E309B}" srcId="{70343CC7-9292-4BF0-98B4-0B8EC2617CFF}" destId="{868F82E1-4557-4DD1-B9E4-0A853D462259}" srcOrd="6" destOrd="0" parTransId="{B87CD0E7-E3F1-43AD-9301-924625EFAA83}" sibTransId="{0FC2D9A1-0C3A-4EA9-A36C-334117D06288}"/>
    <dgm:cxn modelId="{2B4AB7FD-6F5B-4F69-B62E-16DF8EBDCB96}" type="presOf" srcId="{43052143-61A1-4089-B193-93CB01FF8D9E}" destId="{28630530-334A-4C9B-A2B1-8DB306C8FCC5}" srcOrd="0" destOrd="6" presId="urn:microsoft.com/office/officeart/2009/3/layout/SnapshotPictureList"/>
    <dgm:cxn modelId="{24B08828-6408-48B7-B5A0-DA1E9CB27CD0}" srcId="{603BDDD5-8F2B-4C0F-B62F-D255D9961AFC}" destId="{70343CC7-9292-4BF0-98B4-0B8EC2617CFF}" srcOrd="0" destOrd="0" parTransId="{8807FA66-FD9B-46B4-B620-1D9E88E78A43}" sibTransId="{8ED4E77E-0F78-453F-AD96-80847415EF7E}"/>
    <dgm:cxn modelId="{FD6A3B36-5FB5-4A78-8742-99F7481E3C59}" type="presOf" srcId="{868F82E1-4557-4DD1-B9E4-0A853D462259}" destId="{28630530-334A-4C9B-A2B1-8DB306C8FCC5}" srcOrd="0" destOrd="11" presId="urn:microsoft.com/office/officeart/2009/3/layout/SnapshotPictureList"/>
    <dgm:cxn modelId="{856CFD79-6C54-42AD-9C4F-22B34D4FF2BE}" srcId="{70343CC7-9292-4BF0-98B4-0B8EC2617CFF}" destId="{AC9033A4-7C92-40B8-AC99-CC1BBDF301B5}" srcOrd="1" destOrd="0" parTransId="{9A01254C-2ADD-4CE0-8E55-665B4C6ABF70}" sibTransId="{1282D73A-4F0D-4043-94AB-66E9C9D99980}"/>
    <dgm:cxn modelId="{6A861E00-5761-418C-B563-B0EB5147382F}" srcId="{70343CC7-9292-4BF0-98B4-0B8EC2617CFF}" destId="{21E17870-1844-450E-B070-E2810DC0E492}" srcOrd="5" destOrd="0" parTransId="{8A548C80-60CB-4F96-AE63-3D2CFD391EA2}" sibTransId="{81409DE5-FFD4-400D-9B58-89B381480AA0}"/>
    <dgm:cxn modelId="{C99DBF30-2F37-4736-A78B-01430976624B}" type="presOf" srcId="{CBBD19F2-60D2-4D2E-89DB-E359C7235706}" destId="{28630530-334A-4C9B-A2B1-8DB306C8FCC5}" srcOrd="0" destOrd="9" presId="urn:microsoft.com/office/officeart/2009/3/layout/SnapshotPictureList"/>
    <dgm:cxn modelId="{A1AF92D4-B6F6-4B46-960E-2AEFAFBC30C6}" type="presOf" srcId="{84BA5983-8056-424C-ACBA-55D4DF9ED5AB}" destId="{28630530-334A-4C9B-A2B1-8DB306C8FCC5}" srcOrd="0" destOrd="4" presId="urn:microsoft.com/office/officeart/2009/3/layout/SnapshotPictureList"/>
    <dgm:cxn modelId="{59CA8C76-A4B3-4930-900A-9A3DA4E6EDE9}" srcId="{21E17870-1844-450E-B070-E2810DC0E492}" destId="{37E67E26-634C-463D-8A81-260C4262FB1E}" srcOrd="1" destOrd="0" parTransId="{4311AF38-F643-4D8B-BAAD-4848BA5BB22B}" sibTransId="{EB5A3C83-F394-4147-A4C3-C05DA74E6E1E}"/>
    <dgm:cxn modelId="{9CE7185C-89A0-4EAD-B8DA-C0D03007B534}" srcId="{70343CC7-9292-4BF0-98B4-0B8EC2617CFF}" destId="{9F7075E9-3539-4610-81E8-4139B40446E6}" srcOrd="3" destOrd="0" parTransId="{F16A7B18-F1D1-44FC-86B8-1C5174AA8EDE}" sibTransId="{C187CC9A-605B-4E75-90DB-8D06982AD5B5}"/>
    <dgm:cxn modelId="{B2C8E069-0244-4593-9252-3A295F1811E1}" srcId="{21E17870-1844-450E-B070-E2810DC0E492}" destId="{43052143-61A1-4089-B193-93CB01FF8D9E}" srcOrd="0" destOrd="0" parTransId="{13D9FEFF-E9D0-4AA0-9CC9-DB41F799673E}" sibTransId="{6203C86E-5663-44B1-84DE-EE9E7A9B4CDE}"/>
    <dgm:cxn modelId="{C7C4525D-B13B-42A9-AADB-92006622BE9D}" type="presOf" srcId="{4AE168F6-7AB0-418F-A690-4D0F1F808036}" destId="{28630530-334A-4C9B-A2B1-8DB306C8FCC5}" srcOrd="0" destOrd="10" presId="urn:microsoft.com/office/officeart/2009/3/layout/SnapshotPictureList"/>
    <dgm:cxn modelId="{86B2EDAB-899B-496E-AEF5-B14D8D54CA17}" type="presOf" srcId="{62419315-5925-44AC-8EBD-2B9BAE440542}" destId="{28630530-334A-4C9B-A2B1-8DB306C8FCC5}" srcOrd="0" destOrd="2" presId="urn:microsoft.com/office/officeart/2009/3/layout/SnapshotPictureList"/>
    <dgm:cxn modelId="{E64E41DF-4690-40DB-A67B-F865BA1CD6F0}" type="presOf" srcId="{21E17870-1844-450E-B070-E2810DC0E492}" destId="{28630530-334A-4C9B-A2B1-8DB306C8FCC5}" srcOrd="0" destOrd="5" presId="urn:microsoft.com/office/officeart/2009/3/layout/SnapshotPictureList"/>
    <dgm:cxn modelId="{BB290322-F4C6-434D-AB16-33FF2B8E7511}" srcId="{21E17870-1844-450E-B070-E2810DC0E492}" destId="{1B48CEF9-44CE-42A4-989F-CAFD2FD579B5}" srcOrd="2" destOrd="0" parTransId="{C4E556DF-6F1A-40E2-8A09-D5D7989DB7BA}" sibTransId="{6AEE8D24-3CF2-41BC-A42C-DC519855590C}"/>
    <dgm:cxn modelId="{BECF4E3F-D028-4E99-9054-E15566BBF9D3}" srcId="{21E17870-1844-450E-B070-E2810DC0E492}" destId="{4AE168F6-7AB0-418F-A690-4D0F1F808036}" srcOrd="4" destOrd="0" parTransId="{FA2C9BBF-7494-4243-8B94-1C6A4887CDFE}" sibTransId="{1917C80E-B705-4A97-8EEC-E944647051F0}"/>
    <dgm:cxn modelId="{86921C3D-8F76-4708-93EF-88883A409AAD}" srcId="{70343CC7-9292-4BF0-98B4-0B8EC2617CFF}" destId="{620783FC-28BE-4A03-A5DB-C0FE1957690E}" srcOrd="0" destOrd="0" parTransId="{FD0316AB-B211-4356-9BB3-7E25EC7F4394}" sibTransId="{BA4FC195-4AFA-4BD8-BCAB-B3FB75CF0A66}"/>
    <dgm:cxn modelId="{DC7512C8-601D-42CB-A8FD-A9CA3C028502}" srcId="{21E17870-1844-450E-B070-E2810DC0E492}" destId="{CBBD19F2-60D2-4D2E-89DB-E359C7235706}" srcOrd="3" destOrd="0" parTransId="{7F0BD465-E896-4693-83B0-D9A9B4DE7E08}" sibTransId="{9A33D565-3EF4-4C2F-9EB7-6910D01DD49E}"/>
    <dgm:cxn modelId="{AA48BD96-FE61-4AE8-87CB-85A1F92252BB}" type="presOf" srcId="{AC9033A4-7C92-40B8-AC99-CC1BBDF301B5}" destId="{28630530-334A-4C9B-A2B1-8DB306C8FCC5}" srcOrd="0" destOrd="1" presId="urn:microsoft.com/office/officeart/2009/3/layout/SnapshotPictureList"/>
    <dgm:cxn modelId="{327C37DC-BC1D-4A1B-BFD0-3B2775CEEB45}" type="presOf" srcId="{620783FC-28BE-4A03-A5DB-C0FE1957690E}" destId="{28630530-334A-4C9B-A2B1-8DB306C8FCC5}" srcOrd="0" destOrd="0" presId="urn:microsoft.com/office/officeart/2009/3/layout/SnapshotPictureList"/>
    <dgm:cxn modelId="{A50C1D76-A297-4632-878F-B214814A3846}" type="presOf" srcId="{9F7075E9-3539-4610-81E8-4139B40446E6}" destId="{28630530-334A-4C9B-A2B1-8DB306C8FCC5}" srcOrd="0" destOrd="3" presId="urn:microsoft.com/office/officeart/2009/3/layout/SnapshotPictureList"/>
    <dgm:cxn modelId="{214A6704-9D13-4A58-B551-33C47722A857}" type="presParOf" srcId="{A845EF35-1332-4642-B996-FC94623262C5}" destId="{1EDEA6FD-8CF5-4DFC-A177-1C0713E50C94}" srcOrd="0" destOrd="0" presId="urn:microsoft.com/office/officeart/2009/3/layout/SnapshotPictureList"/>
    <dgm:cxn modelId="{0789D95F-3259-4452-A1A9-E307DC7A61A1}" type="presParOf" srcId="{1EDEA6FD-8CF5-4DFC-A177-1C0713E50C94}" destId="{474D4914-89E4-4FB4-9C04-FE4337F7D754}" srcOrd="0" destOrd="0" presId="urn:microsoft.com/office/officeart/2009/3/layout/SnapshotPictureList"/>
    <dgm:cxn modelId="{201EE61A-F692-45A2-8631-B350BA125D3B}" type="presParOf" srcId="{1EDEA6FD-8CF5-4DFC-A177-1C0713E50C94}" destId="{74FB279B-C406-40A6-B1AC-D91057C2C3E7}" srcOrd="1" destOrd="0" presId="urn:microsoft.com/office/officeart/2009/3/layout/SnapshotPictureList"/>
    <dgm:cxn modelId="{E478164E-DF8D-4218-8BD2-32E7A075A14D}" type="presParOf" srcId="{1EDEA6FD-8CF5-4DFC-A177-1C0713E50C94}" destId="{28630530-334A-4C9B-A2B1-8DB306C8FCC5}" srcOrd="2" destOrd="0" presId="urn:microsoft.com/office/officeart/2009/3/layout/SnapshotPictureList"/>
    <dgm:cxn modelId="{C8F29554-05EE-4B09-94E9-910C5658516B}" type="presParOf" srcId="{1EDEA6FD-8CF5-4DFC-A177-1C0713E50C94}" destId="{29FD77BA-E0C9-4EAF-B2CE-F7991EF68316}" srcOrd="3" destOrd="0" presId="urn:microsoft.com/office/officeart/2009/3/layout/SnapshotPictureList"/>
    <dgm:cxn modelId="{6669952D-C887-415D-A293-7851345C843F}" type="presParOf" srcId="{1EDEA6FD-8CF5-4DFC-A177-1C0713E50C94}" destId="{C1264BF4-334F-4B18-A0BA-494A139DCEA7}"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021A1F2-ACD6-459A-B1CE-4F2A542F4FB6}"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s-ES"/>
        </a:p>
      </dgm:t>
    </dgm:pt>
    <dgm:pt modelId="{67045DE0-3B54-4880-B0C5-602B50DDF3F3}">
      <dgm:prSet phldrT="[Texto]" custT="1"/>
      <dgm:spPr/>
      <dgm:t>
        <a:bodyPr/>
        <a:lstStyle/>
        <a:p>
          <a:r>
            <a:rPr lang="es-MX" sz="1400" dirty="0" smtClean="0"/>
            <a:t>Conocer si se está cumpliendo los objetivos y metas propuestas</a:t>
          </a:r>
          <a:endParaRPr lang="es-ES" sz="1400" dirty="0"/>
        </a:p>
      </dgm:t>
    </dgm:pt>
    <dgm:pt modelId="{CAD574CD-7162-4AAA-A063-E79BBA2BF324}" type="parTrans" cxnId="{94A5251F-281A-48C1-8B74-892597AA3162}">
      <dgm:prSet/>
      <dgm:spPr/>
      <dgm:t>
        <a:bodyPr/>
        <a:lstStyle/>
        <a:p>
          <a:endParaRPr lang="es-ES"/>
        </a:p>
      </dgm:t>
    </dgm:pt>
    <dgm:pt modelId="{5FFA58A8-CBB8-4316-AFC1-1A5F0E38F12E}" type="sibTrans" cxnId="{94A5251F-281A-48C1-8B74-892597AA3162}">
      <dgm:prSet/>
      <dgm:spPr/>
      <dgm:t>
        <a:bodyPr/>
        <a:lstStyle/>
        <a:p>
          <a:endParaRPr lang="es-ES"/>
        </a:p>
      </dgm:t>
    </dgm:pt>
    <dgm:pt modelId="{58EB16B9-0DD4-4C70-A8CF-F4118AA37829}">
      <dgm:prSet phldrT="[Texto]" custT="1"/>
      <dgm:spPr/>
      <dgm:t>
        <a:bodyPr/>
        <a:lstStyle/>
        <a:p>
          <a:r>
            <a:rPr lang="es-ES" sz="1400" dirty="0" smtClean="0"/>
            <a:t>Implantar controles temporales que revisen las actuaciones realizadas</a:t>
          </a:r>
          <a:endParaRPr lang="es-ES" sz="1400" dirty="0"/>
        </a:p>
      </dgm:t>
    </dgm:pt>
    <dgm:pt modelId="{81C231B5-4FAA-4BDF-B15D-E6D96BBDAB05}" type="parTrans" cxnId="{CD736DB6-56FE-4576-9B5D-2B99EF58F010}">
      <dgm:prSet/>
      <dgm:spPr/>
      <dgm:t>
        <a:bodyPr/>
        <a:lstStyle/>
        <a:p>
          <a:endParaRPr lang="es-ES"/>
        </a:p>
      </dgm:t>
    </dgm:pt>
    <dgm:pt modelId="{6B590E5B-5556-43AF-9212-FC755DDA52CB}" type="sibTrans" cxnId="{CD736DB6-56FE-4576-9B5D-2B99EF58F010}">
      <dgm:prSet/>
      <dgm:spPr/>
      <dgm:t>
        <a:bodyPr/>
        <a:lstStyle/>
        <a:p>
          <a:endParaRPr lang="es-ES"/>
        </a:p>
      </dgm:t>
    </dgm:pt>
    <dgm:pt modelId="{8C07A672-43B4-45C8-9824-F2B359115EE2}">
      <dgm:prSet phldrT="[Texto]" custT="1"/>
      <dgm:spPr/>
      <dgm:t>
        <a:bodyPr/>
        <a:lstStyle/>
        <a:p>
          <a:r>
            <a:rPr lang="es-ES" sz="1400" dirty="0" smtClean="0"/>
            <a:t>Definir valores indicativos antes de la ejecución del Programa  de Implantación del Plan de Minimización </a:t>
          </a:r>
          <a:endParaRPr lang="es-ES" sz="1400" dirty="0"/>
        </a:p>
      </dgm:t>
    </dgm:pt>
    <dgm:pt modelId="{375BDA64-2279-49D7-8216-AEF8FFCC3230}" type="parTrans" cxnId="{CAD00A80-7016-4F11-8043-2B5C2DA27205}">
      <dgm:prSet/>
      <dgm:spPr/>
      <dgm:t>
        <a:bodyPr/>
        <a:lstStyle/>
        <a:p>
          <a:endParaRPr lang="es-ES"/>
        </a:p>
      </dgm:t>
    </dgm:pt>
    <dgm:pt modelId="{33C7946E-E043-4180-AEA5-3CA324D586A0}" type="sibTrans" cxnId="{CAD00A80-7016-4F11-8043-2B5C2DA27205}">
      <dgm:prSet/>
      <dgm:spPr/>
      <dgm:t>
        <a:bodyPr/>
        <a:lstStyle/>
        <a:p>
          <a:endParaRPr lang="es-ES"/>
        </a:p>
      </dgm:t>
    </dgm:pt>
    <dgm:pt modelId="{AEA18556-3F55-4516-B99D-2F2C2F805919}" type="pres">
      <dgm:prSet presAssocID="{8021A1F2-ACD6-459A-B1CE-4F2A542F4FB6}" presName="Name0" presStyleCnt="0">
        <dgm:presLayoutVars>
          <dgm:chMax/>
          <dgm:chPref/>
          <dgm:dir/>
        </dgm:presLayoutVars>
      </dgm:prSet>
      <dgm:spPr/>
      <dgm:t>
        <a:bodyPr/>
        <a:lstStyle/>
        <a:p>
          <a:endParaRPr lang="es-ES"/>
        </a:p>
      </dgm:t>
    </dgm:pt>
    <dgm:pt modelId="{63AC49CE-E213-44D1-BD0A-863A07BBD7DC}" type="pres">
      <dgm:prSet presAssocID="{67045DE0-3B54-4880-B0C5-602B50DDF3F3}" presName="parenttextcomposite" presStyleCnt="0"/>
      <dgm:spPr/>
    </dgm:pt>
    <dgm:pt modelId="{246B410D-13FF-49DC-9A6D-03522F08B0B1}" type="pres">
      <dgm:prSet presAssocID="{67045DE0-3B54-4880-B0C5-602B50DDF3F3}" presName="parenttext" presStyleLbl="revTx" presStyleIdx="0" presStyleCnt="3">
        <dgm:presLayoutVars>
          <dgm:chMax/>
          <dgm:chPref val="2"/>
          <dgm:bulletEnabled val="1"/>
        </dgm:presLayoutVars>
      </dgm:prSet>
      <dgm:spPr/>
      <dgm:t>
        <a:bodyPr/>
        <a:lstStyle/>
        <a:p>
          <a:endParaRPr lang="es-ES"/>
        </a:p>
      </dgm:t>
    </dgm:pt>
    <dgm:pt modelId="{83C16EAE-3D0C-40AC-9324-719D2BE21B5D}" type="pres">
      <dgm:prSet presAssocID="{67045DE0-3B54-4880-B0C5-602B50DDF3F3}" presName="parallelogramComposite" presStyleCnt="0"/>
      <dgm:spPr/>
    </dgm:pt>
    <dgm:pt modelId="{07B2F1AC-26D3-4888-819E-D819D1138C92}" type="pres">
      <dgm:prSet presAssocID="{67045DE0-3B54-4880-B0C5-602B50DDF3F3}" presName="parallelogram1" presStyleLbl="alignNode1" presStyleIdx="0" presStyleCnt="21"/>
      <dgm:spPr/>
    </dgm:pt>
    <dgm:pt modelId="{7CA63E6B-FFC4-43C8-A5C6-C98B9BB94457}" type="pres">
      <dgm:prSet presAssocID="{67045DE0-3B54-4880-B0C5-602B50DDF3F3}" presName="parallelogram2" presStyleLbl="alignNode1" presStyleIdx="1" presStyleCnt="21"/>
      <dgm:spPr/>
    </dgm:pt>
    <dgm:pt modelId="{43247D3B-5B05-415A-8DD6-AFFBD0018149}" type="pres">
      <dgm:prSet presAssocID="{67045DE0-3B54-4880-B0C5-602B50DDF3F3}" presName="parallelogram3" presStyleLbl="alignNode1" presStyleIdx="2" presStyleCnt="21"/>
      <dgm:spPr/>
    </dgm:pt>
    <dgm:pt modelId="{A9002F0D-6566-4466-9D8E-34324CB49845}" type="pres">
      <dgm:prSet presAssocID="{67045DE0-3B54-4880-B0C5-602B50DDF3F3}" presName="parallelogram4" presStyleLbl="alignNode1" presStyleIdx="3" presStyleCnt="21"/>
      <dgm:spPr/>
    </dgm:pt>
    <dgm:pt modelId="{CF349C44-AC3E-4608-93F3-8D603CF0A017}" type="pres">
      <dgm:prSet presAssocID="{67045DE0-3B54-4880-B0C5-602B50DDF3F3}" presName="parallelogram5" presStyleLbl="alignNode1" presStyleIdx="4" presStyleCnt="21"/>
      <dgm:spPr/>
    </dgm:pt>
    <dgm:pt modelId="{F694B2A9-8202-4756-A25D-FC8CF84AD2CD}" type="pres">
      <dgm:prSet presAssocID="{67045DE0-3B54-4880-B0C5-602B50DDF3F3}" presName="parallelogram6" presStyleLbl="alignNode1" presStyleIdx="5" presStyleCnt="21"/>
      <dgm:spPr/>
    </dgm:pt>
    <dgm:pt modelId="{5C59260D-F37B-42C7-ABEC-ED37FDAB810A}" type="pres">
      <dgm:prSet presAssocID="{67045DE0-3B54-4880-B0C5-602B50DDF3F3}" presName="parallelogram7" presStyleLbl="alignNode1" presStyleIdx="6" presStyleCnt="21"/>
      <dgm:spPr/>
    </dgm:pt>
    <dgm:pt modelId="{4289315B-F64F-43C2-8B8A-E4A6F9AD7E7D}" type="pres">
      <dgm:prSet presAssocID="{5FFA58A8-CBB8-4316-AFC1-1A5F0E38F12E}" presName="sibTrans" presStyleCnt="0"/>
      <dgm:spPr/>
    </dgm:pt>
    <dgm:pt modelId="{2ECB1955-98EA-4DAA-AE71-03B0E0E2172A}" type="pres">
      <dgm:prSet presAssocID="{58EB16B9-0DD4-4C70-A8CF-F4118AA37829}" presName="parenttextcomposite" presStyleCnt="0"/>
      <dgm:spPr/>
    </dgm:pt>
    <dgm:pt modelId="{BBC3608C-4CB8-4A85-8049-599AB9DAECBA}" type="pres">
      <dgm:prSet presAssocID="{58EB16B9-0DD4-4C70-A8CF-F4118AA37829}" presName="parenttext" presStyleLbl="revTx" presStyleIdx="1" presStyleCnt="3">
        <dgm:presLayoutVars>
          <dgm:chMax/>
          <dgm:chPref val="2"/>
          <dgm:bulletEnabled val="1"/>
        </dgm:presLayoutVars>
      </dgm:prSet>
      <dgm:spPr/>
      <dgm:t>
        <a:bodyPr/>
        <a:lstStyle/>
        <a:p>
          <a:endParaRPr lang="es-ES"/>
        </a:p>
      </dgm:t>
    </dgm:pt>
    <dgm:pt modelId="{60164F27-CCD1-42E6-B170-84EE3A6AC2EB}" type="pres">
      <dgm:prSet presAssocID="{58EB16B9-0DD4-4C70-A8CF-F4118AA37829}" presName="parallelogramComposite" presStyleCnt="0"/>
      <dgm:spPr/>
    </dgm:pt>
    <dgm:pt modelId="{1EE08D81-4397-4BBC-88E6-14DAF26F1706}" type="pres">
      <dgm:prSet presAssocID="{58EB16B9-0DD4-4C70-A8CF-F4118AA37829}" presName="parallelogram1" presStyleLbl="alignNode1" presStyleIdx="7" presStyleCnt="21"/>
      <dgm:spPr/>
    </dgm:pt>
    <dgm:pt modelId="{5A479A86-289A-40F8-9E8B-1A9653ED8AEB}" type="pres">
      <dgm:prSet presAssocID="{58EB16B9-0DD4-4C70-A8CF-F4118AA37829}" presName="parallelogram2" presStyleLbl="alignNode1" presStyleIdx="8" presStyleCnt="21"/>
      <dgm:spPr/>
    </dgm:pt>
    <dgm:pt modelId="{1C26C487-ADED-4E97-AE29-AA358A4E65D2}" type="pres">
      <dgm:prSet presAssocID="{58EB16B9-0DD4-4C70-A8CF-F4118AA37829}" presName="parallelogram3" presStyleLbl="alignNode1" presStyleIdx="9" presStyleCnt="21"/>
      <dgm:spPr/>
    </dgm:pt>
    <dgm:pt modelId="{54D46A3A-8CF8-46FF-B91A-4B92805D9BAC}" type="pres">
      <dgm:prSet presAssocID="{58EB16B9-0DD4-4C70-A8CF-F4118AA37829}" presName="parallelogram4" presStyleLbl="alignNode1" presStyleIdx="10" presStyleCnt="21"/>
      <dgm:spPr/>
    </dgm:pt>
    <dgm:pt modelId="{1F3F7D92-2ABC-4DF2-A380-58F425D292A8}" type="pres">
      <dgm:prSet presAssocID="{58EB16B9-0DD4-4C70-A8CF-F4118AA37829}" presName="parallelogram5" presStyleLbl="alignNode1" presStyleIdx="11" presStyleCnt="21"/>
      <dgm:spPr/>
    </dgm:pt>
    <dgm:pt modelId="{0ABE374F-9357-4F8F-8B6C-3E6982A9B440}" type="pres">
      <dgm:prSet presAssocID="{58EB16B9-0DD4-4C70-A8CF-F4118AA37829}" presName="parallelogram6" presStyleLbl="alignNode1" presStyleIdx="12" presStyleCnt="21"/>
      <dgm:spPr/>
    </dgm:pt>
    <dgm:pt modelId="{F2325430-2CCF-4F92-9363-D86269BBBCA7}" type="pres">
      <dgm:prSet presAssocID="{58EB16B9-0DD4-4C70-A8CF-F4118AA37829}" presName="parallelogram7" presStyleLbl="alignNode1" presStyleIdx="13" presStyleCnt="21"/>
      <dgm:spPr/>
    </dgm:pt>
    <dgm:pt modelId="{0D879FA6-9538-4982-97C3-CA846FD61501}" type="pres">
      <dgm:prSet presAssocID="{6B590E5B-5556-43AF-9212-FC755DDA52CB}" presName="sibTrans" presStyleCnt="0"/>
      <dgm:spPr/>
    </dgm:pt>
    <dgm:pt modelId="{0B40C67F-675E-4EB7-AE86-53F849FB1F80}" type="pres">
      <dgm:prSet presAssocID="{8C07A672-43B4-45C8-9824-F2B359115EE2}" presName="parenttextcomposite" presStyleCnt="0"/>
      <dgm:spPr/>
    </dgm:pt>
    <dgm:pt modelId="{85BDB1CA-9F3D-4A55-8A42-B7820EC4E4C4}" type="pres">
      <dgm:prSet presAssocID="{8C07A672-43B4-45C8-9824-F2B359115EE2}" presName="parenttext" presStyleLbl="revTx" presStyleIdx="2" presStyleCnt="3">
        <dgm:presLayoutVars>
          <dgm:chMax/>
          <dgm:chPref val="2"/>
          <dgm:bulletEnabled val="1"/>
        </dgm:presLayoutVars>
      </dgm:prSet>
      <dgm:spPr/>
      <dgm:t>
        <a:bodyPr/>
        <a:lstStyle/>
        <a:p>
          <a:endParaRPr lang="es-ES"/>
        </a:p>
      </dgm:t>
    </dgm:pt>
    <dgm:pt modelId="{B73E1773-F3BD-45E6-885C-C953CCA19395}" type="pres">
      <dgm:prSet presAssocID="{8C07A672-43B4-45C8-9824-F2B359115EE2}" presName="parallelogramComposite" presStyleCnt="0"/>
      <dgm:spPr/>
    </dgm:pt>
    <dgm:pt modelId="{FC8A7EE9-A915-42FA-B1D2-EDC77AD2F671}" type="pres">
      <dgm:prSet presAssocID="{8C07A672-43B4-45C8-9824-F2B359115EE2}" presName="parallelogram1" presStyleLbl="alignNode1" presStyleIdx="14" presStyleCnt="21"/>
      <dgm:spPr/>
    </dgm:pt>
    <dgm:pt modelId="{5D0A50C4-406C-4D26-A6C0-AF59D0AA1423}" type="pres">
      <dgm:prSet presAssocID="{8C07A672-43B4-45C8-9824-F2B359115EE2}" presName="parallelogram2" presStyleLbl="alignNode1" presStyleIdx="15" presStyleCnt="21"/>
      <dgm:spPr/>
    </dgm:pt>
    <dgm:pt modelId="{EBDDAD8C-31D1-44CE-9A75-8E6B99042717}" type="pres">
      <dgm:prSet presAssocID="{8C07A672-43B4-45C8-9824-F2B359115EE2}" presName="parallelogram3" presStyleLbl="alignNode1" presStyleIdx="16" presStyleCnt="21"/>
      <dgm:spPr/>
    </dgm:pt>
    <dgm:pt modelId="{A76ABAB2-5BCB-424B-B6E5-C213F27BC140}" type="pres">
      <dgm:prSet presAssocID="{8C07A672-43B4-45C8-9824-F2B359115EE2}" presName="parallelogram4" presStyleLbl="alignNode1" presStyleIdx="17" presStyleCnt="21"/>
      <dgm:spPr/>
    </dgm:pt>
    <dgm:pt modelId="{058C468F-E0BC-41D1-AA1B-21F418C02ACA}" type="pres">
      <dgm:prSet presAssocID="{8C07A672-43B4-45C8-9824-F2B359115EE2}" presName="parallelogram5" presStyleLbl="alignNode1" presStyleIdx="18" presStyleCnt="21"/>
      <dgm:spPr/>
    </dgm:pt>
    <dgm:pt modelId="{F08006DC-02E3-4D44-86DE-469F7208D024}" type="pres">
      <dgm:prSet presAssocID="{8C07A672-43B4-45C8-9824-F2B359115EE2}" presName="parallelogram6" presStyleLbl="alignNode1" presStyleIdx="19" presStyleCnt="21"/>
      <dgm:spPr/>
    </dgm:pt>
    <dgm:pt modelId="{D7486662-9C30-4DB8-A406-10978F943CC8}" type="pres">
      <dgm:prSet presAssocID="{8C07A672-43B4-45C8-9824-F2B359115EE2}" presName="parallelogram7" presStyleLbl="alignNode1" presStyleIdx="20" presStyleCnt="21"/>
      <dgm:spPr/>
    </dgm:pt>
  </dgm:ptLst>
  <dgm:cxnLst>
    <dgm:cxn modelId="{94A5251F-281A-48C1-8B74-892597AA3162}" srcId="{8021A1F2-ACD6-459A-B1CE-4F2A542F4FB6}" destId="{67045DE0-3B54-4880-B0C5-602B50DDF3F3}" srcOrd="0" destOrd="0" parTransId="{CAD574CD-7162-4AAA-A063-E79BBA2BF324}" sibTransId="{5FFA58A8-CBB8-4316-AFC1-1A5F0E38F12E}"/>
    <dgm:cxn modelId="{CB5585D3-C93B-434C-BFD8-83073EF3C155}" type="presOf" srcId="{8021A1F2-ACD6-459A-B1CE-4F2A542F4FB6}" destId="{AEA18556-3F55-4516-B99D-2F2C2F805919}" srcOrd="0" destOrd="0" presId="urn:microsoft.com/office/officeart/2008/layout/VerticalAccentList"/>
    <dgm:cxn modelId="{D0D030FE-3A6E-407A-A82C-0C2E1E4EED8B}" type="presOf" srcId="{58EB16B9-0DD4-4C70-A8CF-F4118AA37829}" destId="{BBC3608C-4CB8-4A85-8049-599AB9DAECBA}" srcOrd="0" destOrd="0" presId="urn:microsoft.com/office/officeart/2008/layout/VerticalAccentList"/>
    <dgm:cxn modelId="{0FE92703-85DE-4375-B096-CF8705BC37BA}" type="presOf" srcId="{67045DE0-3B54-4880-B0C5-602B50DDF3F3}" destId="{246B410D-13FF-49DC-9A6D-03522F08B0B1}" srcOrd="0" destOrd="0" presId="urn:microsoft.com/office/officeart/2008/layout/VerticalAccentList"/>
    <dgm:cxn modelId="{CD736DB6-56FE-4576-9B5D-2B99EF58F010}" srcId="{8021A1F2-ACD6-459A-B1CE-4F2A542F4FB6}" destId="{58EB16B9-0DD4-4C70-A8CF-F4118AA37829}" srcOrd="1" destOrd="0" parTransId="{81C231B5-4FAA-4BDF-B15D-E6D96BBDAB05}" sibTransId="{6B590E5B-5556-43AF-9212-FC755DDA52CB}"/>
    <dgm:cxn modelId="{CAD00A80-7016-4F11-8043-2B5C2DA27205}" srcId="{8021A1F2-ACD6-459A-B1CE-4F2A542F4FB6}" destId="{8C07A672-43B4-45C8-9824-F2B359115EE2}" srcOrd="2" destOrd="0" parTransId="{375BDA64-2279-49D7-8216-AEF8FFCC3230}" sibTransId="{33C7946E-E043-4180-AEA5-3CA324D586A0}"/>
    <dgm:cxn modelId="{0861649D-5269-4F9B-9D02-239512839DDD}" type="presOf" srcId="{8C07A672-43B4-45C8-9824-F2B359115EE2}" destId="{85BDB1CA-9F3D-4A55-8A42-B7820EC4E4C4}" srcOrd="0" destOrd="0" presId="urn:microsoft.com/office/officeart/2008/layout/VerticalAccentList"/>
    <dgm:cxn modelId="{60CD4BFB-4D43-4EC5-B774-76FB2B673707}" type="presParOf" srcId="{AEA18556-3F55-4516-B99D-2F2C2F805919}" destId="{63AC49CE-E213-44D1-BD0A-863A07BBD7DC}" srcOrd="0" destOrd="0" presId="urn:microsoft.com/office/officeart/2008/layout/VerticalAccentList"/>
    <dgm:cxn modelId="{92599727-0B9E-40EE-AD52-F27D85ED3944}" type="presParOf" srcId="{63AC49CE-E213-44D1-BD0A-863A07BBD7DC}" destId="{246B410D-13FF-49DC-9A6D-03522F08B0B1}" srcOrd="0" destOrd="0" presId="urn:microsoft.com/office/officeart/2008/layout/VerticalAccentList"/>
    <dgm:cxn modelId="{92116356-2E57-458B-A164-9ECF50297EC9}" type="presParOf" srcId="{AEA18556-3F55-4516-B99D-2F2C2F805919}" destId="{83C16EAE-3D0C-40AC-9324-719D2BE21B5D}" srcOrd="1" destOrd="0" presId="urn:microsoft.com/office/officeart/2008/layout/VerticalAccentList"/>
    <dgm:cxn modelId="{23D2D297-8D9C-4A4A-8D83-FF780482F111}" type="presParOf" srcId="{83C16EAE-3D0C-40AC-9324-719D2BE21B5D}" destId="{07B2F1AC-26D3-4888-819E-D819D1138C92}" srcOrd="0" destOrd="0" presId="urn:microsoft.com/office/officeart/2008/layout/VerticalAccentList"/>
    <dgm:cxn modelId="{68489BF8-23F7-4DD3-9098-0CA351304589}" type="presParOf" srcId="{83C16EAE-3D0C-40AC-9324-719D2BE21B5D}" destId="{7CA63E6B-FFC4-43C8-A5C6-C98B9BB94457}" srcOrd="1" destOrd="0" presId="urn:microsoft.com/office/officeart/2008/layout/VerticalAccentList"/>
    <dgm:cxn modelId="{7AB4B6AD-3F4A-4FBF-BF70-8D9BCAED018F}" type="presParOf" srcId="{83C16EAE-3D0C-40AC-9324-719D2BE21B5D}" destId="{43247D3B-5B05-415A-8DD6-AFFBD0018149}" srcOrd="2" destOrd="0" presId="urn:microsoft.com/office/officeart/2008/layout/VerticalAccentList"/>
    <dgm:cxn modelId="{7B9E905A-CA06-441E-9EAA-3863B26BE5C7}" type="presParOf" srcId="{83C16EAE-3D0C-40AC-9324-719D2BE21B5D}" destId="{A9002F0D-6566-4466-9D8E-34324CB49845}" srcOrd="3" destOrd="0" presId="urn:microsoft.com/office/officeart/2008/layout/VerticalAccentList"/>
    <dgm:cxn modelId="{A6A6EE5E-9DEA-46FF-8C51-BF4C5204E67C}" type="presParOf" srcId="{83C16EAE-3D0C-40AC-9324-719D2BE21B5D}" destId="{CF349C44-AC3E-4608-93F3-8D603CF0A017}" srcOrd="4" destOrd="0" presId="urn:microsoft.com/office/officeart/2008/layout/VerticalAccentList"/>
    <dgm:cxn modelId="{3B246E8E-53CB-419A-BFA0-005AE1E92283}" type="presParOf" srcId="{83C16EAE-3D0C-40AC-9324-719D2BE21B5D}" destId="{F694B2A9-8202-4756-A25D-FC8CF84AD2CD}" srcOrd="5" destOrd="0" presId="urn:microsoft.com/office/officeart/2008/layout/VerticalAccentList"/>
    <dgm:cxn modelId="{52D77F1B-C55A-41FE-A5EC-ADBDC1D1D3D9}" type="presParOf" srcId="{83C16EAE-3D0C-40AC-9324-719D2BE21B5D}" destId="{5C59260D-F37B-42C7-ABEC-ED37FDAB810A}" srcOrd="6" destOrd="0" presId="urn:microsoft.com/office/officeart/2008/layout/VerticalAccentList"/>
    <dgm:cxn modelId="{132F8FD1-3028-458D-8638-69CF35DD591C}" type="presParOf" srcId="{AEA18556-3F55-4516-B99D-2F2C2F805919}" destId="{4289315B-F64F-43C2-8B8A-E4A6F9AD7E7D}" srcOrd="2" destOrd="0" presId="urn:microsoft.com/office/officeart/2008/layout/VerticalAccentList"/>
    <dgm:cxn modelId="{180BBA4D-710B-40F1-BB83-95DAAA3CB65E}" type="presParOf" srcId="{AEA18556-3F55-4516-B99D-2F2C2F805919}" destId="{2ECB1955-98EA-4DAA-AE71-03B0E0E2172A}" srcOrd="3" destOrd="0" presId="urn:microsoft.com/office/officeart/2008/layout/VerticalAccentList"/>
    <dgm:cxn modelId="{A2C5AD87-77FF-47A9-9696-8907C7CC45A7}" type="presParOf" srcId="{2ECB1955-98EA-4DAA-AE71-03B0E0E2172A}" destId="{BBC3608C-4CB8-4A85-8049-599AB9DAECBA}" srcOrd="0" destOrd="0" presId="urn:microsoft.com/office/officeart/2008/layout/VerticalAccentList"/>
    <dgm:cxn modelId="{36F283E6-212F-4D2F-B710-75152ED870B9}" type="presParOf" srcId="{AEA18556-3F55-4516-B99D-2F2C2F805919}" destId="{60164F27-CCD1-42E6-B170-84EE3A6AC2EB}" srcOrd="4" destOrd="0" presId="urn:microsoft.com/office/officeart/2008/layout/VerticalAccentList"/>
    <dgm:cxn modelId="{F6E84F32-6B0C-4D41-B6F9-D0325755C554}" type="presParOf" srcId="{60164F27-CCD1-42E6-B170-84EE3A6AC2EB}" destId="{1EE08D81-4397-4BBC-88E6-14DAF26F1706}" srcOrd="0" destOrd="0" presId="urn:microsoft.com/office/officeart/2008/layout/VerticalAccentList"/>
    <dgm:cxn modelId="{F29718B4-608C-4F4E-ABC5-2D4D1B48BFB9}" type="presParOf" srcId="{60164F27-CCD1-42E6-B170-84EE3A6AC2EB}" destId="{5A479A86-289A-40F8-9E8B-1A9653ED8AEB}" srcOrd="1" destOrd="0" presId="urn:microsoft.com/office/officeart/2008/layout/VerticalAccentList"/>
    <dgm:cxn modelId="{9263932A-A461-4A1A-AF3E-414F4664FBC8}" type="presParOf" srcId="{60164F27-CCD1-42E6-B170-84EE3A6AC2EB}" destId="{1C26C487-ADED-4E97-AE29-AA358A4E65D2}" srcOrd="2" destOrd="0" presId="urn:microsoft.com/office/officeart/2008/layout/VerticalAccentList"/>
    <dgm:cxn modelId="{68AE82D8-0E07-4301-A35D-0582AB681EEA}" type="presParOf" srcId="{60164F27-CCD1-42E6-B170-84EE3A6AC2EB}" destId="{54D46A3A-8CF8-46FF-B91A-4B92805D9BAC}" srcOrd="3" destOrd="0" presId="urn:microsoft.com/office/officeart/2008/layout/VerticalAccentList"/>
    <dgm:cxn modelId="{C1786C9F-682E-425C-BFEF-9339203F9A5B}" type="presParOf" srcId="{60164F27-CCD1-42E6-B170-84EE3A6AC2EB}" destId="{1F3F7D92-2ABC-4DF2-A380-58F425D292A8}" srcOrd="4" destOrd="0" presId="urn:microsoft.com/office/officeart/2008/layout/VerticalAccentList"/>
    <dgm:cxn modelId="{A375F2CE-49DB-47A4-8CB0-35154E4E7DAB}" type="presParOf" srcId="{60164F27-CCD1-42E6-B170-84EE3A6AC2EB}" destId="{0ABE374F-9357-4F8F-8B6C-3E6982A9B440}" srcOrd="5" destOrd="0" presId="urn:microsoft.com/office/officeart/2008/layout/VerticalAccentList"/>
    <dgm:cxn modelId="{3DCBFFE6-0708-4C7A-BA12-2250108A05D6}" type="presParOf" srcId="{60164F27-CCD1-42E6-B170-84EE3A6AC2EB}" destId="{F2325430-2CCF-4F92-9363-D86269BBBCA7}" srcOrd="6" destOrd="0" presId="urn:microsoft.com/office/officeart/2008/layout/VerticalAccentList"/>
    <dgm:cxn modelId="{E275EC9D-FC92-45C5-BF2E-939835421C16}" type="presParOf" srcId="{AEA18556-3F55-4516-B99D-2F2C2F805919}" destId="{0D879FA6-9538-4982-97C3-CA846FD61501}" srcOrd="5" destOrd="0" presId="urn:microsoft.com/office/officeart/2008/layout/VerticalAccentList"/>
    <dgm:cxn modelId="{775BDCD4-930D-4536-9DD9-E4967CE1C7B1}" type="presParOf" srcId="{AEA18556-3F55-4516-B99D-2F2C2F805919}" destId="{0B40C67F-675E-4EB7-AE86-53F849FB1F80}" srcOrd="6" destOrd="0" presId="urn:microsoft.com/office/officeart/2008/layout/VerticalAccentList"/>
    <dgm:cxn modelId="{1101EE77-29A6-4889-93C9-2411FB6CBD8E}" type="presParOf" srcId="{0B40C67F-675E-4EB7-AE86-53F849FB1F80}" destId="{85BDB1CA-9F3D-4A55-8A42-B7820EC4E4C4}" srcOrd="0" destOrd="0" presId="urn:microsoft.com/office/officeart/2008/layout/VerticalAccentList"/>
    <dgm:cxn modelId="{8330DC5E-5C13-4517-BD92-BFFDEE236D25}" type="presParOf" srcId="{AEA18556-3F55-4516-B99D-2F2C2F805919}" destId="{B73E1773-F3BD-45E6-885C-C953CCA19395}" srcOrd="7" destOrd="0" presId="urn:microsoft.com/office/officeart/2008/layout/VerticalAccentList"/>
    <dgm:cxn modelId="{3C270F04-CD39-41F2-A2B8-83C52D956999}" type="presParOf" srcId="{B73E1773-F3BD-45E6-885C-C953CCA19395}" destId="{FC8A7EE9-A915-42FA-B1D2-EDC77AD2F671}" srcOrd="0" destOrd="0" presId="urn:microsoft.com/office/officeart/2008/layout/VerticalAccentList"/>
    <dgm:cxn modelId="{97CCEB59-8961-4B8E-B4E4-9A42D008F49F}" type="presParOf" srcId="{B73E1773-F3BD-45E6-885C-C953CCA19395}" destId="{5D0A50C4-406C-4D26-A6C0-AF59D0AA1423}" srcOrd="1" destOrd="0" presId="urn:microsoft.com/office/officeart/2008/layout/VerticalAccentList"/>
    <dgm:cxn modelId="{85751B31-982C-4FC1-8B6B-5D013E941C49}" type="presParOf" srcId="{B73E1773-F3BD-45E6-885C-C953CCA19395}" destId="{EBDDAD8C-31D1-44CE-9A75-8E6B99042717}" srcOrd="2" destOrd="0" presId="urn:microsoft.com/office/officeart/2008/layout/VerticalAccentList"/>
    <dgm:cxn modelId="{72923DCF-0452-43E0-9721-639B26740BEC}" type="presParOf" srcId="{B73E1773-F3BD-45E6-885C-C953CCA19395}" destId="{A76ABAB2-5BCB-424B-B6E5-C213F27BC140}" srcOrd="3" destOrd="0" presId="urn:microsoft.com/office/officeart/2008/layout/VerticalAccentList"/>
    <dgm:cxn modelId="{6418D5DC-9C78-4E45-8334-2DA320F2F77C}" type="presParOf" srcId="{B73E1773-F3BD-45E6-885C-C953CCA19395}" destId="{058C468F-E0BC-41D1-AA1B-21F418C02ACA}" srcOrd="4" destOrd="0" presId="urn:microsoft.com/office/officeart/2008/layout/VerticalAccentList"/>
    <dgm:cxn modelId="{31B1DE85-E3AA-4D7F-A874-8A290D3E7EA4}" type="presParOf" srcId="{B73E1773-F3BD-45E6-885C-C953CCA19395}" destId="{F08006DC-02E3-4D44-86DE-469F7208D024}" srcOrd="5" destOrd="0" presId="urn:microsoft.com/office/officeart/2008/layout/VerticalAccentList"/>
    <dgm:cxn modelId="{D25B6D49-96D3-4CEC-98AE-ABCB0C4F4F5A}" type="presParOf" srcId="{B73E1773-F3BD-45E6-885C-C953CCA19395}" destId="{D7486662-9C30-4DB8-A406-10978F943CC8}"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03BDDD5-8F2B-4C0F-B62F-D255D9961AFC}"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s-ES"/>
        </a:p>
      </dgm:t>
    </dgm:pt>
    <dgm:pt modelId="{70343CC7-9292-4BF0-98B4-0B8EC2617CFF}">
      <dgm:prSet phldrT="[Texto]"/>
      <dgm:spPr/>
      <dgm:t>
        <a:bodyPr/>
        <a:lstStyle/>
        <a:p>
          <a:r>
            <a:rPr lang="es-ES" dirty="0" smtClean="0"/>
            <a:t>Informa las directrices que deben cumplirse en relación al manejo de los desechos peligrosos y/o especiales</a:t>
          </a:r>
          <a:endParaRPr lang="es-ES" dirty="0"/>
        </a:p>
      </dgm:t>
    </dgm:pt>
    <dgm:pt modelId="{8807FA66-FD9B-46B4-B620-1D9E88E78A43}" type="parTrans" cxnId="{24B08828-6408-48B7-B5A0-DA1E9CB27CD0}">
      <dgm:prSet/>
      <dgm:spPr/>
      <dgm:t>
        <a:bodyPr/>
        <a:lstStyle/>
        <a:p>
          <a:endParaRPr lang="es-ES"/>
        </a:p>
      </dgm:t>
    </dgm:pt>
    <dgm:pt modelId="{8ED4E77E-0F78-453F-AD96-80847415EF7E}" type="sibTrans" cxnId="{24B08828-6408-48B7-B5A0-DA1E9CB27CD0}">
      <dgm:prSet/>
      <dgm:spPr/>
      <dgm:t>
        <a:bodyPr/>
        <a:lstStyle/>
        <a:p>
          <a:endParaRPr lang="es-ES"/>
        </a:p>
      </dgm:t>
    </dgm:pt>
    <dgm:pt modelId="{620783FC-28BE-4A03-A5DB-C0FE1957690E}">
      <dgm:prSet phldrT="[Texto]" custT="1"/>
      <dgm:spPr/>
      <dgm:t>
        <a:bodyPr/>
        <a:lstStyle/>
        <a:p>
          <a:r>
            <a:rPr lang="es-ES" sz="1600" dirty="0" smtClean="0"/>
            <a:t>PASO 1</a:t>
          </a:r>
          <a:endParaRPr lang="es-ES" sz="1600" dirty="0"/>
        </a:p>
      </dgm:t>
    </dgm:pt>
    <dgm:pt modelId="{FD0316AB-B211-4356-9BB3-7E25EC7F4394}" type="parTrans" cxnId="{86921C3D-8F76-4708-93EF-88883A409AAD}">
      <dgm:prSet/>
      <dgm:spPr/>
      <dgm:t>
        <a:bodyPr/>
        <a:lstStyle/>
        <a:p>
          <a:endParaRPr lang="es-ES"/>
        </a:p>
      </dgm:t>
    </dgm:pt>
    <dgm:pt modelId="{BA4FC195-4AFA-4BD8-BCAB-B3FB75CF0A66}" type="sibTrans" cxnId="{86921C3D-8F76-4708-93EF-88883A409AAD}">
      <dgm:prSet/>
      <dgm:spPr/>
      <dgm:t>
        <a:bodyPr/>
        <a:lstStyle/>
        <a:p>
          <a:endParaRPr lang="es-ES"/>
        </a:p>
      </dgm:t>
    </dgm:pt>
    <dgm:pt modelId="{AC9033A4-7C92-40B8-AC99-CC1BBDF301B5}">
      <dgm:prSet custT="1"/>
      <dgm:spPr/>
      <dgm:t>
        <a:bodyPr/>
        <a:lstStyle/>
        <a:p>
          <a:r>
            <a:rPr lang="es-ES" sz="1600" dirty="0" smtClean="0"/>
            <a:t>Generación e identificación de los desechos peligrosos</a:t>
          </a:r>
        </a:p>
        <a:p>
          <a:r>
            <a:rPr lang="es-ES" sz="1600" dirty="0" smtClean="0"/>
            <a:t>PASO 2</a:t>
          </a:r>
          <a:endParaRPr lang="es-ES" sz="1600" dirty="0"/>
        </a:p>
      </dgm:t>
    </dgm:pt>
    <dgm:pt modelId="{9A01254C-2ADD-4CE0-8E55-665B4C6ABF70}" type="parTrans" cxnId="{856CFD79-6C54-42AD-9C4F-22B34D4FF2BE}">
      <dgm:prSet/>
      <dgm:spPr/>
      <dgm:t>
        <a:bodyPr/>
        <a:lstStyle/>
        <a:p>
          <a:endParaRPr lang="es-ES"/>
        </a:p>
      </dgm:t>
    </dgm:pt>
    <dgm:pt modelId="{1282D73A-4F0D-4043-94AB-66E9C9D99980}" type="sibTrans" cxnId="{856CFD79-6C54-42AD-9C4F-22B34D4FF2BE}">
      <dgm:prSet/>
      <dgm:spPr/>
      <dgm:t>
        <a:bodyPr/>
        <a:lstStyle/>
        <a:p>
          <a:endParaRPr lang="es-ES"/>
        </a:p>
      </dgm:t>
    </dgm:pt>
    <dgm:pt modelId="{9F7075E9-3539-4610-81E8-4139B40446E6}">
      <dgm:prSet custT="1"/>
      <dgm:spPr/>
      <dgm:t>
        <a:bodyPr/>
        <a:lstStyle/>
        <a:p>
          <a:r>
            <a:rPr lang="es-MX" sz="1600" dirty="0" smtClean="0"/>
            <a:t>Recolección interna</a:t>
          </a:r>
        </a:p>
        <a:p>
          <a:r>
            <a:rPr lang="es-MX" sz="1600" dirty="0" smtClean="0"/>
            <a:t>PASO 3</a:t>
          </a:r>
        </a:p>
        <a:p>
          <a:r>
            <a:rPr lang="es-MX" sz="1600" dirty="0" smtClean="0"/>
            <a:t>Almacenamiento temporal</a:t>
          </a:r>
        </a:p>
        <a:p>
          <a:r>
            <a:rPr lang="es-MX" sz="1600" dirty="0" smtClean="0"/>
            <a:t>PASO 4</a:t>
          </a:r>
          <a:endParaRPr lang="es-ES" sz="1600" dirty="0"/>
        </a:p>
      </dgm:t>
    </dgm:pt>
    <dgm:pt modelId="{F16A7B18-F1D1-44FC-86B8-1C5174AA8EDE}" type="parTrans" cxnId="{9CE7185C-89A0-4EAD-B8DA-C0D03007B534}">
      <dgm:prSet/>
      <dgm:spPr/>
      <dgm:t>
        <a:bodyPr/>
        <a:lstStyle/>
        <a:p>
          <a:endParaRPr lang="es-ES"/>
        </a:p>
      </dgm:t>
    </dgm:pt>
    <dgm:pt modelId="{C187CC9A-605B-4E75-90DB-8D06982AD5B5}" type="sibTrans" cxnId="{9CE7185C-89A0-4EAD-B8DA-C0D03007B534}">
      <dgm:prSet/>
      <dgm:spPr/>
      <dgm:t>
        <a:bodyPr/>
        <a:lstStyle/>
        <a:p>
          <a:endParaRPr lang="es-ES"/>
        </a:p>
      </dgm:t>
    </dgm:pt>
    <dgm:pt modelId="{21E17870-1844-450E-B070-E2810DC0E492}">
      <dgm:prSet custT="1"/>
      <dgm:spPr/>
      <dgm:t>
        <a:bodyPr/>
        <a:lstStyle/>
        <a:p>
          <a:r>
            <a:rPr lang="es-ES" sz="1600" dirty="0" smtClean="0"/>
            <a:t>Gestión externa </a:t>
          </a:r>
          <a:endParaRPr lang="es-ES" sz="1600" dirty="0"/>
        </a:p>
      </dgm:t>
    </dgm:pt>
    <dgm:pt modelId="{8A548C80-60CB-4F96-AE63-3D2CFD391EA2}" type="parTrans" cxnId="{6A861E00-5761-418C-B563-B0EB5147382F}">
      <dgm:prSet/>
      <dgm:spPr/>
      <dgm:t>
        <a:bodyPr/>
        <a:lstStyle/>
        <a:p>
          <a:endParaRPr lang="es-ES"/>
        </a:p>
      </dgm:t>
    </dgm:pt>
    <dgm:pt modelId="{81409DE5-FFD4-400D-9B58-89B381480AA0}" type="sibTrans" cxnId="{6A861E00-5761-418C-B563-B0EB5147382F}">
      <dgm:prSet/>
      <dgm:spPr/>
      <dgm:t>
        <a:bodyPr/>
        <a:lstStyle/>
        <a:p>
          <a:endParaRPr lang="es-ES"/>
        </a:p>
      </dgm:t>
    </dgm:pt>
    <dgm:pt modelId="{43052143-61A1-4089-B193-93CB01FF8D9E}">
      <dgm:prSet custT="1"/>
      <dgm:spPr/>
      <dgm:t>
        <a:bodyPr/>
        <a:lstStyle/>
        <a:p>
          <a:r>
            <a:rPr lang="es-ES" sz="1200" dirty="0" smtClean="0"/>
            <a:t>Recolección externa</a:t>
          </a:r>
          <a:endParaRPr lang="es-ES" sz="1200" dirty="0"/>
        </a:p>
      </dgm:t>
    </dgm:pt>
    <dgm:pt modelId="{13D9FEFF-E9D0-4AA0-9CC9-DB41F799673E}" type="parTrans" cxnId="{B2C8E069-0244-4593-9252-3A295F1811E1}">
      <dgm:prSet/>
      <dgm:spPr/>
      <dgm:t>
        <a:bodyPr/>
        <a:lstStyle/>
        <a:p>
          <a:endParaRPr lang="es-ES"/>
        </a:p>
      </dgm:t>
    </dgm:pt>
    <dgm:pt modelId="{6203C86E-5663-44B1-84DE-EE9E7A9B4CDE}" type="sibTrans" cxnId="{B2C8E069-0244-4593-9252-3A295F1811E1}">
      <dgm:prSet/>
      <dgm:spPr/>
      <dgm:t>
        <a:bodyPr/>
        <a:lstStyle/>
        <a:p>
          <a:endParaRPr lang="es-ES"/>
        </a:p>
      </dgm:t>
    </dgm:pt>
    <dgm:pt modelId="{37E67E26-634C-463D-8A81-260C4262FB1E}">
      <dgm:prSet custT="1"/>
      <dgm:spPr/>
      <dgm:t>
        <a:bodyPr/>
        <a:lstStyle/>
        <a:p>
          <a:r>
            <a:rPr lang="es-ES" sz="1200" dirty="0" smtClean="0"/>
            <a:t>Transporte</a:t>
          </a:r>
          <a:endParaRPr lang="es-ES" sz="1200" dirty="0"/>
        </a:p>
      </dgm:t>
    </dgm:pt>
    <dgm:pt modelId="{4311AF38-F643-4D8B-BAAD-4848BA5BB22B}" type="parTrans" cxnId="{59CA8C76-A4B3-4930-900A-9A3DA4E6EDE9}">
      <dgm:prSet/>
      <dgm:spPr/>
      <dgm:t>
        <a:bodyPr/>
        <a:lstStyle/>
        <a:p>
          <a:endParaRPr lang="es-ES"/>
        </a:p>
      </dgm:t>
    </dgm:pt>
    <dgm:pt modelId="{EB5A3C83-F394-4147-A4C3-C05DA74E6E1E}" type="sibTrans" cxnId="{59CA8C76-A4B3-4930-900A-9A3DA4E6EDE9}">
      <dgm:prSet/>
      <dgm:spPr/>
      <dgm:t>
        <a:bodyPr/>
        <a:lstStyle/>
        <a:p>
          <a:endParaRPr lang="es-ES"/>
        </a:p>
      </dgm:t>
    </dgm:pt>
    <dgm:pt modelId="{1B48CEF9-44CE-42A4-989F-CAFD2FD579B5}">
      <dgm:prSet custT="1"/>
      <dgm:spPr/>
      <dgm:t>
        <a:bodyPr/>
        <a:lstStyle/>
        <a:p>
          <a:r>
            <a:rPr lang="es-ES" sz="1200" dirty="0" smtClean="0"/>
            <a:t>Tratamiento</a:t>
          </a:r>
          <a:endParaRPr lang="es-ES" sz="1200" dirty="0"/>
        </a:p>
      </dgm:t>
    </dgm:pt>
    <dgm:pt modelId="{C4E556DF-6F1A-40E2-8A09-D5D7989DB7BA}" type="parTrans" cxnId="{BB290322-F4C6-434D-AB16-33FF2B8E7511}">
      <dgm:prSet/>
      <dgm:spPr/>
      <dgm:t>
        <a:bodyPr/>
        <a:lstStyle/>
        <a:p>
          <a:endParaRPr lang="es-ES"/>
        </a:p>
      </dgm:t>
    </dgm:pt>
    <dgm:pt modelId="{6AEE8D24-3CF2-41BC-A42C-DC519855590C}" type="sibTrans" cxnId="{BB290322-F4C6-434D-AB16-33FF2B8E7511}">
      <dgm:prSet/>
      <dgm:spPr/>
      <dgm:t>
        <a:bodyPr/>
        <a:lstStyle/>
        <a:p>
          <a:endParaRPr lang="es-ES"/>
        </a:p>
      </dgm:t>
    </dgm:pt>
    <dgm:pt modelId="{CBBD19F2-60D2-4D2E-89DB-E359C7235706}">
      <dgm:prSet custT="1"/>
      <dgm:spPr/>
      <dgm:t>
        <a:bodyPr/>
        <a:lstStyle/>
        <a:p>
          <a:r>
            <a:rPr lang="es-ES" sz="1200" dirty="0" smtClean="0"/>
            <a:t>Disposición final</a:t>
          </a:r>
          <a:endParaRPr lang="es-ES" sz="1200" dirty="0"/>
        </a:p>
      </dgm:t>
    </dgm:pt>
    <dgm:pt modelId="{7F0BD465-E896-4693-83B0-D9A9B4DE7E08}" type="parTrans" cxnId="{DC7512C8-601D-42CB-A8FD-A9CA3C028502}">
      <dgm:prSet/>
      <dgm:spPr/>
      <dgm:t>
        <a:bodyPr/>
        <a:lstStyle/>
        <a:p>
          <a:endParaRPr lang="es-ES"/>
        </a:p>
      </dgm:t>
    </dgm:pt>
    <dgm:pt modelId="{9A33D565-3EF4-4C2F-9EB7-6910D01DD49E}" type="sibTrans" cxnId="{DC7512C8-601D-42CB-A8FD-A9CA3C028502}">
      <dgm:prSet/>
      <dgm:spPr/>
      <dgm:t>
        <a:bodyPr/>
        <a:lstStyle/>
        <a:p>
          <a:endParaRPr lang="es-ES"/>
        </a:p>
      </dgm:t>
    </dgm:pt>
    <dgm:pt modelId="{868F82E1-4557-4DD1-B9E4-0A853D462259}">
      <dgm:prSet custT="1"/>
      <dgm:spPr/>
      <dgm:t>
        <a:bodyPr/>
        <a:lstStyle/>
        <a:p>
          <a:endParaRPr lang="es-ES" sz="1600" dirty="0"/>
        </a:p>
      </dgm:t>
    </dgm:pt>
    <dgm:pt modelId="{B87CD0E7-E3F1-43AD-9301-924625EFAA83}" type="parTrans" cxnId="{8775F7FE-B182-4C08-9D4C-D92BEA1E309B}">
      <dgm:prSet/>
      <dgm:spPr/>
      <dgm:t>
        <a:bodyPr/>
        <a:lstStyle/>
        <a:p>
          <a:endParaRPr lang="es-ES"/>
        </a:p>
      </dgm:t>
    </dgm:pt>
    <dgm:pt modelId="{0FC2D9A1-0C3A-4EA9-A36C-334117D06288}" type="sibTrans" cxnId="{8775F7FE-B182-4C08-9D4C-D92BEA1E309B}">
      <dgm:prSet/>
      <dgm:spPr/>
      <dgm:t>
        <a:bodyPr/>
        <a:lstStyle/>
        <a:p>
          <a:endParaRPr lang="es-ES"/>
        </a:p>
      </dgm:t>
    </dgm:pt>
    <dgm:pt modelId="{A845EF35-1332-4642-B996-FC94623262C5}" type="pres">
      <dgm:prSet presAssocID="{603BDDD5-8F2B-4C0F-B62F-D255D9961AFC}" presName="Name0" presStyleCnt="0">
        <dgm:presLayoutVars>
          <dgm:chMax/>
          <dgm:chPref/>
          <dgm:dir/>
          <dgm:animLvl val="lvl"/>
        </dgm:presLayoutVars>
      </dgm:prSet>
      <dgm:spPr/>
      <dgm:t>
        <a:bodyPr/>
        <a:lstStyle/>
        <a:p>
          <a:endParaRPr lang="es-ES"/>
        </a:p>
      </dgm:t>
    </dgm:pt>
    <dgm:pt modelId="{1EDEA6FD-8CF5-4DFC-A177-1C0713E50C94}" type="pres">
      <dgm:prSet presAssocID="{70343CC7-9292-4BF0-98B4-0B8EC2617CFF}" presName="composite" presStyleCnt="0"/>
      <dgm:spPr/>
    </dgm:pt>
    <dgm:pt modelId="{474D4914-89E4-4FB4-9C04-FE4337F7D754}" type="pres">
      <dgm:prSet presAssocID="{70343CC7-9292-4BF0-98B4-0B8EC2617CFF}" presName="ParentAccentShape" presStyleLbl="trBgShp" presStyleIdx="0" presStyleCnt="2"/>
      <dgm:spPr/>
    </dgm:pt>
    <dgm:pt modelId="{74FB279B-C406-40A6-B1AC-D91057C2C3E7}" type="pres">
      <dgm:prSet presAssocID="{70343CC7-9292-4BF0-98B4-0B8EC2617CFF}" presName="ParentText" presStyleLbl="revTx" presStyleIdx="0" presStyleCnt="2">
        <dgm:presLayoutVars>
          <dgm:chMax val="1"/>
          <dgm:chPref val="1"/>
          <dgm:bulletEnabled val="1"/>
        </dgm:presLayoutVars>
      </dgm:prSet>
      <dgm:spPr/>
      <dgm:t>
        <a:bodyPr/>
        <a:lstStyle/>
        <a:p>
          <a:endParaRPr lang="es-ES"/>
        </a:p>
      </dgm:t>
    </dgm:pt>
    <dgm:pt modelId="{28630530-334A-4C9B-A2B1-8DB306C8FCC5}" type="pres">
      <dgm:prSet presAssocID="{70343CC7-9292-4BF0-98B4-0B8EC2617CFF}" presName="ChildText" presStyleLbl="revTx" presStyleIdx="1" presStyleCnt="2">
        <dgm:presLayoutVars>
          <dgm:chMax val="0"/>
          <dgm:chPref val="0"/>
        </dgm:presLayoutVars>
      </dgm:prSet>
      <dgm:spPr/>
      <dgm:t>
        <a:bodyPr/>
        <a:lstStyle/>
        <a:p>
          <a:endParaRPr lang="es-ES"/>
        </a:p>
      </dgm:t>
    </dgm:pt>
    <dgm:pt modelId="{29FD77BA-E0C9-4EAF-B2CE-F7991EF68316}" type="pres">
      <dgm:prSet presAssocID="{70343CC7-9292-4BF0-98B4-0B8EC2617CFF}" presName="ChildAccentShape" presStyleLbl="trBgShp" presStyleIdx="1" presStyleCnt="2"/>
      <dgm:spPr/>
    </dgm:pt>
    <dgm:pt modelId="{C1264BF4-334F-4B18-A0BA-494A139DCEA7}" type="pres">
      <dgm:prSet presAssocID="{70343CC7-9292-4BF0-98B4-0B8EC2617CFF}" presName="Image" presStyleLbl="alignImgPlace1" presStyleIdx="0" presStyleCnt="1"/>
      <dgm:spPr>
        <a:blipFill rotWithShape="1">
          <a:blip xmlns:r="http://schemas.openxmlformats.org/officeDocument/2006/relationships" r:embed="rId1"/>
          <a:stretch>
            <a:fillRect/>
          </a:stretch>
        </a:blipFill>
      </dgm:spPr>
    </dgm:pt>
  </dgm:ptLst>
  <dgm:cxnLst>
    <dgm:cxn modelId="{967D4B79-08ED-4D8F-A101-8DF591D166EA}" type="presOf" srcId="{CBBD19F2-60D2-4D2E-89DB-E359C7235706}" destId="{28630530-334A-4C9B-A2B1-8DB306C8FCC5}" srcOrd="0" destOrd="7" presId="urn:microsoft.com/office/officeart/2009/3/layout/SnapshotPictureList"/>
    <dgm:cxn modelId="{720020A6-BE0F-419E-8A4F-D5AF29E21612}" type="presOf" srcId="{43052143-61A1-4089-B193-93CB01FF8D9E}" destId="{28630530-334A-4C9B-A2B1-8DB306C8FCC5}" srcOrd="0" destOrd="4" presId="urn:microsoft.com/office/officeart/2009/3/layout/SnapshotPictureList"/>
    <dgm:cxn modelId="{8775F7FE-B182-4C08-9D4C-D92BEA1E309B}" srcId="{70343CC7-9292-4BF0-98B4-0B8EC2617CFF}" destId="{868F82E1-4557-4DD1-B9E4-0A853D462259}" srcOrd="4" destOrd="0" parTransId="{B87CD0E7-E3F1-43AD-9301-924625EFAA83}" sibTransId="{0FC2D9A1-0C3A-4EA9-A36C-334117D06288}"/>
    <dgm:cxn modelId="{1A3CAB6A-A12E-4D2D-87BC-8CA6236C77CE}" type="presOf" srcId="{620783FC-28BE-4A03-A5DB-C0FE1957690E}" destId="{28630530-334A-4C9B-A2B1-8DB306C8FCC5}" srcOrd="0" destOrd="0" presId="urn:microsoft.com/office/officeart/2009/3/layout/SnapshotPictureList"/>
    <dgm:cxn modelId="{F6E7510D-673A-4C85-8F89-29A5E09925CE}" type="presOf" srcId="{1B48CEF9-44CE-42A4-989F-CAFD2FD579B5}" destId="{28630530-334A-4C9B-A2B1-8DB306C8FCC5}" srcOrd="0" destOrd="6" presId="urn:microsoft.com/office/officeart/2009/3/layout/SnapshotPictureList"/>
    <dgm:cxn modelId="{24B08828-6408-48B7-B5A0-DA1E9CB27CD0}" srcId="{603BDDD5-8F2B-4C0F-B62F-D255D9961AFC}" destId="{70343CC7-9292-4BF0-98B4-0B8EC2617CFF}" srcOrd="0" destOrd="0" parTransId="{8807FA66-FD9B-46B4-B620-1D9E88E78A43}" sibTransId="{8ED4E77E-0F78-453F-AD96-80847415EF7E}"/>
    <dgm:cxn modelId="{97A7A920-EFF8-4CE5-883D-F06E26F64EC5}" type="presOf" srcId="{37E67E26-634C-463D-8A81-260C4262FB1E}" destId="{28630530-334A-4C9B-A2B1-8DB306C8FCC5}" srcOrd="0" destOrd="5" presId="urn:microsoft.com/office/officeart/2009/3/layout/SnapshotPictureList"/>
    <dgm:cxn modelId="{856CFD79-6C54-42AD-9C4F-22B34D4FF2BE}" srcId="{70343CC7-9292-4BF0-98B4-0B8EC2617CFF}" destId="{AC9033A4-7C92-40B8-AC99-CC1BBDF301B5}" srcOrd="1" destOrd="0" parTransId="{9A01254C-2ADD-4CE0-8E55-665B4C6ABF70}" sibTransId="{1282D73A-4F0D-4043-94AB-66E9C9D99980}"/>
    <dgm:cxn modelId="{6A861E00-5761-418C-B563-B0EB5147382F}" srcId="{70343CC7-9292-4BF0-98B4-0B8EC2617CFF}" destId="{21E17870-1844-450E-B070-E2810DC0E492}" srcOrd="3" destOrd="0" parTransId="{8A548C80-60CB-4F96-AE63-3D2CFD391EA2}" sibTransId="{81409DE5-FFD4-400D-9B58-89B381480AA0}"/>
    <dgm:cxn modelId="{2410D2E9-78E0-45F8-917C-F9C9831FFE6C}" type="presOf" srcId="{70343CC7-9292-4BF0-98B4-0B8EC2617CFF}" destId="{74FB279B-C406-40A6-B1AC-D91057C2C3E7}" srcOrd="0" destOrd="0" presId="urn:microsoft.com/office/officeart/2009/3/layout/SnapshotPictureList"/>
    <dgm:cxn modelId="{59CA8C76-A4B3-4930-900A-9A3DA4E6EDE9}" srcId="{21E17870-1844-450E-B070-E2810DC0E492}" destId="{37E67E26-634C-463D-8A81-260C4262FB1E}" srcOrd="1" destOrd="0" parTransId="{4311AF38-F643-4D8B-BAAD-4848BA5BB22B}" sibTransId="{EB5A3C83-F394-4147-A4C3-C05DA74E6E1E}"/>
    <dgm:cxn modelId="{9CE7185C-89A0-4EAD-B8DA-C0D03007B534}" srcId="{70343CC7-9292-4BF0-98B4-0B8EC2617CFF}" destId="{9F7075E9-3539-4610-81E8-4139B40446E6}" srcOrd="2" destOrd="0" parTransId="{F16A7B18-F1D1-44FC-86B8-1C5174AA8EDE}" sibTransId="{C187CC9A-605B-4E75-90DB-8D06982AD5B5}"/>
    <dgm:cxn modelId="{B2C8E069-0244-4593-9252-3A295F1811E1}" srcId="{21E17870-1844-450E-B070-E2810DC0E492}" destId="{43052143-61A1-4089-B193-93CB01FF8D9E}" srcOrd="0" destOrd="0" parTransId="{13D9FEFF-E9D0-4AA0-9CC9-DB41F799673E}" sibTransId="{6203C86E-5663-44B1-84DE-EE9E7A9B4CDE}"/>
    <dgm:cxn modelId="{3C4F5665-B3F5-45DA-A720-05C2C68249B4}" type="presOf" srcId="{AC9033A4-7C92-40B8-AC99-CC1BBDF301B5}" destId="{28630530-334A-4C9B-A2B1-8DB306C8FCC5}" srcOrd="0" destOrd="1" presId="urn:microsoft.com/office/officeart/2009/3/layout/SnapshotPictureList"/>
    <dgm:cxn modelId="{BB290322-F4C6-434D-AB16-33FF2B8E7511}" srcId="{21E17870-1844-450E-B070-E2810DC0E492}" destId="{1B48CEF9-44CE-42A4-989F-CAFD2FD579B5}" srcOrd="2" destOrd="0" parTransId="{C4E556DF-6F1A-40E2-8A09-D5D7989DB7BA}" sibTransId="{6AEE8D24-3CF2-41BC-A42C-DC519855590C}"/>
    <dgm:cxn modelId="{15D3AB54-6240-4BCF-A1CB-3E22EC50E93F}" type="presOf" srcId="{603BDDD5-8F2B-4C0F-B62F-D255D9961AFC}" destId="{A845EF35-1332-4642-B996-FC94623262C5}" srcOrd="0" destOrd="0" presId="urn:microsoft.com/office/officeart/2009/3/layout/SnapshotPictureList"/>
    <dgm:cxn modelId="{DC7512C8-601D-42CB-A8FD-A9CA3C028502}" srcId="{21E17870-1844-450E-B070-E2810DC0E492}" destId="{CBBD19F2-60D2-4D2E-89DB-E359C7235706}" srcOrd="3" destOrd="0" parTransId="{7F0BD465-E896-4693-83B0-D9A9B4DE7E08}" sibTransId="{9A33D565-3EF4-4C2F-9EB7-6910D01DD49E}"/>
    <dgm:cxn modelId="{86921C3D-8F76-4708-93EF-88883A409AAD}" srcId="{70343CC7-9292-4BF0-98B4-0B8EC2617CFF}" destId="{620783FC-28BE-4A03-A5DB-C0FE1957690E}" srcOrd="0" destOrd="0" parTransId="{FD0316AB-B211-4356-9BB3-7E25EC7F4394}" sibTransId="{BA4FC195-4AFA-4BD8-BCAB-B3FB75CF0A66}"/>
    <dgm:cxn modelId="{EDB30B22-B888-4872-A229-CA20E48DD270}" type="presOf" srcId="{9F7075E9-3539-4610-81E8-4139B40446E6}" destId="{28630530-334A-4C9B-A2B1-8DB306C8FCC5}" srcOrd="0" destOrd="2" presId="urn:microsoft.com/office/officeart/2009/3/layout/SnapshotPictureList"/>
    <dgm:cxn modelId="{E22DA9C6-D01F-4EE0-B19F-2121C4AD8F96}" type="presOf" srcId="{868F82E1-4557-4DD1-B9E4-0A853D462259}" destId="{28630530-334A-4C9B-A2B1-8DB306C8FCC5}" srcOrd="0" destOrd="8" presId="urn:microsoft.com/office/officeart/2009/3/layout/SnapshotPictureList"/>
    <dgm:cxn modelId="{8B82A1B4-BE8B-47B0-95FC-5B16806F4A20}" type="presOf" srcId="{21E17870-1844-450E-B070-E2810DC0E492}" destId="{28630530-334A-4C9B-A2B1-8DB306C8FCC5}" srcOrd="0" destOrd="3" presId="urn:microsoft.com/office/officeart/2009/3/layout/SnapshotPictureList"/>
    <dgm:cxn modelId="{A63739D7-2EDD-4C75-8525-608042FE3FF5}" type="presParOf" srcId="{A845EF35-1332-4642-B996-FC94623262C5}" destId="{1EDEA6FD-8CF5-4DFC-A177-1C0713E50C94}" srcOrd="0" destOrd="0" presId="urn:microsoft.com/office/officeart/2009/3/layout/SnapshotPictureList"/>
    <dgm:cxn modelId="{DAF7850B-9AD6-4089-8FEE-50499832A8E5}" type="presParOf" srcId="{1EDEA6FD-8CF5-4DFC-A177-1C0713E50C94}" destId="{474D4914-89E4-4FB4-9C04-FE4337F7D754}" srcOrd="0" destOrd="0" presId="urn:microsoft.com/office/officeart/2009/3/layout/SnapshotPictureList"/>
    <dgm:cxn modelId="{1A702543-AC85-432A-AC37-8B505DED964F}" type="presParOf" srcId="{1EDEA6FD-8CF5-4DFC-A177-1C0713E50C94}" destId="{74FB279B-C406-40A6-B1AC-D91057C2C3E7}" srcOrd="1" destOrd="0" presId="urn:microsoft.com/office/officeart/2009/3/layout/SnapshotPictureList"/>
    <dgm:cxn modelId="{526C81AE-206D-42AB-99B8-9298A4AF4CF1}" type="presParOf" srcId="{1EDEA6FD-8CF5-4DFC-A177-1C0713E50C94}" destId="{28630530-334A-4C9B-A2B1-8DB306C8FCC5}" srcOrd="2" destOrd="0" presId="urn:microsoft.com/office/officeart/2009/3/layout/SnapshotPictureList"/>
    <dgm:cxn modelId="{09FF0B2C-8806-4E13-9329-D0042502CDA0}" type="presParOf" srcId="{1EDEA6FD-8CF5-4DFC-A177-1C0713E50C94}" destId="{29FD77BA-E0C9-4EAF-B2CE-F7991EF68316}" srcOrd="3" destOrd="0" presId="urn:microsoft.com/office/officeart/2009/3/layout/SnapshotPictureList"/>
    <dgm:cxn modelId="{8AC1E55D-770E-4DAA-8E42-B08D2E2D9CF8}" type="presParOf" srcId="{1EDEA6FD-8CF5-4DFC-A177-1C0713E50C94}" destId="{C1264BF4-334F-4B18-A0BA-494A139DCEA7}"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079DA4D-9814-4E54-B865-27DEAA1550F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6DFE1144-B9D2-4999-B952-76C691493415}">
      <dgm:prSet phldrT="[Texto]"/>
      <dgm:spPr/>
      <dgm:t>
        <a:bodyPr/>
        <a:lstStyle/>
        <a:p>
          <a:r>
            <a:rPr lang="es-ES" dirty="0" smtClean="0"/>
            <a:t>Identificación de luminarias</a:t>
          </a:r>
          <a:endParaRPr lang="es-ES" dirty="0"/>
        </a:p>
      </dgm:t>
    </dgm:pt>
    <dgm:pt modelId="{ECD74CD4-8C1E-4970-934B-45634EC073AD}" type="parTrans" cxnId="{2E5207EE-5E0D-4BCF-98D5-4527987D45DE}">
      <dgm:prSet/>
      <dgm:spPr/>
      <dgm:t>
        <a:bodyPr/>
        <a:lstStyle/>
        <a:p>
          <a:endParaRPr lang="es-ES"/>
        </a:p>
      </dgm:t>
    </dgm:pt>
    <dgm:pt modelId="{241E1246-6A3B-45D0-B0B4-91160D3D40E2}" type="sibTrans" cxnId="{2E5207EE-5E0D-4BCF-98D5-4527987D45DE}">
      <dgm:prSet/>
      <dgm:spPr/>
      <dgm:t>
        <a:bodyPr/>
        <a:lstStyle/>
        <a:p>
          <a:endParaRPr lang="es-ES"/>
        </a:p>
      </dgm:t>
    </dgm:pt>
    <dgm:pt modelId="{BE0860E2-C484-4D19-9A60-96997E630CAB}">
      <dgm:prSet phldrT="[Texto]"/>
      <dgm:spPr/>
      <dgm:t>
        <a:bodyPr/>
        <a:lstStyle/>
        <a:p>
          <a:r>
            <a:rPr lang="es-ES" b="0" dirty="0" smtClean="0"/>
            <a:t>Tipo de tubos fluorescentes según la codificación</a:t>
          </a:r>
          <a:endParaRPr lang="es-ES" b="0" dirty="0"/>
        </a:p>
      </dgm:t>
    </dgm:pt>
    <dgm:pt modelId="{5FD46119-FAB2-4EF8-A643-0E9240FFC267}" type="parTrans" cxnId="{C7122E67-B745-4516-8B4D-F5D54681118A}">
      <dgm:prSet/>
      <dgm:spPr/>
      <dgm:t>
        <a:bodyPr/>
        <a:lstStyle/>
        <a:p>
          <a:endParaRPr lang="es-ES"/>
        </a:p>
      </dgm:t>
    </dgm:pt>
    <dgm:pt modelId="{D8A12799-A4CB-430F-98A7-09F6C75FF296}" type="sibTrans" cxnId="{C7122E67-B745-4516-8B4D-F5D54681118A}">
      <dgm:prSet/>
      <dgm:spPr/>
      <dgm:t>
        <a:bodyPr/>
        <a:lstStyle/>
        <a:p>
          <a:endParaRPr lang="es-ES"/>
        </a:p>
      </dgm:t>
    </dgm:pt>
    <dgm:pt modelId="{EB0AAA06-C45C-4376-BED9-30418F111FE1}">
      <dgm:prSet phldrT="[Texto]"/>
      <dgm:spPr/>
      <dgm:t>
        <a:bodyPr/>
        <a:lstStyle/>
        <a:p>
          <a:r>
            <a:rPr lang="es-MX" b="0" dirty="0" smtClean="0"/>
            <a:t>Flujo por tubo fluorescentes</a:t>
          </a:r>
          <a:endParaRPr lang="es-ES" b="0" dirty="0"/>
        </a:p>
      </dgm:t>
    </dgm:pt>
    <dgm:pt modelId="{4B2CC01C-9018-4797-9BC7-EDF4286D44EB}" type="parTrans" cxnId="{D5006264-AC6E-4A91-B703-56FBEC8D53D6}">
      <dgm:prSet/>
      <dgm:spPr/>
      <dgm:t>
        <a:bodyPr/>
        <a:lstStyle/>
        <a:p>
          <a:endParaRPr lang="es-ES"/>
        </a:p>
      </dgm:t>
    </dgm:pt>
    <dgm:pt modelId="{B318A214-6D7C-4774-86CD-A1FE8CB218CF}" type="sibTrans" cxnId="{D5006264-AC6E-4A91-B703-56FBEC8D53D6}">
      <dgm:prSet/>
      <dgm:spPr/>
      <dgm:t>
        <a:bodyPr/>
        <a:lstStyle/>
        <a:p>
          <a:endParaRPr lang="es-ES"/>
        </a:p>
      </dgm:t>
    </dgm:pt>
    <dgm:pt modelId="{E391D9C2-0ABD-4749-B1C3-7303A5176EC0}">
      <dgm:prSet phldrT="[Texto]"/>
      <dgm:spPr/>
      <dgm:t>
        <a:bodyPr/>
        <a:lstStyle/>
        <a:p>
          <a:r>
            <a:rPr lang="es-ES" dirty="0" smtClean="0"/>
            <a:t>Selección en la fuente</a:t>
          </a:r>
          <a:endParaRPr lang="es-ES" dirty="0"/>
        </a:p>
      </dgm:t>
    </dgm:pt>
    <dgm:pt modelId="{7C21F11D-AF5A-4BD4-A83E-E35D44C1B242}" type="parTrans" cxnId="{0C1B80F4-4C20-410B-B98C-B208484B2531}">
      <dgm:prSet/>
      <dgm:spPr/>
      <dgm:t>
        <a:bodyPr/>
        <a:lstStyle/>
        <a:p>
          <a:endParaRPr lang="es-ES"/>
        </a:p>
      </dgm:t>
    </dgm:pt>
    <dgm:pt modelId="{D75D511B-6BB3-47E9-AE3C-E4EDEF00CBD8}" type="sibTrans" cxnId="{0C1B80F4-4C20-410B-B98C-B208484B2531}">
      <dgm:prSet/>
      <dgm:spPr/>
      <dgm:t>
        <a:bodyPr/>
        <a:lstStyle/>
        <a:p>
          <a:endParaRPr lang="es-ES"/>
        </a:p>
      </dgm:t>
    </dgm:pt>
    <dgm:pt modelId="{CD0875D9-B6C3-41AB-AA2D-17415A2B4AF8}">
      <dgm:prSet phldrT="[Texto]"/>
      <dgm:spPr/>
      <dgm:t>
        <a:bodyPr/>
        <a:lstStyle/>
        <a:p>
          <a:r>
            <a:rPr lang="es-ES" dirty="0" smtClean="0"/>
            <a:t>Separación de los tubos fluorescentes según el tipo</a:t>
          </a:r>
          <a:endParaRPr lang="es-ES" dirty="0"/>
        </a:p>
      </dgm:t>
    </dgm:pt>
    <dgm:pt modelId="{A79C40AC-ACA5-49FA-BD01-AAEEA3B5C401}" type="parTrans" cxnId="{8916B6C0-07B7-4E81-BF32-2975C6059D9F}">
      <dgm:prSet/>
      <dgm:spPr/>
      <dgm:t>
        <a:bodyPr/>
        <a:lstStyle/>
        <a:p>
          <a:endParaRPr lang="es-ES"/>
        </a:p>
      </dgm:t>
    </dgm:pt>
    <dgm:pt modelId="{11273F53-50E1-4D2A-96CD-113F1B00ABF0}" type="sibTrans" cxnId="{8916B6C0-07B7-4E81-BF32-2975C6059D9F}">
      <dgm:prSet/>
      <dgm:spPr/>
      <dgm:t>
        <a:bodyPr/>
        <a:lstStyle/>
        <a:p>
          <a:endParaRPr lang="es-ES"/>
        </a:p>
      </dgm:t>
    </dgm:pt>
    <dgm:pt modelId="{21FE781F-B268-4B1B-BE94-82BBFA6B413C}">
      <dgm:prSet phldrT="[Texto]"/>
      <dgm:spPr/>
      <dgm:t>
        <a:bodyPr/>
        <a:lstStyle/>
        <a:p>
          <a:r>
            <a:rPr lang="es-ES" b="0" dirty="0" smtClean="0"/>
            <a:t>Potencia</a:t>
          </a:r>
          <a:endParaRPr lang="es-ES" b="0" dirty="0"/>
        </a:p>
      </dgm:t>
    </dgm:pt>
    <dgm:pt modelId="{A3B53CC8-D7A4-4FCE-ABBF-594FCB9B81C8}" type="parTrans" cxnId="{3614992A-3575-4F8F-B843-66F14ABC4698}">
      <dgm:prSet/>
      <dgm:spPr/>
      <dgm:t>
        <a:bodyPr/>
        <a:lstStyle/>
        <a:p>
          <a:endParaRPr lang="es-ES"/>
        </a:p>
      </dgm:t>
    </dgm:pt>
    <dgm:pt modelId="{C30FD621-48CD-410B-936A-0BC5E394F9F1}" type="sibTrans" cxnId="{3614992A-3575-4F8F-B843-66F14ABC4698}">
      <dgm:prSet/>
      <dgm:spPr/>
      <dgm:t>
        <a:bodyPr/>
        <a:lstStyle/>
        <a:p>
          <a:endParaRPr lang="es-ES"/>
        </a:p>
      </dgm:t>
    </dgm:pt>
    <dgm:pt modelId="{99BEFEEF-33A2-4858-BF63-D1AFA9CD0B3A}" type="pres">
      <dgm:prSet presAssocID="{D079DA4D-9814-4E54-B865-27DEAA1550F2}" presName="linearFlow" presStyleCnt="0">
        <dgm:presLayoutVars>
          <dgm:dir/>
          <dgm:animLvl val="lvl"/>
          <dgm:resizeHandles val="exact"/>
        </dgm:presLayoutVars>
      </dgm:prSet>
      <dgm:spPr/>
      <dgm:t>
        <a:bodyPr/>
        <a:lstStyle/>
        <a:p>
          <a:endParaRPr lang="es-ES"/>
        </a:p>
      </dgm:t>
    </dgm:pt>
    <dgm:pt modelId="{A812653C-D6CA-4C0C-8CE8-7A7859CDD550}" type="pres">
      <dgm:prSet presAssocID="{6DFE1144-B9D2-4999-B952-76C691493415}" presName="composite" presStyleCnt="0"/>
      <dgm:spPr/>
    </dgm:pt>
    <dgm:pt modelId="{0C77BB6B-5063-4EA1-A740-E9A50384C0C4}" type="pres">
      <dgm:prSet presAssocID="{6DFE1144-B9D2-4999-B952-76C691493415}" presName="parentText" presStyleLbl="alignNode1" presStyleIdx="0" presStyleCnt="2">
        <dgm:presLayoutVars>
          <dgm:chMax val="1"/>
          <dgm:bulletEnabled val="1"/>
        </dgm:presLayoutVars>
      </dgm:prSet>
      <dgm:spPr/>
      <dgm:t>
        <a:bodyPr/>
        <a:lstStyle/>
        <a:p>
          <a:endParaRPr lang="es-ES"/>
        </a:p>
      </dgm:t>
    </dgm:pt>
    <dgm:pt modelId="{76C4767C-0A15-4ECD-A77F-08F308A4CB50}" type="pres">
      <dgm:prSet presAssocID="{6DFE1144-B9D2-4999-B952-76C691493415}" presName="descendantText" presStyleLbl="alignAcc1" presStyleIdx="0" presStyleCnt="2">
        <dgm:presLayoutVars>
          <dgm:bulletEnabled val="1"/>
        </dgm:presLayoutVars>
      </dgm:prSet>
      <dgm:spPr/>
      <dgm:t>
        <a:bodyPr/>
        <a:lstStyle/>
        <a:p>
          <a:endParaRPr lang="es-ES"/>
        </a:p>
      </dgm:t>
    </dgm:pt>
    <dgm:pt modelId="{177D8918-351B-49DE-AE64-1F32DDFBF2FF}" type="pres">
      <dgm:prSet presAssocID="{241E1246-6A3B-45D0-B0B4-91160D3D40E2}" presName="sp" presStyleCnt="0"/>
      <dgm:spPr/>
    </dgm:pt>
    <dgm:pt modelId="{56980550-EF0A-4E98-9C65-E5AC34F38F27}" type="pres">
      <dgm:prSet presAssocID="{E391D9C2-0ABD-4749-B1C3-7303A5176EC0}" presName="composite" presStyleCnt="0"/>
      <dgm:spPr/>
    </dgm:pt>
    <dgm:pt modelId="{074BE1C6-ED47-4524-ACFE-B966143A9D1A}" type="pres">
      <dgm:prSet presAssocID="{E391D9C2-0ABD-4749-B1C3-7303A5176EC0}" presName="parentText" presStyleLbl="alignNode1" presStyleIdx="1" presStyleCnt="2">
        <dgm:presLayoutVars>
          <dgm:chMax val="1"/>
          <dgm:bulletEnabled val="1"/>
        </dgm:presLayoutVars>
      </dgm:prSet>
      <dgm:spPr/>
      <dgm:t>
        <a:bodyPr/>
        <a:lstStyle/>
        <a:p>
          <a:endParaRPr lang="es-ES"/>
        </a:p>
      </dgm:t>
    </dgm:pt>
    <dgm:pt modelId="{6FF1C05B-B01D-47CB-9E87-7935F2F1F80B}" type="pres">
      <dgm:prSet presAssocID="{E391D9C2-0ABD-4749-B1C3-7303A5176EC0}" presName="descendantText" presStyleLbl="alignAcc1" presStyleIdx="1" presStyleCnt="2">
        <dgm:presLayoutVars>
          <dgm:bulletEnabled val="1"/>
        </dgm:presLayoutVars>
      </dgm:prSet>
      <dgm:spPr/>
      <dgm:t>
        <a:bodyPr/>
        <a:lstStyle/>
        <a:p>
          <a:endParaRPr lang="es-ES"/>
        </a:p>
      </dgm:t>
    </dgm:pt>
  </dgm:ptLst>
  <dgm:cxnLst>
    <dgm:cxn modelId="{0C1B80F4-4C20-410B-B98C-B208484B2531}" srcId="{D079DA4D-9814-4E54-B865-27DEAA1550F2}" destId="{E391D9C2-0ABD-4749-B1C3-7303A5176EC0}" srcOrd="1" destOrd="0" parTransId="{7C21F11D-AF5A-4BD4-A83E-E35D44C1B242}" sibTransId="{D75D511B-6BB3-47E9-AE3C-E4EDEF00CBD8}"/>
    <dgm:cxn modelId="{6DD13AEF-BD7B-4259-8FAF-9244C60B1056}" type="presOf" srcId="{EB0AAA06-C45C-4376-BED9-30418F111FE1}" destId="{76C4767C-0A15-4ECD-A77F-08F308A4CB50}" srcOrd="0" destOrd="1" presId="urn:microsoft.com/office/officeart/2005/8/layout/chevron2"/>
    <dgm:cxn modelId="{3F6AA8CE-507B-48FA-900B-4FEDCD78B580}" type="presOf" srcId="{CD0875D9-B6C3-41AB-AA2D-17415A2B4AF8}" destId="{6FF1C05B-B01D-47CB-9E87-7935F2F1F80B}" srcOrd="0" destOrd="0" presId="urn:microsoft.com/office/officeart/2005/8/layout/chevron2"/>
    <dgm:cxn modelId="{D5006264-AC6E-4A91-B703-56FBEC8D53D6}" srcId="{6DFE1144-B9D2-4999-B952-76C691493415}" destId="{EB0AAA06-C45C-4376-BED9-30418F111FE1}" srcOrd="1" destOrd="0" parTransId="{4B2CC01C-9018-4797-9BC7-EDF4286D44EB}" sibTransId="{B318A214-6D7C-4774-86CD-A1FE8CB218CF}"/>
    <dgm:cxn modelId="{2E5207EE-5E0D-4BCF-98D5-4527987D45DE}" srcId="{D079DA4D-9814-4E54-B865-27DEAA1550F2}" destId="{6DFE1144-B9D2-4999-B952-76C691493415}" srcOrd="0" destOrd="0" parTransId="{ECD74CD4-8C1E-4970-934B-45634EC073AD}" sibTransId="{241E1246-6A3B-45D0-B0B4-91160D3D40E2}"/>
    <dgm:cxn modelId="{0EC9B272-2256-4FD8-8B2C-A287B5504F62}" type="presOf" srcId="{21FE781F-B268-4B1B-BE94-82BBFA6B413C}" destId="{76C4767C-0A15-4ECD-A77F-08F308A4CB50}" srcOrd="0" destOrd="2" presId="urn:microsoft.com/office/officeart/2005/8/layout/chevron2"/>
    <dgm:cxn modelId="{ADC22B74-42D1-4077-88F6-36ECCE2EE376}" type="presOf" srcId="{E391D9C2-0ABD-4749-B1C3-7303A5176EC0}" destId="{074BE1C6-ED47-4524-ACFE-B966143A9D1A}" srcOrd="0" destOrd="0" presId="urn:microsoft.com/office/officeart/2005/8/layout/chevron2"/>
    <dgm:cxn modelId="{8916B6C0-07B7-4E81-BF32-2975C6059D9F}" srcId="{E391D9C2-0ABD-4749-B1C3-7303A5176EC0}" destId="{CD0875D9-B6C3-41AB-AA2D-17415A2B4AF8}" srcOrd="0" destOrd="0" parTransId="{A79C40AC-ACA5-49FA-BD01-AAEEA3B5C401}" sibTransId="{11273F53-50E1-4D2A-96CD-113F1B00ABF0}"/>
    <dgm:cxn modelId="{BBB613BE-63E1-41A2-8507-82BB0443C07C}" type="presOf" srcId="{BE0860E2-C484-4D19-9A60-96997E630CAB}" destId="{76C4767C-0A15-4ECD-A77F-08F308A4CB50}" srcOrd="0" destOrd="0" presId="urn:microsoft.com/office/officeart/2005/8/layout/chevron2"/>
    <dgm:cxn modelId="{3614992A-3575-4F8F-B843-66F14ABC4698}" srcId="{6DFE1144-B9D2-4999-B952-76C691493415}" destId="{21FE781F-B268-4B1B-BE94-82BBFA6B413C}" srcOrd="2" destOrd="0" parTransId="{A3B53CC8-D7A4-4FCE-ABBF-594FCB9B81C8}" sibTransId="{C30FD621-48CD-410B-936A-0BC5E394F9F1}"/>
    <dgm:cxn modelId="{5F994842-5CDE-4BFD-916C-BE9F6E608B99}" type="presOf" srcId="{D079DA4D-9814-4E54-B865-27DEAA1550F2}" destId="{99BEFEEF-33A2-4858-BF63-D1AFA9CD0B3A}" srcOrd="0" destOrd="0" presId="urn:microsoft.com/office/officeart/2005/8/layout/chevron2"/>
    <dgm:cxn modelId="{13BADDB9-D6FF-45FF-B6C5-6560F910E657}" type="presOf" srcId="{6DFE1144-B9D2-4999-B952-76C691493415}" destId="{0C77BB6B-5063-4EA1-A740-E9A50384C0C4}" srcOrd="0" destOrd="0" presId="urn:microsoft.com/office/officeart/2005/8/layout/chevron2"/>
    <dgm:cxn modelId="{C7122E67-B745-4516-8B4D-F5D54681118A}" srcId="{6DFE1144-B9D2-4999-B952-76C691493415}" destId="{BE0860E2-C484-4D19-9A60-96997E630CAB}" srcOrd="0" destOrd="0" parTransId="{5FD46119-FAB2-4EF8-A643-0E9240FFC267}" sibTransId="{D8A12799-A4CB-430F-98A7-09F6C75FF296}"/>
    <dgm:cxn modelId="{86012B46-F028-4F0D-9008-6E6DC2BB7E35}" type="presParOf" srcId="{99BEFEEF-33A2-4858-BF63-D1AFA9CD0B3A}" destId="{A812653C-D6CA-4C0C-8CE8-7A7859CDD550}" srcOrd="0" destOrd="0" presId="urn:microsoft.com/office/officeart/2005/8/layout/chevron2"/>
    <dgm:cxn modelId="{CCAAFE2B-5A6E-42C9-B9A3-F4AA5BAA3365}" type="presParOf" srcId="{A812653C-D6CA-4C0C-8CE8-7A7859CDD550}" destId="{0C77BB6B-5063-4EA1-A740-E9A50384C0C4}" srcOrd="0" destOrd="0" presId="urn:microsoft.com/office/officeart/2005/8/layout/chevron2"/>
    <dgm:cxn modelId="{5D610FD4-8492-4EAC-A7F5-A736962781AE}" type="presParOf" srcId="{A812653C-D6CA-4C0C-8CE8-7A7859CDD550}" destId="{76C4767C-0A15-4ECD-A77F-08F308A4CB50}" srcOrd="1" destOrd="0" presId="urn:microsoft.com/office/officeart/2005/8/layout/chevron2"/>
    <dgm:cxn modelId="{950CF2C7-DF9E-448E-806F-5E1D370CFDBD}" type="presParOf" srcId="{99BEFEEF-33A2-4858-BF63-D1AFA9CD0B3A}" destId="{177D8918-351B-49DE-AE64-1F32DDFBF2FF}" srcOrd="1" destOrd="0" presId="urn:microsoft.com/office/officeart/2005/8/layout/chevron2"/>
    <dgm:cxn modelId="{4666D842-1A01-41E0-92E7-F67886638E42}" type="presParOf" srcId="{99BEFEEF-33A2-4858-BF63-D1AFA9CD0B3A}" destId="{56980550-EF0A-4E98-9C65-E5AC34F38F27}" srcOrd="2" destOrd="0" presId="urn:microsoft.com/office/officeart/2005/8/layout/chevron2"/>
    <dgm:cxn modelId="{32C6F6D6-20F2-4D55-A704-5A101ED3961F}" type="presParOf" srcId="{56980550-EF0A-4E98-9C65-E5AC34F38F27}" destId="{074BE1C6-ED47-4524-ACFE-B966143A9D1A}" srcOrd="0" destOrd="0" presId="urn:microsoft.com/office/officeart/2005/8/layout/chevron2"/>
    <dgm:cxn modelId="{7C96C143-072A-4A1E-8401-33D682595833}" type="presParOf" srcId="{56980550-EF0A-4E98-9C65-E5AC34F38F27}" destId="{6FF1C05B-B01D-47CB-9E87-7935F2F1F80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731FC73-6E11-4957-874B-6CFFA507FC56}" type="doc">
      <dgm:prSet loTypeId="urn:diagrams.loki3.com/VaryingWidthList+Icon" loCatId="list" qsTypeId="urn:microsoft.com/office/officeart/2005/8/quickstyle/simple1" qsCatId="simple" csTypeId="urn:microsoft.com/office/officeart/2005/8/colors/colorful4" csCatId="colorful" phldr="1"/>
      <dgm:spPr/>
    </dgm:pt>
    <dgm:pt modelId="{028CF963-68CB-4E75-A5C1-316A4FE7888F}">
      <dgm:prSet phldrT="[Texto]"/>
      <dgm:spPr/>
      <dgm:t>
        <a:bodyPr/>
        <a:lstStyle/>
        <a:p>
          <a:pPr algn="ctr"/>
          <a:r>
            <a:rPr lang="es-ES" dirty="0" smtClean="0"/>
            <a:t>Envasado</a:t>
          </a:r>
          <a:endParaRPr lang="es-ES" dirty="0"/>
        </a:p>
      </dgm:t>
    </dgm:pt>
    <dgm:pt modelId="{B23E8A29-9BAB-4932-805D-2E40BAA33A5D}" type="parTrans" cxnId="{DE4C2FC7-B3A1-48C7-9FC6-EF8480AB1B02}">
      <dgm:prSet/>
      <dgm:spPr/>
      <dgm:t>
        <a:bodyPr/>
        <a:lstStyle/>
        <a:p>
          <a:pPr algn="ctr"/>
          <a:endParaRPr lang="es-ES"/>
        </a:p>
      </dgm:t>
    </dgm:pt>
    <dgm:pt modelId="{0756B4A1-362A-4FDA-943B-F62BF4EDA52A}" type="sibTrans" cxnId="{DE4C2FC7-B3A1-48C7-9FC6-EF8480AB1B02}">
      <dgm:prSet/>
      <dgm:spPr/>
      <dgm:t>
        <a:bodyPr/>
        <a:lstStyle/>
        <a:p>
          <a:pPr algn="ctr"/>
          <a:endParaRPr lang="es-ES"/>
        </a:p>
      </dgm:t>
    </dgm:pt>
    <dgm:pt modelId="{426684B2-1AA5-46AC-A7C8-FADA5EF86185}">
      <dgm:prSet phldrT="[Texto]"/>
      <dgm:spPr/>
      <dgm:t>
        <a:bodyPr/>
        <a:lstStyle/>
        <a:p>
          <a:pPr algn="ctr"/>
          <a:r>
            <a:rPr lang="es-ES" dirty="0" smtClean="0"/>
            <a:t>Etiquetado</a:t>
          </a:r>
          <a:endParaRPr lang="es-ES" dirty="0"/>
        </a:p>
      </dgm:t>
    </dgm:pt>
    <dgm:pt modelId="{992BBAC2-4B46-40DB-9759-13851A2B06FA}" type="parTrans" cxnId="{C963649D-DC66-42C9-890B-41793D3B2B70}">
      <dgm:prSet/>
      <dgm:spPr/>
      <dgm:t>
        <a:bodyPr/>
        <a:lstStyle/>
        <a:p>
          <a:pPr algn="ctr"/>
          <a:endParaRPr lang="es-ES"/>
        </a:p>
      </dgm:t>
    </dgm:pt>
    <dgm:pt modelId="{821FB63D-F13C-4CAD-8D23-5A30A21ED12F}" type="sibTrans" cxnId="{C963649D-DC66-42C9-890B-41793D3B2B70}">
      <dgm:prSet/>
      <dgm:spPr/>
      <dgm:t>
        <a:bodyPr/>
        <a:lstStyle/>
        <a:p>
          <a:pPr algn="ctr"/>
          <a:endParaRPr lang="es-ES"/>
        </a:p>
      </dgm:t>
    </dgm:pt>
    <dgm:pt modelId="{9A991B55-D952-4DF2-AE94-53299EC2B478}">
      <dgm:prSet phldrT="[Texto]"/>
      <dgm:spPr/>
      <dgm:t>
        <a:bodyPr/>
        <a:lstStyle/>
        <a:p>
          <a:pPr algn="ctr"/>
          <a:r>
            <a:rPr lang="es-ES" dirty="0" smtClean="0"/>
            <a:t>Riesgos asociados al manejo</a:t>
          </a:r>
          <a:endParaRPr lang="es-ES" dirty="0"/>
        </a:p>
      </dgm:t>
    </dgm:pt>
    <dgm:pt modelId="{504159C6-FE12-4F00-9249-10C66763AB5D}" type="parTrans" cxnId="{53A59E38-A445-4F34-B4E5-6E6CB9960F8D}">
      <dgm:prSet/>
      <dgm:spPr/>
      <dgm:t>
        <a:bodyPr/>
        <a:lstStyle/>
        <a:p>
          <a:pPr algn="ctr"/>
          <a:endParaRPr lang="es-ES"/>
        </a:p>
      </dgm:t>
    </dgm:pt>
    <dgm:pt modelId="{5F2F0181-1F6C-4E2D-AF9F-0A8259646E9D}" type="sibTrans" cxnId="{53A59E38-A445-4F34-B4E5-6E6CB9960F8D}">
      <dgm:prSet/>
      <dgm:spPr/>
      <dgm:t>
        <a:bodyPr/>
        <a:lstStyle/>
        <a:p>
          <a:pPr algn="ctr"/>
          <a:endParaRPr lang="es-ES"/>
        </a:p>
      </dgm:t>
    </dgm:pt>
    <dgm:pt modelId="{777C82D3-2DD1-445A-906F-B073ABB6C6F9}">
      <dgm:prSet phldrT="[Texto]"/>
      <dgm:spPr/>
      <dgm:t>
        <a:bodyPr/>
        <a:lstStyle/>
        <a:p>
          <a:pPr algn="ctr"/>
          <a:r>
            <a:rPr lang="es-ES" dirty="0" smtClean="0"/>
            <a:t>Situaciones de emergencia</a:t>
          </a:r>
          <a:endParaRPr lang="es-ES" dirty="0"/>
        </a:p>
      </dgm:t>
    </dgm:pt>
    <dgm:pt modelId="{114677FC-B304-4BDF-8A74-BF3DE47F4F08}" type="parTrans" cxnId="{D0811848-50F1-4CE3-88F5-4A7968B4D16A}">
      <dgm:prSet/>
      <dgm:spPr/>
      <dgm:t>
        <a:bodyPr/>
        <a:lstStyle/>
        <a:p>
          <a:pPr algn="ctr"/>
          <a:endParaRPr lang="es-ES"/>
        </a:p>
      </dgm:t>
    </dgm:pt>
    <dgm:pt modelId="{F11E3529-4E1F-41AD-8B9D-5D694E98E7CE}" type="sibTrans" cxnId="{D0811848-50F1-4CE3-88F5-4A7968B4D16A}">
      <dgm:prSet/>
      <dgm:spPr/>
      <dgm:t>
        <a:bodyPr/>
        <a:lstStyle/>
        <a:p>
          <a:pPr algn="ctr"/>
          <a:endParaRPr lang="es-ES"/>
        </a:p>
      </dgm:t>
    </dgm:pt>
    <dgm:pt modelId="{4B6F29F9-FA16-45BF-8DA0-06B636C54D52}">
      <dgm:prSet phldrT="[Texto]"/>
      <dgm:spPr/>
      <dgm:t>
        <a:bodyPr/>
        <a:lstStyle/>
        <a:p>
          <a:pPr algn="ctr"/>
          <a:r>
            <a:rPr lang="es-ES" dirty="0" smtClean="0"/>
            <a:t>Elementos de protección  personal</a:t>
          </a:r>
          <a:endParaRPr lang="es-ES" dirty="0"/>
        </a:p>
      </dgm:t>
    </dgm:pt>
    <dgm:pt modelId="{40C61B76-CCCC-4F48-8BBF-53C6A557FAE3}" type="parTrans" cxnId="{5316EB2B-12C2-4810-9404-BB25EC5C84CD}">
      <dgm:prSet/>
      <dgm:spPr/>
      <dgm:t>
        <a:bodyPr/>
        <a:lstStyle/>
        <a:p>
          <a:pPr algn="ctr"/>
          <a:endParaRPr lang="es-ES"/>
        </a:p>
      </dgm:t>
    </dgm:pt>
    <dgm:pt modelId="{02F391FD-7307-47B4-B200-FCC8C4B5767C}" type="sibTrans" cxnId="{5316EB2B-12C2-4810-9404-BB25EC5C84CD}">
      <dgm:prSet/>
      <dgm:spPr/>
      <dgm:t>
        <a:bodyPr/>
        <a:lstStyle/>
        <a:p>
          <a:pPr algn="ctr"/>
          <a:endParaRPr lang="es-ES"/>
        </a:p>
      </dgm:t>
    </dgm:pt>
    <dgm:pt modelId="{3405EE80-8CAA-411B-93B1-20A5CD183441}">
      <dgm:prSet phldrT="[Texto]"/>
      <dgm:spPr/>
      <dgm:t>
        <a:bodyPr/>
        <a:lstStyle/>
        <a:p>
          <a:pPr algn="ctr"/>
          <a:r>
            <a:rPr lang="es-ES" dirty="0" smtClean="0"/>
            <a:t>Higiene y limpieza</a:t>
          </a:r>
          <a:endParaRPr lang="es-ES" dirty="0"/>
        </a:p>
      </dgm:t>
    </dgm:pt>
    <dgm:pt modelId="{63391667-9AB5-42F7-8B77-2C28F65FCA2A}" type="parTrans" cxnId="{22A0CE6B-F99D-46CB-A831-49BAB610A607}">
      <dgm:prSet/>
      <dgm:spPr/>
      <dgm:t>
        <a:bodyPr/>
        <a:lstStyle/>
        <a:p>
          <a:pPr algn="ctr"/>
          <a:endParaRPr lang="es-ES"/>
        </a:p>
      </dgm:t>
    </dgm:pt>
    <dgm:pt modelId="{78F4E3DD-6B68-4A99-B6F3-4EADAB0853E3}" type="sibTrans" cxnId="{22A0CE6B-F99D-46CB-A831-49BAB610A607}">
      <dgm:prSet/>
      <dgm:spPr/>
      <dgm:t>
        <a:bodyPr/>
        <a:lstStyle/>
        <a:p>
          <a:pPr algn="ctr"/>
          <a:endParaRPr lang="es-ES"/>
        </a:p>
      </dgm:t>
    </dgm:pt>
    <dgm:pt modelId="{6B3AFC49-CB3C-4761-B367-609487ADC4E4}" type="pres">
      <dgm:prSet presAssocID="{A731FC73-6E11-4957-874B-6CFFA507FC56}" presName="Name0" presStyleCnt="0">
        <dgm:presLayoutVars>
          <dgm:resizeHandles/>
        </dgm:presLayoutVars>
      </dgm:prSet>
      <dgm:spPr/>
    </dgm:pt>
    <dgm:pt modelId="{0766086F-ED1F-4489-935F-1760FD29BA21}" type="pres">
      <dgm:prSet presAssocID="{028CF963-68CB-4E75-A5C1-316A4FE7888F}" presName="text" presStyleLbl="node1" presStyleIdx="0" presStyleCnt="6">
        <dgm:presLayoutVars>
          <dgm:bulletEnabled val="1"/>
        </dgm:presLayoutVars>
      </dgm:prSet>
      <dgm:spPr/>
      <dgm:t>
        <a:bodyPr/>
        <a:lstStyle/>
        <a:p>
          <a:endParaRPr lang="es-ES"/>
        </a:p>
      </dgm:t>
    </dgm:pt>
    <dgm:pt modelId="{28F52A8C-A26C-494C-9C83-E76CEDC7AD06}" type="pres">
      <dgm:prSet presAssocID="{0756B4A1-362A-4FDA-943B-F62BF4EDA52A}" presName="space" presStyleCnt="0"/>
      <dgm:spPr/>
    </dgm:pt>
    <dgm:pt modelId="{FBC56FB5-99CF-4530-98F2-AA967FC43F96}" type="pres">
      <dgm:prSet presAssocID="{426684B2-1AA5-46AC-A7C8-FADA5EF86185}" presName="text" presStyleLbl="node1" presStyleIdx="1" presStyleCnt="6">
        <dgm:presLayoutVars>
          <dgm:bulletEnabled val="1"/>
        </dgm:presLayoutVars>
      </dgm:prSet>
      <dgm:spPr/>
      <dgm:t>
        <a:bodyPr/>
        <a:lstStyle/>
        <a:p>
          <a:endParaRPr lang="es-ES"/>
        </a:p>
      </dgm:t>
    </dgm:pt>
    <dgm:pt modelId="{BF755D0C-F620-4A9C-9735-AEF1142A3440}" type="pres">
      <dgm:prSet presAssocID="{821FB63D-F13C-4CAD-8D23-5A30A21ED12F}" presName="space" presStyleCnt="0"/>
      <dgm:spPr/>
    </dgm:pt>
    <dgm:pt modelId="{E848D047-FAD4-46E2-A731-CAA71A8BACDB}" type="pres">
      <dgm:prSet presAssocID="{9A991B55-D952-4DF2-AE94-53299EC2B478}" presName="text" presStyleLbl="node1" presStyleIdx="2" presStyleCnt="6">
        <dgm:presLayoutVars>
          <dgm:bulletEnabled val="1"/>
        </dgm:presLayoutVars>
      </dgm:prSet>
      <dgm:spPr/>
      <dgm:t>
        <a:bodyPr/>
        <a:lstStyle/>
        <a:p>
          <a:endParaRPr lang="es-ES"/>
        </a:p>
      </dgm:t>
    </dgm:pt>
    <dgm:pt modelId="{B875E2B8-71B0-4221-B674-B380FD4EA0E8}" type="pres">
      <dgm:prSet presAssocID="{5F2F0181-1F6C-4E2D-AF9F-0A8259646E9D}" presName="space" presStyleCnt="0"/>
      <dgm:spPr/>
    </dgm:pt>
    <dgm:pt modelId="{40B04C8C-72FB-4F6D-A76B-B930D7ECA393}" type="pres">
      <dgm:prSet presAssocID="{777C82D3-2DD1-445A-906F-B073ABB6C6F9}" presName="text" presStyleLbl="node1" presStyleIdx="3" presStyleCnt="6">
        <dgm:presLayoutVars>
          <dgm:bulletEnabled val="1"/>
        </dgm:presLayoutVars>
      </dgm:prSet>
      <dgm:spPr/>
      <dgm:t>
        <a:bodyPr/>
        <a:lstStyle/>
        <a:p>
          <a:endParaRPr lang="es-ES"/>
        </a:p>
      </dgm:t>
    </dgm:pt>
    <dgm:pt modelId="{D2A0B221-6F4D-403E-88FF-E59C9734E096}" type="pres">
      <dgm:prSet presAssocID="{F11E3529-4E1F-41AD-8B9D-5D694E98E7CE}" presName="space" presStyleCnt="0"/>
      <dgm:spPr/>
    </dgm:pt>
    <dgm:pt modelId="{BD962862-0975-4443-A8DB-90A76EDFFD46}" type="pres">
      <dgm:prSet presAssocID="{4B6F29F9-FA16-45BF-8DA0-06B636C54D52}" presName="text" presStyleLbl="node1" presStyleIdx="4" presStyleCnt="6">
        <dgm:presLayoutVars>
          <dgm:bulletEnabled val="1"/>
        </dgm:presLayoutVars>
      </dgm:prSet>
      <dgm:spPr/>
      <dgm:t>
        <a:bodyPr/>
        <a:lstStyle/>
        <a:p>
          <a:endParaRPr lang="es-ES"/>
        </a:p>
      </dgm:t>
    </dgm:pt>
    <dgm:pt modelId="{7F9C3CBB-ACA1-4FF9-809D-8E6109E6AFB6}" type="pres">
      <dgm:prSet presAssocID="{02F391FD-7307-47B4-B200-FCC8C4B5767C}" presName="space" presStyleCnt="0"/>
      <dgm:spPr/>
    </dgm:pt>
    <dgm:pt modelId="{CAC1C6FB-E7BC-480B-B113-9D380128B4EC}" type="pres">
      <dgm:prSet presAssocID="{3405EE80-8CAA-411B-93B1-20A5CD183441}" presName="text" presStyleLbl="node1" presStyleIdx="5" presStyleCnt="6">
        <dgm:presLayoutVars>
          <dgm:bulletEnabled val="1"/>
        </dgm:presLayoutVars>
      </dgm:prSet>
      <dgm:spPr/>
      <dgm:t>
        <a:bodyPr/>
        <a:lstStyle/>
        <a:p>
          <a:endParaRPr lang="es-ES"/>
        </a:p>
      </dgm:t>
    </dgm:pt>
  </dgm:ptLst>
  <dgm:cxnLst>
    <dgm:cxn modelId="{DE4C2FC7-B3A1-48C7-9FC6-EF8480AB1B02}" srcId="{A731FC73-6E11-4957-874B-6CFFA507FC56}" destId="{028CF963-68CB-4E75-A5C1-316A4FE7888F}" srcOrd="0" destOrd="0" parTransId="{B23E8A29-9BAB-4932-805D-2E40BAA33A5D}" sibTransId="{0756B4A1-362A-4FDA-943B-F62BF4EDA52A}"/>
    <dgm:cxn modelId="{B2E80989-EDE8-440B-A700-1E99007B9DA5}" type="presOf" srcId="{028CF963-68CB-4E75-A5C1-316A4FE7888F}" destId="{0766086F-ED1F-4489-935F-1760FD29BA21}" srcOrd="0" destOrd="0" presId="urn:diagrams.loki3.com/VaryingWidthList+Icon"/>
    <dgm:cxn modelId="{89334287-8E3B-4C80-9491-DB214E82DC9F}" type="presOf" srcId="{777C82D3-2DD1-445A-906F-B073ABB6C6F9}" destId="{40B04C8C-72FB-4F6D-A76B-B930D7ECA393}" srcOrd="0" destOrd="0" presId="urn:diagrams.loki3.com/VaryingWidthList+Icon"/>
    <dgm:cxn modelId="{BFC646CF-406A-4E9A-8B91-BA2DC0E51A27}" type="presOf" srcId="{A731FC73-6E11-4957-874B-6CFFA507FC56}" destId="{6B3AFC49-CB3C-4761-B367-609487ADC4E4}" srcOrd="0" destOrd="0" presId="urn:diagrams.loki3.com/VaryingWidthList+Icon"/>
    <dgm:cxn modelId="{22A0CE6B-F99D-46CB-A831-49BAB610A607}" srcId="{A731FC73-6E11-4957-874B-6CFFA507FC56}" destId="{3405EE80-8CAA-411B-93B1-20A5CD183441}" srcOrd="5" destOrd="0" parTransId="{63391667-9AB5-42F7-8B77-2C28F65FCA2A}" sibTransId="{78F4E3DD-6B68-4A99-B6F3-4EADAB0853E3}"/>
    <dgm:cxn modelId="{A1E264DB-48F7-48C4-8AC3-2D9CDF6D8641}" type="presOf" srcId="{9A991B55-D952-4DF2-AE94-53299EC2B478}" destId="{E848D047-FAD4-46E2-A731-CAA71A8BACDB}" srcOrd="0" destOrd="0" presId="urn:diagrams.loki3.com/VaryingWidthList+Icon"/>
    <dgm:cxn modelId="{0BAEBE63-6112-4EA1-B681-277AC0F009BE}" type="presOf" srcId="{426684B2-1AA5-46AC-A7C8-FADA5EF86185}" destId="{FBC56FB5-99CF-4530-98F2-AA967FC43F96}" srcOrd="0" destOrd="0" presId="urn:diagrams.loki3.com/VaryingWidthList+Icon"/>
    <dgm:cxn modelId="{5316EB2B-12C2-4810-9404-BB25EC5C84CD}" srcId="{A731FC73-6E11-4957-874B-6CFFA507FC56}" destId="{4B6F29F9-FA16-45BF-8DA0-06B636C54D52}" srcOrd="4" destOrd="0" parTransId="{40C61B76-CCCC-4F48-8BBF-53C6A557FAE3}" sibTransId="{02F391FD-7307-47B4-B200-FCC8C4B5767C}"/>
    <dgm:cxn modelId="{C963649D-DC66-42C9-890B-41793D3B2B70}" srcId="{A731FC73-6E11-4957-874B-6CFFA507FC56}" destId="{426684B2-1AA5-46AC-A7C8-FADA5EF86185}" srcOrd="1" destOrd="0" parTransId="{992BBAC2-4B46-40DB-9759-13851A2B06FA}" sibTransId="{821FB63D-F13C-4CAD-8D23-5A30A21ED12F}"/>
    <dgm:cxn modelId="{D0811848-50F1-4CE3-88F5-4A7968B4D16A}" srcId="{A731FC73-6E11-4957-874B-6CFFA507FC56}" destId="{777C82D3-2DD1-445A-906F-B073ABB6C6F9}" srcOrd="3" destOrd="0" parTransId="{114677FC-B304-4BDF-8A74-BF3DE47F4F08}" sibTransId="{F11E3529-4E1F-41AD-8B9D-5D694E98E7CE}"/>
    <dgm:cxn modelId="{53A59E38-A445-4F34-B4E5-6E6CB9960F8D}" srcId="{A731FC73-6E11-4957-874B-6CFFA507FC56}" destId="{9A991B55-D952-4DF2-AE94-53299EC2B478}" srcOrd="2" destOrd="0" parTransId="{504159C6-FE12-4F00-9249-10C66763AB5D}" sibTransId="{5F2F0181-1F6C-4E2D-AF9F-0A8259646E9D}"/>
    <dgm:cxn modelId="{587CC221-8106-47A0-9C9B-61D25EEFF476}" type="presOf" srcId="{3405EE80-8CAA-411B-93B1-20A5CD183441}" destId="{CAC1C6FB-E7BC-480B-B113-9D380128B4EC}" srcOrd="0" destOrd="0" presId="urn:diagrams.loki3.com/VaryingWidthList+Icon"/>
    <dgm:cxn modelId="{17A843A1-E974-4EAC-BDFA-7F2EE8B17E5B}" type="presOf" srcId="{4B6F29F9-FA16-45BF-8DA0-06B636C54D52}" destId="{BD962862-0975-4443-A8DB-90A76EDFFD46}" srcOrd="0" destOrd="0" presId="urn:diagrams.loki3.com/VaryingWidthList+Icon"/>
    <dgm:cxn modelId="{2D5715FC-509F-4E48-B79C-0C37A6D89C8A}" type="presParOf" srcId="{6B3AFC49-CB3C-4761-B367-609487ADC4E4}" destId="{0766086F-ED1F-4489-935F-1760FD29BA21}" srcOrd="0" destOrd="0" presId="urn:diagrams.loki3.com/VaryingWidthList+Icon"/>
    <dgm:cxn modelId="{F2CD2350-22F8-437F-B04E-C4B8C227FD4B}" type="presParOf" srcId="{6B3AFC49-CB3C-4761-B367-609487ADC4E4}" destId="{28F52A8C-A26C-494C-9C83-E76CEDC7AD06}" srcOrd="1" destOrd="0" presId="urn:diagrams.loki3.com/VaryingWidthList+Icon"/>
    <dgm:cxn modelId="{8308A017-D3A4-45A5-AB7F-3751F703BE7A}" type="presParOf" srcId="{6B3AFC49-CB3C-4761-B367-609487ADC4E4}" destId="{FBC56FB5-99CF-4530-98F2-AA967FC43F96}" srcOrd="2" destOrd="0" presId="urn:diagrams.loki3.com/VaryingWidthList+Icon"/>
    <dgm:cxn modelId="{B445E610-CBE6-46CC-A4F5-1DCCC5A9AD3E}" type="presParOf" srcId="{6B3AFC49-CB3C-4761-B367-609487ADC4E4}" destId="{BF755D0C-F620-4A9C-9735-AEF1142A3440}" srcOrd="3" destOrd="0" presId="urn:diagrams.loki3.com/VaryingWidthList+Icon"/>
    <dgm:cxn modelId="{7B7C3B9E-D9E6-4D9C-8A75-1CECBC74251F}" type="presParOf" srcId="{6B3AFC49-CB3C-4761-B367-609487ADC4E4}" destId="{E848D047-FAD4-46E2-A731-CAA71A8BACDB}" srcOrd="4" destOrd="0" presId="urn:diagrams.loki3.com/VaryingWidthList+Icon"/>
    <dgm:cxn modelId="{D097012D-51C8-4EC9-AF24-6DBA2D6721DD}" type="presParOf" srcId="{6B3AFC49-CB3C-4761-B367-609487ADC4E4}" destId="{B875E2B8-71B0-4221-B674-B380FD4EA0E8}" srcOrd="5" destOrd="0" presId="urn:diagrams.loki3.com/VaryingWidthList+Icon"/>
    <dgm:cxn modelId="{6AF91F3D-6107-4B2E-9DDE-26F15E444909}" type="presParOf" srcId="{6B3AFC49-CB3C-4761-B367-609487ADC4E4}" destId="{40B04C8C-72FB-4F6D-A76B-B930D7ECA393}" srcOrd="6" destOrd="0" presId="urn:diagrams.loki3.com/VaryingWidthList+Icon"/>
    <dgm:cxn modelId="{166433FA-D5DB-4ADD-8E09-268F60F4734D}" type="presParOf" srcId="{6B3AFC49-CB3C-4761-B367-609487ADC4E4}" destId="{D2A0B221-6F4D-403E-88FF-E59C9734E096}" srcOrd="7" destOrd="0" presId="urn:diagrams.loki3.com/VaryingWidthList+Icon"/>
    <dgm:cxn modelId="{9560249C-CAAF-4E29-B19D-396771F11603}" type="presParOf" srcId="{6B3AFC49-CB3C-4761-B367-609487ADC4E4}" destId="{BD962862-0975-4443-A8DB-90A76EDFFD46}" srcOrd="8" destOrd="0" presId="urn:diagrams.loki3.com/VaryingWidthList+Icon"/>
    <dgm:cxn modelId="{41E5EA16-2339-4250-8731-96BD0109C263}" type="presParOf" srcId="{6B3AFC49-CB3C-4761-B367-609487ADC4E4}" destId="{7F9C3CBB-ACA1-4FF9-809D-8E6109E6AFB6}" srcOrd="9" destOrd="0" presId="urn:diagrams.loki3.com/VaryingWidthList+Icon"/>
    <dgm:cxn modelId="{A5FC89E0-A01B-4703-94E9-806331C2F39E}" type="presParOf" srcId="{6B3AFC49-CB3C-4761-B367-609487ADC4E4}" destId="{CAC1C6FB-E7BC-480B-B113-9D380128B4EC}" srcOrd="10" destOrd="0" presId="urn:diagrams.loki3.com/VaryingWidth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8371F56-D597-409E-AC21-E19E45FF707C}"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s-ES"/>
        </a:p>
      </dgm:t>
    </dgm:pt>
    <dgm:pt modelId="{5E2B8EBC-5782-463D-B540-6C0B740AAAC7}">
      <dgm:prSet phldrT="[Texto]"/>
      <dgm:spPr/>
      <dgm:t>
        <a:bodyPr/>
        <a:lstStyle/>
        <a:p>
          <a:r>
            <a:rPr lang="es-ES" dirty="0" smtClean="0"/>
            <a:t>H360</a:t>
          </a:r>
          <a:endParaRPr lang="es-ES" dirty="0"/>
        </a:p>
      </dgm:t>
    </dgm:pt>
    <dgm:pt modelId="{DC78E27A-7CFD-46C0-9904-432A6FD3B4CE}" type="parTrans" cxnId="{C00CFDDE-34D6-44E5-9895-3147DA4B1BAB}">
      <dgm:prSet/>
      <dgm:spPr/>
      <dgm:t>
        <a:bodyPr/>
        <a:lstStyle/>
        <a:p>
          <a:endParaRPr lang="es-ES"/>
        </a:p>
      </dgm:t>
    </dgm:pt>
    <dgm:pt modelId="{AD03E27B-F661-4CE1-B59B-D029D11BCA57}" type="sibTrans" cxnId="{C00CFDDE-34D6-44E5-9895-3147DA4B1BAB}">
      <dgm:prSet/>
      <dgm:spPr/>
      <dgm:t>
        <a:bodyPr/>
        <a:lstStyle/>
        <a:p>
          <a:endParaRPr lang="es-ES"/>
        </a:p>
      </dgm:t>
    </dgm:pt>
    <dgm:pt modelId="{47921DC9-6C80-4667-A569-C2C124126475}">
      <dgm:prSet phldrT="[Texto]"/>
      <dgm:spPr/>
      <dgm:t>
        <a:bodyPr/>
        <a:lstStyle/>
        <a:p>
          <a:r>
            <a:rPr lang="es-ES" dirty="0" smtClean="0"/>
            <a:t>Toxicidad para la reproducción</a:t>
          </a:r>
          <a:endParaRPr lang="es-ES" dirty="0"/>
        </a:p>
      </dgm:t>
    </dgm:pt>
    <dgm:pt modelId="{92388134-BD46-412A-B7D6-821DBAB7469C}" type="parTrans" cxnId="{C4A74EC7-AA9B-46C4-B169-F15AE9C35E36}">
      <dgm:prSet/>
      <dgm:spPr/>
      <dgm:t>
        <a:bodyPr/>
        <a:lstStyle/>
        <a:p>
          <a:endParaRPr lang="es-ES"/>
        </a:p>
      </dgm:t>
    </dgm:pt>
    <dgm:pt modelId="{D313F4E7-BD5A-4B84-8843-5A2F2C40D533}" type="sibTrans" cxnId="{C4A74EC7-AA9B-46C4-B169-F15AE9C35E36}">
      <dgm:prSet/>
      <dgm:spPr/>
      <dgm:t>
        <a:bodyPr/>
        <a:lstStyle/>
        <a:p>
          <a:endParaRPr lang="es-ES"/>
        </a:p>
      </dgm:t>
    </dgm:pt>
    <dgm:pt modelId="{C8725082-6096-4AD2-B38D-D81C9DA3FE30}">
      <dgm:prSet phldrT="[Texto]"/>
      <dgm:spPr/>
      <dgm:t>
        <a:bodyPr/>
        <a:lstStyle/>
        <a:p>
          <a:r>
            <a:rPr lang="es-ES" dirty="0" smtClean="0"/>
            <a:t>Puede perjudicar la fertilidad o dañar al feto</a:t>
          </a:r>
          <a:endParaRPr lang="es-ES" dirty="0"/>
        </a:p>
      </dgm:t>
    </dgm:pt>
    <dgm:pt modelId="{7577E0BD-1E16-4FA0-8985-8423FCCB1E7C}" type="parTrans" cxnId="{096B8A4D-712D-49EF-BD7D-9DAD253C7391}">
      <dgm:prSet/>
      <dgm:spPr/>
      <dgm:t>
        <a:bodyPr/>
        <a:lstStyle/>
        <a:p>
          <a:endParaRPr lang="es-ES"/>
        </a:p>
      </dgm:t>
    </dgm:pt>
    <dgm:pt modelId="{8A0FFBEC-CA8C-4B31-9274-F488D4CA11BB}" type="sibTrans" cxnId="{096B8A4D-712D-49EF-BD7D-9DAD253C7391}">
      <dgm:prSet/>
      <dgm:spPr/>
      <dgm:t>
        <a:bodyPr/>
        <a:lstStyle/>
        <a:p>
          <a:endParaRPr lang="es-ES"/>
        </a:p>
      </dgm:t>
    </dgm:pt>
    <dgm:pt modelId="{959DE0E8-91FB-467E-9F84-D5025B32088F}">
      <dgm:prSet phldrT="[Texto]"/>
      <dgm:spPr/>
      <dgm:t>
        <a:bodyPr/>
        <a:lstStyle/>
        <a:p>
          <a:r>
            <a:rPr lang="es-ES" dirty="0" smtClean="0"/>
            <a:t>H330</a:t>
          </a:r>
          <a:endParaRPr lang="es-ES" dirty="0"/>
        </a:p>
      </dgm:t>
    </dgm:pt>
    <dgm:pt modelId="{223A40C7-72A8-475A-A20E-689D4D9C499E}" type="parTrans" cxnId="{9B9D2D65-12CD-47AA-AFF4-35A87187EEE1}">
      <dgm:prSet/>
      <dgm:spPr/>
      <dgm:t>
        <a:bodyPr/>
        <a:lstStyle/>
        <a:p>
          <a:endParaRPr lang="es-ES"/>
        </a:p>
      </dgm:t>
    </dgm:pt>
    <dgm:pt modelId="{68D0ABB1-000F-41E2-B983-48014C59AD23}" type="sibTrans" cxnId="{9B9D2D65-12CD-47AA-AFF4-35A87187EEE1}">
      <dgm:prSet/>
      <dgm:spPr/>
      <dgm:t>
        <a:bodyPr/>
        <a:lstStyle/>
        <a:p>
          <a:endParaRPr lang="es-ES"/>
        </a:p>
      </dgm:t>
    </dgm:pt>
    <dgm:pt modelId="{0544ADAF-5B90-447A-A5E2-69F1DE57668B}">
      <dgm:prSet phldrT="[Texto]"/>
      <dgm:spPr/>
      <dgm:t>
        <a:bodyPr/>
        <a:lstStyle/>
        <a:p>
          <a:r>
            <a:rPr lang="es-ES" dirty="0" smtClean="0"/>
            <a:t>Toxicidad aguda por inhalación</a:t>
          </a:r>
          <a:endParaRPr lang="es-ES" dirty="0"/>
        </a:p>
      </dgm:t>
    </dgm:pt>
    <dgm:pt modelId="{4836B24F-3852-4176-8E7C-E5EDC671B6DB}" type="parTrans" cxnId="{26734CB8-95A4-409E-9E97-56A3B6080778}">
      <dgm:prSet/>
      <dgm:spPr/>
      <dgm:t>
        <a:bodyPr/>
        <a:lstStyle/>
        <a:p>
          <a:endParaRPr lang="es-ES"/>
        </a:p>
      </dgm:t>
    </dgm:pt>
    <dgm:pt modelId="{8C0859E6-FA07-40CE-BCE1-BAA05F6D7862}" type="sibTrans" cxnId="{26734CB8-95A4-409E-9E97-56A3B6080778}">
      <dgm:prSet/>
      <dgm:spPr/>
      <dgm:t>
        <a:bodyPr/>
        <a:lstStyle/>
        <a:p>
          <a:endParaRPr lang="es-ES"/>
        </a:p>
      </dgm:t>
    </dgm:pt>
    <dgm:pt modelId="{F705A99B-504D-4394-93E4-5DA5290CFFEC}">
      <dgm:prSet phldrT="[Texto]"/>
      <dgm:spPr/>
      <dgm:t>
        <a:bodyPr/>
        <a:lstStyle/>
        <a:p>
          <a:r>
            <a:rPr lang="es-ES" dirty="0" smtClean="0"/>
            <a:t>Mortal si se inhala</a:t>
          </a:r>
          <a:endParaRPr lang="es-ES" dirty="0"/>
        </a:p>
      </dgm:t>
    </dgm:pt>
    <dgm:pt modelId="{0F9B1E77-FEED-4C23-9FE7-835250804126}" type="parTrans" cxnId="{6E2DD8CC-8B76-4525-A83F-A3F4E0BC473A}">
      <dgm:prSet/>
      <dgm:spPr/>
      <dgm:t>
        <a:bodyPr/>
        <a:lstStyle/>
        <a:p>
          <a:endParaRPr lang="es-ES"/>
        </a:p>
      </dgm:t>
    </dgm:pt>
    <dgm:pt modelId="{6CD0084A-0EE3-4896-AA52-69BA72324A4F}" type="sibTrans" cxnId="{6E2DD8CC-8B76-4525-A83F-A3F4E0BC473A}">
      <dgm:prSet/>
      <dgm:spPr/>
      <dgm:t>
        <a:bodyPr/>
        <a:lstStyle/>
        <a:p>
          <a:endParaRPr lang="es-ES"/>
        </a:p>
      </dgm:t>
    </dgm:pt>
    <dgm:pt modelId="{E1E109E2-DFB3-4F5A-A1E6-299FB18BAE68}">
      <dgm:prSet phldrT="[Texto]"/>
      <dgm:spPr/>
      <dgm:t>
        <a:bodyPr/>
        <a:lstStyle/>
        <a:p>
          <a:r>
            <a:rPr lang="es-ES" dirty="0" smtClean="0"/>
            <a:t>H372</a:t>
          </a:r>
          <a:endParaRPr lang="es-ES" dirty="0"/>
        </a:p>
      </dgm:t>
    </dgm:pt>
    <dgm:pt modelId="{BC179311-79DF-46F6-84EF-FB39767FF34E}" type="parTrans" cxnId="{E507A152-FC52-4091-A324-834A08F259A1}">
      <dgm:prSet/>
      <dgm:spPr/>
      <dgm:t>
        <a:bodyPr/>
        <a:lstStyle/>
        <a:p>
          <a:endParaRPr lang="es-ES"/>
        </a:p>
      </dgm:t>
    </dgm:pt>
    <dgm:pt modelId="{47BA76B9-14A4-4198-8644-0927894F3D43}" type="sibTrans" cxnId="{E507A152-FC52-4091-A324-834A08F259A1}">
      <dgm:prSet/>
      <dgm:spPr/>
      <dgm:t>
        <a:bodyPr/>
        <a:lstStyle/>
        <a:p>
          <a:endParaRPr lang="es-ES"/>
        </a:p>
      </dgm:t>
    </dgm:pt>
    <dgm:pt modelId="{922D188A-9A2D-455D-A066-6ED4C7AAA5B3}">
      <dgm:prSet phldrT="[Texto]"/>
      <dgm:spPr/>
      <dgm:t>
        <a:bodyPr/>
        <a:lstStyle/>
        <a:p>
          <a:r>
            <a:rPr lang="es-ES" dirty="0" smtClean="0"/>
            <a:t>Exposiciones repetidas</a:t>
          </a:r>
          <a:endParaRPr lang="es-ES" dirty="0"/>
        </a:p>
      </dgm:t>
    </dgm:pt>
    <dgm:pt modelId="{B878E963-3831-4EDA-B8A9-F5C8FF85B1C6}" type="parTrans" cxnId="{A3FCDA63-B2E0-448C-BBC8-6A6E62EB711B}">
      <dgm:prSet/>
      <dgm:spPr/>
      <dgm:t>
        <a:bodyPr/>
        <a:lstStyle/>
        <a:p>
          <a:endParaRPr lang="es-ES"/>
        </a:p>
      </dgm:t>
    </dgm:pt>
    <dgm:pt modelId="{EEB462C3-B802-4311-81F7-D00BB1EEEBC9}" type="sibTrans" cxnId="{A3FCDA63-B2E0-448C-BBC8-6A6E62EB711B}">
      <dgm:prSet/>
      <dgm:spPr/>
      <dgm:t>
        <a:bodyPr/>
        <a:lstStyle/>
        <a:p>
          <a:endParaRPr lang="es-ES"/>
        </a:p>
      </dgm:t>
    </dgm:pt>
    <dgm:pt modelId="{957ADA8B-3A09-4FA0-A92A-3B9824874788}">
      <dgm:prSet phldrT="[Texto]"/>
      <dgm:spPr/>
      <dgm:t>
        <a:bodyPr/>
        <a:lstStyle/>
        <a:p>
          <a:r>
            <a:rPr lang="es-ES" dirty="0" smtClean="0"/>
            <a:t>Provoca daño en los órganos</a:t>
          </a:r>
          <a:endParaRPr lang="es-ES" dirty="0"/>
        </a:p>
      </dgm:t>
    </dgm:pt>
    <dgm:pt modelId="{328514B3-7A83-4F1B-9A70-E4DBD96858D2}" type="parTrans" cxnId="{29B438F2-A6B9-4CCB-A7CE-92D666AFBE60}">
      <dgm:prSet/>
      <dgm:spPr/>
      <dgm:t>
        <a:bodyPr/>
        <a:lstStyle/>
        <a:p>
          <a:endParaRPr lang="es-ES"/>
        </a:p>
      </dgm:t>
    </dgm:pt>
    <dgm:pt modelId="{38CEC867-5E72-460D-8AC8-9517FBF7DB76}" type="sibTrans" cxnId="{29B438F2-A6B9-4CCB-A7CE-92D666AFBE60}">
      <dgm:prSet/>
      <dgm:spPr/>
      <dgm:t>
        <a:bodyPr/>
        <a:lstStyle/>
        <a:p>
          <a:endParaRPr lang="es-ES"/>
        </a:p>
      </dgm:t>
    </dgm:pt>
    <dgm:pt modelId="{629B4770-CB5A-4965-8461-7EBAEC5B0F5C}" type="pres">
      <dgm:prSet presAssocID="{28371F56-D597-409E-AC21-E19E45FF707C}" presName="Name0" presStyleCnt="0">
        <dgm:presLayoutVars>
          <dgm:chMax/>
          <dgm:chPref val="3"/>
          <dgm:dir/>
          <dgm:animOne val="branch"/>
          <dgm:animLvl val="lvl"/>
        </dgm:presLayoutVars>
      </dgm:prSet>
      <dgm:spPr/>
      <dgm:t>
        <a:bodyPr/>
        <a:lstStyle/>
        <a:p>
          <a:endParaRPr lang="es-ES"/>
        </a:p>
      </dgm:t>
    </dgm:pt>
    <dgm:pt modelId="{710F3053-F6F5-4FBC-91FE-3AFE5F5255B3}" type="pres">
      <dgm:prSet presAssocID="{5E2B8EBC-5782-463D-B540-6C0B740AAAC7}" presName="composite" presStyleCnt="0"/>
      <dgm:spPr/>
    </dgm:pt>
    <dgm:pt modelId="{B669DB75-54BC-48FE-BAE4-AF0470F64664}" type="pres">
      <dgm:prSet presAssocID="{5E2B8EBC-5782-463D-B540-6C0B740AAAC7}" presName="FirstChild" presStyleLbl="revTx" presStyleIdx="0" presStyleCnt="6">
        <dgm:presLayoutVars>
          <dgm:chMax val="0"/>
          <dgm:chPref val="0"/>
          <dgm:bulletEnabled val="1"/>
        </dgm:presLayoutVars>
      </dgm:prSet>
      <dgm:spPr/>
      <dgm:t>
        <a:bodyPr/>
        <a:lstStyle/>
        <a:p>
          <a:endParaRPr lang="es-ES"/>
        </a:p>
      </dgm:t>
    </dgm:pt>
    <dgm:pt modelId="{6819FFFB-692D-4E46-BC5F-1D28DF56986E}" type="pres">
      <dgm:prSet presAssocID="{5E2B8EBC-5782-463D-B540-6C0B740AAAC7}" presName="Parent" presStyleLbl="alignNode1" presStyleIdx="0" presStyleCnt="3">
        <dgm:presLayoutVars>
          <dgm:chMax val="3"/>
          <dgm:chPref val="3"/>
          <dgm:bulletEnabled val="1"/>
        </dgm:presLayoutVars>
      </dgm:prSet>
      <dgm:spPr/>
      <dgm:t>
        <a:bodyPr/>
        <a:lstStyle/>
        <a:p>
          <a:endParaRPr lang="es-ES"/>
        </a:p>
      </dgm:t>
    </dgm:pt>
    <dgm:pt modelId="{ECE4185A-0EF8-41A7-8B56-518F48F423B0}" type="pres">
      <dgm:prSet presAssocID="{5E2B8EBC-5782-463D-B540-6C0B740AAAC7}" presName="Accent" presStyleLbl="parChTrans1D1" presStyleIdx="0" presStyleCnt="3"/>
      <dgm:spPr/>
    </dgm:pt>
    <dgm:pt modelId="{34F0EE09-6A71-4DED-B117-8104F81E758A}" type="pres">
      <dgm:prSet presAssocID="{5E2B8EBC-5782-463D-B540-6C0B740AAAC7}" presName="Child" presStyleLbl="revTx" presStyleIdx="1" presStyleCnt="6">
        <dgm:presLayoutVars>
          <dgm:chMax val="0"/>
          <dgm:chPref val="0"/>
          <dgm:bulletEnabled val="1"/>
        </dgm:presLayoutVars>
      </dgm:prSet>
      <dgm:spPr/>
      <dgm:t>
        <a:bodyPr/>
        <a:lstStyle/>
        <a:p>
          <a:endParaRPr lang="es-ES"/>
        </a:p>
      </dgm:t>
    </dgm:pt>
    <dgm:pt modelId="{6F07B5DC-8D71-4C60-9683-78EBB21975E4}" type="pres">
      <dgm:prSet presAssocID="{AD03E27B-F661-4CE1-B59B-D029D11BCA57}" presName="sibTrans" presStyleCnt="0"/>
      <dgm:spPr/>
    </dgm:pt>
    <dgm:pt modelId="{ED3FACF3-6B30-4AD3-BFFA-750EE511D028}" type="pres">
      <dgm:prSet presAssocID="{959DE0E8-91FB-467E-9F84-D5025B32088F}" presName="composite" presStyleCnt="0"/>
      <dgm:spPr/>
    </dgm:pt>
    <dgm:pt modelId="{BE760C9A-9A6F-431A-AF86-2F58E265CF00}" type="pres">
      <dgm:prSet presAssocID="{959DE0E8-91FB-467E-9F84-D5025B32088F}" presName="FirstChild" presStyleLbl="revTx" presStyleIdx="2" presStyleCnt="6">
        <dgm:presLayoutVars>
          <dgm:chMax val="0"/>
          <dgm:chPref val="0"/>
          <dgm:bulletEnabled val="1"/>
        </dgm:presLayoutVars>
      </dgm:prSet>
      <dgm:spPr/>
      <dgm:t>
        <a:bodyPr/>
        <a:lstStyle/>
        <a:p>
          <a:endParaRPr lang="es-ES"/>
        </a:p>
      </dgm:t>
    </dgm:pt>
    <dgm:pt modelId="{50037701-FDC6-4BD2-9C67-157602BE6BB3}" type="pres">
      <dgm:prSet presAssocID="{959DE0E8-91FB-467E-9F84-D5025B32088F}" presName="Parent" presStyleLbl="alignNode1" presStyleIdx="1" presStyleCnt="3">
        <dgm:presLayoutVars>
          <dgm:chMax val="3"/>
          <dgm:chPref val="3"/>
          <dgm:bulletEnabled val="1"/>
        </dgm:presLayoutVars>
      </dgm:prSet>
      <dgm:spPr/>
      <dgm:t>
        <a:bodyPr/>
        <a:lstStyle/>
        <a:p>
          <a:endParaRPr lang="es-ES"/>
        </a:p>
      </dgm:t>
    </dgm:pt>
    <dgm:pt modelId="{BC198DF2-F356-4CF1-B074-3EFFC9D03C7F}" type="pres">
      <dgm:prSet presAssocID="{959DE0E8-91FB-467E-9F84-D5025B32088F}" presName="Accent" presStyleLbl="parChTrans1D1" presStyleIdx="1" presStyleCnt="3"/>
      <dgm:spPr/>
    </dgm:pt>
    <dgm:pt modelId="{798F9470-48AF-476A-AB92-6510C0F5337D}" type="pres">
      <dgm:prSet presAssocID="{959DE0E8-91FB-467E-9F84-D5025B32088F}" presName="Child" presStyleLbl="revTx" presStyleIdx="3" presStyleCnt="6">
        <dgm:presLayoutVars>
          <dgm:chMax val="0"/>
          <dgm:chPref val="0"/>
          <dgm:bulletEnabled val="1"/>
        </dgm:presLayoutVars>
      </dgm:prSet>
      <dgm:spPr/>
      <dgm:t>
        <a:bodyPr/>
        <a:lstStyle/>
        <a:p>
          <a:endParaRPr lang="es-ES"/>
        </a:p>
      </dgm:t>
    </dgm:pt>
    <dgm:pt modelId="{BD516B15-7589-4993-8593-60922F1D20B1}" type="pres">
      <dgm:prSet presAssocID="{68D0ABB1-000F-41E2-B983-48014C59AD23}" presName="sibTrans" presStyleCnt="0"/>
      <dgm:spPr/>
    </dgm:pt>
    <dgm:pt modelId="{253C2118-8271-4362-9444-0F6547DFADB0}" type="pres">
      <dgm:prSet presAssocID="{E1E109E2-DFB3-4F5A-A1E6-299FB18BAE68}" presName="composite" presStyleCnt="0"/>
      <dgm:spPr/>
    </dgm:pt>
    <dgm:pt modelId="{1EBFE980-C356-4AF6-8D15-332604D6F478}" type="pres">
      <dgm:prSet presAssocID="{E1E109E2-DFB3-4F5A-A1E6-299FB18BAE68}" presName="FirstChild" presStyleLbl="revTx" presStyleIdx="4" presStyleCnt="6">
        <dgm:presLayoutVars>
          <dgm:chMax val="0"/>
          <dgm:chPref val="0"/>
          <dgm:bulletEnabled val="1"/>
        </dgm:presLayoutVars>
      </dgm:prSet>
      <dgm:spPr/>
      <dgm:t>
        <a:bodyPr/>
        <a:lstStyle/>
        <a:p>
          <a:endParaRPr lang="es-ES"/>
        </a:p>
      </dgm:t>
    </dgm:pt>
    <dgm:pt modelId="{A79C9A8C-7373-4647-AA0D-CA63AE53AA89}" type="pres">
      <dgm:prSet presAssocID="{E1E109E2-DFB3-4F5A-A1E6-299FB18BAE68}" presName="Parent" presStyleLbl="alignNode1" presStyleIdx="2" presStyleCnt="3">
        <dgm:presLayoutVars>
          <dgm:chMax val="3"/>
          <dgm:chPref val="3"/>
          <dgm:bulletEnabled val="1"/>
        </dgm:presLayoutVars>
      </dgm:prSet>
      <dgm:spPr/>
      <dgm:t>
        <a:bodyPr/>
        <a:lstStyle/>
        <a:p>
          <a:endParaRPr lang="es-ES"/>
        </a:p>
      </dgm:t>
    </dgm:pt>
    <dgm:pt modelId="{EAC529FA-2CEE-4B68-AA87-C7A9E269F238}" type="pres">
      <dgm:prSet presAssocID="{E1E109E2-DFB3-4F5A-A1E6-299FB18BAE68}" presName="Accent" presStyleLbl="parChTrans1D1" presStyleIdx="2" presStyleCnt="3"/>
      <dgm:spPr/>
    </dgm:pt>
    <dgm:pt modelId="{0079BB2A-20A4-4097-A4ED-BE4E018A341B}" type="pres">
      <dgm:prSet presAssocID="{E1E109E2-DFB3-4F5A-A1E6-299FB18BAE68}" presName="Child" presStyleLbl="revTx" presStyleIdx="5" presStyleCnt="6">
        <dgm:presLayoutVars>
          <dgm:chMax val="0"/>
          <dgm:chPref val="0"/>
          <dgm:bulletEnabled val="1"/>
        </dgm:presLayoutVars>
      </dgm:prSet>
      <dgm:spPr/>
      <dgm:t>
        <a:bodyPr/>
        <a:lstStyle/>
        <a:p>
          <a:endParaRPr lang="es-ES"/>
        </a:p>
      </dgm:t>
    </dgm:pt>
  </dgm:ptLst>
  <dgm:cxnLst>
    <dgm:cxn modelId="{9B9D2D65-12CD-47AA-AFF4-35A87187EEE1}" srcId="{28371F56-D597-409E-AC21-E19E45FF707C}" destId="{959DE0E8-91FB-467E-9F84-D5025B32088F}" srcOrd="1" destOrd="0" parTransId="{223A40C7-72A8-475A-A20E-689D4D9C499E}" sibTransId="{68D0ABB1-000F-41E2-B983-48014C59AD23}"/>
    <dgm:cxn modelId="{C4A74EC7-AA9B-46C4-B169-F15AE9C35E36}" srcId="{5E2B8EBC-5782-463D-B540-6C0B740AAAC7}" destId="{47921DC9-6C80-4667-A569-C2C124126475}" srcOrd="0" destOrd="0" parTransId="{92388134-BD46-412A-B7D6-821DBAB7469C}" sibTransId="{D313F4E7-BD5A-4B84-8843-5A2F2C40D533}"/>
    <dgm:cxn modelId="{9DE2F6CA-2E5C-46A5-8163-B59EB33A9CF9}" type="presOf" srcId="{0544ADAF-5B90-447A-A5E2-69F1DE57668B}" destId="{BE760C9A-9A6F-431A-AF86-2F58E265CF00}" srcOrd="0" destOrd="0" presId="urn:microsoft.com/office/officeart/2011/layout/TabList"/>
    <dgm:cxn modelId="{29B438F2-A6B9-4CCB-A7CE-92D666AFBE60}" srcId="{E1E109E2-DFB3-4F5A-A1E6-299FB18BAE68}" destId="{957ADA8B-3A09-4FA0-A92A-3B9824874788}" srcOrd="1" destOrd="0" parTransId="{328514B3-7A83-4F1B-9A70-E4DBD96858D2}" sibTransId="{38CEC867-5E72-460D-8AC8-9517FBF7DB76}"/>
    <dgm:cxn modelId="{5A99CD34-9966-4633-8D1E-C8F5F0D04B09}" type="presOf" srcId="{922D188A-9A2D-455D-A066-6ED4C7AAA5B3}" destId="{1EBFE980-C356-4AF6-8D15-332604D6F478}" srcOrd="0" destOrd="0" presId="urn:microsoft.com/office/officeart/2011/layout/TabList"/>
    <dgm:cxn modelId="{6AE5FE14-BD3A-45D1-A163-E6353F6489F2}" type="presOf" srcId="{959DE0E8-91FB-467E-9F84-D5025B32088F}" destId="{50037701-FDC6-4BD2-9C67-157602BE6BB3}" srcOrd="0" destOrd="0" presId="urn:microsoft.com/office/officeart/2011/layout/TabList"/>
    <dgm:cxn modelId="{A3FCDA63-B2E0-448C-BBC8-6A6E62EB711B}" srcId="{E1E109E2-DFB3-4F5A-A1E6-299FB18BAE68}" destId="{922D188A-9A2D-455D-A066-6ED4C7AAA5B3}" srcOrd="0" destOrd="0" parTransId="{B878E963-3831-4EDA-B8A9-F5C8FF85B1C6}" sibTransId="{EEB462C3-B802-4311-81F7-D00BB1EEEBC9}"/>
    <dgm:cxn modelId="{C2A9DF04-802B-4E7D-87FE-68305326BDC9}" type="presOf" srcId="{47921DC9-6C80-4667-A569-C2C124126475}" destId="{B669DB75-54BC-48FE-BAE4-AF0470F64664}" srcOrd="0" destOrd="0" presId="urn:microsoft.com/office/officeart/2011/layout/TabList"/>
    <dgm:cxn modelId="{26734CB8-95A4-409E-9E97-56A3B6080778}" srcId="{959DE0E8-91FB-467E-9F84-D5025B32088F}" destId="{0544ADAF-5B90-447A-A5E2-69F1DE57668B}" srcOrd="0" destOrd="0" parTransId="{4836B24F-3852-4176-8E7C-E5EDC671B6DB}" sibTransId="{8C0859E6-FA07-40CE-BCE1-BAA05F6D7862}"/>
    <dgm:cxn modelId="{6E2DD8CC-8B76-4525-A83F-A3F4E0BC473A}" srcId="{959DE0E8-91FB-467E-9F84-D5025B32088F}" destId="{F705A99B-504D-4394-93E4-5DA5290CFFEC}" srcOrd="1" destOrd="0" parTransId="{0F9B1E77-FEED-4C23-9FE7-835250804126}" sibTransId="{6CD0084A-0EE3-4896-AA52-69BA72324A4F}"/>
    <dgm:cxn modelId="{1430E438-50D0-473A-999E-A523C0B3AC1F}" type="presOf" srcId="{5E2B8EBC-5782-463D-B540-6C0B740AAAC7}" destId="{6819FFFB-692D-4E46-BC5F-1D28DF56986E}" srcOrd="0" destOrd="0" presId="urn:microsoft.com/office/officeart/2011/layout/TabList"/>
    <dgm:cxn modelId="{E507A152-FC52-4091-A324-834A08F259A1}" srcId="{28371F56-D597-409E-AC21-E19E45FF707C}" destId="{E1E109E2-DFB3-4F5A-A1E6-299FB18BAE68}" srcOrd="2" destOrd="0" parTransId="{BC179311-79DF-46F6-84EF-FB39767FF34E}" sibTransId="{47BA76B9-14A4-4198-8644-0927894F3D43}"/>
    <dgm:cxn modelId="{8090E0E8-B874-442E-B9DB-3BF0E009DC8B}" type="presOf" srcId="{28371F56-D597-409E-AC21-E19E45FF707C}" destId="{629B4770-CB5A-4965-8461-7EBAEC5B0F5C}" srcOrd="0" destOrd="0" presId="urn:microsoft.com/office/officeart/2011/layout/TabList"/>
    <dgm:cxn modelId="{530600C0-D86B-4FDB-AD72-A91E56F9F532}" type="presOf" srcId="{E1E109E2-DFB3-4F5A-A1E6-299FB18BAE68}" destId="{A79C9A8C-7373-4647-AA0D-CA63AE53AA89}" srcOrd="0" destOrd="0" presId="urn:microsoft.com/office/officeart/2011/layout/TabList"/>
    <dgm:cxn modelId="{096B8A4D-712D-49EF-BD7D-9DAD253C7391}" srcId="{5E2B8EBC-5782-463D-B540-6C0B740AAAC7}" destId="{C8725082-6096-4AD2-B38D-D81C9DA3FE30}" srcOrd="1" destOrd="0" parTransId="{7577E0BD-1E16-4FA0-8985-8423FCCB1E7C}" sibTransId="{8A0FFBEC-CA8C-4B31-9274-F488D4CA11BB}"/>
    <dgm:cxn modelId="{F00DB976-FB54-4EAC-90DB-3673A79BD56C}" type="presOf" srcId="{C8725082-6096-4AD2-B38D-D81C9DA3FE30}" destId="{34F0EE09-6A71-4DED-B117-8104F81E758A}" srcOrd="0" destOrd="0" presId="urn:microsoft.com/office/officeart/2011/layout/TabList"/>
    <dgm:cxn modelId="{C00CFDDE-34D6-44E5-9895-3147DA4B1BAB}" srcId="{28371F56-D597-409E-AC21-E19E45FF707C}" destId="{5E2B8EBC-5782-463D-B540-6C0B740AAAC7}" srcOrd="0" destOrd="0" parTransId="{DC78E27A-7CFD-46C0-9904-432A6FD3B4CE}" sibTransId="{AD03E27B-F661-4CE1-B59B-D029D11BCA57}"/>
    <dgm:cxn modelId="{68A34893-E169-478F-B269-A5B1E4F6E87F}" type="presOf" srcId="{957ADA8B-3A09-4FA0-A92A-3B9824874788}" destId="{0079BB2A-20A4-4097-A4ED-BE4E018A341B}" srcOrd="0" destOrd="0" presId="urn:microsoft.com/office/officeart/2011/layout/TabList"/>
    <dgm:cxn modelId="{1BAD47B5-A99A-4F67-962F-3432FF1358D9}" type="presOf" srcId="{F705A99B-504D-4394-93E4-5DA5290CFFEC}" destId="{798F9470-48AF-476A-AB92-6510C0F5337D}" srcOrd="0" destOrd="0" presId="urn:microsoft.com/office/officeart/2011/layout/TabList"/>
    <dgm:cxn modelId="{AF556CA6-E0D7-460B-BD18-595643298350}" type="presParOf" srcId="{629B4770-CB5A-4965-8461-7EBAEC5B0F5C}" destId="{710F3053-F6F5-4FBC-91FE-3AFE5F5255B3}" srcOrd="0" destOrd="0" presId="urn:microsoft.com/office/officeart/2011/layout/TabList"/>
    <dgm:cxn modelId="{60F91C84-58D3-4AC5-AE34-35F6972082CE}" type="presParOf" srcId="{710F3053-F6F5-4FBC-91FE-3AFE5F5255B3}" destId="{B669DB75-54BC-48FE-BAE4-AF0470F64664}" srcOrd="0" destOrd="0" presId="urn:microsoft.com/office/officeart/2011/layout/TabList"/>
    <dgm:cxn modelId="{E3FC90C1-55D7-4A6F-988B-FE24E7E0066B}" type="presParOf" srcId="{710F3053-F6F5-4FBC-91FE-3AFE5F5255B3}" destId="{6819FFFB-692D-4E46-BC5F-1D28DF56986E}" srcOrd="1" destOrd="0" presId="urn:microsoft.com/office/officeart/2011/layout/TabList"/>
    <dgm:cxn modelId="{D72E2364-C07D-4B91-AC12-A704C7DB889B}" type="presParOf" srcId="{710F3053-F6F5-4FBC-91FE-3AFE5F5255B3}" destId="{ECE4185A-0EF8-41A7-8B56-518F48F423B0}" srcOrd="2" destOrd="0" presId="urn:microsoft.com/office/officeart/2011/layout/TabList"/>
    <dgm:cxn modelId="{EE0D5036-41B5-4942-B81A-8E00CD1E996F}" type="presParOf" srcId="{629B4770-CB5A-4965-8461-7EBAEC5B0F5C}" destId="{34F0EE09-6A71-4DED-B117-8104F81E758A}" srcOrd="1" destOrd="0" presId="urn:microsoft.com/office/officeart/2011/layout/TabList"/>
    <dgm:cxn modelId="{95ACEA93-416E-406E-9BD9-A7E57FB69DEB}" type="presParOf" srcId="{629B4770-CB5A-4965-8461-7EBAEC5B0F5C}" destId="{6F07B5DC-8D71-4C60-9683-78EBB21975E4}" srcOrd="2" destOrd="0" presId="urn:microsoft.com/office/officeart/2011/layout/TabList"/>
    <dgm:cxn modelId="{08E2DB16-DBE2-4BA1-9E66-B45545474831}" type="presParOf" srcId="{629B4770-CB5A-4965-8461-7EBAEC5B0F5C}" destId="{ED3FACF3-6B30-4AD3-BFFA-750EE511D028}" srcOrd="3" destOrd="0" presId="urn:microsoft.com/office/officeart/2011/layout/TabList"/>
    <dgm:cxn modelId="{C14DB527-CB71-43F3-A8BA-F5FCA8855F9D}" type="presParOf" srcId="{ED3FACF3-6B30-4AD3-BFFA-750EE511D028}" destId="{BE760C9A-9A6F-431A-AF86-2F58E265CF00}" srcOrd="0" destOrd="0" presId="urn:microsoft.com/office/officeart/2011/layout/TabList"/>
    <dgm:cxn modelId="{63643E39-C848-4824-A2CF-C509AF127780}" type="presParOf" srcId="{ED3FACF3-6B30-4AD3-BFFA-750EE511D028}" destId="{50037701-FDC6-4BD2-9C67-157602BE6BB3}" srcOrd="1" destOrd="0" presId="urn:microsoft.com/office/officeart/2011/layout/TabList"/>
    <dgm:cxn modelId="{0EF9EFD1-730A-421B-8E9B-F606C57E3E13}" type="presParOf" srcId="{ED3FACF3-6B30-4AD3-BFFA-750EE511D028}" destId="{BC198DF2-F356-4CF1-B074-3EFFC9D03C7F}" srcOrd="2" destOrd="0" presId="urn:microsoft.com/office/officeart/2011/layout/TabList"/>
    <dgm:cxn modelId="{CB9D1AAF-8844-4778-88D8-207CB6716519}" type="presParOf" srcId="{629B4770-CB5A-4965-8461-7EBAEC5B0F5C}" destId="{798F9470-48AF-476A-AB92-6510C0F5337D}" srcOrd="4" destOrd="0" presId="urn:microsoft.com/office/officeart/2011/layout/TabList"/>
    <dgm:cxn modelId="{A2D89F54-A554-42EE-A4F1-882B953EC4BF}" type="presParOf" srcId="{629B4770-CB5A-4965-8461-7EBAEC5B0F5C}" destId="{BD516B15-7589-4993-8593-60922F1D20B1}" srcOrd="5" destOrd="0" presId="urn:microsoft.com/office/officeart/2011/layout/TabList"/>
    <dgm:cxn modelId="{608BE0EC-11F9-4D80-9A23-BFBB1C005469}" type="presParOf" srcId="{629B4770-CB5A-4965-8461-7EBAEC5B0F5C}" destId="{253C2118-8271-4362-9444-0F6547DFADB0}" srcOrd="6" destOrd="0" presId="urn:microsoft.com/office/officeart/2011/layout/TabList"/>
    <dgm:cxn modelId="{A003778F-9251-45FA-A1DF-4189C309E0ED}" type="presParOf" srcId="{253C2118-8271-4362-9444-0F6547DFADB0}" destId="{1EBFE980-C356-4AF6-8D15-332604D6F478}" srcOrd="0" destOrd="0" presId="urn:microsoft.com/office/officeart/2011/layout/TabList"/>
    <dgm:cxn modelId="{D0CA785D-F628-4A92-8276-73F04B6721A7}" type="presParOf" srcId="{253C2118-8271-4362-9444-0F6547DFADB0}" destId="{A79C9A8C-7373-4647-AA0D-CA63AE53AA89}" srcOrd="1" destOrd="0" presId="urn:microsoft.com/office/officeart/2011/layout/TabList"/>
    <dgm:cxn modelId="{57E334B9-08AA-43D6-98C6-3B39D8F19C91}" type="presParOf" srcId="{253C2118-8271-4362-9444-0F6547DFADB0}" destId="{EAC529FA-2CEE-4B68-AA87-C7A9E269F238}" srcOrd="2" destOrd="0" presId="urn:microsoft.com/office/officeart/2011/layout/TabList"/>
    <dgm:cxn modelId="{30A3C6D8-E6D5-446A-AAA3-A7B7B62148F0}" type="presParOf" srcId="{629B4770-CB5A-4965-8461-7EBAEC5B0F5C}" destId="{0079BB2A-20A4-4097-A4ED-BE4E018A341B}" srcOrd="7"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6354343-D752-498F-BE6B-038D5F32BE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ACD7C2BC-5074-4A98-8CB3-1CD5FC8B08BD}">
      <dgm:prSet phldrT="[Texto]"/>
      <dgm:spPr/>
      <dgm:t>
        <a:bodyPr/>
        <a:lstStyle/>
        <a:p>
          <a:r>
            <a:rPr lang="es-MX" dirty="0" smtClean="0"/>
            <a:t>El caso de la rotura de uno a tres tubos fluorescentes.</a:t>
          </a:r>
          <a:endParaRPr lang="es-ES" dirty="0"/>
        </a:p>
      </dgm:t>
    </dgm:pt>
    <dgm:pt modelId="{B9E53534-845D-4786-BA81-CDE1250EEEC9}" type="parTrans" cxnId="{B67AFD6E-4E99-4617-956B-C039A461680B}">
      <dgm:prSet/>
      <dgm:spPr/>
      <dgm:t>
        <a:bodyPr/>
        <a:lstStyle/>
        <a:p>
          <a:endParaRPr lang="es-ES"/>
        </a:p>
      </dgm:t>
    </dgm:pt>
    <dgm:pt modelId="{D29B84F4-F5FC-482F-93B6-B8F93E2A9129}" type="sibTrans" cxnId="{B67AFD6E-4E99-4617-956B-C039A461680B}">
      <dgm:prSet/>
      <dgm:spPr/>
      <dgm:t>
        <a:bodyPr/>
        <a:lstStyle/>
        <a:p>
          <a:endParaRPr lang="es-ES"/>
        </a:p>
      </dgm:t>
    </dgm:pt>
    <dgm:pt modelId="{DD8506CD-DF3E-469F-8843-DC9E52645EBB}">
      <dgm:prSet phldrT="[Texto]"/>
      <dgm:spPr/>
      <dgm:t>
        <a:bodyPr/>
        <a:lstStyle/>
        <a:p>
          <a:r>
            <a:rPr lang="en-US" dirty="0" smtClean="0"/>
            <a:t>11 </a:t>
          </a:r>
          <a:r>
            <a:rPr lang="es-ES" noProof="0" dirty="0" smtClean="0"/>
            <a:t>pasos</a:t>
          </a:r>
          <a:r>
            <a:rPr lang="en-US" dirty="0" smtClean="0"/>
            <a:t> para </a:t>
          </a:r>
          <a:r>
            <a:rPr lang="es-ES" noProof="0" dirty="0" smtClean="0"/>
            <a:t>remediación</a:t>
          </a:r>
          <a:endParaRPr lang="es-ES" noProof="0" dirty="0"/>
        </a:p>
      </dgm:t>
    </dgm:pt>
    <dgm:pt modelId="{464D8A59-95C8-4558-9028-9C77573010C0}" type="parTrans" cxnId="{88D5E5B4-0495-4EB6-B366-B19705AF8645}">
      <dgm:prSet/>
      <dgm:spPr/>
      <dgm:t>
        <a:bodyPr/>
        <a:lstStyle/>
        <a:p>
          <a:endParaRPr lang="es-ES"/>
        </a:p>
      </dgm:t>
    </dgm:pt>
    <dgm:pt modelId="{93D3BD7F-AA76-456B-A015-21387EE10295}" type="sibTrans" cxnId="{88D5E5B4-0495-4EB6-B366-B19705AF8645}">
      <dgm:prSet/>
      <dgm:spPr/>
      <dgm:t>
        <a:bodyPr/>
        <a:lstStyle/>
        <a:p>
          <a:endParaRPr lang="es-ES"/>
        </a:p>
      </dgm:t>
    </dgm:pt>
    <dgm:pt modelId="{CED78A20-5633-4FE9-ACE9-B93076491C8B}">
      <dgm:prSet phldrT="[Texto]"/>
      <dgm:spPr/>
      <dgm:t>
        <a:bodyPr/>
        <a:lstStyle/>
        <a:p>
          <a:r>
            <a:rPr lang="es-MX" dirty="0" smtClean="0"/>
            <a:t>El caso de la rotura de tubos fluorescentes a mayor volumen.</a:t>
          </a:r>
          <a:endParaRPr lang="es-ES" dirty="0"/>
        </a:p>
      </dgm:t>
    </dgm:pt>
    <dgm:pt modelId="{92BCE3F9-87C5-4BE5-8455-A9058B29CCB3}" type="parTrans" cxnId="{DD376AC4-1CBA-42E3-8740-1376A0947348}">
      <dgm:prSet/>
      <dgm:spPr/>
      <dgm:t>
        <a:bodyPr/>
        <a:lstStyle/>
        <a:p>
          <a:endParaRPr lang="es-ES"/>
        </a:p>
      </dgm:t>
    </dgm:pt>
    <dgm:pt modelId="{200F2346-27C8-44FB-8979-929A566294F1}" type="sibTrans" cxnId="{DD376AC4-1CBA-42E3-8740-1376A0947348}">
      <dgm:prSet/>
      <dgm:spPr/>
      <dgm:t>
        <a:bodyPr/>
        <a:lstStyle/>
        <a:p>
          <a:endParaRPr lang="es-ES"/>
        </a:p>
      </dgm:t>
    </dgm:pt>
    <dgm:pt modelId="{8B2D838F-CACC-4F73-80A4-894E29BFDDAA}">
      <dgm:prSet phldrT="[Texto]"/>
      <dgm:spPr/>
      <dgm:t>
        <a:bodyPr/>
        <a:lstStyle/>
        <a:p>
          <a:r>
            <a:rPr lang="en-US" dirty="0" smtClean="0"/>
            <a:t>16 </a:t>
          </a:r>
          <a:r>
            <a:rPr lang="es-ES" noProof="0" dirty="0" smtClean="0"/>
            <a:t>pasos</a:t>
          </a:r>
          <a:r>
            <a:rPr lang="en-US" dirty="0" smtClean="0"/>
            <a:t> para </a:t>
          </a:r>
          <a:r>
            <a:rPr lang="es-ES" noProof="0" dirty="0" smtClean="0"/>
            <a:t>remediación</a:t>
          </a:r>
          <a:endParaRPr lang="es-ES" noProof="0" dirty="0"/>
        </a:p>
      </dgm:t>
    </dgm:pt>
    <dgm:pt modelId="{1E224393-E599-4058-B220-810E6933B0B2}" type="parTrans" cxnId="{3FFB4C2B-DCB3-46EB-ACEF-48925FDE3DC6}">
      <dgm:prSet/>
      <dgm:spPr/>
      <dgm:t>
        <a:bodyPr/>
        <a:lstStyle/>
        <a:p>
          <a:endParaRPr lang="es-ES"/>
        </a:p>
      </dgm:t>
    </dgm:pt>
    <dgm:pt modelId="{FCB80FF3-19CE-4703-986E-7A19422CAA8E}" type="sibTrans" cxnId="{3FFB4C2B-DCB3-46EB-ACEF-48925FDE3DC6}">
      <dgm:prSet/>
      <dgm:spPr/>
      <dgm:t>
        <a:bodyPr/>
        <a:lstStyle/>
        <a:p>
          <a:endParaRPr lang="es-ES"/>
        </a:p>
      </dgm:t>
    </dgm:pt>
    <dgm:pt modelId="{E1F33A37-A682-472A-90BD-9D33B4D3C978}" type="pres">
      <dgm:prSet presAssocID="{56354343-D752-498F-BE6B-038D5F32BE2D}" presName="linear" presStyleCnt="0">
        <dgm:presLayoutVars>
          <dgm:animLvl val="lvl"/>
          <dgm:resizeHandles val="exact"/>
        </dgm:presLayoutVars>
      </dgm:prSet>
      <dgm:spPr/>
      <dgm:t>
        <a:bodyPr/>
        <a:lstStyle/>
        <a:p>
          <a:endParaRPr lang="es-ES"/>
        </a:p>
      </dgm:t>
    </dgm:pt>
    <dgm:pt modelId="{EB48B200-E0D7-4579-A68B-DFD04567206B}" type="pres">
      <dgm:prSet presAssocID="{ACD7C2BC-5074-4A98-8CB3-1CD5FC8B08BD}" presName="parentText" presStyleLbl="node1" presStyleIdx="0" presStyleCnt="2">
        <dgm:presLayoutVars>
          <dgm:chMax val="0"/>
          <dgm:bulletEnabled val="1"/>
        </dgm:presLayoutVars>
      </dgm:prSet>
      <dgm:spPr/>
      <dgm:t>
        <a:bodyPr/>
        <a:lstStyle/>
        <a:p>
          <a:endParaRPr lang="es-ES"/>
        </a:p>
      </dgm:t>
    </dgm:pt>
    <dgm:pt modelId="{AD1A5705-AEC7-4D2E-84B4-00341B7FF08F}" type="pres">
      <dgm:prSet presAssocID="{ACD7C2BC-5074-4A98-8CB3-1CD5FC8B08BD}" presName="childText" presStyleLbl="revTx" presStyleIdx="0" presStyleCnt="2">
        <dgm:presLayoutVars>
          <dgm:bulletEnabled val="1"/>
        </dgm:presLayoutVars>
      </dgm:prSet>
      <dgm:spPr/>
      <dgm:t>
        <a:bodyPr/>
        <a:lstStyle/>
        <a:p>
          <a:endParaRPr lang="es-ES"/>
        </a:p>
      </dgm:t>
    </dgm:pt>
    <dgm:pt modelId="{ED384E59-EC2C-40C4-BB5C-B9B3B4C3E8B8}" type="pres">
      <dgm:prSet presAssocID="{CED78A20-5633-4FE9-ACE9-B93076491C8B}" presName="parentText" presStyleLbl="node1" presStyleIdx="1" presStyleCnt="2">
        <dgm:presLayoutVars>
          <dgm:chMax val="0"/>
          <dgm:bulletEnabled val="1"/>
        </dgm:presLayoutVars>
      </dgm:prSet>
      <dgm:spPr/>
      <dgm:t>
        <a:bodyPr/>
        <a:lstStyle/>
        <a:p>
          <a:endParaRPr lang="es-ES"/>
        </a:p>
      </dgm:t>
    </dgm:pt>
    <dgm:pt modelId="{99547148-57AE-487E-82CC-F00CD9A07983}" type="pres">
      <dgm:prSet presAssocID="{CED78A20-5633-4FE9-ACE9-B93076491C8B}" presName="childText" presStyleLbl="revTx" presStyleIdx="1" presStyleCnt="2">
        <dgm:presLayoutVars>
          <dgm:bulletEnabled val="1"/>
        </dgm:presLayoutVars>
      </dgm:prSet>
      <dgm:spPr/>
      <dgm:t>
        <a:bodyPr/>
        <a:lstStyle/>
        <a:p>
          <a:endParaRPr lang="es-ES"/>
        </a:p>
      </dgm:t>
    </dgm:pt>
  </dgm:ptLst>
  <dgm:cxnLst>
    <dgm:cxn modelId="{88D5E5B4-0495-4EB6-B366-B19705AF8645}" srcId="{ACD7C2BC-5074-4A98-8CB3-1CD5FC8B08BD}" destId="{DD8506CD-DF3E-469F-8843-DC9E52645EBB}" srcOrd="0" destOrd="0" parTransId="{464D8A59-95C8-4558-9028-9C77573010C0}" sibTransId="{93D3BD7F-AA76-456B-A015-21387EE10295}"/>
    <dgm:cxn modelId="{3FFB4C2B-DCB3-46EB-ACEF-48925FDE3DC6}" srcId="{CED78A20-5633-4FE9-ACE9-B93076491C8B}" destId="{8B2D838F-CACC-4F73-80A4-894E29BFDDAA}" srcOrd="0" destOrd="0" parTransId="{1E224393-E599-4058-B220-810E6933B0B2}" sibTransId="{FCB80FF3-19CE-4703-986E-7A19422CAA8E}"/>
    <dgm:cxn modelId="{07F58F19-4664-495F-B865-8B787B7BEB39}" type="presOf" srcId="{CED78A20-5633-4FE9-ACE9-B93076491C8B}" destId="{ED384E59-EC2C-40C4-BB5C-B9B3B4C3E8B8}" srcOrd="0" destOrd="0" presId="urn:microsoft.com/office/officeart/2005/8/layout/vList2"/>
    <dgm:cxn modelId="{DD376AC4-1CBA-42E3-8740-1376A0947348}" srcId="{56354343-D752-498F-BE6B-038D5F32BE2D}" destId="{CED78A20-5633-4FE9-ACE9-B93076491C8B}" srcOrd="1" destOrd="0" parTransId="{92BCE3F9-87C5-4BE5-8455-A9058B29CCB3}" sibTransId="{200F2346-27C8-44FB-8979-929A566294F1}"/>
    <dgm:cxn modelId="{8514DA1C-7D7C-494B-8763-F58257233FC7}" type="presOf" srcId="{56354343-D752-498F-BE6B-038D5F32BE2D}" destId="{E1F33A37-A682-472A-90BD-9D33B4D3C978}" srcOrd="0" destOrd="0" presId="urn:microsoft.com/office/officeart/2005/8/layout/vList2"/>
    <dgm:cxn modelId="{B98093EA-5E6D-4F7B-9112-2B934519572F}" type="presOf" srcId="{DD8506CD-DF3E-469F-8843-DC9E52645EBB}" destId="{AD1A5705-AEC7-4D2E-84B4-00341B7FF08F}" srcOrd="0" destOrd="0" presId="urn:microsoft.com/office/officeart/2005/8/layout/vList2"/>
    <dgm:cxn modelId="{6715A96E-995C-400C-8044-AED8E3F04D67}" type="presOf" srcId="{ACD7C2BC-5074-4A98-8CB3-1CD5FC8B08BD}" destId="{EB48B200-E0D7-4579-A68B-DFD04567206B}" srcOrd="0" destOrd="0" presId="urn:microsoft.com/office/officeart/2005/8/layout/vList2"/>
    <dgm:cxn modelId="{B67AFD6E-4E99-4617-956B-C039A461680B}" srcId="{56354343-D752-498F-BE6B-038D5F32BE2D}" destId="{ACD7C2BC-5074-4A98-8CB3-1CD5FC8B08BD}" srcOrd="0" destOrd="0" parTransId="{B9E53534-845D-4786-BA81-CDE1250EEEC9}" sibTransId="{D29B84F4-F5FC-482F-93B6-B8F93E2A9129}"/>
    <dgm:cxn modelId="{0B8F5EB4-D1D9-41A8-8933-7AB480621A84}" type="presOf" srcId="{8B2D838F-CACC-4F73-80A4-894E29BFDDAA}" destId="{99547148-57AE-487E-82CC-F00CD9A07983}" srcOrd="0" destOrd="0" presId="urn:microsoft.com/office/officeart/2005/8/layout/vList2"/>
    <dgm:cxn modelId="{B2C2EB16-22DA-4A1D-A76D-EDC230254918}" type="presParOf" srcId="{E1F33A37-A682-472A-90BD-9D33B4D3C978}" destId="{EB48B200-E0D7-4579-A68B-DFD04567206B}" srcOrd="0" destOrd="0" presId="urn:microsoft.com/office/officeart/2005/8/layout/vList2"/>
    <dgm:cxn modelId="{B8378BCF-6D49-44B6-ACE0-193FD97280DE}" type="presParOf" srcId="{E1F33A37-A682-472A-90BD-9D33B4D3C978}" destId="{AD1A5705-AEC7-4D2E-84B4-00341B7FF08F}" srcOrd="1" destOrd="0" presId="urn:microsoft.com/office/officeart/2005/8/layout/vList2"/>
    <dgm:cxn modelId="{6D415F70-3E59-4D48-B076-FAC9F29D0A70}" type="presParOf" srcId="{E1F33A37-A682-472A-90BD-9D33B4D3C978}" destId="{ED384E59-EC2C-40C4-BB5C-B9B3B4C3E8B8}" srcOrd="2" destOrd="0" presId="urn:microsoft.com/office/officeart/2005/8/layout/vList2"/>
    <dgm:cxn modelId="{F147013C-6B70-4256-9416-99C17683DBC4}" type="presParOf" srcId="{E1F33A37-A682-472A-90BD-9D33B4D3C978}" destId="{99547148-57AE-487E-82CC-F00CD9A0798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6354343-D752-498F-BE6B-038D5F32BE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ACD7C2BC-5074-4A98-8CB3-1CD5FC8B08BD}">
      <dgm:prSet phldrT="[Texto]"/>
      <dgm:spPr/>
      <dgm:t>
        <a:bodyPr/>
        <a:lstStyle/>
        <a:p>
          <a:r>
            <a:rPr lang="es-MX" dirty="0" smtClean="0"/>
            <a:t>El caso de la rotura de uno a tres tubos fluorescentes.</a:t>
          </a:r>
          <a:endParaRPr lang="es-ES" dirty="0"/>
        </a:p>
      </dgm:t>
    </dgm:pt>
    <dgm:pt modelId="{B9E53534-845D-4786-BA81-CDE1250EEEC9}" type="parTrans" cxnId="{B67AFD6E-4E99-4617-956B-C039A461680B}">
      <dgm:prSet/>
      <dgm:spPr/>
      <dgm:t>
        <a:bodyPr/>
        <a:lstStyle/>
        <a:p>
          <a:endParaRPr lang="es-ES"/>
        </a:p>
      </dgm:t>
    </dgm:pt>
    <dgm:pt modelId="{D29B84F4-F5FC-482F-93B6-B8F93E2A9129}" type="sibTrans" cxnId="{B67AFD6E-4E99-4617-956B-C039A461680B}">
      <dgm:prSet/>
      <dgm:spPr/>
      <dgm:t>
        <a:bodyPr/>
        <a:lstStyle/>
        <a:p>
          <a:endParaRPr lang="es-ES"/>
        </a:p>
      </dgm:t>
    </dgm:pt>
    <dgm:pt modelId="{DD8506CD-DF3E-469F-8843-DC9E52645EBB}">
      <dgm:prSet phldrT="[Texto]"/>
      <dgm:spPr/>
      <dgm:t>
        <a:bodyPr/>
        <a:lstStyle/>
        <a:p>
          <a:r>
            <a:rPr lang="en-US" dirty="0" smtClean="0"/>
            <a:t>11 </a:t>
          </a:r>
          <a:r>
            <a:rPr lang="es-ES" noProof="0" dirty="0" smtClean="0"/>
            <a:t>pasos</a:t>
          </a:r>
          <a:r>
            <a:rPr lang="en-US" dirty="0" smtClean="0"/>
            <a:t> para </a:t>
          </a:r>
          <a:r>
            <a:rPr lang="es-ES" noProof="0" dirty="0" smtClean="0"/>
            <a:t>remediación</a:t>
          </a:r>
          <a:endParaRPr lang="es-ES" noProof="0" dirty="0"/>
        </a:p>
      </dgm:t>
    </dgm:pt>
    <dgm:pt modelId="{464D8A59-95C8-4558-9028-9C77573010C0}" type="parTrans" cxnId="{88D5E5B4-0495-4EB6-B366-B19705AF8645}">
      <dgm:prSet/>
      <dgm:spPr/>
      <dgm:t>
        <a:bodyPr/>
        <a:lstStyle/>
        <a:p>
          <a:endParaRPr lang="es-ES"/>
        </a:p>
      </dgm:t>
    </dgm:pt>
    <dgm:pt modelId="{93D3BD7F-AA76-456B-A015-21387EE10295}" type="sibTrans" cxnId="{88D5E5B4-0495-4EB6-B366-B19705AF8645}">
      <dgm:prSet/>
      <dgm:spPr/>
      <dgm:t>
        <a:bodyPr/>
        <a:lstStyle/>
        <a:p>
          <a:endParaRPr lang="es-ES"/>
        </a:p>
      </dgm:t>
    </dgm:pt>
    <dgm:pt modelId="{CED78A20-5633-4FE9-ACE9-B93076491C8B}">
      <dgm:prSet phldrT="[Texto]"/>
      <dgm:spPr/>
      <dgm:t>
        <a:bodyPr/>
        <a:lstStyle/>
        <a:p>
          <a:r>
            <a:rPr lang="es-MX" dirty="0" smtClean="0"/>
            <a:t>El caso de la rotura de tubos fluorescentes a mayor volumen.</a:t>
          </a:r>
          <a:endParaRPr lang="es-ES" dirty="0"/>
        </a:p>
      </dgm:t>
    </dgm:pt>
    <dgm:pt modelId="{92BCE3F9-87C5-4BE5-8455-A9058B29CCB3}" type="parTrans" cxnId="{DD376AC4-1CBA-42E3-8740-1376A0947348}">
      <dgm:prSet/>
      <dgm:spPr/>
      <dgm:t>
        <a:bodyPr/>
        <a:lstStyle/>
        <a:p>
          <a:endParaRPr lang="es-ES"/>
        </a:p>
      </dgm:t>
    </dgm:pt>
    <dgm:pt modelId="{200F2346-27C8-44FB-8979-929A566294F1}" type="sibTrans" cxnId="{DD376AC4-1CBA-42E3-8740-1376A0947348}">
      <dgm:prSet/>
      <dgm:spPr/>
      <dgm:t>
        <a:bodyPr/>
        <a:lstStyle/>
        <a:p>
          <a:endParaRPr lang="es-ES"/>
        </a:p>
      </dgm:t>
    </dgm:pt>
    <dgm:pt modelId="{8B2D838F-CACC-4F73-80A4-894E29BFDDAA}">
      <dgm:prSet phldrT="[Texto]"/>
      <dgm:spPr/>
      <dgm:t>
        <a:bodyPr/>
        <a:lstStyle/>
        <a:p>
          <a:r>
            <a:rPr lang="en-US" dirty="0" smtClean="0"/>
            <a:t>16 </a:t>
          </a:r>
          <a:r>
            <a:rPr lang="es-ES" noProof="0" dirty="0" smtClean="0"/>
            <a:t>pasos</a:t>
          </a:r>
          <a:r>
            <a:rPr lang="en-US" dirty="0" smtClean="0"/>
            <a:t> para </a:t>
          </a:r>
          <a:r>
            <a:rPr lang="es-ES" noProof="0" dirty="0" smtClean="0"/>
            <a:t>remediación</a:t>
          </a:r>
          <a:endParaRPr lang="es-ES" noProof="0" dirty="0"/>
        </a:p>
      </dgm:t>
    </dgm:pt>
    <dgm:pt modelId="{1E224393-E599-4058-B220-810E6933B0B2}" type="parTrans" cxnId="{3FFB4C2B-DCB3-46EB-ACEF-48925FDE3DC6}">
      <dgm:prSet/>
      <dgm:spPr/>
      <dgm:t>
        <a:bodyPr/>
        <a:lstStyle/>
        <a:p>
          <a:endParaRPr lang="es-ES"/>
        </a:p>
      </dgm:t>
    </dgm:pt>
    <dgm:pt modelId="{FCB80FF3-19CE-4703-986E-7A19422CAA8E}" type="sibTrans" cxnId="{3FFB4C2B-DCB3-46EB-ACEF-48925FDE3DC6}">
      <dgm:prSet/>
      <dgm:spPr/>
      <dgm:t>
        <a:bodyPr/>
        <a:lstStyle/>
        <a:p>
          <a:endParaRPr lang="es-ES"/>
        </a:p>
      </dgm:t>
    </dgm:pt>
    <dgm:pt modelId="{E1F33A37-A682-472A-90BD-9D33B4D3C978}" type="pres">
      <dgm:prSet presAssocID="{56354343-D752-498F-BE6B-038D5F32BE2D}" presName="linear" presStyleCnt="0">
        <dgm:presLayoutVars>
          <dgm:animLvl val="lvl"/>
          <dgm:resizeHandles val="exact"/>
        </dgm:presLayoutVars>
      </dgm:prSet>
      <dgm:spPr/>
      <dgm:t>
        <a:bodyPr/>
        <a:lstStyle/>
        <a:p>
          <a:endParaRPr lang="es-ES"/>
        </a:p>
      </dgm:t>
    </dgm:pt>
    <dgm:pt modelId="{EB48B200-E0D7-4579-A68B-DFD04567206B}" type="pres">
      <dgm:prSet presAssocID="{ACD7C2BC-5074-4A98-8CB3-1CD5FC8B08BD}" presName="parentText" presStyleLbl="node1" presStyleIdx="0" presStyleCnt="2">
        <dgm:presLayoutVars>
          <dgm:chMax val="0"/>
          <dgm:bulletEnabled val="1"/>
        </dgm:presLayoutVars>
      </dgm:prSet>
      <dgm:spPr/>
      <dgm:t>
        <a:bodyPr/>
        <a:lstStyle/>
        <a:p>
          <a:endParaRPr lang="es-ES"/>
        </a:p>
      </dgm:t>
    </dgm:pt>
    <dgm:pt modelId="{AD1A5705-AEC7-4D2E-84B4-00341B7FF08F}" type="pres">
      <dgm:prSet presAssocID="{ACD7C2BC-5074-4A98-8CB3-1CD5FC8B08BD}" presName="childText" presStyleLbl="revTx" presStyleIdx="0" presStyleCnt="2">
        <dgm:presLayoutVars>
          <dgm:bulletEnabled val="1"/>
        </dgm:presLayoutVars>
      </dgm:prSet>
      <dgm:spPr/>
      <dgm:t>
        <a:bodyPr/>
        <a:lstStyle/>
        <a:p>
          <a:endParaRPr lang="es-ES"/>
        </a:p>
      </dgm:t>
    </dgm:pt>
    <dgm:pt modelId="{ED384E59-EC2C-40C4-BB5C-B9B3B4C3E8B8}" type="pres">
      <dgm:prSet presAssocID="{CED78A20-5633-4FE9-ACE9-B93076491C8B}" presName="parentText" presStyleLbl="node1" presStyleIdx="1" presStyleCnt="2">
        <dgm:presLayoutVars>
          <dgm:chMax val="0"/>
          <dgm:bulletEnabled val="1"/>
        </dgm:presLayoutVars>
      </dgm:prSet>
      <dgm:spPr/>
      <dgm:t>
        <a:bodyPr/>
        <a:lstStyle/>
        <a:p>
          <a:endParaRPr lang="es-ES"/>
        </a:p>
      </dgm:t>
    </dgm:pt>
    <dgm:pt modelId="{99547148-57AE-487E-82CC-F00CD9A07983}" type="pres">
      <dgm:prSet presAssocID="{CED78A20-5633-4FE9-ACE9-B93076491C8B}" presName="childText" presStyleLbl="revTx" presStyleIdx="1" presStyleCnt="2">
        <dgm:presLayoutVars>
          <dgm:bulletEnabled val="1"/>
        </dgm:presLayoutVars>
      </dgm:prSet>
      <dgm:spPr/>
      <dgm:t>
        <a:bodyPr/>
        <a:lstStyle/>
        <a:p>
          <a:endParaRPr lang="es-ES"/>
        </a:p>
      </dgm:t>
    </dgm:pt>
  </dgm:ptLst>
  <dgm:cxnLst>
    <dgm:cxn modelId="{F877F6AB-9D8A-4B00-B893-02534B0DA380}" type="presOf" srcId="{CED78A20-5633-4FE9-ACE9-B93076491C8B}" destId="{ED384E59-EC2C-40C4-BB5C-B9B3B4C3E8B8}" srcOrd="0" destOrd="0" presId="urn:microsoft.com/office/officeart/2005/8/layout/vList2"/>
    <dgm:cxn modelId="{88D5E5B4-0495-4EB6-B366-B19705AF8645}" srcId="{ACD7C2BC-5074-4A98-8CB3-1CD5FC8B08BD}" destId="{DD8506CD-DF3E-469F-8843-DC9E52645EBB}" srcOrd="0" destOrd="0" parTransId="{464D8A59-95C8-4558-9028-9C77573010C0}" sibTransId="{93D3BD7F-AA76-456B-A015-21387EE10295}"/>
    <dgm:cxn modelId="{3FFB4C2B-DCB3-46EB-ACEF-48925FDE3DC6}" srcId="{CED78A20-5633-4FE9-ACE9-B93076491C8B}" destId="{8B2D838F-CACC-4F73-80A4-894E29BFDDAA}" srcOrd="0" destOrd="0" parTransId="{1E224393-E599-4058-B220-810E6933B0B2}" sibTransId="{FCB80FF3-19CE-4703-986E-7A19422CAA8E}"/>
    <dgm:cxn modelId="{DD376AC4-1CBA-42E3-8740-1376A0947348}" srcId="{56354343-D752-498F-BE6B-038D5F32BE2D}" destId="{CED78A20-5633-4FE9-ACE9-B93076491C8B}" srcOrd="1" destOrd="0" parTransId="{92BCE3F9-87C5-4BE5-8455-A9058B29CCB3}" sibTransId="{200F2346-27C8-44FB-8979-929A566294F1}"/>
    <dgm:cxn modelId="{6EA64BD5-C627-4867-A9E9-6D508AC733F4}" type="presOf" srcId="{DD8506CD-DF3E-469F-8843-DC9E52645EBB}" destId="{AD1A5705-AEC7-4D2E-84B4-00341B7FF08F}" srcOrd="0" destOrd="0" presId="urn:microsoft.com/office/officeart/2005/8/layout/vList2"/>
    <dgm:cxn modelId="{FB69B43F-D371-4FBB-8281-038CD15AAC2F}" type="presOf" srcId="{56354343-D752-498F-BE6B-038D5F32BE2D}" destId="{E1F33A37-A682-472A-90BD-9D33B4D3C978}" srcOrd="0" destOrd="0" presId="urn:microsoft.com/office/officeart/2005/8/layout/vList2"/>
    <dgm:cxn modelId="{F07DCF5D-A1AC-4F43-86FF-FE8B40DA193D}" type="presOf" srcId="{8B2D838F-CACC-4F73-80A4-894E29BFDDAA}" destId="{99547148-57AE-487E-82CC-F00CD9A07983}" srcOrd="0" destOrd="0" presId="urn:microsoft.com/office/officeart/2005/8/layout/vList2"/>
    <dgm:cxn modelId="{B67AFD6E-4E99-4617-956B-C039A461680B}" srcId="{56354343-D752-498F-BE6B-038D5F32BE2D}" destId="{ACD7C2BC-5074-4A98-8CB3-1CD5FC8B08BD}" srcOrd="0" destOrd="0" parTransId="{B9E53534-845D-4786-BA81-CDE1250EEEC9}" sibTransId="{D29B84F4-F5FC-482F-93B6-B8F93E2A9129}"/>
    <dgm:cxn modelId="{9A319578-5AD9-4515-BA75-205DE7008664}" type="presOf" srcId="{ACD7C2BC-5074-4A98-8CB3-1CD5FC8B08BD}" destId="{EB48B200-E0D7-4579-A68B-DFD04567206B}" srcOrd="0" destOrd="0" presId="urn:microsoft.com/office/officeart/2005/8/layout/vList2"/>
    <dgm:cxn modelId="{A58FF72F-6428-4FBA-A0DA-847202A1FA8B}" type="presParOf" srcId="{E1F33A37-A682-472A-90BD-9D33B4D3C978}" destId="{EB48B200-E0D7-4579-A68B-DFD04567206B}" srcOrd="0" destOrd="0" presId="urn:microsoft.com/office/officeart/2005/8/layout/vList2"/>
    <dgm:cxn modelId="{CB8A3FEF-1453-42E0-8CA9-D2563BDE3F2F}" type="presParOf" srcId="{E1F33A37-A682-472A-90BD-9D33B4D3C978}" destId="{AD1A5705-AEC7-4D2E-84B4-00341B7FF08F}" srcOrd="1" destOrd="0" presId="urn:microsoft.com/office/officeart/2005/8/layout/vList2"/>
    <dgm:cxn modelId="{A0F9A7C3-10A2-4651-9E58-8C1EADE4F5DA}" type="presParOf" srcId="{E1F33A37-A682-472A-90BD-9D33B4D3C978}" destId="{ED384E59-EC2C-40C4-BB5C-B9B3B4C3E8B8}" srcOrd="2" destOrd="0" presId="urn:microsoft.com/office/officeart/2005/8/layout/vList2"/>
    <dgm:cxn modelId="{84C558E3-5746-420F-B8AC-1D64CEEA3ECF}" type="presParOf" srcId="{E1F33A37-A682-472A-90BD-9D33B4D3C978}" destId="{99547148-57AE-487E-82CC-F00CD9A0798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2C8F14-EFEA-4A36-8F2D-2866D4A4B40B}"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s-ES"/>
        </a:p>
      </dgm:t>
    </dgm:pt>
    <dgm:pt modelId="{D10F5009-EDB2-45BE-891D-AAA0FFCB3601}">
      <dgm:prSet/>
      <dgm:spPr/>
      <dgm:t>
        <a:bodyPr/>
        <a:lstStyle/>
        <a:p>
          <a:endParaRPr lang="es-ES"/>
        </a:p>
      </dgm:t>
    </dgm:pt>
    <dgm:pt modelId="{ACCA1B2C-FF8A-406F-B8FE-8B38F2915635}" type="parTrans" cxnId="{04FADDC5-A78C-49C9-AD7A-057AD0C7DEEE}">
      <dgm:prSet/>
      <dgm:spPr/>
      <dgm:t>
        <a:bodyPr/>
        <a:lstStyle/>
        <a:p>
          <a:endParaRPr lang="es-ES"/>
        </a:p>
      </dgm:t>
    </dgm:pt>
    <dgm:pt modelId="{CB259DAB-4DC7-4C7C-AD18-FF44680F6A24}" type="sibTrans" cxnId="{04FADDC5-A78C-49C9-AD7A-057AD0C7DEEE}">
      <dgm:prSet/>
      <dgm:spPr>
        <a:blipFill rotWithShape="1">
          <a:blip xmlns:r="http://schemas.openxmlformats.org/officeDocument/2006/relationships" r:embed="rId1"/>
          <a:stretch>
            <a:fillRect/>
          </a:stretch>
        </a:blipFill>
      </dgm:spPr>
      <dgm:t>
        <a:bodyPr/>
        <a:lstStyle/>
        <a:p>
          <a:endParaRPr lang="es-ES"/>
        </a:p>
      </dgm:t>
    </dgm:pt>
    <dgm:pt modelId="{01DAE54E-75BF-4714-9A7B-A6CDE2AB007D}">
      <dgm:prSet phldrT="[Texto]"/>
      <dgm:spPr/>
      <dgm:t>
        <a:bodyPr/>
        <a:lstStyle/>
        <a:p>
          <a:r>
            <a:rPr lang="es-ES" dirty="0" smtClean="0"/>
            <a:t>Procesos ambientales modélicos enmarcados en su misión y visión</a:t>
          </a:r>
          <a:endParaRPr lang="es-ES" dirty="0"/>
        </a:p>
      </dgm:t>
    </dgm:pt>
    <dgm:pt modelId="{486C28AB-DF61-4B83-8F53-719316C0A4AD}" type="parTrans" cxnId="{BBE8F9D0-04A4-4E4F-92A1-16B1DA079E8A}">
      <dgm:prSet/>
      <dgm:spPr/>
      <dgm:t>
        <a:bodyPr/>
        <a:lstStyle/>
        <a:p>
          <a:endParaRPr lang="es-ES"/>
        </a:p>
      </dgm:t>
    </dgm:pt>
    <dgm:pt modelId="{14D60CA7-3250-4E54-9479-7C40C1FE37FB}" type="sibTrans" cxnId="{BBE8F9D0-04A4-4E4F-92A1-16B1DA079E8A}">
      <dgm:prSet/>
      <dgm:spPr/>
      <dgm:t>
        <a:bodyPr/>
        <a:lstStyle/>
        <a:p>
          <a:endParaRPr lang="es-ES"/>
        </a:p>
      </dgm:t>
    </dgm:pt>
    <dgm:pt modelId="{5B3BA1DA-848C-4235-9C38-DCB94AE54DE6}">
      <dgm:prSet phldrT="[Texto]"/>
      <dgm:spPr/>
      <dgm:t>
        <a:bodyPr/>
        <a:lstStyle/>
        <a:p>
          <a:r>
            <a:rPr lang="es-ES" dirty="0" smtClean="0"/>
            <a:t>Registro Generador de Desechos Peligrosos y/o Especiales</a:t>
          </a:r>
          <a:endParaRPr lang="es-ES" dirty="0"/>
        </a:p>
      </dgm:t>
    </dgm:pt>
    <dgm:pt modelId="{CDCFBAC9-84A5-418A-9018-B582178261F0}" type="parTrans" cxnId="{8008F7D9-90D1-4EDB-B129-0874CAE99EFD}">
      <dgm:prSet/>
      <dgm:spPr/>
      <dgm:t>
        <a:bodyPr/>
        <a:lstStyle/>
        <a:p>
          <a:endParaRPr lang="es-ES"/>
        </a:p>
      </dgm:t>
    </dgm:pt>
    <dgm:pt modelId="{0F74F284-0673-408F-A5F0-61BB3B3F83D6}" type="sibTrans" cxnId="{8008F7D9-90D1-4EDB-B129-0874CAE99EFD}">
      <dgm:prSet/>
      <dgm:spPr/>
      <dgm:t>
        <a:bodyPr/>
        <a:lstStyle/>
        <a:p>
          <a:endParaRPr lang="es-ES"/>
        </a:p>
      </dgm:t>
    </dgm:pt>
    <dgm:pt modelId="{86E5564C-004D-4213-8E18-50F6B28837A0}" type="pres">
      <dgm:prSet presAssocID="{3D2C8F14-EFEA-4A36-8F2D-2866D4A4B40B}" presName="Name0" presStyleCnt="0">
        <dgm:presLayoutVars>
          <dgm:dir/>
        </dgm:presLayoutVars>
      </dgm:prSet>
      <dgm:spPr/>
      <dgm:t>
        <a:bodyPr/>
        <a:lstStyle/>
        <a:p>
          <a:endParaRPr lang="es-ES"/>
        </a:p>
      </dgm:t>
    </dgm:pt>
    <dgm:pt modelId="{86420C5F-2960-4312-898B-ACAEC7807BCD}" type="pres">
      <dgm:prSet presAssocID="{CB259DAB-4DC7-4C7C-AD18-FF44680F6A24}" presName="picture_1" presStyleLbl="bgImgPlace1" presStyleIdx="0" presStyleCnt="1"/>
      <dgm:spPr/>
      <dgm:t>
        <a:bodyPr/>
        <a:lstStyle/>
        <a:p>
          <a:endParaRPr lang="es-ES"/>
        </a:p>
      </dgm:t>
    </dgm:pt>
    <dgm:pt modelId="{9AB9F396-9E02-4C7E-946F-D3954FD7B672}" type="pres">
      <dgm:prSet presAssocID="{D10F5009-EDB2-45BE-891D-AAA0FFCB3601}" presName="text_1" presStyleLbl="node1" presStyleIdx="0" presStyleCnt="0">
        <dgm:presLayoutVars>
          <dgm:bulletEnabled val="1"/>
        </dgm:presLayoutVars>
      </dgm:prSet>
      <dgm:spPr/>
      <dgm:t>
        <a:bodyPr/>
        <a:lstStyle/>
        <a:p>
          <a:endParaRPr lang="es-ES"/>
        </a:p>
      </dgm:t>
    </dgm:pt>
    <dgm:pt modelId="{952DE620-1DB5-441B-9410-6998C17122A1}" type="pres">
      <dgm:prSet presAssocID="{3D2C8F14-EFEA-4A36-8F2D-2866D4A4B40B}" presName="linV" presStyleCnt="0"/>
      <dgm:spPr/>
    </dgm:pt>
    <dgm:pt modelId="{739B3D2E-25D8-4F2B-B9EF-453D2736F755}" type="pres">
      <dgm:prSet presAssocID="{01DAE54E-75BF-4714-9A7B-A6CDE2AB007D}" presName="pair" presStyleCnt="0"/>
      <dgm:spPr/>
    </dgm:pt>
    <dgm:pt modelId="{19D8BAD4-016B-4C26-B390-AAF013C28F1E}" type="pres">
      <dgm:prSet presAssocID="{01DAE54E-75BF-4714-9A7B-A6CDE2AB007D}" presName="spaceH" presStyleLbl="node1" presStyleIdx="0" presStyleCnt="0"/>
      <dgm:spPr/>
    </dgm:pt>
    <dgm:pt modelId="{7E1FEDFE-AC9D-40E4-AAE9-127EF45EAA49}" type="pres">
      <dgm:prSet presAssocID="{01DAE54E-75BF-4714-9A7B-A6CDE2AB007D}" presName="desPictures" presStyleLbl="alignImgPlace1" presStyleIdx="0" presStyleCnt="2"/>
      <dgm:spPr>
        <a:blipFill rotWithShape="1">
          <a:blip xmlns:r="http://schemas.openxmlformats.org/officeDocument/2006/relationships" r:embed="rId2"/>
          <a:stretch>
            <a:fillRect/>
          </a:stretch>
        </a:blipFill>
      </dgm:spPr>
    </dgm:pt>
    <dgm:pt modelId="{5C043CEC-90AA-4590-BEE9-695F61A5DEA3}" type="pres">
      <dgm:prSet presAssocID="{01DAE54E-75BF-4714-9A7B-A6CDE2AB007D}" presName="desTextWrapper" presStyleCnt="0"/>
      <dgm:spPr/>
    </dgm:pt>
    <dgm:pt modelId="{38ED98E0-4E56-457B-BB85-AD5F68F384D7}" type="pres">
      <dgm:prSet presAssocID="{01DAE54E-75BF-4714-9A7B-A6CDE2AB007D}" presName="desText" presStyleLbl="revTx" presStyleIdx="0" presStyleCnt="2">
        <dgm:presLayoutVars>
          <dgm:bulletEnabled val="1"/>
        </dgm:presLayoutVars>
      </dgm:prSet>
      <dgm:spPr/>
      <dgm:t>
        <a:bodyPr/>
        <a:lstStyle/>
        <a:p>
          <a:endParaRPr lang="es-ES"/>
        </a:p>
      </dgm:t>
    </dgm:pt>
    <dgm:pt modelId="{B272E6A2-1843-48DC-8D2E-8367AF7677CF}" type="pres">
      <dgm:prSet presAssocID="{14D60CA7-3250-4E54-9479-7C40C1FE37FB}" presName="spaceV" presStyleCnt="0"/>
      <dgm:spPr/>
    </dgm:pt>
    <dgm:pt modelId="{9DB0DE3F-8AB0-47BE-934F-A9BB30219272}" type="pres">
      <dgm:prSet presAssocID="{5B3BA1DA-848C-4235-9C38-DCB94AE54DE6}" presName="pair" presStyleCnt="0"/>
      <dgm:spPr/>
    </dgm:pt>
    <dgm:pt modelId="{F3132FBD-C0CB-4613-85D1-8E0B73EF41D0}" type="pres">
      <dgm:prSet presAssocID="{5B3BA1DA-848C-4235-9C38-DCB94AE54DE6}" presName="spaceH" presStyleLbl="node1" presStyleIdx="0" presStyleCnt="0"/>
      <dgm:spPr/>
    </dgm:pt>
    <dgm:pt modelId="{81133647-2B31-4BC5-8285-361A2F801548}" type="pres">
      <dgm:prSet presAssocID="{5B3BA1DA-848C-4235-9C38-DCB94AE54DE6}" presName="desPictures" presStyleLbl="alignImgPlace1" presStyleIdx="1" presStyleCnt="2" custLinFactY="28112" custLinFactNeighborX="2436" custLinFactNeighborY="100000"/>
      <dgm:spPr>
        <a:blipFill rotWithShape="1">
          <a:blip xmlns:r="http://schemas.openxmlformats.org/officeDocument/2006/relationships" r:embed="rId3"/>
          <a:stretch>
            <a:fillRect/>
          </a:stretch>
        </a:blipFill>
      </dgm:spPr>
    </dgm:pt>
    <dgm:pt modelId="{8A4DE183-C576-4561-B65C-A6F2E9984AEB}" type="pres">
      <dgm:prSet presAssocID="{5B3BA1DA-848C-4235-9C38-DCB94AE54DE6}" presName="desTextWrapper" presStyleCnt="0"/>
      <dgm:spPr/>
    </dgm:pt>
    <dgm:pt modelId="{CF974349-976D-4D71-AF00-1351CB8F68D3}" type="pres">
      <dgm:prSet presAssocID="{5B3BA1DA-848C-4235-9C38-DCB94AE54DE6}" presName="desText" presStyleLbl="revTx" presStyleIdx="1" presStyleCnt="2" custLinFactY="34595" custLinFactNeighborX="2138" custLinFactNeighborY="100000">
        <dgm:presLayoutVars>
          <dgm:bulletEnabled val="1"/>
        </dgm:presLayoutVars>
      </dgm:prSet>
      <dgm:spPr/>
      <dgm:t>
        <a:bodyPr/>
        <a:lstStyle/>
        <a:p>
          <a:endParaRPr lang="es-ES"/>
        </a:p>
      </dgm:t>
    </dgm:pt>
    <dgm:pt modelId="{8FA6FCC0-B099-41E0-A403-144EBFF5C2FE}" type="pres">
      <dgm:prSet presAssocID="{3D2C8F14-EFEA-4A36-8F2D-2866D4A4B40B}" presName="maxNode" presStyleCnt="0"/>
      <dgm:spPr/>
    </dgm:pt>
    <dgm:pt modelId="{8ABD7381-6367-48F1-A86C-700FAA9BFEFC}" type="pres">
      <dgm:prSet presAssocID="{3D2C8F14-EFEA-4A36-8F2D-2866D4A4B40B}" presName="Name33" presStyleCnt="0"/>
      <dgm:spPr/>
    </dgm:pt>
  </dgm:ptLst>
  <dgm:cxnLst>
    <dgm:cxn modelId="{5019C167-2FDA-4747-B729-F2B582C7DE66}" type="presOf" srcId="{01DAE54E-75BF-4714-9A7B-A6CDE2AB007D}" destId="{38ED98E0-4E56-457B-BB85-AD5F68F384D7}" srcOrd="0" destOrd="0" presId="urn:microsoft.com/office/officeart/2008/layout/AccentedPicture"/>
    <dgm:cxn modelId="{BBE8F9D0-04A4-4E4F-92A1-16B1DA079E8A}" srcId="{3D2C8F14-EFEA-4A36-8F2D-2866D4A4B40B}" destId="{01DAE54E-75BF-4714-9A7B-A6CDE2AB007D}" srcOrd="1" destOrd="0" parTransId="{486C28AB-DF61-4B83-8F53-719316C0A4AD}" sibTransId="{14D60CA7-3250-4E54-9479-7C40C1FE37FB}"/>
    <dgm:cxn modelId="{986D8AF9-7F61-444B-8025-6D3F1525B4F4}" type="presOf" srcId="{5B3BA1DA-848C-4235-9C38-DCB94AE54DE6}" destId="{CF974349-976D-4D71-AF00-1351CB8F68D3}" srcOrd="0" destOrd="0" presId="urn:microsoft.com/office/officeart/2008/layout/AccentedPicture"/>
    <dgm:cxn modelId="{04FADDC5-A78C-49C9-AD7A-057AD0C7DEEE}" srcId="{3D2C8F14-EFEA-4A36-8F2D-2866D4A4B40B}" destId="{D10F5009-EDB2-45BE-891D-AAA0FFCB3601}" srcOrd="0" destOrd="0" parTransId="{ACCA1B2C-FF8A-406F-B8FE-8B38F2915635}" sibTransId="{CB259DAB-4DC7-4C7C-AD18-FF44680F6A24}"/>
    <dgm:cxn modelId="{C3FFDA2E-5C36-4946-B686-CB69B04CE228}" type="presOf" srcId="{D10F5009-EDB2-45BE-891D-AAA0FFCB3601}" destId="{9AB9F396-9E02-4C7E-946F-D3954FD7B672}" srcOrd="0" destOrd="0" presId="urn:microsoft.com/office/officeart/2008/layout/AccentedPicture"/>
    <dgm:cxn modelId="{EDC232B2-7A78-4A45-956D-43ACB49ECD50}" type="presOf" srcId="{CB259DAB-4DC7-4C7C-AD18-FF44680F6A24}" destId="{86420C5F-2960-4312-898B-ACAEC7807BCD}" srcOrd="0" destOrd="0" presId="urn:microsoft.com/office/officeart/2008/layout/AccentedPicture"/>
    <dgm:cxn modelId="{8008F7D9-90D1-4EDB-B129-0874CAE99EFD}" srcId="{3D2C8F14-EFEA-4A36-8F2D-2866D4A4B40B}" destId="{5B3BA1DA-848C-4235-9C38-DCB94AE54DE6}" srcOrd="2" destOrd="0" parTransId="{CDCFBAC9-84A5-418A-9018-B582178261F0}" sibTransId="{0F74F284-0673-408F-A5F0-61BB3B3F83D6}"/>
    <dgm:cxn modelId="{F53CCCC6-D756-443F-8225-39788EBD33F5}" type="presOf" srcId="{3D2C8F14-EFEA-4A36-8F2D-2866D4A4B40B}" destId="{86E5564C-004D-4213-8E18-50F6B28837A0}" srcOrd="0" destOrd="0" presId="urn:microsoft.com/office/officeart/2008/layout/AccentedPicture"/>
    <dgm:cxn modelId="{0C907820-8DBB-490D-90FD-6EB141BACAEC}" type="presParOf" srcId="{86E5564C-004D-4213-8E18-50F6B28837A0}" destId="{86420C5F-2960-4312-898B-ACAEC7807BCD}" srcOrd="0" destOrd="0" presId="urn:microsoft.com/office/officeart/2008/layout/AccentedPicture"/>
    <dgm:cxn modelId="{81634BBB-A857-4B03-9D89-139C5AA30297}" type="presParOf" srcId="{86E5564C-004D-4213-8E18-50F6B28837A0}" destId="{9AB9F396-9E02-4C7E-946F-D3954FD7B672}" srcOrd="1" destOrd="0" presId="urn:microsoft.com/office/officeart/2008/layout/AccentedPicture"/>
    <dgm:cxn modelId="{3C386699-5907-4330-9E8E-8225EA1B7D9A}" type="presParOf" srcId="{86E5564C-004D-4213-8E18-50F6B28837A0}" destId="{952DE620-1DB5-441B-9410-6998C17122A1}" srcOrd="2" destOrd="0" presId="urn:microsoft.com/office/officeart/2008/layout/AccentedPicture"/>
    <dgm:cxn modelId="{D495B9B7-B2F7-42C9-B430-2D5790E6CCF7}" type="presParOf" srcId="{952DE620-1DB5-441B-9410-6998C17122A1}" destId="{739B3D2E-25D8-4F2B-B9EF-453D2736F755}" srcOrd="0" destOrd="0" presId="urn:microsoft.com/office/officeart/2008/layout/AccentedPicture"/>
    <dgm:cxn modelId="{C70819D2-C32B-417F-9F99-4E2C1AE00D94}" type="presParOf" srcId="{739B3D2E-25D8-4F2B-B9EF-453D2736F755}" destId="{19D8BAD4-016B-4C26-B390-AAF013C28F1E}" srcOrd="0" destOrd="0" presId="urn:microsoft.com/office/officeart/2008/layout/AccentedPicture"/>
    <dgm:cxn modelId="{CAA42891-5906-442F-A956-09B26CE490EA}" type="presParOf" srcId="{739B3D2E-25D8-4F2B-B9EF-453D2736F755}" destId="{7E1FEDFE-AC9D-40E4-AAE9-127EF45EAA49}" srcOrd="1" destOrd="0" presId="urn:microsoft.com/office/officeart/2008/layout/AccentedPicture"/>
    <dgm:cxn modelId="{88C1F2CD-EAF8-4C5B-995D-95E6929EF5AE}" type="presParOf" srcId="{739B3D2E-25D8-4F2B-B9EF-453D2736F755}" destId="{5C043CEC-90AA-4590-BEE9-695F61A5DEA3}" srcOrd="2" destOrd="0" presId="urn:microsoft.com/office/officeart/2008/layout/AccentedPicture"/>
    <dgm:cxn modelId="{16BAEF13-2097-4EC1-9CD0-24B9D0FD474C}" type="presParOf" srcId="{5C043CEC-90AA-4590-BEE9-695F61A5DEA3}" destId="{38ED98E0-4E56-457B-BB85-AD5F68F384D7}" srcOrd="0" destOrd="0" presId="urn:microsoft.com/office/officeart/2008/layout/AccentedPicture"/>
    <dgm:cxn modelId="{7D2B0D5F-550E-4244-8C97-00E8F5DBFE02}" type="presParOf" srcId="{952DE620-1DB5-441B-9410-6998C17122A1}" destId="{B272E6A2-1843-48DC-8D2E-8367AF7677CF}" srcOrd="1" destOrd="0" presId="urn:microsoft.com/office/officeart/2008/layout/AccentedPicture"/>
    <dgm:cxn modelId="{0A71670F-38D7-43F8-853F-8F4FD7849184}" type="presParOf" srcId="{952DE620-1DB5-441B-9410-6998C17122A1}" destId="{9DB0DE3F-8AB0-47BE-934F-A9BB30219272}" srcOrd="2" destOrd="0" presId="urn:microsoft.com/office/officeart/2008/layout/AccentedPicture"/>
    <dgm:cxn modelId="{4C31D23A-FAB6-45D9-8880-314ED6D24B9C}" type="presParOf" srcId="{9DB0DE3F-8AB0-47BE-934F-A9BB30219272}" destId="{F3132FBD-C0CB-4613-85D1-8E0B73EF41D0}" srcOrd="0" destOrd="0" presId="urn:microsoft.com/office/officeart/2008/layout/AccentedPicture"/>
    <dgm:cxn modelId="{2FBEEB87-E5C8-44F9-B59A-5AB75F55A0E2}" type="presParOf" srcId="{9DB0DE3F-8AB0-47BE-934F-A9BB30219272}" destId="{81133647-2B31-4BC5-8285-361A2F801548}" srcOrd="1" destOrd="0" presId="urn:microsoft.com/office/officeart/2008/layout/AccentedPicture"/>
    <dgm:cxn modelId="{5E14CA53-96DF-43ED-9E30-F4220A28CD8C}" type="presParOf" srcId="{9DB0DE3F-8AB0-47BE-934F-A9BB30219272}" destId="{8A4DE183-C576-4561-B65C-A6F2E9984AEB}" srcOrd="2" destOrd="0" presId="urn:microsoft.com/office/officeart/2008/layout/AccentedPicture"/>
    <dgm:cxn modelId="{F62899B7-787E-4473-8515-BF8A3F7A29D9}" type="presParOf" srcId="{8A4DE183-C576-4561-B65C-A6F2E9984AEB}" destId="{CF974349-976D-4D71-AF00-1351CB8F68D3}" srcOrd="0" destOrd="0" presId="urn:microsoft.com/office/officeart/2008/layout/AccentedPicture"/>
    <dgm:cxn modelId="{AF22C96E-4979-4F2F-97F4-68CF4B767251}" type="presParOf" srcId="{86E5564C-004D-4213-8E18-50F6B28837A0}" destId="{8FA6FCC0-B099-41E0-A403-144EBFF5C2FE}" srcOrd="3" destOrd="0" presId="urn:microsoft.com/office/officeart/2008/layout/AccentedPicture"/>
    <dgm:cxn modelId="{09381B77-F20D-482C-9FF0-15D1BFF4DDC6}" type="presParOf" srcId="{8FA6FCC0-B099-41E0-A403-144EBFF5C2FE}" destId="{8ABD7381-6367-48F1-A86C-700FAA9BFEFC}"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29C142-250D-4D87-8DBF-8F4CEED23D48}"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7C2A2100-8316-4C7D-97C0-6730CA8A5FC5}">
      <dgm:prSet phldrT="[Texto]"/>
      <dgm:spPr/>
      <dgm:t>
        <a:bodyPr/>
        <a:lstStyle/>
        <a:p>
          <a:r>
            <a:rPr lang="es-ES" dirty="0" smtClean="0"/>
            <a:t>Desechos especiales</a:t>
          </a:r>
          <a:endParaRPr lang="es-ES" dirty="0"/>
        </a:p>
      </dgm:t>
    </dgm:pt>
    <dgm:pt modelId="{D6FB0B05-9B8D-4E65-BCCA-F2973148C104}" type="parTrans" cxnId="{D9BCC88A-D42C-4CFC-8A42-904ED6BEBD9B}">
      <dgm:prSet/>
      <dgm:spPr/>
      <dgm:t>
        <a:bodyPr/>
        <a:lstStyle/>
        <a:p>
          <a:endParaRPr lang="es-ES"/>
        </a:p>
      </dgm:t>
    </dgm:pt>
    <dgm:pt modelId="{140D3AB6-BF35-4817-8639-71ACCE4CE0CA}" type="sibTrans" cxnId="{D9BCC88A-D42C-4CFC-8A42-904ED6BEBD9B}">
      <dgm:prSet/>
      <dgm:spPr/>
      <dgm:t>
        <a:bodyPr/>
        <a:lstStyle/>
        <a:p>
          <a:endParaRPr lang="es-ES"/>
        </a:p>
      </dgm:t>
    </dgm:pt>
    <dgm:pt modelId="{8CFA749F-13FF-40D9-A022-5C843EE74503}">
      <dgm:prSet phldrT="[Texto]"/>
      <dgm:spPr/>
      <dgm:t>
        <a:bodyPr/>
        <a:lstStyle/>
        <a:p>
          <a:r>
            <a:rPr lang="es-ES" dirty="0" smtClean="0"/>
            <a:t>CRTIB cuyos límites de concentración sean bajos</a:t>
          </a:r>
          <a:endParaRPr lang="es-ES" dirty="0"/>
        </a:p>
      </dgm:t>
    </dgm:pt>
    <dgm:pt modelId="{9B701850-DF47-4FEA-B45A-D48DB99BAEAC}" type="parTrans" cxnId="{9CB878C7-282A-43D2-AD08-D503D584223B}">
      <dgm:prSet/>
      <dgm:spPr/>
      <dgm:t>
        <a:bodyPr/>
        <a:lstStyle/>
        <a:p>
          <a:endParaRPr lang="es-ES"/>
        </a:p>
      </dgm:t>
    </dgm:pt>
    <dgm:pt modelId="{40770427-8560-4920-B618-D3EEE4AF105F}" type="sibTrans" cxnId="{9CB878C7-282A-43D2-AD08-D503D584223B}">
      <dgm:prSet/>
      <dgm:spPr/>
      <dgm:t>
        <a:bodyPr/>
        <a:lstStyle/>
        <a:p>
          <a:endParaRPr lang="es-ES"/>
        </a:p>
      </dgm:t>
    </dgm:pt>
    <dgm:pt modelId="{ACECBFED-02F7-48F3-8CA8-9A400F0060B4}">
      <dgm:prSet phldrT="[Texto]"/>
      <dgm:spPr/>
      <dgm:t>
        <a:bodyPr/>
        <a:lstStyle/>
        <a:p>
          <a:r>
            <a:rPr lang="es-ES" dirty="0" smtClean="0"/>
            <a:t>Grandes volúmenes de generación y/o dificultosa degradación</a:t>
          </a:r>
          <a:endParaRPr lang="es-ES" dirty="0"/>
        </a:p>
      </dgm:t>
    </dgm:pt>
    <dgm:pt modelId="{65D1F03E-5BB5-4461-AED4-CBDA7A65BFD3}" type="parTrans" cxnId="{77788093-C180-40C2-A071-570C4C38BF0C}">
      <dgm:prSet/>
      <dgm:spPr/>
      <dgm:t>
        <a:bodyPr/>
        <a:lstStyle/>
        <a:p>
          <a:endParaRPr lang="es-ES"/>
        </a:p>
      </dgm:t>
    </dgm:pt>
    <dgm:pt modelId="{8BDEC0F8-550D-4DCC-9CF2-9755F16EC17F}" type="sibTrans" cxnId="{77788093-C180-40C2-A071-570C4C38BF0C}">
      <dgm:prSet/>
      <dgm:spPr/>
      <dgm:t>
        <a:bodyPr/>
        <a:lstStyle/>
        <a:p>
          <a:endParaRPr lang="es-ES"/>
        </a:p>
      </dgm:t>
    </dgm:pt>
    <dgm:pt modelId="{6CC6898A-2885-4BD9-9D92-8CF0CD5DA037}">
      <dgm:prSet phldrT="[Texto]"/>
      <dgm:spPr/>
      <dgm:t>
        <a:bodyPr/>
        <a:lstStyle/>
        <a:p>
          <a:r>
            <a:rPr lang="es-ES" dirty="0" smtClean="0"/>
            <a:t>Descritos en el listado de desechos especiales (Ac. Ministerial 142)</a:t>
          </a:r>
          <a:endParaRPr lang="es-ES" dirty="0"/>
        </a:p>
      </dgm:t>
    </dgm:pt>
    <dgm:pt modelId="{C5D98140-B096-4EE1-B722-7B98A4D25822}" type="parTrans" cxnId="{A4A89CD3-D9E4-4341-A789-162DB33BD8DA}">
      <dgm:prSet/>
      <dgm:spPr/>
      <dgm:t>
        <a:bodyPr/>
        <a:lstStyle/>
        <a:p>
          <a:endParaRPr lang="es-ES"/>
        </a:p>
      </dgm:t>
    </dgm:pt>
    <dgm:pt modelId="{F142A503-73F7-471F-9135-4596BA02803B}" type="sibTrans" cxnId="{A4A89CD3-D9E4-4341-A789-162DB33BD8DA}">
      <dgm:prSet/>
      <dgm:spPr/>
      <dgm:t>
        <a:bodyPr/>
        <a:lstStyle/>
        <a:p>
          <a:endParaRPr lang="es-ES"/>
        </a:p>
      </dgm:t>
    </dgm:pt>
    <dgm:pt modelId="{67E85FF2-10C5-44E2-8402-A2CA0481A03B}" type="pres">
      <dgm:prSet presAssocID="{E129C142-250D-4D87-8DBF-8F4CEED23D48}" presName="Name0" presStyleCnt="0">
        <dgm:presLayoutVars>
          <dgm:chPref val="1"/>
          <dgm:dir/>
          <dgm:animOne val="branch"/>
          <dgm:animLvl val="lvl"/>
          <dgm:resizeHandles val="exact"/>
        </dgm:presLayoutVars>
      </dgm:prSet>
      <dgm:spPr/>
      <dgm:t>
        <a:bodyPr/>
        <a:lstStyle/>
        <a:p>
          <a:endParaRPr lang="es-ES"/>
        </a:p>
      </dgm:t>
    </dgm:pt>
    <dgm:pt modelId="{8F5A66A1-429E-4419-BDB5-1B3C29595366}" type="pres">
      <dgm:prSet presAssocID="{7C2A2100-8316-4C7D-97C0-6730CA8A5FC5}" presName="root1" presStyleCnt="0"/>
      <dgm:spPr/>
    </dgm:pt>
    <dgm:pt modelId="{A2ECED31-038E-4FC7-A796-A4BD092ABE8A}" type="pres">
      <dgm:prSet presAssocID="{7C2A2100-8316-4C7D-97C0-6730CA8A5FC5}" presName="LevelOneTextNode" presStyleLbl="node0" presStyleIdx="0" presStyleCnt="1">
        <dgm:presLayoutVars>
          <dgm:chPref val="3"/>
        </dgm:presLayoutVars>
      </dgm:prSet>
      <dgm:spPr/>
      <dgm:t>
        <a:bodyPr/>
        <a:lstStyle/>
        <a:p>
          <a:endParaRPr lang="es-ES"/>
        </a:p>
      </dgm:t>
    </dgm:pt>
    <dgm:pt modelId="{10A88E11-6927-45BB-880A-51C25535A68D}" type="pres">
      <dgm:prSet presAssocID="{7C2A2100-8316-4C7D-97C0-6730CA8A5FC5}" presName="level2hierChild" presStyleCnt="0"/>
      <dgm:spPr/>
    </dgm:pt>
    <dgm:pt modelId="{6925EE2F-265D-4C96-961C-7BC8FF1A001A}" type="pres">
      <dgm:prSet presAssocID="{9B701850-DF47-4FEA-B45A-D48DB99BAEAC}" presName="conn2-1" presStyleLbl="parChTrans1D2" presStyleIdx="0" presStyleCnt="3"/>
      <dgm:spPr/>
      <dgm:t>
        <a:bodyPr/>
        <a:lstStyle/>
        <a:p>
          <a:endParaRPr lang="es-ES"/>
        </a:p>
      </dgm:t>
    </dgm:pt>
    <dgm:pt modelId="{ED6E1F0E-E204-4EF9-B5D1-5CC1DF40CF8D}" type="pres">
      <dgm:prSet presAssocID="{9B701850-DF47-4FEA-B45A-D48DB99BAEAC}" presName="connTx" presStyleLbl="parChTrans1D2" presStyleIdx="0" presStyleCnt="3"/>
      <dgm:spPr/>
      <dgm:t>
        <a:bodyPr/>
        <a:lstStyle/>
        <a:p>
          <a:endParaRPr lang="es-ES"/>
        </a:p>
      </dgm:t>
    </dgm:pt>
    <dgm:pt modelId="{2B18671B-BB0E-4718-87AC-720E2686C4FF}" type="pres">
      <dgm:prSet presAssocID="{8CFA749F-13FF-40D9-A022-5C843EE74503}" presName="root2" presStyleCnt="0"/>
      <dgm:spPr/>
    </dgm:pt>
    <dgm:pt modelId="{C27FFD0E-B355-4602-B42D-91E6F42C04CE}" type="pres">
      <dgm:prSet presAssocID="{8CFA749F-13FF-40D9-A022-5C843EE74503}" presName="LevelTwoTextNode" presStyleLbl="node2" presStyleIdx="0" presStyleCnt="3">
        <dgm:presLayoutVars>
          <dgm:chPref val="3"/>
        </dgm:presLayoutVars>
      </dgm:prSet>
      <dgm:spPr/>
      <dgm:t>
        <a:bodyPr/>
        <a:lstStyle/>
        <a:p>
          <a:endParaRPr lang="es-ES"/>
        </a:p>
      </dgm:t>
    </dgm:pt>
    <dgm:pt modelId="{5DFB6E75-EFEB-488A-ACFA-0E46A9C6108C}" type="pres">
      <dgm:prSet presAssocID="{8CFA749F-13FF-40D9-A022-5C843EE74503}" presName="level3hierChild" presStyleCnt="0"/>
      <dgm:spPr/>
    </dgm:pt>
    <dgm:pt modelId="{A6917CB1-AAFD-4BB1-90D7-28344465BF01}" type="pres">
      <dgm:prSet presAssocID="{65D1F03E-5BB5-4461-AED4-CBDA7A65BFD3}" presName="conn2-1" presStyleLbl="parChTrans1D2" presStyleIdx="1" presStyleCnt="3"/>
      <dgm:spPr/>
      <dgm:t>
        <a:bodyPr/>
        <a:lstStyle/>
        <a:p>
          <a:endParaRPr lang="es-ES"/>
        </a:p>
      </dgm:t>
    </dgm:pt>
    <dgm:pt modelId="{EA0AC99E-AC8E-46ED-894D-69FB4EF11DEF}" type="pres">
      <dgm:prSet presAssocID="{65D1F03E-5BB5-4461-AED4-CBDA7A65BFD3}" presName="connTx" presStyleLbl="parChTrans1D2" presStyleIdx="1" presStyleCnt="3"/>
      <dgm:spPr/>
      <dgm:t>
        <a:bodyPr/>
        <a:lstStyle/>
        <a:p>
          <a:endParaRPr lang="es-ES"/>
        </a:p>
      </dgm:t>
    </dgm:pt>
    <dgm:pt modelId="{CFE10FCD-CD2B-42AE-95BC-D65D9AA1B286}" type="pres">
      <dgm:prSet presAssocID="{ACECBFED-02F7-48F3-8CA8-9A400F0060B4}" presName="root2" presStyleCnt="0"/>
      <dgm:spPr/>
    </dgm:pt>
    <dgm:pt modelId="{C0C8275E-4531-4E73-B992-FAAC991A6DB5}" type="pres">
      <dgm:prSet presAssocID="{ACECBFED-02F7-48F3-8CA8-9A400F0060B4}" presName="LevelTwoTextNode" presStyleLbl="node2" presStyleIdx="1" presStyleCnt="3">
        <dgm:presLayoutVars>
          <dgm:chPref val="3"/>
        </dgm:presLayoutVars>
      </dgm:prSet>
      <dgm:spPr/>
      <dgm:t>
        <a:bodyPr/>
        <a:lstStyle/>
        <a:p>
          <a:endParaRPr lang="es-ES"/>
        </a:p>
      </dgm:t>
    </dgm:pt>
    <dgm:pt modelId="{CFEF3BA0-3553-4D36-B403-84C614AE009A}" type="pres">
      <dgm:prSet presAssocID="{ACECBFED-02F7-48F3-8CA8-9A400F0060B4}" presName="level3hierChild" presStyleCnt="0"/>
      <dgm:spPr/>
    </dgm:pt>
    <dgm:pt modelId="{9BB6569A-54FD-4713-8A83-ACA717E1F333}" type="pres">
      <dgm:prSet presAssocID="{C5D98140-B096-4EE1-B722-7B98A4D25822}" presName="conn2-1" presStyleLbl="parChTrans1D2" presStyleIdx="2" presStyleCnt="3"/>
      <dgm:spPr/>
      <dgm:t>
        <a:bodyPr/>
        <a:lstStyle/>
        <a:p>
          <a:endParaRPr lang="es-ES"/>
        </a:p>
      </dgm:t>
    </dgm:pt>
    <dgm:pt modelId="{868177AC-9B41-4D28-9B40-F38CE9DA5F95}" type="pres">
      <dgm:prSet presAssocID="{C5D98140-B096-4EE1-B722-7B98A4D25822}" presName="connTx" presStyleLbl="parChTrans1D2" presStyleIdx="2" presStyleCnt="3"/>
      <dgm:spPr/>
      <dgm:t>
        <a:bodyPr/>
        <a:lstStyle/>
        <a:p>
          <a:endParaRPr lang="es-ES"/>
        </a:p>
      </dgm:t>
    </dgm:pt>
    <dgm:pt modelId="{4B33909F-83FE-425E-AF8F-444745DE6BFB}" type="pres">
      <dgm:prSet presAssocID="{6CC6898A-2885-4BD9-9D92-8CF0CD5DA037}" presName="root2" presStyleCnt="0"/>
      <dgm:spPr/>
    </dgm:pt>
    <dgm:pt modelId="{84F02C32-43A4-459A-8EF2-8517B3037FFE}" type="pres">
      <dgm:prSet presAssocID="{6CC6898A-2885-4BD9-9D92-8CF0CD5DA037}" presName="LevelTwoTextNode" presStyleLbl="node2" presStyleIdx="2" presStyleCnt="3">
        <dgm:presLayoutVars>
          <dgm:chPref val="3"/>
        </dgm:presLayoutVars>
      </dgm:prSet>
      <dgm:spPr/>
      <dgm:t>
        <a:bodyPr/>
        <a:lstStyle/>
        <a:p>
          <a:endParaRPr lang="es-ES"/>
        </a:p>
      </dgm:t>
    </dgm:pt>
    <dgm:pt modelId="{833B3AE0-B41C-44BE-9AF8-6163C024EEDE}" type="pres">
      <dgm:prSet presAssocID="{6CC6898A-2885-4BD9-9D92-8CF0CD5DA037}" presName="level3hierChild" presStyleCnt="0"/>
      <dgm:spPr/>
    </dgm:pt>
  </dgm:ptLst>
  <dgm:cxnLst>
    <dgm:cxn modelId="{D9BCC88A-D42C-4CFC-8A42-904ED6BEBD9B}" srcId="{E129C142-250D-4D87-8DBF-8F4CEED23D48}" destId="{7C2A2100-8316-4C7D-97C0-6730CA8A5FC5}" srcOrd="0" destOrd="0" parTransId="{D6FB0B05-9B8D-4E65-BCCA-F2973148C104}" sibTransId="{140D3AB6-BF35-4817-8639-71ACCE4CE0CA}"/>
    <dgm:cxn modelId="{732A9F53-3BE7-4F3B-8778-3F465411732D}" type="presOf" srcId="{8CFA749F-13FF-40D9-A022-5C843EE74503}" destId="{C27FFD0E-B355-4602-B42D-91E6F42C04CE}" srcOrd="0" destOrd="0" presId="urn:microsoft.com/office/officeart/2008/layout/HorizontalMultiLevelHierarchy"/>
    <dgm:cxn modelId="{F07F2471-6E21-4598-82EE-493805575927}" type="presOf" srcId="{65D1F03E-5BB5-4461-AED4-CBDA7A65BFD3}" destId="{EA0AC99E-AC8E-46ED-894D-69FB4EF11DEF}" srcOrd="1" destOrd="0" presId="urn:microsoft.com/office/officeart/2008/layout/HorizontalMultiLevelHierarchy"/>
    <dgm:cxn modelId="{9CB878C7-282A-43D2-AD08-D503D584223B}" srcId="{7C2A2100-8316-4C7D-97C0-6730CA8A5FC5}" destId="{8CFA749F-13FF-40D9-A022-5C843EE74503}" srcOrd="0" destOrd="0" parTransId="{9B701850-DF47-4FEA-B45A-D48DB99BAEAC}" sibTransId="{40770427-8560-4920-B618-D3EEE4AF105F}"/>
    <dgm:cxn modelId="{3DC95576-07DB-42FA-8840-392CCD923E3B}" type="presOf" srcId="{C5D98140-B096-4EE1-B722-7B98A4D25822}" destId="{868177AC-9B41-4D28-9B40-F38CE9DA5F95}" srcOrd="1" destOrd="0" presId="urn:microsoft.com/office/officeart/2008/layout/HorizontalMultiLevelHierarchy"/>
    <dgm:cxn modelId="{8C61A9D9-1F4E-47D1-ABC8-E6CD058B900B}" type="presOf" srcId="{C5D98140-B096-4EE1-B722-7B98A4D25822}" destId="{9BB6569A-54FD-4713-8A83-ACA717E1F333}" srcOrd="0" destOrd="0" presId="urn:microsoft.com/office/officeart/2008/layout/HorizontalMultiLevelHierarchy"/>
    <dgm:cxn modelId="{0EDAE259-66AC-4031-BD11-FCD835B11D21}" type="presOf" srcId="{9B701850-DF47-4FEA-B45A-D48DB99BAEAC}" destId="{6925EE2F-265D-4C96-961C-7BC8FF1A001A}" srcOrd="0" destOrd="0" presId="urn:microsoft.com/office/officeart/2008/layout/HorizontalMultiLevelHierarchy"/>
    <dgm:cxn modelId="{8F8AE778-EA25-4212-9704-EB0CE4A289D8}" type="presOf" srcId="{6CC6898A-2885-4BD9-9D92-8CF0CD5DA037}" destId="{84F02C32-43A4-459A-8EF2-8517B3037FFE}" srcOrd="0" destOrd="0" presId="urn:microsoft.com/office/officeart/2008/layout/HorizontalMultiLevelHierarchy"/>
    <dgm:cxn modelId="{F51E22F4-0D6C-4B96-AF09-90F907FA6148}" type="presOf" srcId="{9B701850-DF47-4FEA-B45A-D48DB99BAEAC}" destId="{ED6E1F0E-E204-4EF9-B5D1-5CC1DF40CF8D}" srcOrd="1" destOrd="0" presId="urn:microsoft.com/office/officeart/2008/layout/HorizontalMultiLevelHierarchy"/>
    <dgm:cxn modelId="{1104020C-D921-49B5-8DD0-53B78E4FB1F7}" type="presOf" srcId="{ACECBFED-02F7-48F3-8CA8-9A400F0060B4}" destId="{C0C8275E-4531-4E73-B992-FAAC991A6DB5}" srcOrd="0" destOrd="0" presId="urn:microsoft.com/office/officeart/2008/layout/HorizontalMultiLevelHierarchy"/>
    <dgm:cxn modelId="{77788093-C180-40C2-A071-570C4C38BF0C}" srcId="{7C2A2100-8316-4C7D-97C0-6730CA8A5FC5}" destId="{ACECBFED-02F7-48F3-8CA8-9A400F0060B4}" srcOrd="1" destOrd="0" parTransId="{65D1F03E-5BB5-4461-AED4-CBDA7A65BFD3}" sibTransId="{8BDEC0F8-550D-4DCC-9CF2-9755F16EC17F}"/>
    <dgm:cxn modelId="{E3879CC2-86FE-4AC4-BF55-757957267E7A}" type="presOf" srcId="{65D1F03E-5BB5-4461-AED4-CBDA7A65BFD3}" destId="{A6917CB1-AAFD-4BB1-90D7-28344465BF01}" srcOrd="0" destOrd="0" presId="urn:microsoft.com/office/officeart/2008/layout/HorizontalMultiLevelHierarchy"/>
    <dgm:cxn modelId="{59F69E9D-7112-4323-B05D-8816A2994EEE}" type="presOf" srcId="{E129C142-250D-4D87-8DBF-8F4CEED23D48}" destId="{67E85FF2-10C5-44E2-8402-A2CA0481A03B}" srcOrd="0" destOrd="0" presId="urn:microsoft.com/office/officeart/2008/layout/HorizontalMultiLevelHierarchy"/>
    <dgm:cxn modelId="{A4A89CD3-D9E4-4341-A789-162DB33BD8DA}" srcId="{7C2A2100-8316-4C7D-97C0-6730CA8A5FC5}" destId="{6CC6898A-2885-4BD9-9D92-8CF0CD5DA037}" srcOrd="2" destOrd="0" parTransId="{C5D98140-B096-4EE1-B722-7B98A4D25822}" sibTransId="{F142A503-73F7-471F-9135-4596BA02803B}"/>
    <dgm:cxn modelId="{5001273D-2F9C-464F-8951-B343F64E9A90}" type="presOf" srcId="{7C2A2100-8316-4C7D-97C0-6730CA8A5FC5}" destId="{A2ECED31-038E-4FC7-A796-A4BD092ABE8A}" srcOrd="0" destOrd="0" presId="urn:microsoft.com/office/officeart/2008/layout/HorizontalMultiLevelHierarchy"/>
    <dgm:cxn modelId="{395DD3C8-6CEE-4DA0-B5B8-041331725691}" type="presParOf" srcId="{67E85FF2-10C5-44E2-8402-A2CA0481A03B}" destId="{8F5A66A1-429E-4419-BDB5-1B3C29595366}" srcOrd="0" destOrd="0" presId="urn:microsoft.com/office/officeart/2008/layout/HorizontalMultiLevelHierarchy"/>
    <dgm:cxn modelId="{3F1A0664-BCB0-40B7-9F2A-0F45E8E6FA80}" type="presParOf" srcId="{8F5A66A1-429E-4419-BDB5-1B3C29595366}" destId="{A2ECED31-038E-4FC7-A796-A4BD092ABE8A}" srcOrd="0" destOrd="0" presId="urn:microsoft.com/office/officeart/2008/layout/HorizontalMultiLevelHierarchy"/>
    <dgm:cxn modelId="{2B38581D-DA2C-4B2C-900C-B870280517A8}" type="presParOf" srcId="{8F5A66A1-429E-4419-BDB5-1B3C29595366}" destId="{10A88E11-6927-45BB-880A-51C25535A68D}" srcOrd="1" destOrd="0" presId="urn:microsoft.com/office/officeart/2008/layout/HorizontalMultiLevelHierarchy"/>
    <dgm:cxn modelId="{F84C8E77-E397-4311-A782-9D84CB727788}" type="presParOf" srcId="{10A88E11-6927-45BB-880A-51C25535A68D}" destId="{6925EE2F-265D-4C96-961C-7BC8FF1A001A}" srcOrd="0" destOrd="0" presId="urn:microsoft.com/office/officeart/2008/layout/HorizontalMultiLevelHierarchy"/>
    <dgm:cxn modelId="{B70DAABA-E17D-48DC-BB8F-4DA40E39A1E7}" type="presParOf" srcId="{6925EE2F-265D-4C96-961C-7BC8FF1A001A}" destId="{ED6E1F0E-E204-4EF9-B5D1-5CC1DF40CF8D}" srcOrd="0" destOrd="0" presId="urn:microsoft.com/office/officeart/2008/layout/HorizontalMultiLevelHierarchy"/>
    <dgm:cxn modelId="{E41C692F-6CFB-4A84-B16A-E01B1DBB8E10}" type="presParOf" srcId="{10A88E11-6927-45BB-880A-51C25535A68D}" destId="{2B18671B-BB0E-4718-87AC-720E2686C4FF}" srcOrd="1" destOrd="0" presId="urn:microsoft.com/office/officeart/2008/layout/HorizontalMultiLevelHierarchy"/>
    <dgm:cxn modelId="{EA9DD8AB-D2CF-4D2E-8907-F37AA47E80DE}" type="presParOf" srcId="{2B18671B-BB0E-4718-87AC-720E2686C4FF}" destId="{C27FFD0E-B355-4602-B42D-91E6F42C04CE}" srcOrd="0" destOrd="0" presId="urn:microsoft.com/office/officeart/2008/layout/HorizontalMultiLevelHierarchy"/>
    <dgm:cxn modelId="{C54B1BDB-9490-4AA5-A9B3-BCDB01CF1B40}" type="presParOf" srcId="{2B18671B-BB0E-4718-87AC-720E2686C4FF}" destId="{5DFB6E75-EFEB-488A-ACFA-0E46A9C6108C}" srcOrd="1" destOrd="0" presId="urn:microsoft.com/office/officeart/2008/layout/HorizontalMultiLevelHierarchy"/>
    <dgm:cxn modelId="{2E3FC54A-9CDC-463A-A37C-7C8B784E3346}" type="presParOf" srcId="{10A88E11-6927-45BB-880A-51C25535A68D}" destId="{A6917CB1-AAFD-4BB1-90D7-28344465BF01}" srcOrd="2" destOrd="0" presId="urn:microsoft.com/office/officeart/2008/layout/HorizontalMultiLevelHierarchy"/>
    <dgm:cxn modelId="{166EAD6A-D0AD-49DA-A07C-E73882C747C1}" type="presParOf" srcId="{A6917CB1-AAFD-4BB1-90D7-28344465BF01}" destId="{EA0AC99E-AC8E-46ED-894D-69FB4EF11DEF}" srcOrd="0" destOrd="0" presId="urn:microsoft.com/office/officeart/2008/layout/HorizontalMultiLevelHierarchy"/>
    <dgm:cxn modelId="{C85BBBB7-DAAF-4588-8E50-DCCF2257EE40}" type="presParOf" srcId="{10A88E11-6927-45BB-880A-51C25535A68D}" destId="{CFE10FCD-CD2B-42AE-95BC-D65D9AA1B286}" srcOrd="3" destOrd="0" presId="urn:microsoft.com/office/officeart/2008/layout/HorizontalMultiLevelHierarchy"/>
    <dgm:cxn modelId="{39EA50AB-CD4A-43E6-A842-9826A81DD243}" type="presParOf" srcId="{CFE10FCD-CD2B-42AE-95BC-D65D9AA1B286}" destId="{C0C8275E-4531-4E73-B992-FAAC991A6DB5}" srcOrd="0" destOrd="0" presId="urn:microsoft.com/office/officeart/2008/layout/HorizontalMultiLevelHierarchy"/>
    <dgm:cxn modelId="{7BB3804F-A18F-4884-A09F-B9D7E16082E9}" type="presParOf" srcId="{CFE10FCD-CD2B-42AE-95BC-D65D9AA1B286}" destId="{CFEF3BA0-3553-4D36-B403-84C614AE009A}" srcOrd="1" destOrd="0" presId="urn:microsoft.com/office/officeart/2008/layout/HorizontalMultiLevelHierarchy"/>
    <dgm:cxn modelId="{875F0E9B-D489-470F-9510-9A9222133D82}" type="presParOf" srcId="{10A88E11-6927-45BB-880A-51C25535A68D}" destId="{9BB6569A-54FD-4713-8A83-ACA717E1F333}" srcOrd="4" destOrd="0" presId="urn:microsoft.com/office/officeart/2008/layout/HorizontalMultiLevelHierarchy"/>
    <dgm:cxn modelId="{4989CF2F-0FB4-48BE-8D44-062F64D1055A}" type="presParOf" srcId="{9BB6569A-54FD-4713-8A83-ACA717E1F333}" destId="{868177AC-9B41-4D28-9B40-F38CE9DA5F95}" srcOrd="0" destOrd="0" presId="urn:microsoft.com/office/officeart/2008/layout/HorizontalMultiLevelHierarchy"/>
    <dgm:cxn modelId="{8D54C74A-F656-4715-BAB4-89BAFFBBA597}" type="presParOf" srcId="{10A88E11-6927-45BB-880A-51C25535A68D}" destId="{4B33909F-83FE-425E-AF8F-444745DE6BFB}" srcOrd="5" destOrd="0" presId="urn:microsoft.com/office/officeart/2008/layout/HorizontalMultiLevelHierarchy"/>
    <dgm:cxn modelId="{E661B303-D1D4-4782-BC0F-858BF2160C84}" type="presParOf" srcId="{4B33909F-83FE-425E-AF8F-444745DE6BFB}" destId="{84F02C32-43A4-459A-8EF2-8517B3037FFE}" srcOrd="0" destOrd="0" presId="urn:microsoft.com/office/officeart/2008/layout/HorizontalMultiLevelHierarchy"/>
    <dgm:cxn modelId="{E79ED035-756E-4EB0-BE1D-B3CC76A1EECB}" type="presParOf" srcId="{4B33909F-83FE-425E-AF8F-444745DE6BFB}" destId="{833B3AE0-B41C-44BE-9AF8-6163C024EEDE}"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A67997-8491-4A86-B6CD-F1B15F6CB0A6}" type="doc">
      <dgm:prSet loTypeId="urn:microsoft.com/office/officeart/2005/8/layout/cycle2" loCatId="cycle" qsTypeId="urn:microsoft.com/office/officeart/2005/8/quickstyle/3d1" qsCatId="3D" csTypeId="urn:microsoft.com/office/officeart/2005/8/colors/colorful5" csCatId="colorful" phldr="1"/>
      <dgm:spPr/>
      <dgm:t>
        <a:bodyPr/>
        <a:lstStyle/>
        <a:p>
          <a:endParaRPr lang="es-EC"/>
        </a:p>
      </dgm:t>
    </dgm:pt>
    <dgm:pt modelId="{4D2DDDE7-4E95-4533-9E34-C6396856E8A1}">
      <dgm:prSet phldrT="[Texto]" custT="1"/>
      <dgm:spPr>
        <a:solidFill>
          <a:schemeClr val="accent1"/>
        </a:solidFill>
      </dgm:spPr>
      <dgm:t>
        <a:bodyPr/>
        <a:lstStyle/>
        <a:p>
          <a:r>
            <a:rPr lang="es-EC" sz="1400" b="1" dirty="0" smtClean="0"/>
            <a:t>1. Generación e identificación</a:t>
          </a:r>
          <a:endParaRPr lang="es-EC" sz="1400" b="1" dirty="0"/>
        </a:p>
      </dgm:t>
    </dgm:pt>
    <dgm:pt modelId="{2077C912-12B3-4C0C-BE46-7842E6D9DC4E}" type="parTrans" cxnId="{B663DD05-635F-4AB1-A423-D0E0B85CD289}">
      <dgm:prSet/>
      <dgm:spPr/>
      <dgm:t>
        <a:bodyPr/>
        <a:lstStyle/>
        <a:p>
          <a:endParaRPr lang="es-EC" sz="2000"/>
        </a:p>
      </dgm:t>
    </dgm:pt>
    <dgm:pt modelId="{8D15AE7B-B147-41B7-ACD1-E5A48C99CD91}" type="sibTrans" cxnId="{B663DD05-635F-4AB1-A423-D0E0B85CD289}">
      <dgm:prSet custT="1"/>
      <dgm:spPr/>
      <dgm:t>
        <a:bodyPr/>
        <a:lstStyle/>
        <a:p>
          <a:endParaRPr lang="es-EC" sz="1800"/>
        </a:p>
      </dgm:t>
    </dgm:pt>
    <dgm:pt modelId="{4981E093-FF26-4BA1-A66E-8FE5D9459757}">
      <dgm:prSet phldrT="[Texto]" custT="1"/>
      <dgm:spPr>
        <a:solidFill>
          <a:schemeClr val="accent1"/>
        </a:solidFill>
      </dgm:spPr>
      <dgm:t>
        <a:bodyPr/>
        <a:lstStyle/>
        <a:p>
          <a:r>
            <a:rPr lang="es-EC" sz="1400" b="1" dirty="0" smtClean="0"/>
            <a:t>2. Recolección interna</a:t>
          </a:r>
          <a:endParaRPr lang="es-EC" sz="1400" b="1" dirty="0"/>
        </a:p>
      </dgm:t>
    </dgm:pt>
    <dgm:pt modelId="{236E9788-F0C2-4791-89C8-BD909193235D}" type="parTrans" cxnId="{40943AD8-F70D-4DB3-919E-179C062A36D8}">
      <dgm:prSet/>
      <dgm:spPr/>
      <dgm:t>
        <a:bodyPr/>
        <a:lstStyle/>
        <a:p>
          <a:endParaRPr lang="es-EC" sz="2000"/>
        </a:p>
      </dgm:t>
    </dgm:pt>
    <dgm:pt modelId="{06FF1906-BE90-48D4-9DFF-4AA8B20A668E}" type="sibTrans" cxnId="{40943AD8-F70D-4DB3-919E-179C062A36D8}">
      <dgm:prSet custT="1"/>
      <dgm:spPr/>
      <dgm:t>
        <a:bodyPr/>
        <a:lstStyle/>
        <a:p>
          <a:endParaRPr lang="es-EC" sz="1800"/>
        </a:p>
      </dgm:t>
    </dgm:pt>
    <dgm:pt modelId="{FC5B2B5A-4D34-44C3-B08E-0835777F41CC}">
      <dgm:prSet phldrT="[Texto]" custT="1"/>
      <dgm:spPr>
        <a:solidFill>
          <a:schemeClr val="accent1"/>
        </a:solidFill>
      </dgm:spPr>
      <dgm:t>
        <a:bodyPr/>
        <a:lstStyle/>
        <a:p>
          <a:r>
            <a:rPr lang="es-EC" sz="1400" b="1" dirty="0" smtClean="0"/>
            <a:t>3. Almacenamiento temporal</a:t>
          </a:r>
          <a:endParaRPr lang="es-EC" sz="1400" b="1" dirty="0"/>
        </a:p>
      </dgm:t>
    </dgm:pt>
    <dgm:pt modelId="{0462FB08-3DCB-481E-AF8F-C2B2E52AAF35}" type="parTrans" cxnId="{279E8271-79EA-4611-8B23-FC049E44B4D5}">
      <dgm:prSet/>
      <dgm:spPr/>
      <dgm:t>
        <a:bodyPr/>
        <a:lstStyle/>
        <a:p>
          <a:endParaRPr lang="es-EC" sz="2000"/>
        </a:p>
      </dgm:t>
    </dgm:pt>
    <dgm:pt modelId="{38C0E714-F3A9-4FF5-825D-852D3F3949AA}" type="sibTrans" cxnId="{279E8271-79EA-4611-8B23-FC049E44B4D5}">
      <dgm:prSet custT="1"/>
      <dgm:spPr/>
      <dgm:t>
        <a:bodyPr/>
        <a:lstStyle/>
        <a:p>
          <a:endParaRPr lang="es-EC" sz="1800"/>
        </a:p>
      </dgm:t>
    </dgm:pt>
    <dgm:pt modelId="{7DD32D8E-6913-4CEB-8F05-D88CF71CF8E1}">
      <dgm:prSet phldrT="[Texto]" custT="1"/>
      <dgm:spPr>
        <a:solidFill>
          <a:schemeClr val="accent6">
            <a:lumMod val="75000"/>
          </a:schemeClr>
        </a:solidFill>
      </dgm:spPr>
      <dgm:t>
        <a:bodyPr/>
        <a:lstStyle/>
        <a:p>
          <a:r>
            <a:rPr lang="es-EC" sz="1400" b="1" dirty="0" smtClean="0"/>
            <a:t>4. Recolección externa y transporte</a:t>
          </a:r>
          <a:endParaRPr lang="es-EC" sz="1400" b="1" dirty="0"/>
        </a:p>
      </dgm:t>
    </dgm:pt>
    <dgm:pt modelId="{F9817124-C11E-4D03-A077-901C2248EA7B}" type="parTrans" cxnId="{F5898B1F-DF51-44E3-99D4-B66DA0ED5881}">
      <dgm:prSet/>
      <dgm:spPr/>
      <dgm:t>
        <a:bodyPr/>
        <a:lstStyle/>
        <a:p>
          <a:endParaRPr lang="es-EC" sz="2000"/>
        </a:p>
      </dgm:t>
    </dgm:pt>
    <dgm:pt modelId="{66CB2FDA-BB42-4A78-A503-21E28AB13DD5}" type="sibTrans" cxnId="{F5898B1F-DF51-44E3-99D4-B66DA0ED5881}">
      <dgm:prSet custT="1"/>
      <dgm:spPr/>
      <dgm:t>
        <a:bodyPr/>
        <a:lstStyle/>
        <a:p>
          <a:endParaRPr lang="es-EC" sz="1800"/>
        </a:p>
      </dgm:t>
    </dgm:pt>
    <dgm:pt modelId="{212B0537-789B-4BEB-92FD-8572C5336417}">
      <dgm:prSet custT="1"/>
      <dgm:spPr>
        <a:solidFill>
          <a:schemeClr val="accent6">
            <a:lumMod val="75000"/>
          </a:schemeClr>
        </a:solidFill>
      </dgm:spPr>
      <dgm:t>
        <a:bodyPr/>
        <a:lstStyle/>
        <a:p>
          <a:r>
            <a:rPr lang="es-EC" sz="1400" b="1" dirty="0" smtClean="0"/>
            <a:t>5. Tratamiento</a:t>
          </a:r>
          <a:endParaRPr lang="es-EC" sz="1400" b="1" dirty="0"/>
        </a:p>
      </dgm:t>
    </dgm:pt>
    <dgm:pt modelId="{40E24BD1-B1FA-4634-AFDA-F4707D4E4A71}" type="parTrans" cxnId="{B914C594-1104-4028-87A9-878F21959146}">
      <dgm:prSet/>
      <dgm:spPr/>
      <dgm:t>
        <a:bodyPr/>
        <a:lstStyle/>
        <a:p>
          <a:endParaRPr lang="es-EC" sz="2000"/>
        </a:p>
      </dgm:t>
    </dgm:pt>
    <dgm:pt modelId="{207E91D7-1E4D-4273-A402-B78C21E44B13}" type="sibTrans" cxnId="{B914C594-1104-4028-87A9-878F21959146}">
      <dgm:prSet custT="1"/>
      <dgm:spPr/>
      <dgm:t>
        <a:bodyPr/>
        <a:lstStyle/>
        <a:p>
          <a:endParaRPr lang="es-EC" sz="1800"/>
        </a:p>
      </dgm:t>
    </dgm:pt>
    <dgm:pt modelId="{CF991C5F-AB75-429D-A1B2-63D7FF30F50B}">
      <dgm:prSet custT="1"/>
      <dgm:spPr>
        <a:solidFill>
          <a:schemeClr val="accent6">
            <a:lumMod val="75000"/>
          </a:schemeClr>
        </a:solidFill>
      </dgm:spPr>
      <dgm:t>
        <a:bodyPr/>
        <a:lstStyle/>
        <a:p>
          <a:r>
            <a:rPr lang="es-EC" sz="1400" b="1" dirty="0" smtClean="0"/>
            <a:t>6.  Disposición final</a:t>
          </a:r>
          <a:endParaRPr lang="es-EC" sz="1400" b="1" dirty="0"/>
        </a:p>
      </dgm:t>
    </dgm:pt>
    <dgm:pt modelId="{53CCB01A-7724-493B-8498-23CCD7EC96C5}" type="parTrans" cxnId="{B45FEB18-9FCF-4C07-9F6B-DB4BB25DD8B1}">
      <dgm:prSet/>
      <dgm:spPr/>
      <dgm:t>
        <a:bodyPr/>
        <a:lstStyle/>
        <a:p>
          <a:endParaRPr lang="es-EC" sz="2000"/>
        </a:p>
      </dgm:t>
    </dgm:pt>
    <dgm:pt modelId="{A1128C1C-1BCB-401D-A04C-C343D118E02F}" type="sibTrans" cxnId="{B45FEB18-9FCF-4C07-9F6B-DB4BB25DD8B1}">
      <dgm:prSet custT="1"/>
      <dgm:spPr>
        <a:noFill/>
        <a:ln>
          <a:noFill/>
        </a:ln>
      </dgm:spPr>
      <dgm:t>
        <a:bodyPr/>
        <a:lstStyle/>
        <a:p>
          <a:endParaRPr lang="es-EC" sz="1800"/>
        </a:p>
      </dgm:t>
    </dgm:pt>
    <dgm:pt modelId="{5E74D890-23B3-48E5-B5A7-39603B31350F}" type="pres">
      <dgm:prSet presAssocID="{13A67997-8491-4A86-B6CD-F1B15F6CB0A6}" presName="cycle" presStyleCnt="0">
        <dgm:presLayoutVars>
          <dgm:dir/>
          <dgm:resizeHandles val="exact"/>
        </dgm:presLayoutVars>
      </dgm:prSet>
      <dgm:spPr/>
      <dgm:t>
        <a:bodyPr/>
        <a:lstStyle/>
        <a:p>
          <a:endParaRPr lang="es-EC"/>
        </a:p>
      </dgm:t>
    </dgm:pt>
    <dgm:pt modelId="{67F298FF-F5B2-4CF6-9798-8E6AD186079B}" type="pres">
      <dgm:prSet presAssocID="{4D2DDDE7-4E95-4533-9E34-C6396856E8A1}" presName="node" presStyleLbl="node1" presStyleIdx="0" presStyleCnt="6" custScaleX="128870" custScaleY="116544" custRadScaleRad="99819" custRadScaleInc="102659">
        <dgm:presLayoutVars>
          <dgm:bulletEnabled val="1"/>
        </dgm:presLayoutVars>
      </dgm:prSet>
      <dgm:spPr/>
      <dgm:t>
        <a:bodyPr/>
        <a:lstStyle/>
        <a:p>
          <a:endParaRPr lang="es-EC"/>
        </a:p>
      </dgm:t>
    </dgm:pt>
    <dgm:pt modelId="{CCC8760B-4F8F-413B-9499-DA2E683322A7}" type="pres">
      <dgm:prSet presAssocID="{8D15AE7B-B147-41B7-ACD1-E5A48C99CD91}" presName="sibTrans" presStyleLbl="sibTrans2D1" presStyleIdx="0" presStyleCnt="6"/>
      <dgm:spPr/>
      <dgm:t>
        <a:bodyPr/>
        <a:lstStyle/>
        <a:p>
          <a:endParaRPr lang="es-EC"/>
        </a:p>
      </dgm:t>
    </dgm:pt>
    <dgm:pt modelId="{D09346BD-8F4F-4020-A41C-4107E5255965}" type="pres">
      <dgm:prSet presAssocID="{8D15AE7B-B147-41B7-ACD1-E5A48C99CD91}" presName="connectorText" presStyleLbl="sibTrans2D1" presStyleIdx="0" presStyleCnt="6"/>
      <dgm:spPr/>
      <dgm:t>
        <a:bodyPr/>
        <a:lstStyle/>
        <a:p>
          <a:endParaRPr lang="es-EC"/>
        </a:p>
      </dgm:t>
    </dgm:pt>
    <dgm:pt modelId="{A29DB78F-F8A2-4917-955A-9971F8FB6E64}" type="pres">
      <dgm:prSet presAssocID="{4981E093-FF26-4BA1-A66E-8FE5D9459757}" presName="node" presStyleLbl="node1" presStyleIdx="1" presStyleCnt="6" custScaleX="130579" custScaleY="110250" custRadScaleRad="110683" custRadScaleInc="82626">
        <dgm:presLayoutVars>
          <dgm:bulletEnabled val="1"/>
        </dgm:presLayoutVars>
      </dgm:prSet>
      <dgm:spPr/>
      <dgm:t>
        <a:bodyPr/>
        <a:lstStyle/>
        <a:p>
          <a:endParaRPr lang="es-EC"/>
        </a:p>
      </dgm:t>
    </dgm:pt>
    <dgm:pt modelId="{DFF0B1EC-CDCC-4048-B79D-50B903333227}" type="pres">
      <dgm:prSet presAssocID="{06FF1906-BE90-48D4-9DFF-4AA8B20A668E}" presName="sibTrans" presStyleLbl="sibTrans2D1" presStyleIdx="1" presStyleCnt="6"/>
      <dgm:spPr/>
      <dgm:t>
        <a:bodyPr/>
        <a:lstStyle/>
        <a:p>
          <a:endParaRPr lang="es-EC"/>
        </a:p>
      </dgm:t>
    </dgm:pt>
    <dgm:pt modelId="{289D4A1F-2FBA-4E3A-825D-3252F4831A26}" type="pres">
      <dgm:prSet presAssocID="{06FF1906-BE90-48D4-9DFF-4AA8B20A668E}" presName="connectorText" presStyleLbl="sibTrans2D1" presStyleIdx="1" presStyleCnt="6"/>
      <dgm:spPr/>
      <dgm:t>
        <a:bodyPr/>
        <a:lstStyle/>
        <a:p>
          <a:endParaRPr lang="es-EC"/>
        </a:p>
      </dgm:t>
    </dgm:pt>
    <dgm:pt modelId="{B0966119-6BAA-45E5-B85F-D2FBC0132E61}" type="pres">
      <dgm:prSet presAssocID="{FC5B2B5A-4D34-44C3-B08E-0835777F41CC}" presName="node" presStyleLbl="node1" presStyleIdx="2" presStyleCnt="6" custScaleX="137946" custScaleY="129363" custRadScaleRad="97394" custRadScaleInc="69397">
        <dgm:presLayoutVars>
          <dgm:bulletEnabled val="1"/>
        </dgm:presLayoutVars>
      </dgm:prSet>
      <dgm:spPr/>
      <dgm:t>
        <a:bodyPr/>
        <a:lstStyle/>
        <a:p>
          <a:endParaRPr lang="es-EC"/>
        </a:p>
      </dgm:t>
    </dgm:pt>
    <dgm:pt modelId="{15A41269-CAF1-4E43-92D3-65F0D440C197}" type="pres">
      <dgm:prSet presAssocID="{38C0E714-F3A9-4FF5-825D-852D3F3949AA}" presName="sibTrans" presStyleLbl="sibTrans2D1" presStyleIdx="2" presStyleCnt="6"/>
      <dgm:spPr/>
      <dgm:t>
        <a:bodyPr/>
        <a:lstStyle/>
        <a:p>
          <a:endParaRPr lang="es-EC"/>
        </a:p>
      </dgm:t>
    </dgm:pt>
    <dgm:pt modelId="{F6681F2E-6950-4BBE-B34F-C8379CA3E7C7}" type="pres">
      <dgm:prSet presAssocID="{38C0E714-F3A9-4FF5-825D-852D3F3949AA}" presName="connectorText" presStyleLbl="sibTrans2D1" presStyleIdx="2" presStyleCnt="6"/>
      <dgm:spPr/>
      <dgm:t>
        <a:bodyPr/>
        <a:lstStyle/>
        <a:p>
          <a:endParaRPr lang="es-EC"/>
        </a:p>
      </dgm:t>
    </dgm:pt>
    <dgm:pt modelId="{B37F48D0-DD47-4101-A4AD-A686C2AA4105}" type="pres">
      <dgm:prSet presAssocID="{7DD32D8E-6913-4CEB-8F05-D88CF71CF8E1}" presName="node" presStyleLbl="node1" presStyleIdx="3" presStyleCnt="6" custScaleX="136716" custScaleY="114505" custRadScaleRad="86993" custRadScaleInc="103584">
        <dgm:presLayoutVars>
          <dgm:bulletEnabled val="1"/>
        </dgm:presLayoutVars>
      </dgm:prSet>
      <dgm:spPr/>
      <dgm:t>
        <a:bodyPr/>
        <a:lstStyle/>
        <a:p>
          <a:endParaRPr lang="es-EC"/>
        </a:p>
      </dgm:t>
    </dgm:pt>
    <dgm:pt modelId="{A18674AA-86CC-420E-8423-941A3C52975F}" type="pres">
      <dgm:prSet presAssocID="{66CB2FDA-BB42-4A78-A503-21E28AB13DD5}" presName="sibTrans" presStyleLbl="sibTrans2D1" presStyleIdx="3" presStyleCnt="6"/>
      <dgm:spPr/>
      <dgm:t>
        <a:bodyPr/>
        <a:lstStyle/>
        <a:p>
          <a:endParaRPr lang="es-EC"/>
        </a:p>
      </dgm:t>
    </dgm:pt>
    <dgm:pt modelId="{52C3B270-7A94-4F0E-94C0-EDB6692F13FC}" type="pres">
      <dgm:prSet presAssocID="{66CB2FDA-BB42-4A78-A503-21E28AB13DD5}" presName="connectorText" presStyleLbl="sibTrans2D1" presStyleIdx="3" presStyleCnt="6"/>
      <dgm:spPr/>
      <dgm:t>
        <a:bodyPr/>
        <a:lstStyle/>
        <a:p>
          <a:endParaRPr lang="es-EC"/>
        </a:p>
      </dgm:t>
    </dgm:pt>
    <dgm:pt modelId="{C9E44007-CDE0-4876-A4FB-441FA6C77629}" type="pres">
      <dgm:prSet presAssocID="{212B0537-789B-4BEB-92FD-8572C5336417}" presName="node" presStyleLbl="node1" presStyleIdx="4" presStyleCnt="6" custScaleX="128317" custScaleY="109883" custRadScaleRad="94834" custRadScaleInc="105932">
        <dgm:presLayoutVars>
          <dgm:bulletEnabled val="1"/>
        </dgm:presLayoutVars>
      </dgm:prSet>
      <dgm:spPr/>
      <dgm:t>
        <a:bodyPr/>
        <a:lstStyle/>
        <a:p>
          <a:endParaRPr lang="es-EC"/>
        </a:p>
      </dgm:t>
    </dgm:pt>
    <dgm:pt modelId="{039D0425-A550-4F0E-8944-BF34A2B37324}" type="pres">
      <dgm:prSet presAssocID="{207E91D7-1E4D-4273-A402-B78C21E44B13}" presName="sibTrans" presStyleLbl="sibTrans2D1" presStyleIdx="4" presStyleCnt="6"/>
      <dgm:spPr/>
      <dgm:t>
        <a:bodyPr/>
        <a:lstStyle/>
        <a:p>
          <a:endParaRPr lang="es-EC"/>
        </a:p>
      </dgm:t>
    </dgm:pt>
    <dgm:pt modelId="{20EFFFBC-4572-4E49-900A-74BC97182FD0}" type="pres">
      <dgm:prSet presAssocID="{207E91D7-1E4D-4273-A402-B78C21E44B13}" presName="connectorText" presStyleLbl="sibTrans2D1" presStyleIdx="4" presStyleCnt="6"/>
      <dgm:spPr/>
      <dgm:t>
        <a:bodyPr/>
        <a:lstStyle/>
        <a:p>
          <a:endParaRPr lang="es-EC"/>
        </a:p>
      </dgm:t>
    </dgm:pt>
    <dgm:pt modelId="{52B3930C-B249-46CA-B56F-6603BA389391}" type="pres">
      <dgm:prSet presAssocID="{CF991C5F-AB75-429D-A1B2-63D7FF30F50B}" presName="node" presStyleLbl="node1" presStyleIdx="5" presStyleCnt="6" custScaleX="135834" custScaleY="120539" custRadScaleRad="96851" custRadScaleInc="98871">
        <dgm:presLayoutVars>
          <dgm:bulletEnabled val="1"/>
        </dgm:presLayoutVars>
      </dgm:prSet>
      <dgm:spPr/>
      <dgm:t>
        <a:bodyPr/>
        <a:lstStyle/>
        <a:p>
          <a:endParaRPr lang="es-EC"/>
        </a:p>
      </dgm:t>
    </dgm:pt>
    <dgm:pt modelId="{A32C4EA3-7501-4C6B-84F3-2DEA5AEDE993}" type="pres">
      <dgm:prSet presAssocID="{A1128C1C-1BCB-401D-A04C-C343D118E02F}" presName="sibTrans" presStyleLbl="sibTrans2D1" presStyleIdx="5" presStyleCnt="6"/>
      <dgm:spPr/>
      <dgm:t>
        <a:bodyPr/>
        <a:lstStyle/>
        <a:p>
          <a:endParaRPr lang="es-EC"/>
        </a:p>
      </dgm:t>
    </dgm:pt>
    <dgm:pt modelId="{4EE22B98-45CD-471A-A616-6386B1F3BAD9}" type="pres">
      <dgm:prSet presAssocID="{A1128C1C-1BCB-401D-A04C-C343D118E02F}" presName="connectorText" presStyleLbl="sibTrans2D1" presStyleIdx="5" presStyleCnt="6"/>
      <dgm:spPr/>
      <dgm:t>
        <a:bodyPr/>
        <a:lstStyle/>
        <a:p>
          <a:endParaRPr lang="es-EC"/>
        </a:p>
      </dgm:t>
    </dgm:pt>
  </dgm:ptLst>
  <dgm:cxnLst>
    <dgm:cxn modelId="{5B656E0D-B282-442D-B457-F4B7DC2B575C}" type="presOf" srcId="{06FF1906-BE90-48D4-9DFF-4AA8B20A668E}" destId="{289D4A1F-2FBA-4E3A-825D-3252F4831A26}" srcOrd="1" destOrd="0" presId="urn:microsoft.com/office/officeart/2005/8/layout/cycle2"/>
    <dgm:cxn modelId="{B45FEB18-9FCF-4C07-9F6B-DB4BB25DD8B1}" srcId="{13A67997-8491-4A86-B6CD-F1B15F6CB0A6}" destId="{CF991C5F-AB75-429D-A1B2-63D7FF30F50B}" srcOrd="5" destOrd="0" parTransId="{53CCB01A-7724-493B-8498-23CCD7EC96C5}" sibTransId="{A1128C1C-1BCB-401D-A04C-C343D118E02F}"/>
    <dgm:cxn modelId="{E085EF78-FFE7-4141-B037-6364A112831F}" type="presOf" srcId="{13A67997-8491-4A86-B6CD-F1B15F6CB0A6}" destId="{5E74D890-23B3-48E5-B5A7-39603B31350F}" srcOrd="0" destOrd="0" presId="urn:microsoft.com/office/officeart/2005/8/layout/cycle2"/>
    <dgm:cxn modelId="{D2EF19AC-6BBC-4119-B3CB-1B78894EB652}" type="presOf" srcId="{4D2DDDE7-4E95-4533-9E34-C6396856E8A1}" destId="{67F298FF-F5B2-4CF6-9798-8E6AD186079B}" srcOrd="0" destOrd="0" presId="urn:microsoft.com/office/officeart/2005/8/layout/cycle2"/>
    <dgm:cxn modelId="{9837039E-3A31-4F79-933E-8738C6E66C50}" type="presOf" srcId="{207E91D7-1E4D-4273-A402-B78C21E44B13}" destId="{20EFFFBC-4572-4E49-900A-74BC97182FD0}" srcOrd="1" destOrd="0" presId="urn:microsoft.com/office/officeart/2005/8/layout/cycle2"/>
    <dgm:cxn modelId="{8911CA5B-E51A-410E-B90B-C01352A214FC}" type="presOf" srcId="{66CB2FDA-BB42-4A78-A503-21E28AB13DD5}" destId="{52C3B270-7A94-4F0E-94C0-EDB6692F13FC}" srcOrd="1" destOrd="0" presId="urn:microsoft.com/office/officeart/2005/8/layout/cycle2"/>
    <dgm:cxn modelId="{D7BC18C1-9462-4673-B67A-6DA81A705137}" type="presOf" srcId="{FC5B2B5A-4D34-44C3-B08E-0835777F41CC}" destId="{B0966119-6BAA-45E5-B85F-D2FBC0132E61}" srcOrd="0" destOrd="0" presId="urn:microsoft.com/office/officeart/2005/8/layout/cycle2"/>
    <dgm:cxn modelId="{D01974F2-045A-4755-94B1-41B5893D7659}" type="presOf" srcId="{4981E093-FF26-4BA1-A66E-8FE5D9459757}" destId="{A29DB78F-F8A2-4917-955A-9971F8FB6E64}" srcOrd="0" destOrd="0" presId="urn:microsoft.com/office/officeart/2005/8/layout/cycle2"/>
    <dgm:cxn modelId="{B663DD05-635F-4AB1-A423-D0E0B85CD289}" srcId="{13A67997-8491-4A86-B6CD-F1B15F6CB0A6}" destId="{4D2DDDE7-4E95-4533-9E34-C6396856E8A1}" srcOrd="0" destOrd="0" parTransId="{2077C912-12B3-4C0C-BE46-7842E6D9DC4E}" sibTransId="{8D15AE7B-B147-41B7-ACD1-E5A48C99CD91}"/>
    <dgm:cxn modelId="{68AE3F2B-08BA-4D1A-AC62-F06CD52CD609}" type="presOf" srcId="{38C0E714-F3A9-4FF5-825D-852D3F3949AA}" destId="{F6681F2E-6950-4BBE-B34F-C8379CA3E7C7}" srcOrd="1" destOrd="0" presId="urn:microsoft.com/office/officeart/2005/8/layout/cycle2"/>
    <dgm:cxn modelId="{F5898B1F-DF51-44E3-99D4-B66DA0ED5881}" srcId="{13A67997-8491-4A86-B6CD-F1B15F6CB0A6}" destId="{7DD32D8E-6913-4CEB-8F05-D88CF71CF8E1}" srcOrd="3" destOrd="0" parTransId="{F9817124-C11E-4D03-A077-901C2248EA7B}" sibTransId="{66CB2FDA-BB42-4A78-A503-21E28AB13DD5}"/>
    <dgm:cxn modelId="{BB6D134A-F298-448E-8848-2CD37197A652}" type="presOf" srcId="{66CB2FDA-BB42-4A78-A503-21E28AB13DD5}" destId="{A18674AA-86CC-420E-8423-941A3C52975F}" srcOrd="0" destOrd="0" presId="urn:microsoft.com/office/officeart/2005/8/layout/cycle2"/>
    <dgm:cxn modelId="{0C21017E-DD97-4D03-9FFA-86BCD7038776}" type="presOf" srcId="{A1128C1C-1BCB-401D-A04C-C343D118E02F}" destId="{4EE22B98-45CD-471A-A616-6386B1F3BAD9}" srcOrd="1" destOrd="0" presId="urn:microsoft.com/office/officeart/2005/8/layout/cycle2"/>
    <dgm:cxn modelId="{573049F4-5036-4A9B-A4E8-09F77E2FCBCD}" type="presOf" srcId="{A1128C1C-1BCB-401D-A04C-C343D118E02F}" destId="{A32C4EA3-7501-4C6B-84F3-2DEA5AEDE993}" srcOrd="0" destOrd="0" presId="urn:microsoft.com/office/officeart/2005/8/layout/cycle2"/>
    <dgm:cxn modelId="{40943AD8-F70D-4DB3-919E-179C062A36D8}" srcId="{13A67997-8491-4A86-B6CD-F1B15F6CB0A6}" destId="{4981E093-FF26-4BA1-A66E-8FE5D9459757}" srcOrd="1" destOrd="0" parTransId="{236E9788-F0C2-4791-89C8-BD909193235D}" sibTransId="{06FF1906-BE90-48D4-9DFF-4AA8B20A668E}"/>
    <dgm:cxn modelId="{FE382CAD-B522-481F-BDA5-197E3E585CF3}" type="presOf" srcId="{38C0E714-F3A9-4FF5-825D-852D3F3949AA}" destId="{15A41269-CAF1-4E43-92D3-65F0D440C197}" srcOrd="0" destOrd="0" presId="urn:microsoft.com/office/officeart/2005/8/layout/cycle2"/>
    <dgm:cxn modelId="{22A0C299-461A-474A-A084-B4D31BFE408E}" type="presOf" srcId="{212B0537-789B-4BEB-92FD-8572C5336417}" destId="{C9E44007-CDE0-4876-A4FB-441FA6C77629}" srcOrd="0" destOrd="0" presId="urn:microsoft.com/office/officeart/2005/8/layout/cycle2"/>
    <dgm:cxn modelId="{42FEB425-7C72-493B-93F1-4541A7EA80CC}" type="presOf" srcId="{06FF1906-BE90-48D4-9DFF-4AA8B20A668E}" destId="{DFF0B1EC-CDCC-4048-B79D-50B903333227}" srcOrd="0" destOrd="0" presId="urn:microsoft.com/office/officeart/2005/8/layout/cycle2"/>
    <dgm:cxn modelId="{279E8271-79EA-4611-8B23-FC049E44B4D5}" srcId="{13A67997-8491-4A86-B6CD-F1B15F6CB0A6}" destId="{FC5B2B5A-4D34-44C3-B08E-0835777F41CC}" srcOrd="2" destOrd="0" parTransId="{0462FB08-3DCB-481E-AF8F-C2B2E52AAF35}" sibTransId="{38C0E714-F3A9-4FF5-825D-852D3F3949AA}"/>
    <dgm:cxn modelId="{548C43DE-2E8E-43C3-A543-703DD1AE9256}" type="presOf" srcId="{CF991C5F-AB75-429D-A1B2-63D7FF30F50B}" destId="{52B3930C-B249-46CA-B56F-6603BA389391}" srcOrd="0" destOrd="0" presId="urn:microsoft.com/office/officeart/2005/8/layout/cycle2"/>
    <dgm:cxn modelId="{B914C594-1104-4028-87A9-878F21959146}" srcId="{13A67997-8491-4A86-B6CD-F1B15F6CB0A6}" destId="{212B0537-789B-4BEB-92FD-8572C5336417}" srcOrd="4" destOrd="0" parTransId="{40E24BD1-B1FA-4634-AFDA-F4707D4E4A71}" sibTransId="{207E91D7-1E4D-4273-A402-B78C21E44B13}"/>
    <dgm:cxn modelId="{102CCD69-56C5-4D01-9F34-EFB07DE89CA2}" type="presOf" srcId="{7DD32D8E-6913-4CEB-8F05-D88CF71CF8E1}" destId="{B37F48D0-DD47-4101-A4AD-A686C2AA4105}" srcOrd="0" destOrd="0" presId="urn:microsoft.com/office/officeart/2005/8/layout/cycle2"/>
    <dgm:cxn modelId="{BDAAF7F8-A500-4672-BD6F-70C07C277854}" type="presOf" srcId="{8D15AE7B-B147-41B7-ACD1-E5A48C99CD91}" destId="{D09346BD-8F4F-4020-A41C-4107E5255965}" srcOrd="1" destOrd="0" presId="urn:microsoft.com/office/officeart/2005/8/layout/cycle2"/>
    <dgm:cxn modelId="{332E0708-D02C-444F-B52E-A1C82F78BA02}" type="presOf" srcId="{8D15AE7B-B147-41B7-ACD1-E5A48C99CD91}" destId="{CCC8760B-4F8F-413B-9499-DA2E683322A7}" srcOrd="0" destOrd="0" presId="urn:microsoft.com/office/officeart/2005/8/layout/cycle2"/>
    <dgm:cxn modelId="{D69A8826-8C88-490A-9DAC-EE019E5B6FE8}" type="presOf" srcId="{207E91D7-1E4D-4273-A402-B78C21E44B13}" destId="{039D0425-A550-4F0E-8944-BF34A2B37324}" srcOrd="0" destOrd="0" presId="urn:microsoft.com/office/officeart/2005/8/layout/cycle2"/>
    <dgm:cxn modelId="{D056E777-9A67-45FE-A8B2-72CEE8387B2C}" type="presParOf" srcId="{5E74D890-23B3-48E5-B5A7-39603B31350F}" destId="{67F298FF-F5B2-4CF6-9798-8E6AD186079B}" srcOrd="0" destOrd="0" presId="urn:microsoft.com/office/officeart/2005/8/layout/cycle2"/>
    <dgm:cxn modelId="{C80CA5E9-E1CD-4C14-AC5D-53E63695A4DF}" type="presParOf" srcId="{5E74D890-23B3-48E5-B5A7-39603B31350F}" destId="{CCC8760B-4F8F-413B-9499-DA2E683322A7}" srcOrd="1" destOrd="0" presId="urn:microsoft.com/office/officeart/2005/8/layout/cycle2"/>
    <dgm:cxn modelId="{BD26B637-8991-4779-8B65-4C4F7761F9B8}" type="presParOf" srcId="{CCC8760B-4F8F-413B-9499-DA2E683322A7}" destId="{D09346BD-8F4F-4020-A41C-4107E5255965}" srcOrd="0" destOrd="0" presId="urn:microsoft.com/office/officeart/2005/8/layout/cycle2"/>
    <dgm:cxn modelId="{5D4C6A12-845F-49BD-B657-24A669E1C053}" type="presParOf" srcId="{5E74D890-23B3-48E5-B5A7-39603B31350F}" destId="{A29DB78F-F8A2-4917-955A-9971F8FB6E64}" srcOrd="2" destOrd="0" presId="urn:microsoft.com/office/officeart/2005/8/layout/cycle2"/>
    <dgm:cxn modelId="{929204FC-B8D0-4DA5-8366-B9F3DAFDE56D}" type="presParOf" srcId="{5E74D890-23B3-48E5-B5A7-39603B31350F}" destId="{DFF0B1EC-CDCC-4048-B79D-50B903333227}" srcOrd="3" destOrd="0" presId="urn:microsoft.com/office/officeart/2005/8/layout/cycle2"/>
    <dgm:cxn modelId="{0E102317-67A7-40EE-82FF-E39923B06418}" type="presParOf" srcId="{DFF0B1EC-CDCC-4048-B79D-50B903333227}" destId="{289D4A1F-2FBA-4E3A-825D-3252F4831A26}" srcOrd="0" destOrd="0" presId="urn:microsoft.com/office/officeart/2005/8/layout/cycle2"/>
    <dgm:cxn modelId="{9EB5ED6A-617C-4874-86FD-BFB352C6E9A7}" type="presParOf" srcId="{5E74D890-23B3-48E5-B5A7-39603B31350F}" destId="{B0966119-6BAA-45E5-B85F-D2FBC0132E61}" srcOrd="4" destOrd="0" presId="urn:microsoft.com/office/officeart/2005/8/layout/cycle2"/>
    <dgm:cxn modelId="{7AFBCF3E-F41F-4E17-86B3-700495DA1F13}" type="presParOf" srcId="{5E74D890-23B3-48E5-B5A7-39603B31350F}" destId="{15A41269-CAF1-4E43-92D3-65F0D440C197}" srcOrd="5" destOrd="0" presId="urn:microsoft.com/office/officeart/2005/8/layout/cycle2"/>
    <dgm:cxn modelId="{BC2A6507-AF8B-4256-913A-A635D53A5576}" type="presParOf" srcId="{15A41269-CAF1-4E43-92D3-65F0D440C197}" destId="{F6681F2E-6950-4BBE-B34F-C8379CA3E7C7}" srcOrd="0" destOrd="0" presId="urn:microsoft.com/office/officeart/2005/8/layout/cycle2"/>
    <dgm:cxn modelId="{8A039411-CB5A-456B-B88F-BD6352A61145}" type="presParOf" srcId="{5E74D890-23B3-48E5-B5A7-39603B31350F}" destId="{B37F48D0-DD47-4101-A4AD-A686C2AA4105}" srcOrd="6" destOrd="0" presId="urn:microsoft.com/office/officeart/2005/8/layout/cycle2"/>
    <dgm:cxn modelId="{F0AB2791-A97A-42F0-9FC1-2DFF72CC5535}" type="presParOf" srcId="{5E74D890-23B3-48E5-B5A7-39603B31350F}" destId="{A18674AA-86CC-420E-8423-941A3C52975F}" srcOrd="7" destOrd="0" presId="urn:microsoft.com/office/officeart/2005/8/layout/cycle2"/>
    <dgm:cxn modelId="{3B7A21DC-D730-46CA-8B33-306330259472}" type="presParOf" srcId="{A18674AA-86CC-420E-8423-941A3C52975F}" destId="{52C3B270-7A94-4F0E-94C0-EDB6692F13FC}" srcOrd="0" destOrd="0" presId="urn:microsoft.com/office/officeart/2005/8/layout/cycle2"/>
    <dgm:cxn modelId="{8F5FDCCA-2D08-41D5-8817-8FD63708BC7C}" type="presParOf" srcId="{5E74D890-23B3-48E5-B5A7-39603B31350F}" destId="{C9E44007-CDE0-4876-A4FB-441FA6C77629}" srcOrd="8" destOrd="0" presId="urn:microsoft.com/office/officeart/2005/8/layout/cycle2"/>
    <dgm:cxn modelId="{952441FE-E1DF-4106-8EFE-9350C48C9AB3}" type="presParOf" srcId="{5E74D890-23B3-48E5-B5A7-39603B31350F}" destId="{039D0425-A550-4F0E-8944-BF34A2B37324}" srcOrd="9" destOrd="0" presId="urn:microsoft.com/office/officeart/2005/8/layout/cycle2"/>
    <dgm:cxn modelId="{C7017A9A-3DA8-4613-BF25-1F67163C46EA}" type="presParOf" srcId="{039D0425-A550-4F0E-8944-BF34A2B37324}" destId="{20EFFFBC-4572-4E49-900A-74BC97182FD0}" srcOrd="0" destOrd="0" presId="urn:microsoft.com/office/officeart/2005/8/layout/cycle2"/>
    <dgm:cxn modelId="{C9CFEB74-4E1F-4963-9EEB-5B5E903D71B9}" type="presParOf" srcId="{5E74D890-23B3-48E5-B5A7-39603B31350F}" destId="{52B3930C-B249-46CA-B56F-6603BA389391}" srcOrd="10" destOrd="0" presId="urn:microsoft.com/office/officeart/2005/8/layout/cycle2"/>
    <dgm:cxn modelId="{571E8B0F-986A-4FE2-A90C-86FFD2A9F394}" type="presParOf" srcId="{5E74D890-23B3-48E5-B5A7-39603B31350F}" destId="{A32C4EA3-7501-4C6B-84F3-2DEA5AEDE993}" srcOrd="11" destOrd="0" presId="urn:microsoft.com/office/officeart/2005/8/layout/cycle2"/>
    <dgm:cxn modelId="{EFFA6E7A-4830-4F95-B345-4A26AAE5349D}" type="presParOf" srcId="{A32C4EA3-7501-4C6B-84F3-2DEA5AEDE993}" destId="{4EE22B98-45CD-471A-A616-6386B1F3BAD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0CA8AF-E42D-4D1E-A461-EA1B9E691FB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05D64543-D2F8-42A4-86CD-3006C6F0F66F}">
      <dgm:prSet phldrT="[Texto]"/>
      <dgm:spPr/>
      <dgm:t>
        <a:bodyPr/>
        <a:lstStyle/>
        <a:p>
          <a:r>
            <a:rPr lang="es-ES" dirty="0" smtClean="0"/>
            <a:t>Lineamientos recomendados por Crespo &amp; Ferrer, 2005:</a:t>
          </a:r>
          <a:endParaRPr lang="es-ES" dirty="0"/>
        </a:p>
      </dgm:t>
    </dgm:pt>
    <dgm:pt modelId="{5817ADD5-00D9-4028-A974-FE02BABF9203}" type="parTrans" cxnId="{EEB40CE0-134C-4060-83C8-79FA29A53771}">
      <dgm:prSet/>
      <dgm:spPr/>
      <dgm:t>
        <a:bodyPr/>
        <a:lstStyle/>
        <a:p>
          <a:endParaRPr lang="es-ES"/>
        </a:p>
      </dgm:t>
    </dgm:pt>
    <dgm:pt modelId="{E5C30003-34CB-481E-BB94-C97AD9275541}" type="sibTrans" cxnId="{EEB40CE0-134C-4060-83C8-79FA29A53771}">
      <dgm:prSet/>
      <dgm:spPr/>
      <dgm:t>
        <a:bodyPr/>
        <a:lstStyle/>
        <a:p>
          <a:endParaRPr lang="es-ES"/>
        </a:p>
      </dgm:t>
    </dgm:pt>
    <dgm:pt modelId="{B4A00A45-5198-4FB9-AB03-C8E620205CDB}">
      <dgm:prSet phldrT="[Texto]"/>
      <dgm:spPr/>
      <dgm:t>
        <a:bodyPr/>
        <a:lstStyle/>
        <a:p>
          <a:r>
            <a:rPr lang="es-ES" dirty="0" smtClean="0"/>
            <a:t>Datos generales de la empresa</a:t>
          </a:r>
          <a:endParaRPr lang="es-ES" dirty="0"/>
        </a:p>
      </dgm:t>
    </dgm:pt>
    <dgm:pt modelId="{DEFB278D-56AF-4C94-B2D0-EAE04E3568B8}" type="parTrans" cxnId="{4309387A-5640-430E-8D6D-0BB6D77B077B}">
      <dgm:prSet/>
      <dgm:spPr/>
      <dgm:t>
        <a:bodyPr/>
        <a:lstStyle/>
        <a:p>
          <a:endParaRPr lang="es-ES"/>
        </a:p>
      </dgm:t>
    </dgm:pt>
    <dgm:pt modelId="{A829EF47-170E-4163-AA6F-8C0346DCFD09}" type="sibTrans" cxnId="{4309387A-5640-430E-8D6D-0BB6D77B077B}">
      <dgm:prSet/>
      <dgm:spPr/>
      <dgm:t>
        <a:bodyPr/>
        <a:lstStyle/>
        <a:p>
          <a:endParaRPr lang="es-ES"/>
        </a:p>
      </dgm:t>
    </dgm:pt>
    <dgm:pt modelId="{ADB14070-49D1-43B2-9271-B0A3D18B44FF}">
      <dgm:prSet phldrT="[Texto]"/>
      <dgm:spPr/>
      <dgm:t>
        <a:bodyPr/>
        <a:lstStyle/>
        <a:p>
          <a:r>
            <a:rPr lang="es-ES" dirty="0" smtClean="0"/>
            <a:t>Inventario de desechos peligrosos y/o especiales</a:t>
          </a:r>
          <a:endParaRPr lang="es-ES" dirty="0"/>
        </a:p>
      </dgm:t>
    </dgm:pt>
    <dgm:pt modelId="{6D747DDA-21D5-4E5B-81CC-F786F3106B04}" type="parTrans" cxnId="{6CA4852D-DCD4-4B77-A337-359BDB144F01}">
      <dgm:prSet/>
      <dgm:spPr/>
      <dgm:t>
        <a:bodyPr/>
        <a:lstStyle/>
        <a:p>
          <a:endParaRPr lang="es-ES"/>
        </a:p>
      </dgm:t>
    </dgm:pt>
    <dgm:pt modelId="{E83C401E-9CA1-4776-A28A-4F7792536172}" type="sibTrans" cxnId="{6CA4852D-DCD4-4B77-A337-359BDB144F01}">
      <dgm:prSet/>
      <dgm:spPr/>
      <dgm:t>
        <a:bodyPr/>
        <a:lstStyle/>
        <a:p>
          <a:endParaRPr lang="es-ES"/>
        </a:p>
      </dgm:t>
    </dgm:pt>
    <dgm:pt modelId="{100A5EEF-9AAD-452D-9CE2-645CAB13D4A5}">
      <dgm:prSet phldrT="[Texto]"/>
      <dgm:spPr/>
      <dgm:t>
        <a:bodyPr/>
        <a:lstStyle/>
        <a:p>
          <a:r>
            <a:rPr lang="es-ES" dirty="0" smtClean="0"/>
            <a:t>Jerarquización de desechos peligrosos y/o especiales</a:t>
          </a:r>
          <a:endParaRPr lang="es-ES" dirty="0"/>
        </a:p>
      </dgm:t>
    </dgm:pt>
    <dgm:pt modelId="{34A66F11-2AFA-4748-859F-BE55587119A9}" type="parTrans" cxnId="{BB39B1F8-78AD-40B6-B2E2-3CC82E9260F0}">
      <dgm:prSet/>
      <dgm:spPr/>
      <dgm:t>
        <a:bodyPr/>
        <a:lstStyle/>
        <a:p>
          <a:endParaRPr lang="es-ES"/>
        </a:p>
      </dgm:t>
    </dgm:pt>
    <dgm:pt modelId="{2546BD36-DF59-4081-A401-126FD970A340}" type="sibTrans" cxnId="{BB39B1F8-78AD-40B6-B2E2-3CC82E9260F0}">
      <dgm:prSet/>
      <dgm:spPr/>
      <dgm:t>
        <a:bodyPr/>
        <a:lstStyle/>
        <a:p>
          <a:endParaRPr lang="es-ES"/>
        </a:p>
      </dgm:t>
    </dgm:pt>
    <dgm:pt modelId="{175A7CFE-6703-488F-AC87-D90AB0B38168}">
      <dgm:prSet phldrT="[Texto]"/>
      <dgm:spPr/>
      <dgm:t>
        <a:bodyPr/>
        <a:lstStyle/>
        <a:p>
          <a:r>
            <a:rPr lang="es-ES" dirty="0" smtClean="0"/>
            <a:t>Identificación de opciones de prevención y/o minimización y/o </a:t>
          </a:r>
          <a:r>
            <a:rPr lang="es-MX" dirty="0" smtClean="0"/>
            <a:t>aprovechamiento y/o valorización y/o tratamiento</a:t>
          </a:r>
          <a:endParaRPr lang="es-ES" dirty="0" smtClean="0"/>
        </a:p>
      </dgm:t>
    </dgm:pt>
    <dgm:pt modelId="{0B5705B3-5E51-4685-AE7B-548556F1ED3F}" type="parTrans" cxnId="{0E25338C-5B1A-4A39-9742-AF2D853DD4A1}">
      <dgm:prSet/>
      <dgm:spPr/>
      <dgm:t>
        <a:bodyPr/>
        <a:lstStyle/>
        <a:p>
          <a:endParaRPr lang="es-ES"/>
        </a:p>
      </dgm:t>
    </dgm:pt>
    <dgm:pt modelId="{2D3521F3-64C1-4746-BF43-C5ECF22FA6B0}" type="sibTrans" cxnId="{0E25338C-5B1A-4A39-9742-AF2D853DD4A1}">
      <dgm:prSet/>
      <dgm:spPr/>
      <dgm:t>
        <a:bodyPr/>
        <a:lstStyle/>
        <a:p>
          <a:endParaRPr lang="es-ES"/>
        </a:p>
      </dgm:t>
    </dgm:pt>
    <dgm:pt modelId="{2385821C-E6E5-442F-91F5-B2C6E3A87581}">
      <dgm:prSet phldrT="[Texto]"/>
      <dgm:spPr/>
      <dgm:t>
        <a:bodyPr/>
        <a:lstStyle/>
        <a:p>
          <a:r>
            <a:rPr lang="es-MX" dirty="0" smtClean="0"/>
            <a:t>Valoración de las alternativas de prevención y/o minimización y/o aprovechamiento y/o valorización y/o tratamiento</a:t>
          </a:r>
          <a:endParaRPr lang="es-ES" dirty="0" smtClean="0"/>
        </a:p>
      </dgm:t>
    </dgm:pt>
    <dgm:pt modelId="{E75BCF1B-D052-405F-97F3-C4038ECC448A}" type="parTrans" cxnId="{9B222101-5E38-46F0-92C8-3BE53944A881}">
      <dgm:prSet/>
      <dgm:spPr/>
      <dgm:t>
        <a:bodyPr/>
        <a:lstStyle/>
        <a:p>
          <a:endParaRPr lang="es-ES"/>
        </a:p>
      </dgm:t>
    </dgm:pt>
    <dgm:pt modelId="{5C1A506F-9A3F-4D66-B5AB-B6466699D99A}" type="sibTrans" cxnId="{9B222101-5E38-46F0-92C8-3BE53944A881}">
      <dgm:prSet/>
      <dgm:spPr/>
      <dgm:t>
        <a:bodyPr/>
        <a:lstStyle/>
        <a:p>
          <a:endParaRPr lang="es-ES"/>
        </a:p>
      </dgm:t>
    </dgm:pt>
    <dgm:pt modelId="{FA96F9C2-74DC-4B49-B61B-10E539570DBE}">
      <dgm:prSet phldrT="[Texto]"/>
      <dgm:spPr/>
      <dgm:t>
        <a:bodyPr/>
        <a:lstStyle/>
        <a:p>
          <a:r>
            <a:rPr lang="es-MX" dirty="0" smtClean="0"/>
            <a:t>Programa de acción para la implantación del Plan de Minimización</a:t>
          </a:r>
          <a:endParaRPr lang="es-ES" dirty="0" smtClean="0"/>
        </a:p>
      </dgm:t>
    </dgm:pt>
    <dgm:pt modelId="{5ACE997D-2CAC-4010-B9AB-33AE2332A668}" type="parTrans" cxnId="{58A12314-B156-4922-AC9A-26DCF7D76BBE}">
      <dgm:prSet/>
      <dgm:spPr/>
      <dgm:t>
        <a:bodyPr/>
        <a:lstStyle/>
        <a:p>
          <a:endParaRPr lang="es-ES"/>
        </a:p>
      </dgm:t>
    </dgm:pt>
    <dgm:pt modelId="{6BA3F927-35F6-4A16-8F5C-57FDF8BD6D15}" type="sibTrans" cxnId="{58A12314-B156-4922-AC9A-26DCF7D76BBE}">
      <dgm:prSet/>
      <dgm:spPr/>
      <dgm:t>
        <a:bodyPr/>
        <a:lstStyle/>
        <a:p>
          <a:endParaRPr lang="es-ES"/>
        </a:p>
      </dgm:t>
    </dgm:pt>
    <dgm:pt modelId="{075CE19A-9196-40C3-8276-D6FFD5EC5777}">
      <dgm:prSet phldrT="[Texto]"/>
      <dgm:spPr/>
      <dgm:t>
        <a:bodyPr/>
        <a:lstStyle/>
        <a:p>
          <a:r>
            <a:rPr lang="es-MX" dirty="0" smtClean="0"/>
            <a:t>Programa de control e indicadores de seguimiento</a:t>
          </a:r>
          <a:endParaRPr lang="es-ES" dirty="0" smtClean="0"/>
        </a:p>
      </dgm:t>
    </dgm:pt>
    <dgm:pt modelId="{320F6A08-8BF9-45DE-A757-317C3E9AF841}" type="parTrans" cxnId="{0536BD5C-1AB2-4570-9089-63BFE01E74B6}">
      <dgm:prSet/>
      <dgm:spPr/>
      <dgm:t>
        <a:bodyPr/>
        <a:lstStyle/>
        <a:p>
          <a:endParaRPr lang="es-ES"/>
        </a:p>
      </dgm:t>
    </dgm:pt>
    <dgm:pt modelId="{27D42EAE-2611-4B0D-BF9E-9DB3F8AB7AC7}" type="sibTrans" cxnId="{0536BD5C-1AB2-4570-9089-63BFE01E74B6}">
      <dgm:prSet/>
      <dgm:spPr/>
      <dgm:t>
        <a:bodyPr/>
        <a:lstStyle/>
        <a:p>
          <a:endParaRPr lang="es-ES"/>
        </a:p>
      </dgm:t>
    </dgm:pt>
    <dgm:pt modelId="{45B2ED92-9CA7-402C-B796-AC06EC718A24}">
      <dgm:prSet phldrT="[Texto]"/>
      <dgm:spPr/>
      <dgm:t>
        <a:bodyPr/>
        <a:lstStyle/>
        <a:p>
          <a:r>
            <a:rPr lang="es-ES" dirty="0" smtClean="0"/>
            <a:t>Procesos generadores de desechos peligrosos y/o especiales</a:t>
          </a:r>
          <a:endParaRPr lang="es-ES" dirty="0"/>
        </a:p>
      </dgm:t>
    </dgm:pt>
    <dgm:pt modelId="{68AAFBEF-1953-4CF2-A0ED-A7B82FE03D84}" type="parTrans" cxnId="{1AD661BC-2BC8-4530-B362-D849F6692975}">
      <dgm:prSet/>
      <dgm:spPr/>
      <dgm:t>
        <a:bodyPr/>
        <a:lstStyle/>
        <a:p>
          <a:endParaRPr lang="es-ES"/>
        </a:p>
      </dgm:t>
    </dgm:pt>
    <dgm:pt modelId="{47F618C2-C077-4931-BD6F-2CDCEC8A1568}" type="sibTrans" cxnId="{1AD661BC-2BC8-4530-B362-D849F6692975}">
      <dgm:prSet/>
      <dgm:spPr/>
      <dgm:t>
        <a:bodyPr/>
        <a:lstStyle/>
        <a:p>
          <a:endParaRPr lang="es-ES"/>
        </a:p>
      </dgm:t>
    </dgm:pt>
    <dgm:pt modelId="{1BE87644-6382-4085-9690-310DB5E0D2B0}" type="pres">
      <dgm:prSet presAssocID="{650CA8AF-E42D-4D1E-A461-EA1B9E691FBE}" presName="vert0" presStyleCnt="0">
        <dgm:presLayoutVars>
          <dgm:dir/>
          <dgm:animOne val="branch"/>
          <dgm:animLvl val="lvl"/>
        </dgm:presLayoutVars>
      </dgm:prSet>
      <dgm:spPr/>
      <dgm:t>
        <a:bodyPr/>
        <a:lstStyle/>
        <a:p>
          <a:endParaRPr lang="es-ES"/>
        </a:p>
      </dgm:t>
    </dgm:pt>
    <dgm:pt modelId="{7F0E359C-E952-4828-A28C-88E960789F59}" type="pres">
      <dgm:prSet presAssocID="{05D64543-D2F8-42A4-86CD-3006C6F0F66F}" presName="thickLine" presStyleLbl="alignNode1" presStyleIdx="0" presStyleCnt="1"/>
      <dgm:spPr/>
    </dgm:pt>
    <dgm:pt modelId="{96E5047A-550A-40E3-B81C-432E06949C93}" type="pres">
      <dgm:prSet presAssocID="{05D64543-D2F8-42A4-86CD-3006C6F0F66F}" presName="horz1" presStyleCnt="0"/>
      <dgm:spPr/>
    </dgm:pt>
    <dgm:pt modelId="{AF63225A-B1BA-4FCB-90BB-FEDDEAD48A3E}" type="pres">
      <dgm:prSet presAssocID="{05D64543-D2F8-42A4-86CD-3006C6F0F66F}" presName="tx1" presStyleLbl="revTx" presStyleIdx="0" presStyleCnt="9"/>
      <dgm:spPr/>
      <dgm:t>
        <a:bodyPr/>
        <a:lstStyle/>
        <a:p>
          <a:endParaRPr lang="es-ES"/>
        </a:p>
      </dgm:t>
    </dgm:pt>
    <dgm:pt modelId="{48C4BE15-59A6-420A-9B74-0B7EDAF2F872}" type="pres">
      <dgm:prSet presAssocID="{05D64543-D2F8-42A4-86CD-3006C6F0F66F}" presName="vert1" presStyleCnt="0"/>
      <dgm:spPr/>
    </dgm:pt>
    <dgm:pt modelId="{3B0B82DD-0792-46D6-9C97-04A36B03A89F}" type="pres">
      <dgm:prSet presAssocID="{B4A00A45-5198-4FB9-AB03-C8E620205CDB}" presName="vertSpace2a" presStyleCnt="0"/>
      <dgm:spPr/>
    </dgm:pt>
    <dgm:pt modelId="{D5B75949-69BE-49B8-BCAA-4F36F3942E66}" type="pres">
      <dgm:prSet presAssocID="{B4A00A45-5198-4FB9-AB03-C8E620205CDB}" presName="horz2" presStyleCnt="0"/>
      <dgm:spPr/>
    </dgm:pt>
    <dgm:pt modelId="{91775F6B-0044-446B-964A-301FD7F6105C}" type="pres">
      <dgm:prSet presAssocID="{B4A00A45-5198-4FB9-AB03-C8E620205CDB}" presName="horzSpace2" presStyleCnt="0"/>
      <dgm:spPr/>
    </dgm:pt>
    <dgm:pt modelId="{E99940F7-9655-439E-9637-D16F33BF2A22}" type="pres">
      <dgm:prSet presAssocID="{B4A00A45-5198-4FB9-AB03-C8E620205CDB}" presName="tx2" presStyleLbl="revTx" presStyleIdx="1" presStyleCnt="9"/>
      <dgm:spPr/>
      <dgm:t>
        <a:bodyPr/>
        <a:lstStyle/>
        <a:p>
          <a:endParaRPr lang="es-ES"/>
        </a:p>
      </dgm:t>
    </dgm:pt>
    <dgm:pt modelId="{2B0AE362-6242-4835-A6F3-837222320CA1}" type="pres">
      <dgm:prSet presAssocID="{B4A00A45-5198-4FB9-AB03-C8E620205CDB}" presName="vert2" presStyleCnt="0"/>
      <dgm:spPr/>
    </dgm:pt>
    <dgm:pt modelId="{F78ED2B0-E2F7-4D82-A576-A2B1B7B5EBC7}" type="pres">
      <dgm:prSet presAssocID="{B4A00A45-5198-4FB9-AB03-C8E620205CDB}" presName="thinLine2b" presStyleLbl="callout" presStyleIdx="0" presStyleCnt="8"/>
      <dgm:spPr/>
    </dgm:pt>
    <dgm:pt modelId="{FD2C59DD-0109-40D6-85F9-15F837451E31}" type="pres">
      <dgm:prSet presAssocID="{B4A00A45-5198-4FB9-AB03-C8E620205CDB}" presName="vertSpace2b" presStyleCnt="0"/>
      <dgm:spPr/>
    </dgm:pt>
    <dgm:pt modelId="{BDDFA824-D53A-4A4C-80A0-7F432A30DAB9}" type="pres">
      <dgm:prSet presAssocID="{ADB14070-49D1-43B2-9271-B0A3D18B44FF}" presName="horz2" presStyleCnt="0"/>
      <dgm:spPr/>
    </dgm:pt>
    <dgm:pt modelId="{A79EC05A-AE82-433F-B2C0-12FE2BBCEFAC}" type="pres">
      <dgm:prSet presAssocID="{ADB14070-49D1-43B2-9271-B0A3D18B44FF}" presName="horzSpace2" presStyleCnt="0"/>
      <dgm:spPr/>
    </dgm:pt>
    <dgm:pt modelId="{5D35F6A1-6B8B-4F50-88A7-53B3A2C7158A}" type="pres">
      <dgm:prSet presAssocID="{ADB14070-49D1-43B2-9271-B0A3D18B44FF}" presName="tx2" presStyleLbl="revTx" presStyleIdx="2" presStyleCnt="9"/>
      <dgm:spPr/>
      <dgm:t>
        <a:bodyPr/>
        <a:lstStyle/>
        <a:p>
          <a:endParaRPr lang="es-ES"/>
        </a:p>
      </dgm:t>
    </dgm:pt>
    <dgm:pt modelId="{3EC3A229-4A8D-4069-9C99-64A3F009B13A}" type="pres">
      <dgm:prSet presAssocID="{ADB14070-49D1-43B2-9271-B0A3D18B44FF}" presName="vert2" presStyleCnt="0"/>
      <dgm:spPr/>
    </dgm:pt>
    <dgm:pt modelId="{D4A2A9D4-280C-4866-ACC1-31DAAC19985F}" type="pres">
      <dgm:prSet presAssocID="{ADB14070-49D1-43B2-9271-B0A3D18B44FF}" presName="thinLine2b" presStyleLbl="callout" presStyleIdx="1" presStyleCnt="8"/>
      <dgm:spPr/>
    </dgm:pt>
    <dgm:pt modelId="{3C012B6E-1023-4B74-9452-903A431EFFB6}" type="pres">
      <dgm:prSet presAssocID="{ADB14070-49D1-43B2-9271-B0A3D18B44FF}" presName="vertSpace2b" presStyleCnt="0"/>
      <dgm:spPr/>
    </dgm:pt>
    <dgm:pt modelId="{3CEC35DD-1FEF-4D13-8469-E9F2FEFC35FC}" type="pres">
      <dgm:prSet presAssocID="{45B2ED92-9CA7-402C-B796-AC06EC718A24}" presName="horz2" presStyleCnt="0"/>
      <dgm:spPr/>
    </dgm:pt>
    <dgm:pt modelId="{EEAA77F7-964F-4CD2-9FF9-FBF90975DA30}" type="pres">
      <dgm:prSet presAssocID="{45B2ED92-9CA7-402C-B796-AC06EC718A24}" presName="horzSpace2" presStyleCnt="0"/>
      <dgm:spPr/>
    </dgm:pt>
    <dgm:pt modelId="{968AF632-3A10-462C-9C84-6E47F8FD54FB}" type="pres">
      <dgm:prSet presAssocID="{45B2ED92-9CA7-402C-B796-AC06EC718A24}" presName="tx2" presStyleLbl="revTx" presStyleIdx="3" presStyleCnt="9"/>
      <dgm:spPr/>
      <dgm:t>
        <a:bodyPr/>
        <a:lstStyle/>
        <a:p>
          <a:endParaRPr lang="es-ES"/>
        </a:p>
      </dgm:t>
    </dgm:pt>
    <dgm:pt modelId="{D5ED6D35-6DD4-47CA-B18C-0C6A086B0D71}" type="pres">
      <dgm:prSet presAssocID="{45B2ED92-9CA7-402C-B796-AC06EC718A24}" presName="vert2" presStyleCnt="0"/>
      <dgm:spPr/>
    </dgm:pt>
    <dgm:pt modelId="{20D0F236-9AFD-41CD-B992-1EBAEC8BC6E6}" type="pres">
      <dgm:prSet presAssocID="{45B2ED92-9CA7-402C-B796-AC06EC718A24}" presName="thinLine2b" presStyleLbl="callout" presStyleIdx="2" presStyleCnt="8"/>
      <dgm:spPr/>
    </dgm:pt>
    <dgm:pt modelId="{11260389-3866-4B45-856F-E97C33529B6A}" type="pres">
      <dgm:prSet presAssocID="{45B2ED92-9CA7-402C-B796-AC06EC718A24}" presName="vertSpace2b" presStyleCnt="0"/>
      <dgm:spPr/>
    </dgm:pt>
    <dgm:pt modelId="{2622EEF5-CD6A-4B96-ADE0-CB4FA9ED5AAE}" type="pres">
      <dgm:prSet presAssocID="{100A5EEF-9AAD-452D-9CE2-645CAB13D4A5}" presName="horz2" presStyleCnt="0"/>
      <dgm:spPr/>
    </dgm:pt>
    <dgm:pt modelId="{6673B062-BC16-46BF-AC5D-4BD22559C8E0}" type="pres">
      <dgm:prSet presAssocID="{100A5EEF-9AAD-452D-9CE2-645CAB13D4A5}" presName="horzSpace2" presStyleCnt="0"/>
      <dgm:spPr/>
    </dgm:pt>
    <dgm:pt modelId="{AE6C33BD-25A9-45C7-ADDF-D7A51D8A364E}" type="pres">
      <dgm:prSet presAssocID="{100A5EEF-9AAD-452D-9CE2-645CAB13D4A5}" presName="tx2" presStyleLbl="revTx" presStyleIdx="4" presStyleCnt="9"/>
      <dgm:spPr/>
      <dgm:t>
        <a:bodyPr/>
        <a:lstStyle/>
        <a:p>
          <a:endParaRPr lang="es-ES"/>
        </a:p>
      </dgm:t>
    </dgm:pt>
    <dgm:pt modelId="{C7C4AF74-EE7A-4D31-94E0-9F14E49F26DF}" type="pres">
      <dgm:prSet presAssocID="{100A5EEF-9AAD-452D-9CE2-645CAB13D4A5}" presName="vert2" presStyleCnt="0"/>
      <dgm:spPr/>
    </dgm:pt>
    <dgm:pt modelId="{30BBBAEA-818F-49BC-A94D-8EA7C4BD23D0}" type="pres">
      <dgm:prSet presAssocID="{100A5EEF-9AAD-452D-9CE2-645CAB13D4A5}" presName="thinLine2b" presStyleLbl="callout" presStyleIdx="3" presStyleCnt="8"/>
      <dgm:spPr/>
    </dgm:pt>
    <dgm:pt modelId="{8879CBBC-20EF-4479-81FB-2FA7651F125C}" type="pres">
      <dgm:prSet presAssocID="{100A5EEF-9AAD-452D-9CE2-645CAB13D4A5}" presName="vertSpace2b" presStyleCnt="0"/>
      <dgm:spPr/>
    </dgm:pt>
    <dgm:pt modelId="{AB6781E8-FFFE-45E3-B646-A4FB1BDB1677}" type="pres">
      <dgm:prSet presAssocID="{175A7CFE-6703-488F-AC87-D90AB0B38168}" presName="horz2" presStyleCnt="0"/>
      <dgm:spPr/>
    </dgm:pt>
    <dgm:pt modelId="{541DDDA4-43E4-44B6-B2DB-C01176E9595A}" type="pres">
      <dgm:prSet presAssocID="{175A7CFE-6703-488F-AC87-D90AB0B38168}" presName="horzSpace2" presStyleCnt="0"/>
      <dgm:spPr/>
    </dgm:pt>
    <dgm:pt modelId="{F2B917BE-757A-4B32-A7C4-04050EB14047}" type="pres">
      <dgm:prSet presAssocID="{175A7CFE-6703-488F-AC87-D90AB0B38168}" presName="tx2" presStyleLbl="revTx" presStyleIdx="5" presStyleCnt="9"/>
      <dgm:spPr/>
      <dgm:t>
        <a:bodyPr/>
        <a:lstStyle/>
        <a:p>
          <a:endParaRPr lang="es-ES"/>
        </a:p>
      </dgm:t>
    </dgm:pt>
    <dgm:pt modelId="{5D16176A-B28B-48E9-B92D-111F4B5D197D}" type="pres">
      <dgm:prSet presAssocID="{175A7CFE-6703-488F-AC87-D90AB0B38168}" presName="vert2" presStyleCnt="0"/>
      <dgm:spPr/>
    </dgm:pt>
    <dgm:pt modelId="{539211BC-D643-4249-929F-747685DE8A32}" type="pres">
      <dgm:prSet presAssocID="{175A7CFE-6703-488F-AC87-D90AB0B38168}" presName="thinLine2b" presStyleLbl="callout" presStyleIdx="4" presStyleCnt="8"/>
      <dgm:spPr/>
    </dgm:pt>
    <dgm:pt modelId="{E5F82AE3-FC57-4F62-A29A-39E3F72A3FFE}" type="pres">
      <dgm:prSet presAssocID="{175A7CFE-6703-488F-AC87-D90AB0B38168}" presName="vertSpace2b" presStyleCnt="0"/>
      <dgm:spPr/>
    </dgm:pt>
    <dgm:pt modelId="{EEE1D0CE-76D0-403A-924A-49A08BBE336C}" type="pres">
      <dgm:prSet presAssocID="{2385821C-E6E5-442F-91F5-B2C6E3A87581}" presName="horz2" presStyleCnt="0"/>
      <dgm:spPr/>
    </dgm:pt>
    <dgm:pt modelId="{A4704B37-6B7F-4E8F-B88A-74067B852510}" type="pres">
      <dgm:prSet presAssocID="{2385821C-E6E5-442F-91F5-B2C6E3A87581}" presName="horzSpace2" presStyleCnt="0"/>
      <dgm:spPr/>
    </dgm:pt>
    <dgm:pt modelId="{3C2C9EEB-2EF9-493A-8172-E376AA33AD0F}" type="pres">
      <dgm:prSet presAssocID="{2385821C-E6E5-442F-91F5-B2C6E3A87581}" presName="tx2" presStyleLbl="revTx" presStyleIdx="6" presStyleCnt="9"/>
      <dgm:spPr/>
      <dgm:t>
        <a:bodyPr/>
        <a:lstStyle/>
        <a:p>
          <a:endParaRPr lang="es-ES"/>
        </a:p>
      </dgm:t>
    </dgm:pt>
    <dgm:pt modelId="{6B9BEB62-5E82-4A36-BCDC-3D71995B9278}" type="pres">
      <dgm:prSet presAssocID="{2385821C-E6E5-442F-91F5-B2C6E3A87581}" presName="vert2" presStyleCnt="0"/>
      <dgm:spPr/>
    </dgm:pt>
    <dgm:pt modelId="{0E93A6B3-2E9A-4C3C-98D3-F7EC8D0FEE52}" type="pres">
      <dgm:prSet presAssocID="{2385821C-E6E5-442F-91F5-B2C6E3A87581}" presName="thinLine2b" presStyleLbl="callout" presStyleIdx="5" presStyleCnt="8"/>
      <dgm:spPr/>
    </dgm:pt>
    <dgm:pt modelId="{DCBBB2B1-1DDD-4285-A1D4-7ADE994163D3}" type="pres">
      <dgm:prSet presAssocID="{2385821C-E6E5-442F-91F5-B2C6E3A87581}" presName="vertSpace2b" presStyleCnt="0"/>
      <dgm:spPr/>
    </dgm:pt>
    <dgm:pt modelId="{E60861CE-63CE-4DC0-A966-0AAC54D9D2C3}" type="pres">
      <dgm:prSet presAssocID="{FA96F9C2-74DC-4B49-B61B-10E539570DBE}" presName="horz2" presStyleCnt="0"/>
      <dgm:spPr/>
    </dgm:pt>
    <dgm:pt modelId="{99F77993-3935-4065-8A94-D62678C762CE}" type="pres">
      <dgm:prSet presAssocID="{FA96F9C2-74DC-4B49-B61B-10E539570DBE}" presName="horzSpace2" presStyleCnt="0"/>
      <dgm:spPr/>
    </dgm:pt>
    <dgm:pt modelId="{1B802125-D2F3-4ADF-B706-958E8B7BFC48}" type="pres">
      <dgm:prSet presAssocID="{FA96F9C2-74DC-4B49-B61B-10E539570DBE}" presName="tx2" presStyleLbl="revTx" presStyleIdx="7" presStyleCnt="9"/>
      <dgm:spPr/>
      <dgm:t>
        <a:bodyPr/>
        <a:lstStyle/>
        <a:p>
          <a:endParaRPr lang="es-ES"/>
        </a:p>
      </dgm:t>
    </dgm:pt>
    <dgm:pt modelId="{A8381C53-8345-4F39-A6AD-ED81283C224E}" type="pres">
      <dgm:prSet presAssocID="{FA96F9C2-74DC-4B49-B61B-10E539570DBE}" presName="vert2" presStyleCnt="0"/>
      <dgm:spPr/>
    </dgm:pt>
    <dgm:pt modelId="{567533CD-B7BD-4735-B578-88B678D7936B}" type="pres">
      <dgm:prSet presAssocID="{FA96F9C2-74DC-4B49-B61B-10E539570DBE}" presName="thinLine2b" presStyleLbl="callout" presStyleIdx="6" presStyleCnt="8"/>
      <dgm:spPr/>
    </dgm:pt>
    <dgm:pt modelId="{18E534B8-263C-4F5E-AED9-9873C63F02AE}" type="pres">
      <dgm:prSet presAssocID="{FA96F9C2-74DC-4B49-B61B-10E539570DBE}" presName="vertSpace2b" presStyleCnt="0"/>
      <dgm:spPr/>
    </dgm:pt>
    <dgm:pt modelId="{56840F04-5C2D-4BD9-91E1-AC66C83F1CBB}" type="pres">
      <dgm:prSet presAssocID="{075CE19A-9196-40C3-8276-D6FFD5EC5777}" presName="horz2" presStyleCnt="0"/>
      <dgm:spPr/>
    </dgm:pt>
    <dgm:pt modelId="{17315411-378F-44BC-B1A0-48DDEA7A1B01}" type="pres">
      <dgm:prSet presAssocID="{075CE19A-9196-40C3-8276-D6FFD5EC5777}" presName="horzSpace2" presStyleCnt="0"/>
      <dgm:spPr/>
    </dgm:pt>
    <dgm:pt modelId="{1B1AA2F6-F1F9-4C05-82F0-527FB63AA2A3}" type="pres">
      <dgm:prSet presAssocID="{075CE19A-9196-40C3-8276-D6FFD5EC5777}" presName="tx2" presStyleLbl="revTx" presStyleIdx="8" presStyleCnt="9"/>
      <dgm:spPr/>
      <dgm:t>
        <a:bodyPr/>
        <a:lstStyle/>
        <a:p>
          <a:endParaRPr lang="es-ES"/>
        </a:p>
      </dgm:t>
    </dgm:pt>
    <dgm:pt modelId="{297EF88B-D38D-4CA3-9E49-4AF3BB5386A5}" type="pres">
      <dgm:prSet presAssocID="{075CE19A-9196-40C3-8276-D6FFD5EC5777}" presName="vert2" presStyleCnt="0"/>
      <dgm:spPr/>
    </dgm:pt>
    <dgm:pt modelId="{060CB97E-F76C-443B-80DE-D4F463B78173}" type="pres">
      <dgm:prSet presAssocID="{075CE19A-9196-40C3-8276-D6FFD5EC5777}" presName="thinLine2b" presStyleLbl="callout" presStyleIdx="7" presStyleCnt="8"/>
      <dgm:spPr/>
    </dgm:pt>
    <dgm:pt modelId="{34F12DD9-83CF-49FF-80C4-17121F2CA52D}" type="pres">
      <dgm:prSet presAssocID="{075CE19A-9196-40C3-8276-D6FFD5EC5777}" presName="vertSpace2b" presStyleCnt="0"/>
      <dgm:spPr/>
    </dgm:pt>
  </dgm:ptLst>
  <dgm:cxnLst>
    <dgm:cxn modelId="{F9089A1D-06ED-49A7-B442-9C4399FD435F}" type="presOf" srcId="{650CA8AF-E42D-4D1E-A461-EA1B9E691FBE}" destId="{1BE87644-6382-4085-9690-310DB5E0D2B0}" srcOrd="0" destOrd="0" presId="urn:microsoft.com/office/officeart/2008/layout/LinedList"/>
    <dgm:cxn modelId="{8E497E4C-FEC8-4F11-97A5-2EE9C1394A19}" type="presOf" srcId="{05D64543-D2F8-42A4-86CD-3006C6F0F66F}" destId="{AF63225A-B1BA-4FCB-90BB-FEDDEAD48A3E}" srcOrd="0" destOrd="0" presId="urn:microsoft.com/office/officeart/2008/layout/LinedList"/>
    <dgm:cxn modelId="{4309387A-5640-430E-8D6D-0BB6D77B077B}" srcId="{05D64543-D2F8-42A4-86CD-3006C6F0F66F}" destId="{B4A00A45-5198-4FB9-AB03-C8E620205CDB}" srcOrd="0" destOrd="0" parTransId="{DEFB278D-56AF-4C94-B2D0-EAE04E3568B8}" sibTransId="{A829EF47-170E-4163-AA6F-8C0346DCFD09}"/>
    <dgm:cxn modelId="{0E25338C-5B1A-4A39-9742-AF2D853DD4A1}" srcId="{05D64543-D2F8-42A4-86CD-3006C6F0F66F}" destId="{175A7CFE-6703-488F-AC87-D90AB0B38168}" srcOrd="4" destOrd="0" parTransId="{0B5705B3-5E51-4685-AE7B-548556F1ED3F}" sibTransId="{2D3521F3-64C1-4746-BF43-C5ECF22FA6B0}"/>
    <dgm:cxn modelId="{D1B9603F-CDAF-43A4-94E3-D367A469ED2F}" type="presOf" srcId="{45B2ED92-9CA7-402C-B796-AC06EC718A24}" destId="{968AF632-3A10-462C-9C84-6E47F8FD54FB}" srcOrd="0" destOrd="0" presId="urn:microsoft.com/office/officeart/2008/layout/LinedList"/>
    <dgm:cxn modelId="{EEB40CE0-134C-4060-83C8-79FA29A53771}" srcId="{650CA8AF-E42D-4D1E-A461-EA1B9E691FBE}" destId="{05D64543-D2F8-42A4-86CD-3006C6F0F66F}" srcOrd="0" destOrd="0" parTransId="{5817ADD5-00D9-4028-A974-FE02BABF9203}" sibTransId="{E5C30003-34CB-481E-BB94-C97AD9275541}"/>
    <dgm:cxn modelId="{7C7C7DCA-D367-41C0-A991-E51DB423A982}" type="presOf" srcId="{ADB14070-49D1-43B2-9271-B0A3D18B44FF}" destId="{5D35F6A1-6B8B-4F50-88A7-53B3A2C7158A}" srcOrd="0" destOrd="0" presId="urn:microsoft.com/office/officeart/2008/layout/LinedList"/>
    <dgm:cxn modelId="{9B222101-5E38-46F0-92C8-3BE53944A881}" srcId="{05D64543-D2F8-42A4-86CD-3006C6F0F66F}" destId="{2385821C-E6E5-442F-91F5-B2C6E3A87581}" srcOrd="5" destOrd="0" parTransId="{E75BCF1B-D052-405F-97F3-C4038ECC448A}" sibTransId="{5C1A506F-9A3F-4D66-B5AB-B6466699D99A}"/>
    <dgm:cxn modelId="{0536BD5C-1AB2-4570-9089-63BFE01E74B6}" srcId="{05D64543-D2F8-42A4-86CD-3006C6F0F66F}" destId="{075CE19A-9196-40C3-8276-D6FFD5EC5777}" srcOrd="7" destOrd="0" parTransId="{320F6A08-8BF9-45DE-A757-317C3E9AF841}" sibTransId="{27D42EAE-2611-4B0D-BF9E-9DB3F8AB7AC7}"/>
    <dgm:cxn modelId="{58A12314-B156-4922-AC9A-26DCF7D76BBE}" srcId="{05D64543-D2F8-42A4-86CD-3006C6F0F66F}" destId="{FA96F9C2-74DC-4B49-B61B-10E539570DBE}" srcOrd="6" destOrd="0" parTransId="{5ACE997D-2CAC-4010-B9AB-33AE2332A668}" sibTransId="{6BA3F927-35F6-4A16-8F5C-57FDF8BD6D15}"/>
    <dgm:cxn modelId="{BB39B1F8-78AD-40B6-B2E2-3CC82E9260F0}" srcId="{05D64543-D2F8-42A4-86CD-3006C6F0F66F}" destId="{100A5EEF-9AAD-452D-9CE2-645CAB13D4A5}" srcOrd="3" destOrd="0" parTransId="{34A66F11-2AFA-4748-859F-BE55587119A9}" sibTransId="{2546BD36-DF59-4081-A401-126FD970A340}"/>
    <dgm:cxn modelId="{2D1AA09F-AC1D-4F58-94C3-DA733D6F59AD}" type="presOf" srcId="{075CE19A-9196-40C3-8276-D6FFD5EC5777}" destId="{1B1AA2F6-F1F9-4C05-82F0-527FB63AA2A3}" srcOrd="0" destOrd="0" presId="urn:microsoft.com/office/officeart/2008/layout/LinedList"/>
    <dgm:cxn modelId="{0146B63C-B36A-486F-BD15-CF17D5461145}" type="presOf" srcId="{100A5EEF-9AAD-452D-9CE2-645CAB13D4A5}" destId="{AE6C33BD-25A9-45C7-ADDF-D7A51D8A364E}" srcOrd="0" destOrd="0" presId="urn:microsoft.com/office/officeart/2008/layout/LinedList"/>
    <dgm:cxn modelId="{1AD661BC-2BC8-4530-B362-D849F6692975}" srcId="{05D64543-D2F8-42A4-86CD-3006C6F0F66F}" destId="{45B2ED92-9CA7-402C-B796-AC06EC718A24}" srcOrd="2" destOrd="0" parTransId="{68AAFBEF-1953-4CF2-A0ED-A7B82FE03D84}" sibTransId="{47F618C2-C077-4931-BD6F-2CDCEC8A1568}"/>
    <dgm:cxn modelId="{6CA4852D-DCD4-4B77-A337-359BDB144F01}" srcId="{05D64543-D2F8-42A4-86CD-3006C6F0F66F}" destId="{ADB14070-49D1-43B2-9271-B0A3D18B44FF}" srcOrd="1" destOrd="0" parTransId="{6D747DDA-21D5-4E5B-81CC-F786F3106B04}" sibTransId="{E83C401E-9CA1-4776-A28A-4F7792536172}"/>
    <dgm:cxn modelId="{2B3B06DB-38BC-4A7B-954A-5934F36EE520}" type="presOf" srcId="{B4A00A45-5198-4FB9-AB03-C8E620205CDB}" destId="{E99940F7-9655-439E-9637-D16F33BF2A22}" srcOrd="0" destOrd="0" presId="urn:microsoft.com/office/officeart/2008/layout/LinedList"/>
    <dgm:cxn modelId="{908D021A-B357-4C3F-9BF4-5F394E78686B}" type="presOf" srcId="{FA96F9C2-74DC-4B49-B61B-10E539570DBE}" destId="{1B802125-D2F3-4ADF-B706-958E8B7BFC48}" srcOrd="0" destOrd="0" presId="urn:microsoft.com/office/officeart/2008/layout/LinedList"/>
    <dgm:cxn modelId="{65CB4971-B4EB-40C6-A00C-A6E5D4D87E1E}" type="presOf" srcId="{175A7CFE-6703-488F-AC87-D90AB0B38168}" destId="{F2B917BE-757A-4B32-A7C4-04050EB14047}" srcOrd="0" destOrd="0" presId="urn:microsoft.com/office/officeart/2008/layout/LinedList"/>
    <dgm:cxn modelId="{DA9F3D77-8A5D-46EB-8C13-AE2D3B7D239B}" type="presOf" srcId="{2385821C-E6E5-442F-91F5-B2C6E3A87581}" destId="{3C2C9EEB-2EF9-493A-8172-E376AA33AD0F}" srcOrd="0" destOrd="0" presId="urn:microsoft.com/office/officeart/2008/layout/LinedList"/>
    <dgm:cxn modelId="{E11E4A96-599D-4C50-B8FC-3653862D11FE}" type="presParOf" srcId="{1BE87644-6382-4085-9690-310DB5E0D2B0}" destId="{7F0E359C-E952-4828-A28C-88E960789F59}" srcOrd="0" destOrd="0" presId="urn:microsoft.com/office/officeart/2008/layout/LinedList"/>
    <dgm:cxn modelId="{008D6152-5277-4F75-A840-7ABA81F0F1D8}" type="presParOf" srcId="{1BE87644-6382-4085-9690-310DB5E0D2B0}" destId="{96E5047A-550A-40E3-B81C-432E06949C93}" srcOrd="1" destOrd="0" presId="urn:microsoft.com/office/officeart/2008/layout/LinedList"/>
    <dgm:cxn modelId="{566DF38E-C582-4FE1-A60F-65CD93CA1E29}" type="presParOf" srcId="{96E5047A-550A-40E3-B81C-432E06949C93}" destId="{AF63225A-B1BA-4FCB-90BB-FEDDEAD48A3E}" srcOrd="0" destOrd="0" presId="urn:microsoft.com/office/officeart/2008/layout/LinedList"/>
    <dgm:cxn modelId="{35B89392-806A-4506-936D-DCE4C151A638}" type="presParOf" srcId="{96E5047A-550A-40E3-B81C-432E06949C93}" destId="{48C4BE15-59A6-420A-9B74-0B7EDAF2F872}" srcOrd="1" destOrd="0" presId="urn:microsoft.com/office/officeart/2008/layout/LinedList"/>
    <dgm:cxn modelId="{0D8BD4A9-AD92-441E-9CA6-8F2965F3DD30}" type="presParOf" srcId="{48C4BE15-59A6-420A-9B74-0B7EDAF2F872}" destId="{3B0B82DD-0792-46D6-9C97-04A36B03A89F}" srcOrd="0" destOrd="0" presId="urn:microsoft.com/office/officeart/2008/layout/LinedList"/>
    <dgm:cxn modelId="{D96F9FAC-F0CF-4A15-A32E-0B243FBC748A}" type="presParOf" srcId="{48C4BE15-59A6-420A-9B74-0B7EDAF2F872}" destId="{D5B75949-69BE-49B8-BCAA-4F36F3942E66}" srcOrd="1" destOrd="0" presId="urn:microsoft.com/office/officeart/2008/layout/LinedList"/>
    <dgm:cxn modelId="{99A38202-7CFE-41C6-AB7A-EB802776402E}" type="presParOf" srcId="{D5B75949-69BE-49B8-BCAA-4F36F3942E66}" destId="{91775F6B-0044-446B-964A-301FD7F6105C}" srcOrd="0" destOrd="0" presId="urn:microsoft.com/office/officeart/2008/layout/LinedList"/>
    <dgm:cxn modelId="{5A8EE50D-F465-4EE6-BBEF-13397C0BD144}" type="presParOf" srcId="{D5B75949-69BE-49B8-BCAA-4F36F3942E66}" destId="{E99940F7-9655-439E-9637-D16F33BF2A22}" srcOrd="1" destOrd="0" presId="urn:microsoft.com/office/officeart/2008/layout/LinedList"/>
    <dgm:cxn modelId="{2DF70222-0467-42CC-AD68-D61C56205892}" type="presParOf" srcId="{D5B75949-69BE-49B8-BCAA-4F36F3942E66}" destId="{2B0AE362-6242-4835-A6F3-837222320CA1}" srcOrd="2" destOrd="0" presId="urn:microsoft.com/office/officeart/2008/layout/LinedList"/>
    <dgm:cxn modelId="{4EC22B00-282E-48FA-BAE2-CD992CDB2695}" type="presParOf" srcId="{48C4BE15-59A6-420A-9B74-0B7EDAF2F872}" destId="{F78ED2B0-E2F7-4D82-A576-A2B1B7B5EBC7}" srcOrd="2" destOrd="0" presId="urn:microsoft.com/office/officeart/2008/layout/LinedList"/>
    <dgm:cxn modelId="{C031B8ED-368D-4F8C-BAB0-05FE41CE4D6D}" type="presParOf" srcId="{48C4BE15-59A6-420A-9B74-0B7EDAF2F872}" destId="{FD2C59DD-0109-40D6-85F9-15F837451E31}" srcOrd="3" destOrd="0" presId="urn:microsoft.com/office/officeart/2008/layout/LinedList"/>
    <dgm:cxn modelId="{3BB0945A-9466-44F2-9A7C-687A2EA6C16C}" type="presParOf" srcId="{48C4BE15-59A6-420A-9B74-0B7EDAF2F872}" destId="{BDDFA824-D53A-4A4C-80A0-7F432A30DAB9}" srcOrd="4" destOrd="0" presId="urn:microsoft.com/office/officeart/2008/layout/LinedList"/>
    <dgm:cxn modelId="{535502F4-753C-45B4-BAC9-13F522336932}" type="presParOf" srcId="{BDDFA824-D53A-4A4C-80A0-7F432A30DAB9}" destId="{A79EC05A-AE82-433F-B2C0-12FE2BBCEFAC}" srcOrd="0" destOrd="0" presId="urn:microsoft.com/office/officeart/2008/layout/LinedList"/>
    <dgm:cxn modelId="{D8148E9E-555F-4688-8F86-DFDF145DEA81}" type="presParOf" srcId="{BDDFA824-D53A-4A4C-80A0-7F432A30DAB9}" destId="{5D35F6A1-6B8B-4F50-88A7-53B3A2C7158A}" srcOrd="1" destOrd="0" presId="urn:microsoft.com/office/officeart/2008/layout/LinedList"/>
    <dgm:cxn modelId="{EC35A907-E22A-4D0B-AA61-2F533F23A1C0}" type="presParOf" srcId="{BDDFA824-D53A-4A4C-80A0-7F432A30DAB9}" destId="{3EC3A229-4A8D-4069-9C99-64A3F009B13A}" srcOrd="2" destOrd="0" presId="urn:microsoft.com/office/officeart/2008/layout/LinedList"/>
    <dgm:cxn modelId="{E9F0904C-0E03-4E43-BAE9-ED8B20D003EF}" type="presParOf" srcId="{48C4BE15-59A6-420A-9B74-0B7EDAF2F872}" destId="{D4A2A9D4-280C-4866-ACC1-31DAAC19985F}" srcOrd="5" destOrd="0" presId="urn:microsoft.com/office/officeart/2008/layout/LinedList"/>
    <dgm:cxn modelId="{A4BFB46F-FC9B-4819-B50F-BC9BFF8AF53F}" type="presParOf" srcId="{48C4BE15-59A6-420A-9B74-0B7EDAF2F872}" destId="{3C012B6E-1023-4B74-9452-903A431EFFB6}" srcOrd="6" destOrd="0" presId="urn:microsoft.com/office/officeart/2008/layout/LinedList"/>
    <dgm:cxn modelId="{5D2F9043-6A6A-4BDA-9EDC-76380441D59F}" type="presParOf" srcId="{48C4BE15-59A6-420A-9B74-0B7EDAF2F872}" destId="{3CEC35DD-1FEF-4D13-8469-E9F2FEFC35FC}" srcOrd="7" destOrd="0" presId="urn:microsoft.com/office/officeart/2008/layout/LinedList"/>
    <dgm:cxn modelId="{EB1489CE-F8FA-44BB-BFA5-8ACDC49D54B1}" type="presParOf" srcId="{3CEC35DD-1FEF-4D13-8469-E9F2FEFC35FC}" destId="{EEAA77F7-964F-4CD2-9FF9-FBF90975DA30}" srcOrd="0" destOrd="0" presId="urn:microsoft.com/office/officeart/2008/layout/LinedList"/>
    <dgm:cxn modelId="{7691CC75-6B8C-4E5D-AC7F-2BD967D3741B}" type="presParOf" srcId="{3CEC35DD-1FEF-4D13-8469-E9F2FEFC35FC}" destId="{968AF632-3A10-462C-9C84-6E47F8FD54FB}" srcOrd="1" destOrd="0" presId="urn:microsoft.com/office/officeart/2008/layout/LinedList"/>
    <dgm:cxn modelId="{5C2042AA-2628-45AA-87EA-845C313A0E92}" type="presParOf" srcId="{3CEC35DD-1FEF-4D13-8469-E9F2FEFC35FC}" destId="{D5ED6D35-6DD4-47CA-B18C-0C6A086B0D71}" srcOrd="2" destOrd="0" presId="urn:microsoft.com/office/officeart/2008/layout/LinedList"/>
    <dgm:cxn modelId="{7C0B15D9-1BE3-4E86-ADAF-B5C2E7C91C68}" type="presParOf" srcId="{48C4BE15-59A6-420A-9B74-0B7EDAF2F872}" destId="{20D0F236-9AFD-41CD-B992-1EBAEC8BC6E6}" srcOrd="8" destOrd="0" presId="urn:microsoft.com/office/officeart/2008/layout/LinedList"/>
    <dgm:cxn modelId="{90D843F4-7F3F-46DD-B14C-A0506A500B07}" type="presParOf" srcId="{48C4BE15-59A6-420A-9B74-0B7EDAF2F872}" destId="{11260389-3866-4B45-856F-E97C33529B6A}" srcOrd="9" destOrd="0" presId="urn:microsoft.com/office/officeart/2008/layout/LinedList"/>
    <dgm:cxn modelId="{AF5DCF18-BCDD-4B87-85F8-B5056560B81D}" type="presParOf" srcId="{48C4BE15-59A6-420A-9B74-0B7EDAF2F872}" destId="{2622EEF5-CD6A-4B96-ADE0-CB4FA9ED5AAE}" srcOrd="10" destOrd="0" presId="urn:microsoft.com/office/officeart/2008/layout/LinedList"/>
    <dgm:cxn modelId="{A2C54435-FBAC-46D7-B211-E89F7F752451}" type="presParOf" srcId="{2622EEF5-CD6A-4B96-ADE0-CB4FA9ED5AAE}" destId="{6673B062-BC16-46BF-AC5D-4BD22559C8E0}" srcOrd="0" destOrd="0" presId="urn:microsoft.com/office/officeart/2008/layout/LinedList"/>
    <dgm:cxn modelId="{2BF1F15E-57CF-49C8-9729-156A3F4BF953}" type="presParOf" srcId="{2622EEF5-CD6A-4B96-ADE0-CB4FA9ED5AAE}" destId="{AE6C33BD-25A9-45C7-ADDF-D7A51D8A364E}" srcOrd="1" destOrd="0" presId="urn:microsoft.com/office/officeart/2008/layout/LinedList"/>
    <dgm:cxn modelId="{95F47F6A-FB65-4F2B-8F2B-CD05B829CE30}" type="presParOf" srcId="{2622EEF5-CD6A-4B96-ADE0-CB4FA9ED5AAE}" destId="{C7C4AF74-EE7A-4D31-94E0-9F14E49F26DF}" srcOrd="2" destOrd="0" presId="urn:microsoft.com/office/officeart/2008/layout/LinedList"/>
    <dgm:cxn modelId="{27703419-E29C-440E-AD6B-C742C4EF0F2E}" type="presParOf" srcId="{48C4BE15-59A6-420A-9B74-0B7EDAF2F872}" destId="{30BBBAEA-818F-49BC-A94D-8EA7C4BD23D0}" srcOrd="11" destOrd="0" presId="urn:microsoft.com/office/officeart/2008/layout/LinedList"/>
    <dgm:cxn modelId="{898869A5-2CC7-4233-A352-A0871C222292}" type="presParOf" srcId="{48C4BE15-59A6-420A-9B74-0B7EDAF2F872}" destId="{8879CBBC-20EF-4479-81FB-2FA7651F125C}" srcOrd="12" destOrd="0" presId="urn:microsoft.com/office/officeart/2008/layout/LinedList"/>
    <dgm:cxn modelId="{B12A954A-23EC-4D33-AF7E-8BEE616500E8}" type="presParOf" srcId="{48C4BE15-59A6-420A-9B74-0B7EDAF2F872}" destId="{AB6781E8-FFFE-45E3-B646-A4FB1BDB1677}" srcOrd="13" destOrd="0" presId="urn:microsoft.com/office/officeart/2008/layout/LinedList"/>
    <dgm:cxn modelId="{94088461-73C4-4B9E-A26D-36227434D8A7}" type="presParOf" srcId="{AB6781E8-FFFE-45E3-B646-A4FB1BDB1677}" destId="{541DDDA4-43E4-44B6-B2DB-C01176E9595A}" srcOrd="0" destOrd="0" presId="urn:microsoft.com/office/officeart/2008/layout/LinedList"/>
    <dgm:cxn modelId="{E88907DC-80FC-4517-8D99-DAFC90477755}" type="presParOf" srcId="{AB6781E8-FFFE-45E3-B646-A4FB1BDB1677}" destId="{F2B917BE-757A-4B32-A7C4-04050EB14047}" srcOrd="1" destOrd="0" presId="urn:microsoft.com/office/officeart/2008/layout/LinedList"/>
    <dgm:cxn modelId="{CE110CA4-818E-42A3-A157-C750BDA96A7A}" type="presParOf" srcId="{AB6781E8-FFFE-45E3-B646-A4FB1BDB1677}" destId="{5D16176A-B28B-48E9-B92D-111F4B5D197D}" srcOrd="2" destOrd="0" presId="urn:microsoft.com/office/officeart/2008/layout/LinedList"/>
    <dgm:cxn modelId="{AA6F301F-F4F3-43A9-8D20-7B43C386A533}" type="presParOf" srcId="{48C4BE15-59A6-420A-9B74-0B7EDAF2F872}" destId="{539211BC-D643-4249-929F-747685DE8A32}" srcOrd="14" destOrd="0" presId="urn:microsoft.com/office/officeart/2008/layout/LinedList"/>
    <dgm:cxn modelId="{691A7D8C-ACEE-43EC-9AD9-B08EF9A5BAF6}" type="presParOf" srcId="{48C4BE15-59A6-420A-9B74-0B7EDAF2F872}" destId="{E5F82AE3-FC57-4F62-A29A-39E3F72A3FFE}" srcOrd="15" destOrd="0" presId="urn:microsoft.com/office/officeart/2008/layout/LinedList"/>
    <dgm:cxn modelId="{919896E2-BDDC-4BEE-8705-6A11BBF81F55}" type="presParOf" srcId="{48C4BE15-59A6-420A-9B74-0B7EDAF2F872}" destId="{EEE1D0CE-76D0-403A-924A-49A08BBE336C}" srcOrd="16" destOrd="0" presId="urn:microsoft.com/office/officeart/2008/layout/LinedList"/>
    <dgm:cxn modelId="{ED0629E7-BC6E-4326-80A7-8F353D3B12E2}" type="presParOf" srcId="{EEE1D0CE-76D0-403A-924A-49A08BBE336C}" destId="{A4704B37-6B7F-4E8F-B88A-74067B852510}" srcOrd="0" destOrd="0" presId="urn:microsoft.com/office/officeart/2008/layout/LinedList"/>
    <dgm:cxn modelId="{803B4B36-84D7-4C5F-81D1-987CCC2965A1}" type="presParOf" srcId="{EEE1D0CE-76D0-403A-924A-49A08BBE336C}" destId="{3C2C9EEB-2EF9-493A-8172-E376AA33AD0F}" srcOrd="1" destOrd="0" presId="urn:microsoft.com/office/officeart/2008/layout/LinedList"/>
    <dgm:cxn modelId="{E40C529C-6B69-4077-81CA-FA6461D7391E}" type="presParOf" srcId="{EEE1D0CE-76D0-403A-924A-49A08BBE336C}" destId="{6B9BEB62-5E82-4A36-BCDC-3D71995B9278}" srcOrd="2" destOrd="0" presId="urn:microsoft.com/office/officeart/2008/layout/LinedList"/>
    <dgm:cxn modelId="{7F9956BF-98C1-4B87-9269-64A9EAFA6336}" type="presParOf" srcId="{48C4BE15-59A6-420A-9B74-0B7EDAF2F872}" destId="{0E93A6B3-2E9A-4C3C-98D3-F7EC8D0FEE52}" srcOrd="17" destOrd="0" presId="urn:microsoft.com/office/officeart/2008/layout/LinedList"/>
    <dgm:cxn modelId="{9DED1599-08E0-41E8-A0CB-6ED443DF6034}" type="presParOf" srcId="{48C4BE15-59A6-420A-9B74-0B7EDAF2F872}" destId="{DCBBB2B1-1DDD-4285-A1D4-7ADE994163D3}" srcOrd="18" destOrd="0" presId="urn:microsoft.com/office/officeart/2008/layout/LinedList"/>
    <dgm:cxn modelId="{BE0C31B3-7E19-4682-953F-13641B338196}" type="presParOf" srcId="{48C4BE15-59A6-420A-9B74-0B7EDAF2F872}" destId="{E60861CE-63CE-4DC0-A966-0AAC54D9D2C3}" srcOrd="19" destOrd="0" presId="urn:microsoft.com/office/officeart/2008/layout/LinedList"/>
    <dgm:cxn modelId="{DF715255-F3EC-4871-AB14-180482C454BB}" type="presParOf" srcId="{E60861CE-63CE-4DC0-A966-0AAC54D9D2C3}" destId="{99F77993-3935-4065-8A94-D62678C762CE}" srcOrd="0" destOrd="0" presId="urn:microsoft.com/office/officeart/2008/layout/LinedList"/>
    <dgm:cxn modelId="{B35BA2F4-FA1C-45DE-BBC6-84D2FE5A14A4}" type="presParOf" srcId="{E60861CE-63CE-4DC0-A966-0AAC54D9D2C3}" destId="{1B802125-D2F3-4ADF-B706-958E8B7BFC48}" srcOrd="1" destOrd="0" presId="urn:microsoft.com/office/officeart/2008/layout/LinedList"/>
    <dgm:cxn modelId="{A5FD31C1-53F3-4341-ABEB-11F904AC1F65}" type="presParOf" srcId="{E60861CE-63CE-4DC0-A966-0AAC54D9D2C3}" destId="{A8381C53-8345-4F39-A6AD-ED81283C224E}" srcOrd="2" destOrd="0" presId="urn:microsoft.com/office/officeart/2008/layout/LinedList"/>
    <dgm:cxn modelId="{0303976A-A218-4760-ABE3-A1AD7EE04D13}" type="presParOf" srcId="{48C4BE15-59A6-420A-9B74-0B7EDAF2F872}" destId="{567533CD-B7BD-4735-B578-88B678D7936B}" srcOrd="20" destOrd="0" presId="urn:microsoft.com/office/officeart/2008/layout/LinedList"/>
    <dgm:cxn modelId="{DFBACA40-F719-47A0-B65B-9AD82A8205A2}" type="presParOf" srcId="{48C4BE15-59A6-420A-9B74-0B7EDAF2F872}" destId="{18E534B8-263C-4F5E-AED9-9873C63F02AE}" srcOrd="21" destOrd="0" presId="urn:microsoft.com/office/officeart/2008/layout/LinedList"/>
    <dgm:cxn modelId="{A89F5168-32FE-4D88-888B-867865980275}" type="presParOf" srcId="{48C4BE15-59A6-420A-9B74-0B7EDAF2F872}" destId="{56840F04-5C2D-4BD9-91E1-AC66C83F1CBB}" srcOrd="22" destOrd="0" presId="urn:microsoft.com/office/officeart/2008/layout/LinedList"/>
    <dgm:cxn modelId="{C060BD37-8834-4F43-A4BD-9F3A22940457}" type="presParOf" srcId="{56840F04-5C2D-4BD9-91E1-AC66C83F1CBB}" destId="{17315411-378F-44BC-B1A0-48DDEA7A1B01}" srcOrd="0" destOrd="0" presId="urn:microsoft.com/office/officeart/2008/layout/LinedList"/>
    <dgm:cxn modelId="{1436D383-DA90-4C88-9C02-314837E5A90D}" type="presParOf" srcId="{56840F04-5C2D-4BD9-91E1-AC66C83F1CBB}" destId="{1B1AA2F6-F1F9-4C05-82F0-527FB63AA2A3}" srcOrd="1" destOrd="0" presId="urn:microsoft.com/office/officeart/2008/layout/LinedList"/>
    <dgm:cxn modelId="{EA8CB16F-4BE6-46D0-8FD8-F12269493270}" type="presParOf" srcId="{56840F04-5C2D-4BD9-91E1-AC66C83F1CBB}" destId="{297EF88B-D38D-4CA3-9E49-4AF3BB5386A5}" srcOrd="2" destOrd="0" presId="urn:microsoft.com/office/officeart/2008/layout/LinedList"/>
    <dgm:cxn modelId="{3738D4B1-FBF7-4C57-A6F3-2BB3E2698832}" type="presParOf" srcId="{48C4BE15-59A6-420A-9B74-0B7EDAF2F872}" destId="{060CB97E-F76C-443B-80DE-D4F463B78173}" srcOrd="23" destOrd="0" presId="urn:microsoft.com/office/officeart/2008/layout/LinedList"/>
    <dgm:cxn modelId="{C2B876A1-E206-4B4A-B718-A9654FEC9E5F}" type="presParOf" srcId="{48C4BE15-59A6-420A-9B74-0B7EDAF2F872}" destId="{34F12DD9-83CF-49FF-80C4-17121F2CA52D}" srcOrd="24"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E27E95-30CA-430A-B44D-AB1970D1A53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7D6036CB-0391-4D01-B20A-11CB3742ACE5}">
      <dgm:prSet phldrT="[Texto]"/>
      <dgm:spPr>
        <a:xfrm>
          <a:off x="0" y="237005"/>
          <a:ext cx="1607780" cy="563198"/>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s-ES">
              <a:solidFill>
                <a:sysClr val="window" lastClr="FFFFFF"/>
              </a:solidFill>
              <a:latin typeface="Calibri"/>
              <a:ea typeface="+mn-ea"/>
              <a:cs typeface="+mn-cs"/>
            </a:rPr>
            <a:t>MATERIAS PRIMAS Y AUXILIARES</a:t>
          </a:r>
        </a:p>
      </dgm:t>
    </dgm:pt>
    <dgm:pt modelId="{E4F667B1-A266-4128-A09F-54A49F240528}" type="parTrans" cxnId="{BA4794EA-C1C1-4980-9A01-F833E85BF83E}">
      <dgm:prSet/>
      <dgm:spPr/>
      <dgm:t>
        <a:bodyPr/>
        <a:lstStyle/>
        <a:p>
          <a:pPr algn="ctr"/>
          <a:endParaRPr lang="es-ES"/>
        </a:p>
      </dgm:t>
    </dgm:pt>
    <dgm:pt modelId="{51A5C04D-2A6B-4B34-9017-95DBC50B822F}" type="sibTrans" cxnId="{BA4794EA-C1C1-4980-9A01-F833E85BF83E}">
      <dgm:prSet/>
      <dgm:spPr/>
      <dgm:t>
        <a:bodyPr/>
        <a:lstStyle/>
        <a:p>
          <a:pPr algn="ctr"/>
          <a:endParaRPr lang="es-ES"/>
        </a:p>
      </dgm:t>
    </dgm:pt>
    <dgm:pt modelId="{093C9A97-BF52-4358-878D-35C2EAD6B3F7}">
      <dgm:prSet phldrT="[Texto]"/>
      <dgm:spPr>
        <a:xfrm>
          <a:off x="360594" y="1039872"/>
          <a:ext cx="938663" cy="520665"/>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s-ES">
              <a:solidFill>
                <a:sysClr val="window" lastClr="FFFFFF"/>
              </a:solidFill>
              <a:latin typeface="Calibri"/>
              <a:ea typeface="+mn-ea"/>
              <a:cs typeface="+mn-cs"/>
            </a:rPr>
            <a:t>PROCESO</a:t>
          </a:r>
        </a:p>
      </dgm:t>
    </dgm:pt>
    <dgm:pt modelId="{6A24E91B-CA36-48B2-BE51-97DAD1B4C704}" type="parTrans" cxnId="{2329459F-255A-4AA5-ABEC-E886700D4DDD}">
      <dgm:prSet/>
      <dgm:spPr/>
      <dgm:t>
        <a:bodyPr/>
        <a:lstStyle/>
        <a:p>
          <a:pPr algn="ctr"/>
          <a:endParaRPr lang="es-ES"/>
        </a:p>
      </dgm:t>
    </dgm:pt>
    <dgm:pt modelId="{52049F01-882E-4557-A375-32A1FB6D40C7}" type="sibTrans" cxnId="{2329459F-255A-4AA5-ABEC-E886700D4DDD}">
      <dgm:prSet/>
      <dgm:spPr/>
      <dgm:t>
        <a:bodyPr/>
        <a:lstStyle/>
        <a:p>
          <a:pPr algn="ctr"/>
          <a:endParaRPr lang="es-ES"/>
        </a:p>
      </dgm:t>
    </dgm:pt>
    <dgm:pt modelId="{66B20509-D6E5-47E3-9AF5-241BAA1F56C9}">
      <dgm:prSet phldrT="[Texto]"/>
      <dgm:spPr>
        <a:xfrm>
          <a:off x="0" y="1836911"/>
          <a:ext cx="1616819" cy="563198"/>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s-ES">
              <a:solidFill>
                <a:sysClr val="window" lastClr="FFFFFF"/>
              </a:solidFill>
              <a:latin typeface="Calibri"/>
              <a:ea typeface="+mn-ea"/>
              <a:cs typeface="+mn-cs"/>
            </a:rPr>
            <a:t>DESECHOS</a:t>
          </a:r>
        </a:p>
      </dgm:t>
    </dgm:pt>
    <dgm:pt modelId="{38D442F3-3C4A-490A-ADE9-EE8560FA486C}" type="parTrans" cxnId="{C495E15D-B5FD-45B0-A8D4-007F60AD08A1}">
      <dgm:prSet/>
      <dgm:spPr/>
      <dgm:t>
        <a:bodyPr/>
        <a:lstStyle/>
        <a:p>
          <a:pPr algn="ctr"/>
          <a:endParaRPr lang="es-ES"/>
        </a:p>
      </dgm:t>
    </dgm:pt>
    <dgm:pt modelId="{B7D24AF2-BFFA-47FB-9639-3F79F0BE810B}" type="sibTrans" cxnId="{C495E15D-B5FD-45B0-A8D4-007F60AD08A1}">
      <dgm:prSet/>
      <dgm:spPr/>
      <dgm:t>
        <a:bodyPr/>
        <a:lstStyle/>
        <a:p>
          <a:pPr algn="ctr"/>
          <a:endParaRPr lang="es-ES"/>
        </a:p>
      </dgm:t>
    </dgm:pt>
    <dgm:pt modelId="{5436348A-5F2F-4DCB-9765-933294B60424}">
      <dgm:prSet phldrT="[Texto]"/>
      <dgm:spPr>
        <a:xfrm>
          <a:off x="1710812" y="616519"/>
          <a:ext cx="1575312" cy="1399699"/>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r>
            <a:rPr lang="es-ES">
              <a:solidFill>
                <a:sysClr val="window" lastClr="FFFFFF"/>
              </a:solidFill>
              <a:latin typeface="Calibri"/>
              <a:ea typeface="+mn-ea"/>
              <a:cs typeface="+mn-cs"/>
            </a:rPr>
            <a:t>PRODUCTO/SERVICIO</a:t>
          </a:r>
        </a:p>
      </dgm:t>
    </dgm:pt>
    <dgm:pt modelId="{8A43C74A-CE1A-4639-A04D-8124EE96891D}" type="parTrans" cxnId="{D285CF5A-C1CD-4669-876A-AFF8541CD35F}">
      <dgm:prSet/>
      <dgm:spPr/>
      <dgm:t>
        <a:bodyPr/>
        <a:lstStyle/>
        <a:p>
          <a:pPr algn="ctr"/>
          <a:endParaRPr lang="es-ES"/>
        </a:p>
      </dgm:t>
    </dgm:pt>
    <dgm:pt modelId="{2B7521D5-5D08-4559-8043-06E130A0C114}" type="sibTrans" cxnId="{D285CF5A-C1CD-4669-876A-AFF8541CD35F}">
      <dgm:prSet/>
      <dgm:spPr/>
      <dgm:t>
        <a:bodyPr/>
        <a:lstStyle/>
        <a:p>
          <a:pPr algn="ctr"/>
          <a:endParaRPr lang="es-ES"/>
        </a:p>
      </dgm:t>
    </dgm:pt>
    <dgm:pt modelId="{73F20D2F-3478-43B3-B9F0-5727FB2ED558}" type="pres">
      <dgm:prSet presAssocID="{E1E27E95-30CA-430A-B44D-AB1970D1A530}" presName="diagram" presStyleCnt="0">
        <dgm:presLayoutVars>
          <dgm:dir/>
          <dgm:resizeHandles val="exact"/>
        </dgm:presLayoutVars>
      </dgm:prSet>
      <dgm:spPr/>
      <dgm:t>
        <a:bodyPr/>
        <a:lstStyle/>
        <a:p>
          <a:endParaRPr lang="es-ES"/>
        </a:p>
      </dgm:t>
    </dgm:pt>
    <dgm:pt modelId="{76D2D15D-F86F-4A08-AEB6-21F2EDF22D09}" type="pres">
      <dgm:prSet presAssocID="{7D6036CB-0391-4D01-B20A-11CB3742ACE5}" presName="node" presStyleLbl="node1" presStyleIdx="0" presStyleCnt="4" custScaleX="171284" custLinFactNeighborX="-34401" custLinFactNeighborY="-5329">
        <dgm:presLayoutVars>
          <dgm:bulletEnabled val="1"/>
        </dgm:presLayoutVars>
      </dgm:prSet>
      <dgm:spPr>
        <a:prstGeom prst="rect">
          <a:avLst/>
        </a:prstGeom>
      </dgm:spPr>
      <dgm:t>
        <a:bodyPr/>
        <a:lstStyle/>
        <a:p>
          <a:endParaRPr lang="es-ES"/>
        </a:p>
      </dgm:t>
    </dgm:pt>
    <dgm:pt modelId="{B122ECA4-B83D-469C-911B-C8E90D7BE3D6}" type="pres">
      <dgm:prSet presAssocID="{51A5C04D-2A6B-4B34-9017-95DBC50B822F}" presName="sibTrans" presStyleCnt="0"/>
      <dgm:spPr/>
    </dgm:pt>
    <dgm:pt modelId="{764A2EBE-7EDA-41D5-A64F-E1F3885D51B5}" type="pres">
      <dgm:prSet presAssocID="{093C9A97-BF52-4358-878D-35C2EAD6B3F7}" presName="node" presStyleLbl="node1" presStyleIdx="1" presStyleCnt="4" custScaleY="92448" custLinFactX="-77269" custLinFactY="33450" custLinFactNeighborX="-100000" custLinFactNeighborY="100000">
        <dgm:presLayoutVars>
          <dgm:bulletEnabled val="1"/>
        </dgm:presLayoutVars>
      </dgm:prSet>
      <dgm:spPr>
        <a:prstGeom prst="rect">
          <a:avLst/>
        </a:prstGeom>
      </dgm:spPr>
      <dgm:t>
        <a:bodyPr/>
        <a:lstStyle/>
        <a:p>
          <a:endParaRPr lang="es-ES"/>
        </a:p>
      </dgm:t>
    </dgm:pt>
    <dgm:pt modelId="{6FE0486A-726D-4F2D-9FF1-6FDD8410FDC4}" type="pres">
      <dgm:prSet presAssocID="{52049F01-882E-4557-A375-32A1FB6D40C7}" presName="sibTrans" presStyleCnt="0"/>
      <dgm:spPr/>
    </dgm:pt>
    <dgm:pt modelId="{E2789BB6-786B-43B1-BB8C-40CB0FB56B8B}" type="pres">
      <dgm:prSet presAssocID="{66B20509-D6E5-47E3-9AF5-241BAA1F56C9}" presName="node" presStyleLbl="node1" presStyleIdx="2" presStyleCnt="4" custScaleX="172247" custLinFactNeighborX="-1021" custLinFactNeighborY="87816">
        <dgm:presLayoutVars>
          <dgm:bulletEnabled val="1"/>
        </dgm:presLayoutVars>
      </dgm:prSet>
      <dgm:spPr>
        <a:prstGeom prst="rect">
          <a:avLst/>
        </a:prstGeom>
      </dgm:spPr>
      <dgm:t>
        <a:bodyPr/>
        <a:lstStyle/>
        <a:p>
          <a:endParaRPr lang="es-ES"/>
        </a:p>
      </dgm:t>
    </dgm:pt>
    <dgm:pt modelId="{E5B13277-7C94-4951-866A-5D5F65151E21}" type="pres">
      <dgm:prSet presAssocID="{B7D24AF2-BFFA-47FB-9639-3F79F0BE810B}" presName="sibTrans" presStyleCnt="0"/>
      <dgm:spPr/>
    </dgm:pt>
    <dgm:pt modelId="{A4492ECC-CA55-4F49-B5E2-00AE12E3DEA6}" type="pres">
      <dgm:prSet presAssocID="{5436348A-5F2F-4DCB-9765-933294B60424}" presName="node" presStyleLbl="node1" presStyleIdx="3" presStyleCnt="4" custScaleX="167825" custScaleY="248527" custLinFactNeighborX="12954" custLinFactNeighborY="-54610">
        <dgm:presLayoutVars>
          <dgm:bulletEnabled val="1"/>
        </dgm:presLayoutVars>
      </dgm:prSet>
      <dgm:spPr>
        <a:prstGeom prst="rect">
          <a:avLst/>
        </a:prstGeom>
      </dgm:spPr>
      <dgm:t>
        <a:bodyPr/>
        <a:lstStyle/>
        <a:p>
          <a:endParaRPr lang="es-ES"/>
        </a:p>
      </dgm:t>
    </dgm:pt>
  </dgm:ptLst>
  <dgm:cxnLst>
    <dgm:cxn modelId="{C495E15D-B5FD-45B0-A8D4-007F60AD08A1}" srcId="{E1E27E95-30CA-430A-B44D-AB1970D1A530}" destId="{66B20509-D6E5-47E3-9AF5-241BAA1F56C9}" srcOrd="2" destOrd="0" parTransId="{38D442F3-3C4A-490A-ADE9-EE8560FA486C}" sibTransId="{B7D24AF2-BFFA-47FB-9639-3F79F0BE810B}"/>
    <dgm:cxn modelId="{BA4794EA-C1C1-4980-9A01-F833E85BF83E}" srcId="{E1E27E95-30CA-430A-B44D-AB1970D1A530}" destId="{7D6036CB-0391-4D01-B20A-11CB3742ACE5}" srcOrd="0" destOrd="0" parTransId="{E4F667B1-A266-4128-A09F-54A49F240528}" sibTransId="{51A5C04D-2A6B-4B34-9017-95DBC50B822F}"/>
    <dgm:cxn modelId="{2329459F-255A-4AA5-ABEC-E886700D4DDD}" srcId="{E1E27E95-30CA-430A-B44D-AB1970D1A530}" destId="{093C9A97-BF52-4358-878D-35C2EAD6B3F7}" srcOrd="1" destOrd="0" parTransId="{6A24E91B-CA36-48B2-BE51-97DAD1B4C704}" sibTransId="{52049F01-882E-4557-A375-32A1FB6D40C7}"/>
    <dgm:cxn modelId="{698A8AC4-83CD-4682-8E43-47C7EF08ECCD}" type="presOf" srcId="{093C9A97-BF52-4358-878D-35C2EAD6B3F7}" destId="{764A2EBE-7EDA-41D5-A64F-E1F3885D51B5}" srcOrd="0" destOrd="0" presId="urn:microsoft.com/office/officeart/2005/8/layout/default"/>
    <dgm:cxn modelId="{DF0E7A68-8616-444F-B411-72091DE58ABB}" type="presOf" srcId="{66B20509-D6E5-47E3-9AF5-241BAA1F56C9}" destId="{E2789BB6-786B-43B1-BB8C-40CB0FB56B8B}" srcOrd="0" destOrd="0" presId="urn:microsoft.com/office/officeart/2005/8/layout/default"/>
    <dgm:cxn modelId="{6E06DA91-CC9A-4A2C-A6A6-1845D203DE29}" type="presOf" srcId="{E1E27E95-30CA-430A-B44D-AB1970D1A530}" destId="{73F20D2F-3478-43B3-B9F0-5727FB2ED558}" srcOrd="0" destOrd="0" presId="urn:microsoft.com/office/officeart/2005/8/layout/default"/>
    <dgm:cxn modelId="{2C5FAB39-B820-4AA2-BAE3-A1AB460D0EED}" type="presOf" srcId="{7D6036CB-0391-4D01-B20A-11CB3742ACE5}" destId="{76D2D15D-F86F-4A08-AEB6-21F2EDF22D09}" srcOrd="0" destOrd="0" presId="urn:microsoft.com/office/officeart/2005/8/layout/default"/>
    <dgm:cxn modelId="{D285CF5A-C1CD-4669-876A-AFF8541CD35F}" srcId="{E1E27E95-30CA-430A-B44D-AB1970D1A530}" destId="{5436348A-5F2F-4DCB-9765-933294B60424}" srcOrd="3" destOrd="0" parTransId="{8A43C74A-CE1A-4639-A04D-8124EE96891D}" sibTransId="{2B7521D5-5D08-4559-8043-06E130A0C114}"/>
    <dgm:cxn modelId="{2FE170AB-703F-41D6-A14D-00B9231D0F5E}" type="presOf" srcId="{5436348A-5F2F-4DCB-9765-933294B60424}" destId="{A4492ECC-CA55-4F49-B5E2-00AE12E3DEA6}" srcOrd="0" destOrd="0" presId="urn:microsoft.com/office/officeart/2005/8/layout/default"/>
    <dgm:cxn modelId="{45CAAC4E-D47C-4157-9F91-60354489B78F}" type="presParOf" srcId="{73F20D2F-3478-43B3-B9F0-5727FB2ED558}" destId="{76D2D15D-F86F-4A08-AEB6-21F2EDF22D09}" srcOrd="0" destOrd="0" presId="urn:microsoft.com/office/officeart/2005/8/layout/default"/>
    <dgm:cxn modelId="{A295DB74-2950-47FD-BC46-0E17B7A47E65}" type="presParOf" srcId="{73F20D2F-3478-43B3-B9F0-5727FB2ED558}" destId="{B122ECA4-B83D-469C-911B-C8E90D7BE3D6}" srcOrd="1" destOrd="0" presId="urn:microsoft.com/office/officeart/2005/8/layout/default"/>
    <dgm:cxn modelId="{D76368D2-D692-460F-9597-8002840F79C9}" type="presParOf" srcId="{73F20D2F-3478-43B3-B9F0-5727FB2ED558}" destId="{764A2EBE-7EDA-41D5-A64F-E1F3885D51B5}" srcOrd="2" destOrd="0" presId="urn:microsoft.com/office/officeart/2005/8/layout/default"/>
    <dgm:cxn modelId="{054043AD-0ECC-4D63-AC91-4022666B54B9}" type="presParOf" srcId="{73F20D2F-3478-43B3-B9F0-5727FB2ED558}" destId="{6FE0486A-726D-4F2D-9FF1-6FDD8410FDC4}" srcOrd="3" destOrd="0" presId="urn:microsoft.com/office/officeart/2005/8/layout/default"/>
    <dgm:cxn modelId="{FA6C9020-73F0-439B-B907-F0877FAF00DC}" type="presParOf" srcId="{73F20D2F-3478-43B3-B9F0-5727FB2ED558}" destId="{E2789BB6-786B-43B1-BB8C-40CB0FB56B8B}" srcOrd="4" destOrd="0" presId="urn:microsoft.com/office/officeart/2005/8/layout/default"/>
    <dgm:cxn modelId="{8B735491-D5F0-49A4-857D-120BC875D3CD}" type="presParOf" srcId="{73F20D2F-3478-43B3-B9F0-5727FB2ED558}" destId="{E5B13277-7C94-4951-866A-5D5F65151E21}" srcOrd="5" destOrd="0" presId="urn:microsoft.com/office/officeart/2005/8/layout/default"/>
    <dgm:cxn modelId="{51062971-19C0-4A60-AACA-80456BEA0398}" type="presParOf" srcId="{73F20D2F-3478-43B3-B9F0-5727FB2ED558}" destId="{A4492ECC-CA55-4F49-B5E2-00AE12E3DEA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9A64EC-996D-4756-A915-7785060CFC49}"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ES"/>
        </a:p>
      </dgm:t>
    </dgm:pt>
    <dgm:pt modelId="{6297F232-6C08-4F3B-801D-C9A340688E0F}">
      <dgm:prSet phldrT="[Texto]"/>
      <dgm:spPr/>
      <dgm:t>
        <a:bodyPr/>
        <a:lstStyle/>
        <a:p>
          <a:r>
            <a:rPr lang="es-ES" dirty="0" smtClean="0"/>
            <a:t>Categoría A</a:t>
          </a:r>
          <a:endParaRPr lang="es-ES" dirty="0"/>
        </a:p>
      </dgm:t>
    </dgm:pt>
    <dgm:pt modelId="{AF8EAEA7-C1CE-434A-BA49-031B190EF9F7}" type="parTrans" cxnId="{5A92BB22-FA83-4B43-9304-D37F2221E6A8}">
      <dgm:prSet/>
      <dgm:spPr/>
      <dgm:t>
        <a:bodyPr/>
        <a:lstStyle/>
        <a:p>
          <a:endParaRPr lang="es-ES"/>
        </a:p>
      </dgm:t>
    </dgm:pt>
    <dgm:pt modelId="{5E50A9A5-E508-47F5-A9DF-97A59D15EB15}" type="sibTrans" cxnId="{5A92BB22-FA83-4B43-9304-D37F2221E6A8}">
      <dgm:prSet/>
      <dgm:spPr/>
      <dgm:t>
        <a:bodyPr/>
        <a:lstStyle/>
        <a:p>
          <a:endParaRPr lang="es-ES"/>
        </a:p>
      </dgm:t>
    </dgm:pt>
    <dgm:pt modelId="{BA066552-8805-460B-9A86-D43AF0AE02C2}">
      <dgm:prSet phldrT="[Texto]"/>
      <dgm:spPr/>
      <dgm:t>
        <a:bodyPr/>
        <a:lstStyle/>
        <a:p>
          <a:r>
            <a:rPr lang="es-ES" dirty="0" smtClean="0"/>
            <a:t>2814</a:t>
          </a:r>
          <a:endParaRPr lang="es-ES" dirty="0"/>
        </a:p>
      </dgm:t>
    </dgm:pt>
    <dgm:pt modelId="{027F552E-2B20-4B60-B434-5DE222270A71}" type="parTrans" cxnId="{CFADF059-5DC9-4923-BE13-984561707D29}">
      <dgm:prSet/>
      <dgm:spPr/>
      <dgm:t>
        <a:bodyPr/>
        <a:lstStyle/>
        <a:p>
          <a:endParaRPr lang="es-ES"/>
        </a:p>
      </dgm:t>
    </dgm:pt>
    <dgm:pt modelId="{274CA494-3DF5-4D72-842B-4357FBED0FA4}" type="sibTrans" cxnId="{CFADF059-5DC9-4923-BE13-984561707D29}">
      <dgm:prSet/>
      <dgm:spPr/>
      <dgm:t>
        <a:bodyPr/>
        <a:lstStyle/>
        <a:p>
          <a:endParaRPr lang="es-ES"/>
        </a:p>
      </dgm:t>
    </dgm:pt>
    <dgm:pt modelId="{A57A76C7-B586-430E-928E-8F8D06C06E09}">
      <dgm:prSet phldrT="[Texto]"/>
      <dgm:spPr/>
      <dgm:t>
        <a:bodyPr/>
        <a:lstStyle/>
        <a:p>
          <a:r>
            <a:rPr lang="es-ES" dirty="0" smtClean="0"/>
            <a:t>2900</a:t>
          </a:r>
          <a:endParaRPr lang="es-ES" dirty="0"/>
        </a:p>
      </dgm:t>
    </dgm:pt>
    <dgm:pt modelId="{14185351-4BBF-46F2-B1A3-1DB471F6F0D5}" type="parTrans" cxnId="{E0B28D96-2B2C-4CA1-BB63-DCC3CC4DA344}">
      <dgm:prSet/>
      <dgm:spPr/>
      <dgm:t>
        <a:bodyPr/>
        <a:lstStyle/>
        <a:p>
          <a:endParaRPr lang="es-ES"/>
        </a:p>
      </dgm:t>
    </dgm:pt>
    <dgm:pt modelId="{CAC0E151-88B8-4392-B698-9EFFA33C6F07}" type="sibTrans" cxnId="{E0B28D96-2B2C-4CA1-BB63-DCC3CC4DA344}">
      <dgm:prSet/>
      <dgm:spPr/>
      <dgm:t>
        <a:bodyPr/>
        <a:lstStyle/>
        <a:p>
          <a:endParaRPr lang="es-ES"/>
        </a:p>
      </dgm:t>
    </dgm:pt>
    <dgm:pt modelId="{C42E575B-FB5E-424A-8BDC-21868A53A8CE}">
      <dgm:prSet phldrT="[Texto]"/>
      <dgm:spPr/>
      <dgm:t>
        <a:bodyPr/>
        <a:lstStyle/>
        <a:p>
          <a:r>
            <a:rPr lang="es-ES" dirty="0" smtClean="0"/>
            <a:t>Categoría B</a:t>
          </a:r>
          <a:endParaRPr lang="es-ES" dirty="0"/>
        </a:p>
      </dgm:t>
    </dgm:pt>
    <dgm:pt modelId="{F957FD56-35A6-4E7A-A8A1-44FF34E4314A}" type="parTrans" cxnId="{E3E60FBB-C527-4075-883A-AE5357A6F5EC}">
      <dgm:prSet/>
      <dgm:spPr/>
      <dgm:t>
        <a:bodyPr/>
        <a:lstStyle/>
        <a:p>
          <a:endParaRPr lang="es-ES"/>
        </a:p>
      </dgm:t>
    </dgm:pt>
    <dgm:pt modelId="{1C399245-F1BF-4941-8379-734961805B55}" type="sibTrans" cxnId="{E3E60FBB-C527-4075-883A-AE5357A6F5EC}">
      <dgm:prSet/>
      <dgm:spPr/>
      <dgm:t>
        <a:bodyPr/>
        <a:lstStyle/>
        <a:p>
          <a:endParaRPr lang="es-ES"/>
        </a:p>
      </dgm:t>
    </dgm:pt>
    <dgm:pt modelId="{27CAC2F7-F1AF-4200-B92B-0ADB5EE16753}">
      <dgm:prSet phldrT="[Texto]"/>
      <dgm:spPr/>
      <dgm:t>
        <a:bodyPr/>
        <a:lstStyle/>
        <a:p>
          <a:r>
            <a:rPr lang="es-ES" dirty="0" smtClean="0"/>
            <a:t>3373</a:t>
          </a:r>
          <a:endParaRPr lang="es-ES" dirty="0"/>
        </a:p>
      </dgm:t>
    </dgm:pt>
    <dgm:pt modelId="{E7000025-B3C6-412A-ABED-9B4D237A50FB}" type="parTrans" cxnId="{86C55832-D742-4574-ADAE-ABFF046BC04B}">
      <dgm:prSet/>
      <dgm:spPr/>
      <dgm:t>
        <a:bodyPr/>
        <a:lstStyle/>
        <a:p>
          <a:endParaRPr lang="es-ES"/>
        </a:p>
      </dgm:t>
    </dgm:pt>
    <dgm:pt modelId="{CC1A0E84-6ACD-4391-994C-65129DBE20E9}" type="sibTrans" cxnId="{86C55832-D742-4574-ADAE-ABFF046BC04B}">
      <dgm:prSet/>
      <dgm:spPr/>
      <dgm:t>
        <a:bodyPr/>
        <a:lstStyle/>
        <a:p>
          <a:endParaRPr lang="es-ES"/>
        </a:p>
      </dgm:t>
    </dgm:pt>
    <dgm:pt modelId="{12BA7B76-5161-4D50-9A42-04542B623B84}">
      <dgm:prSet phldrT="[Texto]"/>
      <dgm:spPr/>
      <dgm:t>
        <a:bodyPr/>
        <a:lstStyle/>
        <a:p>
          <a:r>
            <a:rPr lang="es-ES" dirty="0" smtClean="0"/>
            <a:t>3291</a:t>
          </a:r>
          <a:endParaRPr lang="es-ES" dirty="0"/>
        </a:p>
      </dgm:t>
    </dgm:pt>
    <dgm:pt modelId="{B3DF1E4C-3CE7-4674-8EA3-4FF4497AB081}" type="parTrans" cxnId="{AB4747EB-0E6E-493F-80F2-C89A115FDFC7}">
      <dgm:prSet/>
      <dgm:spPr/>
      <dgm:t>
        <a:bodyPr/>
        <a:lstStyle/>
        <a:p>
          <a:endParaRPr lang="es-ES"/>
        </a:p>
      </dgm:t>
    </dgm:pt>
    <dgm:pt modelId="{563B69CA-192B-47D1-B87A-E469AF7F14FA}" type="sibTrans" cxnId="{AB4747EB-0E6E-493F-80F2-C89A115FDFC7}">
      <dgm:prSet/>
      <dgm:spPr/>
      <dgm:t>
        <a:bodyPr/>
        <a:lstStyle/>
        <a:p>
          <a:endParaRPr lang="es-ES"/>
        </a:p>
      </dgm:t>
    </dgm:pt>
    <dgm:pt modelId="{D36B9CB9-308A-4A23-9AA0-BDD7B44A621E}" type="pres">
      <dgm:prSet presAssocID="{1F9A64EC-996D-4756-A915-7785060CFC49}" presName="layout" presStyleCnt="0">
        <dgm:presLayoutVars>
          <dgm:chMax/>
          <dgm:chPref/>
          <dgm:dir/>
          <dgm:resizeHandles/>
        </dgm:presLayoutVars>
      </dgm:prSet>
      <dgm:spPr/>
      <dgm:t>
        <a:bodyPr/>
        <a:lstStyle/>
        <a:p>
          <a:endParaRPr lang="es-ES"/>
        </a:p>
      </dgm:t>
    </dgm:pt>
    <dgm:pt modelId="{26B224B7-E97B-4C92-85DF-1082876A2A13}" type="pres">
      <dgm:prSet presAssocID="{6297F232-6C08-4F3B-801D-C9A340688E0F}" presName="root" presStyleCnt="0">
        <dgm:presLayoutVars>
          <dgm:chMax/>
          <dgm:chPref/>
        </dgm:presLayoutVars>
      </dgm:prSet>
      <dgm:spPr/>
    </dgm:pt>
    <dgm:pt modelId="{2917D66C-C190-4772-8D92-BAC76431B784}" type="pres">
      <dgm:prSet presAssocID="{6297F232-6C08-4F3B-801D-C9A340688E0F}" presName="rootComposite" presStyleCnt="0">
        <dgm:presLayoutVars/>
      </dgm:prSet>
      <dgm:spPr/>
    </dgm:pt>
    <dgm:pt modelId="{ACFDDF7A-A7B2-46EF-BA05-256A237EB154}" type="pres">
      <dgm:prSet presAssocID="{6297F232-6C08-4F3B-801D-C9A340688E0F}" presName="ParentAccent" presStyleLbl="alignNode1" presStyleIdx="0" presStyleCnt="2"/>
      <dgm:spPr/>
    </dgm:pt>
    <dgm:pt modelId="{B324E6E0-8A72-459E-9F96-5B1705EC03BC}" type="pres">
      <dgm:prSet presAssocID="{6297F232-6C08-4F3B-801D-C9A340688E0F}" presName="ParentSmallAccent" presStyleLbl="fgAcc1" presStyleIdx="0" presStyleCnt="2"/>
      <dgm:spPr/>
    </dgm:pt>
    <dgm:pt modelId="{63A2D71D-5F5E-4C7D-A50A-79F4EFC7A1CC}" type="pres">
      <dgm:prSet presAssocID="{6297F232-6C08-4F3B-801D-C9A340688E0F}" presName="Parent" presStyleLbl="revTx" presStyleIdx="0" presStyleCnt="6">
        <dgm:presLayoutVars>
          <dgm:chMax/>
          <dgm:chPref val="4"/>
          <dgm:bulletEnabled val="1"/>
        </dgm:presLayoutVars>
      </dgm:prSet>
      <dgm:spPr/>
      <dgm:t>
        <a:bodyPr/>
        <a:lstStyle/>
        <a:p>
          <a:endParaRPr lang="es-ES"/>
        </a:p>
      </dgm:t>
    </dgm:pt>
    <dgm:pt modelId="{25C4062C-4ED6-410B-BAF7-5EAD3D92F81A}" type="pres">
      <dgm:prSet presAssocID="{6297F232-6C08-4F3B-801D-C9A340688E0F}" presName="childShape" presStyleCnt="0">
        <dgm:presLayoutVars>
          <dgm:chMax val="0"/>
          <dgm:chPref val="0"/>
        </dgm:presLayoutVars>
      </dgm:prSet>
      <dgm:spPr/>
    </dgm:pt>
    <dgm:pt modelId="{20F4D08A-D3AE-4F81-BCFE-1F4576AF2206}" type="pres">
      <dgm:prSet presAssocID="{BA066552-8805-460B-9A86-D43AF0AE02C2}" presName="childComposite" presStyleCnt="0">
        <dgm:presLayoutVars>
          <dgm:chMax val="0"/>
          <dgm:chPref val="0"/>
        </dgm:presLayoutVars>
      </dgm:prSet>
      <dgm:spPr/>
    </dgm:pt>
    <dgm:pt modelId="{910EC2F6-A074-4DA9-A9EB-FA9DB170615D}" type="pres">
      <dgm:prSet presAssocID="{BA066552-8805-460B-9A86-D43AF0AE02C2}" presName="ChildAccent" presStyleLbl="solidFgAcc1" presStyleIdx="0" presStyleCnt="4"/>
      <dgm:spPr/>
    </dgm:pt>
    <dgm:pt modelId="{2A854830-0903-476C-868C-D64D0AB412E2}" type="pres">
      <dgm:prSet presAssocID="{BA066552-8805-460B-9A86-D43AF0AE02C2}" presName="Child" presStyleLbl="revTx" presStyleIdx="1" presStyleCnt="6">
        <dgm:presLayoutVars>
          <dgm:chMax val="0"/>
          <dgm:chPref val="0"/>
          <dgm:bulletEnabled val="1"/>
        </dgm:presLayoutVars>
      </dgm:prSet>
      <dgm:spPr/>
      <dgm:t>
        <a:bodyPr/>
        <a:lstStyle/>
        <a:p>
          <a:endParaRPr lang="es-ES"/>
        </a:p>
      </dgm:t>
    </dgm:pt>
    <dgm:pt modelId="{753576D2-A084-4AB8-86DF-23E79BA10B41}" type="pres">
      <dgm:prSet presAssocID="{A57A76C7-B586-430E-928E-8F8D06C06E09}" presName="childComposite" presStyleCnt="0">
        <dgm:presLayoutVars>
          <dgm:chMax val="0"/>
          <dgm:chPref val="0"/>
        </dgm:presLayoutVars>
      </dgm:prSet>
      <dgm:spPr/>
    </dgm:pt>
    <dgm:pt modelId="{3E81CF75-A8C6-4609-A2A8-9614582E2E7F}" type="pres">
      <dgm:prSet presAssocID="{A57A76C7-B586-430E-928E-8F8D06C06E09}" presName="ChildAccent" presStyleLbl="solidFgAcc1" presStyleIdx="1" presStyleCnt="4"/>
      <dgm:spPr/>
    </dgm:pt>
    <dgm:pt modelId="{1C293343-B2EF-4299-851A-B1B203CA7949}" type="pres">
      <dgm:prSet presAssocID="{A57A76C7-B586-430E-928E-8F8D06C06E09}" presName="Child" presStyleLbl="revTx" presStyleIdx="2" presStyleCnt="6">
        <dgm:presLayoutVars>
          <dgm:chMax val="0"/>
          <dgm:chPref val="0"/>
          <dgm:bulletEnabled val="1"/>
        </dgm:presLayoutVars>
      </dgm:prSet>
      <dgm:spPr/>
      <dgm:t>
        <a:bodyPr/>
        <a:lstStyle/>
        <a:p>
          <a:endParaRPr lang="es-ES"/>
        </a:p>
      </dgm:t>
    </dgm:pt>
    <dgm:pt modelId="{4B66C706-38D4-4D7F-B6D5-D595DDFAA013}" type="pres">
      <dgm:prSet presAssocID="{C42E575B-FB5E-424A-8BDC-21868A53A8CE}" presName="root" presStyleCnt="0">
        <dgm:presLayoutVars>
          <dgm:chMax/>
          <dgm:chPref/>
        </dgm:presLayoutVars>
      </dgm:prSet>
      <dgm:spPr/>
    </dgm:pt>
    <dgm:pt modelId="{A5421C81-5D91-4F6D-B16C-DB1C7862411B}" type="pres">
      <dgm:prSet presAssocID="{C42E575B-FB5E-424A-8BDC-21868A53A8CE}" presName="rootComposite" presStyleCnt="0">
        <dgm:presLayoutVars/>
      </dgm:prSet>
      <dgm:spPr/>
    </dgm:pt>
    <dgm:pt modelId="{A19A96E2-42BE-4A4B-9661-88D2A24394EE}" type="pres">
      <dgm:prSet presAssocID="{C42E575B-FB5E-424A-8BDC-21868A53A8CE}" presName="ParentAccent" presStyleLbl="alignNode1" presStyleIdx="1" presStyleCnt="2"/>
      <dgm:spPr/>
    </dgm:pt>
    <dgm:pt modelId="{368AB9F9-2913-4D84-89C5-DAF2EF3BE0AD}" type="pres">
      <dgm:prSet presAssocID="{C42E575B-FB5E-424A-8BDC-21868A53A8CE}" presName="ParentSmallAccent" presStyleLbl="fgAcc1" presStyleIdx="1" presStyleCnt="2"/>
      <dgm:spPr/>
    </dgm:pt>
    <dgm:pt modelId="{F2DAC506-3502-4AF5-97EF-74F73CC870ED}" type="pres">
      <dgm:prSet presAssocID="{C42E575B-FB5E-424A-8BDC-21868A53A8CE}" presName="Parent" presStyleLbl="revTx" presStyleIdx="3" presStyleCnt="6">
        <dgm:presLayoutVars>
          <dgm:chMax/>
          <dgm:chPref val="4"/>
          <dgm:bulletEnabled val="1"/>
        </dgm:presLayoutVars>
      </dgm:prSet>
      <dgm:spPr/>
      <dgm:t>
        <a:bodyPr/>
        <a:lstStyle/>
        <a:p>
          <a:endParaRPr lang="es-ES"/>
        </a:p>
      </dgm:t>
    </dgm:pt>
    <dgm:pt modelId="{54B217AA-ADAA-49E7-9D01-68AB358FEB9C}" type="pres">
      <dgm:prSet presAssocID="{C42E575B-FB5E-424A-8BDC-21868A53A8CE}" presName="childShape" presStyleCnt="0">
        <dgm:presLayoutVars>
          <dgm:chMax val="0"/>
          <dgm:chPref val="0"/>
        </dgm:presLayoutVars>
      </dgm:prSet>
      <dgm:spPr/>
    </dgm:pt>
    <dgm:pt modelId="{7F873C9B-A2B8-4021-8947-C144E201C5AC}" type="pres">
      <dgm:prSet presAssocID="{27CAC2F7-F1AF-4200-B92B-0ADB5EE16753}" presName="childComposite" presStyleCnt="0">
        <dgm:presLayoutVars>
          <dgm:chMax val="0"/>
          <dgm:chPref val="0"/>
        </dgm:presLayoutVars>
      </dgm:prSet>
      <dgm:spPr/>
    </dgm:pt>
    <dgm:pt modelId="{03604A96-AA7D-40CB-A287-CAB477AD117E}" type="pres">
      <dgm:prSet presAssocID="{27CAC2F7-F1AF-4200-B92B-0ADB5EE16753}" presName="ChildAccent" presStyleLbl="solidFgAcc1" presStyleIdx="2" presStyleCnt="4"/>
      <dgm:spPr/>
    </dgm:pt>
    <dgm:pt modelId="{F05E5148-436B-4428-8450-45D2035A9491}" type="pres">
      <dgm:prSet presAssocID="{27CAC2F7-F1AF-4200-B92B-0ADB5EE16753}" presName="Child" presStyleLbl="revTx" presStyleIdx="4" presStyleCnt="6">
        <dgm:presLayoutVars>
          <dgm:chMax val="0"/>
          <dgm:chPref val="0"/>
          <dgm:bulletEnabled val="1"/>
        </dgm:presLayoutVars>
      </dgm:prSet>
      <dgm:spPr/>
      <dgm:t>
        <a:bodyPr/>
        <a:lstStyle/>
        <a:p>
          <a:endParaRPr lang="es-ES"/>
        </a:p>
      </dgm:t>
    </dgm:pt>
    <dgm:pt modelId="{D5487723-29C2-4216-95E3-8B9694B3DEB3}" type="pres">
      <dgm:prSet presAssocID="{12BA7B76-5161-4D50-9A42-04542B623B84}" presName="childComposite" presStyleCnt="0">
        <dgm:presLayoutVars>
          <dgm:chMax val="0"/>
          <dgm:chPref val="0"/>
        </dgm:presLayoutVars>
      </dgm:prSet>
      <dgm:spPr/>
    </dgm:pt>
    <dgm:pt modelId="{0C047F0D-9AFF-410D-B5B3-D2FD44038D00}" type="pres">
      <dgm:prSet presAssocID="{12BA7B76-5161-4D50-9A42-04542B623B84}" presName="ChildAccent" presStyleLbl="solidFgAcc1" presStyleIdx="3" presStyleCnt="4"/>
      <dgm:spPr/>
    </dgm:pt>
    <dgm:pt modelId="{27134FCA-B04E-4931-99DF-4661A9D587E7}" type="pres">
      <dgm:prSet presAssocID="{12BA7B76-5161-4D50-9A42-04542B623B84}" presName="Child" presStyleLbl="revTx" presStyleIdx="5" presStyleCnt="6">
        <dgm:presLayoutVars>
          <dgm:chMax val="0"/>
          <dgm:chPref val="0"/>
          <dgm:bulletEnabled val="1"/>
        </dgm:presLayoutVars>
      </dgm:prSet>
      <dgm:spPr/>
      <dgm:t>
        <a:bodyPr/>
        <a:lstStyle/>
        <a:p>
          <a:endParaRPr lang="es-ES"/>
        </a:p>
      </dgm:t>
    </dgm:pt>
  </dgm:ptLst>
  <dgm:cxnLst>
    <dgm:cxn modelId="{CFADF059-5DC9-4923-BE13-984561707D29}" srcId="{6297F232-6C08-4F3B-801D-C9A340688E0F}" destId="{BA066552-8805-460B-9A86-D43AF0AE02C2}" srcOrd="0" destOrd="0" parTransId="{027F552E-2B20-4B60-B434-5DE222270A71}" sibTransId="{274CA494-3DF5-4D72-842B-4357FBED0FA4}"/>
    <dgm:cxn modelId="{5A92BB22-FA83-4B43-9304-D37F2221E6A8}" srcId="{1F9A64EC-996D-4756-A915-7785060CFC49}" destId="{6297F232-6C08-4F3B-801D-C9A340688E0F}" srcOrd="0" destOrd="0" parTransId="{AF8EAEA7-C1CE-434A-BA49-031B190EF9F7}" sibTransId="{5E50A9A5-E508-47F5-A9DF-97A59D15EB15}"/>
    <dgm:cxn modelId="{B184CBEC-9FCE-4A62-A17C-27DBB8B70876}" type="presOf" srcId="{1F9A64EC-996D-4756-A915-7785060CFC49}" destId="{D36B9CB9-308A-4A23-9AA0-BDD7B44A621E}" srcOrd="0" destOrd="0" presId="urn:microsoft.com/office/officeart/2008/layout/SquareAccentList"/>
    <dgm:cxn modelId="{4235013C-93CD-4EEF-AA6D-9D123A5224CC}" type="presOf" srcId="{BA066552-8805-460B-9A86-D43AF0AE02C2}" destId="{2A854830-0903-476C-868C-D64D0AB412E2}" srcOrd="0" destOrd="0" presId="urn:microsoft.com/office/officeart/2008/layout/SquareAccentList"/>
    <dgm:cxn modelId="{E3E60FBB-C527-4075-883A-AE5357A6F5EC}" srcId="{1F9A64EC-996D-4756-A915-7785060CFC49}" destId="{C42E575B-FB5E-424A-8BDC-21868A53A8CE}" srcOrd="1" destOrd="0" parTransId="{F957FD56-35A6-4E7A-A8A1-44FF34E4314A}" sibTransId="{1C399245-F1BF-4941-8379-734961805B55}"/>
    <dgm:cxn modelId="{1B805234-C8DA-45AF-847A-65134BAAA21C}" type="presOf" srcId="{12BA7B76-5161-4D50-9A42-04542B623B84}" destId="{27134FCA-B04E-4931-99DF-4661A9D587E7}" srcOrd="0" destOrd="0" presId="urn:microsoft.com/office/officeart/2008/layout/SquareAccentList"/>
    <dgm:cxn modelId="{F8149472-7D82-4422-93EA-F935D8B70973}" type="presOf" srcId="{A57A76C7-B586-430E-928E-8F8D06C06E09}" destId="{1C293343-B2EF-4299-851A-B1B203CA7949}" srcOrd="0" destOrd="0" presId="urn:microsoft.com/office/officeart/2008/layout/SquareAccentList"/>
    <dgm:cxn modelId="{6C554A2C-4502-4629-87F3-9407101A62A6}" type="presOf" srcId="{6297F232-6C08-4F3B-801D-C9A340688E0F}" destId="{63A2D71D-5F5E-4C7D-A50A-79F4EFC7A1CC}" srcOrd="0" destOrd="0" presId="urn:microsoft.com/office/officeart/2008/layout/SquareAccentList"/>
    <dgm:cxn modelId="{A73B1E24-D366-405E-B61A-4A787DEDEB6E}" type="presOf" srcId="{27CAC2F7-F1AF-4200-B92B-0ADB5EE16753}" destId="{F05E5148-436B-4428-8450-45D2035A9491}" srcOrd="0" destOrd="0" presId="urn:microsoft.com/office/officeart/2008/layout/SquareAccentList"/>
    <dgm:cxn modelId="{AB4747EB-0E6E-493F-80F2-C89A115FDFC7}" srcId="{C42E575B-FB5E-424A-8BDC-21868A53A8CE}" destId="{12BA7B76-5161-4D50-9A42-04542B623B84}" srcOrd="1" destOrd="0" parTransId="{B3DF1E4C-3CE7-4674-8EA3-4FF4497AB081}" sibTransId="{563B69CA-192B-47D1-B87A-E469AF7F14FA}"/>
    <dgm:cxn modelId="{E0B28D96-2B2C-4CA1-BB63-DCC3CC4DA344}" srcId="{6297F232-6C08-4F3B-801D-C9A340688E0F}" destId="{A57A76C7-B586-430E-928E-8F8D06C06E09}" srcOrd="1" destOrd="0" parTransId="{14185351-4BBF-46F2-B1A3-1DB471F6F0D5}" sibTransId="{CAC0E151-88B8-4392-B698-9EFFA33C6F07}"/>
    <dgm:cxn modelId="{86C55832-D742-4574-ADAE-ABFF046BC04B}" srcId="{C42E575B-FB5E-424A-8BDC-21868A53A8CE}" destId="{27CAC2F7-F1AF-4200-B92B-0ADB5EE16753}" srcOrd="0" destOrd="0" parTransId="{E7000025-B3C6-412A-ABED-9B4D237A50FB}" sibTransId="{CC1A0E84-6ACD-4391-994C-65129DBE20E9}"/>
    <dgm:cxn modelId="{23B8A890-BFD6-4043-8385-032ECCBD63B2}" type="presOf" srcId="{C42E575B-FB5E-424A-8BDC-21868A53A8CE}" destId="{F2DAC506-3502-4AF5-97EF-74F73CC870ED}" srcOrd="0" destOrd="0" presId="urn:microsoft.com/office/officeart/2008/layout/SquareAccentList"/>
    <dgm:cxn modelId="{DA800D6D-F1ED-449F-BB18-FEE37AFA62D5}" type="presParOf" srcId="{D36B9CB9-308A-4A23-9AA0-BDD7B44A621E}" destId="{26B224B7-E97B-4C92-85DF-1082876A2A13}" srcOrd="0" destOrd="0" presId="urn:microsoft.com/office/officeart/2008/layout/SquareAccentList"/>
    <dgm:cxn modelId="{8C5A90E5-82D5-49DA-A465-DF983A217E91}" type="presParOf" srcId="{26B224B7-E97B-4C92-85DF-1082876A2A13}" destId="{2917D66C-C190-4772-8D92-BAC76431B784}" srcOrd="0" destOrd="0" presId="urn:microsoft.com/office/officeart/2008/layout/SquareAccentList"/>
    <dgm:cxn modelId="{03478169-3D17-4441-B0EE-FE48A99A7839}" type="presParOf" srcId="{2917D66C-C190-4772-8D92-BAC76431B784}" destId="{ACFDDF7A-A7B2-46EF-BA05-256A237EB154}" srcOrd="0" destOrd="0" presId="urn:microsoft.com/office/officeart/2008/layout/SquareAccentList"/>
    <dgm:cxn modelId="{60DA210A-749F-4A0E-B48B-2B19E534510F}" type="presParOf" srcId="{2917D66C-C190-4772-8D92-BAC76431B784}" destId="{B324E6E0-8A72-459E-9F96-5B1705EC03BC}" srcOrd="1" destOrd="0" presId="urn:microsoft.com/office/officeart/2008/layout/SquareAccentList"/>
    <dgm:cxn modelId="{8CD7EB41-36F6-42DB-BE9C-F51DA939ABC8}" type="presParOf" srcId="{2917D66C-C190-4772-8D92-BAC76431B784}" destId="{63A2D71D-5F5E-4C7D-A50A-79F4EFC7A1CC}" srcOrd="2" destOrd="0" presId="urn:microsoft.com/office/officeart/2008/layout/SquareAccentList"/>
    <dgm:cxn modelId="{C211C57D-D28A-434E-8149-06166D15930E}" type="presParOf" srcId="{26B224B7-E97B-4C92-85DF-1082876A2A13}" destId="{25C4062C-4ED6-410B-BAF7-5EAD3D92F81A}" srcOrd="1" destOrd="0" presId="urn:microsoft.com/office/officeart/2008/layout/SquareAccentList"/>
    <dgm:cxn modelId="{22BDB5A2-0DF2-4DDD-BFAF-AF33C2568E3A}" type="presParOf" srcId="{25C4062C-4ED6-410B-BAF7-5EAD3D92F81A}" destId="{20F4D08A-D3AE-4F81-BCFE-1F4576AF2206}" srcOrd="0" destOrd="0" presId="urn:microsoft.com/office/officeart/2008/layout/SquareAccentList"/>
    <dgm:cxn modelId="{B99EEF23-9202-4365-8B16-995998329179}" type="presParOf" srcId="{20F4D08A-D3AE-4F81-BCFE-1F4576AF2206}" destId="{910EC2F6-A074-4DA9-A9EB-FA9DB170615D}" srcOrd="0" destOrd="0" presId="urn:microsoft.com/office/officeart/2008/layout/SquareAccentList"/>
    <dgm:cxn modelId="{5E8DD6C3-0E60-4CBD-8F48-7E95691E87A0}" type="presParOf" srcId="{20F4D08A-D3AE-4F81-BCFE-1F4576AF2206}" destId="{2A854830-0903-476C-868C-D64D0AB412E2}" srcOrd="1" destOrd="0" presId="urn:microsoft.com/office/officeart/2008/layout/SquareAccentList"/>
    <dgm:cxn modelId="{05BFBD9F-E2F3-4078-8595-5795166385D9}" type="presParOf" srcId="{25C4062C-4ED6-410B-BAF7-5EAD3D92F81A}" destId="{753576D2-A084-4AB8-86DF-23E79BA10B41}" srcOrd="1" destOrd="0" presId="urn:microsoft.com/office/officeart/2008/layout/SquareAccentList"/>
    <dgm:cxn modelId="{D9F87AE6-D838-4A76-9BDB-2B0125D268A6}" type="presParOf" srcId="{753576D2-A084-4AB8-86DF-23E79BA10B41}" destId="{3E81CF75-A8C6-4609-A2A8-9614582E2E7F}" srcOrd="0" destOrd="0" presId="urn:microsoft.com/office/officeart/2008/layout/SquareAccentList"/>
    <dgm:cxn modelId="{BA832E29-C677-405D-8E78-950EFBC70081}" type="presParOf" srcId="{753576D2-A084-4AB8-86DF-23E79BA10B41}" destId="{1C293343-B2EF-4299-851A-B1B203CA7949}" srcOrd="1" destOrd="0" presId="urn:microsoft.com/office/officeart/2008/layout/SquareAccentList"/>
    <dgm:cxn modelId="{8405484B-32C8-4F09-AE1C-F307F726D538}" type="presParOf" srcId="{D36B9CB9-308A-4A23-9AA0-BDD7B44A621E}" destId="{4B66C706-38D4-4D7F-B6D5-D595DDFAA013}" srcOrd="1" destOrd="0" presId="urn:microsoft.com/office/officeart/2008/layout/SquareAccentList"/>
    <dgm:cxn modelId="{A91F057C-FFC7-49A2-943F-34CED12D893F}" type="presParOf" srcId="{4B66C706-38D4-4D7F-B6D5-D595DDFAA013}" destId="{A5421C81-5D91-4F6D-B16C-DB1C7862411B}" srcOrd="0" destOrd="0" presId="urn:microsoft.com/office/officeart/2008/layout/SquareAccentList"/>
    <dgm:cxn modelId="{8E577292-06E5-4647-92C6-EC009186E450}" type="presParOf" srcId="{A5421C81-5D91-4F6D-B16C-DB1C7862411B}" destId="{A19A96E2-42BE-4A4B-9661-88D2A24394EE}" srcOrd="0" destOrd="0" presId="urn:microsoft.com/office/officeart/2008/layout/SquareAccentList"/>
    <dgm:cxn modelId="{AF95E6C1-6C49-4981-8683-8C44EA4FCA15}" type="presParOf" srcId="{A5421C81-5D91-4F6D-B16C-DB1C7862411B}" destId="{368AB9F9-2913-4D84-89C5-DAF2EF3BE0AD}" srcOrd="1" destOrd="0" presId="urn:microsoft.com/office/officeart/2008/layout/SquareAccentList"/>
    <dgm:cxn modelId="{4E44BC5C-DE32-439E-A85C-E3C1BF4D4180}" type="presParOf" srcId="{A5421C81-5D91-4F6D-B16C-DB1C7862411B}" destId="{F2DAC506-3502-4AF5-97EF-74F73CC870ED}" srcOrd="2" destOrd="0" presId="urn:microsoft.com/office/officeart/2008/layout/SquareAccentList"/>
    <dgm:cxn modelId="{129BD545-FC89-4942-89A3-DD72F7795510}" type="presParOf" srcId="{4B66C706-38D4-4D7F-B6D5-D595DDFAA013}" destId="{54B217AA-ADAA-49E7-9D01-68AB358FEB9C}" srcOrd="1" destOrd="0" presId="urn:microsoft.com/office/officeart/2008/layout/SquareAccentList"/>
    <dgm:cxn modelId="{AB22D346-7443-48C8-92AA-54514229F933}" type="presParOf" srcId="{54B217AA-ADAA-49E7-9D01-68AB358FEB9C}" destId="{7F873C9B-A2B8-4021-8947-C144E201C5AC}" srcOrd="0" destOrd="0" presId="urn:microsoft.com/office/officeart/2008/layout/SquareAccentList"/>
    <dgm:cxn modelId="{40D556AA-2C0C-4D6F-B7DD-261731B64F6A}" type="presParOf" srcId="{7F873C9B-A2B8-4021-8947-C144E201C5AC}" destId="{03604A96-AA7D-40CB-A287-CAB477AD117E}" srcOrd="0" destOrd="0" presId="urn:microsoft.com/office/officeart/2008/layout/SquareAccentList"/>
    <dgm:cxn modelId="{F4A4BAC2-C220-4B12-A903-E981B6F5B2A2}" type="presParOf" srcId="{7F873C9B-A2B8-4021-8947-C144E201C5AC}" destId="{F05E5148-436B-4428-8450-45D2035A9491}" srcOrd="1" destOrd="0" presId="urn:microsoft.com/office/officeart/2008/layout/SquareAccentList"/>
    <dgm:cxn modelId="{3B76A9FF-7F85-4241-83DF-ACC835A000A8}" type="presParOf" srcId="{54B217AA-ADAA-49E7-9D01-68AB358FEB9C}" destId="{D5487723-29C2-4216-95E3-8B9694B3DEB3}" srcOrd="1" destOrd="0" presId="urn:microsoft.com/office/officeart/2008/layout/SquareAccentList"/>
    <dgm:cxn modelId="{A3991313-641C-4870-879C-F8780E5BB705}" type="presParOf" srcId="{D5487723-29C2-4216-95E3-8B9694B3DEB3}" destId="{0C047F0D-9AFF-410D-B5B3-D2FD44038D00}" srcOrd="0" destOrd="0" presId="urn:microsoft.com/office/officeart/2008/layout/SquareAccentList"/>
    <dgm:cxn modelId="{81ABEAE7-C31F-4783-B47E-D362BF31F273}" type="presParOf" srcId="{D5487723-29C2-4216-95E3-8B9694B3DEB3}" destId="{27134FCA-B04E-4931-99DF-4661A9D587E7}"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8E2DA5-332C-4BAA-BE7C-84007FEE4924}" type="doc">
      <dgm:prSet loTypeId="urn:microsoft.com/office/officeart/2005/8/layout/pyramid3" loCatId="pyramid" qsTypeId="urn:microsoft.com/office/officeart/2005/8/quickstyle/simple1" qsCatId="simple" csTypeId="urn:microsoft.com/office/officeart/2005/8/colors/colorful4" csCatId="colorful" phldr="1"/>
      <dgm:spPr/>
    </dgm:pt>
    <dgm:pt modelId="{ED8C4118-A371-4E15-B5D4-F182D6311136}">
      <dgm:prSet phldrT="[Texto]" custT="1"/>
      <dgm:spPr/>
      <dgm:t>
        <a:bodyPr/>
        <a:lstStyle/>
        <a:p>
          <a:pPr algn="ctr"/>
          <a:r>
            <a:rPr lang="es-ES" sz="1400" dirty="0" smtClean="0">
              <a:latin typeface="Times New Roman" panose="02020603050405020304" pitchFamily="18" charset="0"/>
              <a:cs typeface="Times New Roman" panose="02020603050405020304" pitchFamily="18" charset="0"/>
            </a:rPr>
            <a:t>Prevención</a:t>
          </a:r>
          <a:endParaRPr lang="es-ES" sz="1400" dirty="0">
            <a:latin typeface="Times New Roman" panose="02020603050405020304" pitchFamily="18" charset="0"/>
            <a:cs typeface="Times New Roman" panose="02020603050405020304" pitchFamily="18" charset="0"/>
          </a:endParaRPr>
        </a:p>
      </dgm:t>
    </dgm:pt>
    <dgm:pt modelId="{4CB3773A-46BE-4BD1-BAA1-974D068CE89F}" type="parTrans" cxnId="{4FF8DD12-F2A5-4659-A69D-4E9D03765A7C}">
      <dgm:prSet/>
      <dgm:spPr/>
      <dgm:t>
        <a:bodyPr/>
        <a:lstStyle/>
        <a:p>
          <a:pPr algn="ctr"/>
          <a:endParaRPr lang="es-ES" sz="1400">
            <a:latin typeface="Times New Roman" panose="02020603050405020304" pitchFamily="18" charset="0"/>
            <a:cs typeface="Times New Roman" panose="02020603050405020304" pitchFamily="18" charset="0"/>
          </a:endParaRPr>
        </a:p>
      </dgm:t>
    </dgm:pt>
    <dgm:pt modelId="{B617454C-AD0F-43F8-8566-C72C27C6C075}" type="sibTrans" cxnId="{4FF8DD12-F2A5-4659-A69D-4E9D03765A7C}">
      <dgm:prSet/>
      <dgm:spPr/>
      <dgm:t>
        <a:bodyPr/>
        <a:lstStyle/>
        <a:p>
          <a:pPr algn="ctr"/>
          <a:endParaRPr lang="es-ES" sz="1400">
            <a:latin typeface="Times New Roman" panose="02020603050405020304" pitchFamily="18" charset="0"/>
            <a:cs typeface="Times New Roman" panose="02020603050405020304" pitchFamily="18" charset="0"/>
          </a:endParaRPr>
        </a:p>
      </dgm:t>
    </dgm:pt>
    <dgm:pt modelId="{1F88F163-9554-4FDD-A5F5-75164FD6A68E}">
      <dgm:prSet custT="1"/>
      <dgm:spPr/>
      <dgm:t>
        <a:bodyPr/>
        <a:lstStyle/>
        <a:p>
          <a:pPr algn="ctr"/>
          <a:r>
            <a:rPr lang="es-ES" sz="1400" dirty="0" smtClean="0">
              <a:latin typeface="Times New Roman" panose="02020603050405020304" pitchFamily="18" charset="0"/>
              <a:cs typeface="Times New Roman" panose="02020603050405020304" pitchFamily="18" charset="0"/>
            </a:rPr>
            <a:t>Reducción en el origen</a:t>
          </a:r>
          <a:endParaRPr lang="es-ES" sz="1400" dirty="0">
            <a:latin typeface="Times New Roman" panose="02020603050405020304" pitchFamily="18" charset="0"/>
            <a:cs typeface="Times New Roman" panose="02020603050405020304" pitchFamily="18" charset="0"/>
          </a:endParaRPr>
        </a:p>
      </dgm:t>
    </dgm:pt>
    <dgm:pt modelId="{27ABCFD6-9B47-44AA-BF79-63B6A685BC97}" type="parTrans" cxnId="{28D65E19-9D2C-4872-B378-E277BB640046}">
      <dgm:prSet/>
      <dgm:spPr/>
      <dgm:t>
        <a:bodyPr/>
        <a:lstStyle/>
        <a:p>
          <a:pPr algn="ctr"/>
          <a:endParaRPr lang="es-ES" sz="1400">
            <a:latin typeface="Times New Roman" panose="02020603050405020304" pitchFamily="18" charset="0"/>
            <a:cs typeface="Times New Roman" panose="02020603050405020304" pitchFamily="18" charset="0"/>
          </a:endParaRPr>
        </a:p>
      </dgm:t>
    </dgm:pt>
    <dgm:pt modelId="{6B3A7853-A658-4C9F-A6A8-01A8F19BB2F5}" type="sibTrans" cxnId="{28D65E19-9D2C-4872-B378-E277BB640046}">
      <dgm:prSet/>
      <dgm:spPr/>
      <dgm:t>
        <a:bodyPr/>
        <a:lstStyle/>
        <a:p>
          <a:pPr algn="ctr"/>
          <a:endParaRPr lang="es-ES" sz="1400">
            <a:latin typeface="Times New Roman" panose="02020603050405020304" pitchFamily="18" charset="0"/>
            <a:cs typeface="Times New Roman" panose="02020603050405020304" pitchFamily="18" charset="0"/>
          </a:endParaRPr>
        </a:p>
      </dgm:t>
    </dgm:pt>
    <dgm:pt modelId="{2651F696-7F55-4A53-B77F-EA563DE389BE}">
      <dgm:prSet custT="1"/>
      <dgm:spPr/>
      <dgm:t>
        <a:bodyPr/>
        <a:lstStyle/>
        <a:p>
          <a:pPr algn="ctr"/>
          <a:r>
            <a:rPr lang="es-ES" sz="1400" dirty="0" smtClean="0">
              <a:latin typeface="Times New Roman" panose="02020603050405020304" pitchFamily="18" charset="0"/>
              <a:cs typeface="Times New Roman" panose="02020603050405020304" pitchFamily="18" charset="0"/>
            </a:rPr>
            <a:t>Reuso y </a:t>
          </a:r>
        </a:p>
        <a:p>
          <a:pPr algn="ctr"/>
          <a:r>
            <a:rPr lang="es-ES" sz="1400" dirty="0" smtClean="0">
              <a:latin typeface="Times New Roman" panose="02020603050405020304" pitchFamily="18" charset="0"/>
              <a:cs typeface="Times New Roman" panose="02020603050405020304" pitchFamily="18" charset="0"/>
            </a:rPr>
            <a:t>reciclaje</a:t>
          </a:r>
          <a:endParaRPr lang="es-ES" sz="1400" dirty="0">
            <a:latin typeface="Times New Roman" panose="02020603050405020304" pitchFamily="18" charset="0"/>
            <a:cs typeface="Times New Roman" panose="02020603050405020304" pitchFamily="18" charset="0"/>
          </a:endParaRPr>
        </a:p>
      </dgm:t>
    </dgm:pt>
    <dgm:pt modelId="{8E434F47-A31E-415C-8A45-B920CCF625B0}" type="parTrans" cxnId="{D3F8C19B-4978-4E17-AE95-BA9CF8034F9D}">
      <dgm:prSet/>
      <dgm:spPr/>
      <dgm:t>
        <a:bodyPr/>
        <a:lstStyle/>
        <a:p>
          <a:pPr algn="ctr"/>
          <a:endParaRPr lang="es-ES" sz="1400">
            <a:latin typeface="Times New Roman" panose="02020603050405020304" pitchFamily="18" charset="0"/>
            <a:cs typeface="Times New Roman" panose="02020603050405020304" pitchFamily="18" charset="0"/>
          </a:endParaRPr>
        </a:p>
      </dgm:t>
    </dgm:pt>
    <dgm:pt modelId="{28A8C8DD-307C-455C-BAEA-49474BA23A6E}" type="sibTrans" cxnId="{D3F8C19B-4978-4E17-AE95-BA9CF8034F9D}">
      <dgm:prSet/>
      <dgm:spPr/>
      <dgm:t>
        <a:bodyPr/>
        <a:lstStyle/>
        <a:p>
          <a:pPr algn="ctr"/>
          <a:endParaRPr lang="es-ES" sz="1400">
            <a:latin typeface="Times New Roman" panose="02020603050405020304" pitchFamily="18" charset="0"/>
            <a:cs typeface="Times New Roman" panose="02020603050405020304" pitchFamily="18" charset="0"/>
          </a:endParaRPr>
        </a:p>
      </dgm:t>
    </dgm:pt>
    <dgm:pt modelId="{5D09F835-B4E7-45E7-8916-AEBC2BAD42A9}" type="pres">
      <dgm:prSet presAssocID="{998E2DA5-332C-4BAA-BE7C-84007FEE4924}" presName="Name0" presStyleCnt="0">
        <dgm:presLayoutVars>
          <dgm:dir/>
          <dgm:animLvl val="lvl"/>
          <dgm:resizeHandles val="exact"/>
        </dgm:presLayoutVars>
      </dgm:prSet>
      <dgm:spPr/>
    </dgm:pt>
    <dgm:pt modelId="{9D632ED7-3D8E-4060-A2C7-D6B872DA8EA7}" type="pres">
      <dgm:prSet presAssocID="{ED8C4118-A371-4E15-B5D4-F182D6311136}" presName="Name8" presStyleCnt="0"/>
      <dgm:spPr/>
    </dgm:pt>
    <dgm:pt modelId="{8A3235FF-A48D-45DE-90B2-ABA65D0FBADC}" type="pres">
      <dgm:prSet presAssocID="{ED8C4118-A371-4E15-B5D4-F182D6311136}" presName="level" presStyleLbl="node1" presStyleIdx="0" presStyleCnt="3">
        <dgm:presLayoutVars>
          <dgm:chMax val="1"/>
          <dgm:bulletEnabled val="1"/>
        </dgm:presLayoutVars>
      </dgm:prSet>
      <dgm:spPr/>
      <dgm:t>
        <a:bodyPr/>
        <a:lstStyle/>
        <a:p>
          <a:endParaRPr lang="es-ES"/>
        </a:p>
      </dgm:t>
    </dgm:pt>
    <dgm:pt modelId="{1582665A-0E30-4771-962B-2F528B63DAD4}" type="pres">
      <dgm:prSet presAssocID="{ED8C4118-A371-4E15-B5D4-F182D6311136}" presName="levelTx" presStyleLbl="revTx" presStyleIdx="0" presStyleCnt="0">
        <dgm:presLayoutVars>
          <dgm:chMax val="1"/>
          <dgm:bulletEnabled val="1"/>
        </dgm:presLayoutVars>
      </dgm:prSet>
      <dgm:spPr/>
      <dgm:t>
        <a:bodyPr/>
        <a:lstStyle/>
        <a:p>
          <a:endParaRPr lang="es-ES"/>
        </a:p>
      </dgm:t>
    </dgm:pt>
    <dgm:pt modelId="{9AF24105-09E0-4C79-9A43-9BC4D8777DF2}" type="pres">
      <dgm:prSet presAssocID="{1F88F163-9554-4FDD-A5F5-75164FD6A68E}" presName="Name8" presStyleCnt="0"/>
      <dgm:spPr/>
    </dgm:pt>
    <dgm:pt modelId="{937E1410-BEEC-403F-8FA4-6EF9189801D4}" type="pres">
      <dgm:prSet presAssocID="{1F88F163-9554-4FDD-A5F5-75164FD6A68E}" presName="level" presStyleLbl="node1" presStyleIdx="1" presStyleCnt="3">
        <dgm:presLayoutVars>
          <dgm:chMax val="1"/>
          <dgm:bulletEnabled val="1"/>
        </dgm:presLayoutVars>
      </dgm:prSet>
      <dgm:spPr/>
      <dgm:t>
        <a:bodyPr/>
        <a:lstStyle/>
        <a:p>
          <a:endParaRPr lang="es-ES"/>
        </a:p>
      </dgm:t>
    </dgm:pt>
    <dgm:pt modelId="{6166C4B5-571C-428C-BBB8-26540FBD85A8}" type="pres">
      <dgm:prSet presAssocID="{1F88F163-9554-4FDD-A5F5-75164FD6A68E}" presName="levelTx" presStyleLbl="revTx" presStyleIdx="0" presStyleCnt="0">
        <dgm:presLayoutVars>
          <dgm:chMax val="1"/>
          <dgm:bulletEnabled val="1"/>
        </dgm:presLayoutVars>
      </dgm:prSet>
      <dgm:spPr/>
      <dgm:t>
        <a:bodyPr/>
        <a:lstStyle/>
        <a:p>
          <a:endParaRPr lang="es-ES"/>
        </a:p>
      </dgm:t>
    </dgm:pt>
    <dgm:pt modelId="{8519A5B5-25BC-4840-BE4C-169560DD2AFB}" type="pres">
      <dgm:prSet presAssocID="{2651F696-7F55-4A53-B77F-EA563DE389BE}" presName="Name8" presStyleCnt="0"/>
      <dgm:spPr/>
    </dgm:pt>
    <dgm:pt modelId="{2A088271-2B3B-4012-9E2A-87E42938C01B}" type="pres">
      <dgm:prSet presAssocID="{2651F696-7F55-4A53-B77F-EA563DE389BE}" presName="level" presStyleLbl="node1" presStyleIdx="2" presStyleCnt="3">
        <dgm:presLayoutVars>
          <dgm:chMax val="1"/>
          <dgm:bulletEnabled val="1"/>
        </dgm:presLayoutVars>
      </dgm:prSet>
      <dgm:spPr/>
      <dgm:t>
        <a:bodyPr/>
        <a:lstStyle/>
        <a:p>
          <a:endParaRPr lang="es-ES"/>
        </a:p>
      </dgm:t>
    </dgm:pt>
    <dgm:pt modelId="{C1716EC0-1168-4CAD-8CF4-0295BD9691C9}" type="pres">
      <dgm:prSet presAssocID="{2651F696-7F55-4A53-B77F-EA563DE389BE}" presName="levelTx" presStyleLbl="revTx" presStyleIdx="0" presStyleCnt="0">
        <dgm:presLayoutVars>
          <dgm:chMax val="1"/>
          <dgm:bulletEnabled val="1"/>
        </dgm:presLayoutVars>
      </dgm:prSet>
      <dgm:spPr/>
      <dgm:t>
        <a:bodyPr/>
        <a:lstStyle/>
        <a:p>
          <a:endParaRPr lang="es-ES"/>
        </a:p>
      </dgm:t>
    </dgm:pt>
  </dgm:ptLst>
  <dgm:cxnLst>
    <dgm:cxn modelId="{71C22406-9590-4503-8AF4-16F26A02EE59}" type="presOf" srcId="{1F88F163-9554-4FDD-A5F5-75164FD6A68E}" destId="{937E1410-BEEC-403F-8FA4-6EF9189801D4}" srcOrd="0" destOrd="0" presId="urn:microsoft.com/office/officeart/2005/8/layout/pyramid3"/>
    <dgm:cxn modelId="{D3F8C19B-4978-4E17-AE95-BA9CF8034F9D}" srcId="{998E2DA5-332C-4BAA-BE7C-84007FEE4924}" destId="{2651F696-7F55-4A53-B77F-EA563DE389BE}" srcOrd="2" destOrd="0" parTransId="{8E434F47-A31E-415C-8A45-B920CCF625B0}" sibTransId="{28A8C8DD-307C-455C-BAEA-49474BA23A6E}"/>
    <dgm:cxn modelId="{05B96F32-DBC0-4431-BB70-4F9C1644EC60}" type="presOf" srcId="{2651F696-7F55-4A53-B77F-EA563DE389BE}" destId="{C1716EC0-1168-4CAD-8CF4-0295BD9691C9}" srcOrd="1" destOrd="0" presId="urn:microsoft.com/office/officeart/2005/8/layout/pyramid3"/>
    <dgm:cxn modelId="{8FC47B7B-E84A-42FC-B090-637542847C5F}" type="presOf" srcId="{998E2DA5-332C-4BAA-BE7C-84007FEE4924}" destId="{5D09F835-B4E7-45E7-8916-AEBC2BAD42A9}" srcOrd="0" destOrd="0" presId="urn:microsoft.com/office/officeart/2005/8/layout/pyramid3"/>
    <dgm:cxn modelId="{A5394A0F-5251-43EE-96C4-25B9575354E1}" type="presOf" srcId="{1F88F163-9554-4FDD-A5F5-75164FD6A68E}" destId="{6166C4B5-571C-428C-BBB8-26540FBD85A8}" srcOrd="1" destOrd="0" presId="urn:microsoft.com/office/officeart/2005/8/layout/pyramid3"/>
    <dgm:cxn modelId="{28D65E19-9D2C-4872-B378-E277BB640046}" srcId="{998E2DA5-332C-4BAA-BE7C-84007FEE4924}" destId="{1F88F163-9554-4FDD-A5F5-75164FD6A68E}" srcOrd="1" destOrd="0" parTransId="{27ABCFD6-9B47-44AA-BF79-63B6A685BC97}" sibTransId="{6B3A7853-A658-4C9F-A6A8-01A8F19BB2F5}"/>
    <dgm:cxn modelId="{02830046-4EBB-4537-96C6-988256FE0F28}" type="presOf" srcId="{2651F696-7F55-4A53-B77F-EA563DE389BE}" destId="{2A088271-2B3B-4012-9E2A-87E42938C01B}" srcOrd="0" destOrd="0" presId="urn:microsoft.com/office/officeart/2005/8/layout/pyramid3"/>
    <dgm:cxn modelId="{4FF8DD12-F2A5-4659-A69D-4E9D03765A7C}" srcId="{998E2DA5-332C-4BAA-BE7C-84007FEE4924}" destId="{ED8C4118-A371-4E15-B5D4-F182D6311136}" srcOrd="0" destOrd="0" parTransId="{4CB3773A-46BE-4BD1-BAA1-974D068CE89F}" sibTransId="{B617454C-AD0F-43F8-8566-C72C27C6C075}"/>
    <dgm:cxn modelId="{C80EA3CA-B01B-4887-85A6-5B9477C33177}" type="presOf" srcId="{ED8C4118-A371-4E15-B5D4-F182D6311136}" destId="{8A3235FF-A48D-45DE-90B2-ABA65D0FBADC}" srcOrd="0" destOrd="0" presId="urn:microsoft.com/office/officeart/2005/8/layout/pyramid3"/>
    <dgm:cxn modelId="{5C9181E0-E15F-4441-A84D-AEDDA99AD001}" type="presOf" srcId="{ED8C4118-A371-4E15-B5D4-F182D6311136}" destId="{1582665A-0E30-4771-962B-2F528B63DAD4}" srcOrd="1" destOrd="0" presId="urn:microsoft.com/office/officeart/2005/8/layout/pyramid3"/>
    <dgm:cxn modelId="{7EEE332B-E15B-4EAF-8213-048D225CB496}" type="presParOf" srcId="{5D09F835-B4E7-45E7-8916-AEBC2BAD42A9}" destId="{9D632ED7-3D8E-4060-A2C7-D6B872DA8EA7}" srcOrd="0" destOrd="0" presId="urn:microsoft.com/office/officeart/2005/8/layout/pyramid3"/>
    <dgm:cxn modelId="{FFC2496C-0E86-4805-B86B-48DFFBBB00BA}" type="presParOf" srcId="{9D632ED7-3D8E-4060-A2C7-D6B872DA8EA7}" destId="{8A3235FF-A48D-45DE-90B2-ABA65D0FBADC}" srcOrd="0" destOrd="0" presId="urn:microsoft.com/office/officeart/2005/8/layout/pyramid3"/>
    <dgm:cxn modelId="{D60467A5-2FCD-47D2-8846-2B50D7DA4044}" type="presParOf" srcId="{9D632ED7-3D8E-4060-A2C7-D6B872DA8EA7}" destId="{1582665A-0E30-4771-962B-2F528B63DAD4}" srcOrd="1" destOrd="0" presId="urn:microsoft.com/office/officeart/2005/8/layout/pyramid3"/>
    <dgm:cxn modelId="{9D14F55C-1DA4-49EF-ADEB-8E33FD65DB4A}" type="presParOf" srcId="{5D09F835-B4E7-45E7-8916-AEBC2BAD42A9}" destId="{9AF24105-09E0-4C79-9A43-9BC4D8777DF2}" srcOrd="1" destOrd="0" presId="urn:microsoft.com/office/officeart/2005/8/layout/pyramid3"/>
    <dgm:cxn modelId="{6858033C-964A-4C79-A2A4-D938B211D265}" type="presParOf" srcId="{9AF24105-09E0-4C79-9A43-9BC4D8777DF2}" destId="{937E1410-BEEC-403F-8FA4-6EF9189801D4}" srcOrd="0" destOrd="0" presId="urn:microsoft.com/office/officeart/2005/8/layout/pyramid3"/>
    <dgm:cxn modelId="{C95A24AB-588A-4913-BC9D-A46C1D3CEFC8}" type="presParOf" srcId="{9AF24105-09E0-4C79-9A43-9BC4D8777DF2}" destId="{6166C4B5-571C-428C-BBB8-26540FBD85A8}" srcOrd="1" destOrd="0" presId="urn:microsoft.com/office/officeart/2005/8/layout/pyramid3"/>
    <dgm:cxn modelId="{80B64A16-D786-420F-B947-73FA7DF34BAD}" type="presParOf" srcId="{5D09F835-B4E7-45E7-8916-AEBC2BAD42A9}" destId="{8519A5B5-25BC-4840-BE4C-169560DD2AFB}" srcOrd="2" destOrd="0" presId="urn:microsoft.com/office/officeart/2005/8/layout/pyramid3"/>
    <dgm:cxn modelId="{6F976B83-F43C-4C18-B3CB-4DECCF73D038}" type="presParOf" srcId="{8519A5B5-25BC-4840-BE4C-169560DD2AFB}" destId="{2A088271-2B3B-4012-9E2A-87E42938C01B}" srcOrd="0" destOrd="0" presId="urn:microsoft.com/office/officeart/2005/8/layout/pyramid3"/>
    <dgm:cxn modelId="{E92C5E1D-AC1B-417D-A388-FCE75343A049}" type="presParOf" srcId="{8519A5B5-25BC-4840-BE4C-169560DD2AFB}" destId="{C1716EC0-1168-4CAD-8CF4-0295BD9691C9}"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FD9EC1-C9B6-4103-A50E-10FBD945D0BE}"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s-ES"/>
        </a:p>
      </dgm:t>
    </dgm:pt>
    <dgm:pt modelId="{7CB4EECC-F5AE-4BC8-AB65-EA228CFCC3D9}">
      <dgm:prSet phldrT="[Texto]"/>
      <dgm:spPr/>
      <dgm:t>
        <a:bodyPr/>
        <a:lstStyle/>
        <a:p>
          <a:r>
            <a:rPr lang="es-MX" dirty="0" smtClean="0"/>
            <a:t>Identificación de las áreas de mejora</a:t>
          </a:r>
          <a:endParaRPr lang="es-ES" dirty="0"/>
        </a:p>
      </dgm:t>
    </dgm:pt>
    <dgm:pt modelId="{F42F666E-9071-4E50-AC98-B59B018A9D12}" type="parTrans" cxnId="{93389E5A-CD3B-429D-A672-F13942E63960}">
      <dgm:prSet/>
      <dgm:spPr/>
      <dgm:t>
        <a:bodyPr/>
        <a:lstStyle/>
        <a:p>
          <a:endParaRPr lang="es-ES"/>
        </a:p>
      </dgm:t>
    </dgm:pt>
    <dgm:pt modelId="{0C328C5A-DB2B-4A37-997D-0402AD818FDC}" type="sibTrans" cxnId="{93389E5A-CD3B-429D-A672-F13942E63960}">
      <dgm:prSet/>
      <dgm:spPr/>
      <dgm:t>
        <a:bodyPr/>
        <a:lstStyle/>
        <a:p>
          <a:endParaRPr lang="es-ES"/>
        </a:p>
      </dgm:t>
    </dgm:pt>
    <dgm:pt modelId="{88C7214B-D4AB-47E0-995A-E989A810C47D}">
      <dgm:prSet phldrT="[Texto]"/>
      <dgm:spPr/>
      <dgm:t>
        <a:bodyPr/>
        <a:lstStyle/>
        <a:p>
          <a:r>
            <a:rPr lang="es-MX" dirty="0" smtClean="0"/>
            <a:t>Mejora de los aspectos ambientales</a:t>
          </a:r>
          <a:endParaRPr lang="es-ES" dirty="0"/>
        </a:p>
      </dgm:t>
    </dgm:pt>
    <dgm:pt modelId="{8AF4FA1A-B5AD-45FF-9ECE-C478885AC8D2}" type="parTrans" cxnId="{2905EB5B-BB10-47E7-94CF-B514A31430DD}">
      <dgm:prSet/>
      <dgm:spPr/>
      <dgm:t>
        <a:bodyPr/>
        <a:lstStyle/>
        <a:p>
          <a:endParaRPr lang="es-ES"/>
        </a:p>
      </dgm:t>
    </dgm:pt>
    <dgm:pt modelId="{9A14D72E-4549-47CB-ADDF-3C587561D3E4}" type="sibTrans" cxnId="{2905EB5B-BB10-47E7-94CF-B514A31430DD}">
      <dgm:prSet/>
      <dgm:spPr/>
      <dgm:t>
        <a:bodyPr/>
        <a:lstStyle/>
        <a:p>
          <a:endParaRPr lang="es-ES"/>
        </a:p>
      </dgm:t>
    </dgm:pt>
    <dgm:pt modelId="{C776D78F-BE22-4DB0-8EA7-880D70C09848}">
      <dgm:prSet phldrT="[Texto]"/>
      <dgm:spPr/>
      <dgm:t>
        <a:bodyPr/>
        <a:lstStyle/>
        <a:p>
          <a:r>
            <a:rPr lang="es-MX" dirty="0" smtClean="0"/>
            <a:t>Mejora de los aspectos de prevención de riesgos laborales</a:t>
          </a:r>
          <a:endParaRPr lang="es-ES" dirty="0"/>
        </a:p>
      </dgm:t>
    </dgm:pt>
    <dgm:pt modelId="{733D2089-9778-4623-B567-2903B863CDE0}" type="parTrans" cxnId="{B6C82AB1-121F-4F34-9E05-C5379DC6BB65}">
      <dgm:prSet/>
      <dgm:spPr/>
      <dgm:t>
        <a:bodyPr/>
        <a:lstStyle/>
        <a:p>
          <a:endParaRPr lang="es-ES"/>
        </a:p>
      </dgm:t>
    </dgm:pt>
    <dgm:pt modelId="{825B929C-2CFE-4A84-9430-105F01F0A238}" type="sibTrans" cxnId="{B6C82AB1-121F-4F34-9E05-C5379DC6BB65}">
      <dgm:prSet/>
      <dgm:spPr/>
      <dgm:t>
        <a:bodyPr/>
        <a:lstStyle/>
        <a:p>
          <a:endParaRPr lang="es-ES"/>
        </a:p>
      </dgm:t>
    </dgm:pt>
    <dgm:pt modelId="{CDEBD615-40E0-4CDF-8D6C-E97E0E41F707}">
      <dgm:prSet phldrT="[Texto]"/>
      <dgm:spPr/>
      <dgm:t>
        <a:bodyPr/>
        <a:lstStyle/>
        <a:p>
          <a:r>
            <a:rPr lang="es-MX" dirty="0" smtClean="0"/>
            <a:t>Costos de inversión</a:t>
          </a:r>
          <a:endParaRPr lang="es-ES" dirty="0"/>
        </a:p>
      </dgm:t>
    </dgm:pt>
    <dgm:pt modelId="{FF353D89-AE35-4388-B892-ACCDD4DDB86F}" type="parTrans" cxnId="{3D1F64D4-C1B3-452B-988F-695AD5E681C2}">
      <dgm:prSet/>
      <dgm:spPr/>
      <dgm:t>
        <a:bodyPr/>
        <a:lstStyle/>
        <a:p>
          <a:endParaRPr lang="es-ES"/>
        </a:p>
      </dgm:t>
    </dgm:pt>
    <dgm:pt modelId="{8473C677-750A-4B02-A02B-CCEF1AF911D4}" type="sibTrans" cxnId="{3D1F64D4-C1B3-452B-988F-695AD5E681C2}">
      <dgm:prSet/>
      <dgm:spPr/>
      <dgm:t>
        <a:bodyPr/>
        <a:lstStyle/>
        <a:p>
          <a:endParaRPr lang="es-ES"/>
        </a:p>
      </dgm:t>
    </dgm:pt>
    <dgm:pt modelId="{F31689E8-4E82-4479-9100-B64C4A7D94B6}">
      <dgm:prSet phldrT="[Texto]"/>
      <dgm:spPr/>
      <dgm:t>
        <a:bodyPr/>
        <a:lstStyle/>
        <a:p>
          <a:r>
            <a:rPr lang="es-MX" dirty="0" smtClean="0"/>
            <a:t>Mejora en los costos de gestión y producción</a:t>
          </a:r>
          <a:endParaRPr lang="es-ES" dirty="0"/>
        </a:p>
      </dgm:t>
    </dgm:pt>
    <dgm:pt modelId="{E99EC3EF-5315-4CB2-9390-78FC468FA7F7}" type="parTrans" cxnId="{CB8C2410-BA74-4006-A306-5CEE4BFFF32C}">
      <dgm:prSet/>
      <dgm:spPr/>
      <dgm:t>
        <a:bodyPr/>
        <a:lstStyle/>
        <a:p>
          <a:endParaRPr lang="es-ES"/>
        </a:p>
      </dgm:t>
    </dgm:pt>
    <dgm:pt modelId="{F0BF2A24-2261-4ED5-9122-065960833D7B}" type="sibTrans" cxnId="{CB8C2410-BA74-4006-A306-5CEE4BFFF32C}">
      <dgm:prSet/>
      <dgm:spPr/>
      <dgm:t>
        <a:bodyPr/>
        <a:lstStyle/>
        <a:p>
          <a:endParaRPr lang="es-ES"/>
        </a:p>
      </dgm:t>
    </dgm:pt>
    <dgm:pt modelId="{F3B28A58-0443-494E-936F-9AFC91CFC48F}" type="pres">
      <dgm:prSet presAssocID="{71FD9EC1-C9B6-4103-A50E-10FBD945D0BE}" presName="Name0" presStyleCnt="0">
        <dgm:presLayoutVars>
          <dgm:dir/>
          <dgm:resizeHandles/>
        </dgm:presLayoutVars>
      </dgm:prSet>
      <dgm:spPr/>
      <dgm:t>
        <a:bodyPr/>
        <a:lstStyle/>
        <a:p>
          <a:endParaRPr lang="es-ES"/>
        </a:p>
      </dgm:t>
    </dgm:pt>
    <dgm:pt modelId="{0355DE2D-4878-45FE-9E3D-91ACD0209999}" type="pres">
      <dgm:prSet presAssocID="{7CB4EECC-F5AE-4BC8-AB65-EA228CFCC3D9}" presName="composite" presStyleCnt="0"/>
      <dgm:spPr/>
    </dgm:pt>
    <dgm:pt modelId="{46EE8064-B5AA-450C-BC49-0DF3D746DA35}" type="pres">
      <dgm:prSet presAssocID="{7CB4EECC-F5AE-4BC8-AB65-EA228CFCC3D9}" presName="rect1" presStyleLbl="bgImgPlace1" presStyleIdx="0" presStyleCnt="5"/>
      <dgm:spPr>
        <a:blipFill rotWithShape="1">
          <a:blip xmlns:r="http://schemas.openxmlformats.org/officeDocument/2006/relationships" r:embed="rId1"/>
          <a:stretch>
            <a:fillRect/>
          </a:stretch>
        </a:blipFill>
      </dgm:spPr>
    </dgm:pt>
    <dgm:pt modelId="{4FC06AEC-A1B5-4B5F-A985-698E2FC42A84}" type="pres">
      <dgm:prSet presAssocID="{7CB4EECC-F5AE-4BC8-AB65-EA228CFCC3D9}" presName="rect2" presStyleLbl="node1" presStyleIdx="0" presStyleCnt="5">
        <dgm:presLayoutVars>
          <dgm:bulletEnabled val="1"/>
        </dgm:presLayoutVars>
      </dgm:prSet>
      <dgm:spPr/>
      <dgm:t>
        <a:bodyPr/>
        <a:lstStyle/>
        <a:p>
          <a:endParaRPr lang="es-ES"/>
        </a:p>
      </dgm:t>
    </dgm:pt>
    <dgm:pt modelId="{9113D02A-DA3F-42DA-9870-B4DCBABADC39}" type="pres">
      <dgm:prSet presAssocID="{0C328C5A-DB2B-4A37-997D-0402AD818FDC}" presName="sibTrans" presStyleCnt="0"/>
      <dgm:spPr/>
    </dgm:pt>
    <dgm:pt modelId="{EE1963F5-856C-42F4-83DB-E980CB711CFD}" type="pres">
      <dgm:prSet presAssocID="{88C7214B-D4AB-47E0-995A-E989A810C47D}" presName="composite" presStyleCnt="0"/>
      <dgm:spPr/>
    </dgm:pt>
    <dgm:pt modelId="{23E3C236-EAE8-4532-9317-2EF6AEEC54BA}" type="pres">
      <dgm:prSet presAssocID="{88C7214B-D4AB-47E0-995A-E989A810C47D}" presName="rect1" presStyleLbl="bgImgPlace1" presStyleIdx="1" presStyleCnt="5"/>
      <dgm:spPr>
        <a:blipFill rotWithShape="1">
          <a:blip xmlns:r="http://schemas.openxmlformats.org/officeDocument/2006/relationships" r:embed="rId2"/>
          <a:stretch>
            <a:fillRect/>
          </a:stretch>
        </a:blipFill>
      </dgm:spPr>
    </dgm:pt>
    <dgm:pt modelId="{5ECAB8F0-4778-4011-9C11-DDEF25B6B213}" type="pres">
      <dgm:prSet presAssocID="{88C7214B-D4AB-47E0-995A-E989A810C47D}" presName="rect2" presStyleLbl="node1" presStyleIdx="1" presStyleCnt="5">
        <dgm:presLayoutVars>
          <dgm:bulletEnabled val="1"/>
        </dgm:presLayoutVars>
      </dgm:prSet>
      <dgm:spPr/>
      <dgm:t>
        <a:bodyPr/>
        <a:lstStyle/>
        <a:p>
          <a:endParaRPr lang="es-ES"/>
        </a:p>
      </dgm:t>
    </dgm:pt>
    <dgm:pt modelId="{A6D1B8B9-B3B8-48F0-A827-B4FC7FE65117}" type="pres">
      <dgm:prSet presAssocID="{9A14D72E-4549-47CB-ADDF-3C587561D3E4}" presName="sibTrans" presStyleCnt="0"/>
      <dgm:spPr/>
    </dgm:pt>
    <dgm:pt modelId="{AABE39C9-654C-4E2E-88D3-3C753002D36D}" type="pres">
      <dgm:prSet presAssocID="{C776D78F-BE22-4DB0-8EA7-880D70C09848}" presName="composite" presStyleCnt="0"/>
      <dgm:spPr/>
    </dgm:pt>
    <dgm:pt modelId="{2E40D1AE-C8CC-4BFB-8CFB-7055ACF810DD}" type="pres">
      <dgm:prSet presAssocID="{C776D78F-BE22-4DB0-8EA7-880D70C09848}" presName="rect1" presStyleLbl="bgImgPlace1" presStyleIdx="2" presStyleCnt="5"/>
      <dgm:spPr>
        <a:blipFill rotWithShape="1">
          <a:blip xmlns:r="http://schemas.openxmlformats.org/officeDocument/2006/relationships" r:embed="rId3"/>
          <a:stretch>
            <a:fillRect/>
          </a:stretch>
        </a:blipFill>
      </dgm:spPr>
    </dgm:pt>
    <dgm:pt modelId="{99F4D421-C7DE-41BF-B89C-A7ECBF054114}" type="pres">
      <dgm:prSet presAssocID="{C776D78F-BE22-4DB0-8EA7-880D70C09848}" presName="rect2" presStyleLbl="node1" presStyleIdx="2" presStyleCnt="5">
        <dgm:presLayoutVars>
          <dgm:bulletEnabled val="1"/>
        </dgm:presLayoutVars>
      </dgm:prSet>
      <dgm:spPr/>
      <dgm:t>
        <a:bodyPr/>
        <a:lstStyle/>
        <a:p>
          <a:endParaRPr lang="es-ES"/>
        </a:p>
      </dgm:t>
    </dgm:pt>
    <dgm:pt modelId="{5F5C0CC8-7A3E-43D3-A407-59ED668EDCAA}" type="pres">
      <dgm:prSet presAssocID="{825B929C-2CFE-4A84-9430-105F01F0A238}" presName="sibTrans" presStyleCnt="0"/>
      <dgm:spPr/>
    </dgm:pt>
    <dgm:pt modelId="{BA2E138E-727A-4350-AD6B-D10280A17EF3}" type="pres">
      <dgm:prSet presAssocID="{F31689E8-4E82-4479-9100-B64C4A7D94B6}" presName="composite" presStyleCnt="0"/>
      <dgm:spPr/>
    </dgm:pt>
    <dgm:pt modelId="{C4C977E6-14A2-48E8-A29B-BF99C95D407F}" type="pres">
      <dgm:prSet presAssocID="{F31689E8-4E82-4479-9100-B64C4A7D94B6}" presName="rect1" presStyleLbl="bgImgPlace1" presStyleIdx="3" presStyleCnt="5"/>
      <dgm:spPr>
        <a:blipFill rotWithShape="1">
          <a:blip xmlns:r="http://schemas.openxmlformats.org/officeDocument/2006/relationships" r:embed="rId4"/>
          <a:stretch>
            <a:fillRect/>
          </a:stretch>
        </a:blipFill>
      </dgm:spPr>
    </dgm:pt>
    <dgm:pt modelId="{D45BE6C8-74AD-44C2-BB85-35E7F1143CC8}" type="pres">
      <dgm:prSet presAssocID="{F31689E8-4E82-4479-9100-B64C4A7D94B6}" presName="rect2" presStyleLbl="node1" presStyleIdx="3" presStyleCnt="5">
        <dgm:presLayoutVars>
          <dgm:bulletEnabled val="1"/>
        </dgm:presLayoutVars>
      </dgm:prSet>
      <dgm:spPr/>
      <dgm:t>
        <a:bodyPr/>
        <a:lstStyle/>
        <a:p>
          <a:endParaRPr lang="es-ES"/>
        </a:p>
      </dgm:t>
    </dgm:pt>
    <dgm:pt modelId="{5347A732-5BDD-4CC0-A1EC-CEE6F6478D47}" type="pres">
      <dgm:prSet presAssocID="{F0BF2A24-2261-4ED5-9122-065960833D7B}" presName="sibTrans" presStyleCnt="0"/>
      <dgm:spPr/>
    </dgm:pt>
    <dgm:pt modelId="{B3FB35AE-AF04-42CA-8168-880AE911B1A1}" type="pres">
      <dgm:prSet presAssocID="{CDEBD615-40E0-4CDF-8D6C-E97E0E41F707}" presName="composite" presStyleCnt="0"/>
      <dgm:spPr/>
    </dgm:pt>
    <dgm:pt modelId="{7D8FDA1A-F9B8-4D52-8EED-08328719E068}" type="pres">
      <dgm:prSet presAssocID="{CDEBD615-40E0-4CDF-8D6C-E97E0E41F707}" presName="rect1" presStyleLbl="bgImgPlace1" presStyleIdx="4" presStyleCnt="5"/>
      <dgm:spPr>
        <a:blipFill rotWithShape="1">
          <a:blip xmlns:r="http://schemas.openxmlformats.org/officeDocument/2006/relationships" r:embed="rId5"/>
          <a:stretch>
            <a:fillRect/>
          </a:stretch>
        </a:blipFill>
      </dgm:spPr>
    </dgm:pt>
    <dgm:pt modelId="{2B8F7611-15F7-4661-A281-EB12D3A604C6}" type="pres">
      <dgm:prSet presAssocID="{CDEBD615-40E0-4CDF-8D6C-E97E0E41F707}" presName="rect2" presStyleLbl="node1" presStyleIdx="4" presStyleCnt="5">
        <dgm:presLayoutVars>
          <dgm:bulletEnabled val="1"/>
        </dgm:presLayoutVars>
      </dgm:prSet>
      <dgm:spPr/>
      <dgm:t>
        <a:bodyPr/>
        <a:lstStyle/>
        <a:p>
          <a:endParaRPr lang="es-ES"/>
        </a:p>
      </dgm:t>
    </dgm:pt>
  </dgm:ptLst>
  <dgm:cxnLst>
    <dgm:cxn modelId="{2905EB5B-BB10-47E7-94CF-B514A31430DD}" srcId="{71FD9EC1-C9B6-4103-A50E-10FBD945D0BE}" destId="{88C7214B-D4AB-47E0-995A-E989A810C47D}" srcOrd="1" destOrd="0" parTransId="{8AF4FA1A-B5AD-45FF-9ECE-C478885AC8D2}" sibTransId="{9A14D72E-4549-47CB-ADDF-3C587561D3E4}"/>
    <dgm:cxn modelId="{23405A2C-27FD-417D-A6B0-0D4967019C90}" type="presOf" srcId="{C776D78F-BE22-4DB0-8EA7-880D70C09848}" destId="{99F4D421-C7DE-41BF-B89C-A7ECBF054114}" srcOrd="0" destOrd="0" presId="urn:microsoft.com/office/officeart/2008/layout/BendingPictureBlocks"/>
    <dgm:cxn modelId="{F2FF2B9A-7E1F-4362-88FA-8A4D9061B846}" type="presOf" srcId="{CDEBD615-40E0-4CDF-8D6C-E97E0E41F707}" destId="{2B8F7611-15F7-4661-A281-EB12D3A604C6}" srcOrd="0" destOrd="0" presId="urn:microsoft.com/office/officeart/2008/layout/BendingPictureBlocks"/>
    <dgm:cxn modelId="{93389E5A-CD3B-429D-A672-F13942E63960}" srcId="{71FD9EC1-C9B6-4103-A50E-10FBD945D0BE}" destId="{7CB4EECC-F5AE-4BC8-AB65-EA228CFCC3D9}" srcOrd="0" destOrd="0" parTransId="{F42F666E-9071-4E50-AC98-B59B018A9D12}" sibTransId="{0C328C5A-DB2B-4A37-997D-0402AD818FDC}"/>
    <dgm:cxn modelId="{F734A670-6E34-47A6-9436-DCE64B6EA7C4}" type="presOf" srcId="{7CB4EECC-F5AE-4BC8-AB65-EA228CFCC3D9}" destId="{4FC06AEC-A1B5-4B5F-A985-698E2FC42A84}" srcOrd="0" destOrd="0" presId="urn:microsoft.com/office/officeart/2008/layout/BendingPictureBlocks"/>
    <dgm:cxn modelId="{3D1F64D4-C1B3-452B-988F-695AD5E681C2}" srcId="{71FD9EC1-C9B6-4103-A50E-10FBD945D0BE}" destId="{CDEBD615-40E0-4CDF-8D6C-E97E0E41F707}" srcOrd="4" destOrd="0" parTransId="{FF353D89-AE35-4388-B892-ACCDD4DDB86F}" sibTransId="{8473C677-750A-4B02-A02B-CCEF1AF911D4}"/>
    <dgm:cxn modelId="{472446AC-7E76-4541-A57B-5A798156A49E}" type="presOf" srcId="{71FD9EC1-C9B6-4103-A50E-10FBD945D0BE}" destId="{F3B28A58-0443-494E-936F-9AFC91CFC48F}" srcOrd="0" destOrd="0" presId="urn:microsoft.com/office/officeart/2008/layout/BendingPictureBlocks"/>
    <dgm:cxn modelId="{B6C82AB1-121F-4F34-9E05-C5379DC6BB65}" srcId="{71FD9EC1-C9B6-4103-A50E-10FBD945D0BE}" destId="{C776D78F-BE22-4DB0-8EA7-880D70C09848}" srcOrd="2" destOrd="0" parTransId="{733D2089-9778-4623-B567-2903B863CDE0}" sibTransId="{825B929C-2CFE-4A84-9430-105F01F0A238}"/>
    <dgm:cxn modelId="{CB8C2410-BA74-4006-A306-5CEE4BFFF32C}" srcId="{71FD9EC1-C9B6-4103-A50E-10FBD945D0BE}" destId="{F31689E8-4E82-4479-9100-B64C4A7D94B6}" srcOrd="3" destOrd="0" parTransId="{E99EC3EF-5315-4CB2-9390-78FC468FA7F7}" sibTransId="{F0BF2A24-2261-4ED5-9122-065960833D7B}"/>
    <dgm:cxn modelId="{E78B1D66-12EE-4481-83C1-B7E3F63849EA}" type="presOf" srcId="{88C7214B-D4AB-47E0-995A-E989A810C47D}" destId="{5ECAB8F0-4778-4011-9C11-DDEF25B6B213}" srcOrd="0" destOrd="0" presId="urn:microsoft.com/office/officeart/2008/layout/BendingPictureBlocks"/>
    <dgm:cxn modelId="{0AB33720-082A-427F-A0E3-0B9FABF0EE25}" type="presOf" srcId="{F31689E8-4E82-4479-9100-B64C4A7D94B6}" destId="{D45BE6C8-74AD-44C2-BB85-35E7F1143CC8}" srcOrd="0" destOrd="0" presId="urn:microsoft.com/office/officeart/2008/layout/BendingPictureBlocks"/>
    <dgm:cxn modelId="{52957BAE-BF9C-4711-9B11-D1888034E0D9}" type="presParOf" srcId="{F3B28A58-0443-494E-936F-9AFC91CFC48F}" destId="{0355DE2D-4878-45FE-9E3D-91ACD0209999}" srcOrd="0" destOrd="0" presId="urn:microsoft.com/office/officeart/2008/layout/BendingPictureBlocks"/>
    <dgm:cxn modelId="{7BAE8A4F-F295-44E4-8ECA-9291930ABCBA}" type="presParOf" srcId="{0355DE2D-4878-45FE-9E3D-91ACD0209999}" destId="{46EE8064-B5AA-450C-BC49-0DF3D746DA35}" srcOrd="0" destOrd="0" presId="urn:microsoft.com/office/officeart/2008/layout/BendingPictureBlocks"/>
    <dgm:cxn modelId="{CF94DA8D-47D1-4F82-9515-CA990C6CBB19}" type="presParOf" srcId="{0355DE2D-4878-45FE-9E3D-91ACD0209999}" destId="{4FC06AEC-A1B5-4B5F-A985-698E2FC42A84}" srcOrd="1" destOrd="0" presId="urn:microsoft.com/office/officeart/2008/layout/BendingPictureBlocks"/>
    <dgm:cxn modelId="{DC17480F-AA03-4066-9373-E21B9952F9D7}" type="presParOf" srcId="{F3B28A58-0443-494E-936F-9AFC91CFC48F}" destId="{9113D02A-DA3F-42DA-9870-B4DCBABADC39}" srcOrd="1" destOrd="0" presId="urn:microsoft.com/office/officeart/2008/layout/BendingPictureBlocks"/>
    <dgm:cxn modelId="{A6A970AF-7856-4BA5-A943-48C6E5A59ACA}" type="presParOf" srcId="{F3B28A58-0443-494E-936F-9AFC91CFC48F}" destId="{EE1963F5-856C-42F4-83DB-E980CB711CFD}" srcOrd="2" destOrd="0" presId="urn:microsoft.com/office/officeart/2008/layout/BendingPictureBlocks"/>
    <dgm:cxn modelId="{372D625E-EC10-43E4-8360-9AA5EF3F9BBA}" type="presParOf" srcId="{EE1963F5-856C-42F4-83DB-E980CB711CFD}" destId="{23E3C236-EAE8-4532-9317-2EF6AEEC54BA}" srcOrd="0" destOrd="0" presId="urn:microsoft.com/office/officeart/2008/layout/BendingPictureBlocks"/>
    <dgm:cxn modelId="{12E1A96B-21F2-4FCA-8065-88FC78F4D80C}" type="presParOf" srcId="{EE1963F5-856C-42F4-83DB-E980CB711CFD}" destId="{5ECAB8F0-4778-4011-9C11-DDEF25B6B213}" srcOrd="1" destOrd="0" presId="urn:microsoft.com/office/officeart/2008/layout/BendingPictureBlocks"/>
    <dgm:cxn modelId="{E5FF3673-A2A7-4B64-ABA0-2A9E63A74691}" type="presParOf" srcId="{F3B28A58-0443-494E-936F-9AFC91CFC48F}" destId="{A6D1B8B9-B3B8-48F0-A827-B4FC7FE65117}" srcOrd="3" destOrd="0" presId="urn:microsoft.com/office/officeart/2008/layout/BendingPictureBlocks"/>
    <dgm:cxn modelId="{8CE98398-3866-4167-8C45-A0E94BA91CAF}" type="presParOf" srcId="{F3B28A58-0443-494E-936F-9AFC91CFC48F}" destId="{AABE39C9-654C-4E2E-88D3-3C753002D36D}" srcOrd="4" destOrd="0" presId="urn:microsoft.com/office/officeart/2008/layout/BendingPictureBlocks"/>
    <dgm:cxn modelId="{08164860-F6C7-4603-8C23-93B4858A197D}" type="presParOf" srcId="{AABE39C9-654C-4E2E-88D3-3C753002D36D}" destId="{2E40D1AE-C8CC-4BFB-8CFB-7055ACF810DD}" srcOrd="0" destOrd="0" presId="urn:microsoft.com/office/officeart/2008/layout/BendingPictureBlocks"/>
    <dgm:cxn modelId="{E9E4293B-DB4A-4B67-9D61-B7C54995315B}" type="presParOf" srcId="{AABE39C9-654C-4E2E-88D3-3C753002D36D}" destId="{99F4D421-C7DE-41BF-B89C-A7ECBF054114}" srcOrd="1" destOrd="0" presId="urn:microsoft.com/office/officeart/2008/layout/BendingPictureBlocks"/>
    <dgm:cxn modelId="{3C6A655C-9674-4297-9C96-CF6C2E21B9C0}" type="presParOf" srcId="{F3B28A58-0443-494E-936F-9AFC91CFC48F}" destId="{5F5C0CC8-7A3E-43D3-A407-59ED668EDCAA}" srcOrd="5" destOrd="0" presId="urn:microsoft.com/office/officeart/2008/layout/BendingPictureBlocks"/>
    <dgm:cxn modelId="{C4BD183D-30C5-48D2-B7A6-72E95D3ABE84}" type="presParOf" srcId="{F3B28A58-0443-494E-936F-9AFC91CFC48F}" destId="{BA2E138E-727A-4350-AD6B-D10280A17EF3}" srcOrd="6" destOrd="0" presId="urn:microsoft.com/office/officeart/2008/layout/BendingPictureBlocks"/>
    <dgm:cxn modelId="{B9B71F06-8AAD-440F-B633-89F1B34970FD}" type="presParOf" srcId="{BA2E138E-727A-4350-AD6B-D10280A17EF3}" destId="{C4C977E6-14A2-48E8-A29B-BF99C95D407F}" srcOrd="0" destOrd="0" presId="urn:microsoft.com/office/officeart/2008/layout/BendingPictureBlocks"/>
    <dgm:cxn modelId="{DED84B80-D451-4C08-8053-5EEDCCEDFEDB}" type="presParOf" srcId="{BA2E138E-727A-4350-AD6B-D10280A17EF3}" destId="{D45BE6C8-74AD-44C2-BB85-35E7F1143CC8}" srcOrd="1" destOrd="0" presId="urn:microsoft.com/office/officeart/2008/layout/BendingPictureBlocks"/>
    <dgm:cxn modelId="{343EF235-429A-4F54-8996-96B8A0F681AF}" type="presParOf" srcId="{F3B28A58-0443-494E-936F-9AFC91CFC48F}" destId="{5347A732-5BDD-4CC0-A1EC-CEE6F6478D47}" srcOrd="7" destOrd="0" presId="urn:microsoft.com/office/officeart/2008/layout/BendingPictureBlocks"/>
    <dgm:cxn modelId="{B2E29F4B-8896-42E8-91E5-7B6D68F1A18E}" type="presParOf" srcId="{F3B28A58-0443-494E-936F-9AFC91CFC48F}" destId="{B3FB35AE-AF04-42CA-8168-880AE911B1A1}" srcOrd="8" destOrd="0" presId="urn:microsoft.com/office/officeart/2008/layout/BendingPictureBlocks"/>
    <dgm:cxn modelId="{0D659955-978C-4B94-A38D-D065B79DEC34}" type="presParOf" srcId="{B3FB35AE-AF04-42CA-8168-880AE911B1A1}" destId="{7D8FDA1A-F9B8-4D52-8EED-08328719E068}" srcOrd="0" destOrd="0" presId="urn:microsoft.com/office/officeart/2008/layout/BendingPictureBlocks"/>
    <dgm:cxn modelId="{DF5E4A1B-F960-4EA9-AB5D-DFB8F971329F}" type="presParOf" srcId="{B3FB35AE-AF04-42CA-8168-880AE911B1A1}" destId="{2B8F7611-15F7-4661-A281-EB12D3A604C6}" srcOrd="1"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47557-8299-419F-B635-7D8BD5389A2C}">
      <dsp:nvSpPr>
        <dsp:cNvPr id="0" name=""/>
        <dsp:cNvSpPr/>
      </dsp:nvSpPr>
      <dsp:spPr>
        <a:xfrm>
          <a:off x="1097078" y="195996"/>
          <a:ext cx="3889782" cy="135087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51EE7-0A5E-4A59-B252-79417D3A35BC}">
      <dsp:nvSpPr>
        <dsp:cNvPr id="0" name=""/>
        <dsp:cNvSpPr/>
      </dsp:nvSpPr>
      <dsp:spPr>
        <a:xfrm>
          <a:off x="2671083" y="3503819"/>
          <a:ext cx="753833" cy="482453"/>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0F3F96-2039-4462-A6F0-5D25DC6CF932}">
      <dsp:nvSpPr>
        <dsp:cNvPr id="0" name=""/>
        <dsp:cNvSpPr/>
      </dsp:nvSpPr>
      <dsp:spPr>
        <a:xfrm>
          <a:off x="1238798" y="3889782"/>
          <a:ext cx="3618402" cy="90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S" sz="1900" kern="1200" dirty="0" smtClean="0"/>
            <a:t>Riesgos ambientales</a:t>
          </a:r>
        </a:p>
        <a:p>
          <a:pPr lvl="0" algn="ctr" defTabSz="844550">
            <a:lnSpc>
              <a:spcPct val="90000"/>
            </a:lnSpc>
            <a:spcBef>
              <a:spcPct val="0"/>
            </a:spcBef>
            <a:spcAft>
              <a:spcPct val="35000"/>
            </a:spcAft>
          </a:pPr>
          <a:endParaRPr lang="es-ES" sz="1900" kern="1200" dirty="0"/>
        </a:p>
      </dsp:txBody>
      <dsp:txXfrm>
        <a:off x="1238798" y="3889782"/>
        <a:ext cx="3618402" cy="904600"/>
      </dsp:txXfrm>
    </dsp:sp>
    <dsp:sp modelId="{9B5181CF-127E-429E-B5A9-37438C7F38BE}">
      <dsp:nvSpPr>
        <dsp:cNvPr id="0" name=""/>
        <dsp:cNvSpPr/>
      </dsp:nvSpPr>
      <dsp:spPr>
        <a:xfrm>
          <a:off x="2511270" y="1651197"/>
          <a:ext cx="1356900" cy="13569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Agentes químicos</a:t>
          </a:r>
          <a:endParaRPr lang="es-ES" sz="1600" kern="1200" dirty="0"/>
        </a:p>
      </dsp:txBody>
      <dsp:txXfrm>
        <a:off x="2709983" y="1849910"/>
        <a:ext cx="959474" cy="959474"/>
      </dsp:txXfrm>
    </dsp:sp>
    <dsp:sp modelId="{1F0B3938-C28B-488E-A7FA-FFADEA7EB121}">
      <dsp:nvSpPr>
        <dsp:cNvPr id="0" name=""/>
        <dsp:cNvSpPr/>
      </dsp:nvSpPr>
      <dsp:spPr>
        <a:xfrm>
          <a:off x="1540332" y="633220"/>
          <a:ext cx="1356900" cy="13569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Revolución industrial</a:t>
          </a:r>
          <a:endParaRPr lang="es-ES" sz="1600" kern="1200" dirty="0"/>
        </a:p>
      </dsp:txBody>
      <dsp:txXfrm>
        <a:off x="1739045" y="831933"/>
        <a:ext cx="959474" cy="959474"/>
      </dsp:txXfrm>
    </dsp:sp>
    <dsp:sp modelId="{5EDC55FE-D05B-4E93-A92C-35A5DAAD6748}">
      <dsp:nvSpPr>
        <dsp:cNvPr id="0" name=""/>
        <dsp:cNvSpPr/>
      </dsp:nvSpPr>
      <dsp:spPr>
        <a:xfrm>
          <a:off x="2927386" y="305151"/>
          <a:ext cx="1356900" cy="13569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Descubri-mientos y avances científicos</a:t>
          </a:r>
          <a:endParaRPr lang="es-ES" sz="1600" kern="1200" dirty="0"/>
        </a:p>
      </dsp:txBody>
      <dsp:txXfrm>
        <a:off x="3126099" y="503864"/>
        <a:ext cx="959474" cy="959474"/>
      </dsp:txXfrm>
    </dsp:sp>
    <dsp:sp modelId="{97636AAE-BDAA-4AA3-A986-B08BC7336B84}">
      <dsp:nvSpPr>
        <dsp:cNvPr id="0" name=""/>
        <dsp:cNvSpPr/>
      </dsp:nvSpPr>
      <dsp:spPr>
        <a:xfrm>
          <a:off x="937265" y="30153"/>
          <a:ext cx="4221469" cy="3377175"/>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0.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diagrams.loki3.com/VaryingWidthList+Icon">
  <dgm:title val="Lista de ancho variable"/>
  <dgm:desc val="Se usa para destacar elementos con diferentes importancias. Adecuado para grandes cantidades de texto de nivel 1. El ancho de cada forma se determina de forma independiente según su texto."/>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5.xml><?xml version="1.0" encoding="utf-8"?>
<dgm:layoutDef xmlns:dgm="http://schemas.openxmlformats.org/drawingml/2006/diagram" xmlns:a="http://schemas.openxmlformats.org/drawingml/2006/main" uniqueId="urn:microsoft.com/office/officeart/2011/layout/TabList">
  <dgm:title val="Lista de fichas"/>
  <dgm:desc val="Se usa para mostrar bloques de información no secuencial o agrupados. Funciona bien con listas con una cantidad pequeña de texto de Nivel 1. El primer elemento de Nivel 2 se muestra junto al texto de Nivel 1. El resto de texto de Nivel 2 aparece debajo del texto de Nivel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7BA477-69C8-42AB-8C09-B69303FF11A7}" type="datetimeFigureOut">
              <a:rPr lang="es-ES" smtClean="0"/>
              <a:t>11/04/2018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FDFB3E-B498-4474-B7CA-B5CC38ACCED1}" type="slidenum">
              <a:rPr lang="es-ES" smtClean="0"/>
              <a:t>‹Nº›</a:t>
            </a:fld>
            <a:endParaRPr lang="es-ES"/>
          </a:p>
        </p:txBody>
      </p:sp>
    </p:spTree>
    <p:extLst>
      <p:ext uri="{BB962C8B-B14F-4D97-AF65-F5344CB8AC3E}">
        <p14:creationId xmlns:p14="http://schemas.microsoft.com/office/powerpoint/2010/main" val="2421450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9DFDFB3E-B498-4474-B7CA-B5CC38ACCED1}" type="slidenum">
              <a:rPr lang="es-ES" smtClean="0"/>
              <a:t>23</a:t>
            </a:fld>
            <a:endParaRPr lang="es-ES"/>
          </a:p>
        </p:txBody>
      </p:sp>
    </p:spTree>
    <p:extLst>
      <p:ext uri="{BB962C8B-B14F-4D97-AF65-F5344CB8AC3E}">
        <p14:creationId xmlns:p14="http://schemas.microsoft.com/office/powerpoint/2010/main" val="825330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0A76C1E3-D331-464A-93F1-B7C02E6EB971}" type="datetimeFigureOut">
              <a:rPr lang="es-EC" smtClean="0"/>
              <a:pPr/>
              <a:t>11/04/2018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E1A23F06-25DE-4526-927E-6381E2492720}" type="slidenum">
              <a:rPr lang="es-EC" smtClean="0"/>
              <a:pPr/>
              <a:t>‹Nº›</a:t>
            </a:fld>
            <a:endParaRPr lang="es-EC"/>
          </a:p>
        </p:txBody>
      </p:sp>
    </p:spTree>
    <p:extLst>
      <p:ext uri="{BB962C8B-B14F-4D97-AF65-F5344CB8AC3E}">
        <p14:creationId xmlns:p14="http://schemas.microsoft.com/office/powerpoint/2010/main" val="353378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A76C1E3-D331-464A-93F1-B7C02E6EB971}" type="datetimeFigureOut">
              <a:rPr lang="es-EC" smtClean="0"/>
              <a:pPr/>
              <a:t>11/04/2018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E1A23F06-25DE-4526-927E-6381E2492720}" type="slidenum">
              <a:rPr lang="es-EC" smtClean="0"/>
              <a:pPr/>
              <a:t>‹Nº›</a:t>
            </a:fld>
            <a:endParaRPr lang="es-EC"/>
          </a:p>
        </p:txBody>
      </p:sp>
    </p:spTree>
    <p:extLst>
      <p:ext uri="{BB962C8B-B14F-4D97-AF65-F5344CB8AC3E}">
        <p14:creationId xmlns:p14="http://schemas.microsoft.com/office/powerpoint/2010/main" val="407901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A76C1E3-D331-464A-93F1-B7C02E6EB971}" type="datetimeFigureOut">
              <a:rPr lang="es-EC" smtClean="0"/>
              <a:pPr/>
              <a:t>11/04/2018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E1A23F06-25DE-4526-927E-6381E2492720}" type="slidenum">
              <a:rPr lang="es-EC" smtClean="0"/>
              <a:pPr/>
              <a:t>‹Nº›</a:t>
            </a:fld>
            <a:endParaRPr lang="es-EC"/>
          </a:p>
        </p:txBody>
      </p:sp>
    </p:spTree>
    <p:extLst>
      <p:ext uri="{BB962C8B-B14F-4D97-AF65-F5344CB8AC3E}">
        <p14:creationId xmlns:p14="http://schemas.microsoft.com/office/powerpoint/2010/main" val="81121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A76C1E3-D331-464A-93F1-B7C02E6EB971}" type="datetimeFigureOut">
              <a:rPr lang="es-EC" smtClean="0"/>
              <a:pPr/>
              <a:t>11/04/2018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E1A23F06-25DE-4526-927E-6381E2492720}" type="slidenum">
              <a:rPr lang="es-EC" smtClean="0"/>
              <a:pPr/>
              <a:t>‹Nº›</a:t>
            </a:fld>
            <a:endParaRPr lang="es-EC"/>
          </a:p>
        </p:txBody>
      </p:sp>
    </p:spTree>
    <p:extLst>
      <p:ext uri="{BB962C8B-B14F-4D97-AF65-F5344CB8AC3E}">
        <p14:creationId xmlns:p14="http://schemas.microsoft.com/office/powerpoint/2010/main" val="134146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A76C1E3-D331-464A-93F1-B7C02E6EB971}" type="datetimeFigureOut">
              <a:rPr lang="es-EC" smtClean="0"/>
              <a:pPr/>
              <a:t>11/04/2018</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E1A23F06-25DE-4526-927E-6381E2492720}" type="slidenum">
              <a:rPr lang="es-EC" smtClean="0"/>
              <a:pPr/>
              <a:t>‹Nº›</a:t>
            </a:fld>
            <a:endParaRPr lang="es-EC"/>
          </a:p>
        </p:txBody>
      </p:sp>
    </p:spTree>
    <p:extLst>
      <p:ext uri="{BB962C8B-B14F-4D97-AF65-F5344CB8AC3E}">
        <p14:creationId xmlns:p14="http://schemas.microsoft.com/office/powerpoint/2010/main" val="83231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0A76C1E3-D331-464A-93F1-B7C02E6EB971}" type="datetimeFigureOut">
              <a:rPr lang="es-EC" smtClean="0"/>
              <a:pPr/>
              <a:t>11/04/2018</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E1A23F06-25DE-4526-927E-6381E2492720}" type="slidenum">
              <a:rPr lang="es-EC" smtClean="0"/>
              <a:pPr/>
              <a:t>‹Nº›</a:t>
            </a:fld>
            <a:endParaRPr lang="es-EC"/>
          </a:p>
        </p:txBody>
      </p:sp>
    </p:spTree>
    <p:extLst>
      <p:ext uri="{BB962C8B-B14F-4D97-AF65-F5344CB8AC3E}">
        <p14:creationId xmlns:p14="http://schemas.microsoft.com/office/powerpoint/2010/main" val="268055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0A76C1E3-D331-464A-93F1-B7C02E6EB971}" type="datetimeFigureOut">
              <a:rPr lang="es-EC" smtClean="0"/>
              <a:pPr/>
              <a:t>11/04/2018</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E1A23F06-25DE-4526-927E-6381E2492720}" type="slidenum">
              <a:rPr lang="es-EC" smtClean="0"/>
              <a:pPr/>
              <a:t>‹Nº›</a:t>
            </a:fld>
            <a:endParaRPr lang="es-EC"/>
          </a:p>
        </p:txBody>
      </p:sp>
    </p:spTree>
    <p:extLst>
      <p:ext uri="{BB962C8B-B14F-4D97-AF65-F5344CB8AC3E}">
        <p14:creationId xmlns:p14="http://schemas.microsoft.com/office/powerpoint/2010/main" val="225357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0A76C1E3-D331-464A-93F1-B7C02E6EB971}" type="datetimeFigureOut">
              <a:rPr lang="es-EC" smtClean="0"/>
              <a:pPr/>
              <a:t>11/04/2018</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E1A23F06-25DE-4526-927E-6381E2492720}" type="slidenum">
              <a:rPr lang="es-EC" smtClean="0"/>
              <a:pPr/>
              <a:t>‹Nº›</a:t>
            </a:fld>
            <a:endParaRPr lang="es-EC"/>
          </a:p>
        </p:txBody>
      </p:sp>
    </p:spTree>
    <p:extLst>
      <p:ext uri="{BB962C8B-B14F-4D97-AF65-F5344CB8AC3E}">
        <p14:creationId xmlns:p14="http://schemas.microsoft.com/office/powerpoint/2010/main" val="423298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A76C1E3-D331-464A-93F1-B7C02E6EB971}" type="datetimeFigureOut">
              <a:rPr lang="es-EC" smtClean="0"/>
              <a:pPr/>
              <a:t>11/04/2018</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E1A23F06-25DE-4526-927E-6381E2492720}" type="slidenum">
              <a:rPr lang="es-EC" smtClean="0"/>
              <a:pPr/>
              <a:t>‹Nº›</a:t>
            </a:fld>
            <a:endParaRPr lang="es-EC"/>
          </a:p>
        </p:txBody>
      </p:sp>
    </p:spTree>
    <p:extLst>
      <p:ext uri="{BB962C8B-B14F-4D97-AF65-F5344CB8AC3E}">
        <p14:creationId xmlns:p14="http://schemas.microsoft.com/office/powerpoint/2010/main" val="45110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A76C1E3-D331-464A-93F1-B7C02E6EB971}" type="datetimeFigureOut">
              <a:rPr lang="es-EC" smtClean="0"/>
              <a:pPr/>
              <a:t>11/04/2018</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E1A23F06-25DE-4526-927E-6381E2492720}" type="slidenum">
              <a:rPr lang="es-EC" smtClean="0"/>
              <a:pPr/>
              <a:t>‹Nº›</a:t>
            </a:fld>
            <a:endParaRPr lang="es-EC"/>
          </a:p>
        </p:txBody>
      </p:sp>
    </p:spTree>
    <p:extLst>
      <p:ext uri="{BB962C8B-B14F-4D97-AF65-F5344CB8AC3E}">
        <p14:creationId xmlns:p14="http://schemas.microsoft.com/office/powerpoint/2010/main" val="43572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A76C1E3-D331-464A-93F1-B7C02E6EB971}" type="datetimeFigureOut">
              <a:rPr lang="es-EC" smtClean="0"/>
              <a:pPr/>
              <a:t>11/04/2018</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E1A23F06-25DE-4526-927E-6381E2492720}" type="slidenum">
              <a:rPr lang="es-EC" smtClean="0"/>
              <a:pPr/>
              <a:t>‹Nº›</a:t>
            </a:fld>
            <a:endParaRPr lang="es-EC"/>
          </a:p>
        </p:txBody>
      </p:sp>
    </p:spTree>
    <p:extLst>
      <p:ext uri="{BB962C8B-B14F-4D97-AF65-F5344CB8AC3E}">
        <p14:creationId xmlns:p14="http://schemas.microsoft.com/office/powerpoint/2010/main" val="20910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6C1E3-D331-464A-93F1-B7C02E6EB971}" type="datetimeFigureOut">
              <a:rPr lang="es-EC" smtClean="0"/>
              <a:pPr/>
              <a:t>11/04/2018</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23F06-25DE-4526-927E-6381E2492720}" type="slidenum">
              <a:rPr lang="es-EC" smtClean="0"/>
              <a:pPr/>
              <a:t>‹Nº›</a:t>
            </a:fld>
            <a:endParaRPr lang="es-EC"/>
          </a:p>
        </p:txBody>
      </p:sp>
    </p:spTree>
    <p:extLst>
      <p:ext uri="{BB962C8B-B14F-4D97-AF65-F5344CB8AC3E}">
        <p14:creationId xmlns:p14="http://schemas.microsoft.com/office/powerpoint/2010/main" val="41424072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3.xml"/><Relationship Id="rId7" Type="http://schemas.openxmlformats.org/officeDocument/2006/relationships/image" Target="../media/image18.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11.xml"/><Relationship Id="rId7" Type="http://schemas.openxmlformats.org/officeDocument/2006/relationships/image" Target="../media/image37.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53.jpeg"/><Relationship Id="rId7" Type="http://schemas.openxmlformats.org/officeDocument/2006/relationships/diagramColors" Target="../diagrams/colors15.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tretch>
            <a:fillRect/>
          </a:stretch>
        </p:blipFill>
        <p:spPr bwMode="auto">
          <a:xfrm>
            <a:off x="2941085" y="836712"/>
            <a:ext cx="3452615" cy="44839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Título"/>
          <p:cNvSpPr>
            <a:spLocks noGrp="1"/>
          </p:cNvSpPr>
          <p:nvPr>
            <p:ph type="ctrTitle" idx="4294967295"/>
          </p:nvPr>
        </p:nvSpPr>
        <p:spPr>
          <a:xfrm>
            <a:off x="611560" y="2708920"/>
            <a:ext cx="7772400" cy="1470025"/>
          </a:xfrm>
        </p:spPr>
        <p:txBody>
          <a:bodyPr>
            <a:noAutofit/>
          </a:bodyPr>
          <a:lstStyle/>
          <a:p>
            <a:r>
              <a:rPr lang="es-ES" sz="2400" b="1" cap="all" dirty="0" smtClean="0">
                <a:ln w="3175" cmpd="sng">
                  <a:noFill/>
                </a:ln>
                <a:solidFill>
                  <a:schemeClr val="tx2">
                    <a:lumMod val="90000"/>
                  </a:schemeClr>
                </a:solidFill>
              </a:rPr>
              <a:t>DEPARTAMENTO DE SEGURIDAD Y DEFENSA</a:t>
            </a:r>
            <a:r>
              <a:rPr lang="es-ES" sz="2000" b="1" cap="all" dirty="0" smtClean="0">
                <a:ln w="3175" cmpd="sng">
                  <a:noFill/>
                </a:ln>
                <a:solidFill>
                  <a:schemeClr val="tx2">
                    <a:lumMod val="90000"/>
                  </a:schemeClr>
                </a:solidFill>
              </a:rPr>
              <a:t/>
            </a:r>
            <a:br>
              <a:rPr lang="es-ES" sz="2000" b="1" cap="all" dirty="0" smtClean="0">
                <a:ln w="3175" cmpd="sng">
                  <a:noFill/>
                </a:ln>
                <a:solidFill>
                  <a:schemeClr val="tx2">
                    <a:lumMod val="90000"/>
                  </a:schemeClr>
                </a:solidFill>
              </a:rPr>
            </a:br>
            <a:r>
              <a:rPr lang="es-ES" sz="2000" b="1" cap="all" dirty="0">
                <a:ln w="3175" cmpd="sng">
                  <a:noFill/>
                </a:ln>
                <a:solidFill>
                  <a:schemeClr val="tx2">
                    <a:lumMod val="90000"/>
                  </a:schemeClr>
                </a:solidFill>
              </a:rPr>
              <a:t/>
            </a:r>
            <a:br>
              <a:rPr lang="es-ES" sz="2000" b="1" cap="all" dirty="0">
                <a:ln w="3175" cmpd="sng">
                  <a:noFill/>
                </a:ln>
                <a:solidFill>
                  <a:schemeClr val="tx2">
                    <a:lumMod val="90000"/>
                  </a:schemeClr>
                </a:solidFill>
              </a:rPr>
            </a:br>
            <a:r>
              <a:rPr lang="es-ES" sz="2000" b="1" cap="all" dirty="0" smtClean="0">
                <a:ln w="3175" cmpd="sng">
                  <a:noFill/>
                </a:ln>
                <a:solidFill>
                  <a:schemeClr val="tx2">
                    <a:lumMod val="90000"/>
                  </a:schemeClr>
                </a:solidFill>
              </a:rPr>
              <a:t>CARRERA DE INGENIERÍA EN SEGURIDAD</a:t>
            </a:r>
            <a:br>
              <a:rPr lang="es-ES" sz="2000" b="1" cap="all" dirty="0" smtClean="0">
                <a:ln w="3175" cmpd="sng">
                  <a:noFill/>
                </a:ln>
                <a:solidFill>
                  <a:schemeClr val="tx2">
                    <a:lumMod val="90000"/>
                  </a:schemeClr>
                </a:solidFill>
              </a:rPr>
            </a:br>
            <a:r>
              <a:rPr lang="es-ES" sz="2000" b="1" cap="all" dirty="0">
                <a:ln w="3175" cmpd="sng">
                  <a:noFill/>
                </a:ln>
                <a:solidFill>
                  <a:schemeClr val="tx2">
                    <a:lumMod val="90000"/>
                  </a:schemeClr>
                </a:solidFill>
              </a:rPr>
              <a:t/>
            </a:r>
            <a:br>
              <a:rPr lang="es-ES" sz="2000" b="1" cap="all" dirty="0">
                <a:ln w="3175" cmpd="sng">
                  <a:noFill/>
                </a:ln>
                <a:solidFill>
                  <a:schemeClr val="tx2">
                    <a:lumMod val="90000"/>
                  </a:schemeClr>
                </a:solidFill>
              </a:rPr>
            </a:br>
            <a:r>
              <a:rPr lang="es-ES" sz="2000" b="1" cap="all" dirty="0" smtClean="0">
                <a:ln w="3175" cmpd="sng">
                  <a:noFill/>
                </a:ln>
                <a:solidFill>
                  <a:schemeClr val="tx2">
                    <a:lumMod val="90000"/>
                  </a:schemeClr>
                </a:solidFill>
              </a:rPr>
              <a:t>TRABAJO DE TITULACIÓN PREVIO A LA OBTENCIÓN DEL TÍTULO DE INGENIERO </a:t>
            </a:r>
            <a:r>
              <a:rPr lang="es-ES" sz="2000" b="1" cap="all" dirty="0">
                <a:ln w="3175" cmpd="sng">
                  <a:noFill/>
                </a:ln>
                <a:solidFill>
                  <a:schemeClr val="tx2">
                    <a:lumMod val="90000"/>
                  </a:schemeClr>
                </a:solidFill>
              </a:rPr>
              <a:t>EN </a:t>
            </a:r>
            <a:r>
              <a:rPr lang="es-ES" sz="2000" b="1" cap="all" dirty="0" smtClean="0">
                <a:ln w="3175" cmpd="sng">
                  <a:noFill/>
                </a:ln>
                <a:solidFill>
                  <a:schemeClr val="tx2">
                    <a:lumMod val="90000"/>
                  </a:schemeClr>
                </a:solidFill>
              </a:rPr>
              <a:t>SEGURIDAD</a:t>
            </a:r>
            <a:br>
              <a:rPr lang="es-ES" sz="2000" b="1" cap="all" dirty="0" smtClean="0">
                <a:ln w="3175" cmpd="sng">
                  <a:noFill/>
                </a:ln>
                <a:solidFill>
                  <a:schemeClr val="tx2">
                    <a:lumMod val="90000"/>
                  </a:schemeClr>
                </a:solidFill>
              </a:rPr>
            </a:br>
            <a:r>
              <a:rPr lang="es-ES" sz="2000" b="1" cap="all" dirty="0">
                <a:ln w="3175" cmpd="sng">
                  <a:noFill/>
                </a:ln>
                <a:solidFill>
                  <a:schemeClr val="tx2">
                    <a:lumMod val="90000"/>
                  </a:schemeClr>
                </a:solidFill>
              </a:rPr>
              <a:t/>
            </a:r>
            <a:br>
              <a:rPr lang="es-ES" sz="2000" b="1" cap="all" dirty="0">
                <a:ln w="3175" cmpd="sng">
                  <a:noFill/>
                </a:ln>
                <a:solidFill>
                  <a:schemeClr val="tx2">
                    <a:lumMod val="90000"/>
                  </a:schemeClr>
                </a:solidFill>
              </a:rPr>
            </a:br>
            <a:r>
              <a:rPr lang="es-ES" sz="2000" b="1" cap="all" dirty="0">
                <a:ln w="3175" cmpd="sng">
                  <a:noFill/>
                </a:ln>
                <a:solidFill>
                  <a:schemeClr val="tx2">
                    <a:lumMod val="90000"/>
                  </a:schemeClr>
                </a:solidFill>
              </a:rPr>
              <a:t>“MODELO DE PREVENCIÓN, MINIMIZACIÓN Y GESTIÓN PARA DESECHOS PELIGROSOS Y/O ESPECIALES GENERADOS EN LA UNIVERSIDAD DE LA FUERZAS ARMADAS – ESPE, MATRIZ SANGOLQUÍ</a:t>
            </a:r>
            <a:r>
              <a:rPr lang="es-ES" sz="2000" b="1" cap="all" dirty="0" smtClean="0">
                <a:ln w="3175" cmpd="sng">
                  <a:noFill/>
                </a:ln>
                <a:solidFill>
                  <a:schemeClr val="tx2">
                    <a:lumMod val="90000"/>
                  </a:schemeClr>
                </a:solidFill>
              </a:rPr>
              <a:t>”</a:t>
            </a:r>
            <a:br>
              <a:rPr lang="es-ES" sz="2000" b="1" cap="all" dirty="0" smtClean="0">
                <a:ln w="3175" cmpd="sng">
                  <a:noFill/>
                </a:ln>
                <a:solidFill>
                  <a:schemeClr val="tx2">
                    <a:lumMod val="90000"/>
                  </a:schemeClr>
                </a:solidFill>
              </a:rPr>
            </a:br>
            <a:r>
              <a:rPr lang="es-ES" sz="2000" b="1" cap="all" dirty="0" smtClean="0">
                <a:ln w="3175" cmpd="sng">
                  <a:noFill/>
                </a:ln>
                <a:solidFill>
                  <a:schemeClr val="tx2">
                    <a:lumMod val="90000"/>
                  </a:schemeClr>
                </a:solidFill>
              </a:rPr>
              <a:t/>
            </a:r>
            <a:br>
              <a:rPr lang="es-ES" sz="2000" b="1" cap="all" dirty="0" smtClean="0">
                <a:ln w="3175" cmpd="sng">
                  <a:noFill/>
                </a:ln>
                <a:solidFill>
                  <a:schemeClr val="tx2">
                    <a:lumMod val="90000"/>
                  </a:schemeClr>
                </a:solidFill>
              </a:rPr>
            </a:br>
            <a:r>
              <a:rPr lang="es-ES" sz="1600" b="1" cap="all" dirty="0" smtClean="0">
                <a:ln w="3175" cmpd="sng">
                  <a:noFill/>
                </a:ln>
                <a:latin typeface="+mn-lt"/>
              </a:rPr>
              <a:t>Autor: </a:t>
            </a:r>
            <a:r>
              <a:rPr lang="es-ES" sz="1600" b="1" dirty="0"/>
              <a:t>ARBOLEDA ALMEIDA, FERNANDO PAÚL</a:t>
            </a:r>
            <a:r>
              <a:rPr lang="es-EC" sz="3200" b="1" cap="all" dirty="0">
                <a:ln w="3175" cmpd="sng">
                  <a:noFill/>
                </a:ln>
                <a:solidFill>
                  <a:schemeClr val="tx2">
                    <a:lumMod val="90000"/>
                  </a:schemeClr>
                </a:solidFill>
              </a:rPr>
              <a:t/>
            </a:r>
            <a:br>
              <a:rPr lang="es-EC" sz="3200" b="1" cap="all" dirty="0">
                <a:ln w="3175" cmpd="sng">
                  <a:noFill/>
                </a:ln>
                <a:solidFill>
                  <a:schemeClr val="tx2">
                    <a:lumMod val="90000"/>
                  </a:schemeClr>
                </a:solidFill>
              </a:rPr>
            </a:br>
            <a:endParaRPr lang="es-EC" sz="3200" b="1" cap="all" dirty="0">
              <a:ln w="3175" cmpd="sng">
                <a:noFill/>
              </a:ln>
              <a:solidFill>
                <a:schemeClr val="tx2">
                  <a:lumMod val="90000"/>
                </a:schemeClr>
              </a:solidFill>
            </a:endParaRPr>
          </a:p>
        </p:txBody>
      </p:sp>
      <p:pic>
        <p:nvPicPr>
          <p:cNvPr id="25602" name="Picture 2" descr="https://encrypted-tbn2.gstatic.com/images?q=tbn:ANd9GcQQcHM9zha85EAqAkaXRB1t3rPAxhqJDdbL_4xXm0WILH1L7YnV"/>
          <p:cNvPicPr>
            <a:picLocks noChangeAspect="1" noChangeArrowheads="1"/>
          </p:cNvPicPr>
          <p:nvPr/>
        </p:nvPicPr>
        <p:blipFill>
          <a:blip r:embed="rId3" cstate="print"/>
          <a:srcRect/>
          <a:stretch>
            <a:fillRect/>
          </a:stretch>
        </p:blipFill>
        <p:spPr bwMode="auto">
          <a:xfrm>
            <a:off x="0" y="0"/>
            <a:ext cx="1619672" cy="1556793"/>
          </a:xfrm>
          <a:prstGeom prst="rect">
            <a:avLst/>
          </a:prstGeom>
          <a:noFill/>
        </p:spPr>
      </p:pic>
      <p:sp>
        <p:nvSpPr>
          <p:cNvPr id="8" name="7 CuadroTexto"/>
          <p:cNvSpPr txBox="1"/>
          <p:nvPr/>
        </p:nvSpPr>
        <p:spPr>
          <a:xfrm>
            <a:off x="470260" y="5122057"/>
            <a:ext cx="4197132" cy="584775"/>
          </a:xfrm>
          <a:prstGeom prst="rect">
            <a:avLst/>
          </a:prstGeom>
          <a:noFill/>
        </p:spPr>
        <p:txBody>
          <a:bodyPr wrap="square" rtlCol="0">
            <a:spAutoFit/>
          </a:bodyPr>
          <a:lstStyle/>
          <a:p>
            <a:r>
              <a:rPr lang="es-EC" sz="1600" b="1" dirty="0" smtClean="0"/>
              <a:t>Director de carrera: </a:t>
            </a:r>
            <a:r>
              <a:rPr lang="es-EC" sz="1600" b="1" dirty="0" smtClean="0"/>
              <a:t>Crnl. VÁSQUEZ RENÉ</a:t>
            </a:r>
          </a:p>
          <a:p>
            <a:r>
              <a:rPr lang="es-EC" sz="1600" b="1" dirty="0" smtClean="0"/>
              <a:t>Directora : </a:t>
            </a:r>
            <a:r>
              <a:rPr lang="es-EC" sz="1600" b="1" dirty="0" err="1"/>
              <a:t>MsC</a:t>
            </a:r>
            <a:r>
              <a:rPr lang="es-EC" sz="1600" b="1" dirty="0" smtClean="0"/>
              <a:t>. </a:t>
            </a:r>
            <a:r>
              <a:rPr lang="es-EC" sz="1600" b="1" dirty="0" smtClean="0"/>
              <a:t>FERNÁNDEZ, MIRIAN </a:t>
            </a:r>
            <a:endParaRPr lang="es-EC" sz="1600" b="1" dirty="0"/>
          </a:p>
        </p:txBody>
      </p:sp>
      <p:sp>
        <p:nvSpPr>
          <p:cNvPr id="6" name="5 CuadroTexto"/>
          <p:cNvSpPr txBox="1"/>
          <p:nvPr/>
        </p:nvSpPr>
        <p:spPr>
          <a:xfrm>
            <a:off x="4186828" y="5038684"/>
            <a:ext cx="4197132" cy="584775"/>
          </a:xfrm>
          <a:prstGeom prst="rect">
            <a:avLst/>
          </a:prstGeom>
          <a:noFill/>
        </p:spPr>
        <p:txBody>
          <a:bodyPr wrap="square" rtlCol="0">
            <a:spAutoFit/>
          </a:bodyPr>
          <a:lstStyle/>
          <a:p>
            <a:r>
              <a:rPr lang="es-EC" sz="1600" b="1" dirty="0" smtClean="0"/>
              <a:t>Oponente: MsC. </a:t>
            </a:r>
            <a:r>
              <a:rPr lang="es-EC" sz="1600" b="1" dirty="0" smtClean="0"/>
              <a:t>ARTIEDA</a:t>
            </a:r>
            <a:r>
              <a:rPr lang="es-EC" sz="1600" b="1" dirty="0"/>
              <a:t>, JENNY</a:t>
            </a:r>
            <a:endParaRPr lang="es-EC" sz="1600" b="1" dirty="0" smtClean="0"/>
          </a:p>
          <a:p>
            <a:r>
              <a:rPr lang="es-EC" sz="1600" b="1" dirty="0" smtClean="0"/>
              <a:t>Secretaria </a:t>
            </a:r>
            <a:r>
              <a:rPr lang="es-EC" sz="1600" b="1" dirty="0" smtClean="0"/>
              <a:t>académica: Ab. </a:t>
            </a:r>
            <a:r>
              <a:rPr lang="es-EC" sz="1600" b="1" dirty="0"/>
              <a:t>DUQUE, ALEXANDRA </a:t>
            </a:r>
            <a:endParaRPr lang="es-EC" sz="1600" b="1" dirty="0" smtClean="0"/>
          </a:p>
        </p:txBody>
      </p:sp>
      <p:sp>
        <p:nvSpPr>
          <p:cNvPr id="2" name="1 CuadroTexto"/>
          <p:cNvSpPr txBox="1"/>
          <p:nvPr/>
        </p:nvSpPr>
        <p:spPr>
          <a:xfrm>
            <a:off x="4045859" y="5934488"/>
            <a:ext cx="1243066" cy="338554"/>
          </a:xfrm>
          <a:prstGeom prst="rect">
            <a:avLst/>
          </a:prstGeom>
          <a:noFill/>
        </p:spPr>
        <p:txBody>
          <a:bodyPr wrap="square" rtlCol="0">
            <a:spAutoFit/>
          </a:bodyPr>
          <a:lstStyle/>
          <a:p>
            <a:r>
              <a:rPr lang="es-ES" sz="1600" dirty="0" smtClean="0"/>
              <a:t>Marzo, 2018</a:t>
            </a:r>
            <a:endParaRPr lang="es-ES" sz="1600" dirty="0"/>
          </a:p>
        </p:txBody>
      </p:sp>
    </p:spTree>
    <p:extLst>
      <p:ext uri="{BB962C8B-B14F-4D97-AF65-F5344CB8AC3E}">
        <p14:creationId xmlns:p14="http://schemas.microsoft.com/office/powerpoint/2010/main" val="355780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1143000"/>
          </a:xfrm>
        </p:spPr>
        <p:txBody>
          <a:bodyPr>
            <a:normAutofit/>
          </a:bodyPr>
          <a:lstStyle/>
          <a:p>
            <a:r>
              <a:rPr lang="es-ES" sz="3200" dirty="0" smtClean="0"/>
              <a:t>Desecho especial</a:t>
            </a:r>
            <a:endParaRPr lang="es-ES" sz="32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225772265"/>
              </p:ext>
            </p:extLst>
          </p:nvPr>
        </p:nvGraphicFramePr>
        <p:xfrm>
          <a:off x="467544" y="1340768"/>
          <a:ext cx="5184576"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458" name="Picture 2"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1000" y="3717032"/>
            <a:ext cx="2524421" cy="167558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1000" y="1628800"/>
            <a:ext cx="2513329" cy="1667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41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1143000"/>
          </a:xfrm>
        </p:spPr>
        <p:txBody>
          <a:bodyPr>
            <a:normAutofit fontScale="90000"/>
          </a:bodyPr>
          <a:lstStyle/>
          <a:p>
            <a:r>
              <a:rPr lang="es-ES" dirty="0" smtClean="0"/>
              <a:t>Gestión integral de desechos peligrosos y/o especiales</a:t>
            </a:r>
            <a:endParaRPr lang="es-ES" dirty="0"/>
          </a:p>
        </p:txBody>
      </p:sp>
      <p:graphicFrame>
        <p:nvGraphicFramePr>
          <p:cNvPr id="5" name="3 Marcador de contenido"/>
          <p:cNvGraphicFramePr>
            <a:graphicFrameLocks noGrp="1"/>
          </p:cNvGraphicFramePr>
          <p:nvPr>
            <p:ph idx="1"/>
            <p:extLst>
              <p:ext uri="{D42A27DB-BD31-4B8C-83A1-F6EECF244321}">
                <p14:modId xmlns:p14="http://schemas.microsoft.com/office/powerpoint/2010/main" val="1670137259"/>
              </p:ext>
            </p:extLst>
          </p:nvPr>
        </p:nvGraphicFramePr>
        <p:xfrm>
          <a:off x="-36512" y="1124744"/>
          <a:ext cx="9108571"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35496" y="5795972"/>
            <a:ext cx="2016223"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s-EC" dirty="0" smtClean="0"/>
              <a:t>GESTIÓN EXTERNA</a:t>
            </a:r>
            <a:endParaRPr lang="es-EC" dirty="0"/>
          </a:p>
        </p:txBody>
      </p:sp>
      <p:sp>
        <p:nvSpPr>
          <p:cNvPr id="7" name="6 CuadroTexto"/>
          <p:cNvSpPr txBox="1"/>
          <p:nvPr/>
        </p:nvSpPr>
        <p:spPr>
          <a:xfrm>
            <a:off x="7001615" y="1484784"/>
            <a:ext cx="1952646" cy="369332"/>
          </a:xfrm>
          <a:prstGeom prst="rect">
            <a:avLst/>
          </a:prstGeom>
          <a:solidFill>
            <a:schemeClr val="accent1"/>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s-EC" dirty="0" smtClean="0"/>
              <a:t>GESTIÓN INTERNA</a:t>
            </a:r>
            <a:endParaRPr lang="es-EC" dirty="0"/>
          </a:p>
        </p:txBody>
      </p:sp>
      <p:sp>
        <p:nvSpPr>
          <p:cNvPr id="8" name="7 Flecha abajo"/>
          <p:cNvSpPr/>
          <p:nvPr/>
        </p:nvSpPr>
        <p:spPr>
          <a:xfrm>
            <a:off x="7812360" y="2780928"/>
            <a:ext cx="1224136" cy="2088232"/>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a:p>
        </p:txBody>
      </p:sp>
      <p:sp>
        <p:nvSpPr>
          <p:cNvPr id="9" name="8 Flecha arriba"/>
          <p:cNvSpPr/>
          <p:nvPr/>
        </p:nvSpPr>
        <p:spPr>
          <a:xfrm>
            <a:off x="179512" y="1916832"/>
            <a:ext cx="1368152" cy="2448272"/>
          </a:xfrm>
          <a:prstGeom prs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noFill/>
            </a:endParaRPr>
          </a:p>
        </p:txBody>
      </p:sp>
    </p:spTree>
    <p:extLst>
      <p:ext uri="{BB962C8B-B14F-4D97-AF65-F5344CB8AC3E}">
        <p14:creationId xmlns:p14="http://schemas.microsoft.com/office/powerpoint/2010/main" val="41784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Riesgo ambiental</a:t>
            </a:r>
            <a:endParaRPr lang="es-ES" dirty="0"/>
          </a:p>
        </p:txBody>
      </p:sp>
      <p:sp>
        <p:nvSpPr>
          <p:cNvPr id="3" name="2 Marcador de contenido"/>
          <p:cNvSpPr>
            <a:spLocks noGrp="1"/>
          </p:cNvSpPr>
          <p:nvPr>
            <p:ph idx="1"/>
          </p:nvPr>
        </p:nvSpPr>
        <p:spPr/>
        <p:txBody>
          <a:bodyPr/>
          <a:lstStyle/>
          <a:p>
            <a:pPr lvl="0"/>
            <a:r>
              <a:rPr lang="es-MX" dirty="0"/>
              <a:t>Tesis de Kaplan, 2001; </a:t>
            </a:r>
            <a:endParaRPr lang="es-ES" dirty="0"/>
          </a:p>
          <a:p>
            <a:pPr lvl="0"/>
            <a:r>
              <a:rPr lang="es-MX" dirty="0"/>
              <a:t>Tesis Homer-Dixon, 1999</a:t>
            </a:r>
            <a:r>
              <a:rPr lang="es-MX" dirty="0" smtClean="0"/>
              <a:t>.</a:t>
            </a:r>
            <a:endParaRPr lang="es-ES" dirty="0"/>
          </a:p>
        </p:txBody>
      </p:sp>
      <p:pic>
        <p:nvPicPr>
          <p:cNvPr id="2050" name="Picture 2" descr="Resultado de imagen para violencia por recursos natural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4005064"/>
            <a:ext cx="2736304" cy="1800489"/>
          </a:xfrm>
          <a:prstGeom prst="rect">
            <a:avLst/>
          </a:prstGeom>
          <a:noFill/>
          <a:extLst>
            <a:ext uri="{909E8E84-426E-40DD-AFC4-6F175D3DCCD1}">
              <a14:hiddenFill xmlns:a14="http://schemas.microsoft.com/office/drawing/2010/main">
                <a:solidFill>
                  <a:srgbClr val="FFFFFF"/>
                </a:solidFill>
              </a14:hiddenFill>
            </a:ext>
          </a:extLst>
        </p:spPr>
      </p:pic>
      <p:pic>
        <p:nvPicPr>
          <p:cNvPr id="4" name="3 Imagen" descr="agujero_ozono"/>
          <p:cNvPicPr/>
          <p:nvPr/>
        </p:nvPicPr>
        <p:blipFill>
          <a:blip r:embed="rId3">
            <a:extLst>
              <a:ext uri="{28A0092B-C50C-407E-A947-70E740481C1C}">
                <a14:useLocalDpi xmlns:a14="http://schemas.microsoft.com/office/drawing/2010/main" val="0"/>
              </a:ext>
            </a:extLst>
          </a:blip>
          <a:srcRect/>
          <a:stretch>
            <a:fillRect/>
          </a:stretch>
        </p:blipFill>
        <p:spPr bwMode="auto">
          <a:xfrm>
            <a:off x="6336661" y="1174689"/>
            <a:ext cx="2520280" cy="2448273"/>
          </a:xfrm>
          <a:prstGeom prst="rect">
            <a:avLst/>
          </a:prstGeom>
          <a:noFill/>
          <a:ln>
            <a:noFill/>
          </a:ln>
        </p:spPr>
      </p:pic>
      <p:pic>
        <p:nvPicPr>
          <p:cNvPr id="2052"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866940"/>
            <a:ext cx="2772773" cy="1850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lh4.ggpht.com/8bASaDTeE5qWQjVoA1FnUExPGLJ4fblK4AIZg1tB660RVD-my3HnTBSJpV1HzTjIowE=w3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233" y="2866940"/>
            <a:ext cx="2666948" cy="3409931"/>
          </a:xfrm>
          <a:prstGeom prst="rect">
            <a:avLst/>
          </a:prstGeom>
          <a:noFill/>
          <a:extLst>
            <a:ext uri="{909E8E84-426E-40DD-AFC4-6F175D3DCCD1}">
              <a14:hiddenFill xmlns:a14="http://schemas.microsoft.com/office/drawing/2010/main">
                <a:solidFill>
                  <a:srgbClr val="FFFFFF"/>
                </a:solidFill>
              </a14:hiddenFill>
            </a:ext>
          </a:extLst>
        </p:spPr>
      </p:pic>
      <p:sp>
        <p:nvSpPr>
          <p:cNvPr id="13" name="12 Rectángulo"/>
          <p:cNvSpPr/>
          <p:nvPr/>
        </p:nvSpPr>
        <p:spPr>
          <a:xfrm rot="21226762">
            <a:off x="1125821" y="3563604"/>
            <a:ext cx="1901772" cy="2308324"/>
          </a:xfrm>
          <a:prstGeom prst="rect">
            <a:avLst/>
          </a:prstGeom>
        </p:spPr>
        <p:txBody>
          <a:bodyPr wrap="square">
            <a:spAutoFit/>
          </a:bodyPr>
          <a:lstStyle/>
          <a:p>
            <a:pPr marL="285750" indent="-285750">
              <a:buFontTx/>
              <a:buChar char="-"/>
            </a:pPr>
            <a:r>
              <a:rPr lang="es-ES" dirty="0" smtClean="0"/>
              <a:t>Riesgo, peligro, exposición</a:t>
            </a:r>
          </a:p>
          <a:p>
            <a:pPr marL="285750" indent="-285750">
              <a:buFontTx/>
              <a:buChar char="-"/>
            </a:pPr>
            <a:endParaRPr lang="es-ES" dirty="0"/>
          </a:p>
          <a:p>
            <a:pPr marL="285750" indent="-285750">
              <a:buFontTx/>
              <a:buChar char="-"/>
            </a:pPr>
            <a:r>
              <a:rPr lang="es-ES" dirty="0" smtClean="0"/>
              <a:t>Pasivo ambiental</a:t>
            </a:r>
          </a:p>
          <a:p>
            <a:endParaRPr lang="es-ES" dirty="0" smtClean="0"/>
          </a:p>
          <a:p>
            <a:pPr marL="285750" indent="-285750">
              <a:buFontTx/>
              <a:buChar char="-"/>
            </a:pPr>
            <a:r>
              <a:rPr lang="es-ES" dirty="0" smtClean="0"/>
              <a:t>Evaluación de riesgo</a:t>
            </a:r>
            <a:endParaRPr lang="es-EC" sz="1400" dirty="0">
              <a:solidFill>
                <a:schemeClr val="bg1"/>
              </a:solidFill>
            </a:endParaRPr>
          </a:p>
        </p:txBody>
      </p:sp>
    </p:spTree>
    <p:extLst>
      <p:ext uri="{BB962C8B-B14F-4D97-AF65-F5344CB8AC3E}">
        <p14:creationId xmlns:p14="http://schemas.microsoft.com/office/powerpoint/2010/main" val="183960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47663" y="1844824"/>
            <a:ext cx="6264695" cy="2554545"/>
          </a:xfrm>
          <a:prstGeom prst="rect">
            <a:avLst/>
          </a:prstGeom>
          <a:noFill/>
        </p:spPr>
        <p:txBody>
          <a:bodyPr wrap="square" lIns="91440" tIns="45720" rIns="91440" bIns="45720">
            <a:spAutoFit/>
          </a:bodyPr>
          <a:lstStyle/>
          <a:p>
            <a:r>
              <a:rPr lang="es-ES" sz="8000" b="1" dirty="0" smtClean="0">
                <a:ln w="10541" cmpd="sng">
                  <a:solidFill>
                    <a:schemeClr val="accent1">
                      <a:shade val="88000"/>
                      <a:satMod val="110000"/>
                    </a:schemeClr>
                  </a:solidFill>
                  <a:prstDash val="solid"/>
                </a:ln>
                <a:solidFill>
                  <a:sysClr val="windowText" lastClr="000000"/>
                </a:solidFill>
                <a:latin typeface="+mj-lt"/>
              </a:rPr>
              <a:t>Marco </a:t>
            </a:r>
          </a:p>
          <a:p>
            <a:pPr algn="ctr"/>
            <a:r>
              <a:rPr lang="es-ES" sz="8000" b="1" dirty="0" smtClean="0">
                <a:ln w="10541" cmpd="sng">
                  <a:solidFill>
                    <a:schemeClr val="accent1">
                      <a:shade val="88000"/>
                      <a:satMod val="110000"/>
                    </a:schemeClr>
                  </a:solidFill>
                  <a:prstDash val="solid"/>
                </a:ln>
                <a:solidFill>
                  <a:sysClr val="windowText" lastClr="000000"/>
                </a:solidFill>
                <a:latin typeface="+mj-lt"/>
              </a:rPr>
              <a:t>legal</a:t>
            </a:r>
            <a:endParaRPr lang="es-ES" sz="8000" b="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238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Convenios e instrumentos internacionales</a:t>
            </a:r>
            <a:endParaRPr lang="es-ES" dirty="0"/>
          </a:p>
        </p:txBody>
      </p:sp>
      <p:sp>
        <p:nvSpPr>
          <p:cNvPr id="3" name="2 Marcador de contenido"/>
          <p:cNvSpPr>
            <a:spLocks noGrp="1"/>
          </p:cNvSpPr>
          <p:nvPr>
            <p:ph idx="1"/>
          </p:nvPr>
        </p:nvSpPr>
        <p:spPr/>
        <p:txBody>
          <a:bodyPr>
            <a:normAutofit fontScale="47500" lnSpcReduction="20000"/>
          </a:bodyPr>
          <a:lstStyle/>
          <a:p>
            <a:pPr lvl="0"/>
            <a:r>
              <a:rPr lang="es-MX" sz="4800" dirty="0"/>
              <a:t>Convenio de Basilea, mayo 1992;</a:t>
            </a:r>
            <a:endParaRPr lang="es-ES" sz="4800" dirty="0"/>
          </a:p>
          <a:p>
            <a:pPr lvl="0"/>
            <a:r>
              <a:rPr lang="es-MX" sz="4800" dirty="0"/>
              <a:t>Convenio de Rotterdam, febrero 2004;</a:t>
            </a:r>
            <a:endParaRPr lang="es-ES" sz="4800" dirty="0"/>
          </a:p>
          <a:p>
            <a:pPr lvl="0"/>
            <a:r>
              <a:rPr lang="es-MX" sz="4800" dirty="0"/>
              <a:t>Convenio de Estocolmo, mayo 2004;</a:t>
            </a:r>
            <a:endParaRPr lang="es-ES" sz="4800" dirty="0"/>
          </a:p>
          <a:p>
            <a:pPr lvl="0"/>
            <a:r>
              <a:rPr lang="es-MX" sz="4800" dirty="0"/>
              <a:t>Convenio de Minamata; </a:t>
            </a:r>
            <a:endParaRPr lang="es-ES" sz="4800" dirty="0"/>
          </a:p>
          <a:p>
            <a:pPr lvl="0"/>
            <a:r>
              <a:rPr lang="es-MX" sz="4800" dirty="0"/>
              <a:t>Protocolo de Montreal, septiembre 1987; y</a:t>
            </a:r>
            <a:endParaRPr lang="es-ES" sz="4800" dirty="0"/>
          </a:p>
          <a:p>
            <a:pPr lvl="0"/>
            <a:r>
              <a:rPr lang="es-MX" sz="4800" dirty="0"/>
              <a:t>Enfoque Estratégico para la Gestión de Sustancias Químicas a Nivel Internacional, febrero 2006; </a:t>
            </a:r>
            <a:endParaRPr lang="es-ES" sz="4800" dirty="0"/>
          </a:p>
          <a:p>
            <a:pPr lvl="0"/>
            <a:r>
              <a:rPr lang="es-MX" sz="4800" dirty="0"/>
              <a:t>Recomendaciones relativas al transporte de mercancías peligrosas - Reglamentación Modelo, 2015;</a:t>
            </a:r>
            <a:endParaRPr lang="es-ES" sz="4800" dirty="0"/>
          </a:p>
          <a:p>
            <a:pPr lvl="0"/>
            <a:r>
              <a:rPr lang="es-MX" sz="4800" dirty="0"/>
              <a:t>Límites de exposición profesional para agentes químicos en España, 2017; y</a:t>
            </a:r>
            <a:endParaRPr lang="es-ES" sz="4800" dirty="0"/>
          </a:p>
          <a:p>
            <a:pPr lvl="0"/>
            <a:r>
              <a:rPr lang="es-MX" sz="4800" dirty="0"/>
              <a:t>INSHT NTP 833, 2009.</a:t>
            </a:r>
            <a:endParaRPr lang="es-ES" sz="4800" dirty="0"/>
          </a:p>
          <a:p>
            <a:pPr marL="0" indent="0" algn="ctr">
              <a:buNone/>
            </a:pPr>
            <a:endParaRPr lang="es-ES" sz="4800" dirty="0"/>
          </a:p>
        </p:txBody>
      </p:sp>
    </p:spTree>
    <p:extLst>
      <p:ext uri="{BB962C8B-B14F-4D97-AF65-F5344CB8AC3E}">
        <p14:creationId xmlns:p14="http://schemas.microsoft.com/office/powerpoint/2010/main" val="50671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Base legal nacional</a:t>
            </a:r>
            <a:endParaRPr lang="es-ES" dirty="0"/>
          </a:p>
        </p:txBody>
      </p:sp>
      <p:sp>
        <p:nvSpPr>
          <p:cNvPr id="3" name="2 Marcador de contenido"/>
          <p:cNvSpPr>
            <a:spLocks noGrp="1"/>
          </p:cNvSpPr>
          <p:nvPr>
            <p:ph idx="1"/>
          </p:nvPr>
        </p:nvSpPr>
        <p:spPr/>
        <p:txBody>
          <a:bodyPr>
            <a:normAutofit fontScale="77500" lnSpcReduction="20000"/>
          </a:bodyPr>
          <a:lstStyle/>
          <a:p>
            <a:pPr lvl="0"/>
            <a:r>
              <a:rPr lang="es-ES_tradnl" dirty="0"/>
              <a:t>Constitución de la República del Ecuador, registro oficial octubre 2008, Arts. 14; 66 num. 27); 83 num. 6);  326 num. 5), 395 num. 2);</a:t>
            </a:r>
            <a:endParaRPr lang="es-ES" dirty="0"/>
          </a:p>
          <a:p>
            <a:pPr lvl="0"/>
            <a:r>
              <a:rPr lang="es-ES_tradnl" dirty="0" smtClean="0"/>
              <a:t>TULSMA Acuerdo </a:t>
            </a:r>
            <a:r>
              <a:rPr lang="es-ES_tradnl" dirty="0"/>
              <a:t>Ministerial </a:t>
            </a:r>
            <a:r>
              <a:rPr lang="es-ES_tradnl" dirty="0" smtClean="0"/>
              <a:t>061 , </a:t>
            </a:r>
            <a:r>
              <a:rPr lang="es-ES_tradnl" dirty="0"/>
              <a:t>registro oficial mayo 2015;</a:t>
            </a:r>
            <a:endParaRPr lang="es-ES" dirty="0"/>
          </a:p>
          <a:p>
            <a:pPr lvl="0"/>
            <a:r>
              <a:rPr lang="es-ES_tradnl" dirty="0"/>
              <a:t>Acuerdo Ministerial 026, registro oficial </a:t>
            </a:r>
            <a:r>
              <a:rPr lang="es-MX" dirty="0"/>
              <a:t>mayo 2008;</a:t>
            </a:r>
            <a:endParaRPr lang="es-ES" dirty="0"/>
          </a:p>
          <a:p>
            <a:pPr lvl="0"/>
            <a:r>
              <a:rPr lang="es-ES_tradnl" dirty="0"/>
              <a:t>Acuerdo Ministerial 142, registro oficial </a:t>
            </a:r>
            <a:r>
              <a:rPr lang="es-MX" dirty="0"/>
              <a:t>diciembre 2012;</a:t>
            </a:r>
            <a:endParaRPr lang="es-ES" dirty="0"/>
          </a:p>
          <a:p>
            <a:pPr lvl="0"/>
            <a:r>
              <a:rPr lang="es-ES_tradnl" dirty="0"/>
              <a:t>Acuerdo Interministerial 5186,  registro oficial </a:t>
            </a:r>
            <a:r>
              <a:rPr lang="es-MX" dirty="0"/>
              <a:t>noviembre 2014;</a:t>
            </a:r>
            <a:endParaRPr lang="es-ES" dirty="0"/>
          </a:p>
          <a:p>
            <a:pPr lvl="0"/>
            <a:r>
              <a:rPr lang="es-MX" dirty="0"/>
              <a:t>NTE INEN 2266:2013, 2013;</a:t>
            </a:r>
            <a:endParaRPr lang="es-ES" dirty="0"/>
          </a:p>
          <a:p>
            <a:pPr lvl="0"/>
            <a:r>
              <a:rPr lang="es-MX" dirty="0"/>
              <a:t>NTE INEN 2078:2013, 2013; y</a:t>
            </a:r>
            <a:endParaRPr lang="es-ES" dirty="0"/>
          </a:p>
          <a:p>
            <a:pPr lvl="0"/>
            <a:r>
              <a:rPr lang="es-MX" dirty="0"/>
              <a:t>NTE INEN 2841:2014, 2014</a:t>
            </a:r>
            <a:r>
              <a:rPr lang="es-MX" dirty="0" smtClean="0"/>
              <a:t>.</a:t>
            </a:r>
            <a:endParaRPr lang="es-ES" dirty="0"/>
          </a:p>
        </p:txBody>
      </p:sp>
    </p:spTree>
    <p:extLst>
      <p:ext uri="{BB962C8B-B14F-4D97-AF65-F5344CB8AC3E}">
        <p14:creationId xmlns:p14="http://schemas.microsoft.com/office/powerpoint/2010/main" val="20684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547663" y="1844824"/>
            <a:ext cx="6264695" cy="1323439"/>
          </a:xfrm>
          <a:prstGeom prst="rect">
            <a:avLst/>
          </a:prstGeom>
          <a:noFill/>
        </p:spPr>
        <p:txBody>
          <a:bodyPr wrap="square" lIns="91440" tIns="45720" rIns="91440" bIns="45720">
            <a:spAutoFit/>
          </a:bodyPr>
          <a:lstStyle/>
          <a:p>
            <a:r>
              <a:rPr lang="es-ES" sz="8000" b="1" dirty="0" smtClean="0">
                <a:ln w="10541" cmpd="sng">
                  <a:solidFill>
                    <a:schemeClr val="accent1">
                      <a:shade val="88000"/>
                      <a:satMod val="110000"/>
                    </a:schemeClr>
                  </a:solidFill>
                  <a:prstDash val="solid"/>
                </a:ln>
                <a:solidFill>
                  <a:sysClr val="windowText" lastClr="000000"/>
                </a:solidFill>
                <a:latin typeface="+mj-lt"/>
              </a:rPr>
              <a:t>Metodología</a:t>
            </a:r>
          </a:p>
        </p:txBody>
      </p:sp>
    </p:spTree>
    <p:extLst>
      <p:ext uri="{BB962C8B-B14F-4D97-AF65-F5344CB8AC3E}">
        <p14:creationId xmlns:p14="http://schemas.microsoft.com/office/powerpoint/2010/main" val="281751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0"/>
            <a:r>
              <a:rPr lang="es-ES" sz="4000" dirty="0"/>
              <a:t>Formulación del Plan de Minimización de Desechos Peligrosos y/o </a:t>
            </a:r>
            <a:r>
              <a:rPr lang="es-ES" sz="4000" dirty="0" smtClean="0"/>
              <a:t>Especiales</a:t>
            </a:r>
            <a:endParaRPr lang="es-ES" sz="4800" dirty="0"/>
          </a:p>
        </p:txBody>
      </p:sp>
      <p:pic>
        <p:nvPicPr>
          <p:cNvPr id="4" name="Picture 4" descr="https://lh4.ggpht.com/8bASaDTeE5qWQjVoA1FnUExPGLJ4fblK4AIZg1tB660RVD-my3HnTBSJpV1HzTjIowE=w30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356992"/>
            <a:ext cx="2857500" cy="2641476"/>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rot="21226762">
            <a:off x="1125821" y="3979101"/>
            <a:ext cx="1901772" cy="1477328"/>
          </a:xfrm>
          <a:prstGeom prst="rect">
            <a:avLst/>
          </a:prstGeom>
        </p:spPr>
        <p:txBody>
          <a:bodyPr wrap="square">
            <a:spAutoFit/>
          </a:bodyPr>
          <a:lstStyle/>
          <a:p>
            <a:r>
              <a:rPr lang="es-ES" dirty="0" smtClean="0"/>
              <a:t>Acuerdo  Ministerial 061 (TULSMA):</a:t>
            </a:r>
          </a:p>
          <a:p>
            <a:r>
              <a:rPr lang="es-ES" dirty="0" smtClean="0"/>
              <a:t>Art. 88</a:t>
            </a:r>
          </a:p>
          <a:p>
            <a:r>
              <a:rPr lang="es-ES" dirty="0" smtClean="0"/>
              <a:t>Lit. c) </a:t>
            </a:r>
            <a:endParaRPr lang="es-EC" sz="1400" dirty="0">
              <a:solidFill>
                <a:schemeClr val="bg1"/>
              </a:solidFill>
            </a:endParaRPr>
          </a:p>
        </p:txBody>
      </p:sp>
      <p:graphicFrame>
        <p:nvGraphicFramePr>
          <p:cNvPr id="7" name="6 Diagrama"/>
          <p:cNvGraphicFramePr/>
          <p:nvPr>
            <p:extLst>
              <p:ext uri="{D42A27DB-BD31-4B8C-83A1-F6EECF244321}">
                <p14:modId xmlns:p14="http://schemas.microsoft.com/office/powerpoint/2010/main" val="1228925734"/>
              </p:ext>
            </p:extLst>
          </p:nvPr>
        </p:nvGraphicFramePr>
        <p:xfrm>
          <a:off x="1691679" y="1848414"/>
          <a:ext cx="674407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64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t>Datos</a:t>
            </a:r>
            <a:r>
              <a:rPr lang="en-US" sz="2800" dirty="0" smtClean="0"/>
              <a:t> </a:t>
            </a:r>
            <a:r>
              <a:rPr lang="es-ES" sz="2800" dirty="0" smtClean="0"/>
              <a:t>generales</a:t>
            </a:r>
            <a:endParaRPr lang="es-ES" sz="2800" dirty="0"/>
          </a:p>
        </p:txBody>
      </p:sp>
      <p:sp>
        <p:nvSpPr>
          <p:cNvPr id="3" name="2 Marcador de contenido"/>
          <p:cNvSpPr>
            <a:spLocks noGrp="1"/>
          </p:cNvSpPr>
          <p:nvPr>
            <p:ph idx="1"/>
          </p:nvPr>
        </p:nvSpPr>
        <p:spPr>
          <a:xfrm>
            <a:off x="457198" y="1315253"/>
            <a:ext cx="8229600" cy="4525963"/>
          </a:xfrm>
        </p:spPr>
        <p:txBody>
          <a:bodyPr>
            <a:normAutofit/>
          </a:bodyPr>
          <a:lstStyle/>
          <a:p>
            <a:pPr marL="0" indent="0">
              <a:buNone/>
            </a:pPr>
            <a:r>
              <a:rPr lang="es-ES" sz="2000" dirty="0"/>
              <a:t>En primer lugar se proporcionará la información sobre los datos generales de la </a:t>
            </a:r>
            <a:r>
              <a:rPr lang="es-ES" sz="2000" dirty="0" smtClean="0"/>
              <a:t>empresa</a:t>
            </a:r>
          </a:p>
        </p:txBody>
      </p:sp>
      <p:graphicFrame>
        <p:nvGraphicFramePr>
          <p:cNvPr id="4" name="3 Tabla"/>
          <p:cNvGraphicFramePr>
            <a:graphicFrameLocks noGrp="1"/>
          </p:cNvGraphicFramePr>
          <p:nvPr>
            <p:extLst>
              <p:ext uri="{D42A27DB-BD31-4B8C-83A1-F6EECF244321}">
                <p14:modId xmlns:p14="http://schemas.microsoft.com/office/powerpoint/2010/main" val="1998366727"/>
              </p:ext>
            </p:extLst>
          </p:nvPr>
        </p:nvGraphicFramePr>
        <p:xfrm>
          <a:off x="1619672" y="2175629"/>
          <a:ext cx="6096000" cy="3362960"/>
        </p:xfrm>
        <a:graphic>
          <a:graphicData uri="http://schemas.openxmlformats.org/drawingml/2006/table">
            <a:tbl>
              <a:tblPr firstRow="1" bandRow="1">
                <a:tableStyleId>{5C22544A-7EE6-4342-B048-85BDC9FD1C3A}</a:tableStyleId>
              </a:tblPr>
              <a:tblGrid>
                <a:gridCol w="6096000"/>
              </a:tblGrid>
              <a:tr h="370840">
                <a:tc>
                  <a:txBody>
                    <a:bodyPr/>
                    <a:lstStyle/>
                    <a:p>
                      <a:r>
                        <a:rPr lang="es-ES" sz="1600" dirty="0" smtClean="0"/>
                        <a:t>Datos específicos</a:t>
                      </a:r>
                      <a:r>
                        <a:rPr lang="es-ES" sz="1600" baseline="0" dirty="0" smtClean="0"/>
                        <a:t> para el proyecto </a:t>
                      </a:r>
                      <a:endParaRPr lang="es-ES" sz="160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dirty="0" smtClean="0"/>
                        <a:t>C.N.A.E.: Actividad del centro según el Código Nacional de Actividades Empresariales.</a:t>
                      </a:r>
                      <a:endParaRPr lang="es-ES" sz="1600" dirty="0" smtClean="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smtClean="0"/>
                        <a:t>Nº de Registro Generador de Desechos Peligrosos y/o Especiales</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smtClean="0"/>
                        <a:t>Descripción del proceso productivo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600" dirty="0" smtClean="0"/>
                    </a:p>
                  </a:txBody>
                  <a:tcPr/>
                </a:tc>
              </a:tr>
            </a:tbl>
          </a:graphicData>
        </a:graphic>
      </p:graphicFrame>
      <p:pic>
        <p:nvPicPr>
          <p:cNvPr id="5" name="4 Imagen"/>
          <p:cNvPicPr/>
          <p:nvPr/>
        </p:nvPicPr>
        <p:blipFill>
          <a:blip r:embed="rId2"/>
          <a:stretch>
            <a:fillRect/>
          </a:stretch>
        </p:blipFill>
        <p:spPr>
          <a:xfrm>
            <a:off x="2235997" y="4005064"/>
            <a:ext cx="4647565" cy="1533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201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a:t>Inventario de desechos peligrosos y/o </a:t>
            </a:r>
            <a:r>
              <a:rPr lang="es-ES" sz="2800" dirty="0" smtClean="0"/>
              <a:t>especiales</a:t>
            </a:r>
            <a:endParaRPr lang="es-ES" sz="2800" dirty="0"/>
          </a:p>
        </p:txBody>
      </p:sp>
      <p:sp>
        <p:nvSpPr>
          <p:cNvPr id="3" name="2 Marcador de contenido"/>
          <p:cNvSpPr>
            <a:spLocks noGrp="1"/>
          </p:cNvSpPr>
          <p:nvPr>
            <p:ph idx="1"/>
          </p:nvPr>
        </p:nvSpPr>
        <p:spPr/>
        <p:txBody>
          <a:bodyPr>
            <a:normAutofit/>
          </a:bodyPr>
          <a:lstStyle/>
          <a:p>
            <a:pPr marL="0" indent="0">
              <a:buNone/>
            </a:pPr>
            <a:r>
              <a:rPr lang="es-ES" sz="2000" dirty="0" smtClean="0"/>
              <a:t>Trabajo </a:t>
            </a:r>
            <a:r>
              <a:rPr lang="es-ES" sz="2000" dirty="0"/>
              <a:t>de Fernández &amp; Lala (2017): “Registro Generador de Desechos Peligrosos y/o Especiales de la Universidad de las Fuerzas Armadas – </a:t>
            </a:r>
            <a:r>
              <a:rPr lang="es-ES" sz="2000" dirty="0" smtClean="0"/>
              <a:t>ESPE”</a:t>
            </a: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48880"/>
            <a:ext cx="8229600" cy="29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20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547663" y="1844824"/>
            <a:ext cx="6264695" cy="2554545"/>
          </a:xfrm>
          <a:prstGeom prst="rect">
            <a:avLst/>
          </a:prstGeom>
          <a:noFill/>
        </p:spPr>
        <p:txBody>
          <a:bodyPr wrap="square" lIns="91440" tIns="45720" rIns="91440" bIns="45720">
            <a:spAutoFit/>
          </a:bodyPr>
          <a:lstStyle/>
          <a:p>
            <a:r>
              <a:rPr lang="es-ES" sz="8000" b="1" dirty="0" smtClean="0">
                <a:ln w="10541" cmpd="sng">
                  <a:solidFill>
                    <a:schemeClr val="accent1">
                      <a:shade val="88000"/>
                      <a:satMod val="110000"/>
                    </a:schemeClr>
                  </a:solidFill>
                  <a:prstDash val="solid"/>
                </a:ln>
                <a:solidFill>
                  <a:sysClr val="windowText" lastClr="000000"/>
                </a:solidFill>
                <a:latin typeface="+mj-lt"/>
              </a:rPr>
              <a:t>Aspectos </a:t>
            </a:r>
          </a:p>
          <a:p>
            <a:pPr algn="ctr"/>
            <a:r>
              <a:rPr lang="es-ES" sz="8000" b="1" dirty="0" smtClean="0">
                <a:ln w="10541" cmpd="sng">
                  <a:solidFill>
                    <a:schemeClr val="accent1">
                      <a:shade val="88000"/>
                      <a:satMod val="110000"/>
                    </a:schemeClr>
                  </a:solidFill>
                  <a:prstDash val="solid"/>
                </a:ln>
                <a:solidFill>
                  <a:sysClr val="windowText" lastClr="000000"/>
                </a:solidFill>
                <a:latin typeface="+mj-lt"/>
              </a:rPr>
              <a:t>generales</a:t>
            </a:r>
            <a:endParaRPr lang="es-ES" sz="8000" b="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0463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a:t>Procesos generadores de desechos peligrosos y/o </a:t>
            </a:r>
            <a:r>
              <a:rPr lang="es-ES" sz="2800" dirty="0" smtClean="0"/>
              <a:t>especiales</a:t>
            </a:r>
            <a:endParaRPr lang="es-ES" sz="2800" dirty="0"/>
          </a:p>
        </p:txBody>
      </p:sp>
      <p:sp>
        <p:nvSpPr>
          <p:cNvPr id="3" name="2 Marcador de contenido"/>
          <p:cNvSpPr>
            <a:spLocks noGrp="1"/>
          </p:cNvSpPr>
          <p:nvPr>
            <p:ph idx="1"/>
          </p:nvPr>
        </p:nvSpPr>
        <p:spPr/>
        <p:txBody>
          <a:bodyPr>
            <a:normAutofit/>
          </a:bodyPr>
          <a:lstStyle/>
          <a:p>
            <a:pPr marL="0" indent="0">
              <a:buNone/>
            </a:pPr>
            <a:r>
              <a:rPr lang="es-ES" sz="2000" dirty="0"/>
              <a:t>B</a:t>
            </a:r>
            <a:r>
              <a:rPr lang="es-ES" sz="2000" dirty="0" smtClean="0"/>
              <a:t>alance </a:t>
            </a:r>
            <a:r>
              <a:rPr lang="es-ES" sz="2000" dirty="0"/>
              <a:t>de entrada-salida de desechos </a:t>
            </a:r>
            <a:endParaRPr lang="es-ES" sz="2000" dirty="0" smtClean="0"/>
          </a:p>
          <a:p>
            <a:pPr marL="0" indent="0">
              <a:buNone/>
            </a:pPr>
            <a:endParaRPr lang="es-ES" sz="2400" dirty="0"/>
          </a:p>
          <a:p>
            <a:pPr marL="0" indent="0">
              <a:buNone/>
            </a:pPr>
            <a:endParaRPr lang="es-ES" sz="2400" dirty="0" smtClean="0"/>
          </a:p>
          <a:p>
            <a:pPr marL="0" indent="0">
              <a:buNone/>
            </a:pPr>
            <a:endParaRPr lang="es-ES" sz="2400" dirty="0"/>
          </a:p>
          <a:p>
            <a:pPr marL="0" indent="0">
              <a:buNone/>
            </a:pPr>
            <a:endParaRPr lang="es-ES" sz="2400" dirty="0" smtClean="0"/>
          </a:p>
          <a:p>
            <a:pPr marL="0" indent="0">
              <a:buNone/>
            </a:pPr>
            <a:endParaRPr lang="es-ES" sz="2400" dirty="0" smtClean="0"/>
          </a:p>
          <a:p>
            <a:pPr marL="0" indent="0">
              <a:buNone/>
            </a:pPr>
            <a:endParaRPr lang="es-ES" sz="2400" dirty="0" smtClean="0"/>
          </a:p>
          <a:p>
            <a:pPr marL="0" indent="0">
              <a:buNone/>
            </a:pPr>
            <a:r>
              <a:rPr lang="es-ES" sz="2000" dirty="0" smtClean="0"/>
              <a:t>Descripción </a:t>
            </a:r>
            <a:r>
              <a:rPr lang="es-ES" sz="2000" dirty="0"/>
              <a:t>en forma clara de los flujos de materias primas, la salida de desechos y la obtención de productos o servicios, por proceso generador.</a:t>
            </a:r>
          </a:p>
        </p:txBody>
      </p:sp>
      <p:graphicFrame>
        <p:nvGraphicFramePr>
          <p:cNvPr id="4" name="3 Diagrama"/>
          <p:cNvGraphicFramePr/>
          <p:nvPr>
            <p:extLst>
              <p:ext uri="{D42A27DB-BD31-4B8C-83A1-F6EECF244321}">
                <p14:modId xmlns:p14="http://schemas.microsoft.com/office/powerpoint/2010/main" val="3033958506"/>
              </p:ext>
            </p:extLst>
          </p:nvPr>
        </p:nvGraphicFramePr>
        <p:xfrm>
          <a:off x="2928937" y="2133600"/>
          <a:ext cx="3286125" cy="259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Flecha derecha"/>
          <p:cNvSpPr/>
          <p:nvPr/>
        </p:nvSpPr>
        <p:spPr>
          <a:xfrm>
            <a:off x="4276430" y="3329339"/>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Flecha abajo"/>
          <p:cNvSpPr/>
          <p:nvPr/>
        </p:nvSpPr>
        <p:spPr>
          <a:xfrm>
            <a:off x="3599892" y="2941745"/>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Flecha abajo"/>
          <p:cNvSpPr/>
          <p:nvPr/>
        </p:nvSpPr>
        <p:spPr>
          <a:xfrm>
            <a:off x="3597880" y="3717032"/>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5936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S" sz="2800" dirty="0"/>
              <a:t>Jerarquización de desechos peligrosos y/o </a:t>
            </a:r>
            <a:r>
              <a:rPr lang="es-ES" sz="2800" dirty="0" smtClean="0"/>
              <a:t>especiales</a:t>
            </a:r>
            <a:endParaRPr lang="es-ES" sz="2800" dirty="0"/>
          </a:p>
        </p:txBody>
      </p:sp>
      <p:sp>
        <p:nvSpPr>
          <p:cNvPr id="3" name="2 Marcador de contenido"/>
          <p:cNvSpPr>
            <a:spLocks noGrp="1"/>
          </p:cNvSpPr>
          <p:nvPr>
            <p:ph idx="1"/>
          </p:nvPr>
        </p:nvSpPr>
        <p:spPr>
          <a:xfrm>
            <a:off x="457200" y="1124744"/>
            <a:ext cx="8229600" cy="5001419"/>
          </a:xfrm>
        </p:spPr>
        <p:txBody>
          <a:bodyPr>
            <a:normAutofit/>
          </a:bodyPr>
          <a:lstStyle/>
          <a:p>
            <a:pPr lvl="0"/>
            <a:r>
              <a:rPr lang="es-MX" sz="2400" dirty="0" smtClean="0"/>
              <a:t>Identificación y </a:t>
            </a:r>
            <a:r>
              <a:rPr lang="es-EC" sz="2400" dirty="0"/>
              <a:t>valoración</a:t>
            </a:r>
            <a:r>
              <a:rPr lang="es-ES" sz="2400" dirty="0"/>
              <a:t> de desechos peligrosos </a:t>
            </a:r>
            <a:r>
              <a:rPr lang="es-ES" sz="2400" dirty="0" smtClean="0"/>
              <a:t>CRTI</a:t>
            </a:r>
          </a:p>
          <a:p>
            <a:pPr lvl="0"/>
            <a:endParaRPr lang="es-ES" sz="2400" dirty="0"/>
          </a:p>
          <a:p>
            <a:pPr lvl="0"/>
            <a:endParaRPr lang="es-ES" sz="2400" dirty="0" smtClean="0"/>
          </a:p>
          <a:p>
            <a:pPr lvl="0"/>
            <a:endParaRPr lang="es-ES" sz="2400" dirty="0"/>
          </a:p>
          <a:p>
            <a:pPr marL="0" lvl="0" indent="0">
              <a:buNone/>
            </a:pPr>
            <a:endParaRPr lang="es-MX" sz="2400" dirty="0"/>
          </a:p>
          <a:p>
            <a:pPr marL="0" indent="0">
              <a:buNone/>
            </a:pPr>
            <a:r>
              <a:rPr lang="es-ES" sz="1200" b="1" dirty="0"/>
              <a:t>En donde:</a:t>
            </a:r>
          </a:p>
          <a:p>
            <a:pPr marL="0" indent="0">
              <a:buNone/>
            </a:pPr>
            <a:r>
              <a:rPr lang="es-ES" sz="1200" b="1" dirty="0"/>
              <a:t>CRTIB: </a:t>
            </a:r>
            <a:r>
              <a:rPr lang="es-ES" sz="1200" dirty="0"/>
              <a:t>Corrosivo (C); Reactivo (R); Tóxico (T); Inflamable (I); Biológico-infeccioso (B)</a:t>
            </a:r>
          </a:p>
          <a:p>
            <a:pPr marL="0" indent="0">
              <a:buNone/>
            </a:pPr>
            <a:r>
              <a:rPr lang="es-ES" sz="1200" b="1" dirty="0"/>
              <a:t>VLA-ED: </a:t>
            </a:r>
            <a:r>
              <a:rPr lang="es-ES" sz="1200" dirty="0"/>
              <a:t>Valor límite de exposición </a:t>
            </a:r>
            <a:r>
              <a:rPr lang="es-ES" sz="1200" dirty="0" smtClean="0"/>
              <a:t>diaria</a:t>
            </a:r>
          </a:p>
          <a:p>
            <a:pPr marL="0" indent="0">
              <a:buNone/>
            </a:pPr>
            <a:r>
              <a:rPr lang="es-ES" sz="1200" b="1" dirty="0" smtClean="0"/>
              <a:t>F: </a:t>
            </a:r>
            <a:r>
              <a:rPr lang="es-ES" sz="1200" dirty="0" smtClean="0"/>
              <a:t>peligros físicos; </a:t>
            </a:r>
            <a:r>
              <a:rPr lang="es-ES" sz="1200" b="1" dirty="0" smtClean="0"/>
              <a:t>S: </a:t>
            </a:r>
            <a:r>
              <a:rPr lang="es-ES" sz="1200" dirty="0" smtClean="0"/>
              <a:t>peligros para la salud; </a:t>
            </a:r>
            <a:r>
              <a:rPr lang="es-ES" sz="1200" b="1" dirty="0" smtClean="0"/>
              <a:t>M: </a:t>
            </a:r>
            <a:r>
              <a:rPr lang="es-ES" sz="1200" dirty="0" smtClean="0"/>
              <a:t>peligros para el medio ambiente; </a:t>
            </a:r>
            <a:r>
              <a:rPr lang="es-ES" sz="1200" b="1" dirty="0" smtClean="0"/>
              <a:t>G: </a:t>
            </a:r>
            <a:r>
              <a:rPr lang="es-ES" sz="1200" dirty="0" smtClean="0"/>
              <a:t>tipo de generadores.</a:t>
            </a:r>
          </a:p>
          <a:p>
            <a:pPr marL="0" indent="0">
              <a:buNone/>
            </a:pPr>
            <a:endParaRPr lang="es-ES" sz="1200" dirty="0" smtClean="0"/>
          </a:p>
          <a:p>
            <a:pPr marL="0" lvl="0" indent="0" algn="ctr">
              <a:buNone/>
            </a:pPr>
            <a:r>
              <a:rPr lang="es-ES" sz="1600" dirty="0" smtClean="0"/>
              <a:t>Indicaciones de peligro (F)</a:t>
            </a:r>
          </a:p>
        </p:txBody>
      </p:sp>
      <p:graphicFrame>
        <p:nvGraphicFramePr>
          <p:cNvPr id="4" name="3 Tabla"/>
          <p:cNvGraphicFramePr>
            <a:graphicFrameLocks noGrp="1"/>
          </p:cNvGraphicFramePr>
          <p:nvPr>
            <p:extLst>
              <p:ext uri="{D42A27DB-BD31-4B8C-83A1-F6EECF244321}">
                <p14:modId xmlns:p14="http://schemas.microsoft.com/office/powerpoint/2010/main" val="2455493149"/>
              </p:ext>
            </p:extLst>
          </p:nvPr>
        </p:nvGraphicFramePr>
        <p:xfrm>
          <a:off x="467544" y="1556792"/>
          <a:ext cx="8065007" cy="1372079"/>
        </p:xfrm>
        <a:graphic>
          <a:graphicData uri="http://schemas.openxmlformats.org/drawingml/2006/table">
            <a:tbl>
              <a:tblPr firstRow="1" firstCol="1" bandRow="1">
                <a:tableStyleId>{5C22544A-7EE6-4342-B048-85BDC9FD1C3A}</a:tableStyleId>
              </a:tblPr>
              <a:tblGrid>
                <a:gridCol w="523769"/>
                <a:gridCol w="528741"/>
                <a:gridCol w="528741"/>
                <a:gridCol w="525426"/>
                <a:gridCol w="528741"/>
                <a:gridCol w="528741"/>
                <a:gridCol w="528741"/>
                <a:gridCol w="527084"/>
                <a:gridCol w="528741"/>
                <a:gridCol w="528741"/>
                <a:gridCol w="528741"/>
                <a:gridCol w="387853"/>
                <a:gridCol w="387853"/>
                <a:gridCol w="387853"/>
                <a:gridCol w="167044"/>
                <a:gridCol w="465756"/>
                <a:gridCol w="462441"/>
              </a:tblGrid>
              <a:tr h="430531">
                <a:tc gridSpan="15">
                  <a:txBody>
                    <a:bodyPr/>
                    <a:lstStyle/>
                    <a:p>
                      <a:pPr algn="ctr">
                        <a:spcAft>
                          <a:spcPts val="0"/>
                        </a:spcAft>
                      </a:pPr>
                      <a:r>
                        <a:rPr lang="es-ES" sz="900" dirty="0">
                          <a:effectLst/>
                        </a:rPr>
                        <a:t>Información de los desechos</a:t>
                      </a:r>
                      <a:endParaRPr lang="es-ES" sz="1200" dirty="0">
                        <a:effectLst/>
                        <a:latin typeface="Calibri"/>
                        <a:ea typeface="Calibri"/>
                        <a:cs typeface="Times New Roman"/>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spcAft>
                          <a:spcPts val="0"/>
                        </a:spcAft>
                      </a:pPr>
                      <a:r>
                        <a:rPr lang="es-ES" sz="900">
                          <a:effectLst/>
                        </a:rPr>
                        <a:t>Posición en la matriz</a:t>
                      </a:r>
                      <a:endParaRPr lang="es-ES" sz="1200">
                        <a:effectLst/>
                        <a:latin typeface="Calibri"/>
                        <a:ea typeface="Calibri"/>
                        <a:cs typeface="Times New Roman"/>
                      </a:endParaRPr>
                    </a:p>
                  </a:txBody>
                  <a:tcPr marL="68580" marR="68580" marT="0" marB="0" anchor="ctr"/>
                </a:tc>
                <a:tc hMerge="1">
                  <a:txBody>
                    <a:bodyPr/>
                    <a:lstStyle/>
                    <a:p>
                      <a:endParaRPr lang="es-ES"/>
                    </a:p>
                  </a:txBody>
                  <a:tcPr/>
                </a:tc>
              </a:tr>
              <a:tr h="455818">
                <a:tc rowSpan="2">
                  <a:txBody>
                    <a:bodyPr/>
                    <a:lstStyle/>
                    <a:p>
                      <a:pPr marL="71755" marR="71755" algn="ctr">
                        <a:spcAft>
                          <a:spcPts val="0"/>
                        </a:spcAft>
                      </a:pPr>
                      <a:r>
                        <a:rPr lang="es-ES" sz="900" dirty="0">
                          <a:effectLst/>
                        </a:rPr>
                        <a:t>Código</a:t>
                      </a:r>
                      <a:endParaRPr lang="es-ES" sz="1200" dirty="0">
                        <a:effectLst/>
                        <a:latin typeface="Calibri"/>
                        <a:ea typeface="Calibri"/>
                        <a:cs typeface="Times New Roman"/>
                      </a:endParaRPr>
                    </a:p>
                  </a:txBody>
                  <a:tcPr marL="68580" marR="68580" marT="0" marB="0" vert="vert270" anchor="ctr"/>
                </a:tc>
                <a:tc rowSpan="2">
                  <a:txBody>
                    <a:bodyPr/>
                    <a:lstStyle/>
                    <a:p>
                      <a:pPr marL="71755" marR="71755" algn="ctr">
                        <a:spcAft>
                          <a:spcPts val="0"/>
                        </a:spcAft>
                      </a:pPr>
                      <a:r>
                        <a:rPr lang="es-ES" sz="900" dirty="0">
                          <a:solidFill>
                            <a:schemeClr val="bg1"/>
                          </a:solidFill>
                          <a:effectLst/>
                        </a:rPr>
                        <a:t>Descripción de desecho</a:t>
                      </a:r>
                      <a:endParaRPr lang="es-ES" sz="1200" dirty="0">
                        <a:solidFill>
                          <a:schemeClr val="bg1"/>
                        </a:solidFill>
                        <a:effectLst/>
                        <a:latin typeface="Calibri"/>
                        <a:ea typeface="Calibri"/>
                        <a:cs typeface="Times New Roman"/>
                      </a:endParaRPr>
                    </a:p>
                  </a:txBody>
                  <a:tcPr marL="68580" marR="68580" marT="0" marB="0" vert="vert270" anchor="ctr">
                    <a:solidFill>
                      <a:schemeClr val="accent1"/>
                    </a:solidFill>
                  </a:tcPr>
                </a:tc>
                <a:tc rowSpan="2">
                  <a:txBody>
                    <a:bodyPr/>
                    <a:lstStyle/>
                    <a:p>
                      <a:pPr marL="71755" marR="71755" algn="ctr">
                        <a:spcAft>
                          <a:spcPts val="0"/>
                        </a:spcAft>
                      </a:pPr>
                      <a:r>
                        <a:rPr lang="es-ES" sz="900" dirty="0">
                          <a:solidFill>
                            <a:schemeClr val="bg1"/>
                          </a:solidFill>
                          <a:effectLst/>
                        </a:rPr>
                        <a:t>Detalle de desecho</a:t>
                      </a:r>
                      <a:endParaRPr lang="es-ES" sz="1200" dirty="0">
                        <a:solidFill>
                          <a:schemeClr val="bg1"/>
                        </a:solidFill>
                        <a:effectLst/>
                        <a:latin typeface="Calibri"/>
                        <a:ea typeface="Calibri"/>
                        <a:cs typeface="Times New Roman"/>
                      </a:endParaRPr>
                    </a:p>
                  </a:txBody>
                  <a:tcPr marL="68580" marR="68580" marT="0" marB="0" vert="vert270" anchor="ctr">
                    <a:solidFill>
                      <a:schemeClr val="accent1"/>
                    </a:solidFill>
                  </a:tcPr>
                </a:tc>
                <a:tc rowSpan="2">
                  <a:txBody>
                    <a:bodyPr/>
                    <a:lstStyle/>
                    <a:p>
                      <a:pPr marL="71755" marR="71755" algn="ctr">
                        <a:spcAft>
                          <a:spcPts val="0"/>
                        </a:spcAft>
                      </a:pPr>
                      <a:r>
                        <a:rPr lang="es-ES" sz="900" dirty="0">
                          <a:solidFill>
                            <a:schemeClr val="bg1"/>
                          </a:solidFill>
                          <a:effectLst/>
                        </a:rPr>
                        <a:t>Cantidad (toneladas)</a:t>
                      </a:r>
                      <a:endParaRPr lang="es-ES" sz="1200" dirty="0">
                        <a:solidFill>
                          <a:schemeClr val="bg1"/>
                        </a:solidFill>
                        <a:effectLst/>
                        <a:latin typeface="Calibri"/>
                        <a:ea typeface="Calibri"/>
                        <a:cs typeface="Times New Roman"/>
                      </a:endParaRPr>
                    </a:p>
                  </a:txBody>
                  <a:tcPr marL="68580" marR="68580" marT="0" marB="0" vert="vert270" anchor="ctr">
                    <a:solidFill>
                      <a:schemeClr val="accent1"/>
                    </a:solidFill>
                  </a:tcPr>
                </a:tc>
                <a:tc rowSpan="2">
                  <a:txBody>
                    <a:bodyPr/>
                    <a:lstStyle/>
                    <a:p>
                      <a:pPr marL="71755" marR="71755" algn="ctr">
                        <a:spcAft>
                          <a:spcPts val="0"/>
                        </a:spcAft>
                      </a:pPr>
                      <a:r>
                        <a:rPr lang="es-ES" sz="900" dirty="0">
                          <a:solidFill>
                            <a:schemeClr val="bg1"/>
                          </a:solidFill>
                          <a:effectLst/>
                        </a:rPr>
                        <a:t>Componente</a:t>
                      </a:r>
                      <a:endParaRPr lang="es-ES" sz="1200" dirty="0">
                        <a:solidFill>
                          <a:schemeClr val="bg1"/>
                        </a:solidFill>
                        <a:effectLst/>
                        <a:latin typeface="Calibri"/>
                        <a:ea typeface="Calibri"/>
                        <a:cs typeface="Times New Roman"/>
                      </a:endParaRPr>
                    </a:p>
                  </a:txBody>
                  <a:tcPr marL="68580" marR="68580" marT="0" marB="0" vert="vert270" anchor="ctr">
                    <a:solidFill>
                      <a:schemeClr val="accent1"/>
                    </a:solidFill>
                  </a:tcPr>
                </a:tc>
                <a:tc rowSpan="2">
                  <a:txBody>
                    <a:bodyPr/>
                    <a:lstStyle/>
                    <a:p>
                      <a:pPr marL="71755" marR="71755" algn="ctr">
                        <a:spcAft>
                          <a:spcPts val="0"/>
                        </a:spcAft>
                      </a:pPr>
                      <a:r>
                        <a:rPr lang="es-ES" sz="900" dirty="0">
                          <a:solidFill>
                            <a:schemeClr val="bg1"/>
                          </a:solidFill>
                          <a:effectLst/>
                        </a:rPr>
                        <a:t>Nº ONU</a:t>
                      </a:r>
                      <a:endParaRPr lang="es-ES" sz="1200" dirty="0">
                        <a:solidFill>
                          <a:schemeClr val="bg1"/>
                        </a:solidFill>
                        <a:effectLst/>
                        <a:latin typeface="Calibri"/>
                        <a:ea typeface="Calibri"/>
                        <a:cs typeface="Times New Roman"/>
                      </a:endParaRPr>
                    </a:p>
                  </a:txBody>
                  <a:tcPr marL="68580" marR="68580" marT="0" marB="0" vert="vert270" anchor="ctr">
                    <a:solidFill>
                      <a:schemeClr val="accent1"/>
                    </a:solidFill>
                  </a:tcPr>
                </a:tc>
                <a:tc rowSpan="2">
                  <a:txBody>
                    <a:bodyPr/>
                    <a:lstStyle/>
                    <a:p>
                      <a:pPr marL="71755" marR="71755" algn="ctr">
                        <a:spcAft>
                          <a:spcPts val="0"/>
                        </a:spcAft>
                      </a:pPr>
                      <a:r>
                        <a:rPr lang="es-ES" sz="900" dirty="0">
                          <a:solidFill>
                            <a:schemeClr val="bg1"/>
                          </a:solidFill>
                          <a:effectLst/>
                        </a:rPr>
                        <a:t>CRTIB</a:t>
                      </a:r>
                      <a:endParaRPr lang="es-ES" sz="1200" dirty="0">
                        <a:solidFill>
                          <a:schemeClr val="bg1"/>
                        </a:solidFill>
                        <a:effectLst/>
                        <a:latin typeface="Calibri"/>
                        <a:ea typeface="Calibri"/>
                        <a:cs typeface="Times New Roman"/>
                      </a:endParaRPr>
                    </a:p>
                  </a:txBody>
                  <a:tcPr marL="68580" marR="68580" marT="0" marB="0" vert="vert270" anchor="ctr">
                    <a:solidFill>
                      <a:schemeClr val="accent1"/>
                    </a:solidFill>
                  </a:tcPr>
                </a:tc>
                <a:tc rowSpan="2">
                  <a:txBody>
                    <a:bodyPr/>
                    <a:lstStyle/>
                    <a:p>
                      <a:pPr marL="71755" marR="71755" algn="ctr">
                        <a:spcAft>
                          <a:spcPts val="0"/>
                        </a:spcAft>
                      </a:pPr>
                      <a:r>
                        <a:rPr lang="es-ES" sz="900" dirty="0">
                          <a:solidFill>
                            <a:schemeClr val="bg1"/>
                          </a:solidFill>
                          <a:effectLst/>
                        </a:rPr>
                        <a:t>Nº CAS</a:t>
                      </a:r>
                      <a:endParaRPr lang="es-ES" sz="1200" dirty="0">
                        <a:solidFill>
                          <a:schemeClr val="bg1"/>
                        </a:solidFill>
                        <a:effectLst/>
                        <a:latin typeface="Calibri"/>
                        <a:ea typeface="Calibri"/>
                        <a:cs typeface="Times New Roman"/>
                      </a:endParaRPr>
                    </a:p>
                  </a:txBody>
                  <a:tcPr marL="68580" marR="68580" marT="0" marB="0" vert="vert270" anchor="ctr">
                    <a:solidFill>
                      <a:schemeClr val="accent1"/>
                    </a:solidFill>
                  </a:tcPr>
                </a:tc>
                <a:tc rowSpan="2">
                  <a:txBody>
                    <a:bodyPr/>
                    <a:lstStyle/>
                    <a:p>
                      <a:pPr marL="71755" marR="71755" algn="ctr">
                        <a:spcAft>
                          <a:spcPts val="0"/>
                        </a:spcAft>
                      </a:pPr>
                      <a:r>
                        <a:rPr lang="es-ES" sz="900" dirty="0">
                          <a:solidFill>
                            <a:schemeClr val="bg1"/>
                          </a:solidFill>
                          <a:effectLst/>
                        </a:rPr>
                        <a:t>%</a:t>
                      </a:r>
                      <a:endParaRPr lang="es-ES" sz="1200" dirty="0">
                        <a:solidFill>
                          <a:schemeClr val="bg1"/>
                        </a:solidFill>
                        <a:effectLst/>
                        <a:latin typeface="Calibri"/>
                        <a:ea typeface="Calibri"/>
                        <a:cs typeface="Times New Roman"/>
                      </a:endParaRPr>
                    </a:p>
                  </a:txBody>
                  <a:tcPr marL="68580" marR="68580" marT="0" marB="0" vert="vert270" anchor="ctr">
                    <a:solidFill>
                      <a:schemeClr val="accent1"/>
                    </a:solidFill>
                  </a:tcPr>
                </a:tc>
                <a:tc rowSpan="2">
                  <a:txBody>
                    <a:bodyPr/>
                    <a:lstStyle/>
                    <a:p>
                      <a:pPr marL="71755" marR="71755" algn="ctr">
                        <a:spcAft>
                          <a:spcPts val="0"/>
                        </a:spcAft>
                      </a:pPr>
                      <a:r>
                        <a:rPr lang="es-ES" sz="900" dirty="0">
                          <a:solidFill>
                            <a:schemeClr val="bg1"/>
                          </a:solidFill>
                          <a:effectLst/>
                        </a:rPr>
                        <a:t>VLA-ED   mg/m</a:t>
                      </a:r>
                      <a:r>
                        <a:rPr lang="es-ES" sz="900" baseline="30000" dirty="0">
                          <a:solidFill>
                            <a:schemeClr val="bg1"/>
                          </a:solidFill>
                          <a:effectLst/>
                        </a:rPr>
                        <a:t>3</a:t>
                      </a:r>
                      <a:endParaRPr lang="es-ES" sz="1200" dirty="0">
                        <a:solidFill>
                          <a:schemeClr val="bg1"/>
                        </a:solidFill>
                        <a:effectLst/>
                        <a:latin typeface="Calibri"/>
                        <a:ea typeface="Calibri"/>
                        <a:cs typeface="Times New Roman"/>
                      </a:endParaRPr>
                    </a:p>
                  </a:txBody>
                  <a:tcPr marL="68580" marR="68580" marT="0" marB="0" vert="vert270" anchor="ctr">
                    <a:solidFill>
                      <a:schemeClr val="accent1"/>
                    </a:solidFill>
                  </a:tcPr>
                </a:tc>
                <a:tc rowSpan="2">
                  <a:txBody>
                    <a:bodyPr/>
                    <a:lstStyle/>
                    <a:p>
                      <a:pPr marL="71755" marR="71755" algn="ctr">
                        <a:spcAft>
                          <a:spcPts val="0"/>
                        </a:spcAft>
                      </a:pPr>
                      <a:r>
                        <a:rPr lang="es-ES" sz="900" dirty="0">
                          <a:solidFill>
                            <a:schemeClr val="bg1"/>
                          </a:solidFill>
                          <a:effectLst/>
                        </a:rPr>
                        <a:t>Indicaciones de peligro</a:t>
                      </a:r>
                      <a:endParaRPr lang="es-ES" sz="1200" dirty="0">
                        <a:solidFill>
                          <a:schemeClr val="bg1"/>
                        </a:solidFill>
                        <a:effectLst/>
                        <a:latin typeface="Calibri"/>
                        <a:ea typeface="Calibri"/>
                        <a:cs typeface="Times New Roman"/>
                      </a:endParaRPr>
                    </a:p>
                  </a:txBody>
                  <a:tcPr marL="68580" marR="68580" marT="0" marB="0" vert="vert270" anchor="ctr">
                    <a:solidFill>
                      <a:schemeClr val="accent1"/>
                    </a:solidFill>
                  </a:tcPr>
                </a:tc>
                <a:tc gridSpan="4">
                  <a:txBody>
                    <a:bodyPr/>
                    <a:lstStyle/>
                    <a:p>
                      <a:pPr algn="ctr">
                        <a:spcAft>
                          <a:spcPts val="0"/>
                        </a:spcAft>
                      </a:pPr>
                      <a:r>
                        <a:rPr lang="es-ES" sz="900" dirty="0">
                          <a:solidFill>
                            <a:schemeClr val="bg1"/>
                          </a:solidFill>
                          <a:effectLst/>
                        </a:rPr>
                        <a:t>Gravedad</a:t>
                      </a:r>
                      <a:endParaRPr lang="es-ES" sz="1200" dirty="0">
                        <a:solidFill>
                          <a:schemeClr val="bg1"/>
                        </a:solidFill>
                        <a:effectLst/>
                        <a:latin typeface="Calibri"/>
                        <a:ea typeface="Calibri"/>
                        <a:cs typeface="Times New Roman"/>
                      </a:endParaRPr>
                    </a:p>
                  </a:txBody>
                  <a:tcPr marL="68580" marR="68580" marT="0" marB="0" anchor="ctr">
                    <a:solidFill>
                      <a:schemeClr val="accent1"/>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marL="71755" marR="71755" algn="ctr">
                        <a:spcAft>
                          <a:spcPts val="0"/>
                        </a:spcAft>
                      </a:pPr>
                      <a:r>
                        <a:rPr lang="es-ES" sz="900" dirty="0">
                          <a:solidFill>
                            <a:schemeClr val="bg1"/>
                          </a:solidFill>
                          <a:effectLst/>
                        </a:rPr>
                        <a:t>Prioridad</a:t>
                      </a:r>
                      <a:endParaRPr lang="es-ES" sz="1200" dirty="0">
                        <a:solidFill>
                          <a:schemeClr val="bg1"/>
                        </a:solidFill>
                        <a:effectLst/>
                        <a:latin typeface="Calibri"/>
                        <a:ea typeface="Calibri"/>
                        <a:cs typeface="Times New Roman"/>
                      </a:endParaRPr>
                    </a:p>
                  </a:txBody>
                  <a:tcPr marL="68580" marR="68580" marT="0" marB="0" vert="vert270" anchor="ctr">
                    <a:solidFill>
                      <a:schemeClr val="accent1"/>
                    </a:solidFill>
                  </a:tcPr>
                </a:tc>
                <a:tc rowSpan="2">
                  <a:txBody>
                    <a:bodyPr/>
                    <a:lstStyle/>
                    <a:p>
                      <a:pPr marL="71755" marR="71755" algn="ctr">
                        <a:spcAft>
                          <a:spcPts val="0"/>
                        </a:spcAft>
                      </a:pPr>
                      <a:r>
                        <a:rPr lang="es-ES" sz="900" dirty="0">
                          <a:solidFill>
                            <a:schemeClr val="bg1"/>
                          </a:solidFill>
                          <a:effectLst/>
                        </a:rPr>
                        <a:t>Probabilidad</a:t>
                      </a:r>
                      <a:endParaRPr lang="es-ES" sz="1200" dirty="0">
                        <a:solidFill>
                          <a:schemeClr val="bg1"/>
                        </a:solidFill>
                        <a:effectLst/>
                        <a:latin typeface="Calibri"/>
                        <a:ea typeface="Calibri"/>
                        <a:cs typeface="Times New Roman"/>
                      </a:endParaRPr>
                    </a:p>
                  </a:txBody>
                  <a:tcPr marL="68580" marR="68580" marT="0" marB="0" vert="vert270" anchor="ctr">
                    <a:solidFill>
                      <a:schemeClr val="accent1"/>
                    </a:solidFill>
                  </a:tcPr>
                </a:tc>
              </a:tr>
              <a:tr h="36381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spcAft>
                          <a:spcPts val="0"/>
                        </a:spcAft>
                      </a:pPr>
                      <a:r>
                        <a:rPr lang="es-ES" sz="900">
                          <a:effectLst/>
                        </a:rPr>
                        <a:t>F</a:t>
                      </a:r>
                      <a:endParaRPr lang="es-ES" sz="1200">
                        <a:effectLst/>
                        <a:latin typeface="Calibri"/>
                        <a:ea typeface="Calibri"/>
                        <a:cs typeface="Times New Roman"/>
                      </a:endParaRPr>
                    </a:p>
                  </a:txBody>
                  <a:tcPr marL="68580" marR="68580" marT="0" marB="0" anchor="ctr"/>
                </a:tc>
                <a:tc>
                  <a:txBody>
                    <a:bodyPr/>
                    <a:lstStyle/>
                    <a:p>
                      <a:pPr algn="ctr">
                        <a:spcAft>
                          <a:spcPts val="0"/>
                        </a:spcAft>
                      </a:pPr>
                      <a:r>
                        <a:rPr lang="es-ES" sz="900" dirty="0">
                          <a:effectLst/>
                        </a:rPr>
                        <a:t>S</a:t>
                      </a:r>
                      <a:endParaRPr lang="es-ES" sz="1200" dirty="0">
                        <a:effectLst/>
                        <a:latin typeface="Calibri"/>
                        <a:ea typeface="Calibri"/>
                        <a:cs typeface="Times New Roman"/>
                      </a:endParaRPr>
                    </a:p>
                  </a:txBody>
                  <a:tcPr marL="68580" marR="68580" marT="0" marB="0" anchor="ctr"/>
                </a:tc>
                <a:tc>
                  <a:txBody>
                    <a:bodyPr/>
                    <a:lstStyle/>
                    <a:p>
                      <a:pPr algn="ctr">
                        <a:spcAft>
                          <a:spcPts val="0"/>
                        </a:spcAft>
                      </a:pPr>
                      <a:r>
                        <a:rPr lang="es-ES" sz="900" dirty="0">
                          <a:effectLst/>
                        </a:rPr>
                        <a:t>M</a:t>
                      </a:r>
                      <a:endParaRPr lang="es-ES" sz="1200" dirty="0">
                        <a:effectLst/>
                        <a:latin typeface="Calibri"/>
                        <a:ea typeface="Calibri"/>
                        <a:cs typeface="Times New Roman"/>
                      </a:endParaRPr>
                    </a:p>
                  </a:txBody>
                  <a:tcPr marL="68580" marR="68580" marT="0" marB="0" anchor="ctr"/>
                </a:tc>
                <a:tc>
                  <a:txBody>
                    <a:bodyPr/>
                    <a:lstStyle/>
                    <a:p>
                      <a:pPr algn="ctr">
                        <a:spcAft>
                          <a:spcPts val="0"/>
                        </a:spcAft>
                      </a:pPr>
                      <a:r>
                        <a:rPr lang="es-ES" sz="900" dirty="0">
                          <a:effectLst/>
                        </a:rPr>
                        <a:t>G</a:t>
                      </a:r>
                      <a:endParaRPr lang="es-ES" sz="1200" dirty="0">
                        <a:effectLst/>
                        <a:latin typeface="Calibri"/>
                        <a:ea typeface="Calibri"/>
                        <a:cs typeface="Times New Roman"/>
                      </a:endParaRPr>
                    </a:p>
                  </a:txBody>
                  <a:tcPr marL="68580" marR="68580" marT="0" marB="0" anchor="ctr"/>
                </a:tc>
                <a:tc vMerge="1">
                  <a:txBody>
                    <a:bodyPr/>
                    <a:lstStyle/>
                    <a:p>
                      <a:endParaRPr lang="es-ES"/>
                    </a:p>
                  </a:txBody>
                  <a:tcPr/>
                </a:tc>
                <a:tc vMerge="1">
                  <a:txBody>
                    <a:bodyPr/>
                    <a:lstStyle/>
                    <a:p>
                      <a:endParaRPr lang="es-ES"/>
                    </a:p>
                  </a:txBody>
                  <a:tcPr/>
                </a:tc>
              </a:tr>
              <a:tr h="117993">
                <a:tc>
                  <a:txBody>
                    <a:bodyPr/>
                    <a:lstStyle/>
                    <a:p>
                      <a:pPr algn="ctr">
                        <a:spcAft>
                          <a:spcPts val="0"/>
                        </a:spcAft>
                      </a:pPr>
                      <a:r>
                        <a:rPr lang="es-ES" sz="800" b="0" dirty="0">
                          <a:solidFill>
                            <a:schemeClr val="tx1"/>
                          </a:solidFill>
                          <a:effectLst/>
                        </a:rPr>
                        <a:t>[A]</a:t>
                      </a:r>
                      <a:endParaRPr lang="es-ES" sz="12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[B]</a:t>
                      </a:r>
                      <a:endParaRPr lang="es-ES" sz="12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[C]</a:t>
                      </a:r>
                      <a:endParaRPr lang="es-ES" sz="12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[D]</a:t>
                      </a:r>
                      <a:endParaRPr lang="es-ES" sz="12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[E]</a:t>
                      </a:r>
                      <a:endParaRPr lang="es-ES" sz="12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[F]</a:t>
                      </a:r>
                      <a:endParaRPr lang="es-ES" sz="12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[G]</a:t>
                      </a:r>
                      <a:endParaRPr lang="es-ES" sz="12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[H]</a:t>
                      </a:r>
                      <a:endParaRPr lang="es-ES" sz="12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[I]</a:t>
                      </a:r>
                      <a:endParaRPr lang="es-ES" sz="12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[J]</a:t>
                      </a:r>
                      <a:endParaRPr lang="es-ES" sz="12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[K]</a:t>
                      </a:r>
                      <a:endParaRPr lang="es-ES" sz="12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gridSpan="4">
                  <a:txBody>
                    <a:bodyPr/>
                    <a:lstStyle/>
                    <a:p>
                      <a:pPr algn="ctr">
                        <a:spcAft>
                          <a:spcPts val="0"/>
                        </a:spcAft>
                      </a:pPr>
                      <a:r>
                        <a:rPr lang="es-ES" sz="800" dirty="0">
                          <a:solidFill>
                            <a:schemeClr val="tx1"/>
                          </a:solidFill>
                          <a:effectLst/>
                        </a:rPr>
                        <a:t>[L]</a:t>
                      </a:r>
                      <a:endParaRPr lang="es-ES" sz="12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spcAft>
                          <a:spcPts val="0"/>
                        </a:spcAft>
                      </a:pPr>
                      <a:r>
                        <a:rPr lang="es-ES" sz="800" dirty="0">
                          <a:solidFill>
                            <a:schemeClr val="tx1"/>
                          </a:solidFill>
                          <a:effectLst/>
                        </a:rPr>
                        <a:t>[M]</a:t>
                      </a:r>
                      <a:endParaRPr lang="es-ES" sz="12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[N]</a:t>
                      </a:r>
                      <a:endParaRPr lang="es-ES" sz="12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3058956262"/>
              </p:ext>
            </p:extLst>
          </p:nvPr>
        </p:nvGraphicFramePr>
        <p:xfrm>
          <a:off x="1907704" y="4797152"/>
          <a:ext cx="5267324" cy="457200"/>
        </p:xfrm>
        <a:graphic>
          <a:graphicData uri="http://schemas.openxmlformats.org/drawingml/2006/table">
            <a:tbl>
              <a:tblPr firstRow="1" firstCol="1" bandRow="1">
                <a:tableStyleId>{5C22544A-7EE6-4342-B048-85BDC9FD1C3A}</a:tableStyleId>
              </a:tblPr>
              <a:tblGrid>
                <a:gridCol w="760776"/>
                <a:gridCol w="1975528"/>
                <a:gridCol w="2531020"/>
              </a:tblGrid>
              <a:tr h="0">
                <a:tc>
                  <a:txBody>
                    <a:bodyPr/>
                    <a:lstStyle/>
                    <a:p>
                      <a:pPr algn="ctr">
                        <a:spcAft>
                          <a:spcPts val="0"/>
                        </a:spcAft>
                      </a:pPr>
                      <a:r>
                        <a:rPr lang="es-ES" sz="1000" dirty="0">
                          <a:effectLst/>
                        </a:rPr>
                        <a:t>Clase</a:t>
                      </a:r>
                      <a:endParaRPr lang="es-ES" sz="1100" dirty="0">
                        <a:solidFill>
                          <a:srgbClr val="000000"/>
                        </a:solidFill>
                        <a:effectLst/>
                        <a:latin typeface="Calibri"/>
                        <a:ea typeface="Calibri"/>
                        <a:cs typeface="Times New Roman"/>
                      </a:endParaRPr>
                    </a:p>
                  </a:txBody>
                  <a:tcPr marL="68580" marR="68580" marT="0" marB="0"/>
                </a:tc>
                <a:tc>
                  <a:txBody>
                    <a:bodyPr/>
                    <a:lstStyle/>
                    <a:p>
                      <a:pPr algn="ctr">
                        <a:spcAft>
                          <a:spcPts val="0"/>
                        </a:spcAft>
                      </a:pPr>
                      <a:r>
                        <a:rPr lang="es-ES" sz="1000" dirty="0">
                          <a:effectLst/>
                        </a:rPr>
                        <a:t>Cuantificación</a:t>
                      </a:r>
                      <a:endParaRPr lang="es-ES" sz="1100" dirty="0">
                        <a:solidFill>
                          <a:srgbClr val="000000"/>
                        </a:solidFill>
                        <a:effectLst/>
                        <a:latin typeface="Calibri"/>
                        <a:ea typeface="Calibri"/>
                        <a:cs typeface="Times New Roman"/>
                      </a:endParaRPr>
                    </a:p>
                  </a:txBody>
                  <a:tcPr marL="68580" marR="68580" marT="0" marB="0"/>
                </a:tc>
                <a:tc>
                  <a:txBody>
                    <a:bodyPr/>
                    <a:lstStyle/>
                    <a:p>
                      <a:pPr algn="ctr">
                        <a:spcAft>
                          <a:spcPts val="0"/>
                        </a:spcAft>
                      </a:pPr>
                      <a:r>
                        <a:rPr lang="es-ES" sz="1000">
                          <a:effectLst/>
                        </a:rPr>
                        <a:t>Características por liberación</a:t>
                      </a:r>
                      <a:endParaRPr lang="es-ES" sz="1100">
                        <a:solidFill>
                          <a:srgbClr val="000000"/>
                        </a:solidFill>
                        <a:effectLst/>
                        <a:latin typeface="Calibri"/>
                        <a:ea typeface="Calibri"/>
                        <a:cs typeface="Times New Roman"/>
                      </a:endParaRPr>
                    </a:p>
                  </a:txBody>
                  <a:tcPr marL="68580" marR="68580" marT="0" marB="0"/>
                </a:tc>
              </a:tr>
              <a:tr h="0">
                <a:tc rowSpan="2">
                  <a:txBody>
                    <a:bodyPr/>
                    <a:lstStyle/>
                    <a:p>
                      <a:pPr algn="ctr">
                        <a:spcAft>
                          <a:spcPts val="0"/>
                        </a:spcAft>
                      </a:pPr>
                      <a:r>
                        <a:rPr lang="es-ES" sz="1000">
                          <a:effectLst/>
                        </a:rPr>
                        <a:t>Gases inflamables</a:t>
                      </a:r>
                      <a:endParaRPr lang="es-ES" sz="1100">
                        <a:solidFill>
                          <a:srgbClr val="000000"/>
                        </a:solidFill>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4</a:t>
                      </a:r>
                      <a:endParaRPr lang="es-ES" sz="1100">
                        <a:solidFill>
                          <a:srgbClr val="000000"/>
                        </a:solidFill>
                        <a:effectLst/>
                        <a:latin typeface="Calibri"/>
                        <a:ea typeface="Calibri"/>
                        <a:cs typeface="Times New Roman"/>
                      </a:endParaRPr>
                    </a:p>
                  </a:txBody>
                  <a:tcPr marL="68580" marR="68580" marT="0" marB="0" anchor="ctr"/>
                </a:tc>
                <a:tc>
                  <a:txBody>
                    <a:bodyPr/>
                    <a:lstStyle/>
                    <a:p>
                      <a:pPr>
                        <a:spcAft>
                          <a:spcPts val="0"/>
                        </a:spcAft>
                      </a:pPr>
                      <a:r>
                        <a:rPr lang="es-ES" sz="1000" dirty="0">
                          <a:effectLst/>
                        </a:rPr>
                        <a:t>H220 Gas extremadamente inflamable.</a:t>
                      </a:r>
                      <a:endParaRPr lang="es-ES" sz="1100" dirty="0">
                        <a:solidFill>
                          <a:srgbClr val="000000"/>
                        </a:solidFill>
                        <a:effectLst/>
                        <a:latin typeface="Calibri"/>
                        <a:ea typeface="Calibri"/>
                        <a:cs typeface="Times New Roman"/>
                      </a:endParaRPr>
                    </a:p>
                  </a:txBody>
                  <a:tcPr marL="68580" marR="68580" marT="0" marB="0" anchor="ctr"/>
                </a:tc>
              </a:tr>
              <a:tr h="0">
                <a:tc vMerge="1">
                  <a:txBody>
                    <a:bodyPr/>
                    <a:lstStyle/>
                    <a:p>
                      <a:endParaRPr lang="es-ES"/>
                    </a:p>
                  </a:txBody>
                  <a:tcPr/>
                </a:tc>
                <a:tc>
                  <a:txBody>
                    <a:bodyPr/>
                    <a:lstStyle/>
                    <a:p>
                      <a:pPr algn="ctr">
                        <a:spcAft>
                          <a:spcPts val="0"/>
                        </a:spcAft>
                      </a:pPr>
                      <a:r>
                        <a:rPr lang="es-ES" sz="1000" dirty="0">
                          <a:effectLst/>
                        </a:rPr>
                        <a:t>2</a:t>
                      </a:r>
                      <a:endParaRPr lang="es-ES" sz="1100" dirty="0">
                        <a:solidFill>
                          <a:srgbClr val="000000"/>
                        </a:solidFill>
                        <a:effectLst/>
                        <a:latin typeface="Calibri"/>
                        <a:ea typeface="Calibri"/>
                        <a:cs typeface="Times New Roman"/>
                      </a:endParaRPr>
                    </a:p>
                  </a:txBody>
                  <a:tcPr marL="68580" marR="68580" marT="0" marB="0" anchor="ctr"/>
                </a:tc>
                <a:tc>
                  <a:txBody>
                    <a:bodyPr/>
                    <a:lstStyle/>
                    <a:p>
                      <a:pPr>
                        <a:spcAft>
                          <a:spcPts val="0"/>
                        </a:spcAft>
                      </a:pPr>
                      <a:r>
                        <a:rPr lang="es-ES" sz="1000" dirty="0">
                          <a:effectLst/>
                        </a:rPr>
                        <a:t>H221 Gas inflamable.</a:t>
                      </a:r>
                      <a:endParaRPr lang="es-ES" sz="1100" dirty="0">
                        <a:solidFill>
                          <a:srgbClr val="000000"/>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69019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MX" sz="2800" dirty="0"/>
              <a:t>Identificación y </a:t>
            </a:r>
            <a:r>
              <a:rPr lang="es-EC" sz="2800" dirty="0"/>
              <a:t>valoración</a:t>
            </a:r>
            <a:r>
              <a:rPr lang="es-ES" sz="2800" dirty="0"/>
              <a:t> de desechos peligrosos </a:t>
            </a:r>
            <a:r>
              <a:rPr lang="es-ES" sz="2800" dirty="0" smtClean="0"/>
              <a:t>CRTI</a:t>
            </a:r>
            <a:endParaRPr lang="es-ES" sz="2800" dirty="0"/>
          </a:p>
        </p:txBody>
      </p:sp>
      <p:graphicFrame>
        <p:nvGraphicFramePr>
          <p:cNvPr id="11" name="10 Tabla"/>
          <p:cNvGraphicFramePr>
            <a:graphicFrameLocks noGrp="1"/>
          </p:cNvGraphicFramePr>
          <p:nvPr>
            <p:extLst>
              <p:ext uri="{D42A27DB-BD31-4B8C-83A1-F6EECF244321}">
                <p14:modId xmlns:p14="http://schemas.microsoft.com/office/powerpoint/2010/main" val="783034000"/>
              </p:ext>
            </p:extLst>
          </p:nvPr>
        </p:nvGraphicFramePr>
        <p:xfrm>
          <a:off x="611561" y="1196752"/>
          <a:ext cx="7848870" cy="1445880"/>
        </p:xfrm>
        <a:graphic>
          <a:graphicData uri="http://schemas.openxmlformats.org/drawingml/2006/table">
            <a:tbl>
              <a:tblPr firstRow="1" firstCol="1" bandRow="1">
                <a:tableStyleId>{5C22544A-7EE6-4342-B048-85BDC9FD1C3A}</a:tableStyleId>
              </a:tblPr>
              <a:tblGrid>
                <a:gridCol w="638819"/>
                <a:gridCol w="1086757"/>
                <a:gridCol w="577735"/>
                <a:gridCol w="638819"/>
                <a:gridCol w="638819"/>
                <a:gridCol w="299222"/>
                <a:gridCol w="553009"/>
                <a:gridCol w="711356"/>
                <a:gridCol w="381764"/>
                <a:gridCol w="573920"/>
                <a:gridCol w="491170"/>
                <a:gridCol w="209580"/>
                <a:gridCol w="209580"/>
                <a:gridCol w="209580"/>
                <a:gridCol w="209580"/>
                <a:gridCol w="209580"/>
                <a:gridCol w="209580"/>
              </a:tblGrid>
              <a:tr h="132163">
                <a:tc gridSpan="15">
                  <a:txBody>
                    <a:bodyPr/>
                    <a:lstStyle/>
                    <a:p>
                      <a:pPr algn="ctr">
                        <a:spcAft>
                          <a:spcPts val="0"/>
                        </a:spcAft>
                      </a:pPr>
                      <a:r>
                        <a:rPr lang="es-ES" sz="800" dirty="0">
                          <a:effectLst/>
                        </a:rPr>
                        <a:t>Información de los desechos</a:t>
                      </a:r>
                      <a:endParaRPr lang="es-ES" sz="800" dirty="0">
                        <a:effectLst/>
                        <a:latin typeface="Calibri"/>
                        <a:ea typeface="Calibri"/>
                        <a:cs typeface="Times New Roman"/>
                      </a:endParaRPr>
                    </a:p>
                  </a:txBody>
                  <a:tcPr marL="16992" marR="16992"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spcAft>
                          <a:spcPts val="0"/>
                        </a:spcAft>
                      </a:pPr>
                      <a:r>
                        <a:rPr lang="es-ES" sz="800">
                          <a:effectLst/>
                        </a:rPr>
                        <a:t>Posición en la matriz</a:t>
                      </a:r>
                      <a:endParaRPr lang="es-ES" sz="800">
                        <a:effectLst/>
                        <a:latin typeface="Calibri"/>
                        <a:ea typeface="Calibri"/>
                        <a:cs typeface="Times New Roman"/>
                      </a:endParaRPr>
                    </a:p>
                  </a:txBody>
                  <a:tcPr marL="16992" marR="16992" marT="0" marB="0" anchor="ctr"/>
                </a:tc>
                <a:tc hMerge="1">
                  <a:txBody>
                    <a:bodyPr/>
                    <a:lstStyle/>
                    <a:p>
                      <a:endParaRPr lang="es-ES"/>
                    </a:p>
                  </a:txBody>
                  <a:tcPr/>
                </a:tc>
              </a:tr>
              <a:tr h="102112">
                <a:tc rowSpan="2">
                  <a:txBody>
                    <a:bodyPr/>
                    <a:lstStyle/>
                    <a:p>
                      <a:pPr algn="ctr">
                        <a:spcAft>
                          <a:spcPts val="0"/>
                        </a:spcAft>
                      </a:pPr>
                      <a:r>
                        <a:rPr lang="es-ES" sz="800" dirty="0">
                          <a:solidFill>
                            <a:schemeClr val="bg1"/>
                          </a:solidFill>
                          <a:effectLst/>
                        </a:rPr>
                        <a:t>Código</a:t>
                      </a:r>
                      <a:endParaRPr lang="es-ES" sz="800" dirty="0">
                        <a:solidFill>
                          <a:schemeClr val="bg1"/>
                        </a:solidFill>
                        <a:effectLst/>
                        <a:latin typeface="Calibri"/>
                        <a:ea typeface="Calibri"/>
                        <a:cs typeface="Times New Roman"/>
                      </a:endParaRPr>
                    </a:p>
                  </a:txBody>
                  <a:tcPr marL="16992" marR="16992" marT="0" marB="0" anchor="ctr"/>
                </a:tc>
                <a:tc rowSpan="2">
                  <a:txBody>
                    <a:bodyPr/>
                    <a:lstStyle/>
                    <a:p>
                      <a:pPr algn="ctr">
                        <a:spcAft>
                          <a:spcPts val="0"/>
                        </a:spcAft>
                      </a:pPr>
                      <a:r>
                        <a:rPr lang="es-ES" sz="800" dirty="0">
                          <a:solidFill>
                            <a:schemeClr val="bg1"/>
                          </a:solidFill>
                          <a:effectLst/>
                        </a:rPr>
                        <a:t>Descripción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Detalle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Cantidad (toneladas)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Componente</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ONU</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CRTIB</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CAS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VLA-ED   mg/m</a:t>
                      </a:r>
                      <a:r>
                        <a:rPr lang="es-ES" sz="800" baseline="30000" dirty="0">
                          <a:solidFill>
                            <a:schemeClr val="bg1"/>
                          </a:solidFill>
                          <a:effectLst/>
                        </a:rPr>
                        <a:t>3</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Indicaciones de peligro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gridSpan="4">
                  <a:txBody>
                    <a:bodyPr/>
                    <a:lstStyle/>
                    <a:p>
                      <a:pPr algn="ctr">
                        <a:spcAft>
                          <a:spcPts val="0"/>
                        </a:spcAft>
                      </a:pPr>
                      <a:r>
                        <a:rPr lang="es-ES" sz="800" dirty="0">
                          <a:solidFill>
                            <a:schemeClr val="bg1"/>
                          </a:solidFill>
                          <a:effectLst/>
                        </a:rPr>
                        <a:t>Gravedad</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marL="71755" marR="71755" algn="ctr">
                        <a:spcAft>
                          <a:spcPts val="0"/>
                        </a:spcAft>
                      </a:pPr>
                      <a:r>
                        <a:rPr lang="es-ES" sz="800">
                          <a:solidFill>
                            <a:schemeClr val="bg1"/>
                          </a:solidFill>
                          <a:effectLst/>
                        </a:rPr>
                        <a:t>Prioridad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c rowSpan="2">
                  <a:txBody>
                    <a:bodyPr/>
                    <a:lstStyle/>
                    <a:p>
                      <a:pPr marL="71755" marR="71755" algn="ctr">
                        <a:spcAft>
                          <a:spcPts val="0"/>
                        </a:spcAft>
                      </a:pPr>
                      <a:r>
                        <a:rPr lang="es-ES" sz="800">
                          <a:solidFill>
                            <a:schemeClr val="bg1"/>
                          </a:solidFill>
                          <a:effectLst/>
                        </a:rPr>
                        <a:t>Probabilidad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r>
              <a:tr h="59244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spcAft>
                          <a:spcPts val="0"/>
                        </a:spcAft>
                      </a:pPr>
                      <a:r>
                        <a:rPr lang="es-ES" sz="800" dirty="0">
                          <a:solidFill>
                            <a:schemeClr val="bg1"/>
                          </a:solidFill>
                          <a:effectLst/>
                        </a:rPr>
                        <a:t>F</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M</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G</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vMerge="1">
                  <a:txBody>
                    <a:bodyPr/>
                    <a:lstStyle/>
                    <a:p>
                      <a:endParaRPr lang="es-ES"/>
                    </a:p>
                  </a:txBody>
                  <a:tcPr/>
                </a:tc>
                <a:tc vMerge="1">
                  <a:txBody>
                    <a:bodyPr/>
                    <a:lstStyle/>
                    <a:p>
                      <a:endParaRPr lang="es-ES"/>
                    </a:p>
                  </a:txBody>
                  <a:tcPr/>
                </a:tc>
              </a:tr>
              <a:tr h="120835">
                <a:tc>
                  <a:txBody>
                    <a:bodyPr/>
                    <a:lstStyle/>
                    <a:p>
                      <a:pPr algn="ctr">
                        <a:spcAft>
                          <a:spcPts val="0"/>
                        </a:spcAft>
                      </a:pPr>
                      <a:r>
                        <a:rPr lang="es-ES" sz="800" smtClean="0">
                          <a:solidFill>
                            <a:schemeClr val="tx1"/>
                          </a:solidFill>
                          <a:effectLst/>
                        </a:rPr>
                        <a:t>M.71.02</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Productos químicos caducados o fuera de especificaciones</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Reactivo químico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smtClean="0">
                          <a:solidFill>
                            <a:schemeClr val="tx1"/>
                          </a:solidFill>
                          <a:effectLst/>
                        </a:rPr>
                        <a:t>0.0007</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r>
            </a:tbl>
          </a:graphicData>
        </a:graphic>
      </p:graphicFrame>
      <p:sp>
        <p:nvSpPr>
          <p:cNvPr id="12" name="11 Flecha derecha"/>
          <p:cNvSpPr/>
          <p:nvPr/>
        </p:nvSpPr>
        <p:spPr>
          <a:xfrm rot="18253494">
            <a:off x="1567135" y="3088354"/>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Abrir llave"/>
          <p:cNvSpPr/>
          <p:nvPr/>
        </p:nvSpPr>
        <p:spPr>
          <a:xfrm rot="16200000">
            <a:off x="1943708" y="1376771"/>
            <a:ext cx="288032" cy="28083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13 CuadroTexto"/>
          <p:cNvSpPr txBox="1"/>
          <p:nvPr/>
        </p:nvSpPr>
        <p:spPr>
          <a:xfrm>
            <a:off x="971600" y="3689678"/>
            <a:ext cx="1656184" cy="1477328"/>
          </a:xfrm>
          <a:prstGeom prst="rect">
            <a:avLst/>
          </a:prstGeom>
          <a:noFill/>
        </p:spPr>
        <p:txBody>
          <a:bodyPr wrap="square" rtlCol="0">
            <a:spAutoFit/>
          </a:bodyPr>
          <a:lstStyle/>
          <a:p>
            <a:r>
              <a:rPr lang="es-ES" dirty="0" smtClean="0"/>
              <a:t>Datos tomados del inventario de desechos peligrosos y/o especiales</a:t>
            </a:r>
            <a:endParaRPr lang="es-ES" dirty="0"/>
          </a:p>
        </p:txBody>
      </p:sp>
    </p:spTree>
    <p:extLst>
      <p:ext uri="{BB962C8B-B14F-4D97-AF65-F5344CB8AC3E}">
        <p14:creationId xmlns:p14="http://schemas.microsoft.com/office/powerpoint/2010/main" val="12615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MX" sz="2800" dirty="0"/>
              <a:t>Identificación y </a:t>
            </a:r>
            <a:r>
              <a:rPr lang="es-EC" sz="2800" dirty="0"/>
              <a:t>valoración</a:t>
            </a:r>
            <a:r>
              <a:rPr lang="es-ES" sz="2800" dirty="0"/>
              <a:t> de desechos peligrosos </a:t>
            </a:r>
            <a:r>
              <a:rPr lang="es-ES" sz="2800" dirty="0" smtClean="0"/>
              <a:t>CRTI</a:t>
            </a:r>
            <a:endParaRPr lang="es-ES" sz="2800" dirty="0"/>
          </a:p>
        </p:txBody>
      </p:sp>
      <p:graphicFrame>
        <p:nvGraphicFramePr>
          <p:cNvPr id="11" name="10 Tabla"/>
          <p:cNvGraphicFramePr>
            <a:graphicFrameLocks noGrp="1"/>
          </p:cNvGraphicFramePr>
          <p:nvPr>
            <p:extLst>
              <p:ext uri="{D42A27DB-BD31-4B8C-83A1-F6EECF244321}">
                <p14:modId xmlns:p14="http://schemas.microsoft.com/office/powerpoint/2010/main" val="889382495"/>
              </p:ext>
            </p:extLst>
          </p:nvPr>
        </p:nvGraphicFramePr>
        <p:xfrm>
          <a:off x="611561" y="1196752"/>
          <a:ext cx="7848870" cy="1445880"/>
        </p:xfrm>
        <a:graphic>
          <a:graphicData uri="http://schemas.openxmlformats.org/drawingml/2006/table">
            <a:tbl>
              <a:tblPr firstRow="1" firstCol="1" bandRow="1">
                <a:tableStyleId>{5C22544A-7EE6-4342-B048-85BDC9FD1C3A}</a:tableStyleId>
              </a:tblPr>
              <a:tblGrid>
                <a:gridCol w="638819"/>
                <a:gridCol w="1086757"/>
                <a:gridCol w="577735"/>
                <a:gridCol w="638819"/>
                <a:gridCol w="638819"/>
                <a:gridCol w="299222"/>
                <a:gridCol w="553009"/>
                <a:gridCol w="711356"/>
                <a:gridCol w="381764"/>
                <a:gridCol w="573920"/>
                <a:gridCol w="491170"/>
                <a:gridCol w="209580"/>
                <a:gridCol w="209580"/>
                <a:gridCol w="209580"/>
                <a:gridCol w="209580"/>
                <a:gridCol w="209580"/>
                <a:gridCol w="209580"/>
              </a:tblGrid>
              <a:tr h="132163">
                <a:tc gridSpan="15">
                  <a:txBody>
                    <a:bodyPr/>
                    <a:lstStyle/>
                    <a:p>
                      <a:pPr algn="ctr">
                        <a:spcAft>
                          <a:spcPts val="0"/>
                        </a:spcAft>
                      </a:pPr>
                      <a:r>
                        <a:rPr lang="es-ES" sz="800" dirty="0">
                          <a:effectLst/>
                        </a:rPr>
                        <a:t>Información de los desechos</a:t>
                      </a:r>
                      <a:endParaRPr lang="es-ES" sz="800" dirty="0">
                        <a:effectLst/>
                        <a:latin typeface="Calibri"/>
                        <a:ea typeface="Calibri"/>
                        <a:cs typeface="Times New Roman"/>
                      </a:endParaRPr>
                    </a:p>
                  </a:txBody>
                  <a:tcPr marL="16992" marR="16992"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spcAft>
                          <a:spcPts val="0"/>
                        </a:spcAft>
                      </a:pPr>
                      <a:r>
                        <a:rPr lang="es-ES" sz="800">
                          <a:effectLst/>
                        </a:rPr>
                        <a:t>Posición en la matriz</a:t>
                      </a:r>
                      <a:endParaRPr lang="es-ES" sz="800">
                        <a:effectLst/>
                        <a:latin typeface="Calibri"/>
                        <a:ea typeface="Calibri"/>
                        <a:cs typeface="Times New Roman"/>
                      </a:endParaRPr>
                    </a:p>
                  </a:txBody>
                  <a:tcPr marL="16992" marR="16992" marT="0" marB="0" anchor="ctr"/>
                </a:tc>
                <a:tc hMerge="1">
                  <a:txBody>
                    <a:bodyPr/>
                    <a:lstStyle/>
                    <a:p>
                      <a:endParaRPr lang="es-ES"/>
                    </a:p>
                  </a:txBody>
                  <a:tcPr/>
                </a:tc>
              </a:tr>
              <a:tr h="102112">
                <a:tc rowSpan="2">
                  <a:txBody>
                    <a:bodyPr/>
                    <a:lstStyle/>
                    <a:p>
                      <a:pPr algn="ctr">
                        <a:spcAft>
                          <a:spcPts val="0"/>
                        </a:spcAft>
                      </a:pPr>
                      <a:r>
                        <a:rPr lang="es-ES" sz="800" dirty="0">
                          <a:solidFill>
                            <a:schemeClr val="bg1"/>
                          </a:solidFill>
                          <a:effectLst/>
                        </a:rPr>
                        <a:t>Código</a:t>
                      </a:r>
                      <a:endParaRPr lang="es-ES" sz="800" dirty="0">
                        <a:solidFill>
                          <a:schemeClr val="bg1"/>
                        </a:solidFill>
                        <a:effectLst/>
                        <a:latin typeface="Calibri"/>
                        <a:ea typeface="Calibri"/>
                        <a:cs typeface="Times New Roman"/>
                      </a:endParaRPr>
                    </a:p>
                  </a:txBody>
                  <a:tcPr marL="16992" marR="16992" marT="0" marB="0" anchor="ctr"/>
                </a:tc>
                <a:tc rowSpan="2">
                  <a:txBody>
                    <a:bodyPr/>
                    <a:lstStyle/>
                    <a:p>
                      <a:pPr algn="ctr">
                        <a:spcAft>
                          <a:spcPts val="0"/>
                        </a:spcAft>
                      </a:pPr>
                      <a:r>
                        <a:rPr lang="es-ES" sz="800" dirty="0">
                          <a:solidFill>
                            <a:schemeClr val="bg1"/>
                          </a:solidFill>
                          <a:effectLst/>
                        </a:rPr>
                        <a:t>Descripción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Detalle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Cantidad (toneladas)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Componente</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ONU</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CRTIB</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CAS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VLA-ED   mg/m</a:t>
                      </a:r>
                      <a:r>
                        <a:rPr lang="es-ES" sz="800" baseline="30000" dirty="0">
                          <a:solidFill>
                            <a:schemeClr val="bg1"/>
                          </a:solidFill>
                          <a:effectLst/>
                        </a:rPr>
                        <a:t>3</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Indicaciones de peligro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gridSpan="4">
                  <a:txBody>
                    <a:bodyPr/>
                    <a:lstStyle/>
                    <a:p>
                      <a:pPr algn="ctr">
                        <a:spcAft>
                          <a:spcPts val="0"/>
                        </a:spcAft>
                      </a:pPr>
                      <a:r>
                        <a:rPr lang="es-ES" sz="800" dirty="0">
                          <a:solidFill>
                            <a:schemeClr val="bg1"/>
                          </a:solidFill>
                          <a:effectLst/>
                        </a:rPr>
                        <a:t>Gravedad</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marL="71755" marR="71755" algn="ctr">
                        <a:spcAft>
                          <a:spcPts val="0"/>
                        </a:spcAft>
                      </a:pPr>
                      <a:r>
                        <a:rPr lang="es-ES" sz="800">
                          <a:solidFill>
                            <a:schemeClr val="bg1"/>
                          </a:solidFill>
                          <a:effectLst/>
                        </a:rPr>
                        <a:t>Prioridad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c rowSpan="2">
                  <a:txBody>
                    <a:bodyPr/>
                    <a:lstStyle/>
                    <a:p>
                      <a:pPr marL="71755" marR="71755" algn="ctr">
                        <a:spcAft>
                          <a:spcPts val="0"/>
                        </a:spcAft>
                      </a:pPr>
                      <a:r>
                        <a:rPr lang="es-ES" sz="800">
                          <a:solidFill>
                            <a:schemeClr val="bg1"/>
                          </a:solidFill>
                          <a:effectLst/>
                        </a:rPr>
                        <a:t>Probabilidad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r>
              <a:tr h="59244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spcAft>
                          <a:spcPts val="0"/>
                        </a:spcAft>
                      </a:pPr>
                      <a:r>
                        <a:rPr lang="es-ES" sz="800" dirty="0">
                          <a:solidFill>
                            <a:schemeClr val="bg1"/>
                          </a:solidFill>
                          <a:effectLst/>
                        </a:rPr>
                        <a:t>F</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M</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G</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vMerge="1">
                  <a:txBody>
                    <a:bodyPr/>
                    <a:lstStyle/>
                    <a:p>
                      <a:endParaRPr lang="es-ES"/>
                    </a:p>
                  </a:txBody>
                  <a:tcPr/>
                </a:tc>
                <a:tc vMerge="1">
                  <a:txBody>
                    <a:bodyPr/>
                    <a:lstStyle/>
                    <a:p>
                      <a:endParaRPr lang="es-ES"/>
                    </a:p>
                  </a:txBody>
                  <a:tcPr/>
                </a:tc>
              </a:tr>
              <a:tr h="120835">
                <a:tc>
                  <a:txBody>
                    <a:bodyPr/>
                    <a:lstStyle/>
                    <a:p>
                      <a:pPr algn="ctr">
                        <a:spcAft>
                          <a:spcPts val="0"/>
                        </a:spcAft>
                      </a:pPr>
                      <a:r>
                        <a:rPr lang="es-ES" sz="800" smtClean="0">
                          <a:solidFill>
                            <a:schemeClr val="tx1"/>
                          </a:solidFill>
                          <a:effectLst/>
                        </a:rPr>
                        <a:t>M.71.02</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Productos químicos caducados o fuera de especificaciones</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Reactivo químico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smtClean="0">
                          <a:solidFill>
                            <a:schemeClr val="tx1"/>
                          </a:solidFill>
                          <a:effectLst/>
                        </a:rPr>
                        <a:t>0.0007</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Ácido fosfórico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85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r>
            </a:tbl>
          </a:graphicData>
        </a:graphic>
      </p:graphicFrame>
      <p:sp>
        <p:nvSpPr>
          <p:cNvPr id="15" name="14 Abrir llave"/>
          <p:cNvSpPr/>
          <p:nvPr/>
        </p:nvSpPr>
        <p:spPr>
          <a:xfrm rot="16200000">
            <a:off x="3704770" y="2489759"/>
            <a:ext cx="294303" cy="576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15 Flecha derecha"/>
          <p:cNvSpPr/>
          <p:nvPr/>
        </p:nvSpPr>
        <p:spPr>
          <a:xfrm rot="18253494">
            <a:off x="5330760" y="3094625"/>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4064083" y="3682947"/>
            <a:ext cx="1656184" cy="1477328"/>
          </a:xfrm>
          <a:prstGeom prst="rect">
            <a:avLst/>
          </a:prstGeom>
          <a:noFill/>
        </p:spPr>
        <p:txBody>
          <a:bodyPr wrap="square" rtlCol="0">
            <a:spAutoFit/>
          </a:bodyPr>
          <a:lstStyle/>
          <a:p>
            <a:r>
              <a:rPr lang="es-ES" dirty="0" smtClean="0"/>
              <a:t>Datos tomados de las Hojas de Datos de Seguridad de los desechos</a:t>
            </a:r>
          </a:p>
        </p:txBody>
      </p:sp>
      <p:sp>
        <p:nvSpPr>
          <p:cNvPr id="19" name="18 Abrir llave"/>
          <p:cNvSpPr/>
          <p:nvPr/>
        </p:nvSpPr>
        <p:spPr>
          <a:xfrm rot="16200000">
            <a:off x="5791071" y="2565085"/>
            <a:ext cx="294303" cy="4359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0" name="19 Flecha derecha"/>
          <p:cNvSpPr/>
          <p:nvPr/>
        </p:nvSpPr>
        <p:spPr>
          <a:xfrm rot="14062833">
            <a:off x="3810046" y="3081767"/>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9710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MX" sz="2800" dirty="0"/>
              <a:t>Identificación y </a:t>
            </a:r>
            <a:r>
              <a:rPr lang="es-EC" sz="2800" dirty="0"/>
              <a:t>valoración</a:t>
            </a:r>
            <a:r>
              <a:rPr lang="es-ES" sz="2800" dirty="0"/>
              <a:t> de desechos peligrosos </a:t>
            </a:r>
            <a:r>
              <a:rPr lang="es-ES" sz="2800" dirty="0" smtClean="0"/>
              <a:t>CRTI</a:t>
            </a:r>
            <a:endParaRPr lang="es-ES" sz="2800" dirty="0"/>
          </a:p>
        </p:txBody>
      </p:sp>
      <p:graphicFrame>
        <p:nvGraphicFramePr>
          <p:cNvPr id="11" name="10 Tabla"/>
          <p:cNvGraphicFramePr>
            <a:graphicFrameLocks noGrp="1"/>
          </p:cNvGraphicFramePr>
          <p:nvPr>
            <p:extLst>
              <p:ext uri="{D42A27DB-BD31-4B8C-83A1-F6EECF244321}">
                <p14:modId xmlns:p14="http://schemas.microsoft.com/office/powerpoint/2010/main" val="3911807325"/>
              </p:ext>
            </p:extLst>
          </p:nvPr>
        </p:nvGraphicFramePr>
        <p:xfrm>
          <a:off x="611561" y="1196752"/>
          <a:ext cx="7848870" cy="1445880"/>
        </p:xfrm>
        <a:graphic>
          <a:graphicData uri="http://schemas.openxmlformats.org/drawingml/2006/table">
            <a:tbl>
              <a:tblPr firstRow="1" firstCol="1" bandRow="1">
                <a:tableStyleId>{5C22544A-7EE6-4342-B048-85BDC9FD1C3A}</a:tableStyleId>
              </a:tblPr>
              <a:tblGrid>
                <a:gridCol w="638819"/>
                <a:gridCol w="1086757"/>
                <a:gridCol w="577735"/>
                <a:gridCol w="638819"/>
                <a:gridCol w="638819"/>
                <a:gridCol w="299222"/>
                <a:gridCol w="553009"/>
                <a:gridCol w="711356"/>
                <a:gridCol w="381764"/>
                <a:gridCol w="573920"/>
                <a:gridCol w="491170"/>
                <a:gridCol w="209580"/>
                <a:gridCol w="209580"/>
                <a:gridCol w="209580"/>
                <a:gridCol w="209580"/>
                <a:gridCol w="209580"/>
                <a:gridCol w="209580"/>
              </a:tblGrid>
              <a:tr h="132163">
                <a:tc gridSpan="15">
                  <a:txBody>
                    <a:bodyPr/>
                    <a:lstStyle/>
                    <a:p>
                      <a:pPr algn="ctr">
                        <a:spcAft>
                          <a:spcPts val="0"/>
                        </a:spcAft>
                      </a:pPr>
                      <a:r>
                        <a:rPr lang="es-ES" sz="800" dirty="0">
                          <a:effectLst/>
                        </a:rPr>
                        <a:t>Información de los desechos</a:t>
                      </a:r>
                      <a:endParaRPr lang="es-ES" sz="800" dirty="0">
                        <a:effectLst/>
                        <a:latin typeface="Calibri"/>
                        <a:ea typeface="Calibri"/>
                        <a:cs typeface="Times New Roman"/>
                      </a:endParaRPr>
                    </a:p>
                  </a:txBody>
                  <a:tcPr marL="16992" marR="16992"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spcAft>
                          <a:spcPts val="0"/>
                        </a:spcAft>
                      </a:pPr>
                      <a:r>
                        <a:rPr lang="es-ES" sz="800">
                          <a:effectLst/>
                        </a:rPr>
                        <a:t>Posición en la matriz</a:t>
                      </a:r>
                      <a:endParaRPr lang="es-ES" sz="800">
                        <a:effectLst/>
                        <a:latin typeface="Calibri"/>
                        <a:ea typeface="Calibri"/>
                        <a:cs typeface="Times New Roman"/>
                      </a:endParaRPr>
                    </a:p>
                  </a:txBody>
                  <a:tcPr marL="16992" marR="16992" marT="0" marB="0" anchor="ctr"/>
                </a:tc>
                <a:tc hMerge="1">
                  <a:txBody>
                    <a:bodyPr/>
                    <a:lstStyle/>
                    <a:p>
                      <a:endParaRPr lang="es-ES"/>
                    </a:p>
                  </a:txBody>
                  <a:tcPr/>
                </a:tc>
              </a:tr>
              <a:tr h="102112">
                <a:tc rowSpan="2">
                  <a:txBody>
                    <a:bodyPr/>
                    <a:lstStyle/>
                    <a:p>
                      <a:pPr algn="ctr">
                        <a:spcAft>
                          <a:spcPts val="0"/>
                        </a:spcAft>
                      </a:pPr>
                      <a:r>
                        <a:rPr lang="es-ES" sz="800" dirty="0">
                          <a:solidFill>
                            <a:schemeClr val="bg1"/>
                          </a:solidFill>
                          <a:effectLst/>
                        </a:rPr>
                        <a:t>Código</a:t>
                      </a:r>
                      <a:endParaRPr lang="es-ES" sz="800" dirty="0">
                        <a:solidFill>
                          <a:schemeClr val="bg1"/>
                        </a:solidFill>
                        <a:effectLst/>
                        <a:latin typeface="Calibri"/>
                        <a:ea typeface="Calibri"/>
                        <a:cs typeface="Times New Roman"/>
                      </a:endParaRPr>
                    </a:p>
                  </a:txBody>
                  <a:tcPr marL="16992" marR="16992" marT="0" marB="0" anchor="ctr"/>
                </a:tc>
                <a:tc rowSpan="2">
                  <a:txBody>
                    <a:bodyPr/>
                    <a:lstStyle/>
                    <a:p>
                      <a:pPr algn="ctr">
                        <a:spcAft>
                          <a:spcPts val="0"/>
                        </a:spcAft>
                      </a:pPr>
                      <a:r>
                        <a:rPr lang="es-ES" sz="800" dirty="0">
                          <a:solidFill>
                            <a:schemeClr val="bg1"/>
                          </a:solidFill>
                          <a:effectLst/>
                        </a:rPr>
                        <a:t>Descripción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Detalle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Cantidad (toneladas)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Componente</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ONU</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CRTIB</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CAS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VLA-ED   mg/m</a:t>
                      </a:r>
                      <a:r>
                        <a:rPr lang="es-ES" sz="800" baseline="30000" dirty="0">
                          <a:solidFill>
                            <a:schemeClr val="bg1"/>
                          </a:solidFill>
                          <a:effectLst/>
                        </a:rPr>
                        <a:t>3</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Indicaciones de peligro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gridSpan="4">
                  <a:txBody>
                    <a:bodyPr/>
                    <a:lstStyle/>
                    <a:p>
                      <a:pPr algn="ctr">
                        <a:spcAft>
                          <a:spcPts val="0"/>
                        </a:spcAft>
                      </a:pPr>
                      <a:r>
                        <a:rPr lang="es-ES" sz="800" dirty="0">
                          <a:solidFill>
                            <a:schemeClr val="bg1"/>
                          </a:solidFill>
                          <a:effectLst/>
                        </a:rPr>
                        <a:t>Gravedad</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marL="71755" marR="71755" algn="ctr">
                        <a:spcAft>
                          <a:spcPts val="0"/>
                        </a:spcAft>
                      </a:pPr>
                      <a:r>
                        <a:rPr lang="es-ES" sz="800">
                          <a:solidFill>
                            <a:schemeClr val="bg1"/>
                          </a:solidFill>
                          <a:effectLst/>
                        </a:rPr>
                        <a:t>Prioridad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c rowSpan="2">
                  <a:txBody>
                    <a:bodyPr/>
                    <a:lstStyle/>
                    <a:p>
                      <a:pPr marL="71755" marR="71755" algn="ctr">
                        <a:spcAft>
                          <a:spcPts val="0"/>
                        </a:spcAft>
                      </a:pPr>
                      <a:r>
                        <a:rPr lang="es-ES" sz="800">
                          <a:solidFill>
                            <a:schemeClr val="bg1"/>
                          </a:solidFill>
                          <a:effectLst/>
                        </a:rPr>
                        <a:t>Probabilidad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r>
              <a:tr h="59244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spcAft>
                          <a:spcPts val="0"/>
                        </a:spcAft>
                      </a:pPr>
                      <a:r>
                        <a:rPr lang="es-ES" sz="800" dirty="0">
                          <a:solidFill>
                            <a:schemeClr val="bg1"/>
                          </a:solidFill>
                          <a:effectLst/>
                        </a:rPr>
                        <a:t>F</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M</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G</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vMerge="1">
                  <a:txBody>
                    <a:bodyPr/>
                    <a:lstStyle/>
                    <a:p>
                      <a:endParaRPr lang="es-ES"/>
                    </a:p>
                  </a:txBody>
                  <a:tcPr/>
                </a:tc>
                <a:tc vMerge="1">
                  <a:txBody>
                    <a:bodyPr/>
                    <a:lstStyle/>
                    <a:p>
                      <a:endParaRPr lang="es-ES"/>
                    </a:p>
                  </a:txBody>
                  <a:tcPr/>
                </a:tc>
              </a:tr>
              <a:tr h="120835">
                <a:tc>
                  <a:txBody>
                    <a:bodyPr/>
                    <a:lstStyle/>
                    <a:p>
                      <a:pPr algn="ctr">
                        <a:spcAft>
                          <a:spcPts val="0"/>
                        </a:spcAft>
                      </a:pPr>
                      <a:r>
                        <a:rPr lang="es-ES" sz="800" smtClean="0">
                          <a:solidFill>
                            <a:schemeClr val="tx1"/>
                          </a:solidFill>
                          <a:effectLst/>
                        </a:rPr>
                        <a:t>M.71.02</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Productos químicos caducados o fuera de especificaciones</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Reactivo químico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smtClean="0">
                          <a:solidFill>
                            <a:schemeClr val="tx1"/>
                          </a:solidFill>
                          <a:effectLst/>
                        </a:rPr>
                        <a:t>0.0007</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Ácido fosfórico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1805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C</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endParaRPr lang="es-ES" sz="800" dirty="0"/>
                    </a:p>
                  </a:txBody>
                  <a:tcPr marL="16992" marR="16992" marT="0" marB="0" anchor="ctr">
                    <a:solidFill>
                      <a:schemeClr val="accent1">
                        <a:lumMod val="20000"/>
                        <a:lumOff val="80000"/>
                      </a:schemeClr>
                    </a:solidFill>
                  </a:tcPr>
                </a:tc>
                <a:tc>
                  <a:txBody>
                    <a:bodyPr/>
                    <a:lstStyle/>
                    <a:p>
                      <a:pPr algn="ctr"/>
                      <a:r>
                        <a:rPr lang="es-ES" sz="800" dirty="0" smtClean="0"/>
                        <a:t>85</a:t>
                      </a:r>
                    </a:p>
                  </a:txBody>
                  <a:tcPr marL="16992" marR="16992" marT="0" marB="0" anchor="ctr">
                    <a:solidFill>
                      <a:schemeClr val="accent1">
                        <a:lumMod val="20000"/>
                        <a:lumOff val="80000"/>
                      </a:schemeClr>
                    </a:solidFill>
                  </a:tcPr>
                </a:tc>
                <a:tc>
                  <a:txBody>
                    <a:bodyPr/>
                    <a:lstStyle/>
                    <a:p>
                      <a:endParaRPr lang="es-ES" dirty="0"/>
                    </a:p>
                  </a:txBody>
                  <a:tcPr marL="16992" marR="16992" marT="0" marB="0" anchor="ctr">
                    <a:solidFill>
                      <a:schemeClr val="accent1">
                        <a:lumMod val="20000"/>
                        <a:lumOff val="80000"/>
                      </a:schemeClr>
                    </a:solidFill>
                  </a:tcPr>
                </a:tc>
                <a:tc>
                  <a:txBody>
                    <a:bodyPr/>
                    <a:lstStyle/>
                    <a:p>
                      <a:endParaRPr lang="es-ES"/>
                    </a:p>
                  </a:txBody>
                  <a:tcPr marL="16992" marR="16992" marT="0" marB="0" anchor="ctr">
                    <a:solidFill>
                      <a:schemeClr val="accent1">
                        <a:lumMod val="20000"/>
                        <a:lumOff val="80000"/>
                      </a:schemeClr>
                    </a:solidFill>
                  </a:tcPr>
                </a:tc>
                <a:tc>
                  <a:txBody>
                    <a:bodyPr/>
                    <a:lstStyle/>
                    <a:p>
                      <a:endParaRPr lang="es-ES"/>
                    </a:p>
                  </a:txBody>
                  <a:tcPr marL="16992" marR="16992" marT="0" marB="0" anchor="ctr">
                    <a:solidFill>
                      <a:schemeClr val="accent1">
                        <a:lumMod val="20000"/>
                        <a:lumOff val="80000"/>
                      </a:schemeClr>
                    </a:solidFill>
                  </a:tcPr>
                </a:tc>
                <a:tc>
                  <a:txBody>
                    <a:bodyPr/>
                    <a:lstStyle/>
                    <a:p>
                      <a:endParaRPr lang="es-ES"/>
                    </a:p>
                  </a:txBody>
                  <a:tcPr marL="16992" marR="16992" marT="0" marB="0" anchor="ctr">
                    <a:solidFill>
                      <a:schemeClr val="accent1">
                        <a:lumMod val="20000"/>
                        <a:lumOff val="80000"/>
                      </a:schemeClr>
                    </a:solidFill>
                  </a:tcPr>
                </a:tc>
                <a:tc>
                  <a:txBody>
                    <a:bodyPr/>
                    <a:lstStyle/>
                    <a:p>
                      <a:endParaRPr lang="es-ES"/>
                    </a:p>
                  </a:txBody>
                  <a:tcPr marL="16992" marR="16992" marT="0" marB="0" anchor="ctr">
                    <a:solidFill>
                      <a:schemeClr val="accent1">
                        <a:lumMod val="20000"/>
                        <a:lumOff val="80000"/>
                      </a:schemeClr>
                    </a:solidFill>
                  </a:tcPr>
                </a:tc>
                <a:tc>
                  <a:txBody>
                    <a:bodyPr/>
                    <a:lstStyle/>
                    <a:p>
                      <a:endParaRPr lang="es-ES"/>
                    </a:p>
                  </a:txBody>
                  <a:tcPr marL="16992" marR="16992" marT="0" marB="0" anchor="ctr">
                    <a:solidFill>
                      <a:schemeClr val="accent1">
                        <a:lumMod val="20000"/>
                        <a:lumOff val="80000"/>
                      </a:schemeClr>
                    </a:solidFill>
                  </a:tcPr>
                </a:tc>
                <a:tc>
                  <a:txBody>
                    <a:bodyPr/>
                    <a:lstStyle/>
                    <a:p>
                      <a:endParaRPr lang="es-ES"/>
                    </a:p>
                  </a:txBody>
                  <a:tcPr marL="16992" marR="16992" marT="0" marB="0" anchor="ctr">
                    <a:solidFill>
                      <a:schemeClr val="accent1">
                        <a:lumMod val="20000"/>
                        <a:lumOff val="80000"/>
                      </a:schemeClr>
                    </a:solidFill>
                  </a:tcPr>
                </a:tc>
                <a:tc>
                  <a:txBody>
                    <a:bodyPr/>
                    <a:lstStyle/>
                    <a:p>
                      <a:endParaRPr lang="es-ES" dirty="0"/>
                    </a:p>
                  </a:txBody>
                  <a:tcPr marL="16992" marR="16992" marT="0" marB="0" anchor="ctr">
                    <a:solidFill>
                      <a:schemeClr val="accent1">
                        <a:lumMod val="20000"/>
                        <a:lumOff val="80000"/>
                      </a:schemeClr>
                    </a:solidFill>
                  </a:tcPr>
                </a:tc>
              </a:tr>
            </a:tbl>
          </a:graphicData>
        </a:graphic>
      </p:graphicFrame>
      <p:sp>
        <p:nvSpPr>
          <p:cNvPr id="15" name="14 Abrir llave"/>
          <p:cNvSpPr/>
          <p:nvPr/>
        </p:nvSpPr>
        <p:spPr>
          <a:xfrm rot="16200000">
            <a:off x="4460853" y="2395073"/>
            <a:ext cx="294303" cy="7920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15 Flecha derecha"/>
          <p:cNvSpPr/>
          <p:nvPr/>
        </p:nvSpPr>
        <p:spPr>
          <a:xfrm rot="18253494">
            <a:off x="4072552" y="3088353"/>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2735796" y="3682949"/>
            <a:ext cx="2014295" cy="1754326"/>
          </a:xfrm>
          <a:prstGeom prst="rect">
            <a:avLst/>
          </a:prstGeom>
          <a:noFill/>
        </p:spPr>
        <p:txBody>
          <a:bodyPr wrap="square" rtlCol="0">
            <a:spAutoFit/>
          </a:bodyPr>
          <a:lstStyle/>
          <a:p>
            <a:r>
              <a:rPr lang="es-ES" dirty="0" smtClean="0"/>
              <a:t>Datos tomados de Recomendaciones </a:t>
            </a:r>
            <a:r>
              <a:rPr lang="es-ES" dirty="0"/>
              <a:t>relativas al transporte de mercancías </a:t>
            </a:r>
            <a:r>
              <a:rPr lang="es-ES" dirty="0" smtClean="0"/>
              <a:t>peligrosas (ONU)</a:t>
            </a:r>
            <a:endParaRPr lang="es-ES"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78" t="56914" r="56364" b="25921"/>
          <a:stretch/>
        </p:blipFill>
        <p:spPr bwMode="auto">
          <a:xfrm>
            <a:off x="4623858" y="3793816"/>
            <a:ext cx="2401615" cy="1255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7236297" y="4021502"/>
            <a:ext cx="1656184" cy="800219"/>
          </a:xfrm>
          <a:prstGeom prst="rect">
            <a:avLst/>
          </a:prstGeom>
          <a:noFill/>
        </p:spPr>
        <p:txBody>
          <a:bodyPr wrap="square" rtlCol="0">
            <a:spAutoFit/>
          </a:bodyPr>
          <a:lstStyle/>
          <a:p>
            <a:r>
              <a:rPr lang="es-ES" sz="1400" dirty="0" smtClean="0"/>
              <a:t>La numeración para los componentes corrosivos  es    </a:t>
            </a:r>
            <a:r>
              <a:rPr lang="es-ES" dirty="0" smtClean="0"/>
              <a:t>8</a:t>
            </a:r>
            <a:endParaRPr lang="es-ES" dirty="0"/>
          </a:p>
        </p:txBody>
      </p:sp>
    </p:spTree>
    <p:extLst>
      <p:ext uri="{BB962C8B-B14F-4D97-AF65-F5344CB8AC3E}">
        <p14:creationId xmlns:p14="http://schemas.microsoft.com/office/powerpoint/2010/main" val="11172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MX" sz="2800" dirty="0"/>
              <a:t>Identificación y </a:t>
            </a:r>
            <a:r>
              <a:rPr lang="es-EC" sz="2800" dirty="0"/>
              <a:t>valoración</a:t>
            </a:r>
            <a:r>
              <a:rPr lang="es-ES" sz="2800" dirty="0"/>
              <a:t> de desechos peligrosos </a:t>
            </a:r>
            <a:r>
              <a:rPr lang="es-ES" sz="2800" dirty="0" smtClean="0"/>
              <a:t>CRTI</a:t>
            </a:r>
            <a:endParaRPr lang="es-ES" sz="2800" dirty="0"/>
          </a:p>
        </p:txBody>
      </p:sp>
      <p:graphicFrame>
        <p:nvGraphicFramePr>
          <p:cNvPr id="11" name="10 Tabla"/>
          <p:cNvGraphicFramePr>
            <a:graphicFrameLocks noGrp="1"/>
          </p:cNvGraphicFramePr>
          <p:nvPr>
            <p:extLst>
              <p:ext uri="{D42A27DB-BD31-4B8C-83A1-F6EECF244321}">
                <p14:modId xmlns:p14="http://schemas.microsoft.com/office/powerpoint/2010/main" val="608294106"/>
              </p:ext>
            </p:extLst>
          </p:nvPr>
        </p:nvGraphicFramePr>
        <p:xfrm>
          <a:off x="611561" y="1196752"/>
          <a:ext cx="7848870" cy="1445880"/>
        </p:xfrm>
        <a:graphic>
          <a:graphicData uri="http://schemas.openxmlformats.org/drawingml/2006/table">
            <a:tbl>
              <a:tblPr firstRow="1" firstCol="1" bandRow="1">
                <a:tableStyleId>{5C22544A-7EE6-4342-B048-85BDC9FD1C3A}</a:tableStyleId>
              </a:tblPr>
              <a:tblGrid>
                <a:gridCol w="638819"/>
                <a:gridCol w="1086757"/>
                <a:gridCol w="577735"/>
                <a:gridCol w="638819"/>
                <a:gridCol w="638819"/>
                <a:gridCol w="299222"/>
                <a:gridCol w="553009"/>
                <a:gridCol w="711356"/>
                <a:gridCol w="381764"/>
                <a:gridCol w="573920"/>
                <a:gridCol w="491170"/>
                <a:gridCol w="209580"/>
                <a:gridCol w="209580"/>
                <a:gridCol w="209580"/>
                <a:gridCol w="209580"/>
                <a:gridCol w="209580"/>
                <a:gridCol w="209580"/>
              </a:tblGrid>
              <a:tr h="132163">
                <a:tc gridSpan="15">
                  <a:txBody>
                    <a:bodyPr/>
                    <a:lstStyle/>
                    <a:p>
                      <a:pPr algn="ctr">
                        <a:spcAft>
                          <a:spcPts val="0"/>
                        </a:spcAft>
                      </a:pPr>
                      <a:r>
                        <a:rPr lang="es-ES" sz="800" dirty="0">
                          <a:effectLst/>
                        </a:rPr>
                        <a:t>Información de los desechos</a:t>
                      </a:r>
                      <a:endParaRPr lang="es-ES" sz="800" dirty="0">
                        <a:effectLst/>
                        <a:latin typeface="Calibri"/>
                        <a:ea typeface="Calibri"/>
                        <a:cs typeface="Times New Roman"/>
                      </a:endParaRPr>
                    </a:p>
                  </a:txBody>
                  <a:tcPr marL="16992" marR="16992"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spcAft>
                          <a:spcPts val="0"/>
                        </a:spcAft>
                      </a:pPr>
                      <a:r>
                        <a:rPr lang="es-ES" sz="800">
                          <a:effectLst/>
                        </a:rPr>
                        <a:t>Posición en la matriz</a:t>
                      </a:r>
                      <a:endParaRPr lang="es-ES" sz="800">
                        <a:effectLst/>
                        <a:latin typeface="Calibri"/>
                        <a:ea typeface="Calibri"/>
                        <a:cs typeface="Times New Roman"/>
                      </a:endParaRPr>
                    </a:p>
                  </a:txBody>
                  <a:tcPr marL="16992" marR="16992" marT="0" marB="0" anchor="ctr"/>
                </a:tc>
                <a:tc hMerge="1">
                  <a:txBody>
                    <a:bodyPr/>
                    <a:lstStyle/>
                    <a:p>
                      <a:endParaRPr lang="es-ES"/>
                    </a:p>
                  </a:txBody>
                  <a:tcPr/>
                </a:tc>
              </a:tr>
              <a:tr h="102112">
                <a:tc rowSpan="2">
                  <a:txBody>
                    <a:bodyPr/>
                    <a:lstStyle/>
                    <a:p>
                      <a:pPr algn="ctr">
                        <a:spcAft>
                          <a:spcPts val="0"/>
                        </a:spcAft>
                      </a:pPr>
                      <a:r>
                        <a:rPr lang="es-ES" sz="800" dirty="0">
                          <a:solidFill>
                            <a:schemeClr val="bg1"/>
                          </a:solidFill>
                          <a:effectLst/>
                        </a:rPr>
                        <a:t>Código</a:t>
                      </a:r>
                      <a:endParaRPr lang="es-ES" sz="800" dirty="0">
                        <a:solidFill>
                          <a:schemeClr val="bg1"/>
                        </a:solidFill>
                        <a:effectLst/>
                        <a:latin typeface="Calibri"/>
                        <a:ea typeface="Calibri"/>
                        <a:cs typeface="Times New Roman"/>
                      </a:endParaRPr>
                    </a:p>
                  </a:txBody>
                  <a:tcPr marL="16992" marR="16992" marT="0" marB="0" anchor="ctr"/>
                </a:tc>
                <a:tc rowSpan="2">
                  <a:txBody>
                    <a:bodyPr/>
                    <a:lstStyle/>
                    <a:p>
                      <a:pPr algn="ctr">
                        <a:spcAft>
                          <a:spcPts val="0"/>
                        </a:spcAft>
                      </a:pPr>
                      <a:r>
                        <a:rPr lang="es-ES" sz="800" dirty="0">
                          <a:solidFill>
                            <a:schemeClr val="bg1"/>
                          </a:solidFill>
                          <a:effectLst/>
                        </a:rPr>
                        <a:t>Descripción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Detalle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Cantidad (toneladas)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Componente</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ONU</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CRTIB</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CAS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VLA-ED   mg/m</a:t>
                      </a:r>
                      <a:r>
                        <a:rPr lang="es-ES" sz="800" baseline="30000" dirty="0">
                          <a:solidFill>
                            <a:schemeClr val="bg1"/>
                          </a:solidFill>
                          <a:effectLst/>
                        </a:rPr>
                        <a:t>3</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Indicaciones de peligro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gridSpan="4">
                  <a:txBody>
                    <a:bodyPr/>
                    <a:lstStyle/>
                    <a:p>
                      <a:pPr algn="ctr">
                        <a:spcAft>
                          <a:spcPts val="0"/>
                        </a:spcAft>
                      </a:pPr>
                      <a:r>
                        <a:rPr lang="es-ES" sz="800" dirty="0">
                          <a:solidFill>
                            <a:schemeClr val="bg1"/>
                          </a:solidFill>
                          <a:effectLst/>
                        </a:rPr>
                        <a:t>Gravedad</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marL="71755" marR="71755" algn="ctr">
                        <a:spcAft>
                          <a:spcPts val="0"/>
                        </a:spcAft>
                      </a:pPr>
                      <a:r>
                        <a:rPr lang="es-ES" sz="800">
                          <a:solidFill>
                            <a:schemeClr val="bg1"/>
                          </a:solidFill>
                          <a:effectLst/>
                        </a:rPr>
                        <a:t>Prioridad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c rowSpan="2">
                  <a:txBody>
                    <a:bodyPr/>
                    <a:lstStyle/>
                    <a:p>
                      <a:pPr marL="71755" marR="71755" algn="ctr">
                        <a:spcAft>
                          <a:spcPts val="0"/>
                        </a:spcAft>
                      </a:pPr>
                      <a:r>
                        <a:rPr lang="es-ES" sz="800">
                          <a:solidFill>
                            <a:schemeClr val="bg1"/>
                          </a:solidFill>
                          <a:effectLst/>
                        </a:rPr>
                        <a:t>Probabilidad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r>
              <a:tr h="59244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spcAft>
                          <a:spcPts val="0"/>
                        </a:spcAft>
                      </a:pPr>
                      <a:r>
                        <a:rPr lang="es-ES" sz="800" dirty="0">
                          <a:solidFill>
                            <a:schemeClr val="bg1"/>
                          </a:solidFill>
                          <a:effectLst/>
                        </a:rPr>
                        <a:t>F</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M</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G</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vMerge="1">
                  <a:txBody>
                    <a:bodyPr/>
                    <a:lstStyle/>
                    <a:p>
                      <a:endParaRPr lang="es-ES"/>
                    </a:p>
                  </a:txBody>
                  <a:tcPr/>
                </a:tc>
                <a:tc vMerge="1">
                  <a:txBody>
                    <a:bodyPr/>
                    <a:lstStyle/>
                    <a:p>
                      <a:endParaRPr lang="es-ES"/>
                    </a:p>
                  </a:txBody>
                  <a:tcPr/>
                </a:tc>
              </a:tr>
              <a:tr h="120835">
                <a:tc>
                  <a:txBody>
                    <a:bodyPr/>
                    <a:lstStyle/>
                    <a:p>
                      <a:pPr algn="ctr">
                        <a:spcAft>
                          <a:spcPts val="0"/>
                        </a:spcAft>
                      </a:pPr>
                      <a:r>
                        <a:rPr lang="es-ES" sz="800" smtClean="0">
                          <a:solidFill>
                            <a:schemeClr val="tx1"/>
                          </a:solidFill>
                          <a:effectLst/>
                        </a:rPr>
                        <a:t>M.71.02</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Productos químicos caducados o fuera de especificaciones</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Reactivo químico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smtClean="0">
                          <a:solidFill>
                            <a:schemeClr val="tx1"/>
                          </a:solidFill>
                          <a:effectLst/>
                        </a:rPr>
                        <a:t>0.0007</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Ácido fosfórico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1805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C</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7664-38-2</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85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314</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 </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r>
            </a:tbl>
          </a:graphicData>
        </a:graphic>
      </p:graphicFrame>
      <p:sp>
        <p:nvSpPr>
          <p:cNvPr id="15" name="14 Abrir llave"/>
          <p:cNvSpPr/>
          <p:nvPr/>
        </p:nvSpPr>
        <p:spPr>
          <a:xfrm rot="16200000">
            <a:off x="5254373" y="2395073"/>
            <a:ext cx="294303" cy="7920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15 Flecha derecha"/>
          <p:cNvSpPr/>
          <p:nvPr/>
        </p:nvSpPr>
        <p:spPr>
          <a:xfrm rot="16200000">
            <a:off x="5082095" y="3147699"/>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3491880" y="3721946"/>
            <a:ext cx="3888432" cy="646331"/>
          </a:xfrm>
          <a:prstGeom prst="rect">
            <a:avLst/>
          </a:prstGeom>
          <a:noFill/>
        </p:spPr>
        <p:txBody>
          <a:bodyPr wrap="square" rtlCol="0">
            <a:spAutoFit/>
          </a:bodyPr>
          <a:lstStyle/>
          <a:p>
            <a:r>
              <a:rPr lang="es-ES" dirty="0" smtClean="0"/>
              <a:t>Datos tomados </a:t>
            </a:r>
            <a:r>
              <a:rPr lang="es-ES" dirty="0"/>
              <a:t>de </a:t>
            </a:r>
            <a:r>
              <a:rPr lang="es-ES" dirty="0" smtClean="0"/>
              <a:t>LEP </a:t>
            </a:r>
            <a:r>
              <a:rPr lang="es-ES" dirty="0"/>
              <a:t>para agentes químicos en España. 2017</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867" t="23321" r="24477" b="56903"/>
          <a:stretch/>
        </p:blipFill>
        <p:spPr bwMode="auto">
          <a:xfrm>
            <a:off x="1975936" y="4309119"/>
            <a:ext cx="6851176" cy="144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Abrir llave"/>
          <p:cNvSpPr/>
          <p:nvPr/>
        </p:nvSpPr>
        <p:spPr>
          <a:xfrm rot="16200000">
            <a:off x="6513081" y="2296310"/>
            <a:ext cx="294303" cy="10081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 name="11 Flecha derecha"/>
          <p:cNvSpPr/>
          <p:nvPr/>
        </p:nvSpPr>
        <p:spPr>
          <a:xfrm rot="18253494">
            <a:off x="6122848" y="3178998"/>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3355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MX" sz="2800" dirty="0"/>
              <a:t>Identificación y </a:t>
            </a:r>
            <a:r>
              <a:rPr lang="es-EC" sz="2800" dirty="0"/>
              <a:t>valoración</a:t>
            </a:r>
            <a:r>
              <a:rPr lang="es-ES" sz="2800" dirty="0"/>
              <a:t> de desechos peligrosos </a:t>
            </a:r>
            <a:r>
              <a:rPr lang="es-ES" sz="2800" dirty="0" smtClean="0"/>
              <a:t>CRTI</a:t>
            </a:r>
            <a:endParaRPr lang="es-ES" sz="2800" dirty="0"/>
          </a:p>
        </p:txBody>
      </p:sp>
      <p:graphicFrame>
        <p:nvGraphicFramePr>
          <p:cNvPr id="11" name="10 Tabla"/>
          <p:cNvGraphicFramePr>
            <a:graphicFrameLocks noGrp="1"/>
          </p:cNvGraphicFramePr>
          <p:nvPr>
            <p:extLst>
              <p:ext uri="{D42A27DB-BD31-4B8C-83A1-F6EECF244321}">
                <p14:modId xmlns:p14="http://schemas.microsoft.com/office/powerpoint/2010/main" val="2569379795"/>
              </p:ext>
            </p:extLst>
          </p:nvPr>
        </p:nvGraphicFramePr>
        <p:xfrm>
          <a:off x="611561" y="1196752"/>
          <a:ext cx="7848870" cy="1445880"/>
        </p:xfrm>
        <a:graphic>
          <a:graphicData uri="http://schemas.openxmlformats.org/drawingml/2006/table">
            <a:tbl>
              <a:tblPr firstRow="1" firstCol="1" bandRow="1">
                <a:tableStyleId>{5C22544A-7EE6-4342-B048-85BDC9FD1C3A}</a:tableStyleId>
              </a:tblPr>
              <a:tblGrid>
                <a:gridCol w="638819"/>
                <a:gridCol w="1086757"/>
                <a:gridCol w="577735"/>
                <a:gridCol w="638819"/>
                <a:gridCol w="638819"/>
                <a:gridCol w="299222"/>
                <a:gridCol w="553009"/>
                <a:gridCol w="711356"/>
                <a:gridCol w="381764"/>
                <a:gridCol w="573920"/>
                <a:gridCol w="491170"/>
                <a:gridCol w="209580"/>
                <a:gridCol w="209580"/>
                <a:gridCol w="209580"/>
                <a:gridCol w="209580"/>
                <a:gridCol w="209580"/>
                <a:gridCol w="209580"/>
              </a:tblGrid>
              <a:tr h="132163">
                <a:tc gridSpan="15">
                  <a:txBody>
                    <a:bodyPr/>
                    <a:lstStyle/>
                    <a:p>
                      <a:pPr algn="ctr">
                        <a:spcAft>
                          <a:spcPts val="0"/>
                        </a:spcAft>
                      </a:pPr>
                      <a:r>
                        <a:rPr lang="es-ES" sz="800" dirty="0">
                          <a:effectLst/>
                        </a:rPr>
                        <a:t>Información de los desechos</a:t>
                      </a:r>
                      <a:endParaRPr lang="es-ES" sz="800" dirty="0">
                        <a:effectLst/>
                        <a:latin typeface="Calibri"/>
                        <a:ea typeface="Calibri"/>
                        <a:cs typeface="Times New Roman"/>
                      </a:endParaRPr>
                    </a:p>
                  </a:txBody>
                  <a:tcPr marL="16992" marR="16992"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spcAft>
                          <a:spcPts val="0"/>
                        </a:spcAft>
                      </a:pPr>
                      <a:r>
                        <a:rPr lang="es-ES" sz="800">
                          <a:effectLst/>
                        </a:rPr>
                        <a:t>Posición en la matriz</a:t>
                      </a:r>
                      <a:endParaRPr lang="es-ES" sz="800">
                        <a:effectLst/>
                        <a:latin typeface="Calibri"/>
                        <a:ea typeface="Calibri"/>
                        <a:cs typeface="Times New Roman"/>
                      </a:endParaRPr>
                    </a:p>
                  </a:txBody>
                  <a:tcPr marL="16992" marR="16992" marT="0" marB="0" anchor="ctr"/>
                </a:tc>
                <a:tc hMerge="1">
                  <a:txBody>
                    <a:bodyPr/>
                    <a:lstStyle/>
                    <a:p>
                      <a:endParaRPr lang="es-ES"/>
                    </a:p>
                  </a:txBody>
                  <a:tcPr/>
                </a:tc>
              </a:tr>
              <a:tr h="102112">
                <a:tc rowSpan="2">
                  <a:txBody>
                    <a:bodyPr/>
                    <a:lstStyle/>
                    <a:p>
                      <a:pPr algn="ctr">
                        <a:spcAft>
                          <a:spcPts val="0"/>
                        </a:spcAft>
                      </a:pPr>
                      <a:r>
                        <a:rPr lang="es-ES" sz="800" dirty="0">
                          <a:solidFill>
                            <a:schemeClr val="bg1"/>
                          </a:solidFill>
                          <a:effectLst/>
                        </a:rPr>
                        <a:t>Código</a:t>
                      </a:r>
                      <a:endParaRPr lang="es-ES" sz="800" dirty="0">
                        <a:solidFill>
                          <a:schemeClr val="bg1"/>
                        </a:solidFill>
                        <a:effectLst/>
                        <a:latin typeface="Calibri"/>
                        <a:ea typeface="Calibri"/>
                        <a:cs typeface="Times New Roman"/>
                      </a:endParaRPr>
                    </a:p>
                  </a:txBody>
                  <a:tcPr marL="16992" marR="16992" marT="0" marB="0" anchor="ctr"/>
                </a:tc>
                <a:tc rowSpan="2">
                  <a:txBody>
                    <a:bodyPr/>
                    <a:lstStyle/>
                    <a:p>
                      <a:pPr algn="ctr">
                        <a:spcAft>
                          <a:spcPts val="0"/>
                        </a:spcAft>
                      </a:pPr>
                      <a:r>
                        <a:rPr lang="es-ES" sz="800" dirty="0">
                          <a:solidFill>
                            <a:schemeClr val="bg1"/>
                          </a:solidFill>
                          <a:effectLst/>
                        </a:rPr>
                        <a:t>Descripción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Detalle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Cantidad (toneladas)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Componente</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ONU</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CRTIB</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CAS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VLA-ED   mg/m</a:t>
                      </a:r>
                      <a:r>
                        <a:rPr lang="es-ES" sz="800" baseline="30000" dirty="0">
                          <a:solidFill>
                            <a:schemeClr val="bg1"/>
                          </a:solidFill>
                          <a:effectLst/>
                        </a:rPr>
                        <a:t>3</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Indicaciones de peligro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gridSpan="4">
                  <a:txBody>
                    <a:bodyPr/>
                    <a:lstStyle/>
                    <a:p>
                      <a:pPr algn="ctr">
                        <a:spcAft>
                          <a:spcPts val="0"/>
                        </a:spcAft>
                      </a:pPr>
                      <a:r>
                        <a:rPr lang="es-ES" sz="800" dirty="0">
                          <a:solidFill>
                            <a:schemeClr val="bg1"/>
                          </a:solidFill>
                          <a:effectLst/>
                        </a:rPr>
                        <a:t>Gravedad</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marL="71755" marR="71755" algn="ctr">
                        <a:spcAft>
                          <a:spcPts val="0"/>
                        </a:spcAft>
                      </a:pPr>
                      <a:r>
                        <a:rPr lang="es-ES" sz="800">
                          <a:solidFill>
                            <a:schemeClr val="bg1"/>
                          </a:solidFill>
                          <a:effectLst/>
                        </a:rPr>
                        <a:t>Prioridad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c rowSpan="2">
                  <a:txBody>
                    <a:bodyPr/>
                    <a:lstStyle/>
                    <a:p>
                      <a:pPr marL="71755" marR="71755" algn="ctr">
                        <a:spcAft>
                          <a:spcPts val="0"/>
                        </a:spcAft>
                      </a:pPr>
                      <a:r>
                        <a:rPr lang="es-ES" sz="800">
                          <a:solidFill>
                            <a:schemeClr val="bg1"/>
                          </a:solidFill>
                          <a:effectLst/>
                        </a:rPr>
                        <a:t>Probabilidad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r>
              <a:tr h="59244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spcAft>
                          <a:spcPts val="0"/>
                        </a:spcAft>
                      </a:pPr>
                      <a:r>
                        <a:rPr lang="es-ES" sz="800" dirty="0">
                          <a:solidFill>
                            <a:schemeClr val="bg1"/>
                          </a:solidFill>
                          <a:effectLst/>
                        </a:rPr>
                        <a:t>F</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M</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G</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vMerge="1">
                  <a:txBody>
                    <a:bodyPr/>
                    <a:lstStyle/>
                    <a:p>
                      <a:endParaRPr lang="es-ES"/>
                    </a:p>
                  </a:txBody>
                  <a:tcPr/>
                </a:tc>
                <a:tc vMerge="1">
                  <a:txBody>
                    <a:bodyPr/>
                    <a:lstStyle/>
                    <a:p>
                      <a:endParaRPr lang="es-ES"/>
                    </a:p>
                  </a:txBody>
                  <a:tcPr/>
                </a:tc>
              </a:tr>
              <a:tr h="120835">
                <a:tc>
                  <a:txBody>
                    <a:bodyPr/>
                    <a:lstStyle/>
                    <a:p>
                      <a:pPr algn="ctr">
                        <a:spcAft>
                          <a:spcPts val="0"/>
                        </a:spcAft>
                      </a:pPr>
                      <a:r>
                        <a:rPr lang="es-ES" sz="800" smtClean="0">
                          <a:solidFill>
                            <a:schemeClr val="tx1"/>
                          </a:solidFill>
                          <a:effectLst/>
                        </a:rPr>
                        <a:t>M.71.02</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Productos químicos caducados o fuera de especificaciones</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Reactivo químico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smtClean="0">
                          <a:solidFill>
                            <a:schemeClr val="tx1"/>
                          </a:solidFill>
                          <a:effectLst/>
                        </a:rPr>
                        <a:t>0.0007</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Ácido fosfórico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1805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C</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7664-38-2</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85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314</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 </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r>
            </a:tbl>
          </a:graphicData>
        </a:graphic>
      </p:graphicFrame>
      <p:sp>
        <p:nvSpPr>
          <p:cNvPr id="15" name="14 Abrir llave"/>
          <p:cNvSpPr/>
          <p:nvPr/>
        </p:nvSpPr>
        <p:spPr>
          <a:xfrm rot="16200000">
            <a:off x="7374157" y="2473739"/>
            <a:ext cx="267978" cy="6084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15 Flecha derecha"/>
          <p:cNvSpPr/>
          <p:nvPr/>
        </p:nvSpPr>
        <p:spPr>
          <a:xfrm rot="18253494">
            <a:off x="6986944" y="3081628"/>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6196780" y="3682951"/>
            <a:ext cx="2014295" cy="1477328"/>
          </a:xfrm>
          <a:prstGeom prst="rect">
            <a:avLst/>
          </a:prstGeom>
          <a:noFill/>
        </p:spPr>
        <p:txBody>
          <a:bodyPr wrap="square" rtlCol="0">
            <a:spAutoFit/>
          </a:bodyPr>
          <a:lstStyle/>
          <a:p>
            <a:r>
              <a:rPr lang="es-ES" dirty="0" smtClean="0"/>
              <a:t>Cuantificación asignada en función de las indicaciones de peligro</a:t>
            </a:r>
            <a:endParaRPr lang="es-ES" dirty="0"/>
          </a:p>
        </p:txBody>
      </p:sp>
      <p:graphicFrame>
        <p:nvGraphicFramePr>
          <p:cNvPr id="3" name="2 Tabla"/>
          <p:cNvGraphicFramePr>
            <a:graphicFrameLocks noGrp="1"/>
          </p:cNvGraphicFramePr>
          <p:nvPr>
            <p:extLst>
              <p:ext uri="{D42A27DB-BD31-4B8C-83A1-F6EECF244321}">
                <p14:modId xmlns:p14="http://schemas.microsoft.com/office/powerpoint/2010/main" val="2651610024"/>
              </p:ext>
            </p:extLst>
          </p:nvPr>
        </p:nvGraphicFramePr>
        <p:xfrm>
          <a:off x="682139" y="3501008"/>
          <a:ext cx="5248275" cy="762000"/>
        </p:xfrm>
        <a:graphic>
          <a:graphicData uri="http://schemas.openxmlformats.org/drawingml/2006/table">
            <a:tbl>
              <a:tblPr firstRow="1" firstCol="1" bandRow="1">
                <a:tableStyleId>{5C22544A-7EE6-4342-B048-85BDC9FD1C3A}</a:tableStyleId>
              </a:tblPr>
              <a:tblGrid>
                <a:gridCol w="818489"/>
                <a:gridCol w="2214893"/>
                <a:gridCol w="2214893"/>
              </a:tblGrid>
              <a:tr h="0">
                <a:tc rowSpan="3">
                  <a:txBody>
                    <a:bodyPr/>
                    <a:lstStyle/>
                    <a:p>
                      <a:pPr algn="ctr">
                        <a:spcAft>
                          <a:spcPts val="0"/>
                        </a:spcAft>
                      </a:pPr>
                      <a:r>
                        <a:rPr lang="es-ES" sz="1000" dirty="0">
                          <a:effectLst/>
                        </a:rPr>
                        <a:t>Corrosión / irritación cutáneas</a:t>
                      </a:r>
                      <a:endParaRPr lang="es-ES" sz="1100" dirty="0">
                        <a:solidFill>
                          <a:srgbClr val="000000"/>
                        </a:solidFill>
                        <a:effectLst/>
                        <a:latin typeface="Calibri"/>
                        <a:ea typeface="Calibri"/>
                        <a:cs typeface="Times New Roman"/>
                      </a:endParaRPr>
                    </a:p>
                  </a:txBody>
                  <a:tcPr marL="68580" marR="68580" marT="0" marB="0" anchor="ctr"/>
                </a:tc>
                <a:tc>
                  <a:txBody>
                    <a:bodyPr/>
                    <a:lstStyle/>
                    <a:p>
                      <a:pPr algn="ctr">
                        <a:spcAft>
                          <a:spcPts val="0"/>
                        </a:spcAft>
                      </a:pPr>
                      <a:r>
                        <a:rPr lang="es-ES" sz="1000" b="0" dirty="0">
                          <a:solidFill>
                            <a:schemeClr val="tx1"/>
                          </a:solidFill>
                          <a:effectLst/>
                        </a:rPr>
                        <a:t>5</a:t>
                      </a:r>
                      <a:endParaRPr lang="es-ES" sz="11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spcAft>
                          <a:spcPts val="0"/>
                        </a:spcAft>
                      </a:pPr>
                      <a:r>
                        <a:rPr lang="es-ES" sz="1000" b="0" dirty="0">
                          <a:solidFill>
                            <a:schemeClr val="tx1"/>
                          </a:solidFill>
                          <a:effectLst/>
                        </a:rPr>
                        <a:t>H314 Provoca graves quemaduras en la piel y lesiones oculares.</a:t>
                      </a:r>
                      <a:endParaRPr lang="es-ES"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r>
              <a:tr h="0">
                <a:tc vMerge="1">
                  <a:txBody>
                    <a:bodyPr/>
                    <a:lstStyle/>
                    <a:p>
                      <a:endParaRPr lang="es-ES"/>
                    </a:p>
                  </a:txBody>
                  <a:tcPr/>
                </a:tc>
                <a:tc>
                  <a:txBody>
                    <a:bodyPr/>
                    <a:lstStyle/>
                    <a:p>
                      <a:pPr algn="ctr">
                        <a:spcAft>
                          <a:spcPts val="0"/>
                        </a:spcAft>
                      </a:pPr>
                      <a:r>
                        <a:rPr lang="es-ES" sz="1000">
                          <a:effectLst/>
                        </a:rPr>
                        <a:t>3</a:t>
                      </a:r>
                      <a:endParaRPr lang="es-ES" sz="1100">
                        <a:solidFill>
                          <a:srgbClr val="000000"/>
                        </a:solidFill>
                        <a:effectLst/>
                        <a:latin typeface="Calibri"/>
                        <a:ea typeface="Calibri"/>
                        <a:cs typeface="Times New Roman"/>
                      </a:endParaRPr>
                    </a:p>
                  </a:txBody>
                  <a:tcPr marL="68580" marR="68580" marT="0" marB="0" anchor="ctr"/>
                </a:tc>
                <a:tc>
                  <a:txBody>
                    <a:bodyPr/>
                    <a:lstStyle/>
                    <a:p>
                      <a:pPr>
                        <a:spcAft>
                          <a:spcPts val="0"/>
                        </a:spcAft>
                      </a:pPr>
                      <a:r>
                        <a:rPr lang="es-ES" sz="1000">
                          <a:effectLst/>
                        </a:rPr>
                        <a:t>H315 Provoca irritación cutánea.</a:t>
                      </a:r>
                      <a:endParaRPr lang="es-ES" sz="1100">
                        <a:solidFill>
                          <a:srgbClr val="000000"/>
                        </a:solidFill>
                        <a:effectLst/>
                        <a:latin typeface="Calibri"/>
                        <a:ea typeface="Calibri"/>
                        <a:cs typeface="Times New Roman"/>
                      </a:endParaRPr>
                    </a:p>
                  </a:txBody>
                  <a:tcPr marL="68580" marR="68580" marT="0" marB="0"/>
                </a:tc>
              </a:tr>
              <a:tr h="0">
                <a:tc vMerge="1">
                  <a:txBody>
                    <a:bodyPr/>
                    <a:lstStyle/>
                    <a:p>
                      <a:endParaRPr lang="es-ES"/>
                    </a:p>
                  </a:txBody>
                  <a:tcPr/>
                </a:tc>
                <a:tc>
                  <a:txBody>
                    <a:bodyPr/>
                    <a:lstStyle/>
                    <a:p>
                      <a:pPr algn="ctr">
                        <a:spcAft>
                          <a:spcPts val="0"/>
                        </a:spcAft>
                      </a:pPr>
                      <a:r>
                        <a:rPr lang="es-ES" sz="1000">
                          <a:effectLst/>
                        </a:rPr>
                        <a:t>1</a:t>
                      </a:r>
                      <a:endParaRPr lang="es-ES" sz="1100">
                        <a:solidFill>
                          <a:srgbClr val="000000"/>
                        </a:solidFill>
                        <a:effectLst/>
                        <a:latin typeface="Calibri"/>
                        <a:ea typeface="Calibri"/>
                        <a:cs typeface="Times New Roman"/>
                      </a:endParaRPr>
                    </a:p>
                  </a:txBody>
                  <a:tcPr marL="68580" marR="68580" marT="0" marB="0" anchor="ctr"/>
                </a:tc>
                <a:tc>
                  <a:txBody>
                    <a:bodyPr/>
                    <a:lstStyle/>
                    <a:p>
                      <a:pPr>
                        <a:spcAft>
                          <a:spcPts val="0"/>
                        </a:spcAft>
                      </a:pPr>
                      <a:r>
                        <a:rPr lang="es-ES" sz="1000" dirty="0">
                          <a:effectLst/>
                        </a:rPr>
                        <a:t>H316 Provoca una leve irritación cutánea.</a:t>
                      </a:r>
                      <a:endParaRPr lang="es-ES" sz="1100" dirty="0">
                        <a:solidFill>
                          <a:srgbClr val="000000"/>
                        </a:solidFill>
                        <a:effectLst/>
                        <a:latin typeface="Calibri"/>
                        <a:ea typeface="Calibri"/>
                        <a:cs typeface="Times New Roman"/>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4" name="3 Rectángulo"/>
              <p:cNvSpPr/>
              <p:nvPr/>
            </p:nvSpPr>
            <p:spPr>
              <a:xfrm>
                <a:off x="899592" y="4421615"/>
                <a:ext cx="5041989" cy="4544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s-ES" sz="1200" i="1">
                              <a:latin typeface="Cambria Math" panose="02040503050406030204" pitchFamily="18" charset="0"/>
                            </a:rPr>
                          </m:ctrlPr>
                        </m:accPr>
                        <m:e>
                          <m:sSub>
                            <m:sSubPr>
                              <m:ctrlPr>
                                <a:rPr lang="es-ES" sz="1200" i="1">
                                  <a:latin typeface="Cambria Math" panose="02040503050406030204" pitchFamily="18" charset="0"/>
                                </a:rPr>
                              </m:ctrlPr>
                            </m:sSubPr>
                            <m:e>
                              <m:r>
                                <a:rPr lang="es-ES" sz="1200" i="1">
                                  <a:latin typeface="Cambria Math"/>
                                </a:rPr>
                                <m:t>𝑥</m:t>
                              </m:r>
                            </m:e>
                            <m:sub>
                              <m:r>
                                <a:rPr lang="es-ES" sz="1200" i="1">
                                  <a:latin typeface="Cambria Math"/>
                                </a:rPr>
                                <m:t>𝐻</m:t>
                              </m:r>
                            </m:sub>
                          </m:sSub>
                        </m:e>
                      </m:acc>
                      <m:r>
                        <a:rPr lang="es-ES" sz="1200">
                          <a:latin typeface="Cambria Math"/>
                        </a:rPr>
                        <m:t>=</m:t>
                      </m:r>
                      <m:f>
                        <m:fPr>
                          <m:ctrlPr>
                            <a:rPr lang="es-ES" sz="1200" i="1">
                              <a:latin typeface="Cambria Math" panose="02040503050406030204" pitchFamily="18" charset="0"/>
                            </a:rPr>
                          </m:ctrlPr>
                        </m:fPr>
                        <m:num>
                          <m:nary>
                            <m:naryPr>
                              <m:chr m:val="∑"/>
                              <m:limLoc m:val="undOvr"/>
                              <m:ctrlPr>
                                <a:rPr lang="es-ES" sz="1200" i="1">
                                  <a:latin typeface="Cambria Math" panose="02040503050406030204" pitchFamily="18" charset="0"/>
                                </a:rPr>
                              </m:ctrlPr>
                            </m:naryPr>
                            <m:sub>
                              <m:r>
                                <a:rPr lang="es-ES" sz="1200" i="1">
                                  <a:latin typeface="Cambria Math"/>
                                </a:rPr>
                                <m:t>𝑖</m:t>
                              </m:r>
                              <m:r>
                                <a:rPr lang="en-US" sz="1200" i="1">
                                  <a:latin typeface="Cambria Math"/>
                                </a:rPr>
                                <m:t>=1</m:t>
                              </m:r>
                            </m:sub>
                            <m:sup>
                              <m:r>
                                <a:rPr lang="es-ES" sz="1200" i="1">
                                  <a:latin typeface="Cambria Math"/>
                                </a:rPr>
                                <m:t>𝑛</m:t>
                              </m:r>
                            </m:sup>
                            <m:e>
                              <m:r>
                                <a:rPr lang="es-ES" sz="1200" i="1">
                                  <a:latin typeface="Cambria Math"/>
                                </a:rPr>
                                <m:t>(</m:t>
                              </m:r>
                              <m:sSub>
                                <m:sSubPr>
                                  <m:ctrlPr>
                                    <a:rPr lang="es-ES" sz="1200" i="1">
                                      <a:latin typeface="Cambria Math" panose="02040503050406030204" pitchFamily="18" charset="0"/>
                                    </a:rPr>
                                  </m:ctrlPr>
                                </m:sSubPr>
                                <m:e>
                                  <m:r>
                                    <a:rPr lang="es-ES" sz="1200" i="1">
                                      <a:latin typeface="Cambria Math"/>
                                    </a:rPr>
                                    <m:t>𝐻</m:t>
                                  </m:r>
                                </m:e>
                                <m:sub>
                                  <m:r>
                                    <a:rPr lang="es-ES" sz="1200" i="1">
                                      <a:latin typeface="Cambria Math"/>
                                    </a:rPr>
                                    <m:t>𝑖</m:t>
                                  </m:r>
                                </m:sub>
                              </m:sSub>
                              <m:r>
                                <a:rPr lang="es-ES" sz="1200" i="1">
                                  <a:latin typeface="Cambria Math"/>
                                </a:rPr>
                                <m:t>×</m:t>
                              </m:r>
                              <m:r>
                                <a:rPr lang="es-ES" sz="1200" i="1">
                                  <a:latin typeface="Cambria Math"/>
                                </a:rPr>
                                <m:t>𝑖</m:t>
                              </m:r>
                              <m:r>
                                <a:rPr lang="es-ES" sz="1200" i="1">
                                  <a:latin typeface="Cambria Math"/>
                                </a:rPr>
                                <m:t>)</m:t>
                              </m:r>
                            </m:e>
                          </m:nary>
                        </m:num>
                        <m:den>
                          <m:r>
                            <a:rPr lang="es-ES" sz="1200" i="1">
                              <a:latin typeface="Cambria Math"/>
                            </a:rPr>
                            <m:t>𝑛</m:t>
                          </m:r>
                        </m:den>
                      </m:f>
                      <m:r>
                        <a:rPr lang="es-ES" sz="1200" i="1">
                          <a:latin typeface="Cambria Math"/>
                        </a:rPr>
                        <m:t>=</m:t>
                      </m:r>
                      <m:f>
                        <m:fPr>
                          <m:ctrlPr>
                            <a:rPr lang="es-ES" sz="1200" i="1">
                              <a:latin typeface="Cambria Math" panose="02040503050406030204" pitchFamily="18" charset="0"/>
                            </a:rPr>
                          </m:ctrlPr>
                        </m:fPr>
                        <m:num>
                          <m:sSub>
                            <m:sSubPr>
                              <m:ctrlPr>
                                <a:rPr lang="es-ES" sz="1200" i="1">
                                  <a:latin typeface="Cambria Math" panose="02040503050406030204" pitchFamily="18" charset="0"/>
                                </a:rPr>
                              </m:ctrlPr>
                            </m:sSubPr>
                            <m:e>
                              <m:r>
                                <a:rPr lang="es-ES" sz="1200" i="1">
                                  <a:latin typeface="Cambria Math"/>
                                </a:rPr>
                                <m:t>(</m:t>
                              </m:r>
                              <m:r>
                                <a:rPr lang="es-ES" sz="1200" i="1">
                                  <a:latin typeface="Cambria Math"/>
                                </a:rPr>
                                <m:t>𝐻</m:t>
                              </m:r>
                            </m:e>
                            <m:sub>
                              <m:r>
                                <a:rPr lang="es-ES" sz="1200" i="1">
                                  <a:latin typeface="Cambria Math"/>
                                </a:rPr>
                                <m:t>1</m:t>
                              </m:r>
                            </m:sub>
                          </m:sSub>
                          <m:r>
                            <a:rPr lang="es-ES" sz="1200" i="1">
                              <a:latin typeface="Cambria Math"/>
                            </a:rPr>
                            <m:t>×1)+</m:t>
                          </m:r>
                          <m:sSub>
                            <m:sSubPr>
                              <m:ctrlPr>
                                <a:rPr lang="es-ES" sz="1200" i="1">
                                  <a:latin typeface="Cambria Math" panose="02040503050406030204" pitchFamily="18" charset="0"/>
                                </a:rPr>
                              </m:ctrlPr>
                            </m:sSubPr>
                            <m:e>
                              <m:r>
                                <a:rPr lang="es-ES" sz="1200" i="1">
                                  <a:latin typeface="Cambria Math"/>
                                </a:rPr>
                                <m:t>(</m:t>
                              </m:r>
                              <m:r>
                                <a:rPr lang="es-ES" sz="1200" i="1">
                                  <a:latin typeface="Cambria Math"/>
                                </a:rPr>
                                <m:t>𝐻</m:t>
                              </m:r>
                            </m:e>
                            <m:sub>
                              <m:r>
                                <a:rPr lang="es-ES" sz="1200" i="1">
                                  <a:latin typeface="Cambria Math"/>
                                </a:rPr>
                                <m:t>2</m:t>
                              </m:r>
                            </m:sub>
                          </m:sSub>
                          <m:r>
                            <a:rPr lang="es-ES" sz="1200" i="1">
                              <a:latin typeface="Cambria Math"/>
                            </a:rPr>
                            <m:t>×2)+</m:t>
                          </m:r>
                          <m:sSub>
                            <m:sSubPr>
                              <m:ctrlPr>
                                <a:rPr lang="es-ES" sz="1200" i="1">
                                  <a:latin typeface="Cambria Math" panose="02040503050406030204" pitchFamily="18" charset="0"/>
                                </a:rPr>
                              </m:ctrlPr>
                            </m:sSubPr>
                            <m:e>
                              <m:r>
                                <a:rPr lang="es-ES" sz="1200" i="1">
                                  <a:latin typeface="Cambria Math"/>
                                </a:rPr>
                                <m:t>(</m:t>
                              </m:r>
                              <m:r>
                                <a:rPr lang="es-ES" sz="1200" i="1">
                                  <a:latin typeface="Cambria Math"/>
                                </a:rPr>
                                <m:t>𝐻</m:t>
                              </m:r>
                            </m:e>
                            <m:sub>
                              <m:r>
                                <a:rPr lang="es-ES" sz="1200" i="1">
                                  <a:latin typeface="Cambria Math"/>
                                </a:rPr>
                                <m:t>3</m:t>
                              </m:r>
                            </m:sub>
                          </m:sSub>
                          <m:r>
                            <a:rPr lang="es-ES" sz="1200" i="1">
                              <a:latin typeface="Cambria Math"/>
                            </a:rPr>
                            <m:t>×3)+…+</m:t>
                          </m:r>
                          <m:sSub>
                            <m:sSubPr>
                              <m:ctrlPr>
                                <a:rPr lang="es-ES" sz="1200" i="1">
                                  <a:latin typeface="Cambria Math" panose="02040503050406030204" pitchFamily="18" charset="0"/>
                                </a:rPr>
                              </m:ctrlPr>
                            </m:sSubPr>
                            <m:e>
                              <m:r>
                                <a:rPr lang="es-ES" sz="1200" i="1">
                                  <a:latin typeface="Cambria Math"/>
                                </a:rPr>
                                <m:t>(</m:t>
                              </m:r>
                              <m:r>
                                <a:rPr lang="es-ES" sz="1200" i="1">
                                  <a:latin typeface="Cambria Math"/>
                                </a:rPr>
                                <m:t>𝐻</m:t>
                              </m:r>
                            </m:e>
                            <m:sub>
                              <m:r>
                                <a:rPr lang="es-ES" sz="1200" i="1">
                                  <a:latin typeface="Cambria Math"/>
                                </a:rPr>
                                <m:t>𝑛</m:t>
                              </m:r>
                            </m:sub>
                          </m:sSub>
                          <m:r>
                            <a:rPr lang="es-ES" sz="1200" i="1">
                              <a:latin typeface="Cambria Math"/>
                            </a:rPr>
                            <m:t>×</m:t>
                          </m:r>
                          <m:r>
                            <a:rPr lang="es-ES" sz="1200" i="1">
                              <a:latin typeface="Cambria Math"/>
                            </a:rPr>
                            <m:t>𝑛</m:t>
                          </m:r>
                          <m:r>
                            <a:rPr lang="es-ES" sz="1200" i="1">
                              <a:latin typeface="Cambria Math"/>
                            </a:rPr>
                            <m:t>)</m:t>
                          </m:r>
                        </m:num>
                        <m:den>
                          <m:r>
                            <a:rPr lang="es-ES" sz="1200" i="1">
                              <a:latin typeface="Cambria Math"/>
                            </a:rPr>
                            <m:t>𝑛</m:t>
                          </m:r>
                        </m:den>
                      </m:f>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899592" y="4421615"/>
                <a:ext cx="5041989" cy="454483"/>
              </a:xfrm>
              <a:prstGeom prst="rect">
                <a:avLst/>
              </a:prstGeom>
              <a:blipFill rotWithShape="1">
                <a:blip r:embed="rId2"/>
                <a:stretch>
                  <a:fillRect t="-60000" b="-56000"/>
                </a:stretch>
              </a:blipFill>
            </p:spPr>
            <p:txBody>
              <a:bodyPr/>
              <a:lstStyle/>
              <a:p>
                <a:r>
                  <a:rPr lang="es-ES">
                    <a:noFill/>
                  </a:rPr>
                  <a:t> </a:t>
                </a:r>
              </a:p>
            </p:txBody>
          </p:sp>
        </mc:Fallback>
      </mc:AlternateContent>
      <p:sp>
        <p:nvSpPr>
          <p:cNvPr id="5" name="4 Rectángulo"/>
          <p:cNvSpPr/>
          <p:nvPr/>
        </p:nvSpPr>
        <p:spPr>
          <a:xfrm>
            <a:off x="539552" y="4858751"/>
            <a:ext cx="4572000" cy="646331"/>
          </a:xfrm>
          <a:prstGeom prst="rect">
            <a:avLst/>
          </a:prstGeom>
        </p:spPr>
        <p:txBody>
          <a:bodyPr>
            <a:spAutoFit/>
          </a:bodyPr>
          <a:lstStyle/>
          <a:p>
            <a:r>
              <a:rPr lang="es-ES" sz="1200" b="1" dirty="0"/>
              <a:t>Nota: </a:t>
            </a:r>
            <a:endParaRPr lang="es-ES" sz="1200" dirty="0"/>
          </a:p>
          <a:p>
            <a:r>
              <a:rPr lang="es-ES" sz="1200" dirty="0"/>
              <a:t>Es importante que en la ecuación, los indicadores de peligro sean ordenados de izquierda a derecha de menor a mayor cuantificación.</a:t>
            </a:r>
          </a:p>
        </p:txBody>
      </p:sp>
    </p:spTree>
    <p:extLst>
      <p:ext uri="{BB962C8B-B14F-4D97-AF65-F5344CB8AC3E}">
        <p14:creationId xmlns:p14="http://schemas.microsoft.com/office/powerpoint/2010/main" val="253172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MX" sz="2800" dirty="0"/>
              <a:t>Identificación y </a:t>
            </a:r>
            <a:r>
              <a:rPr lang="es-EC" sz="2800" dirty="0"/>
              <a:t>valoración</a:t>
            </a:r>
            <a:r>
              <a:rPr lang="es-ES" sz="2800" dirty="0"/>
              <a:t> de desechos peligrosos </a:t>
            </a:r>
            <a:r>
              <a:rPr lang="es-ES" sz="2800" dirty="0" smtClean="0"/>
              <a:t>CRTI</a:t>
            </a:r>
            <a:endParaRPr lang="es-ES" sz="2800" dirty="0"/>
          </a:p>
        </p:txBody>
      </p:sp>
      <p:graphicFrame>
        <p:nvGraphicFramePr>
          <p:cNvPr id="11" name="10 Tabla"/>
          <p:cNvGraphicFramePr>
            <a:graphicFrameLocks noGrp="1"/>
          </p:cNvGraphicFramePr>
          <p:nvPr>
            <p:extLst>
              <p:ext uri="{D42A27DB-BD31-4B8C-83A1-F6EECF244321}">
                <p14:modId xmlns:p14="http://schemas.microsoft.com/office/powerpoint/2010/main" val="3582352567"/>
              </p:ext>
            </p:extLst>
          </p:nvPr>
        </p:nvGraphicFramePr>
        <p:xfrm>
          <a:off x="611561" y="1196752"/>
          <a:ext cx="7848870" cy="1445880"/>
        </p:xfrm>
        <a:graphic>
          <a:graphicData uri="http://schemas.openxmlformats.org/drawingml/2006/table">
            <a:tbl>
              <a:tblPr firstRow="1" firstCol="1" bandRow="1">
                <a:tableStyleId>{5C22544A-7EE6-4342-B048-85BDC9FD1C3A}</a:tableStyleId>
              </a:tblPr>
              <a:tblGrid>
                <a:gridCol w="638819"/>
                <a:gridCol w="1086757"/>
                <a:gridCol w="577735"/>
                <a:gridCol w="638819"/>
                <a:gridCol w="638819"/>
                <a:gridCol w="299222"/>
                <a:gridCol w="553009"/>
                <a:gridCol w="711356"/>
                <a:gridCol w="381764"/>
                <a:gridCol w="573920"/>
                <a:gridCol w="491170"/>
                <a:gridCol w="209580"/>
                <a:gridCol w="209580"/>
                <a:gridCol w="209580"/>
                <a:gridCol w="209580"/>
                <a:gridCol w="209580"/>
                <a:gridCol w="209580"/>
              </a:tblGrid>
              <a:tr h="132163">
                <a:tc gridSpan="15">
                  <a:txBody>
                    <a:bodyPr/>
                    <a:lstStyle/>
                    <a:p>
                      <a:pPr algn="ctr">
                        <a:spcAft>
                          <a:spcPts val="0"/>
                        </a:spcAft>
                      </a:pPr>
                      <a:r>
                        <a:rPr lang="es-ES" sz="800" dirty="0">
                          <a:effectLst/>
                        </a:rPr>
                        <a:t>Información de los desechos</a:t>
                      </a:r>
                      <a:endParaRPr lang="es-ES" sz="800" dirty="0">
                        <a:effectLst/>
                        <a:latin typeface="Calibri"/>
                        <a:ea typeface="Calibri"/>
                        <a:cs typeface="Times New Roman"/>
                      </a:endParaRPr>
                    </a:p>
                  </a:txBody>
                  <a:tcPr marL="16992" marR="16992"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spcAft>
                          <a:spcPts val="0"/>
                        </a:spcAft>
                      </a:pPr>
                      <a:r>
                        <a:rPr lang="es-ES" sz="800">
                          <a:effectLst/>
                        </a:rPr>
                        <a:t>Posición en la matriz</a:t>
                      </a:r>
                      <a:endParaRPr lang="es-ES" sz="800">
                        <a:effectLst/>
                        <a:latin typeface="Calibri"/>
                        <a:ea typeface="Calibri"/>
                        <a:cs typeface="Times New Roman"/>
                      </a:endParaRPr>
                    </a:p>
                  </a:txBody>
                  <a:tcPr marL="16992" marR="16992" marT="0" marB="0" anchor="ctr"/>
                </a:tc>
                <a:tc hMerge="1">
                  <a:txBody>
                    <a:bodyPr/>
                    <a:lstStyle/>
                    <a:p>
                      <a:endParaRPr lang="es-ES"/>
                    </a:p>
                  </a:txBody>
                  <a:tcPr/>
                </a:tc>
              </a:tr>
              <a:tr h="102112">
                <a:tc rowSpan="2">
                  <a:txBody>
                    <a:bodyPr/>
                    <a:lstStyle/>
                    <a:p>
                      <a:pPr algn="ctr">
                        <a:spcAft>
                          <a:spcPts val="0"/>
                        </a:spcAft>
                      </a:pPr>
                      <a:r>
                        <a:rPr lang="es-ES" sz="800" dirty="0">
                          <a:solidFill>
                            <a:schemeClr val="bg1"/>
                          </a:solidFill>
                          <a:effectLst/>
                        </a:rPr>
                        <a:t>Código</a:t>
                      </a:r>
                      <a:endParaRPr lang="es-ES" sz="800" dirty="0">
                        <a:solidFill>
                          <a:schemeClr val="bg1"/>
                        </a:solidFill>
                        <a:effectLst/>
                        <a:latin typeface="Calibri"/>
                        <a:ea typeface="Calibri"/>
                        <a:cs typeface="Times New Roman"/>
                      </a:endParaRPr>
                    </a:p>
                  </a:txBody>
                  <a:tcPr marL="16992" marR="16992" marT="0" marB="0" anchor="ctr"/>
                </a:tc>
                <a:tc rowSpan="2">
                  <a:txBody>
                    <a:bodyPr/>
                    <a:lstStyle/>
                    <a:p>
                      <a:pPr algn="ctr">
                        <a:spcAft>
                          <a:spcPts val="0"/>
                        </a:spcAft>
                      </a:pPr>
                      <a:r>
                        <a:rPr lang="es-ES" sz="800" dirty="0">
                          <a:solidFill>
                            <a:schemeClr val="bg1"/>
                          </a:solidFill>
                          <a:effectLst/>
                        </a:rPr>
                        <a:t>Descripción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Detalle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Cantidad (toneladas)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Componente</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ONU</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CRTIB</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CAS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VLA-ED   mg/m</a:t>
                      </a:r>
                      <a:r>
                        <a:rPr lang="es-ES" sz="800" baseline="30000" dirty="0">
                          <a:solidFill>
                            <a:schemeClr val="bg1"/>
                          </a:solidFill>
                          <a:effectLst/>
                        </a:rPr>
                        <a:t>3</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Indicaciones de peligro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gridSpan="4">
                  <a:txBody>
                    <a:bodyPr/>
                    <a:lstStyle/>
                    <a:p>
                      <a:pPr algn="ctr">
                        <a:spcAft>
                          <a:spcPts val="0"/>
                        </a:spcAft>
                      </a:pPr>
                      <a:r>
                        <a:rPr lang="es-ES" sz="800" dirty="0">
                          <a:solidFill>
                            <a:schemeClr val="bg1"/>
                          </a:solidFill>
                          <a:effectLst/>
                        </a:rPr>
                        <a:t>Gravedad</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marL="71755" marR="71755" algn="ctr">
                        <a:spcAft>
                          <a:spcPts val="0"/>
                        </a:spcAft>
                      </a:pPr>
                      <a:r>
                        <a:rPr lang="es-ES" sz="800">
                          <a:solidFill>
                            <a:schemeClr val="bg1"/>
                          </a:solidFill>
                          <a:effectLst/>
                        </a:rPr>
                        <a:t>Prioridad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c rowSpan="2">
                  <a:txBody>
                    <a:bodyPr/>
                    <a:lstStyle/>
                    <a:p>
                      <a:pPr marL="71755" marR="71755" algn="ctr">
                        <a:spcAft>
                          <a:spcPts val="0"/>
                        </a:spcAft>
                      </a:pPr>
                      <a:r>
                        <a:rPr lang="es-ES" sz="800">
                          <a:solidFill>
                            <a:schemeClr val="bg1"/>
                          </a:solidFill>
                          <a:effectLst/>
                        </a:rPr>
                        <a:t>Probabilidad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r>
              <a:tr h="59244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spcAft>
                          <a:spcPts val="0"/>
                        </a:spcAft>
                      </a:pPr>
                      <a:r>
                        <a:rPr lang="es-ES" sz="800" dirty="0">
                          <a:solidFill>
                            <a:schemeClr val="bg1"/>
                          </a:solidFill>
                          <a:effectLst/>
                        </a:rPr>
                        <a:t>F</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M</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G</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vMerge="1">
                  <a:txBody>
                    <a:bodyPr/>
                    <a:lstStyle/>
                    <a:p>
                      <a:endParaRPr lang="es-ES"/>
                    </a:p>
                  </a:txBody>
                  <a:tcPr/>
                </a:tc>
                <a:tc vMerge="1">
                  <a:txBody>
                    <a:bodyPr/>
                    <a:lstStyle/>
                    <a:p>
                      <a:endParaRPr lang="es-ES"/>
                    </a:p>
                  </a:txBody>
                  <a:tcPr/>
                </a:tc>
              </a:tr>
              <a:tr h="120835">
                <a:tc>
                  <a:txBody>
                    <a:bodyPr/>
                    <a:lstStyle/>
                    <a:p>
                      <a:pPr algn="ctr">
                        <a:spcAft>
                          <a:spcPts val="0"/>
                        </a:spcAft>
                      </a:pPr>
                      <a:r>
                        <a:rPr lang="es-ES" sz="800" smtClean="0">
                          <a:solidFill>
                            <a:schemeClr val="tx1"/>
                          </a:solidFill>
                          <a:effectLst/>
                        </a:rPr>
                        <a:t>M.71.02</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Productos químicos caducados o fuera de especificaciones</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Reactivo químico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smtClean="0">
                          <a:solidFill>
                            <a:schemeClr val="tx1"/>
                          </a:solidFill>
                          <a:effectLst/>
                        </a:rPr>
                        <a:t>0.0007</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Ácido fosfórico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1805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C</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7664-38-2</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85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314</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 </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r>
            </a:tbl>
          </a:graphicData>
        </a:graphic>
      </p:graphicFrame>
      <p:sp>
        <p:nvSpPr>
          <p:cNvPr id="16" name="15 Flecha derecha"/>
          <p:cNvSpPr/>
          <p:nvPr/>
        </p:nvSpPr>
        <p:spPr>
          <a:xfrm rot="18253494">
            <a:off x="7418993" y="2806593"/>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6731274" y="3933056"/>
            <a:ext cx="2014295" cy="1477328"/>
          </a:xfrm>
          <a:prstGeom prst="rect">
            <a:avLst/>
          </a:prstGeom>
          <a:noFill/>
        </p:spPr>
        <p:txBody>
          <a:bodyPr wrap="square" rtlCol="0">
            <a:spAutoFit/>
          </a:bodyPr>
          <a:lstStyle/>
          <a:p>
            <a:r>
              <a:rPr lang="es-ES" dirty="0" smtClean="0"/>
              <a:t>Cuantificación asignada en función de la cantidad de generación anual</a:t>
            </a:r>
            <a:endParaRPr lang="es-ES" dirty="0"/>
          </a:p>
        </p:txBody>
      </p:sp>
      <p:graphicFrame>
        <p:nvGraphicFramePr>
          <p:cNvPr id="3" name="2 Tabla"/>
          <p:cNvGraphicFramePr>
            <a:graphicFrameLocks noGrp="1"/>
          </p:cNvGraphicFramePr>
          <p:nvPr>
            <p:extLst>
              <p:ext uri="{D42A27DB-BD31-4B8C-83A1-F6EECF244321}">
                <p14:modId xmlns:p14="http://schemas.microsoft.com/office/powerpoint/2010/main" val="1202731918"/>
              </p:ext>
            </p:extLst>
          </p:nvPr>
        </p:nvGraphicFramePr>
        <p:xfrm>
          <a:off x="1187624" y="4102912"/>
          <a:ext cx="5220970" cy="914400"/>
        </p:xfrm>
        <a:graphic>
          <a:graphicData uri="http://schemas.openxmlformats.org/drawingml/2006/table">
            <a:tbl>
              <a:tblPr firstRow="1" firstCol="1" bandRow="1">
                <a:tableStyleId>{5C22544A-7EE6-4342-B048-85BDC9FD1C3A}</a:tableStyleId>
              </a:tblPr>
              <a:tblGrid>
                <a:gridCol w="1136015"/>
                <a:gridCol w="934720"/>
                <a:gridCol w="3150235"/>
              </a:tblGrid>
              <a:tr h="0">
                <a:tc>
                  <a:txBody>
                    <a:bodyPr/>
                    <a:lstStyle/>
                    <a:p>
                      <a:pPr algn="ctr">
                        <a:spcAft>
                          <a:spcPts val="0"/>
                        </a:spcAft>
                      </a:pPr>
                      <a:r>
                        <a:rPr lang="es-ES" sz="1000">
                          <a:effectLst/>
                        </a:rPr>
                        <a:t>Clase</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Cuantificación</a:t>
                      </a:r>
                      <a:endParaRPr lang="es-ES" sz="1100">
                        <a:effectLst/>
                        <a:latin typeface="Calibri"/>
                        <a:ea typeface="Calibri"/>
                        <a:cs typeface="Times New Roman"/>
                      </a:endParaRPr>
                    </a:p>
                  </a:txBody>
                  <a:tcPr marL="68580" marR="68580" marT="0" marB="0"/>
                </a:tc>
                <a:tc>
                  <a:txBody>
                    <a:bodyPr/>
                    <a:lstStyle/>
                    <a:p>
                      <a:pPr algn="ctr">
                        <a:spcAft>
                          <a:spcPts val="0"/>
                        </a:spcAft>
                      </a:pPr>
                      <a:r>
                        <a:rPr lang="es-ES" sz="1000">
                          <a:effectLst/>
                        </a:rPr>
                        <a:t>Generación anual </a:t>
                      </a:r>
                      <a:endParaRPr lang="es-ES" sz="1100">
                        <a:effectLst/>
                        <a:latin typeface="Calibri"/>
                        <a:ea typeface="Calibri"/>
                        <a:cs typeface="Times New Roman"/>
                      </a:endParaRPr>
                    </a:p>
                  </a:txBody>
                  <a:tcPr marL="68580" marR="68580" marT="0" marB="0" anchor="ctr"/>
                </a:tc>
              </a:tr>
              <a:tr h="0">
                <a:tc>
                  <a:txBody>
                    <a:bodyPr/>
                    <a:lstStyle/>
                    <a:p>
                      <a:pPr>
                        <a:spcAft>
                          <a:spcPts val="0"/>
                        </a:spcAft>
                      </a:pPr>
                      <a:r>
                        <a:rPr lang="es-ES" sz="1000">
                          <a:effectLst/>
                        </a:rPr>
                        <a:t>Micro generadores</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5</a:t>
                      </a:r>
                      <a:endParaRPr lang="es-ES" sz="1100">
                        <a:effectLst/>
                        <a:latin typeface="Calibri"/>
                        <a:ea typeface="Calibri"/>
                        <a:cs typeface="Times New Roman"/>
                      </a:endParaRPr>
                    </a:p>
                  </a:txBody>
                  <a:tcPr marL="68580" marR="68580" marT="0" marB="0" anchor="ctr"/>
                </a:tc>
                <a:tc>
                  <a:txBody>
                    <a:bodyPr/>
                    <a:lstStyle/>
                    <a:p>
                      <a:pPr>
                        <a:spcAft>
                          <a:spcPts val="0"/>
                        </a:spcAft>
                      </a:pPr>
                      <a:r>
                        <a:rPr lang="es-ES" sz="1000">
                          <a:effectLst/>
                        </a:rPr>
                        <a:t>Más de 1 tonelada al año</a:t>
                      </a:r>
                      <a:endParaRPr lang="es-ES" sz="1100">
                        <a:effectLst/>
                        <a:latin typeface="Calibri"/>
                        <a:ea typeface="Calibri"/>
                        <a:cs typeface="Times New Roman"/>
                      </a:endParaRPr>
                    </a:p>
                  </a:txBody>
                  <a:tcPr marL="68580" marR="68580" marT="0" marB="0" anchor="ctr"/>
                </a:tc>
              </a:tr>
              <a:tr h="0">
                <a:tc>
                  <a:txBody>
                    <a:bodyPr/>
                    <a:lstStyle/>
                    <a:p>
                      <a:pPr>
                        <a:spcAft>
                          <a:spcPts val="0"/>
                        </a:spcAft>
                      </a:pPr>
                      <a:r>
                        <a:rPr lang="es-ES" sz="1000">
                          <a:effectLst/>
                        </a:rPr>
                        <a:t>Pequeños generadores</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3</a:t>
                      </a:r>
                      <a:endParaRPr lang="es-ES" sz="1100">
                        <a:effectLst/>
                        <a:latin typeface="Calibri"/>
                        <a:ea typeface="Calibri"/>
                        <a:cs typeface="Times New Roman"/>
                      </a:endParaRPr>
                    </a:p>
                  </a:txBody>
                  <a:tcPr marL="68580" marR="68580" marT="0" marB="0" anchor="ctr"/>
                </a:tc>
                <a:tc>
                  <a:txBody>
                    <a:bodyPr/>
                    <a:lstStyle/>
                    <a:p>
                      <a:pPr>
                        <a:spcAft>
                          <a:spcPts val="0"/>
                        </a:spcAft>
                      </a:pPr>
                      <a:r>
                        <a:rPr lang="es-ES" sz="1000">
                          <a:effectLst/>
                        </a:rPr>
                        <a:t>Entre 0.1 y 1 tonelada al año</a:t>
                      </a:r>
                      <a:endParaRPr lang="es-ES" sz="1100">
                        <a:effectLst/>
                        <a:latin typeface="Calibri"/>
                        <a:ea typeface="Calibri"/>
                        <a:cs typeface="Times New Roman"/>
                      </a:endParaRPr>
                    </a:p>
                  </a:txBody>
                  <a:tcPr marL="68580" marR="68580" marT="0" marB="0" anchor="ctr"/>
                </a:tc>
              </a:tr>
              <a:tr h="0">
                <a:tc>
                  <a:txBody>
                    <a:bodyPr/>
                    <a:lstStyle/>
                    <a:p>
                      <a:pPr>
                        <a:spcAft>
                          <a:spcPts val="0"/>
                        </a:spcAft>
                      </a:pPr>
                      <a:r>
                        <a:rPr lang="es-ES" sz="1000">
                          <a:effectLst/>
                        </a:rPr>
                        <a:t>Grandes generadores</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1</a:t>
                      </a:r>
                      <a:endParaRPr lang="es-ES" sz="1100">
                        <a:effectLst/>
                        <a:latin typeface="Calibri"/>
                        <a:ea typeface="Calibri"/>
                        <a:cs typeface="Times New Roman"/>
                      </a:endParaRPr>
                    </a:p>
                  </a:txBody>
                  <a:tcPr marL="68580" marR="68580" marT="0" marB="0" anchor="ctr"/>
                </a:tc>
                <a:tc>
                  <a:txBody>
                    <a:bodyPr/>
                    <a:lstStyle/>
                    <a:p>
                      <a:pPr>
                        <a:spcAft>
                          <a:spcPts val="0"/>
                        </a:spcAft>
                      </a:pPr>
                      <a:r>
                        <a:rPr lang="es-ES" sz="1000" dirty="0">
                          <a:effectLst/>
                        </a:rPr>
                        <a:t>Menos de 0.1 toneladas al año</a:t>
                      </a:r>
                      <a:endParaRPr lang="es-ES" sz="11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24440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MX" sz="2800" dirty="0"/>
              <a:t>Identificación y </a:t>
            </a:r>
            <a:r>
              <a:rPr lang="es-EC" sz="2800" dirty="0"/>
              <a:t>valoración</a:t>
            </a:r>
            <a:r>
              <a:rPr lang="es-ES" sz="2800" dirty="0"/>
              <a:t> de desechos peligrosos </a:t>
            </a:r>
            <a:r>
              <a:rPr lang="es-ES" sz="2800" dirty="0" smtClean="0"/>
              <a:t>CRTI</a:t>
            </a:r>
            <a:endParaRPr lang="es-ES" sz="2800" dirty="0"/>
          </a:p>
        </p:txBody>
      </p:sp>
      <p:graphicFrame>
        <p:nvGraphicFramePr>
          <p:cNvPr id="11" name="10 Tabla"/>
          <p:cNvGraphicFramePr>
            <a:graphicFrameLocks noGrp="1"/>
          </p:cNvGraphicFramePr>
          <p:nvPr>
            <p:extLst>
              <p:ext uri="{D42A27DB-BD31-4B8C-83A1-F6EECF244321}">
                <p14:modId xmlns:p14="http://schemas.microsoft.com/office/powerpoint/2010/main" val="1263227431"/>
              </p:ext>
            </p:extLst>
          </p:nvPr>
        </p:nvGraphicFramePr>
        <p:xfrm>
          <a:off x="611561" y="1196752"/>
          <a:ext cx="7848870" cy="1445880"/>
        </p:xfrm>
        <a:graphic>
          <a:graphicData uri="http://schemas.openxmlformats.org/drawingml/2006/table">
            <a:tbl>
              <a:tblPr firstRow="1" firstCol="1" bandRow="1">
                <a:tableStyleId>{5C22544A-7EE6-4342-B048-85BDC9FD1C3A}</a:tableStyleId>
              </a:tblPr>
              <a:tblGrid>
                <a:gridCol w="638819"/>
                <a:gridCol w="1086757"/>
                <a:gridCol w="577735"/>
                <a:gridCol w="638819"/>
                <a:gridCol w="638819"/>
                <a:gridCol w="299222"/>
                <a:gridCol w="553009"/>
                <a:gridCol w="711356"/>
                <a:gridCol w="381764"/>
                <a:gridCol w="573920"/>
                <a:gridCol w="491170"/>
                <a:gridCol w="209580"/>
                <a:gridCol w="209580"/>
                <a:gridCol w="209580"/>
                <a:gridCol w="209580"/>
                <a:gridCol w="209580"/>
                <a:gridCol w="209580"/>
              </a:tblGrid>
              <a:tr h="132163">
                <a:tc gridSpan="15">
                  <a:txBody>
                    <a:bodyPr/>
                    <a:lstStyle/>
                    <a:p>
                      <a:pPr algn="ctr">
                        <a:spcAft>
                          <a:spcPts val="0"/>
                        </a:spcAft>
                      </a:pPr>
                      <a:r>
                        <a:rPr lang="es-ES" sz="800" dirty="0">
                          <a:effectLst/>
                        </a:rPr>
                        <a:t>Información de los desechos</a:t>
                      </a:r>
                      <a:endParaRPr lang="es-ES" sz="800" dirty="0">
                        <a:effectLst/>
                        <a:latin typeface="Calibri"/>
                        <a:ea typeface="Calibri"/>
                        <a:cs typeface="Times New Roman"/>
                      </a:endParaRPr>
                    </a:p>
                  </a:txBody>
                  <a:tcPr marL="16992" marR="16992"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spcAft>
                          <a:spcPts val="0"/>
                        </a:spcAft>
                      </a:pPr>
                      <a:r>
                        <a:rPr lang="es-ES" sz="800">
                          <a:effectLst/>
                        </a:rPr>
                        <a:t>Posición en la matriz</a:t>
                      </a:r>
                      <a:endParaRPr lang="es-ES" sz="800">
                        <a:effectLst/>
                        <a:latin typeface="Calibri"/>
                        <a:ea typeface="Calibri"/>
                        <a:cs typeface="Times New Roman"/>
                      </a:endParaRPr>
                    </a:p>
                  </a:txBody>
                  <a:tcPr marL="16992" marR="16992" marT="0" marB="0" anchor="ctr"/>
                </a:tc>
                <a:tc hMerge="1">
                  <a:txBody>
                    <a:bodyPr/>
                    <a:lstStyle/>
                    <a:p>
                      <a:endParaRPr lang="es-ES"/>
                    </a:p>
                  </a:txBody>
                  <a:tcPr/>
                </a:tc>
              </a:tr>
              <a:tr h="102112">
                <a:tc rowSpan="2">
                  <a:txBody>
                    <a:bodyPr/>
                    <a:lstStyle/>
                    <a:p>
                      <a:pPr algn="ctr">
                        <a:spcAft>
                          <a:spcPts val="0"/>
                        </a:spcAft>
                      </a:pPr>
                      <a:r>
                        <a:rPr lang="es-ES" sz="800" dirty="0">
                          <a:solidFill>
                            <a:schemeClr val="bg1"/>
                          </a:solidFill>
                          <a:effectLst/>
                        </a:rPr>
                        <a:t>Código</a:t>
                      </a:r>
                      <a:endParaRPr lang="es-ES" sz="800" dirty="0">
                        <a:solidFill>
                          <a:schemeClr val="bg1"/>
                        </a:solidFill>
                        <a:effectLst/>
                        <a:latin typeface="Calibri"/>
                        <a:ea typeface="Calibri"/>
                        <a:cs typeface="Times New Roman"/>
                      </a:endParaRPr>
                    </a:p>
                  </a:txBody>
                  <a:tcPr marL="16992" marR="16992" marT="0" marB="0" anchor="ctr"/>
                </a:tc>
                <a:tc rowSpan="2">
                  <a:txBody>
                    <a:bodyPr/>
                    <a:lstStyle/>
                    <a:p>
                      <a:pPr algn="ctr">
                        <a:spcAft>
                          <a:spcPts val="0"/>
                        </a:spcAft>
                      </a:pPr>
                      <a:r>
                        <a:rPr lang="es-ES" sz="800" dirty="0">
                          <a:solidFill>
                            <a:schemeClr val="bg1"/>
                          </a:solidFill>
                          <a:effectLst/>
                        </a:rPr>
                        <a:t>Descripción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Detalle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Cantidad (toneladas)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Componente</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ONU</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CRTIB</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CAS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VLA-ED   mg/m</a:t>
                      </a:r>
                      <a:r>
                        <a:rPr lang="es-ES" sz="800" baseline="30000" dirty="0">
                          <a:solidFill>
                            <a:schemeClr val="bg1"/>
                          </a:solidFill>
                          <a:effectLst/>
                        </a:rPr>
                        <a:t>3</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Indicaciones de peligro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gridSpan="4">
                  <a:txBody>
                    <a:bodyPr/>
                    <a:lstStyle/>
                    <a:p>
                      <a:pPr algn="ctr">
                        <a:spcAft>
                          <a:spcPts val="0"/>
                        </a:spcAft>
                      </a:pPr>
                      <a:r>
                        <a:rPr lang="es-ES" sz="800" dirty="0">
                          <a:solidFill>
                            <a:schemeClr val="bg1"/>
                          </a:solidFill>
                          <a:effectLst/>
                        </a:rPr>
                        <a:t>Gravedad</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marL="71755" marR="71755" algn="ctr">
                        <a:spcAft>
                          <a:spcPts val="0"/>
                        </a:spcAft>
                      </a:pPr>
                      <a:r>
                        <a:rPr lang="es-ES" sz="800">
                          <a:solidFill>
                            <a:schemeClr val="bg1"/>
                          </a:solidFill>
                          <a:effectLst/>
                        </a:rPr>
                        <a:t>Prioridad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c rowSpan="2">
                  <a:txBody>
                    <a:bodyPr/>
                    <a:lstStyle/>
                    <a:p>
                      <a:pPr marL="71755" marR="71755" algn="ctr">
                        <a:spcAft>
                          <a:spcPts val="0"/>
                        </a:spcAft>
                      </a:pPr>
                      <a:r>
                        <a:rPr lang="es-ES" sz="800">
                          <a:solidFill>
                            <a:schemeClr val="bg1"/>
                          </a:solidFill>
                          <a:effectLst/>
                        </a:rPr>
                        <a:t>Probabilidad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r>
              <a:tr h="59244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spcAft>
                          <a:spcPts val="0"/>
                        </a:spcAft>
                      </a:pPr>
                      <a:r>
                        <a:rPr lang="es-ES" sz="800" dirty="0">
                          <a:solidFill>
                            <a:schemeClr val="bg1"/>
                          </a:solidFill>
                          <a:effectLst/>
                        </a:rPr>
                        <a:t>F</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M</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G</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vMerge="1">
                  <a:txBody>
                    <a:bodyPr/>
                    <a:lstStyle/>
                    <a:p>
                      <a:endParaRPr lang="es-ES"/>
                    </a:p>
                  </a:txBody>
                  <a:tcPr/>
                </a:tc>
                <a:tc vMerge="1">
                  <a:txBody>
                    <a:bodyPr/>
                    <a:lstStyle/>
                    <a:p>
                      <a:endParaRPr lang="es-ES"/>
                    </a:p>
                  </a:txBody>
                  <a:tcPr/>
                </a:tc>
              </a:tr>
              <a:tr h="120835">
                <a:tc>
                  <a:txBody>
                    <a:bodyPr/>
                    <a:lstStyle/>
                    <a:p>
                      <a:pPr algn="ctr">
                        <a:spcAft>
                          <a:spcPts val="0"/>
                        </a:spcAft>
                      </a:pPr>
                      <a:r>
                        <a:rPr lang="es-ES" sz="800" smtClean="0">
                          <a:solidFill>
                            <a:schemeClr val="tx1"/>
                          </a:solidFill>
                          <a:effectLst/>
                        </a:rPr>
                        <a:t>M.71.02</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Productos químicos caducados o fuera de especificaciones</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Reactivo químico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smtClean="0">
                          <a:solidFill>
                            <a:schemeClr val="tx1"/>
                          </a:solidFill>
                          <a:effectLst/>
                        </a:rPr>
                        <a:t>0.0007</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Ácido fosfórico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1805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C</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7664-38-2</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85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314</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 </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B</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r>
            </a:tbl>
          </a:graphicData>
        </a:graphic>
      </p:graphicFrame>
      <p:sp>
        <p:nvSpPr>
          <p:cNvPr id="16" name="15 Flecha derecha"/>
          <p:cNvSpPr/>
          <p:nvPr/>
        </p:nvSpPr>
        <p:spPr>
          <a:xfrm rot="18253494">
            <a:off x="7635016" y="2806592"/>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6947297" y="3469911"/>
            <a:ext cx="2014295" cy="646331"/>
          </a:xfrm>
          <a:prstGeom prst="rect">
            <a:avLst/>
          </a:prstGeom>
          <a:noFill/>
        </p:spPr>
        <p:txBody>
          <a:bodyPr wrap="square" rtlCol="0">
            <a:spAutoFit/>
          </a:bodyPr>
          <a:lstStyle/>
          <a:p>
            <a:r>
              <a:rPr lang="es-ES" dirty="0" smtClean="0"/>
              <a:t>Cálculo de la PRIORIDAD</a:t>
            </a:r>
            <a:endParaRPr lang="es-ES" dirty="0"/>
          </a:p>
        </p:txBody>
      </p:sp>
      <mc:AlternateContent xmlns:mc="http://schemas.openxmlformats.org/markup-compatibility/2006" xmlns:a14="http://schemas.microsoft.com/office/drawing/2010/main">
        <mc:Choice Requires="a14">
          <p:graphicFrame>
            <p:nvGraphicFramePr>
              <p:cNvPr id="4" name="3 Tabla"/>
              <p:cNvGraphicFramePr>
                <a:graphicFrameLocks noGrp="1"/>
              </p:cNvGraphicFramePr>
              <p:nvPr>
                <p:extLst>
                  <p:ext uri="{D42A27DB-BD31-4B8C-83A1-F6EECF244321}">
                    <p14:modId xmlns:p14="http://schemas.microsoft.com/office/powerpoint/2010/main" val="3587730804"/>
                  </p:ext>
                </p:extLst>
              </p:nvPr>
            </p:nvGraphicFramePr>
            <p:xfrm>
              <a:off x="4120676" y="3000944"/>
              <a:ext cx="2674639" cy="411036"/>
            </p:xfrm>
            <a:graphic>
              <a:graphicData uri="http://schemas.openxmlformats.org/drawingml/2006/table">
                <a:tbl>
                  <a:tblPr firstRow="1" firstCol="1" bandRow="1">
                    <a:tableStyleId>{5C22544A-7EE6-4342-B048-85BDC9FD1C3A}</a:tableStyleId>
                  </a:tblPr>
                  <a:tblGrid>
                    <a:gridCol w="2674639"/>
                  </a:tblGrid>
                  <a:tr h="205105">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acc>
                                  <m:accPr>
                                    <m:chr m:val="̅"/>
                                    <m:ctrlPr>
                                      <a:rPr lang="es-ES" sz="1200" i="1" smtClean="0">
                                        <a:solidFill>
                                          <a:schemeClr val="tx1"/>
                                        </a:solidFill>
                                        <a:effectLst/>
                                        <a:latin typeface="Cambria Math" panose="02040503050406030204" pitchFamily="18" charset="0"/>
                                      </a:rPr>
                                    </m:ctrlPr>
                                  </m:accPr>
                                  <m:e>
                                    <m:r>
                                      <a:rPr lang="es-ES" sz="1200">
                                        <a:solidFill>
                                          <a:schemeClr val="tx1"/>
                                        </a:solidFill>
                                        <a:effectLst/>
                                        <a:latin typeface="Cambria Math"/>
                                      </a:rPr>
                                      <m:t>𝑥</m:t>
                                    </m:r>
                                  </m:e>
                                </m:acc>
                                <m:r>
                                  <a:rPr lang="es-ES" sz="1200">
                                    <a:solidFill>
                                      <a:schemeClr val="tx1"/>
                                    </a:solidFill>
                                    <a:effectLst/>
                                    <a:latin typeface="Cambria Math"/>
                                  </a:rPr>
                                  <m:t>=</m:t>
                                </m:r>
                                <m:f>
                                  <m:fPr>
                                    <m:ctrlPr>
                                      <a:rPr lang="es-ES" sz="1200" i="1">
                                        <a:solidFill>
                                          <a:schemeClr val="tx1"/>
                                        </a:solidFill>
                                        <a:effectLst/>
                                        <a:latin typeface="Cambria Math" panose="02040503050406030204" pitchFamily="18" charset="0"/>
                                      </a:rPr>
                                    </m:ctrlPr>
                                  </m:fPr>
                                  <m:num>
                                    <m:nary>
                                      <m:naryPr>
                                        <m:chr m:val="∑"/>
                                        <m:limLoc m:val="undOvr"/>
                                        <m:ctrlPr>
                                          <a:rPr lang="es-ES" sz="1200" i="1">
                                            <a:solidFill>
                                              <a:schemeClr val="tx1"/>
                                            </a:solidFill>
                                            <a:effectLst/>
                                            <a:latin typeface="Cambria Math" panose="02040503050406030204" pitchFamily="18" charset="0"/>
                                          </a:rPr>
                                        </m:ctrlPr>
                                      </m:naryPr>
                                      <m:sub>
                                        <m:r>
                                          <a:rPr lang="es-ES" sz="1200">
                                            <a:solidFill>
                                              <a:schemeClr val="tx1"/>
                                            </a:solidFill>
                                            <a:effectLst/>
                                            <a:latin typeface="Cambria Math"/>
                                          </a:rPr>
                                          <m:t>𝑖</m:t>
                                        </m:r>
                                        <m:r>
                                          <a:rPr lang="en-US" sz="1200">
                                            <a:solidFill>
                                              <a:schemeClr val="tx1"/>
                                            </a:solidFill>
                                            <a:effectLst/>
                                            <a:latin typeface="Cambria Math"/>
                                          </a:rPr>
                                          <m:t>=1</m:t>
                                        </m:r>
                                      </m:sub>
                                      <m:sup>
                                        <m:r>
                                          <a:rPr lang="es-ES" sz="1200">
                                            <a:solidFill>
                                              <a:schemeClr val="tx1"/>
                                            </a:solidFill>
                                            <a:effectLst/>
                                            <a:latin typeface="Cambria Math"/>
                                          </a:rPr>
                                          <m:t>𝑛</m:t>
                                        </m:r>
                                      </m:sup>
                                      <m:e>
                                        <m:r>
                                          <a:rPr lang="es-ES" sz="1200">
                                            <a:solidFill>
                                              <a:schemeClr val="tx1"/>
                                            </a:solidFill>
                                            <a:effectLst/>
                                            <a:latin typeface="Cambria Math"/>
                                          </a:rPr>
                                          <m:t>𝑥</m:t>
                                        </m:r>
                                      </m:e>
                                    </m:nary>
                                  </m:num>
                                  <m:den>
                                    <m:r>
                                      <a:rPr lang="es-ES" sz="1200">
                                        <a:solidFill>
                                          <a:schemeClr val="tx1"/>
                                        </a:solidFill>
                                        <a:effectLst/>
                                        <a:latin typeface="Cambria Math"/>
                                      </a:rPr>
                                      <m:t>4</m:t>
                                    </m:r>
                                  </m:den>
                                </m:f>
                                <m:r>
                                  <a:rPr lang="es-ES" sz="1200">
                                    <a:solidFill>
                                      <a:schemeClr val="tx1"/>
                                    </a:solidFill>
                                    <a:effectLst/>
                                    <a:latin typeface="Cambria Math"/>
                                  </a:rPr>
                                  <m:t>=</m:t>
                                </m:r>
                                <m:f>
                                  <m:fPr>
                                    <m:ctrlPr>
                                      <a:rPr lang="es-ES" sz="1200" i="1">
                                        <a:solidFill>
                                          <a:schemeClr val="tx1"/>
                                        </a:solidFill>
                                        <a:effectLst/>
                                        <a:latin typeface="Cambria Math" panose="02040503050406030204" pitchFamily="18" charset="0"/>
                                      </a:rPr>
                                    </m:ctrlPr>
                                  </m:fPr>
                                  <m:num>
                                    <m:sSub>
                                      <m:sSubPr>
                                        <m:ctrlPr>
                                          <a:rPr lang="es-ES" sz="1200" i="1">
                                            <a:solidFill>
                                              <a:schemeClr val="tx1"/>
                                            </a:solidFill>
                                            <a:effectLst/>
                                            <a:latin typeface="Cambria Math" panose="02040503050406030204" pitchFamily="18" charset="0"/>
                                          </a:rPr>
                                        </m:ctrlPr>
                                      </m:sSubPr>
                                      <m:e>
                                        <m:r>
                                          <a:rPr lang="es-ES" sz="1200">
                                            <a:solidFill>
                                              <a:schemeClr val="tx1"/>
                                            </a:solidFill>
                                            <a:effectLst/>
                                            <a:latin typeface="Cambria Math"/>
                                          </a:rPr>
                                          <m:t>𝑥</m:t>
                                        </m:r>
                                      </m:e>
                                      <m:sub>
                                        <m:r>
                                          <a:rPr lang="es-ES" sz="1200">
                                            <a:solidFill>
                                              <a:schemeClr val="tx1"/>
                                            </a:solidFill>
                                            <a:effectLst/>
                                            <a:latin typeface="Cambria Math"/>
                                          </a:rPr>
                                          <m:t>1</m:t>
                                        </m:r>
                                      </m:sub>
                                    </m:sSub>
                                    <m:r>
                                      <a:rPr lang="es-ES" sz="1200">
                                        <a:solidFill>
                                          <a:schemeClr val="tx1"/>
                                        </a:solidFill>
                                        <a:effectLst/>
                                        <a:latin typeface="Cambria Math"/>
                                      </a:rPr>
                                      <m:t>+</m:t>
                                    </m:r>
                                    <m:sSub>
                                      <m:sSubPr>
                                        <m:ctrlPr>
                                          <a:rPr lang="es-ES" sz="1200" i="1">
                                            <a:solidFill>
                                              <a:schemeClr val="tx1"/>
                                            </a:solidFill>
                                            <a:effectLst/>
                                            <a:latin typeface="Cambria Math" panose="02040503050406030204" pitchFamily="18" charset="0"/>
                                          </a:rPr>
                                        </m:ctrlPr>
                                      </m:sSubPr>
                                      <m:e>
                                        <m:r>
                                          <a:rPr lang="es-ES" sz="1200">
                                            <a:solidFill>
                                              <a:schemeClr val="tx1"/>
                                            </a:solidFill>
                                            <a:effectLst/>
                                            <a:latin typeface="Cambria Math"/>
                                          </a:rPr>
                                          <m:t>𝑥</m:t>
                                        </m:r>
                                      </m:e>
                                      <m:sub>
                                        <m:r>
                                          <a:rPr lang="es-ES" sz="1200">
                                            <a:solidFill>
                                              <a:schemeClr val="tx1"/>
                                            </a:solidFill>
                                            <a:effectLst/>
                                            <a:latin typeface="Cambria Math"/>
                                          </a:rPr>
                                          <m:t>2</m:t>
                                        </m:r>
                                      </m:sub>
                                    </m:sSub>
                                    <m:r>
                                      <a:rPr lang="es-ES" sz="1200">
                                        <a:solidFill>
                                          <a:schemeClr val="tx1"/>
                                        </a:solidFill>
                                        <a:effectLst/>
                                        <a:latin typeface="Cambria Math"/>
                                      </a:rPr>
                                      <m:t>+</m:t>
                                    </m:r>
                                    <m:sSub>
                                      <m:sSubPr>
                                        <m:ctrlPr>
                                          <a:rPr lang="es-ES" sz="1200" i="1">
                                            <a:solidFill>
                                              <a:schemeClr val="tx1"/>
                                            </a:solidFill>
                                            <a:effectLst/>
                                            <a:latin typeface="Cambria Math" panose="02040503050406030204" pitchFamily="18" charset="0"/>
                                          </a:rPr>
                                        </m:ctrlPr>
                                      </m:sSubPr>
                                      <m:e>
                                        <m:r>
                                          <a:rPr lang="es-ES" sz="1200">
                                            <a:solidFill>
                                              <a:schemeClr val="tx1"/>
                                            </a:solidFill>
                                            <a:effectLst/>
                                            <a:latin typeface="Cambria Math"/>
                                          </a:rPr>
                                          <m:t>𝑥</m:t>
                                        </m:r>
                                      </m:e>
                                      <m:sub>
                                        <m:r>
                                          <a:rPr lang="es-ES" sz="1200">
                                            <a:solidFill>
                                              <a:schemeClr val="tx1"/>
                                            </a:solidFill>
                                            <a:effectLst/>
                                            <a:latin typeface="Cambria Math"/>
                                          </a:rPr>
                                          <m:t>3</m:t>
                                        </m:r>
                                      </m:sub>
                                    </m:sSub>
                                    <m:r>
                                      <a:rPr lang="es-ES" sz="1200">
                                        <a:solidFill>
                                          <a:schemeClr val="tx1"/>
                                        </a:solidFill>
                                        <a:effectLst/>
                                        <a:latin typeface="Cambria Math"/>
                                      </a:rPr>
                                      <m:t>+</m:t>
                                    </m:r>
                                    <m:sSub>
                                      <m:sSubPr>
                                        <m:ctrlPr>
                                          <a:rPr lang="es-ES" sz="1200" i="1">
                                            <a:solidFill>
                                              <a:schemeClr val="tx1"/>
                                            </a:solidFill>
                                            <a:effectLst/>
                                            <a:latin typeface="Cambria Math" panose="02040503050406030204" pitchFamily="18" charset="0"/>
                                          </a:rPr>
                                        </m:ctrlPr>
                                      </m:sSubPr>
                                      <m:e>
                                        <m:r>
                                          <a:rPr lang="es-ES" sz="1200">
                                            <a:solidFill>
                                              <a:schemeClr val="tx1"/>
                                            </a:solidFill>
                                            <a:effectLst/>
                                            <a:latin typeface="Cambria Math"/>
                                          </a:rPr>
                                          <m:t>𝑥</m:t>
                                        </m:r>
                                      </m:e>
                                      <m:sub>
                                        <m:r>
                                          <a:rPr lang="es-ES" sz="1200">
                                            <a:solidFill>
                                              <a:schemeClr val="tx1"/>
                                            </a:solidFill>
                                            <a:effectLst/>
                                            <a:latin typeface="Cambria Math"/>
                                          </a:rPr>
                                          <m:t>4</m:t>
                                        </m:r>
                                      </m:sub>
                                    </m:sSub>
                                  </m:num>
                                  <m:den>
                                    <m:r>
                                      <a:rPr lang="es-ES" sz="1200">
                                        <a:solidFill>
                                          <a:schemeClr val="tx1"/>
                                        </a:solidFill>
                                        <a:effectLst/>
                                        <a:latin typeface="Cambria Math"/>
                                      </a:rPr>
                                      <m:t>4</m:t>
                                    </m:r>
                                  </m:den>
                                </m:f>
                              </m:oMath>
                            </m:oMathPara>
                          </a14:m>
                          <a:endParaRPr lang="es-ES" sz="1100" dirty="0">
                            <a:solidFill>
                              <a:schemeClr val="tx1"/>
                            </a:solidFill>
                            <a:effectLst/>
                            <a:latin typeface="Calibri"/>
                            <a:ea typeface="Calibri"/>
                            <a:cs typeface="Times New Roman"/>
                          </a:endParaRPr>
                        </a:p>
                      </a:txBody>
                      <a:tcPr marL="68580" marR="68580" marT="0" marB="0" anchor="ctr">
                        <a:noFill/>
                      </a:tcPr>
                    </a:tc>
                  </a:tr>
                </a:tbl>
              </a:graphicData>
            </a:graphic>
          </p:graphicFrame>
        </mc:Choice>
        <mc:Fallback xmlns="">
          <p:graphicFrame>
            <p:nvGraphicFramePr>
              <p:cNvPr id="4" name="3 Tabla"/>
              <p:cNvGraphicFramePr>
                <a:graphicFrameLocks noGrp="1"/>
              </p:cNvGraphicFramePr>
              <p:nvPr>
                <p:extLst>
                  <p:ext uri="{D42A27DB-BD31-4B8C-83A1-F6EECF244321}">
                    <p14:modId xmlns:p14="http://schemas.microsoft.com/office/powerpoint/2010/main" val="3587730804"/>
                  </p:ext>
                </p:extLst>
              </p:nvPr>
            </p:nvGraphicFramePr>
            <p:xfrm>
              <a:off x="4120676" y="3000944"/>
              <a:ext cx="2674639" cy="406972"/>
            </p:xfrm>
            <a:graphic>
              <a:graphicData uri="http://schemas.openxmlformats.org/drawingml/2006/table">
                <a:tbl>
                  <a:tblPr firstRow="1" firstCol="1" bandRow="1">
                    <a:tableStyleId>{5C22544A-7EE6-4342-B048-85BDC9FD1C3A}</a:tableStyleId>
                  </a:tblPr>
                  <a:tblGrid>
                    <a:gridCol w="2674639"/>
                  </a:tblGrid>
                  <a:tr h="406972">
                    <a:tc>
                      <a:txBody>
                        <a:bodyPr/>
                        <a:lstStyle/>
                        <a:p>
                          <a:endParaRPr lang="es-ES"/>
                        </a:p>
                      </a:txBody>
                      <a:tcPr marL="68580" marR="68580" marT="0" marB="0" anchor="ctr">
                        <a:blipFill rotWithShape="1">
                          <a:blip r:embed="rId2"/>
                          <a:stretch>
                            <a:fillRect l="-228" t="-65672" b="-76119"/>
                          </a:stretch>
                        </a:blipFill>
                      </a:tcPr>
                    </a:tc>
                  </a:tr>
                </a:tbl>
              </a:graphicData>
            </a:graphic>
          </p:graphicFrame>
        </mc:Fallback>
      </mc:AlternateContent>
      <p:sp>
        <p:nvSpPr>
          <p:cNvPr id="5" name="Rectangle 1"/>
          <p:cNvSpPr>
            <a:spLocks noChangeArrowheads="1"/>
          </p:cNvSpPr>
          <p:nvPr/>
        </p:nvSpPr>
        <p:spPr bwMode="auto">
          <a:xfrm>
            <a:off x="447537" y="3407916"/>
            <a:ext cx="364766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200" b="1" i="0" u="none" strike="noStrike" cap="none" normalizeH="0" baseline="0" dirty="0" smtClean="0">
                <a:ln>
                  <a:noFill/>
                </a:ln>
                <a:solidFill>
                  <a:schemeClr val="tx1"/>
                </a:solidFill>
                <a:effectLst/>
                <a:latin typeface="+mn-lt"/>
                <a:ea typeface="Calibri" pitchFamily="34" charset="0"/>
                <a:cs typeface="Times New Roman" pitchFamily="18" charset="0"/>
              </a:rPr>
              <a:t>Dónde:</a:t>
            </a:r>
            <a:endParaRPr kumimoji="0" lang="es-ES" altLang="es-ES" sz="12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200" b="0" i="1" u="none" strike="noStrike" cap="none" normalizeH="0" baseline="0" dirty="0" smtClean="0">
                <a:ln>
                  <a:noFill/>
                </a:ln>
                <a:solidFill>
                  <a:schemeClr val="tx1"/>
                </a:solidFill>
                <a:effectLst/>
                <a:latin typeface="+mn-lt"/>
                <a:ea typeface="Calibri" pitchFamily="34" charset="0"/>
                <a:cs typeface="Times New Roman" pitchFamily="18" charset="0"/>
              </a:rPr>
              <a:t>x: </a:t>
            </a:r>
            <a:r>
              <a:rPr kumimoji="0" lang="es-ES" altLang="es-ES" sz="1200" b="0" i="0" u="none" strike="noStrike" cap="none" normalizeH="0" baseline="0" dirty="0" smtClean="0">
                <a:ln>
                  <a:noFill/>
                </a:ln>
                <a:solidFill>
                  <a:schemeClr val="tx1"/>
                </a:solidFill>
                <a:effectLst/>
                <a:latin typeface="+mn-lt"/>
                <a:ea typeface="Calibri" pitchFamily="34" charset="0"/>
                <a:cs typeface="Times New Roman" pitchFamily="18" charset="0"/>
              </a:rPr>
              <a:t>Promedio de la gravedad para los rangos F, S, M y G.</a:t>
            </a:r>
            <a:endParaRPr kumimoji="0" lang="es-ES" altLang="es-ES" sz="12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200" b="0" i="1" u="none" strike="noStrike" cap="none" normalizeH="0" baseline="0" dirty="0" smtClean="0">
                <a:ln>
                  <a:noFill/>
                </a:ln>
                <a:solidFill>
                  <a:schemeClr val="tx1"/>
                </a:solidFill>
                <a:effectLst/>
                <a:latin typeface="+mn-lt"/>
                <a:ea typeface="Calibri" pitchFamily="34" charset="0"/>
                <a:cs typeface="Times New Roman" pitchFamily="18" charset="0"/>
              </a:rPr>
              <a:t>x</a:t>
            </a:r>
            <a:r>
              <a:rPr kumimoji="0" lang="es-ES" altLang="es-ES" sz="1200" b="0" i="1" u="none" strike="noStrike" cap="none" normalizeH="0" baseline="-30000" dirty="0" smtClean="0">
                <a:ln>
                  <a:noFill/>
                </a:ln>
                <a:solidFill>
                  <a:schemeClr val="tx1"/>
                </a:solidFill>
                <a:effectLst/>
                <a:latin typeface="+mn-lt"/>
                <a:ea typeface="Calibri" pitchFamily="34" charset="0"/>
                <a:cs typeface="Times New Roman" pitchFamily="18" charset="0"/>
              </a:rPr>
              <a:t>1</a:t>
            </a:r>
            <a:r>
              <a:rPr kumimoji="0" lang="es-ES" altLang="es-ES" sz="1200" b="0" i="1" u="none" strike="noStrike" cap="none" normalizeH="0" baseline="0" dirty="0" smtClean="0">
                <a:ln>
                  <a:noFill/>
                </a:ln>
                <a:solidFill>
                  <a:schemeClr val="tx1"/>
                </a:solidFill>
                <a:effectLst/>
                <a:latin typeface="+mn-lt"/>
                <a:ea typeface="Calibri" pitchFamily="34" charset="0"/>
                <a:cs typeface="Times New Roman" pitchFamily="18" charset="0"/>
              </a:rPr>
              <a:t>: </a:t>
            </a:r>
            <a:r>
              <a:rPr kumimoji="0" lang="es-ES" altLang="es-ES" sz="1200" b="0" i="0" u="none" strike="noStrike" cap="none" normalizeH="0" baseline="0" dirty="0" smtClean="0">
                <a:ln>
                  <a:noFill/>
                </a:ln>
                <a:solidFill>
                  <a:schemeClr val="tx1"/>
                </a:solidFill>
                <a:effectLst/>
                <a:latin typeface="+mn-lt"/>
                <a:ea typeface="Calibri" pitchFamily="34" charset="0"/>
                <a:cs typeface="Times New Roman" pitchFamily="18" charset="0"/>
              </a:rPr>
              <a:t>valores numéricos para F</a:t>
            </a:r>
            <a:endParaRPr kumimoji="0" lang="es-ES" altLang="es-ES" sz="12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200" b="0" i="1" u="none" strike="noStrike" cap="none" normalizeH="0" baseline="0" dirty="0" smtClean="0">
                <a:ln>
                  <a:noFill/>
                </a:ln>
                <a:solidFill>
                  <a:schemeClr val="tx1"/>
                </a:solidFill>
                <a:effectLst/>
                <a:latin typeface="+mn-lt"/>
                <a:ea typeface="Calibri" pitchFamily="34" charset="0"/>
                <a:cs typeface="Times New Roman" pitchFamily="18" charset="0"/>
              </a:rPr>
              <a:t>x</a:t>
            </a:r>
            <a:r>
              <a:rPr kumimoji="0" lang="es-ES" altLang="es-ES" sz="1200" b="0" i="1" u="none" strike="noStrike" cap="none" normalizeH="0" baseline="-30000" dirty="0" smtClean="0">
                <a:ln>
                  <a:noFill/>
                </a:ln>
                <a:solidFill>
                  <a:schemeClr val="tx1"/>
                </a:solidFill>
                <a:effectLst/>
                <a:latin typeface="+mn-lt"/>
                <a:ea typeface="Calibri" pitchFamily="34" charset="0"/>
                <a:cs typeface="Times New Roman" pitchFamily="18" charset="0"/>
              </a:rPr>
              <a:t>2</a:t>
            </a:r>
            <a:r>
              <a:rPr kumimoji="0" lang="es-ES" altLang="es-ES" sz="1200" b="0" i="1" u="none" strike="noStrike" cap="none" normalizeH="0" baseline="0" dirty="0" smtClean="0">
                <a:ln>
                  <a:noFill/>
                </a:ln>
                <a:solidFill>
                  <a:schemeClr val="tx1"/>
                </a:solidFill>
                <a:effectLst/>
                <a:latin typeface="+mn-lt"/>
                <a:ea typeface="Calibri" pitchFamily="34" charset="0"/>
                <a:cs typeface="Times New Roman" pitchFamily="18" charset="0"/>
              </a:rPr>
              <a:t>: </a:t>
            </a:r>
            <a:r>
              <a:rPr kumimoji="0" lang="es-ES" altLang="es-ES" sz="1200" b="0" i="0" u="none" strike="noStrike" cap="none" normalizeH="0" baseline="0" dirty="0" smtClean="0">
                <a:ln>
                  <a:noFill/>
                </a:ln>
                <a:solidFill>
                  <a:schemeClr val="tx1"/>
                </a:solidFill>
                <a:effectLst/>
                <a:latin typeface="+mn-lt"/>
                <a:ea typeface="Calibri" pitchFamily="34" charset="0"/>
                <a:cs typeface="Times New Roman" pitchFamily="18" charset="0"/>
              </a:rPr>
              <a:t>valores numéricos para S</a:t>
            </a:r>
            <a:endParaRPr kumimoji="0" lang="es-ES" altLang="es-ES" sz="12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200" b="0" i="1" u="none" strike="noStrike" cap="none" normalizeH="0" baseline="0" dirty="0" smtClean="0">
                <a:ln>
                  <a:noFill/>
                </a:ln>
                <a:solidFill>
                  <a:schemeClr val="tx1"/>
                </a:solidFill>
                <a:effectLst/>
                <a:latin typeface="+mn-lt"/>
                <a:ea typeface="Calibri" pitchFamily="34" charset="0"/>
                <a:cs typeface="Times New Roman" pitchFamily="18" charset="0"/>
              </a:rPr>
              <a:t>x</a:t>
            </a:r>
            <a:r>
              <a:rPr kumimoji="0" lang="es-ES" altLang="es-ES" sz="1200" b="0" i="1" u="none" strike="noStrike" cap="none" normalizeH="0" baseline="-30000" dirty="0" smtClean="0">
                <a:ln>
                  <a:noFill/>
                </a:ln>
                <a:solidFill>
                  <a:schemeClr val="tx1"/>
                </a:solidFill>
                <a:effectLst/>
                <a:latin typeface="+mn-lt"/>
                <a:ea typeface="Calibri" pitchFamily="34" charset="0"/>
                <a:cs typeface="Times New Roman" pitchFamily="18" charset="0"/>
              </a:rPr>
              <a:t>3</a:t>
            </a:r>
            <a:r>
              <a:rPr kumimoji="0" lang="es-ES" altLang="es-ES" sz="1200" b="0" i="1" u="none" strike="noStrike" cap="none" normalizeH="0" baseline="0" dirty="0" smtClean="0">
                <a:ln>
                  <a:noFill/>
                </a:ln>
                <a:solidFill>
                  <a:schemeClr val="tx1"/>
                </a:solidFill>
                <a:effectLst/>
                <a:latin typeface="+mn-lt"/>
                <a:ea typeface="Calibri" pitchFamily="34" charset="0"/>
                <a:cs typeface="Times New Roman" pitchFamily="18" charset="0"/>
              </a:rPr>
              <a:t>: </a:t>
            </a:r>
            <a:r>
              <a:rPr kumimoji="0" lang="es-ES" altLang="es-ES" sz="1200" b="0" i="0" u="none" strike="noStrike" cap="none" normalizeH="0" baseline="0" dirty="0" smtClean="0">
                <a:ln>
                  <a:noFill/>
                </a:ln>
                <a:solidFill>
                  <a:schemeClr val="tx1"/>
                </a:solidFill>
                <a:effectLst/>
                <a:latin typeface="+mn-lt"/>
                <a:ea typeface="Calibri" pitchFamily="34" charset="0"/>
                <a:cs typeface="Times New Roman" pitchFamily="18" charset="0"/>
              </a:rPr>
              <a:t>valores numéricos para M</a:t>
            </a:r>
            <a:endParaRPr kumimoji="0" lang="es-ES" altLang="es-ES" sz="12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200" b="0" i="1" u="none" strike="noStrike" cap="none" normalizeH="0" baseline="0" dirty="0" smtClean="0">
                <a:ln>
                  <a:noFill/>
                </a:ln>
                <a:solidFill>
                  <a:schemeClr val="tx1"/>
                </a:solidFill>
                <a:effectLst/>
                <a:latin typeface="+mn-lt"/>
                <a:ea typeface="Calibri" pitchFamily="34" charset="0"/>
                <a:cs typeface="Times New Roman" pitchFamily="18" charset="0"/>
              </a:rPr>
              <a:t>x</a:t>
            </a:r>
            <a:r>
              <a:rPr kumimoji="0" lang="es-ES" altLang="es-ES" sz="1200" b="0" i="1" u="none" strike="noStrike" cap="none" normalizeH="0" baseline="-30000" dirty="0" smtClean="0">
                <a:ln>
                  <a:noFill/>
                </a:ln>
                <a:solidFill>
                  <a:schemeClr val="tx1"/>
                </a:solidFill>
                <a:effectLst/>
                <a:latin typeface="+mn-lt"/>
                <a:ea typeface="Calibri" pitchFamily="34" charset="0"/>
                <a:cs typeface="Times New Roman" pitchFamily="18" charset="0"/>
              </a:rPr>
              <a:t>4</a:t>
            </a:r>
            <a:r>
              <a:rPr kumimoji="0" lang="es-ES" altLang="es-ES" sz="1200" b="0" i="1" u="none" strike="noStrike" cap="none" normalizeH="0" baseline="0" dirty="0" smtClean="0">
                <a:ln>
                  <a:noFill/>
                </a:ln>
                <a:solidFill>
                  <a:schemeClr val="tx1"/>
                </a:solidFill>
                <a:effectLst/>
                <a:latin typeface="+mn-lt"/>
                <a:ea typeface="Calibri" pitchFamily="34" charset="0"/>
                <a:cs typeface="Times New Roman" pitchFamily="18" charset="0"/>
              </a:rPr>
              <a:t>: </a:t>
            </a:r>
            <a:r>
              <a:rPr kumimoji="0" lang="es-ES" altLang="es-ES" sz="1200" b="0" i="0" u="none" strike="noStrike" cap="none" normalizeH="0" baseline="0" dirty="0" smtClean="0">
                <a:ln>
                  <a:noFill/>
                </a:ln>
                <a:solidFill>
                  <a:schemeClr val="tx1"/>
                </a:solidFill>
                <a:effectLst/>
                <a:latin typeface="+mn-lt"/>
                <a:ea typeface="Calibri" pitchFamily="34" charset="0"/>
                <a:cs typeface="Times New Roman" pitchFamily="18" charset="0"/>
              </a:rPr>
              <a:t>valores numéricos para G</a:t>
            </a:r>
            <a:endParaRPr kumimoji="0" lang="es-ES" altLang="es-ES" sz="1200" b="0" i="0" u="none" strike="noStrike" cap="none" normalizeH="0" baseline="0" dirty="0" smtClean="0">
              <a:ln>
                <a:noFill/>
              </a:ln>
              <a:solidFill>
                <a:schemeClr val="tx1"/>
              </a:solidFill>
              <a:effectLst/>
              <a:latin typeface="+mn-lt"/>
            </a:endParaRPr>
          </a:p>
        </p:txBody>
      </p:sp>
      <p:graphicFrame>
        <p:nvGraphicFramePr>
          <p:cNvPr id="6" name="5 Tabla"/>
          <p:cNvGraphicFramePr>
            <a:graphicFrameLocks noGrp="1"/>
          </p:cNvGraphicFramePr>
          <p:nvPr>
            <p:extLst>
              <p:ext uri="{D42A27DB-BD31-4B8C-83A1-F6EECF244321}">
                <p14:modId xmlns:p14="http://schemas.microsoft.com/office/powerpoint/2010/main" val="430982680"/>
              </p:ext>
            </p:extLst>
          </p:nvPr>
        </p:nvGraphicFramePr>
        <p:xfrm>
          <a:off x="4716016" y="4116242"/>
          <a:ext cx="1666528" cy="1066800"/>
        </p:xfrm>
        <a:graphic>
          <a:graphicData uri="http://schemas.openxmlformats.org/drawingml/2006/table">
            <a:tbl>
              <a:tblPr firstRow="1" firstCol="1" bandRow="1">
                <a:tableStyleId>{5C22544A-7EE6-4342-B048-85BDC9FD1C3A}</a:tableStyleId>
              </a:tblPr>
              <a:tblGrid>
                <a:gridCol w="833264"/>
                <a:gridCol w="833264"/>
              </a:tblGrid>
              <a:tr h="0">
                <a:tc>
                  <a:txBody>
                    <a:bodyPr/>
                    <a:lstStyle/>
                    <a:p>
                      <a:pPr>
                        <a:spcAft>
                          <a:spcPts val="0"/>
                        </a:spcAft>
                      </a:pPr>
                      <a:r>
                        <a:rPr lang="es-ES" sz="1000" dirty="0">
                          <a:effectLst/>
                        </a:rPr>
                        <a:t>Prioridad</a:t>
                      </a:r>
                      <a:endParaRPr lang="es-ES" sz="1100" dirty="0">
                        <a:effectLst/>
                        <a:latin typeface="Calibri"/>
                        <a:ea typeface="Calibri"/>
                        <a:cs typeface="Times New Roman"/>
                      </a:endParaRPr>
                    </a:p>
                  </a:txBody>
                  <a:tcPr marL="68580" marR="68580" marT="0" marB="0"/>
                </a:tc>
                <a:tc>
                  <a:txBody>
                    <a:bodyPr/>
                    <a:lstStyle/>
                    <a:p>
                      <a:pPr algn="ctr">
                        <a:spcAft>
                          <a:spcPts val="0"/>
                        </a:spcAft>
                      </a:pPr>
                      <a:r>
                        <a:rPr lang="es-ES" sz="1000" dirty="0">
                          <a:effectLst/>
                        </a:rPr>
                        <a:t>Asignación de letra</a:t>
                      </a:r>
                      <a:endParaRPr lang="es-ES" sz="1100" dirty="0">
                        <a:effectLst/>
                        <a:latin typeface="Calibri"/>
                        <a:ea typeface="Calibri"/>
                        <a:cs typeface="Times New Roman"/>
                      </a:endParaRPr>
                    </a:p>
                  </a:txBody>
                  <a:tcPr marL="68580" marR="68580" marT="0" marB="0"/>
                </a:tc>
              </a:tr>
              <a:tr h="0">
                <a:tc>
                  <a:txBody>
                    <a:bodyPr/>
                    <a:lstStyle/>
                    <a:p>
                      <a:pPr algn="ctr">
                        <a:spcAft>
                          <a:spcPts val="0"/>
                        </a:spcAft>
                      </a:pPr>
                      <a:r>
                        <a:rPr lang="es-ES" sz="1000">
                          <a:effectLst/>
                        </a:rPr>
                        <a:t>1</a:t>
                      </a:r>
                      <a:endParaRPr lang="es-ES" sz="1100">
                        <a:effectLst/>
                        <a:latin typeface="Calibri"/>
                        <a:ea typeface="Calibri"/>
                        <a:cs typeface="Times New Roman"/>
                      </a:endParaRPr>
                    </a:p>
                  </a:txBody>
                  <a:tcPr marL="68580" marR="68580" marT="0" marB="0"/>
                </a:tc>
                <a:tc>
                  <a:txBody>
                    <a:bodyPr/>
                    <a:lstStyle/>
                    <a:p>
                      <a:pPr algn="ctr">
                        <a:spcAft>
                          <a:spcPts val="0"/>
                        </a:spcAft>
                      </a:pPr>
                      <a:r>
                        <a:rPr lang="es-ES" sz="1000">
                          <a:effectLst/>
                        </a:rPr>
                        <a:t>A</a:t>
                      </a:r>
                      <a:endParaRPr lang="es-ES" sz="1100">
                        <a:effectLst/>
                        <a:latin typeface="Calibri"/>
                        <a:ea typeface="Calibri"/>
                        <a:cs typeface="Times New Roman"/>
                      </a:endParaRPr>
                    </a:p>
                  </a:txBody>
                  <a:tcPr marL="68580" marR="68580" marT="0" marB="0"/>
                </a:tc>
              </a:tr>
              <a:tr h="0">
                <a:tc>
                  <a:txBody>
                    <a:bodyPr/>
                    <a:lstStyle/>
                    <a:p>
                      <a:pPr algn="ctr">
                        <a:spcAft>
                          <a:spcPts val="0"/>
                        </a:spcAft>
                      </a:pPr>
                      <a:r>
                        <a:rPr lang="es-ES" sz="1000">
                          <a:effectLst/>
                        </a:rPr>
                        <a:t>2</a:t>
                      </a:r>
                      <a:endParaRPr lang="es-ES" sz="1100">
                        <a:effectLst/>
                        <a:latin typeface="Calibri"/>
                        <a:ea typeface="Calibri"/>
                        <a:cs typeface="Times New Roman"/>
                      </a:endParaRPr>
                    </a:p>
                  </a:txBody>
                  <a:tcPr marL="68580" marR="68580" marT="0" marB="0"/>
                </a:tc>
                <a:tc>
                  <a:txBody>
                    <a:bodyPr/>
                    <a:lstStyle/>
                    <a:p>
                      <a:pPr algn="ctr">
                        <a:spcAft>
                          <a:spcPts val="0"/>
                        </a:spcAft>
                      </a:pPr>
                      <a:r>
                        <a:rPr lang="es-ES" sz="1000">
                          <a:effectLst/>
                        </a:rPr>
                        <a:t>B</a:t>
                      </a:r>
                      <a:endParaRPr lang="es-ES" sz="1100">
                        <a:effectLst/>
                        <a:latin typeface="Calibri"/>
                        <a:ea typeface="Calibri"/>
                        <a:cs typeface="Times New Roman"/>
                      </a:endParaRPr>
                    </a:p>
                  </a:txBody>
                  <a:tcPr marL="68580" marR="68580" marT="0" marB="0"/>
                </a:tc>
              </a:tr>
              <a:tr h="0">
                <a:tc>
                  <a:txBody>
                    <a:bodyPr/>
                    <a:lstStyle/>
                    <a:p>
                      <a:pPr algn="ctr">
                        <a:spcAft>
                          <a:spcPts val="0"/>
                        </a:spcAft>
                      </a:pPr>
                      <a:r>
                        <a:rPr lang="es-ES" sz="1000">
                          <a:effectLst/>
                        </a:rPr>
                        <a:t>3</a:t>
                      </a:r>
                      <a:endParaRPr lang="es-ES" sz="1100">
                        <a:effectLst/>
                        <a:latin typeface="Calibri"/>
                        <a:ea typeface="Calibri"/>
                        <a:cs typeface="Times New Roman"/>
                      </a:endParaRPr>
                    </a:p>
                  </a:txBody>
                  <a:tcPr marL="68580" marR="68580" marT="0" marB="0"/>
                </a:tc>
                <a:tc>
                  <a:txBody>
                    <a:bodyPr/>
                    <a:lstStyle/>
                    <a:p>
                      <a:pPr algn="ctr">
                        <a:spcAft>
                          <a:spcPts val="0"/>
                        </a:spcAft>
                      </a:pPr>
                      <a:r>
                        <a:rPr lang="es-ES" sz="1000">
                          <a:effectLst/>
                        </a:rPr>
                        <a:t>C</a:t>
                      </a:r>
                      <a:endParaRPr lang="es-ES" sz="1100">
                        <a:effectLst/>
                        <a:latin typeface="Calibri"/>
                        <a:ea typeface="Calibri"/>
                        <a:cs typeface="Times New Roman"/>
                      </a:endParaRPr>
                    </a:p>
                  </a:txBody>
                  <a:tcPr marL="68580" marR="68580" marT="0" marB="0"/>
                </a:tc>
              </a:tr>
              <a:tr h="0">
                <a:tc>
                  <a:txBody>
                    <a:bodyPr/>
                    <a:lstStyle/>
                    <a:p>
                      <a:pPr algn="ctr">
                        <a:spcAft>
                          <a:spcPts val="0"/>
                        </a:spcAft>
                      </a:pPr>
                      <a:r>
                        <a:rPr lang="es-ES" sz="1000">
                          <a:effectLst/>
                        </a:rPr>
                        <a:t>4</a:t>
                      </a:r>
                      <a:endParaRPr lang="es-ES" sz="1100">
                        <a:effectLst/>
                        <a:latin typeface="Calibri"/>
                        <a:ea typeface="Calibri"/>
                        <a:cs typeface="Times New Roman"/>
                      </a:endParaRPr>
                    </a:p>
                  </a:txBody>
                  <a:tcPr marL="68580" marR="68580" marT="0" marB="0"/>
                </a:tc>
                <a:tc>
                  <a:txBody>
                    <a:bodyPr/>
                    <a:lstStyle/>
                    <a:p>
                      <a:pPr algn="ctr">
                        <a:spcAft>
                          <a:spcPts val="0"/>
                        </a:spcAft>
                      </a:pPr>
                      <a:r>
                        <a:rPr lang="es-ES" sz="1000">
                          <a:effectLst/>
                        </a:rPr>
                        <a:t>D</a:t>
                      </a:r>
                      <a:endParaRPr lang="es-ES" sz="1100">
                        <a:effectLst/>
                        <a:latin typeface="Calibri"/>
                        <a:ea typeface="Calibri"/>
                        <a:cs typeface="Times New Roman"/>
                      </a:endParaRPr>
                    </a:p>
                  </a:txBody>
                  <a:tcPr marL="68580" marR="68580" marT="0" marB="0"/>
                </a:tc>
              </a:tr>
              <a:tr h="0">
                <a:tc>
                  <a:txBody>
                    <a:bodyPr/>
                    <a:lstStyle/>
                    <a:p>
                      <a:pPr algn="ctr">
                        <a:spcAft>
                          <a:spcPts val="0"/>
                        </a:spcAft>
                      </a:pPr>
                      <a:r>
                        <a:rPr lang="es-ES" sz="1000">
                          <a:effectLst/>
                        </a:rPr>
                        <a:t>5</a:t>
                      </a:r>
                      <a:endParaRPr lang="es-ES" sz="1100">
                        <a:effectLst/>
                        <a:latin typeface="Calibri"/>
                        <a:ea typeface="Calibri"/>
                        <a:cs typeface="Times New Roman"/>
                      </a:endParaRPr>
                    </a:p>
                  </a:txBody>
                  <a:tcPr marL="68580" marR="68580" marT="0" marB="0"/>
                </a:tc>
                <a:tc>
                  <a:txBody>
                    <a:bodyPr/>
                    <a:lstStyle/>
                    <a:p>
                      <a:pPr algn="ctr">
                        <a:spcAft>
                          <a:spcPts val="0"/>
                        </a:spcAft>
                      </a:pPr>
                      <a:r>
                        <a:rPr lang="es-ES" sz="1000" dirty="0">
                          <a:effectLst/>
                        </a:rPr>
                        <a:t>E</a:t>
                      </a:r>
                      <a:endParaRPr lang="es-ES"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698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MX" sz="2800" dirty="0"/>
              <a:t>Identificación y </a:t>
            </a:r>
            <a:r>
              <a:rPr lang="es-EC" sz="2800" dirty="0"/>
              <a:t>valoración</a:t>
            </a:r>
            <a:r>
              <a:rPr lang="es-ES" sz="2800" dirty="0"/>
              <a:t> de desechos peligrosos </a:t>
            </a:r>
            <a:r>
              <a:rPr lang="es-ES" sz="2800" dirty="0" smtClean="0"/>
              <a:t>CRTI</a:t>
            </a:r>
            <a:endParaRPr lang="es-ES" sz="2800" dirty="0"/>
          </a:p>
        </p:txBody>
      </p:sp>
      <p:graphicFrame>
        <p:nvGraphicFramePr>
          <p:cNvPr id="11" name="10 Tabla"/>
          <p:cNvGraphicFramePr>
            <a:graphicFrameLocks noGrp="1"/>
          </p:cNvGraphicFramePr>
          <p:nvPr>
            <p:extLst>
              <p:ext uri="{D42A27DB-BD31-4B8C-83A1-F6EECF244321}">
                <p14:modId xmlns:p14="http://schemas.microsoft.com/office/powerpoint/2010/main" val="3619417813"/>
              </p:ext>
            </p:extLst>
          </p:nvPr>
        </p:nvGraphicFramePr>
        <p:xfrm>
          <a:off x="611561" y="1196752"/>
          <a:ext cx="7848870" cy="1445880"/>
        </p:xfrm>
        <a:graphic>
          <a:graphicData uri="http://schemas.openxmlformats.org/drawingml/2006/table">
            <a:tbl>
              <a:tblPr firstRow="1" firstCol="1" bandRow="1">
                <a:tableStyleId>{5C22544A-7EE6-4342-B048-85BDC9FD1C3A}</a:tableStyleId>
              </a:tblPr>
              <a:tblGrid>
                <a:gridCol w="638819"/>
                <a:gridCol w="1086757"/>
                <a:gridCol w="577735"/>
                <a:gridCol w="638819"/>
                <a:gridCol w="638819"/>
                <a:gridCol w="299222"/>
                <a:gridCol w="553009"/>
                <a:gridCol w="711356"/>
                <a:gridCol w="381764"/>
                <a:gridCol w="573920"/>
                <a:gridCol w="491170"/>
                <a:gridCol w="209580"/>
                <a:gridCol w="209580"/>
                <a:gridCol w="209580"/>
                <a:gridCol w="209580"/>
                <a:gridCol w="209580"/>
                <a:gridCol w="209580"/>
              </a:tblGrid>
              <a:tr h="132163">
                <a:tc gridSpan="15">
                  <a:txBody>
                    <a:bodyPr/>
                    <a:lstStyle/>
                    <a:p>
                      <a:pPr algn="ctr">
                        <a:spcAft>
                          <a:spcPts val="0"/>
                        </a:spcAft>
                      </a:pPr>
                      <a:r>
                        <a:rPr lang="es-ES" sz="800" dirty="0">
                          <a:effectLst/>
                        </a:rPr>
                        <a:t>Información de los desechos</a:t>
                      </a:r>
                      <a:endParaRPr lang="es-ES" sz="800" dirty="0">
                        <a:effectLst/>
                        <a:latin typeface="Calibri"/>
                        <a:ea typeface="Calibri"/>
                        <a:cs typeface="Times New Roman"/>
                      </a:endParaRPr>
                    </a:p>
                  </a:txBody>
                  <a:tcPr marL="16992" marR="16992"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spcAft>
                          <a:spcPts val="0"/>
                        </a:spcAft>
                      </a:pPr>
                      <a:r>
                        <a:rPr lang="es-ES" sz="800">
                          <a:effectLst/>
                        </a:rPr>
                        <a:t>Posición en la matriz</a:t>
                      </a:r>
                      <a:endParaRPr lang="es-ES" sz="800">
                        <a:effectLst/>
                        <a:latin typeface="Calibri"/>
                        <a:ea typeface="Calibri"/>
                        <a:cs typeface="Times New Roman"/>
                      </a:endParaRPr>
                    </a:p>
                  </a:txBody>
                  <a:tcPr marL="16992" marR="16992" marT="0" marB="0" anchor="ctr"/>
                </a:tc>
                <a:tc hMerge="1">
                  <a:txBody>
                    <a:bodyPr/>
                    <a:lstStyle/>
                    <a:p>
                      <a:endParaRPr lang="es-ES"/>
                    </a:p>
                  </a:txBody>
                  <a:tcPr/>
                </a:tc>
              </a:tr>
              <a:tr h="102112">
                <a:tc rowSpan="2">
                  <a:txBody>
                    <a:bodyPr/>
                    <a:lstStyle/>
                    <a:p>
                      <a:pPr algn="ctr">
                        <a:spcAft>
                          <a:spcPts val="0"/>
                        </a:spcAft>
                      </a:pPr>
                      <a:r>
                        <a:rPr lang="es-ES" sz="800" dirty="0">
                          <a:solidFill>
                            <a:schemeClr val="bg1"/>
                          </a:solidFill>
                          <a:effectLst/>
                        </a:rPr>
                        <a:t>Código</a:t>
                      </a:r>
                      <a:endParaRPr lang="es-ES" sz="800" dirty="0">
                        <a:solidFill>
                          <a:schemeClr val="bg1"/>
                        </a:solidFill>
                        <a:effectLst/>
                        <a:latin typeface="Calibri"/>
                        <a:ea typeface="Calibri"/>
                        <a:cs typeface="Times New Roman"/>
                      </a:endParaRPr>
                    </a:p>
                  </a:txBody>
                  <a:tcPr marL="16992" marR="16992" marT="0" marB="0" anchor="ctr"/>
                </a:tc>
                <a:tc rowSpan="2">
                  <a:txBody>
                    <a:bodyPr/>
                    <a:lstStyle/>
                    <a:p>
                      <a:pPr algn="ctr">
                        <a:spcAft>
                          <a:spcPts val="0"/>
                        </a:spcAft>
                      </a:pPr>
                      <a:r>
                        <a:rPr lang="es-ES" sz="800" dirty="0">
                          <a:solidFill>
                            <a:schemeClr val="bg1"/>
                          </a:solidFill>
                          <a:effectLst/>
                        </a:rPr>
                        <a:t>Descripción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Detalle de desecho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Cantidad (toneladas)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Componente</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ONU</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CRTIB</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Nº CAS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VLA-ED   mg/m</a:t>
                      </a:r>
                      <a:r>
                        <a:rPr lang="es-ES" sz="800" baseline="30000" dirty="0">
                          <a:solidFill>
                            <a:schemeClr val="bg1"/>
                          </a:solidFill>
                          <a:effectLst/>
                        </a:rPr>
                        <a:t>3</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rowSpan="2">
                  <a:txBody>
                    <a:bodyPr/>
                    <a:lstStyle/>
                    <a:p>
                      <a:pPr algn="ctr">
                        <a:spcAft>
                          <a:spcPts val="0"/>
                        </a:spcAft>
                      </a:pPr>
                      <a:r>
                        <a:rPr lang="es-ES" sz="800" dirty="0">
                          <a:solidFill>
                            <a:schemeClr val="bg1"/>
                          </a:solidFill>
                          <a:effectLst/>
                        </a:rPr>
                        <a:t>Indicaciones de peligro</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gridSpan="4">
                  <a:txBody>
                    <a:bodyPr/>
                    <a:lstStyle/>
                    <a:p>
                      <a:pPr algn="ctr">
                        <a:spcAft>
                          <a:spcPts val="0"/>
                        </a:spcAft>
                      </a:pPr>
                      <a:r>
                        <a:rPr lang="es-ES" sz="800" dirty="0">
                          <a:solidFill>
                            <a:schemeClr val="bg1"/>
                          </a:solidFill>
                          <a:effectLst/>
                        </a:rPr>
                        <a:t>Gravedad</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marL="71755" marR="71755" algn="ctr">
                        <a:spcAft>
                          <a:spcPts val="0"/>
                        </a:spcAft>
                      </a:pPr>
                      <a:r>
                        <a:rPr lang="es-ES" sz="800">
                          <a:solidFill>
                            <a:schemeClr val="bg1"/>
                          </a:solidFill>
                          <a:effectLst/>
                        </a:rPr>
                        <a:t>Prioridad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c rowSpan="2">
                  <a:txBody>
                    <a:bodyPr/>
                    <a:lstStyle/>
                    <a:p>
                      <a:pPr marL="71755" marR="71755" algn="ctr">
                        <a:spcAft>
                          <a:spcPts val="0"/>
                        </a:spcAft>
                      </a:pPr>
                      <a:r>
                        <a:rPr lang="es-ES" sz="800">
                          <a:solidFill>
                            <a:schemeClr val="bg1"/>
                          </a:solidFill>
                          <a:effectLst/>
                        </a:rPr>
                        <a:t>Probabilidad</a:t>
                      </a:r>
                      <a:endParaRPr lang="es-ES" sz="800">
                        <a:solidFill>
                          <a:schemeClr val="bg1"/>
                        </a:solidFill>
                        <a:effectLst/>
                        <a:latin typeface="Calibri"/>
                        <a:ea typeface="Calibri"/>
                        <a:cs typeface="Times New Roman"/>
                      </a:endParaRPr>
                    </a:p>
                  </a:txBody>
                  <a:tcPr marL="16992" marR="16992" marT="0" marB="0" vert="vert270" anchor="ctr">
                    <a:solidFill>
                      <a:schemeClr val="accent1"/>
                    </a:solidFill>
                  </a:tcPr>
                </a:tc>
              </a:tr>
              <a:tr h="59244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spcAft>
                          <a:spcPts val="0"/>
                        </a:spcAft>
                      </a:pPr>
                      <a:r>
                        <a:rPr lang="es-ES" sz="800" dirty="0">
                          <a:solidFill>
                            <a:schemeClr val="bg1"/>
                          </a:solidFill>
                          <a:effectLst/>
                        </a:rPr>
                        <a:t>F</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S</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M</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a:txBody>
                    <a:bodyPr/>
                    <a:lstStyle/>
                    <a:p>
                      <a:pPr algn="ctr">
                        <a:spcAft>
                          <a:spcPts val="0"/>
                        </a:spcAft>
                      </a:pPr>
                      <a:r>
                        <a:rPr lang="es-ES" sz="800" dirty="0">
                          <a:solidFill>
                            <a:schemeClr val="bg1"/>
                          </a:solidFill>
                          <a:effectLst/>
                        </a:rPr>
                        <a:t>G</a:t>
                      </a:r>
                      <a:endParaRPr lang="es-ES" sz="800" dirty="0">
                        <a:solidFill>
                          <a:schemeClr val="bg1"/>
                        </a:solidFill>
                        <a:effectLst/>
                        <a:latin typeface="Calibri"/>
                        <a:ea typeface="Calibri"/>
                        <a:cs typeface="Times New Roman"/>
                      </a:endParaRPr>
                    </a:p>
                  </a:txBody>
                  <a:tcPr marL="16992" marR="16992" marT="0" marB="0" anchor="ctr">
                    <a:solidFill>
                      <a:schemeClr val="accent1"/>
                    </a:solidFill>
                  </a:tcPr>
                </a:tc>
                <a:tc vMerge="1">
                  <a:txBody>
                    <a:bodyPr/>
                    <a:lstStyle/>
                    <a:p>
                      <a:endParaRPr lang="es-ES"/>
                    </a:p>
                  </a:txBody>
                  <a:tcPr/>
                </a:tc>
                <a:tc vMerge="1">
                  <a:txBody>
                    <a:bodyPr/>
                    <a:lstStyle/>
                    <a:p>
                      <a:endParaRPr lang="es-ES"/>
                    </a:p>
                  </a:txBody>
                  <a:tcPr/>
                </a:tc>
              </a:tr>
              <a:tr h="120835">
                <a:tc>
                  <a:txBody>
                    <a:bodyPr/>
                    <a:lstStyle/>
                    <a:p>
                      <a:pPr algn="ctr">
                        <a:spcAft>
                          <a:spcPts val="0"/>
                        </a:spcAft>
                      </a:pPr>
                      <a:r>
                        <a:rPr lang="es-ES" sz="800" smtClean="0">
                          <a:solidFill>
                            <a:schemeClr val="tx1"/>
                          </a:solidFill>
                          <a:effectLst/>
                        </a:rPr>
                        <a:t>M.71.02</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Productos químicos caducados o fuera de especificaciones</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Reactivo químico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smtClean="0">
                          <a:solidFill>
                            <a:schemeClr val="tx1"/>
                          </a:solidFill>
                          <a:effectLst/>
                        </a:rPr>
                        <a:t>0.0007</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MX" sz="800" dirty="0">
                          <a:solidFill>
                            <a:schemeClr val="tx1"/>
                          </a:solidFill>
                          <a:effectLst/>
                        </a:rPr>
                        <a:t>Ácido fosfórico</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1805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C</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7664-38-2</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85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314</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 </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1</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B</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c>
                  <a:txBody>
                    <a:bodyPr/>
                    <a:lstStyle/>
                    <a:p>
                      <a:pPr algn="ctr">
                        <a:spcAft>
                          <a:spcPts val="0"/>
                        </a:spcAft>
                      </a:pPr>
                      <a:r>
                        <a:rPr lang="es-ES" sz="800" dirty="0" smtClean="0">
                          <a:solidFill>
                            <a:schemeClr val="tx1"/>
                          </a:solidFill>
                          <a:effectLst/>
                          <a:latin typeface="Calibri"/>
                          <a:ea typeface="Calibri"/>
                          <a:cs typeface="Times New Roman"/>
                        </a:rPr>
                        <a:t>5</a:t>
                      </a:r>
                      <a:endParaRPr lang="es-ES" sz="800" dirty="0">
                        <a:solidFill>
                          <a:schemeClr val="tx1"/>
                        </a:solidFill>
                        <a:effectLst/>
                        <a:latin typeface="Calibri"/>
                        <a:ea typeface="Calibri"/>
                        <a:cs typeface="Times New Roman"/>
                      </a:endParaRPr>
                    </a:p>
                  </a:txBody>
                  <a:tcPr marL="16992" marR="16992" marT="0" marB="0" anchor="ctr">
                    <a:solidFill>
                      <a:schemeClr val="accent1">
                        <a:lumMod val="20000"/>
                        <a:lumOff val="80000"/>
                      </a:schemeClr>
                    </a:solidFill>
                  </a:tcPr>
                </a:tc>
              </a:tr>
            </a:tbl>
          </a:graphicData>
        </a:graphic>
      </p:graphicFrame>
      <p:sp>
        <p:nvSpPr>
          <p:cNvPr id="16" name="15 Flecha derecha"/>
          <p:cNvSpPr/>
          <p:nvPr/>
        </p:nvSpPr>
        <p:spPr>
          <a:xfrm rot="18253494">
            <a:off x="7851041" y="2806593"/>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6947297" y="3410936"/>
            <a:ext cx="1801167" cy="1200329"/>
          </a:xfrm>
          <a:prstGeom prst="rect">
            <a:avLst/>
          </a:prstGeom>
          <a:noFill/>
        </p:spPr>
        <p:txBody>
          <a:bodyPr wrap="square" rtlCol="0">
            <a:spAutoFit/>
          </a:bodyPr>
          <a:lstStyle/>
          <a:p>
            <a:r>
              <a:rPr lang="es-ES" dirty="0" smtClean="0"/>
              <a:t>Cálculo de la PROBABILIDAD en función del </a:t>
            </a:r>
            <a:r>
              <a:rPr lang="es-ES" dirty="0"/>
              <a:t>VLA-ED </a:t>
            </a:r>
            <a:r>
              <a:rPr lang="es-ES" dirty="0" smtClean="0"/>
              <a:t>mg/m3</a:t>
            </a:r>
            <a:endParaRPr lang="es-ES" dirty="0"/>
          </a:p>
        </p:txBody>
      </p:sp>
      <mc:AlternateContent xmlns:mc="http://schemas.openxmlformats.org/markup-compatibility/2006" xmlns:a14="http://schemas.microsoft.com/office/drawing/2010/main">
        <mc:Choice Requires="a14">
          <p:sp>
            <p:nvSpPr>
              <p:cNvPr id="3" name="2 Rectángulo"/>
              <p:cNvSpPr/>
              <p:nvPr/>
            </p:nvSpPr>
            <p:spPr>
              <a:xfrm>
                <a:off x="4139952" y="3051850"/>
                <a:ext cx="2502024" cy="723981"/>
              </a:xfrm>
              <a:prstGeom prst="rect">
                <a:avLst/>
              </a:prstGeom>
            </p:spPr>
            <p:txBody>
              <a:bodyPr wrap="square">
                <a:spAutoFit/>
              </a:bodyPr>
              <a:lstStyle/>
              <a:p>
                <a:pPr lvl="0"/>
                <a:r>
                  <a:rPr lang="es-ES" sz="1200" dirty="0"/>
                  <a:t>1.    </a:t>
                </a:r>
                <a14:m>
                  <m:oMath xmlns:m="http://schemas.openxmlformats.org/officeDocument/2006/math">
                    <m:sSub>
                      <m:sSubPr>
                        <m:ctrlPr>
                          <a:rPr lang="es-ES" sz="1200" i="1">
                            <a:latin typeface="Cambria Math" panose="02040503050406030204" pitchFamily="18" charset="0"/>
                          </a:rPr>
                        </m:ctrlPr>
                      </m:sSubPr>
                      <m:e>
                        <m:r>
                          <a:rPr lang="es-ES" sz="1200" i="1">
                            <a:latin typeface="Cambria Math"/>
                          </a:rPr>
                          <m:t>𝑉</m:t>
                        </m:r>
                      </m:e>
                      <m:sub>
                        <m:r>
                          <a:rPr lang="es-ES" sz="1200" i="1">
                            <a:latin typeface="Cambria Math"/>
                          </a:rPr>
                          <m:t>𝑐</m:t>
                        </m:r>
                      </m:sub>
                    </m:sSub>
                    <m:r>
                      <a:rPr lang="es-ES" sz="1200" i="1">
                        <a:latin typeface="Cambria Math"/>
                      </a:rPr>
                      <m:t>=</m:t>
                    </m:r>
                    <m:sSub>
                      <m:sSubPr>
                        <m:ctrlPr>
                          <a:rPr lang="es-ES" sz="1200" i="1">
                            <a:latin typeface="Cambria Math" panose="02040503050406030204" pitchFamily="18" charset="0"/>
                          </a:rPr>
                        </m:ctrlPr>
                      </m:sSubPr>
                      <m:e>
                        <m:r>
                          <a:rPr lang="en-US" sz="1200" i="1">
                            <a:latin typeface="Cambria Math"/>
                          </a:rPr>
                          <m:t>𝑉</m:t>
                        </m:r>
                      </m:e>
                      <m:sub>
                        <m:r>
                          <a:rPr lang="en-US" sz="1200" i="1">
                            <a:latin typeface="Cambria Math"/>
                          </a:rPr>
                          <m:t>𝑑</m:t>
                        </m:r>
                      </m:sub>
                    </m:sSub>
                    <m:r>
                      <a:rPr lang="es-ES" sz="1200" i="1">
                        <a:latin typeface="Cambria Math"/>
                      </a:rPr>
                      <m:t> × % ×</m:t>
                    </m:r>
                    <m:r>
                      <a:rPr lang="en-US" sz="1200" i="1">
                        <a:latin typeface="Cambria Math"/>
                      </a:rPr>
                      <m:t>1.000.000.000</m:t>
                    </m:r>
                  </m:oMath>
                </a14:m>
                <a:endParaRPr lang="es-ES" sz="1200" dirty="0"/>
              </a:p>
              <a:p>
                <a:pPr lvl="0"/>
                <a:r>
                  <a:rPr lang="es-ES" sz="1200" dirty="0"/>
                  <a:t>                                                                                                                       </a:t>
                </a:r>
                <a:endParaRPr lang="es-ES" sz="1200" dirty="0" smtClean="0"/>
              </a:p>
              <a:p>
                <a:pPr lvl="0"/>
                <a:r>
                  <a:rPr lang="es-ES" sz="1200" dirty="0" smtClean="0"/>
                  <a:t>2</a:t>
                </a:r>
                <a:r>
                  <a:rPr lang="es-ES" sz="1200" dirty="0"/>
                  <a:t>. </a:t>
                </a:r>
                <a14:m>
                  <m:oMath xmlns:m="http://schemas.openxmlformats.org/officeDocument/2006/math">
                    <m:r>
                      <a:rPr lang="es-ES" sz="1200">
                        <a:latin typeface="Cambria Math"/>
                      </a:rPr>
                      <m:t>   </m:t>
                    </m:r>
                    <m:nary>
                      <m:naryPr>
                        <m:chr m:val="∑"/>
                        <m:limLoc m:val="undOvr"/>
                        <m:subHide m:val="on"/>
                        <m:supHide m:val="on"/>
                        <m:ctrlPr>
                          <a:rPr lang="es-ES" sz="1200" i="1">
                            <a:latin typeface="Cambria Math" panose="02040503050406030204" pitchFamily="18" charset="0"/>
                          </a:rPr>
                        </m:ctrlPr>
                      </m:naryPr>
                      <m:sub/>
                      <m:sup/>
                      <m:e>
                        <m:f>
                          <m:fPr>
                            <m:ctrlPr>
                              <a:rPr lang="es-ES" sz="1200" i="1">
                                <a:latin typeface="Cambria Math" panose="02040503050406030204" pitchFamily="18" charset="0"/>
                              </a:rPr>
                            </m:ctrlPr>
                          </m:fPr>
                          <m:num>
                            <m:sSub>
                              <m:sSubPr>
                                <m:ctrlPr>
                                  <a:rPr lang="es-ES" sz="1200" i="1">
                                    <a:latin typeface="Cambria Math" panose="02040503050406030204" pitchFamily="18" charset="0"/>
                                  </a:rPr>
                                </m:ctrlPr>
                              </m:sSubPr>
                              <m:e>
                                <m:r>
                                  <a:rPr lang="es-ES" sz="1200" i="1">
                                    <a:latin typeface="Cambria Math"/>
                                  </a:rPr>
                                  <m:t>𝑉</m:t>
                                </m:r>
                              </m:e>
                              <m:sub>
                                <m:r>
                                  <a:rPr lang="es-ES" sz="1200" i="1">
                                    <a:latin typeface="Cambria Math"/>
                                  </a:rPr>
                                  <m:t>𝑐</m:t>
                                </m:r>
                              </m:sub>
                            </m:sSub>
                          </m:num>
                          <m:den>
                            <m:r>
                              <a:rPr lang="es-ES" sz="1200" i="1">
                                <a:latin typeface="Cambria Math"/>
                              </a:rPr>
                              <m:t>𝑉𝐿𝐴</m:t>
                            </m:r>
                            <m:r>
                              <a:rPr lang="es-ES" sz="1200" i="1">
                                <a:latin typeface="Cambria Math"/>
                              </a:rPr>
                              <m:t>−</m:t>
                            </m:r>
                            <m:r>
                              <a:rPr lang="es-ES" sz="1200" i="1">
                                <a:latin typeface="Cambria Math"/>
                              </a:rPr>
                              <m:t>𝐸𝐷</m:t>
                            </m:r>
                          </m:den>
                        </m:f>
                      </m:e>
                    </m:nary>
                  </m:oMath>
                </a14:m>
                <a:endParaRPr lang="es-ES" dirty="0"/>
              </a:p>
            </p:txBody>
          </p:sp>
        </mc:Choice>
        <mc:Fallback xmlns="">
          <p:sp>
            <p:nvSpPr>
              <p:cNvPr id="3" name="2 Rectángulo"/>
              <p:cNvSpPr>
                <a:spLocks noRot="1" noChangeAspect="1" noMove="1" noResize="1" noEditPoints="1" noAdjustHandles="1" noChangeArrowheads="1" noChangeShapeType="1" noTextEdit="1"/>
              </p:cNvSpPr>
              <p:nvPr/>
            </p:nvSpPr>
            <p:spPr>
              <a:xfrm>
                <a:off x="4139952" y="3051850"/>
                <a:ext cx="2502024" cy="723981"/>
              </a:xfrm>
              <a:prstGeom prst="rect">
                <a:avLst/>
              </a:prstGeom>
              <a:blipFill rotWithShape="1">
                <a:blip r:embed="rId2"/>
                <a:stretch>
                  <a:fillRect b="-55932"/>
                </a:stretch>
              </a:blipFill>
            </p:spPr>
            <p:txBody>
              <a:bodyPr/>
              <a:lstStyle/>
              <a:p>
                <a:r>
                  <a:rPr lang="es-ES">
                    <a:noFill/>
                  </a:rPr>
                  <a:t> </a:t>
                </a:r>
              </a:p>
            </p:txBody>
          </p:sp>
        </mc:Fallback>
      </mc:AlternateContent>
      <p:graphicFrame>
        <p:nvGraphicFramePr>
          <p:cNvPr id="7" name="6 Tabla"/>
          <p:cNvGraphicFramePr>
            <a:graphicFrameLocks noGrp="1"/>
          </p:cNvGraphicFramePr>
          <p:nvPr>
            <p:extLst>
              <p:ext uri="{D42A27DB-BD31-4B8C-83A1-F6EECF244321}">
                <p14:modId xmlns:p14="http://schemas.microsoft.com/office/powerpoint/2010/main" val="1544332342"/>
              </p:ext>
            </p:extLst>
          </p:nvPr>
        </p:nvGraphicFramePr>
        <p:xfrm>
          <a:off x="1496764" y="4437112"/>
          <a:ext cx="5286376" cy="914400"/>
        </p:xfrm>
        <a:graphic>
          <a:graphicData uri="http://schemas.openxmlformats.org/drawingml/2006/table">
            <a:tbl>
              <a:tblPr firstRow="1" firstCol="1" bandRow="1">
                <a:tableStyleId>{5C22544A-7EE6-4342-B048-85BDC9FD1C3A}</a:tableStyleId>
              </a:tblPr>
              <a:tblGrid>
                <a:gridCol w="1239034"/>
                <a:gridCol w="1170446"/>
                <a:gridCol w="2876896"/>
              </a:tblGrid>
              <a:tr h="0">
                <a:tc>
                  <a:txBody>
                    <a:bodyPr/>
                    <a:lstStyle/>
                    <a:p>
                      <a:pPr algn="ctr">
                        <a:spcAft>
                          <a:spcPts val="0"/>
                        </a:spcAft>
                      </a:pPr>
                      <a:r>
                        <a:rPr lang="es-ES" sz="1000">
                          <a:effectLst/>
                        </a:rPr>
                        <a:t>Clase</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Cuantificación</a:t>
                      </a:r>
                      <a:endParaRPr lang="es-ES" sz="1100">
                        <a:effectLst/>
                        <a:latin typeface="Calibri"/>
                        <a:ea typeface="Calibri"/>
                        <a:cs typeface="Times New Roman"/>
                      </a:endParaRPr>
                    </a:p>
                  </a:txBody>
                  <a:tcPr marL="68580" marR="68580" marT="0" marB="0"/>
                </a:tc>
                <a:tc>
                  <a:txBody>
                    <a:bodyPr/>
                    <a:lstStyle/>
                    <a:p>
                      <a:pPr algn="ctr">
                        <a:spcAft>
                          <a:spcPts val="0"/>
                        </a:spcAft>
                      </a:pPr>
                      <a:r>
                        <a:rPr lang="es-ES" sz="1000">
                          <a:effectLst/>
                        </a:rPr>
                        <a:t>Nivel de exposición</a:t>
                      </a:r>
                      <a:endParaRPr lang="es-ES" sz="1100">
                        <a:effectLst/>
                        <a:latin typeface="Calibri"/>
                        <a:ea typeface="Calibri"/>
                        <a:cs typeface="Times New Roman"/>
                      </a:endParaRPr>
                    </a:p>
                  </a:txBody>
                  <a:tcPr marL="68580" marR="68580" marT="0" marB="0" anchor="ctr"/>
                </a:tc>
              </a:tr>
              <a:tr h="0">
                <a:tc>
                  <a:txBody>
                    <a:bodyPr/>
                    <a:lstStyle/>
                    <a:p>
                      <a:pPr>
                        <a:spcAft>
                          <a:spcPts val="0"/>
                        </a:spcAft>
                      </a:pPr>
                      <a:r>
                        <a:rPr lang="es-ES" sz="1000">
                          <a:effectLst/>
                        </a:rPr>
                        <a:t>Improbable</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1</a:t>
                      </a:r>
                      <a:endParaRPr lang="es-ES" sz="1100">
                        <a:effectLst/>
                        <a:latin typeface="Calibri"/>
                        <a:ea typeface="Calibri"/>
                        <a:cs typeface="Times New Roman"/>
                      </a:endParaRPr>
                    </a:p>
                  </a:txBody>
                  <a:tcPr marL="68580" marR="68580" marT="0" marB="0" anchor="ctr"/>
                </a:tc>
                <a:tc>
                  <a:txBody>
                    <a:bodyPr/>
                    <a:lstStyle/>
                    <a:p>
                      <a:pPr>
                        <a:spcAft>
                          <a:spcPts val="0"/>
                        </a:spcAft>
                      </a:pPr>
                      <a:r>
                        <a:rPr lang="es-ES" sz="1000">
                          <a:effectLst/>
                        </a:rPr>
                        <a:t>Entre 1 a 10 veces cada m</a:t>
                      </a:r>
                      <a:r>
                        <a:rPr lang="es-ES" sz="1000" baseline="30000">
                          <a:effectLst/>
                        </a:rPr>
                        <a:t>3</a:t>
                      </a:r>
                      <a:endParaRPr lang="es-ES" sz="1100">
                        <a:effectLst/>
                        <a:latin typeface="Calibri"/>
                        <a:ea typeface="Calibri"/>
                        <a:cs typeface="Times New Roman"/>
                      </a:endParaRPr>
                    </a:p>
                  </a:txBody>
                  <a:tcPr marL="68580" marR="68580" marT="0" marB="0" anchor="ctr"/>
                </a:tc>
              </a:tr>
              <a:tr h="0">
                <a:tc>
                  <a:txBody>
                    <a:bodyPr/>
                    <a:lstStyle/>
                    <a:p>
                      <a:pPr>
                        <a:spcAft>
                          <a:spcPts val="0"/>
                        </a:spcAft>
                      </a:pPr>
                      <a:r>
                        <a:rPr lang="es-ES" sz="1000">
                          <a:effectLst/>
                        </a:rPr>
                        <a:t>Poco probable</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2</a:t>
                      </a:r>
                      <a:endParaRPr lang="es-ES" sz="1100">
                        <a:effectLst/>
                        <a:latin typeface="Calibri"/>
                        <a:ea typeface="Calibri"/>
                        <a:cs typeface="Times New Roman"/>
                      </a:endParaRPr>
                    </a:p>
                  </a:txBody>
                  <a:tcPr marL="68580" marR="68580" marT="0" marB="0" anchor="ctr"/>
                </a:tc>
                <a:tc>
                  <a:txBody>
                    <a:bodyPr/>
                    <a:lstStyle/>
                    <a:p>
                      <a:pPr>
                        <a:spcAft>
                          <a:spcPts val="0"/>
                        </a:spcAft>
                      </a:pPr>
                      <a:r>
                        <a:rPr lang="es-ES" sz="1000">
                          <a:effectLst/>
                        </a:rPr>
                        <a:t>Entre 10 a 100 veces cada m</a:t>
                      </a:r>
                      <a:r>
                        <a:rPr lang="es-ES" sz="1000" baseline="30000">
                          <a:effectLst/>
                        </a:rPr>
                        <a:t>3</a:t>
                      </a:r>
                      <a:endParaRPr lang="es-ES" sz="1100">
                        <a:effectLst/>
                        <a:latin typeface="Calibri"/>
                        <a:ea typeface="Calibri"/>
                        <a:cs typeface="Times New Roman"/>
                      </a:endParaRPr>
                    </a:p>
                  </a:txBody>
                  <a:tcPr marL="68580" marR="68580" marT="0" marB="0" anchor="ctr"/>
                </a:tc>
              </a:tr>
              <a:tr h="0">
                <a:tc>
                  <a:txBody>
                    <a:bodyPr/>
                    <a:lstStyle/>
                    <a:p>
                      <a:pPr>
                        <a:spcAft>
                          <a:spcPts val="0"/>
                        </a:spcAft>
                      </a:pPr>
                      <a:r>
                        <a:rPr lang="es-ES" sz="1000">
                          <a:effectLst/>
                        </a:rPr>
                        <a:t>Probable</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3</a:t>
                      </a:r>
                      <a:endParaRPr lang="es-ES" sz="1100">
                        <a:effectLst/>
                        <a:latin typeface="Calibri"/>
                        <a:ea typeface="Calibri"/>
                        <a:cs typeface="Times New Roman"/>
                      </a:endParaRPr>
                    </a:p>
                  </a:txBody>
                  <a:tcPr marL="68580" marR="68580" marT="0" marB="0" anchor="ctr"/>
                </a:tc>
                <a:tc>
                  <a:txBody>
                    <a:bodyPr/>
                    <a:lstStyle/>
                    <a:p>
                      <a:pPr>
                        <a:spcAft>
                          <a:spcPts val="0"/>
                        </a:spcAft>
                      </a:pPr>
                      <a:r>
                        <a:rPr lang="es-ES" sz="1000">
                          <a:effectLst/>
                        </a:rPr>
                        <a:t>Entre 100 a 1000 veces cada m</a:t>
                      </a:r>
                      <a:r>
                        <a:rPr lang="es-ES" sz="1000" baseline="30000">
                          <a:effectLst/>
                        </a:rPr>
                        <a:t>3</a:t>
                      </a:r>
                      <a:endParaRPr lang="es-ES" sz="1100">
                        <a:effectLst/>
                        <a:latin typeface="Calibri"/>
                        <a:ea typeface="Calibri"/>
                        <a:cs typeface="Times New Roman"/>
                      </a:endParaRPr>
                    </a:p>
                  </a:txBody>
                  <a:tcPr marL="68580" marR="68580" marT="0" marB="0" anchor="ctr"/>
                </a:tc>
              </a:tr>
              <a:tr h="0">
                <a:tc>
                  <a:txBody>
                    <a:bodyPr/>
                    <a:lstStyle/>
                    <a:p>
                      <a:pPr>
                        <a:spcAft>
                          <a:spcPts val="0"/>
                        </a:spcAft>
                      </a:pPr>
                      <a:r>
                        <a:rPr lang="es-ES" sz="1000">
                          <a:effectLst/>
                        </a:rPr>
                        <a:t>Bastante probable</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4</a:t>
                      </a:r>
                      <a:endParaRPr lang="es-ES" sz="1100">
                        <a:effectLst/>
                        <a:latin typeface="Calibri"/>
                        <a:ea typeface="Calibri"/>
                        <a:cs typeface="Times New Roman"/>
                      </a:endParaRPr>
                    </a:p>
                  </a:txBody>
                  <a:tcPr marL="68580" marR="68580" marT="0" marB="0" anchor="ctr"/>
                </a:tc>
                <a:tc>
                  <a:txBody>
                    <a:bodyPr/>
                    <a:lstStyle/>
                    <a:p>
                      <a:pPr>
                        <a:spcAft>
                          <a:spcPts val="0"/>
                        </a:spcAft>
                      </a:pPr>
                      <a:r>
                        <a:rPr lang="es-ES" sz="1000">
                          <a:effectLst/>
                        </a:rPr>
                        <a:t>Entre 1.000 a 10.000 veces cada m</a:t>
                      </a:r>
                      <a:r>
                        <a:rPr lang="es-ES" sz="1000" baseline="30000">
                          <a:effectLst/>
                        </a:rPr>
                        <a:t>3</a:t>
                      </a:r>
                      <a:endParaRPr lang="es-ES" sz="1100">
                        <a:effectLst/>
                        <a:latin typeface="Calibri"/>
                        <a:ea typeface="Calibri"/>
                        <a:cs typeface="Times New Roman"/>
                      </a:endParaRPr>
                    </a:p>
                  </a:txBody>
                  <a:tcPr marL="68580" marR="68580" marT="0" marB="0" anchor="ctr"/>
                </a:tc>
              </a:tr>
              <a:tr h="0">
                <a:tc>
                  <a:txBody>
                    <a:bodyPr/>
                    <a:lstStyle/>
                    <a:p>
                      <a:pPr>
                        <a:spcAft>
                          <a:spcPts val="0"/>
                        </a:spcAft>
                      </a:pPr>
                      <a:r>
                        <a:rPr lang="es-ES" sz="1000">
                          <a:effectLst/>
                        </a:rPr>
                        <a:t>Muy probable</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5</a:t>
                      </a:r>
                      <a:endParaRPr lang="es-ES" sz="1100">
                        <a:effectLst/>
                        <a:latin typeface="Calibri"/>
                        <a:ea typeface="Calibri"/>
                        <a:cs typeface="Times New Roman"/>
                      </a:endParaRPr>
                    </a:p>
                  </a:txBody>
                  <a:tcPr marL="68580" marR="68580" marT="0" marB="0" anchor="ctr"/>
                </a:tc>
                <a:tc>
                  <a:txBody>
                    <a:bodyPr/>
                    <a:lstStyle/>
                    <a:p>
                      <a:pPr>
                        <a:spcAft>
                          <a:spcPts val="0"/>
                        </a:spcAft>
                      </a:pPr>
                      <a:r>
                        <a:rPr lang="es-ES" sz="1000" dirty="0">
                          <a:effectLst/>
                        </a:rPr>
                        <a:t>Más de 10.000 veces cada m</a:t>
                      </a:r>
                      <a:r>
                        <a:rPr lang="es-ES" sz="1000" baseline="30000" dirty="0">
                          <a:effectLst/>
                        </a:rPr>
                        <a:t>3</a:t>
                      </a:r>
                      <a:endParaRPr lang="es-ES" sz="11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17992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dirty="0" smtClean="0"/>
              <a:t>Introducción</a:t>
            </a:r>
            <a:endParaRPr lang="es-ES" sz="3200" dirty="0"/>
          </a:p>
        </p:txBody>
      </p:sp>
      <p:graphicFrame>
        <p:nvGraphicFramePr>
          <p:cNvPr id="6" name="5 Diagrama"/>
          <p:cNvGraphicFramePr/>
          <p:nvPr>
            <p:extLst>
              <p:ext uri="{D42A27DB-BD31-4B8C-83A1-F6EECF244321}">
                <p14:modId xmlns:p14="http://schemas.microsoft.com/office/powerpoint/2010/main" val="1874966514"/>
              </p:ext>
            </p:extLst>
          </p:nvPr>
        </p:nvGraphicFramePr>
        <p:xfrm>
          <a:off x="251520" y="1124744"/>
          <a:ext cx="609600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Elipse"/>
          <p:cNvSpPr/>
          <p:nvPr/>
        </p:nvSpPr>
        <p:spPr>
          <a:xfrm>
            <a:off x="1835696" y="5445224"/>
            <a:ext cx="2880320" cy="74363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dirty="0" smtClean="0"/>
              <a:t>Accidentes producto del mal manejo de desechos peligrosos</a:t>
            </a:r>
            <a:endParaRPr lang="es-ES" sz="1400" dirty="0"/>
          </a:p>
        </p:txBody>
      </p:sp>
      <p:sp>
        <p:nvSpPr>
          <p:cNvPr id="9" name="8 CuadroTexto"/>
          <p:cNvSpPr txBox="1"/>
          <p:nvPr/>
        </p:nvSpPr>
        <p:spPr>
          <a:xfrm>
            <a:off x="5868144" y="1556792"/>
            <a:ext cx="2880320" cy="3970318"/>
          </a:xfrm>
          <a:prstGeom prst="rect">
            <a:avLst/>
          </a:prstGeom>
          <a:noFill/>
        </p:spPr>
        <p:txBody>
          <a:bodyPr wrap="square" rtlCol="0">
            <a:spAutoFit/>
          </a:bodyPr>
          <a:lstStyle/>
          <a:p>
            <a:r>
              <a:rPr lang="es-ES" dirty="0" smtClean="0"/>
              <a:t>Bahía de Minamata (Japón)</a:t>
            </a:r>
          </a:p>
          <a:p>
            <a:pPr marL="285750" indent="-285750">
              <a:buFont typeface="Arial" panose="020B0604020202020204" pitchFamily="34" charset="0"/>
              <a:buChar char="•"/>
            </a:pPr>
            <a:r>
              <a:rPr lang="es-ES" dirty="0" smtClean="0"/>
              <a:t>Entre 1932 a 1968</a:t>
            </a:r>
          </a:p>
          <a:p>
            <a:pPr marL="285750" indent="-285750">
              <a:buFont typeface="Arial" panose="020B0604020202020204" pitchFamily="34" charset="0"/>
              <a:buChar char="•"/>
            </a:pPr>
            <a:r>
              <a:rPr lang="es-ES" dirty="0" smtClean="0"/>
              <a:t>Se vertieron aprox. 27 toneladas de compuestos de mercurio.</a:t>
            </a:r>
          </a:p>
          <a:p>
            <a:endParaRPr lang="es-ES" dirty="0" smtClean="0"/>
          </a:p>
          <a:p>
            <a:r>
              <a:rPr lang="es-ES" dirty="0" smtClean="0"/>
              <a:t>Seveso (Italia)</a:t>
            </a:r>
          </a:p>
          <a:p>
            <a:pPr marL="285750" indent="-285750">
              <a:buFont typeface="Arial" panose="020B0604020202020204" pitchFamily="34" charset="0"/>
              <a:buChar char="•"/>
            </a:pPr>
            <a:r>
              <a:rPr lang="es-ES" dirty="0"/>
              <a:t>En el año </a:t>
            </a:r>
            <a:r>
              <a:rPr lang="es-ES" dirty="0" smtClean="0"/>
              <a:t>1976</a:t>
            </a:r>
          </a:p>
          <a:p>
            <a:pPr marL="285750" indent="-285750">
              <a:buFont typeface="Arial" panose="020B0604020202020204" pitchFamily="34" charset="0"/>
              <a:buChar char="•"/>
            </a:pPr>
            <a:r>
              <a:rPr lang="es-ES" dirty="0" smtClean="0"/>
              <a:t>Escape de gases que se produjo al estallar una válvula de seguridad de una industria química industria </a:t>
            </a:r>
            <a:r>
              <a:rPr lang="es-ES" dirty="0"/>
              <a:t>liberando </a:t>
            </a:r>
            <a:r>
              <a:rPr lang="es-ES" dirty="0" smtClean="0"/>
              <a:t>al ambiente TCDD.</a:t>
            </a:r>
            <a:endParaRPr lang="es-ES" dirty="0"/>
          </a:p>
        </p:txBody>
      </p:sp>
    </p:spTree>
    <p:extLst>
      <p:ext uri="{BB962C8B-B14F-4D97-AF65-F5344CB8AC3E}">
        <p14:creationId xmlns:p14="http://schemas.microsoft.com/office/powerpoint/2010/main" val="245075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S" sz="2800" dirty="0"/>
              <a:t>Jerarquización de desechos peligrosos y/o </a:t>
            </a:r>
            <a:r>
              <a:rPr lang="es-ES" sz="2800" dirty="0" smtClean="0"/>
              <a:t>especiales</a:t>
            </a:r>
            <a:endParaRPr lang="es-ES" sz="2800" dirty="0"/>
          </a:p>
        </p:txBody>
      </p:sp>
      <p:sp>
        <p:nvSpPr>
          <p:cNvPr id="3" name="2 Marcador de contenido"/>
          <p:cNvSpPr>
            <a:spLocks noGrp="1"/>
          </p:cNvSpPr>
          <p:nvPr>
            <p:ph idx="1"/>
          </p:nvPr>
        </p:nvSpPr>
        <p:spPr>
          <a:xfrm>
            <a:off x="457200" y="1412776"/>
            <a:ext cx="8229600" cy="4713387"/>
          </a:xfrm>
        </p:spPr>
        <p:txBody>
          <a:bodyPr>
            <a:normAutofit/>
          </a:bodyPr>
          <a:lstStyle/>
          <a:p>
            <a:pPr lvl="0"/>
            <a:r>
              <a:rPr lang="es-MX" sz="2400" dirty="0" smtClean="0"/>
              <a:t>Identificación </a:t>
            </a:r>
            <a:r>
              <a:rPr lang="es-MX" sz="2400" dirty="0"/>
              <a:t>y </a:t>
            </a:r>
            <a:r>
              <a:rPr lang="es-EC" sz="2400" dirty="0"/>
              <a:t>valoración</a:t>
            </a:r>
            <a:r>
              <a:rPr lang="es-ES" sz="2400" dirty="0"/>
              <a:t> de desechos </a:t>
            </a:r>
            <a:r>
              <a:rPr lang="es-ES" sz="2400" dirty="0" smtClean="0"/>
              <a:t>biológico-infecciosos</a:t>
            </a:r>
          </a:p>
          <a:p>
            <a:pPr marL="0" lvl="0" indent="0">
              <a:buNone/>
            </a:pPr>
            <a:endParaRPr lang="es-ES" sz="2400" dirty="0"/>
          </a:p>
        </p:txBody>
      </p:sp>
      <p:graphicFrame>
        <p:nvGraphicFramePr>
          <p:cNvPr id="5" name="4 Tabla"/>
          <p:cNvGraphicFramePr>
            <a:graphicFrameLocks noGrp="1"/>
          </p:cNvGraphicFramePr>
          <p:nvPr>
            <p:extLst>
              <p:ext uri="{D42A27DB-BD31-4B8C-83A1-F6EECF244321}">
                <p14:modId xmlns:p14="http://schemas.microsoft.com/office/powerpoint/2010/main" val="2483848064"/>
              </p:ext>
            </p:extLst>
          </p:nvPr>
        </p:nvGraphicFramePr>
        <p:xfrm>
          <a:off x="755576" y="1844824"/>
          <a:ext cx="7653536" cy="1296143"/>
        </p:xfrm>
        <a:graphic>
          <a:graphicData uri="http://schemas.openxmlformats.org/drawingml/2006/table">
            <a:tbl>
              <a:tblPr firstRow="1" firstCol="1" bandRow="1">
                <a:tableStyleId>{5C22544A-7EE6-4342-B048-85BDC9FD1C3A}</a:tableStyleId>
              </a:tblPr>
              <a:tblGrid>
                <a:gridCol w="742393"/>
                <a:gridCol w="956692"/>
                <a:gridCol w="844951"/>
                <a:gridCol w="900056"/>
                <a:gridCol w="898525"/>
                <a:gridCol w="737800"/>
                <a:gridCol w="844951"/>
                <a:gridCol w="849543"/>
                <a:gridCol w="457681"/>
                <a:gridCol w="420944"/>
              </a:tblGrid>
              <a:tr h="330599">
                <a:tc gridSpan="8">
                  <a:txBody>
                    <a:bodyPr/>
                    <a:lstStyle/>
                    <a:p>
                      <a:pPr algn="ctr">
                        <a:spcAft>
                          <a:spcPts val="0"/>
                        </a:spcAft>
                      </a:pPr>
                      <a:r>
                        <a:rPr lang="es-ES" sz="800" dirty="0">
                          <a:effectLst/>
                        </a:rPr>
                        <a:t>Información de los desechos</a:t>
                      </a:r>
                      <a:endParaRPr lang="es-ES" sz="800" dirty="0">
                        <a:effectLst/>
                        <a:latin typeface="Calibri"/>
                        <a:ea typeface="Calibri"/>
                        <a:cs typeface="Times New Roman"/>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spcAft>
                          <a:spcPts val="0"/>
                        </a:spcAft>
                      </a:pPr>
                      <a:r>
                        <a:rPr lang="es-ES" sz="800">
                          <a:effectLst/>
                        </a:rPr>
                        <a:t>Posición en la matriz</a:t>
                      </a:r>
                      <a:endParaRPr lang="es-ES" sz="800">
                        <a:effectLst/>
                        <a:latin typeface="Calibri"/>
                        <a:ea typeface="Calibri"/>
                        <a:cs typeface="Times New Roman"/>
                      </a:endParaRPr>
                    </a:p>
                  </a:txBody>
                  <a:tcPr marL="68580" marR="68580" marT="0" marB="0" anchor="ctr"/>
                </a:tc>
                <a:tc hMerge="1">
                  <a:txBody>
                    <a:bodyPr/>
                    <a:lstStyle/>
                    <a:p>
                      <a:endParaRPr lang="es-ES"/>
                    </a:p>
                  </a:txBody>
                  <a:tcPr/>
                </a:tc>
              </a:tr>
              <a:tr h="727318">
                <a:tc>
                  <a:txBody>
                    <a:bodyPr/>
                    <a:lstStyle/>
                    <a:p>
                      <a:pPr algn="ctr">
                        <a:spcAft>
                          <a:spcPts val="0"/>
                        </a:spcAft>
                      </a:pPr>
                      <a:r>
                        <a:rPr lang="es-ES" sz="800" dirty="0">
                          <a:solidFill>
                            <a:schemeClr val="bg1"/>
                          </a:solidFill>
                          <a:effectLst/>
                        </a:rPr>
                        <a:t>Código</a:t>
                      </a:r>
                      <a:endParaRPr lang="es-ES" sz="800" dirty="0">
                        <a:solidFill>
                          <a:schemeClr val="bg1"/>
                        </a:solidFill>
                        <a:effectLst/>
                        <a:latin typeface="Calibri"/>
                        <a:ea typeface="Calibri"/>
                        <a:cs typeface="Times New Roman"/>
                      </a:endParaRPr>
                    </a:p>
                  </a:txBody>
                  <a:tcPr marL="68580" marR="68580" marT="0" marB="0" anchor="ctr"/>
                </a:tc>
                <a:tc>
                  <a:txBody>
                    <a:bodyPr/>
                    <a:lstStyle/>
                    <a:p>
                      <a:pPr algn="ctr">
                        <a:spcAft>
                          <a:spcPts val="0"/>
                        </a:spcAft>
                      </a:pPr>
                      <a:r>
                        <a:rPr lang="es-ES" sz="800" dirty="0">
                          <a:solidFill>
                            <a:schemeClr val="bg1"/>
                          </a:solidFill>
                          <a:effectLst/>
                        </a:rPr>
                        <a:t>Descripción de desecho</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algn="ctr">
                        <a:spcAft>
                          <a:spcPts val="0"/>
                        </a:spcAft>
                      </a:pPr>
                      <a:r>
                        <a:rPr lang="es-ES" sz="800" dirty="0">
                          <a:solidFill>
                            <a:schemeClr val="bg1"/>
                          </a:solidFill>
                          <a:effectLst/>
                        </a:rPr>
                        <a:t>Detalle de desecho</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algn="ctr">
                        <a:spcAft>
                          <a:spcPts val="0"/>
                        </a:spcAft>
                      </a:pPr>
                      <a:r>
                        <a:rPr lang="es-ES" sz="800" dirty="0">
                          <a:solidFill>
                            <a:schemeClr val="bg1"/>
                          </a:solidFill>
                          <a:effectLst/>
                        </a:rPr>
                        <a:t>Cantidad (toneladas)</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algn="ctr">
                        <a:spcAft>
                          <a:spcPts val="0"/>
                        </a:spcAft>
                      </a:pPr>
                      <a:r>
                        <a:rPr lang="es-ES" sz="800" dirty="0">
                          <a:solidFill>
                            <a:schemeClr val="bg1"/>
                          </a:solidFill>
                          <a:effectLst/>
                        </a:rPr>
                        <a:t>Categoría sustancia infecciosa</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algn="ctr">
                        <a:spcAft>
                          <a:spcPts val="0"/>
                        </a:spcAft>
                      </a:pPr>
                      <a:r>
                        <a:rPr lang="es-ES" sz="800" dirty="0">
                          <a:solidFill>
                            <a:schemeClr val="bg1"/>
                          </a:solidFill>
                          <a:effectLst/>
                        </a:rPr>
                        <a:t>Nº ONU</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algn="ctr">
                        <a:spcAft>
                          <a:spcPts val="0"/>
                        </a:spcAft>
                      </a:pPr>
                      <a:r>
                        <a:rPr lang="es-ES" sz="800" dirty="0">
                          <a:solidFill>
                            <a:schemeClr val="bg1"/>
                          </a:solidFill>
                          <a:effectLst/>
                        </a:rPr>
                        <a:t>CRTIB</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algn="ctr">
                        <a:spcAft>
                          <a:spcPts val="0"/>
                        </a:spcAft>
                      </a:pPr>
                      <a:r>
                        <a:rPr lang="es-ES" sz="800" dirty="0">
                          <a:solidFill>
                            <a:schemeClr val="bg1"/>
                          </a:solidFill>
                          <a:effectLst/>
                        </a:rPr>
                        <a:t>Nivel de exposición</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marL="71755" marR="71755" algn="ctr">
                        <a:spcAft>
                          <a:spcPts val="0"/>
                        </a:spcAft>
                      </a:pPr>
                      <a:r>
                        <a:rPr lang="es-ES" sz="800" dirty="0">
                          <a:solidFill>
                            <a:schemeClr val="bg1"/>
                          </a:solidFill>
                          <a:effectLst/>
                        </a:rPr>
                        <a:t>Prioridad</a:t>
                      </a:r>
                      <a:endParaRPr lang="es-ES" sz="800" dirty="0">
                        <a:solidFill>
                          <a:schemeClr val="bg1"/>
                        </a:solidFill>
                        <a:effectLst/>
                        <a:latin typeface="Calibri"/>
                        <a:ea typeface="Calibri"/>
                        <a:cs typeface="Times New Roman"/>
                      </a:endParaRPr>
                    </a:p>
                  </a:txBody>
                  <a:tcPr marL="68580" marR="68580" marT="0" marB="0" vert="vert270" anchor="ctr">
                    <a:solidFill>
                      <a:schemeClr val="accent1"/>
                    </a:solidFill>
                  </a:tcPr>
                </a:tc>
                <a:tc>
                  <a:txBody>
                    <a:bodyPr/>
                    <a:lstStyle/>
                    <a:p>
                      <a:pPr marL="71755" marR="71755" algn="ctr">
                        <a:spcAft>
                          <a:spcPts val="0"/>
                        </a:spcAft>
                      </a:pPr>
                      <a:r>
                        <a:rPr lang="es-ES" sz="800" dirty="0">
                          <a:solidFill>
                            <a:schemeClr val="bg1"/>
                          </a:solidFill>
                          <a:effectLst/>
                        </a:rPr>
                        <a:t>Probabilidad</a:t>
                      </a:r>
                      <a:endParaRPr lang="es-ES" sz="800" dirty="0">
                        <a:solidFill>
                          <a:schemeClr val="bg1"/>
                        </a:solidFill>
                        <a:effectLst/>
                        <a:latin typeface="Calibri"/>
                        <a:ea typeface="Calibri"/>
                        <a:cs typeface="Times New Roman"/>
                      </a:endParaRPr>
                    </a:p>
                  </a:txBody>
                  <a:tcPr marL="68580" marR="68580" marT="0" marB="0" vert="vert270" anchor="ctr">
                    <a:solidFill>
                      <a:schemeClr val="accent1"/>
                    </a:solidFill>
                  </a:tcPr>
                </a:tc>
              </a:tr>
              <a:tr h="238226">
                <a:tc>
                  <a:txBody>
                    <a:bodyPr/>
                    <a:lstStyle/>
                    <a:p>
                      <a:pPr algn="ctr">
                        <a:spcAft>
                          <a:spcPts val="0"/>
                        </a:spcAft>
                      </a:pPr>
                      <a:r>
                        <a:rPr lang="es-ES" sz="800" b="0" dirty="0">
                          <a:solidFill>
                            <a:schemeClr val="tx1"/>
                          </a:solidFill>
                          <a:effectLst/>
                        </a:rPr>
                        <a:t>[A]</a:t>
                      </a:r>
                      <a:endParaRPr lang="es-ES" sz="8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[B]</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[C]</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[D]</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[E]</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[F]</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[G]</a:t>
                      </a:r>
                      <a:endParaRPr lang="es-ES" sz="8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[H]</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[I]</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[J]</a:t>
                      </a:r>
                      <a:endParaRPr lang="es-ES" sz="8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bl>
          </a:graphicData>
        </a:graphic>
      </p:graphicFrame>
      <p:sp>
        <p:nvSpPr>
          <p:cNvPr id="7" name="6 Flecha derecha"/>
          <p:cNvSpPr/>
          <p:nvPr/>
        </p:nvSpPr>
        <p:spPr>
          <a:xfrm rot="18253494">
            <a:off x="7202968" y="3382657"/>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0" name="9 Tabla"/>
          <p:cNvGraphicFramePr>
            <a:graphicFrameLocks noGrp="1"/>
          </p:cNvGraphicFramePr>
          <p:nvPr>
            <p:extLst>
              <p:ext uri="{D42A27DB-BD31-4B8C-83A1-F6EECF244321}">
                <p14:modId xmlns:p14="http://schemas.microsoft.com/office/powerpoint/2010/main" val="3188899205"/>
              </p:ext>
            </p:extLst>
          </p:nvPr>
        </p:nvGraphicFramePr>
        <p:xfrm>
          <a:off x="6213980" y="4034043"/>
          <a:ext cx="1810544" cy="670560"/>
        </p:xfrm>
        <a:graphic>
          <a:graphicData uri="http://schemas.openxmlformats.org/drawingml/2006/table">
            <a:tbl>
              <a:tblPr firstRow="1" firstCol="1" bandRow="1">
                <a:tableStyleId>{5C22544A-7EE6-4342-B048-85BDC9FD1C3A}</a:tableStyleId>
              </a:tblPr>
              <a:tblGrid>
                <a:gridCol w="905272"/>
                <a:gridCol w="905272"/>
              </a:tblGrid>
              <a:tr h="0">
                <a:tc>
                  <a:txBody>
                    <a:bodyPr/>
                    <a:lstStyle/>
                    <a:p>
                      <a:pPr>
                        <a:spcAft>
                          <a:spcPts val="0"/>
                        </a:spcAft>
                      </a:pPr>
                      <a:r>
                        <a:rPr lang="es-ES" sz="1100" dirty="0">
                          <a:effectLst/>
                        </a:rPr>
                        <a:t>Prioridad</a:t>
                      </a:r>
                      <a:endParaRPr lang="es-ES" sz="1100" dirty="0">
                        <a:effectLst/>
                        <a:latin typeface="Calibri"/>
                        <a:ea typeface="Calibri"/>
                        <a:cs typeface="Times New Roman"/>
                      </a:endParaRPr>
                    </a:p>
                  </a:txBody>
                  <a:tcPr marL="68580" marR="68580" marT="0" marB="0"/>
                </a:tc>
                <a:tc>
                  <a:txBody>
                    <a:bodyPr/>
                    <a:lstStyle/>
                    <a:p>
                      <a:pPr algn="ctr">
                        <a:spcAft>
                          <a:spcPts val="0"/>
                        </a:spcAft>
                      </a:pPr>
                      <a:r>
                        <a:rPr lang="es-ES" sz="1100">
                          <a:effectLst/>
                        </a:rPr>
                        <a:t>Asignación de letra</a:t>
                      </a:r>
                      <a:endParaRPr lang="es-ES" sz="1100">
                        <a:effectLst/>
                        <a:latin typeface="Calibri"/>
                        <a:ea typeface="Calibri"/>
                        <a:cs typeface="Times New Roman"/>
                      </a:endParaRPr>
                    </a:p>
                  </a:txBody>
                  <a:tcPr marL="68580" marR="68580" marT="0" marB="0"/>
                </a:tc>
              </a:tr>
              <a:tr h="0">
                <a:tc>
                  <a:txBody>
                    <a:bodyPr/>
                    <a:lstStyle/>
                    <a:p>
                      <a:pPr algn="ctr">
                        <a:spcAft>
                          <a:spcPts val="0"/>
                        </a:spcAft>
                      </a:pPr>
                      <a:r>
                        <a:rPr lang="es-ES" sz="1100">
                          <a:effectLst/>
                        </a:rPr>
                        <a:t>Categoría A</a:t>
                      </a:r>
                      <a:endParaRPr lang="es-ES" sz="1100">
                        <a:effectLst/>
                        <a:latin typeface="Calibri"/>
                        <a:ea typeface="Calibri"/>
                        <a:cs typeface="Times New Roman"/>
                      </a:endParaRPr>
                    </a:p>
                  </a:txBody>
                  <a:tcPr marL="68580" marR="68580" marT="0" marB="0"/>
                </a:tc>
                <a:tc>
                  <a:txBody>
                    <a:bodyPr/>
                    <a:lstStyle/>
                    <a:p>
                      <a:pPr algn="ctr">
                        <a:spcAft>
                          <a:spcPts val="0"/>
                        </a:spcAft>
                      </a:pPr>
                      <a:r>
                        <a:rPr lang="es-ES" sz="1100" dirty="0">
                          <a:effectLst/>
                        </a:rPr>
                        <a:t>D</a:t>
                      </a:r>
                      <a:endParaRPr lang="es-ES" sz="1100" dirty="0">
                        <a:effectLst/>
                        <a:latin typeface="Calibri"/>
                        <a:ea typeface="Calibri"/>
                        <a:cs typeface="Times New Roman"/>
                      </a:endParaRPr>
                    </a:p>
                  </a:txBody>
                  <a:tcPr marL="68580" marR="68580" marT="0" marB="0"/>
                </a:tc>
              </a:tr>
              <a:tr h="0">
                <a:tc>
                  <a:txBody>
                    <a:bodyPr/>
                    <a:lstStyle/>
                    <a:p>
                      <a:pPr algn="ctr">
                        <a:spcAft>
                          <a:spcPts val="0"/>
                        </a:spcAft>
                      </a:pPr>
                      <a:r>
                        <a:rPr lang="es-ES" sz="1100">
                          <a:effectLst/>
                        </a:rPr>
                        <a:t>Categoría B</a:t>
                      </a:r>
                      <a:endParaRPr lang="es-ES" sz="1100">
                        <a:effectLst/>
                        <a:latin typeface="Calibri"/>
                        <a:ea typeface="Calibri"/>
                        <a:cs typeface="Times New Roman"/>
                      </a:endParaRPr>
                    </a:p>
                  </a:txBody>
                  <a:tcPr marL="68580" marR="68580" marT="0" marB="0"/>
                </a:tc>
                <a:tc>
                  <a:txBody>
                    <a:bodyPr/>
                    <a:lstStyle/>
                    <a:p>
                      <a:pPr algn="ctr">
                        <a:spcAft>
                          <a:spcPts val="0"/>
                        </a:spcAft>
                      </a:pPr>
                      <a:r>
                        <a:rPr lang="es-ES" sz="1100" dirty="0">
                          <a:effectLst/>
                        </a:rPr>
                        <a:t>B</a:t>
                      </a:r>
                      <a:endParaRPr lang="es-ES" sz="1100" dirty="0">
                        <a:effectLst/>
                        <a:latin typeface="Calibri"/>
                        <a:ea typeface="Calibri"/>
                        <a:cs typeface="Times New Roman"/>
                      </a:endParaRPr>
                    </a:p>
                  </a:txBody>
                  <a:tcPr marL="68580" marR="68580" marT="0" marB="0"/>
                </a:tc>
              </a:tr>
            </a:tbl>
          </a:graphicData>
        </a:graphic>
      </p:graphicFrame>
      <p:graphicFrame>
        <p:nvGraphicFramePr>
          <p:cNvPr id="11" name="10 Diagrama"/>
          <p:cNvGraphicFramePr/>
          <p:nvPr>
            <p:extLst>
              <p:ext uri="{D42A27DB-BD31-4B8C-83A1-F6EECF244321}">
                <p14:modId xmlns:p14="http://schemas.microsoft.com/office/powerpoint/2010/main" val="3348565278"/>
              </p:ext>
            </p:extLst>
          </p:nvPr>
        </p:nvGraphicFramePr>
        <p:xfrm>
          <a:off x="2123728" y="4365104"/>
          <a:ext cx="3960440" cy="1605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11 Flecha derecha"/>
          <p:cNvSpPr/>
          <p:nvPr/>
        </p:nvSpPr>
        <p:spPr>
          <a:xfrm rot="18253494">
            <a:off x="4394656" y="3598682"/>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Abrir llave"/>
          <p:cNvSpPr/>
          <p:nvPr/>
        </p:nvSpPr>
        <p:spPr>
          <a:xfrm rot="16200000">
            <a:off x="4881981" y="2436646"/>
            <a:ext cx="209837" cy="176249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13 Rectángulo"/>
          <p:cNvSpPr/>
          <p:nvPr/>
        </p:nvSpPr>
        <p:spPr>
          <a:xfrm>
            <a:off x="500195" y="3432216"/>
            <a:ext cx="3855780" cy="923330"/>
          </a:xfrm>
          <a:prstGeom prst="rect">
            <a:avLst/>
          </a:prstGeom>
        </p:spPr>
        <p:txBody>
          <a:bodyPr wrap="square">
            <a:spAutoFit/>
          </a:bodyPr>
          <a:lstStyle/>
          <a:p>
            <a:r>
              <a:rPr lang="es-ES" dirty="0"/>
              <a:t>Datos tomados de Recomendaciones relativas al transporte de mercancías peligrosas (ONU)</a:t>
            </a:r>
          </a:p>
        </p:txBody>
      </p:sp>
    </p:spTree>
    <p:extLst>
      <p:ext uri="{BB962C8B-B14F-4D97-AF65-F5344CB8AC3E}">
        <p14:creationId xmlns:p14="http://schemas.microsoft.com/office/powerpoint/2010/main" val="96301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S" sz="2800" dirty="0"/>
              <a:t>Jerarquización de desechos peligrosos y/o </a:t>
            </a:r>
            <a:r>
              <a:rPr lang="es-ES" sz="2800" dirty="0" smtClean="0"/>
              <a:t>especiales</a:t>
            </a:r>
            <a:endParaRPr lang="es-ES" sz="2800" dirty="0"/>
          </a:p>
        </p:txBody>
      </p:sp>
      <p:sp>
        <p:nvSpPr>
          <p:cNvPr id="3" name="2 Marcador de contenido"/>
          <p:cNvSpPr>
            <a:spLocks noGrp="1"/>
          </p:cNvSpPr>
          <p:nvPr>
            <p:ph idx="1"/>
          </p:nvPr>
        </p:nvSpPr>
        <p:spPr>
          <a:xfrm>
            <a:off x="457200" y="1412776"/>
            <a:ext cx="8229600" cy="4713387"/>
          </a:xfrm>
        </p:spPr>
        <p:txBody>
          <a:bodyPr>
            <a:normAutofit/>
          </a:bodyPr>
          <a:lstStyle/>
          <a:p>
            <a:pPr lvl="0"/>
            <a:r>
              <a:rPr lang="es-MX" sz="2400" dirty="0" smtClean="0"/>
              <a:t>Identificación </a:t>
            </a:r>
            <a:r>
              <a:rPr lang="es-MX" sz="2400" dirty="0"/>
              <a:t>y </a:t>
            </a:r>
            <a:r>
              <a:rPr lang="es-EC" sz="2400" dirty="0"/>
              <a:t>valoración</a:t>
            </a:r>
            <a:r>
              <a:rPr lang="es-ES" sz="2400" dirty="0"/>
              <a:t> de desechos </a:t>
            </a:r>
            <a:r>
              <a:rPr lang="es-ES" sz="2400" dirty="0" smtClean="0"/>
              <a:t>biológico-infecciosos</a:t>
            </a:r>
          </a:p>
          <a:p>
            <a:pPr marL="0" lvl="0" indent="0">
              <a:buNone/>
            </a:pPr>
            <a:endParaRPr lang="es-ES" sz="2400" dirty="0"/>
          </a:p>
        </p:txBody>
      </p:sp>
      <p:graphicFrame>
        <p:nvGraphicFramePr>
          <p:cNvPr id="5" name="4 Tabla"/>
          <p:cNvGraphicFramePr>
            <a:graphicFrameLocks noGrp="1"/>
          </p:cNvGraphicFramePr>
          <p:nvPr>
            <p:extLst>
              <p:ext uri="{D42A27DB-BD31-4B8C-83A1-F6EECF244321}">
                <p14:modId xmlns:p14="http://schemas.microsoft.com/office/powerpoint/2010/main" val="1906361132"/>
              </p:ext>
            </p:extLst>
          </p:nvPr>
        </p:nvGraphicFramePr>
        <p:xfrm>
          <a:off x="755576" y="1844824"/>
          <a:ext cx="7653536" cy="1296143"/>
        </p:xfrm>
        <a:graphic>
          <a:graphicData uri="http://schemas.openxmlformats.org/drawingml/2006/table">
            <a:tbl>
              <a:tblPr firstRow="1" firstCol="1" bandRow="1">
                <a:tableStyleId>{5C22544A-7EE6-4342-B048-85BDC9FD1C3A}</a:tableStyleId>
              </a:tblPr>
              <a:tblGrid>
                <a:gridCol w="742393"/>
                <a:gridCol w="956692"/>
                <a:gridCol w="844951"/>
                <a:gridCol w="900056"/>
                <a:gridCol w="898525"/>
                <a:gridCol w="737800"/>
                <a:gridCol w="844951"/>
                <a:gridCol w="849543"/>
                <a:gridCol w="457681"/>
                <a:gridCol w="420944"/>
              </a:tblGrid>
              <a:tr h="330599">
                <a:tc gridSpan="8">
                  <a:txBody>
                    <a:bodyPr/>
                    <a:lstStyle/>
                    <a:p>
                      <a:pPr algn="ctr">
                        <a:spcAft>
                          <a:spcPts val="0"/>
                        </a:spcAft>
                      </a:pPr>
                      <a:r>
                        <a:rPr lang="es-ES" sz="800" dirty="0">
                          <a:effectLst/>
                        </a:rPr>
                        <a:t>Información de los desechos</a:t>
                      </a:r>
                      <a:endParaRPr lang="es-ES" sz="800" dirty="0">
                        <a:effectLst/>
                        <a:latin typeface="Calibri"/>
                        <a:ea typeface="Calibri"/>
                        <a:cs typeface="Times New Roman"/>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spcAft>
                          <a:spcPts val="0"/>
                        </a:spcAft>
                      </a:pPr>
                      <a:r>
                        <a:rPr lang="es-ES" sz="800">
                          <a:effectLst/>
                        </a:rPr>
                        <a:t>Posición en la matriz</a:t>
                      </a:r>
                      <a:endParaRPr lang="es-ES" sz="800">
                        <a:effectLst/>
                        <a:latin typeface="Calibri"/>
                        <a:ea typeface="Calibri"/>
                        <a:cs typeface="Times New Roman"/>
                      </a:endParaRPr>
                    </a:p>
                  </a:txBody>
                  <a:tcPr marL="68580" marR="68580" marT="0" marB="0" anchor="ctr"/>
                </a:tc>
                <a:tc hMerge="1">
                  <a:txBody>
                    <a:bodyPr/>
                    <a:lstStyle/>
                    <a:p>
                      <a:endParaRPr lang="es-ES"/>
                    </a:p>
                  </a:txBody>
                  <a:tcPr/>
                </a:tc>
              </a:tr>
              <a:tr h="727318">
                <a:tc>
                  <a:txBody>
                    <a:bodyPr/>
                    <a:lstStyle/>
                    <a:p>
                      <a:pPr algn="ctr">
                        <a:spcAft>
                          <a:spcPts val="0"/>
                        </a:spcAft>
                      </a:pPr>
                      <a:r>
                        <a:rPr lang="es-ES" sz="800" dirty="0">
                          <a:solidFill>
                            <a:schemeClr val="bg1"/>
                          </a:solidFill>
                          <a:effectLst/>
                        </a:rPr>
                        <a:t>Código</a:t>
                      </a:r>
                      <a:endParaRPr lang="es-ES" sz="800" dirty="0">
                        <a:solidFill>
                          <a:schemeClr val="bg1"/>
                        </a:solidFill>
                        <a:effectLst/>
                        <a:latin typeface="Calibri"/>
                        <a:ea typeface="Calibri"/>
                        <a:cs typeface="Times New Roman"/>
                      </a:endParaRPr>
                    </a:p>
                  </a:txBody>
                  <a:tcPr marL="68580" marR="68580" marT="0" marB="0" anchor="ctr"/>
                </a:tc>
                <a:tc>
                  <a:txBody>
                    <a:bodyPr/>
                    <a:lstStyle/>
                    <a:p>
                      <a:pPr algn="ctr">
                        <a:spcAft>
                          <a:spcPts val="0"/>
                        </a:spcAft>
                      </a:pPr>
                      <a:r>
                        <a:rPr lang="es-ES" sz="800" dirty="0">
                          <a:solidFill>
                            <a:schemeClr val="bg1"/>
                          </a:solidFill>
                          <a:effectLst/>
                        </a:rPr>
                        <a:t>Descripción de desecho</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algn="ctr">
                        <a:spcAft>
                          <a:spcPts val="0"/>
                        </a:spcAft>
                      </a:pPr>
                      <a:r>
                        <a:rPr lang="es-ES" sz="800" dirty="0">
                          <a:solidFill>
                            <a:schemeClr val="bg1"/>
                          </a:solidFill>
                          <a:effectLst/>
                        </a:rPr>
                        <a:t>Detalle de desecho</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algn="ctr">
                        <a:spcAft>
                          <a:spcPts val="0"/>
                        </a:spcAft>
                      </a:pPr>
                      <a:r>
                        <a:rPr lang="es-ES" sz="800" dirty="0">
                          <a:solidFill>
                            <a:schemeClr val="bg1"/>
                          </a:solidFill>
                          <a:effectLst/>
                        </a:rPr>
                        <a:t>Cantidad (toneladas)</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algn="ctr">
                        <a:spcAft>
                          <a:spcPts val="0"/>
                        </a:spcAft>
                      </a:pPr>
                      <a:r>
                        <a:rPr lang="es-ES" sz="800" dirty="0">
                          <a:solidFill>
                            <a:schemeClr val="bg1"/>
                          </a:solidFill>
                          <a:effectLst/>
                        </a:rPr>
                        <a:t>Categoría sustancia infecciosa</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algn="ctr">
                        <a:spcAft>
                          <a:spcPts val="0"/>
                        </a:spcAft>
                      </a:pPr>
                      <a:r>
                        <a:rPr lang="es-ES" sz="800" dirty="0">
                          <a:solidFill>
                            <a:schemeClr val="bg1"/>
                          </a:solidFill>
                          <a:effectLst/>
                        </a:rPr>
                        <a:t>Nº ONU</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algn="ctr">
                        <a:spcAft>
                          <a:spcPts val="0"/>
                        </a:spcAft>
                      </a:pPr>
                      <a:r>
                        <a:rPr lang="es-ES" sz="800" dirty="0">
                          <a:solidFill>
                            <a:schemeClr val="bg1"/>
                          </a:solidFill>
                          <a:effectLst/>
                        </a:rPr>
                        <a:t>CRTIB</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algn="ctr">
                        <a:spcAft>
                          <a:spcPts val="0"/>
                        </a:spcAft>
                      </a:pPr>
                      <a:r>
                        <a:rPr lang="es-ES" sz="800" dirty="0">
                          <a:solidFill>
                            <a:schemeClr val="bg1"/>
                          </a:solidFill>
                          <a:effectLst/>
                        </a:rPr>
                        <a:t>Nivel de exposición</a:t>
                      </a:r>
                      <a:endParaRPr lang="es-ES" sz="800" dirty="0">
                        <a:solidFill>
                          <a:schemeClr val="bg1"/>
                        </a:solidFill>
                        <a:effectLst/>
                        <a:latin typeface="Calibri"/>
                        <a:ea typeface="Calibri"/>
                        <a:cs typeface="Times New Roman"/>
                      </a:endParaRPr>
                    </a:p>
                  </a:txBody>
                  <a:tcPr marL="68580" marR="68580" marT="0" marB="0" anchor="ctr">
                    <a:solidFill>
                      <a:schemeClr val="accent1"/>
                    </a:solidFill>
                  </a:tcPr>
                </a:tc>
                <a:tc>
                  <a:txBody>
                    <a:bodyPr/>
                    <a:lstStyle/>
                    <a:p>
                      <a:pPr marL="71755" marR="71755" algn="ctr">
                        <a:spcAft>
                          <a:spcPts val="0"/>
                        </a:spcAft>
                      </a:pPr>
                      <a:r>
                        <a:rPr lang="es-ES" sz="800" dirty="0">
                          <a:solidFill>
                            <a:schemeClr val="bg1"/>
                          </a:solidFill>
                          <a:effectLst/>
                        </a:rPr>
                        <a:t>Prioridad</a:t>
                      </a:r>
                      <a:endParaRPr lang="es-ES" sz="800" dirty="0">
                        <a:solidFill>
                          <a:schemeClr val="bg1"/>
                        </a:solidFill>
                        <a:effectLst/>
                        <a:latin typeface="Calibri"/>
                        <a:ea typeface="Calibri"/>
                        <a:cs typeface="Times New Roman"/>
                      </a:endParaRPr>
                    </a:p>
                  </a:txBody>
                  <a:tcPr marL="68580" marR="68580" marT="0" marB="0" vert="vert270" anchor="ctr">
                    <a:solidFill>
                      <a:schemeClr val="accent1"/>
                    </a:solidFill>
                  </a:tcPr>
                </a:tc>
                <a:tc>
                  <a:txBody>
                    <a:bodyPr/>
                    <a:lstStyle/>
                    <a:p>
                      <a:pPr marL="71755" marR="71755" algn="ctr">
                        <a:spcAft>
                          <a:spcPts val="0"/>
                        </a:spcAft>
                      </a:pPr>
                      <a:r>
                        <a:rPr lang="es-ES" sz="800" dirty="0">
                          <a:solidFill>
                            <a:schemeClr val="bg1"/>
                          </a:solidFill>
                          <a:effectLst/>
                        </a:rPr>
                        <a:t>Probabilidad</a:t>
                      </a:r>
                      <a:endParaRPr lang="es-ES" sz="800" dirty="0">
                        <a:solidFill>
                          <a:schemeClr val="bg1"/>
                        </a:solidFill>
                        <a:effectLst/>
                        <a:latin typeface="Calibri"/>
                        <a:ea typeface="Calibri"/>
                        <a:cs typeface="Times New Roman"/>
                      </a:endParaRPr>
                    </a:p>
                  </a:txBody>
                  <a:tcPr marL="68580" marR="68580" marT="0" marB="0" vert="vert270" anchor="ctr">
                    <a:solidFill>
                      <a:schemeClr val="accent1"/>
                    </a:solidFill>
                  </a:tcPr>
                </a:tc>
              </a:tr>
              <a:tr h="238226">
                <a:tc>
                  <a:txBody>
                    <a:bodyPr/>
                    <a:lstStyle/>
                    <a:p>
                      <a:pPr algn="ctr">
                        <a:spcAft>
                          <a:spcPts val="0"/>
                        </a:spcAft>
                      </a:pPr>
                      <a:r>
                        <a:rPr lang="es-ES" sz="800" b="0" dirty="0">
                          <a:solidFill>
                            <a:schemeClr val="tx1"/>
                          </a:solidFill>
                          <a:effectLst/>
                        </a:rPr>
                        <a:t>[A]</a:t>
                      </a:r>
                      <a:endParaRPr lang="es-ES" sz="800" b="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[B]</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[C]</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[D]</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[E]</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[F]</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[G]</a:t>
                      </a:r>
                      <a:endParaRPr lang="es-ES" sz="8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[H]</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a:solidFill>
                            <a:schemeClr val="tx1"/>
                          </a:solidFill>
                          <a:effectLst/>
                        </a:rPr>
                        <a:t>[I]</a:t>
                      </a:r>
                      <a:endParaRPr lang="es-ES" sz="80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s-ES" sz="800" dirty="0">
                          <a:solidFill>
                            <a:schemeClr val="tx1"/>
                          </a:solidFill>
                          <a:effectLst/>
                        </a:rPr>
                        <a:t>[J]</a:t>
                      </a:r>
                      <a:endParaRPr lang="es-ES" sz="800" dirty="0">
                        <a:solidFill>
                          <a:schemeClr val="tx1"/>
                        </a:solidFill>
                        <a:effectLst/>
                        <a:latin typeface="Calibri"/>
                        <a:ea typeface="Calibri"/>
                        <a:cs typeface="Times New Roman"/>
                      </a:endParaRPr>
                    </a:p>
                  </a:txBody>
                  <a:tcPr marL="68580" marR="68580" marT="0" marB="0" anchor="ctr">
                    <a:solidFill>
                      <a:schemeClr val="accent1">
                        <a:lumMod val="20000"/>
                        <a:lumOff val="80000"/>
                      </a:schemeClr>
                    </a:solidFill>
                  </a:tcPr>
                </a:tc>
              </a:tr>
            </a:tbl>
          </a:graphicData>
        </a:graphic>
      </p:graphicFrame>
      <p:pic>
        <p:nvPicPr>
          <p:cNvPr id="6" name="5 Imagen"/>
          <p:cNvPicPr/>
          <p:nvPr/>
        </p:nvPicPr>
        <p:blipFill rotWithShape="1">
          <a:blip r:embed="rId2"/>
          <a:srcRect l="19272" t="20649" r="55196" b="10900"/>
          <a:stretch/>
        </p:blipFill>
        <p:spPr bwMode="auto">
          <a:xfrm>
            <a:off x="3419872" y="3284984"/>
            <a:ext cx="2295552" cy="2880320"/>
          </a:xfrm>
          <a:prstGeom prst="rect">
            <a:avLst/>
          </a:prstGeom>
          <a:ln>
            <a:noFill/>
          </a:ln>
          <a:extLst>
            <a:ext uri="{53640926-AAD7-44D8-BBD7-CCE9431645EC}">
              <a14:shadowObscured xmlns:a14="http://schemas.microsoft.com/office/drawing/2010/main"/>
            </a:ext>
          </a:extLst>
        </p:spPr>
      </p:pic>
      <p:sp>
        <p:nvSpPr>
          <p:cNvPr id="7" name="6 Flecha derecha"/>
          <p:cNvSpPr/>
          <p:nvPr/>
        </p:nvSpPr>
        <p:spPr>
          <a:xfrm rot="18253494">
            <a:off x="7701466" y="3382658"/>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8" name="7 Tabla"/>
          <p:cNvGraphicFramePr>
            <a:graphicFrameLocks noGrp="1"/>
          </p:cNvGraphicFramePr>
          <p:nvPr>
            <p:extLst>
              <p:ext uri="{D42A27DB-BD31-4B8C-83A1-F6EECF244321}">
                <p14:modId xmlns:p14="http://schemas.microsoft.com/office/powerpoint/2010/main" val="2288219251"/>
              </p:ext>
            </p:extLst>
          </p:nvPr>
        </p:nvGraphicFramePr>
        <p:xfrm>
          <a:off x="6237844" y="3997790"/>
          <a:ext cx="2849881" cy="834008"/>
        </p:xfrm>
        <a:graphic>
          <a:graphicData uri="http://schemas.openxmlformats.org/drawingml/2006/table">
            <a:tbl>
              <a:tblPr firstRow="1" firstCol="1" bandRow="1">
                <a:tableStyleId>{5C22544A-7EE6-4342-B048-85BDC9FD1C3A}</a:tableStyleId>
              </a:tblPr>
              <a:tblGrid>
                <a:gridCol w="939209"/>
                <a:gridCol w="887219"/>
                <a:gridCol w="1023453"/>
              </a:tblGrid>
              <a:tr h="376808">
                <a:tc>
                  <a:txBody>
                    <a:bodyPr/>
                    <a:lstStyle/>
                    <a:p>
                      <a:pPr algn="ctr">
                        <a:spcAft>
                          <a:spcPts val="0"/>
                        </a:spcAft>
                      </a:pPr>
                      <a:r>
                        <a:rPr lang="es-ES" sz="1000" dirty="0">
                          <a:effectLst/>
                        </a:rPr>
                        <a:t>Clase</a:t>
                      </a:r>
                      <a:endParaRPr lang="es-ES" sz="1100" dirty="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Cuantificación</a:t>
                      </a:r>
                      <a:endParaRPr lang="es-ES" sz="1100">
                        <a:effectLst/>
                        <a:latin typeface="Calibri"/>
                        <a:ea typeface="Calibri"/>
                        <a:cs typeface="Times New Roman"/>
                      </a:endParaRPr>
                    </a:p>
                  </a:txBody>
                  <a:tcPr marL="68580" marR="68580" marT="0" marB="0"/>
                </a:tc>
                <a:tc>
                  <a:txBody>
                    <a:bodyPr/>
                    <a:lstStyle/>
                    <a:p>
                      <a:pPr algn="ctr">
                        <a:spcAft>
                          <a:spcPts val="0"/>
                        </a:spcAft>
                      </a:pPr>
                      <a:r>
                        <a:rPr lang="es-ES" sz="1000">
                          <a:effectLst/>
                        </a:rPr>
                        <a:t>Nivel de exposición</a:t>
                      </a:r>
                      <a:endParaRPr lang="es-ES" sz="1100">
                        <a:effectLst/>
                        <a:latin typeface="Calibri"/>
                        <a:ea typeface="Calibri"/>
                        <a:cs typeface="Times New Roman"/>
                      </a:endParaRPr>
                    </a:p>
                  </a:txBody>
                  <a:tcPr marL="68580" marR="68580" marT="0" marB="0" anchor="ctr"/>
                </a:tc>
              </a:tr>
              <a:tr h="0">
                <a:tc>
                  <a:txBody>
                    <a:bodyPr/>
                    <a:lstStyle/>
                    <a:p>
                      <a:pPr>
                        <a:spcAft>
                          <a:spcPts val="0"/>
                        </a:spcAft>
                      </a:pPr>
                      <a:r>
                        <a:rPr lang="es-ES" sz="1000">
                          <a:effectLst/>
                        </a:rPr>
                        <a:t>Improbable</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1</a:t>
                      </a:r>
                      <a:endParaRPr lang="es-ES" sz="1100">
                        <a:effectLst/>
                        <a:latin typeface="Calibri"/>
                        <a:ea typeface="Calibri"/>
                        <a:cs typeface="Times New Roman"/>
                      </a:endParaRPr>
                    </a:p>
                  </a:txBody>
                  <a:tcPr marL="68580" marR="68580" marT="0" marB="0" anchor="ctr"/>
                </a:tc>
                <a:tc>
                  <a:txBody>
                    <a:bodyPr/>
                    <a:lstStyle/>
                    <a:p>
                      <a:pPr>
                        <a:spcAft>
                          <a:spcPts val="0"/>
                        </a:spcAft>
                      </a:pPr>
                      <a:r>
                        <a:rPr lang="es-ES" sz="1000">
                          <a:effectLst/>
                        </a:rPr>
                        <a:t>Baja</a:t>
                      </a:r>
                      <a:endParaRPr lang="es-ES" sz="1100">
                        <a:effectLst/>
                        <a:latin typeface="Calibri"/>
                        <a:ea typeface="Calibri"/>
                        <a:cs typeface="Times New Roman"/>
                      </a:endParaRPr>
                    </a:p>
                  </a:txBody>
                  <a:tcPr marL="68580" marR="68580" marT="0" marB="0" anchor="ctr"/>
                </a:tc>
              </a:tr>
              <a:tr h="0">
                <a:tc>
                  <a:txBody>
                    <a:bodyPr/>
                    <a:lstStyle/>
                    <a:p>
                      <a:pPr>
                        <a:spcAft>
                          <a:spcPts val="0"/>
                        </a:spcAft>
                      </a:pPr>
                      <a:r>
                        <a:rPr lang="es-ES" sz="1000">
                          <a:effectLst/>
                        </a:rPr>
                        <a:t>Probable</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3</a:t>
                      </a:r>
                      <a:endParaRPr lang="es-ES" sz="1100">
                        <a:effectLst/>
                        <a:latin typeface="Calibri"/>
                        <a:ea typeface="Calibri"/>
                        <a:cs typeface="Times New Roman"/>
                      </a:endParaRPr>
                    </a:p>
                  </a:txBody>
                  <a:tcPr marL="68580" marR="68580" marT="0" marB="0" anchor="ctr"/>
                </a:tc>
                <a:tc>
                  <a:txBody>
                    <a:bodyPr/>
                    <a:lstStyle/>
                    <a:p>
                      <a:pPr>
                        <a:spcAft>
                          <a:spcPts val="0"/>
                        </a:spcAft>
                      </a:pPr>
                      <a:r>
                        <a:rPr lang="es-ES" sz="1000">
                          <a:effectLst/>
                        </a:rPr>
                        <a:t>Media</a:t>
                      </a:r>
                      <a:endParaRPr lang="es-ES" sz="1100">
                        <a:effectLst/>
                        <a:latin typeface="Calibri"/>
                        <a:ea typeface="Calibri"/>
                        <a:cs typeface="Times New Roman"/>
                      </a:endParaRPr>
                    </a:p>
                  </a:txBody>
                  <a:tcPr marL="68580" marR="68580" marT="0" marB="0" anchor="ctr"/>
                </a:tc>
              </a:tr>
              <a:tr h="0">
                <a:tc>
                  <a:txBody>
                    <a:bodyPr/>
                    <a:lstStyle/>
                    <a:p>
                      <a:pPr>
                        <a:spcAft>
                          <a:spcPts val="0"/>
                        </a:spcAft>
                      </a:pPr>
                      <a:r>
                        <a:rPr lang="es-ES" sz="1000">
                          <a:effectLst/>
                        </a:rPr>
                        <a:t>Muy probable</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5</a:t>
                      </a:r>
                      <a:endParaRPr lang="es-ES" sz="1100">
                        <a:effectLst/>
                        <a:latin typeface="Calibri"/>
                        <a:ea typeface="Calibri"/>
                        <a:cs typeface="Times New Roman"/>
                      </a:endParaRPr>
                    </a:p>
                  </a:txBody>
                  <a:tcPr marL="68580" marR="68580" marT="0" marB="0" anchor="ctr"/>
                </a:tc>
                <a:tc>
                  <a:txBody>
                    <a:bodyPr/>
                    <a:lstStyle/>
                    <a:p>
                      <a:pPr>
                        <a:spcAft>
                          <a:spcPts val="0"/>
                        </a:spcAft>
                      </a:pPr>
                      <a:r>
                        <a:rPr lang="es-ES" sz="1000" dirty="0">
                          <a:effectLst/>
                        </a:rPr>
                        <a:t>Alta</a:t>
                      </a:r>
                      <a:endParaRPr lang="es-ES" sz="1100" dirty="0">
                        <a:effectLst/>
                        <a:latin typeface="Calibri"/>
                        <a:ea typeface="Calibri"/>
                        <a:cs typeface="Times New Roman"/>
                      </a:endParaRPr>
                    </a:p>
                  </a:txBody>
                  <a:tcPr marL="68580" marR="68580" marT="0" marB="0" anchor="ctr"/>
                </a:tc>
              </a:tr>
            </a:tbl>
          </a:graphicData>
        </a:graphic>
      </p:graphicFrame>
      <p:sp>
        <p:nvSpPr>
          <p:cNvPr id="10" name="9 Flecha derecha"/>
          <p:cNvSpPr/>
          <p:nvPr/>
        </p:nvSpPr>
        <p:spPr>
          <a:xfrm rot="20285937">
            <a:off x="5843954" y="3347137"/>
            <a:ext cx="905750"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683568" y="3773607"/>
            <a:ext cx="2736304" cy="1200329"/>
          </a:xfrm>
          <a:prstGeom prst="rect">
            <a:avLst/>
          </a:prstGeom>
        </p:spPr>
        <p:txBody>
          <a:bodyPr wrap="square">
            <a:spAutoFit/>
          </a:bodyPr>
          <a:lstStyle/>
          <a:p>
            <a:r>
              <a:rPr lang="es-ES" dirty="0" smtClean="0"/>
              <a:t>Datos tomados </a:t>
            </a:r>
            <a:r>
              <a:rPr lang="es-ES" dirty="0"/>
              <a:t>de </a:t>
            </a:r>
          </a:p>
          <a:p>
            <a:r>
              <a:rPr lang="es-ES" dirty="0" smtClean="0"/>
              <a:t>INSTH </a:t>
            </a:r>
            <a:r>
              <a:rPr lang="es-ES" dirty="0"/>
              <a:t>NTP 833</a:t>
            </a:r>
          </a:p>
          <a:p>
            <a:r>
              <a:rPr lang="es-ES" dirty="0"/>
              <a:t>De agentes biológicos. Evaluación simplificada</a:t>
            </a:r>
          </a:p>
        </p:txBody>
      </p:sp>
    </p:spTree>
    <p:extLst>
      <p:ext uri="{BB962C8B-B14F-4D97-AF65-F5344CB8AC3E}">
        <p14:creationId xmlns:p14="http://schemas.microsoft.com/office/powerpoint/2010/main" val="186072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S" sz="2800" dirty="0"/>
              <a:t>Jerarquización de desechos peligrosos y/o </a:t>
            </a:r>
            <a:r>
              <a:rPr lang="es-ES" sz="2800" dirty="0" smtClean="0"/>
              <a:t>especiales</a:t>
            </a:r>
            <a:endParaRPr lang="es-ES" sz="2800" dirty="0"/>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6408" y="1844824"/>
            <a:ext cx="5219700" cy="3527425"/>
          </a:xfrm>
          <a:prstGeom prst="rect">
            <a:avLst/>
          </a:prstGeom>
          <a:noFill/>
          <a:ln>
            <a:noFill/>
          </a:ln>
        </p:spPr>
      </p:pic>
    </p:spTree>
    <p:extLst>
      <p:ext uri="{BB962C8B-B14F-4D97-AF65-F5344CB8AC3E}">
        <p14:creationId xmlns:p14="http://schemas.microsoft.com/office/powerpoint/2010/main" val="39532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S" sz="2800" dirty="0"/>
              <a:t>Jerarquización de desechos peligrosos y/o </a:t>
            </a:r>
            <a:r>
              <a:rPr lang="es-ES" sz="2800" dirty="0" smtClean="0"/>
              <a:t>especiales</a:t>
            </a:r>
            <a:endParaRPr lang="es-ES" sz="2800" dirty="0"/>
          </a:p>
        </p:txBody>
      </p:sp>
      <p:sp>
        <p:nvSpPr>
          <p:cNvPr id="3" name="2 Marcador de contenido"/>
          <p:cNvSpPr>
            <a:spLocks noGrp="1"/>
          </p:cNvSpPr>
          <p:nvPr>
            <p:ph idx="1"/>
          </p:nvPr>
        </p:nvSpPr>
        <p:spPr>
          <a:xfrm>
            <a:off x="457200" y="1412776"/>
            <a:ext cx="8229600" cy="4713387"/>
          </a:xfrm>
        </p:spPr>
        <p:txBody>
          <a:bodyPr>
            <a:normAutofit/>
          </a:bodyPr>
          <a:lstStyle/>
          <a:p>
            <a:pPr marL="0" lvl="0" indent="0">
              <a:buNone/>
            </a:pPr>
            <a:r>
              <a:rPr lang="es-ES" sz="2000" dirty="0" smtClean="0"/>
              <a:t>Ejemplo: Ácido fosfórico</a:t>
            </a:r>
            <a:endParaRPr lang="es-ES" sz="2000" dirty="0"/>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4461" y="2204864"/>
            <a:ext cx="5219700" cy="3527425"/>
          </a:xfrm>
          <a:prstGeom prst="rect">
            <a:avLst/>
          </a:prstGeom>
          <a:noFill/>
          <a:ln>
            <a:noFill/>
          </a:ln>
        </p:spPr>
      </p:pic>
      <p:sp>
        <p:nvSpPr>
          <p:cNvPr id="4" name="3 Rectángulo"/>
          <p:cNvSpPr/>
          <p:nvPr/>
        </p:nvSpPr>
        <p:spPr>
          <a:xfrm>
            <a:off x="3779912" y="2420888"/>
            <a:ext cx="764399" cy="50405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S" sz="1200" dirty="0" smtClean="0"/>
              <a:t>B5</a:t>
            </a:r>
            <a:endParaRPr lang="es-ES" sz="1200" dirty="0"/>
          </a:p>
        </p:txBody>
      </p:sp>
      <p:sp>
        <p:nvSpPr>
          <p:cNvPr id="6" name="5 Flecha derecha"/>
          <p:cNvSpPr/>
          <p:nvPr/>
        </p:nvSpPr>
        <p:spPr>
          <a:xfrm rot="18253494">
            <a:off x="3602569" y="3103743"/>
            <a:ext cx="638858" cy="43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0537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100" dirty="0"/>
              <a:t>Identificación de opciones de prevención y/o minimización y/o aprovechamiento y/o valorización y/o </a:t>
            </a:r>
            <a:r>
              <a:rPr lang="es-ES" sz="3100" dirty="0" smtClean="0"/>
              <a:t>tratamiento</a:t>
            </a:r>
            <a:endParaRPr lang="es-ES" sz="31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152560980"/>
              </p:ext>
            </p:extLst>
          </p:nvPr>
        </p:nvGraphicFramePr>
        <p:xfrm>
          <a:off x="2195736" y="2564904"/>
          <a:ext cx="4536504" cy="3268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2281320" y="1700808"/>
            <a:ext cx="4572000" cy="646331"/>
          </a:xfrm>
          <a:prstGeom prst="rect">
            <a:avLst/>
          </a:prstGeom>
        </p:spPr>
        <p:txBody>
          <a:bodyPr>
            <a:spAutoFit/>
          </a:bodyPr>
          <a:lstStyle/>
          <a:p>
            <a:r>
              <a:rPr lang="es-ES" dirty="0"/>
              <a:t>Se deben de tener en cuenta el siguiente orden de prioridades:</a:t>
            </a:r>
          </a:p>
        </p:txBody>
      </p:sp>
    </p:spTree>
    <p:extLst>
      <p:ext uri="{BB962C8B-B14F-4D97-AF65-F5344CB8AC3E}">
        <p14:creationId xmlns:p14="http://schemas.microsoft.com/office/powerpoint/2010/main" val="170066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100" dirty="0"/>
              <a:t>Valoración de las alternativas de prevención y/o minimización y/o aprovechamiento y/o valorización y/o </a:t>
            </a:r>
            <a:r>
              <a:rPr lang="es-ES" sz="3100" dirty="0" smtClean="0"/>
              <a:t>tratamiento</a:t>
            </a:r>
            <a:endParaRPr lang="es-ES" sz="3100" dirty="0"/>
          </a:p>
        </p:txBody>
      </p:sp>
      <p:sp>
        <p:nvSpPr>
          <p:cNvPr id="3" name="2 Marcador de contenido"/>
          <p:cNvSpPr>
            <a:spLocks noGrp="1"/>
          </p:cNvSpPr>
          <p:nvPr>
            <p:ph idx="1"/>
          </p:nvPr>
        </p:nvSpPr>
        <p:spPr/>
        <p:txBody>
          <a:bodyPr/>
          <a:lstStyle/>
          <a:p>
            <a:pPr marL="0" lvl="0" indent="0">
              <a:buNone/>
            </a:pPr>
            <a:endParaRPr lang="es-MX" sz="2000" dirty="0" smtClean="0"/>
          </a:p>
          <a:p>
            <a:pPr lvl="0"/>
            <a:endParaRPr lang="es-MX" sz="2000" dirty="0"/>
          </a:p>
          <a:p>
            <a:pPr marL="0" lvl="0" indent="0">
              <a:buNone/>
            </a:pPr>
            <a:endParaRPr lang="es-ES" sz="2000" dirty="0"/>
          </a:p>
          <a:p>
            <a:pPr lvl="0"/>
            <a:endParaRPr lang="es-MX" sz="2000" dirty="0"/>
          </a:p>
          <a:p>
            <a:pPr marL="0" lvl="0" indent="0">
              <a:buNone/>
            </a:pPr>
            <a:endParaRPr lang="es-ES" sz="2000" dirty="0"/>
          </a:p>
          <a:p>
            <a:pPr lvl="0"/>
            <a:endParaRPr lang="es-MX" sz="2000" dirty="0"/>
          </a:p>
          <a:p>
            <a:pPr marL="0" lvl="0" indent="0">
              <a:buNone/>
            </a:pPr>
            <a:endParaRPr lang="es-ES" sz="2000" dirty="0"/>
          </a:p>
        </p:txBody>
      </p:sp>
      <p:graphicFrame>
        <p:nvGraphicFramePr>
          <p:cNvPr id="5" name="4 Diagrama"/>
          <p:cNvGraphicFramePr/>
          <p:nvPr>
            <p:extLst>
              <p:ext uri="{D42A27DB-BD31-4B8C-83A1-F6EECF244321}">
                <p14:modId xmlns:p14="http://schemas.microsoft.com/office/powerpoint/2010/main" val="3110937980"/>
              </p:ext>
            </p:extLst>
          </p:nvPr>
        </p:nvGraphicFramePr>
        <p:xfrm>
          <a:off x="323528" y="1628800"/>
          <a:ext cx="8568952"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720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a:t>Programa de </a:t>
            </a:r>
            <a:r>
              <a:rPr lang="es-ES" sz="2800" dirty="0" smtClean="0"/>
              <a:t>implantación </a:t>
            </a:r>
            <a:r>
              <a:rPr lang="es-ES" sz="2800" dirty="0"/>
              <a:t>del Plan de </a:t>
            </a:r>
            <a:r>
              <a:rPr lang="es-ES" sz="2800" dirty="0" smtClean="0"/>
              <a:t>Minimización</a:t>
            </a:r>
            <a:endParaRPr lang="es-ES" sz="28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59093141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422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a:t>Programa de control e indicadores de </a:t>
            </a:r>
            <a:r>
              <a:rPr lang="es-ES" sz="2800" dirty="0" smtClean="0"/>
              <a:t>seguimiento</a:t>
            </a:r>
            <a:endParaRPr lang="es-ES" sz="28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73999000"/>
              </p:ext>
            </p:extLst>
          </p:nvPr>
        </p:nvGraphicFramePr>
        <p:xfrm>
          <a:off x="467544" y="1772816"/>
          <a:ext cx="5050904" cy="3633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0" name="Picture 2" descr="Imagen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2120" y="2924944"/>
            <a:ext cx="333375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n relacio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104" y="1340768"/>
            <a:ext cx="2738438" cy="205263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Resultado de imagen para seguimiento y control ambient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0763" y="4555447"/>
            <a:ext cx="2088232" cy="124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9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0"/>
            <a:r>
              <a:rPr lang="es-ES" sz="4000" dirty="0"/>
              <a:t>Formulación de Gestión de Desechos Peligrosos y/o </a:t>
            </a:r>
            <a:r>
              <a:rPr lang="es-ES" sz="4000" dirty="0" smtClean="0"/>
              <a:t>Especiales</a:t>
            </a:r>
            <a:endParaRPr lang="es-ES" sz="4000" dirty="0"/>
          </a:p>
        </p:txBody>
      </p:sp>
      <p:graphicFrame>
        <p:nvGraphicFramePr>
          <p:cNvPr id="4" name="5 Marcador de contenido"/>
          <p:cNvGraphicFramePr>
            <a:graphicFrameLocks noGrp="1"/>
          </p:cNvGraphicFramePr>
          <p:nvPr>
            <p:ph idx="1"/>
            <p:extLst>
              <p:ext uri="{D42A27DB-BD31-4B8C-83A1-F6EECF244321}">
                <p14:modId xmlns:p14="http://schemas.microsoft.com/office/powerpoint/2010/main" val="161080922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311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47663" y="1844824"/>
            <a:ext cx="6264695" cy="1323439"/>
          </a:xfrm>
          <a:prstGeom prst="rect">
            <a:avLst/>
          </a:prstGeom>
          <a:noFill/>
        </p:spPr>
        <p:txBody>
          <a:bodyPr wrap="square" lIns="91440" tIns="45720" rIns="91440" bIns="45720">
            <a:spAutoFit/>
          </a:bodyPr>
          <a:lstStyle/>
          <a:p>
            <a:r>
              <a:rPr lang="es-ES" sz="8000" b="1" dirty="0" smtClean="0">
                <a:ln w="10541" cmpd="sng">
                  <a:solidFill>
                    <a:schemeClr val="accent1">
                      <a:shade val="88000"/>
                      <a:satMod val="110000"/>
                    </a:schemeClr>
                  </a:solidFill>
                  <a:prstDash val="solid"/>
                </a:ln>
                <a:solidFill>
                  <a:sysClr val="windowText" lastClr="000000"/>
                </a:solidFill>
                <a:latin typeface="+mj-lt"/>
              </a:rPr>
              <a:t>Resultados</a:t>
            </a:r>
          </a:p>
        </p:txBody>
      </p:sp>
    </p:spTree>
    <p:extLst>
      <p:ext uri="{BB962C8B-B14F-4D97-AF65-F5344CB8AC3E}">
        <p14:creationId xmlns:p14="http://schemas.microsoft.com/office/powerpoint/2010/main" val="184646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20688"/>
            <a:ext cx="8229600" cy="5505475"/>
          </a:xfrm>
        </p:spPr>
        <p:txBody>
          <a:bodyPr/>
          <a:lstStyle/>
          <a:p>
            <a:r>
              <a:rPr lang="es-ES" dirty="0" smtClean="0"/>
              <a:t>Minamata (Japón)</a:t>
            </a:r>
          </a:p>
          <a:p>
            <a:pPr marL="0" indent="0">
              <a:buNone/>
            </a:pPr>
            <a:endParaRPr lang="es-ES" dirty="0" smtClean="0"/>
          </a:p>
          <a:p>
            <a:pPr marL="0" indent="0">
              <a:buNone/>
            </a:pPr>
            <a:endParaRPr lang="es-ES" dirty="0" smtClean="0"/>
          </a:p>
          <a:p>
            <a:pPr marL="0" indent="0">
              <a:buNone/>
            </a:pPr>
            <a:endParaRPr lang="es-ES" dirty="0" smtClean="0"/>
          </a:p>
          <a:p>
            <a:pPr marL="0" indent="0">
              <a:buNone/>
            </a:pPr>
            <a:endParaRPr lang="es-ES" dirty="0" smtClean="0"/>
          </a:p>
          <a:p>
            <a:r>
              <a:rPr lang="es-ES" dirty="0" smtClean="0"/>
              <a:t>Seveso (Italia)</a:t>
            </a:r>
            <a:endParaRPr lang="es-ES" dirty="0"/>
          </a:p>
        </p:txBody>
      </p:sp>
      <p:pic>
        <p:nvPicPr>
          <p:cNvPr id="4" name="3 Imagen" descr="Imagen relacionada"/>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4140180" cy="2129651"/>
          </a:xfrm>
          <a:prstGeom prst="rect">
            <a:avLst/>
          </a:prstGeom>
          <a:noFill/>
          <a:ln>
            <a:noFill/>
          </a:ln>
        </p:spPr>
      </p:pic>
      <p:pic>
        <p:nvPicPr>
          <p:cNvPr id="5" name="4 Imagen" descr="El desastre Minamata | Regulación de Productos Químicos | Scoop.it"/>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268760"/>
            <a:ext cx="2736304" cy="2232248"/>
          </a:xfrm>
          <a:prstGeom prst="rect">
            <a:avLst/>
          </a:prstGeom>
          <a:noFill/>
          <a:ln>
            <a:noFill/>
          </a:ln>
        </p:spPr>
      </p:pic>
      <p:pic>
        <p:nvPicPr>
          <p:cNvPr id="6" name="5 Imagen"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611560" y="4162860"/>
            <a:ext cx="2880320" cy="1930436"/>
          </a:xfrm>
          <a:prstGeom prst="rect">
            <a:avLst/>
          </a:prstGeom>
          <a:noFill/>
          <a:ln>
            <a:noFill/>
          </a:ln>
        </p:spPr>
      </p:pic>
      <p:pic>
        <p:nvPicPr>
          <p:cNvPr id="1026" name="Picture 2"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1581" y="4520716"/>
            <a:ext cx="302895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seveso ital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3789040"/>
            <a:ext cx="3048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07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4000" dirty="0" smtClean="0"/>
              <a:t>Plan de Minimización de Desechos Peligrosos y/o especiales</a:t>
            </a:r>
            <a:endParaRPr lang="es-ES" sz="4000" dirty="0"/>
          </a:p>
        </p:txBody>
      </p:sp>
      <p:pic>
        <p:nvPicPr>
          <p:cNvPr id="14337" name="Picture 1"/>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23150"/>
          <a:stretch/>
        </p:blipFill>
        <p:spPr bwMode="auto">
          <a:xfrm>
            <a:off x="683568" y="1988840"/>
            <a:ext cx="7505697" cy="122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Tabla"/>
          <p:cNvGraphicFramePr>
            <a:graphicFrameLocks noGrp="1"/>
          </p:cNvGraphicFramePr>
          <p:nvPr>
            <p:extLst>
              <p:ext uri="{D42A27DB-BD31-4B8C-83A1-F6EECF244321}">
                <p14:modId xmlns:p14="http://schemas.microsoft.com/office/powerpoint/2010/main" val="3153425527"/>
              </p:ext>
            </p:extLst>
          </p:nvPr>
        </p:nvGraphicFramePr>
        <p:xfrm>
          <a:off x="395536" y="3284984"/>
          <a:ext cx="8229600" cy="2448270"/>
        </p:xfrm>
        <a:graphic>
          <a:graphicData uri="http://schemas.openxmlformats.org/drawingml/2006/table">
            <a:tbl>
              <a:tblPr firstRow="1" firstCol="1" bandRow="1">
                <a:tableStyleId>{5C22544A-7EE6-4342-B048-85BDC9FD1C3A}</a:tableStyleId>
              </a:tblPr>
              <a:tblGrid>
                <a:gridCol w="683194"/>
                <a:gridCol w="1430590"/>
                <a:gridCol w="3499926"/>
                <a:gridCol w="1509611"/>
                <a:gridCol w="1106279"/>
              </a:tblGrid>
              <a:tr h="209360">
                <a:tc>
                  <a:txBody>
                    <a:bodyPr/>
                    <a:lstStyle/>
                    <a:p>
                      <a:pPr algn="ctr">
                        <a:lnSpc>
                          <a:spcPct val="115000"/>
                        </a:lnSpc>
                        <a:spcAft>
                          <a:spcPts val="0"/>
                        </a:spcAft>
                      </a:pPr>
                      <a:r>
                        <a:rPr lang="es-ES" sz="1050" dirty="0">
                          <a:effectLst/>
                        </a:rPr>
                        <a:t>No.</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Código</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Detalle de desecho</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Posición en la matriz </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Color</a:t>
                      </a:r>
                      <a:endParaRPr lang="es-ES" sz="1050">
                        <a:effectLst/>
                        <a:latin typeface="Calibri"/>
                        <a:ea typeface="Calibri"/>
                        <a:cs typeface="Times New Roman"/>
                      </a:endParaRPr>
                    </a:p>
                  </a:txBody>
                  <a:tcPr marL="68580" marR="68580" marT="0" marB="0" anchor="ctr"/>
                </a:tc>
              </a:tr>
              <a:tr h="386695">
                <a:tc>
                  <a:txBody>
                    <a:bodyPr/>
                    <a:lstStyle/>
                    <a:p>
                      <a:pPr algn="ctr">
                        <a:lnSpc>
                          <a:spcPct val="115000"/>
                        </a:lnSpc>
                        <a:spcAft>
                          <a:spcPts val="0"/>
                        </a:spcAft>
                      </a:pPr>
                      <a:r>
                        <a:rPr lang="es-ES" sz="1050" dirty="0">
                          <a:effectLst/>
                        </a:rPr>
                        <a:t>1</a:t>
                      </a:r>
                      <a:endParaRPr lang="es-ES" sz="1050" dirty="0">
                        <a:effectLst/>
                        <a:latin typeface="Calibri"/>
                        <a:ea typeface="Calibri"/>
                        <a:cs typeface="Times New Roman"/>
                      </a:endParaRPr>
                    </a:p>
                  </a:txBody>
                  <a:tcPr marL="68580" marR="68580" marT="0" marB="0" anchor="ctr"/>
                </a:tc>
                <a:tc>
                  <a:txBody>
                    <a:bodyPr/>
                    <a:lstStyle/>
                    <a:p>
                      <a:pPr algn="ctr">
                        <a:spcAft>
                          <a:spcPts val="0"/>
                        </a:spcAft>
                      </a:pPr>
                      <a:r>
                        <a:rPr lang="es-ES" sz="1050" dirty="0">
                          <a:effectLst/>
                        </a:rPr>
                        <a:t>M.71.02</a:t>
                      </a:r>
                      <a:endParaRPr lang="es-ES" sz="1050" dirty="0">
                        <a:effectLst/>
                        <a:latin typeface="Calibri"/>
                        <a:ea typeface="Calibri"/>
                        <a:cs typeface="Times New Roman"/>
                      </a:endParaRPr>
                    </a:p>
                  </a:txBody>
                  <a:tcPr marL="68580" marR="68580" marT="0" marB="0" anchor="ctr"/>
                </a:tc>
                <a:tc>
                  <a:txBody>
                    <a:bodyPr/>
                    <a:lstStyle/>
                    <a:p>
                      <a:pPr>
                        <a:spcAft>
                          <a:spcPts val="0"/>
                        </a:spcAft>
                      </a:pPr>
                      <a:r>
                        <a:rPr lang="es-MX" sz="1050">
                          <a:effectLst/>
                        </a:rPr>
                        <a:t>Reactivo químico: </a:t>
                      </a:r>
                      <a:endParaRPr lang="es-ES" sz="1050">
                        <a:effectLst/>
                      </a:endParaRPr>
                    </a:p>
                    <a:p>
                      <a:pPr>
                        <a:spcAft>
                          <a:spcPts val="0"/>
                        </a:spcAft>
                      </a:pPr>
                      <a:r>
                        <a:rPr lang="es-MX" sz="1050">
                          <a:effectLst/>
                        </a:rPr>
                        <a:t>(Dicromato de potasio)</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E5</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209360">
                <a:tc>
                  <a:txBody>
                    <a:bodyPr/>
                    <a:lstStyle/>
                    <a:p>
                      <a:pPr algn="ctr">
                        <a:lnSpc>
                          <a:spcPct val="115000"/>
                        </a:lnSpc>
                        <a:spcAft>
                          <a:spcPts val="0"/>
                        </a:spcAft>
                      </a:pPr>
                      <a:r>
                        <a:rPr lang="es-ES" sz="1050">
                          <a:effectLst/>
                        </a:rPr>
                        <a:t>2</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dirty="0">
                          <a:effectLst/>
                        </a:rPr>
                        <a:t>M.71.04</a:t>
                      </a:r>
                      <a:endParaRPr lang="es-ES" sz="1050" dirty="0">
                        <a:effectLst/>
                        <a:latin typeface="Calibri"/>
                        <a:ea typeface="Calibri"/>
                        <a:cs typeface="Times New Roman"/>
                      </a:endParaRPr>
                    </a:p>
                  </a:txBody>
                  <a:tcPr marL="68580" marR="68580" marT="0" marB="0" anchor="ctr"/>
                </a:tc>
                <a:tc>
                  <a:txBody>
                    <a:bodyPr/>
                    <a:lstStyle/>
                    <a:p>
                      <a:pPr>
                        <a:spcAft>
                          <a:spcPts val="0"/>
                        </a:spcAft>
                      </a:pPr>
                      <a:r>
                        <a:rPr lang="es-ES" sz="1050">
                          <a:effectLst/>
                        </a:rPr>
                        <a:t>Residuos de Benceno</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E5</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209360">
                <a:tc>
                  <a:txBody>
                    <a:bodyPr/>
                    <a:lstStyle/>
                    <a:p>
                      <a:pPr algn="ctr">
                        <a:lnSpc>
                          <a:spcPct val="115000"/>
                        </a:lnSpc>
                        <a:spcAft>
                          <a:spcPts val="0"/>
                        </a:spcAft>
                      </a:pPr>
                      <a:r>
                        <a:rPr lang="es-ES" sz="1050">
                          <a:effectLst/>
                        </a:rPr>
                        <a:t>3</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dirty="0">
                          <a:effectLst/>
                        </a:rPr>
                        <a:t>M.71.04</a:t>
                      </a:r>
                      <a:endParaRPr lang="es-ES" sz="1050" dirty="0">
                        <a:effectLst/>
                        <a:latin typeface="Calibri"/>
                        <a:ea typeface="Calibri"/>
                        <a:cs typeface="Times New Roman"/>
                      </a:endParaRPr>
                    </a:p>
                  </a:txBody>
                  <a:tcPr marL="68580" marR="68580" marT="0" marB="0" anchor="ctr"/>
                </a:tc>
                <a:tc>
                  <a:txBody>
                    <a:bodyPr/>
                    <a:lstStyle/>
                    <a:p>
                      <a:pPr>
                        <a:spcAft>
                          <a:spcPts val="0"/>
                        </a:spcAft>
                      </a:pPr>
                      <a:r>
                        <a:rPr lang="es-ES" sz="1050" dirty="0">
                          <a:effectLst/>
                        </a:rPr>
                        <a:t>Soluciones acuosas de ácidos inorgánicos</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E5</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209360">
                <a:tc>
                  <a:txBody>
                    <a:bodyPr/>
                    <a:lstStyle/>
                    <a:p>
                      <a:pPr algn="ctr">
                        <a:lnSpc>
                          <a:spcPct val="115000"/>
                        </a:lnSpc>
                        <a:spcAft>
                          <a:spcPts val="0"/>
                        </a:spcAft>
                      </a:pPr>
                      <a:r>
                        <a:rPr lang="es-ES" sz="1050">
                          <a:effectLst/>
                        </a:rPr>
                        <a:t>4</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a:effectLst/>
                        </a:rPr>
                        <a:t>NE-21</a:t>
                      </a:r>
                      <a:endParaRPr lang="es-ES" sz="1050">
                        <a:effectLst/>
                        <a:latin typeface="Calibri"/>
                        <a:ea typeface="Calibri"/>
                        <a:cs typeface="Times New Roman"/>
                      </a:endParaRPr>
                    </a:p>
                  </a:txBody>
                  <a:tcPr marL="68580" marR="68580" marT="0" marB="0" anchor="ctr"/>
                </a:tc>
                <a:tc>
                  <a:txBody>
                    <a:bodyPr/>
                    <a:lstStyle/>
                    <a:p>
                      <a:pPr>
                        <a:spcAft>
                          <a:spcPts val="0"/>
                        </a:spcAft>
                      </a:pPr>
                      <a:r>
                        <a:rPr lang="es-ES" sz="1050" dirty="0">
                          <a:effectLst/>
                        </a:rPr>
                        <a:t>Reactivo químico</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E5</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209360">
                <a:tc>
                  <a:txBody>
                    <a:bodyPr/>
                    <a:lstStyle/>
                    <a:p>
                      <a:pPr algn="ctr">
                        <a:lnSpc>
                          <a:spcPct val="115000"/>
                        </a:lnSpc>
                        <a:spcAft>
                          <a:spcPts val="0"/>
                        </a:spcAft>
                      </a:pPr>
                      <a:r>
                        <a:rPr lang="es-ES" sz="1050">
                          <a:effectLst/>
                        </a:rPr>
                        <a:t>5</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a:effectLst/>
                        </a:rPr>
                        <a:t>NE-40</a:t>
                      </a:r>
                      <a:endParaRPr lang="es-ES" sz="1050">
                        <a:effectLst/>
                        <a:latin typeface="Calibri"/>
                        <a:ea typeface="Calibri"/>
                        <a:cs typeface="Times New Roman"/>
                      </a:endParaRPr>
                    </a:p>
                  </a:txBody>
                  <a:tcPr marL="68580" marR="68580" marT="0" marB="0" anchor="ctr"/>
                </a:tc>
                <a:tc>
                  <a:txBody>
                    <a:bodyPr/>
                    <a:lstStyle/>
                    <a:p>
                      <a:pPr>
                        <a:spcAft>
                          <a:spcPts val="0"/>
                        </a:spcAft>
                      </a:pPr>
                      <a:r>
                        <a:rPr lang="es-ES" sz="1050" dirty="0">
                          <a:effectLst/>
                        </a:rPr>
                        <a:t>Tubos fluorescentes</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E5</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209360">
                <a:tc>
                  <a:txBody>
                    <a:bodyPr/>
                    <a:lstStyle/>
                    <a:p>
                      <a:pPr algn="ctr">
                        <a:lnSpc>
                          <a:spcPct val="115000"/>
                        </a:lnSpc>
                        <a:spcAft>
                          <a:spcPts val="0"/>
                        </a:spcAft>
                      </a:pPr>
                      <a:r>
                        <a:rPr lang="es-ES" sz="1050">
                          <a:effectLst/>
                        </a:rPr>
                        <a:t>6</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a:effectLst/>
                        </a:rPr>
                        <a:t>NE-46</a:t>
                      </a:r>
                      <a:endParaRPr lang="es-ES" sz="1050">
                        <a:effectLst/>
                        <a:latin typeface="Calibri"/>
                        <a:ea typeface="Calibri"/>
                        <a:cs typeface="Times New Roman"/>
                      </a:endParaRPr>
                    </a:p>
                  </a:txBody>
                  <a:tcPr marL="68580" marR="68580" marT="0" marB="0" anchor="ctr"/>
                </a:tc>
                <a:tc>
                  <a:txBody>
                    <a:bodyPr/>
                    <a:lstStyle/>
                    <a:p>
                      <a:pPr>
                        <a:spcAft>
                          <a:spcPts val="0"/>
                        </a:spcAft>
                      </a:pPr>
                      <a:r>
                        <a:rPr lang="es-MX" sz="1050" dirty="0">
                          <a:effectLst/>
                        </a:rPr>
                        <a:t>Chatarra eléctrica y electrónica</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E5</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386695">
                <a:tc>
                  <a:txBody>
                    <a:bodyPr/>
                    <a:lstStyle/>
                    <a:p>
                      <a:pPr algn="ctr">
                        <a:lnSpc>
                          <a:spcPct val="115000"/>
                        </a:lnSpc>
                        <a:spcAft>
                          <a:spcPts val="0"/>
                        </a:spcAft>
                      </a:pPr>
                      <a:r>
                        <a:rPr lang="es-ES" sz="1050">
                          <a:effectLst/>
                        </a:rPr>
                        <a:t>7</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a:effectLst/>
                        </a:rPr>
                        <a:t>M.71.02</a:t>
                      </a:r>
                      <a:endParaRPr lang="es-ES" sz="1050">
                        <a:effectLst/>
                        <a:latin typeface="Calibri"/>
                        <a:ea typeface="Calibri"/>
                        <a:cs typeface="Times New Roman"/>
                      </a:endParaRPr>
                    </a:p>
                  </a:txBody>
                  <a:tcPr marL="68580" marR="68580" marT="0" marB="0" anchor="ctr"/>
                </a:tc>
                <a:tc>
                  <a:txBody>
                    <a:bodyPr/>
                    <a:lstStyle/>
                    <a:p>
                      <a:pPr>
                        <a:spcAft>
                          <a:spcPts val="0"/>
                        </a:spcAft>
                      </a:pPr>
                      <a:r>
                        <a:rPr lang="es-MX" sz="1050" dirty="0">
                          <a:effectLst/>
                        </a:rPr>
                        <a:t>Reactivo químico:</a:t>
                      </a:r>
                      <a:endParaRPr lang="es-ES" sz="1050" dirty="0">
                        <a:effectLst/>
                      </a:endParaRPr>
                    </a:p>
                    <a:p>
                      <a:pPr>
                        <a:spcAft>
                          <a:spcPts val="0"/>
                        </a:spcAft>
                      </a:pPr>
                      <a:r>
                        <a:rPr lang="es-MX" sz="1050" dirty="0">
                          <a:effectLst/>
                        </a:rPr>
                        <a:t>(Formaldehído)</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dirty="0">
                          <a:effectLst/>
                        </a:rPr>
                        <a:t>D5</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209360">
                <a:tc>
                  <a:txBody>
                    <a:bodyPr/>
                    <a:lstStyle/>
                    <a:p>
                      <a:pPr algn="ctr">
                        <a:lnSpc>
                          <a:spcPct val="115000"/>
                        </a:lnSpc>
                        <a:spcAft>
                          <a:spcPts val="0"/>
                        </a:spcAft>
                      </a:pPr>
                      <a:r>
                        <a:rPr lang="es-ES" sz="1050">
                          <a:effectLst/>
                        </a:rPr>
                        <a:t>8</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a:effectLst/>
                        </a:rPr>
                        <a:t>M.71.04</a:t>
                      </a:r>
                      <a:endParaRPr lang="es-ES" sz="1050">
                        <a:effectLst/>
                        <a:latin typeface="Calibri"/>
                        <a:ea typeface="Calibri"/>
                        <a:cs typeface="Times New Roman"/>
                      </a:endParaRPr>
                    </a:p>
                  </a:txBody>
                  <a:tcPr marL="68580" marR="68580" marT="0" marB="0" anchor="ctr"/>
                </a:tc>
                <a:tc>
                  <a:txBody>
                    <a:bodyPr/>
                    <a:lstStyle/>
                    <a:p>
                      <a:pPr>
                        <a:spcAft>
                          <a:spcPts val="0"/>
                        </a:spcAft>
                      </a:pPr>
                      <a:r>
                        <a:rPr lang="es-ES" sz="1050">
                          <a:effectLst/>
                        </a:rPr>
                        <a:t>Residuos de Cloroformo y Hexano</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dirty="0">
                          <a:effectLst/>
                        </a:rPr>
                        <a:t>D5</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209360">
                <a:tc>
                  <a:txBody>
                    <a:bodyPr/>
                    <a:lstStyle/>
                    <a:p>
                      <a:pPr algn="ctr">
                        <a:lnSpc>
                          <a:spcPct val="115000"/>
                        </a:lnSpc>
                        <a:spcAft>
                          <a:spcPts val="0"/>
                        </a:spcAft>
                      </a:pPr>
                      <a:r>
                        <a:rPr lang="es-ES" sz="1050">
                          <a:effectLst/>
                        </a:rPr>
                        <a:t>9</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a:effectLst/>
                        </a:rPr>
                        <a:t>M.71.04</a:t>
                      </a:r>
                      <a:endParaRPr lang="es-ES" sz="1050">
                        <a:effectLst/>
                        <a:latin typeface="Calibri"/>
                        <a:ea typeface="Calibri"/>
                        <a:cs typeface="Times New Roman"/>
                      </a:endParaRPr>
                    </a:p>
                  </a:txBody>
                  <a:tcPr marL="68580" marR="68580" marT="0" marB="0" anchor="ctr"/>
                </a:tc>
                <a:tc>
                  <a:txBody>
                    <a:bodyPr/>
                    <a:lstStyle/>
                    <a:p>
                      <a:pPr>
                        <a:spcAft>
                          <a:spcPts val="0"/>
                        </a:spcAft>
                      </a:pPr>
                      <a:r>
                        <a:rPr lang="es-ES" sz="1050" dirty="0">
                          <a:effectLst/>
                        </a:rPr>
                        <a:t>Residuos de solventes orgánicos</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dirty="0">
                          <a:effectLst/>
                        </a:rPr>
                        <a:t>D5</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dirty="0">
                          <a:effectLst/>
                        </a:rPr>
                        <a:t>Rojo</a:t>
                      </a:r>
                      <a:endParaRPr lang="es-ES" sz="1050" dirty="0">
                        <a:effectLst/>
                        <a:latin typeface="Calibri"/>
                        <a:ea typeface="Calibri"/>
                        <a:cs typeface="Times New Roman"/>
                      </a:endParaRPr>
                    </a:p>
                  </a:txBody>
                  <a:tcPr marL="68580" marR="68580" marT="0" marB="0" anchor="ctr"/>
                </a:tc>
              </a:tr>
            </a:tbl>
          </a:graphicData>
        </a:graphic>
      </p:graphicFrame>
      <p:sp>
        <p:nvSpPr>
          <p:cNvPr id="6" name="5 Rectángulo"/>
          <p:cNvSpPr/>
          <p:nvPr/>
        </p:nvSpPr>
        <p:spPr>
          <a:xfrm>
            <a:off x="395536" y="1525434"/>
            <a:ext cx="7272808" cy="369332"/>
          </a:xfrm>
          <a:prstGeom prst="rect">
            <a:avLst/>
          </a:prstGeom>
        </p:spPr>
        <p:txBody>
          <a:bodyPr wrap="square">
            <a:spAutoFit/>
          </a:bodyPr>
          <a:lstStyle/>
          <a:p>
            <a:r>
              <a:rPr lang="es-MX" dirty="0"/>
              <a:t>Desechos peligrosos y/o especiales de mayor posición </a:t>
            </a:r>
            <a:r>
              <a:rPr lang="es-MX" dirty="0" smtClean="0"/>
              <a:t>jerárquica</a:t>
            </a:r>
            <a:endParaRPr lang="es-ES" dirty="0"/>
          </a:p>
        </p:txBody>
      </p:sp>
    </p:spTree>
    <p:extLst>
      <p:ext uri="{BB962C8B-B14F-4D97-AF65-F5344CB8AC3E}">
        <p14:creationId xmlns:p14="http://schemas.microsoft.com/office/powerpoint/2010/main" val="17145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4000" dirty="0" smtClean="0"/>
              <a:t>Plan de Minimización de Desechos Peligrosos y/o especiales</a:t>
            </a:r>
            <a:endParaRPr lang="es-ES" sz="4000" dirty="0"/>
          </a:p>
        </p:txBody>
      </p:sp>
      <p:pic>
        <p:nvPicPr>
          <p:cNvPr id="14337" name="Picture 1"/>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23150"/>
          <a:stretch/>
        </p:blipFill>
        <p:spPr bwMode="auto">
          <a:xfrm>
            <a:off x="683568" y="2060848"/>
            <a:ext cx="7505697" cy="122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Tabla"/>
          <p:cNvGraphicFramePr>
            <a:graphicFrameLocks noGrp="1"/>
          </p:cNvGraphicFramePr>
          <p:nvPr>
            <p:extLst>
              <p:ext uri="{D42A27DB-BD31-4B8C-83A1-F6EECF244321}">
                <p14:modId xmlns:p14="http://schemas.microsoft.com/office/powerpoint/2010/main" val="3208314670"/>
              </p:ext>
            </p:extLst>
          </p:nvPr>
        </p:nvGraphicFramePr>
        <p:xfrm>
          <a:off x="395536" y="3356992"/>
          <a:ext cx="8229600" cy="2448270"/>
        </p:xfrm>
        <a:graphic>
          <a:graphicData uri="http://schemas.openxmlformats.org/drawingml/2006/table">
            <a:tbl>
              <a:tblPr firstRow="1" firstCol="1" bandRow="1">
                <a:tableStyleId>{5C22544A-7EE6-4342-B048-85BDC9FD1C3A}</a:tableStyleId>
              </a:tblPr>
              <a:tblGrid>
                <a:gridCol w="683194"/>
                <a:gridCol w="1430590"/>
                <a:gridCol w="3499926"/>
                <a:gridCol w="1509611"/>
                <a:gridCol w="1106279"/>
              </a:tblGrid>
              <a:tr h="209360">
                <a:tc>
                  <a:txBody>
                    <a:bodyPr/>
                    <a:lstStyle/>
                    <a:p>
                      <a:pPr algn="ctr">
                        <a:lnSpc>
                          <a:spcPct val="115000"/>
                        </a:lnSpc>
                        <a:spcAft>
                          <a:spcPts val="0"/>
                        </a:spcAft>
                      </a:pPr>
                      <a:r>
                        <a:rPr lang="es-ES" sz="1050" dirty="0">
                          <a:effectLst/>
                        </a:rPr>
                        <a:t>No.</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Código</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Detalle de desecho</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Posición en la matriz </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Color</a:t>
                      </a:r>
                      <a:endParaRPr lang="es-ES" sz="1050">
                        <a:effectLst/>
                        <a:latin typeface="Calibri"/>
                        <a:ea typeface="Calibri"/>
                        <a:cs typeface="Times New Roman"/>
                      </a:endParaRPr>
                    </a:p>
                  </a:txBody>
                  <a:tcPr marL="68580" marR="68580" marT="0" marB="0" anchor="ctr"/>
                </a:tc>
              </a:tr>
              <a:tr h="386695">
                <a:tc>
                  <a:txBody>
                    <a:bodyPr/>
                    <a:lstStyle/>
                    <a:p>
                      <a:pPr algn="ctr">
                        <a:lnSpc>
                          <a:spcPct val="115000"/>
                        </a:lnSpc>
                        <a:spcAft>
                          <a:spcPts val="0"/>
                        </a:spcAft>
                      </a:pPr>
                      <a:r>
                        <a:rPr lang="es-ES" sz="1050" dirty="0">
                          <a:effectLst/>
                        </a:rPr>
                        <a:t>1</a:t>
                      </a:r>
                      <a:endParaRPr lang="es-ES" sz="1050" dirty="0">
                        <a:effectLst/>
                        <a:latin typeface="Calibri"/>
                        <a:ea typeface="Calibri"/>
                        <a:cs typeface="Times New Roman"/>
                      </a:endParaRPr>
                    </a:p>
                  </a:txBody>
                  <a:tcPr marL="68580" marR="68580" marT="0" marB="0" anchor="ctr"/>
                </a:tc>
                <a:tc>
                  <a:txBody>
                    <a:bodyPr/>
                    <a:lstStyle/>
                    <a:p>
                      <a:pPr algn="ctr">
                        <a:spcAft>
                          <a:spcPts val="0"/>
                        </a:spcAft>
                      </a:pPr>
                      <a:r>
                        <a:rPr lang="es-ES" sz="1050" dirty="0">
                          <a:effectLst/>
                        </a:rPr>
                        <a:t>M.71.02</a:t>
                      </a:r>
                      <a:endParaRPr lang="es-ES" sz="1050" dirty="0">
                        <a:effectLst/>
                        <a:latin typeface="Calibri"/>
                        <a:ea typeface="Calibri"/>
                        <a:cs typeface="Times New Roman"/>
                      </a:endParaRPr>
                    </a:p>
                  </a:txBody>
                  <a:tcPr marL="68580" marR="68580" marT="0" marB="0" anchor="ctr"/>
                </a:tc>
                <a:tc>
                  <a:txBody>
                    <a:bodyPr/>
                    <a:lstStyle/>
                    <a:p>
                      <a:pPr>
                        <a:spcAft>
                          <a:spcPts val="0"/>
                        </a:spcAft>
                      </a:pPr>
                      <a:r>
                        <a:rPr lang="es-MX" sz="1050">
                          <a:effectLst/>
                        </a:rPr>
                        <a:t>Reactivo químico: </a:t>
                      </a:r>
                      <a:endParaRPr lang="es-ES" sz="1050">
                        <a:effectLst/>
                      </a:endParaRPr>
                    </a:p>
                    <a:p>
                      <a:pPr>
                        <a:spcAft>
                          <a:spcPts val="0"/>
                        </a:spcAft>
                      </a:pPr>
                      <a:r>
                        <a:rPr lang="es-MX" sz="1050">
                          <a:effectLst/>
                        </a:rPr>
                        <a:t>(Dicromato de potasio)</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E5</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209360">
                <a:tc>
                  <a:txBody>
                    <a:bodyPr/>
                    <a:lstStyle/>
                    <a:p>
                      <a:pPr algn="ctr">
                        <a:lnSpc>
                          <a:spcPct val="115000"/>
                        </a:lnSpc>
                        <a:spcAft>
                          <a:spcPts val="0"/>
                        </a:spcAft>
                      </a:pPr>
                      <a:r>
                        <a:rPr lang="es-ES" sz="1050">
                          <a:effectLst/>
                        </a:rPr>
                        <a:t>2</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dirty="0">
                          <a:effectLst/>
                        </a:rPr>
                        <a:t>M.71.04</a:t>
                      </a:r>
                      <a:endParaRPr lang="es-ES" sz="1050" dirty="0">
                        <a:effectLst/>
                        <a:latin typeface="Calibri"/>
                        <a:ea typeface="Calibri"/>
                        <a:cs typeface="Times New Roman"/>
                      </a:endParaRPr>
                    </a:p>
                  </a:txBody>
                  <a:tcPr marL="68580" marR="68580" marT="0" marB="0" anchor="ctr"/>
                </a:tc>
                <a:tc>
                  <a:txBody>
                    <a:bodyPr/>
                    <a:lstStyle/>
                    <a:p>
                      <a:pPr>
                        <a:spcAft>
                          <a:spcPts val="0"/>
                        </a:spcAft>
                      </a:pPr>
                      <a:r>
                        <a:rPr lang="es-ES" sz="1050">
                          <a:effectLst/>
                        </a:rPr>
                        <a:t>Residuos de Benceno</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E5</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209360">
                <a:tc>
                  <a:txBody>
                    <a:bodyPr/>
                    <a:lstStyle/>
                    <a:p>
                      <a:pPr algn="ctr">
                        <a:lnSpc>
                          <a:spcPct val="115000"/>
                        </a:lnSpc>
                        <a:spcAft>
                          <a:spcPts val="0"/>
                        </a:spcAft>
                      </a:pPr>
                      <a:r>
                        <a:rPr lang="es-ES" sz="1050">
                          <a:effectLst/>
                        </a:rPr>
                        <a:t>3</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dirty="0">
                          <a:effectLst/>
                        </a:rPr>
                        <a:t>M.71.04</a:t>
                      </a:r>
                      <a:endParaRPr lang="es-ES" sz="1050" dirty="0">
                        <a:effectLst/>
                        <a:latin typeface="Calibri"/>
                        <a:ea typeface="Calibri"/>
                        <a:cs typeface="Times New Roman"/>
                      </a:endParaRPr>
                    </a:p>
                  </a:txBody>
                  <a:tcPr marL="68580" marR="68580" marT="0" marB="0" anchor="ctr"/>
                </a:tc>
                <a:tc>
                  <a:txBody>
                    <a:bodyPr/>
                    <a:lstStyle/>
                    <a:p>
                      <a:pPr>
                        <a:spcAft>
                          <a:spcPts val="0"/>
                        </a:spcAft>
                      </a:pPr>
                      <a:r>
                        <a:rPr lang="es-ES" sz="1050" dirty="0">
                          <a:effectLst/>
                        </a:rPr>
                        <a:t>Soluciones acuosas de ácidos inorgánicos</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E5</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209360">
                <a:tc>
                  <a:txBody>
                    <a:bodyPr/>
                    <a:lstStyle/>
                    <a:p>
                      <a:pPr algn="ctr">
                        <a:lnSpc>
                          <a:spcPct val="115000"/>
                        </a:lnSpc>
                        <a:spcAft>
                          <a:spcPts val="0"/>
                        </a:spcAft>
                      </a:pPr>
                      <a:r>
                        <a:rPr lang="es-ES" sz="1050">
                          <a:effectLst/>
                        </a:rPr>
                        <a:t>4</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a:effectLst/>
                        </a:rPr>
                        <a:t>NE-21</a:t>
                      </a:r>
                      <a:endParaRPr lang="es-ES" sz="1050">
                        <a:effectLst/>
                        <a:latin typeface="Calibri"/>
                        <a:ea typeface="Calibri"/>
                        <a:cs typeface="Times New Roman"/>
                      </a:endParaRPr>
                    </a:p>
                  </a:txBody>
                  <a:tcPr marL="68580" marR="68580" marT="0" marB="0" anchor="ctr"/>
                </a:tc>
                <a:tc>
                  <a:txBody>
                    <a:bodyPr/>
                    <a:lstStyle/>
                    <a:p>
                      <a:pPr>
                        <a:spcAft>
                          <a:spcPts val="0"/>
                        </a:spcAft>
                      </a:pPr>
                      <a:r>
                        <a:rPr lang="es-ES" sz="1050" dirty="0">
                          <a:effectLst/>
                        </a:rPr>
                        <a:t>Reactivo químico</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E5</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209360">
                <a:tc>
                  <a:txBody>
                    <a:bodyPr/>
                    <a:lstStyle/>
                    <a:p>
                      <a:pPr algn="ctr">
                        <a:lnSpc>
                          <a:spcPct val="115000"/>
                        </a:lnSpc>
                        <a:spcAft>
                          <a:spcPts val="0"/>
                        </a:spcAft>
                      </a:pPr>
                      <a:r>
                        <a:rPr lang="es-ES" sz="1050" dirty="0">
                          <a:effectLst/>
                        </a:rPr>
                        <a:t>5</a:t>
                      </a:r>
                      <a:endParaRPr lang="es-ES" sz="1050" dirty="0">
                        <a:effectLst/>
                        <a:latin typeface="Calibri"/>
                        <a:ea typeface="Calibri"/>
                        <a:cs typeface="Times New Roman"/>
                      </a:endParaRPr>
                    </a:p>
                  </a:txBody>
                  <a:tcPr marL="68580" marR="68580" marT="0" marB="0" anchor="ctr">
                    <a:solidFill>
                      <a:srgbClr val="92D050"/>
                    </a:solidFill>
                  </a:tcPr>
                </a:tc>
                <a:tc>
                  <a:txBody>
                    <a:bodyPr/>
                    <a:lstStyle/>
                    <a:p>
                      <a:pPr algn="ctr">
                        <a:spcAft>
                          <a:spcPts val="0"/>
                        </a:spcAft>
                      </a:pPr>
                      <a:r>
                        <a:rPr lang="es-ES" sz="1050" dirty="0">
                          <a:effectLst/>
                        </a:rPr>
                        <a:t>NE-40</a:t>
                      </a:r>
                      <a:endParaRPr lang="es-ES" sz="1050" dirty="0">
                        <a:effectLst/>
                        <a:latin typeface="Calibri"/>
                        <a:ea typeface="Calibri"/>
                        <a:cs typeface="Times New Roman"/>
                      </a:endParaRPr>
                    </a:p>
                  </a:txBody>
                  <a:tcPr marL="68580" marR="68580" marT="0" marB="0" anchor="ctr">
                    <a:solidFill>
                      <a:srgbClr val="92D050"/>
                    </a:solidFill>
                  </a:tcPr>
                </a:tc>
                <a:tc>
                  <a:txBody>
                    <a:bodyPr/>
                    <a:lstStyle/>
                    <a:p>
                      <a:pPr>
                        <a:spcAft>
                          <a:spcPts val="0"/>
                        </a:spcAft>
                      </a:pPr>
                      <a:r>
                        <a:rPr lang="es-ES" sz="1050" dirty="0">
                          <a:effectLst/>
                        </a:rPr>
                        <a:t>Tubos fluorescentes</a:t>
                      </a:r>
                      <a:endParaRPr lang="es-ES" sz="1050" dirty="0">
                        <a:effectLst/>
                        <a:latin typeface="Calibri"/>
                        <a:ea typeface="Calibri"/>
                        <a:cs typeface="Times New Roman"/>
                      </a:endParaRPr>
                    </a:p>
                  </a:txBody>
                  <a:tcPr marL="68580" marR="68580" marT="0" marB="0" anchor="ctr">
                    <a:solidFill>
                      <a:srgbClr val="92D050"/>
                    </a:solidFill>
                  </a:tcPr>
                </a:tc>
                <a:tc>
                  <a:txBody>
                    <a:bodyPr/>
                    <a:lstStyle/>
                    <a:p>
                      <a:pPr algn="ctr">
                        <a:lnSpc>
                          <a:spcPct val="115000"/>
                        </a:lnSpc>
                        <a:spcAft>
                          <a:spcPts val="0"/>
                        </a:spcAft>
                      </a:pPr>
                      <a:r>
                        <a:rPr lang="es-ES" sz="1050" dirty="0">
                          <a:effectLst/>
                        </a:rPr>
                        <a:t>E5</a:t>
                      </a:r>
                      <a:endParaRPr lang="es-ES" sz="1050" dirty="0">
                        <a:effectLst/>
                        <a:latin typeface="Calibri"/>
                        <a:ea typeface="Calibri"/>
                        <a:cs typeface="Times New Roman"/>
                      </a:endParaRPr>
                    </a:p>
                  </a:txBody>
                  <a:tcPr marL="68580" marR="68580" marT="0" marB="0" anchor="ctr">
                    <a:solidFill>
                      <a:srgbClr val="92D050"/>
                    </a:solidFill>
                  </a:tcPr>
                </a:tc>
                <a:tc>
                  <a:txBody>
                    <a:bodyPr/>
                    <a:lstStyle/>
                    <a:p>
                      <a:pPr algn="ctr">
                        <a:lnSpc>
                          <a:spcPct val="115000"/>
                        </a:lnSpc>
                        <a:spcAft>
                          <a:spcPts val="0"/>
                        </a:spcAft>
                      </a:pPr>
                      <a:r>
                        <a:rPr lang="es-ES" sz="1050" dirty="0">
                          <a:effectLst/>
                        </a:rPr>
                        <a:t>Rojo</a:t>
                      </a:r>
                      <a:endParaRPr lang="es-ES" sz="1050" dirty="0">
                        <a:effectLst/>
                        <a:latin typeface="Calibri"/>
                        <a:ea typeface="Calibri"/>
                        <a:cs typeface="Times New Roman"/>
                      </a:endParaRPr>
                    </a:p>
                  </a:txBody>
                  <a:tcPr marL="68580" marR="68580" marT="0" marB="0" anchor="ctr">
                    <a:solidFill>
                      <a:srgbClr val="92D050"/>
                    </a:solidFill>
                  </a:tcPr>
                </a:tc>
              </a:tr>
              <a:tr h="209360">
                <a:tc>
                  <a:txBody>
                    <a:bodyPr/>
                    <a:lstStyle/>
                    <a:p>
                      <a:pPr algn="ctr">
                        <a:lnSpc>
                          <a:spcPct val="115000"/>
                        </a:lnSpc>
                        <a:spcAft>
                          <a:spcPts val="0"/>
                        </a:spcAft>
                      </a:pPr>
                      <a:r>
                        <a:rPr lang="es-ES" sz="1050">
                          <a:effectLst/>
                        </a:rPr>
                        <a:t>6</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a:effectLst/>
                        </a:rPr>
                        <a:t>NE-46</a:t>
                      </a:r>
                      <a:endParaRPr lang="es-ES" sz="1050">
                        <a:effectLst/>
                        <a:latin typeface="Calibri"/>
                        <a:ea typeface="Calibri"/>
                        <a:cs typeface="Times New Roman"/>
                      </a:endParaRPr>
                    </a:p>
                  </a:txBody>
                  <a:tcPr marL="68580" marR="68580" marT="0" marB="0" anchor="ctr"/>
                </a:tc>
                <a:tc>
                  <a:txBody>
                    <a:bodyPr/>
                    <a:lstStyle/>
                    <a:p>
                      <a:pPr>
                        <a:spcAft>
                          <a:spcPts val="0"/>
                        </a:spcAft>
                      </a:pPr>
                      <a:r>
                        <a:rPr lang="es-MX" sz="1050" dirty="0">
                          <a:effectLst/>
                        </a:rPr>
                        <a:t>Chatarra eléctrica y electrónica</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E5</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386695">
                <a:tc>
                  <a:txBody>
                    <a:bodyPr/>
                    <a:lstStyle/>
                    <a:p>
                      <a:pPr algn="ctr">
                        <a:lnSpc>
                          <a:spcPct val="115000"/>
                        </a:lnSpc>
                        <a:spcAft>
                          <a:spcPts val="0"/>
                        </a:spcAft>
                      </a:pPr>
                      <a:r>
                        <a:rPr lang="es-ES" sz="1050">
                          <a:effectLst/>
                        </a:rPr>
                        <a:t>7</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a:effectLst/>
                        </a:rPr>
                        <a:t>M.71.02</a:t>
                      </a:r>
                      <a:endParaRPr lang="es-ES" sz="1050">
                        <a:effectLst/>
                        <a:latin typeface="Calibri"/>
                        <a:ea typeface="Calibri"/>
                        <a:cs typeface="Times New Roman"/>
                      </a:endParaRPr>
                    </a:p>
                  </a:txBody>
                  <a:tcPr marL="68580" marR="68580" marT="0" marB="0" anchor="ctr"/>
                </a:tc>
                <a:tc>
                  <a:txBody>
                    <a:bodyPr/>
                    <a:lstStyle/>
                    <a:p>
                      <a:pPr>
                        <a:spcAft>
                          <a:spcPts val="0"/>
                        </a:spcAft>
                      </a:pPr>
                      <a:r>
                        <a:rPr lang="es-MX" sz="1050" dirty="0">
                          <a:effectLst/>
                        </a:rPr>
                        <a:t>Reactivo químico:</a:t>
                      </a:r>
                      <a:endParaRPr lang="es-ES" sz="1050" dirty="0">
                        <a:effectLst/>
                      </a:endParaRPr>
                    </a:p>
                    <a:p>
                      <a:pPr>
                        <a:spcAft>
                          <a:spcPts val="0"/>
                        </a:spcAft>
                      </a:pPr>
                      <a:r>
                        <a:rPr lang="es-MX" sz="1050" dirty="0">
                          <a:effectLst/>
                        </a:rPr>
                        <a:t>(Formaldehído)</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dirty="0">
                          <a:effectLst/>
                        </a:rPr>
                        <a:t>D5</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209360">
                <a:tc>
                  <a:txBody>
                    <a:bodyPr/>
                    <a:lstStyle/>
                    <a:p>
                      <a:pPr algn="ctr">
                        <a:lnSpc>
                          <a:spcPct val="115000"/>
                        </a:lnSpc>
                        <a:spcAft>
                          <a:spcPts val="0"/>
                        </a:spcAft>
                      </a:pPr>
                      <a:r>
                        <a:rPr lang="es-ES" sz="1050">
                          <a:effectLst/>
                        </a:rPr>
                        <a:t>8</a:t>
                      </a:r>
                      <a:endParaRPr lang="es-ES" sz="1050">
                        <a:effectLst/>
                        <a:latin typeface="Calibri"/>
                        <a:ea typeface="Calibri"/>
                        <a:cs typeface="Times New Roman"/>
                      </a:endParaRPr>
                    </a:p>
                  </a:txBody>
                  <a:tcPr marL="68580" marR="68580" marT="0" marB="0" anchor="ctr"/>
                </a:tc>
                <a:tc>
                  <a:txBody>
                    <a:bodyPr/>
                    <a:lstStyle/>
                    <a:p>
                      <a:pPr algn="ctr">
                        <a:spcAft>
                          <a:spcPts val="0"/>
                        </a:spcAft>
                      </a:pPr>
                      <a:r>
                        <a:rPr lang="es-ES" sz="1050">
                          <a:effectLst/>
                        </a:rPr>
                        <a:t>M.71.04</a:t>
                      </a:r>
                      <a:endParaRPr lang="es-ES" sz="1050">
                        <a:effectLst/>
                        <a:latin typeface="Calibri"/>
                        <a:ea typeface="Calibri"/>
                        <a:cs typeface="Times New Roman"/>
                      </a:endParaRPr>
                    </a:p>
                  </a:txBody>
                  <a:tcPr marL="68580" marR="68580" marT="0" marB="0" anchor="ctr"/>
                </a:tc>
                <a:tc>
                  <a:txBody>
                    <a:bodyPr/>
                    <a:lstStyle/>
                    <a:p>
                      <a:pPr>
                        <a:spcAft>
                          <a:spcPts val="0"/>
                        </a:spcAft>
                      </a:pPr>
                      <a:r>
                        <a:rPr lang="es-ES" sz="1050">
                          <a:effectLst/>
                        </a:rPr>
                        <a:t>Residuos de Cloroformo y Hexano</a:t>
                      </a:r>
                      <a:endParaRPr lang="es-ES" sz="105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dirty="0">
                          <a:effectLst/>
                        </a:rPr>
                        <a:t>D5</a:t>
                      </a:r>
                      <a:endParaRPr lang="es-ES" sz="105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50">
                          <a:effectLst/>
                        </a:rPr>
                        <a:t>Rojo</a:t>
                      </a:r>
                      <a:endParaRPr lang="es-ES" sz="1050">
                        <a:effectLst/>
                        <a:latin typeface="Calibri"/>
                        <a:ea typeface="Calibri"/>
                        <a:cs typeface="Times New Roman"/>
                      </a:endParaRPr>
                    </a:p>
                  </a:txBody>
                  <a:tcPr marL="68580" marR="68580" marT="0" marB="0" anchor="ctr"/>
                </a:tc>
              </a:tr>
              <a:tr h="209360">
                <a:tc>
                  <a:txBody>
                    <a:bodyPr/>
                    <a:lstStyle/>
                    <a:p>
                      <a:pPr algn="ctr">
                        <a:lnSpc>
                          <a:spcPct val="115000"/>
                        </a:lnSpc>
                        <a:spcAft>
                          <a:spcPts val="0"/>
                        </a:spcAft>
                      </a:pPr>
                      <a:r>
                        <a:rPr lang="es-ES" sz="1050" dirty="0">
                          <a:effectLst/>
                        </a:rPr>
                        <a:t>9</a:t>
                      </a:r>
                      <a:endParaRPr lang="es-ES" sz="1050" dirty="0">
                        <a:effectLst/>
                        <a:latin typeface="Calibri"/>
                        <a:ea typeface="Calibri"/>
                        <a:cs typeface="Times New Roman"/>
                      </a:endParaRPr>
                    </a:p>
                  </a:txBody>
                  <a:tcPr marL="68580" marR="68580" marT="0" marB="0" anchor="ctr">
                    <a:solidFill>
                      <a:srgbClr val="92D050"/>
                    </a:solidFill>
                  </a:tcPr>
                </a:tc>
                <a:tc>
                  <a:txBody>
                    <a:bodyPr/>
                    <a:lstStyle/>
                    <a:p>
                      <a:pPr algn="ctr">
                        <a:spcAft>
                          <a:spcPts val="0"/>
                        </a:spcAft>
                      </a:pPr>
                      <a:r>
                        <a:rPr lang="es-ES" sz="1050" dirty="0">
                          <a:effectLst/>
                        </a:rPr>
                        <a:t>M.71.04</a:t>
                      </a:r>
                      <a:endParaRPr lang="es-ES" sz="1050" dirty="0">
                        <a:effectLst/>
                        <a:latin typeface="Calibri"/>
                        <a:ea typeface="Calibri"/>
                        <a:cs typeface="Times New Roman"/>
                      </a:endParaRPr>
                    </a:p>
                  </a:txBody>
                  <a:tcPr marL="68580" marR="68580" marT="0" marB="0" anchor="ctr">
                    <a:solidFill>
                      <a:srgbClr val="92D050"/>
                    </a:solidFill>
                  </a:tcPr>
                </a:tc>
                <a:tc>
                  <a:txBody>
                    <a:bodyPr/>
                    <a:lstStyle/>
                    <a:p>
                      <a:pPr>
                        <a:spcAft>
                          <a:spcPts val="0"/>
                        </a:spcAft>
                      </a:pPr>
                      <a:r>
                        <a:rPr lang="es-ES" sz="1050" dirty="0">
                          <a:effectLst/>
                        </a:rPr>
                        <a:t>Residuos de solventes orgánicos</a:t>
                      </a:r>
                      <a:endParaRPr lang="es-ES" sz="1050" dirty="0">
                        <a:effectLst/>
                        <a:latin typeface="Calibri"/>
                        <a:ea typeface="Calibri"/>
                        <a:cs typeface="Times New Roman"/>
                      </a:endParaRPr>
                    </a:p>
                  </a:txBody>
                  <a:tcPr marL="68580" marR="68580" marT="0" marB="0" anchor="ctr">
                    <a:solidFill>
                      <a:srgbClr val="92D050"/>
                    </a:solidFill>
                  </a:tcPr>
                </a:tc>
                <a:tc>
                  <a:txBody>
                    <a:bodyPr/>
                    <a:lstStyle/>
                    <a:p>
                      <a:pPr algn="ctr">
                        <a:lnSpc>
                          <a:spcPct val="115000"/>
                        </a:lnSpc>
                        <a:spcAft>
                          <a:spcPts val="0"/>
                        </a:spcAft>
                      </a:pPr>
                      <a:r>
                        <a:rPr lang="es-ES" sz="1050" dirty="0">
                          <a:effectLst/>
                        </a:rPr>
                        <a:t>D5</a:t>
                      </a:r>
                      <a:endParaRPr lang="es-ES" sz="1050" dirty="0">
                        <a:effectLst/>
                        <a:latin typeface="Calibri"/>
                        <a:ea typeface="Calibri"/>
                        <a:cs typeface="Times New Roman"/>
                      </a:endParaRPr>
                    </a:p>
                  </a:txBody>
                  <a:tcPr marL="68580" marR="68580" marT="0" marB="0" anchor="ctr">
                    <a:solidFill>
                      <a:srgbClr val="92D050"/>
                    </a:solidFill>
                  </a:tcPr>
                </a:tc>
                <a:tc>
                  <a:txBody>
                    <a:bodyPr/>
                    <a:lstStyle/>
                    <a:p>
                      <a:pPr algn="ctr">
                        <a:lnSpc>
                          <a:spcPct val="115000"/>
                        </a:lnSpc>
                        <a:spcAft>
                          <a:spcPts val="0"/>
                        </a:spcAft>
                      </a:pPr>
                      <a:r>
                        <a:rPr lang="es-ES" sz="1050" dirty="0">
                          <a:effectLst/>
                        </a:rPr>
                        <a:t>Rojo</a:t>
                      </a:r>
                      <a:endParaRPr lang="es-ES" sz="1050" dirty="0">
                        <a:effectLst/>
                        <a:latin typeface="Calibri"/>
                        <a:ea typeface="Calibri"/>
                        <a:cs typeface="Times New Roman"/>
                      </a:endParaRPr>
                    </a:p>
                  </a:txBody>
                  <a:tcPr marL="68580" marR="68580" marT="0" marB="0" anchor="ctr">
                    <a:solidFill>
                      <a:srgbClr val="92D050"/>
                    </a:solidFill>
                  </a:tcPr>
                </a:tc>
              </a:tr>
            </a:tbl>
          </a:graphicData>
        </a:graphic>
      </p:graphicFrame>
      <p:sp>
        <p:nvSpPr>
          <p:cNvPr id="6" name="5 Rectángulo"/>
          <p:cNvSpPr/>
          <p:nvPr/>
        </p:nvSpPr>
        <p:spPr>
          <a:xfrm>
            <a:off x="395536" y="1525434"/>
            <a:ext cx="7272808" cy="369332"/>
          </a:xfrm>
          <a:prstGeom prst="rect">
            <a:avLst/>
          </a:prstGeom>
        </p:spPr>
        <p:txBody>
          <a:bodyPr wrap="square">
            <a:spAutoFit/>
          </a:bodyPr>
          <a:lstStyle/>
          <a:p>
            <a:r>
              <a:rPr lang="es-MX" dirty="0"/>
              <a:t>Desechos peligrosos y/o especiales de mayor posición </a:t>
            </a:r>
            <a:r>
              <a:rPr lang="es-MX" dirty="0" smtClean="0"/>
              <a:t>jerárquica</a:t>
            </a:r>
            <a:endParaRPr lang="es-ES" dirty="0"/>
          </a:p>
        </p:txBody>
      </p:sp>
    </p:spTree>
    <p:extLst>
      <p:ext uri="{BB962C8B-B14F-4D97-AF65-F5344CB8AC3E}">
        <p14:creationId xmlns:p14="http://schemas.microsoft.com/office/powerpoint/2010/main" val="354580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Plan de Minimización de Desechos Peligrosos y/o especiales</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988805757"/>
              </p:ext>
            </p:extLst>
          </p:nvPr>
        </p:nvGraphicFramePr>
        <p:xfrm>
          <a:off x="539552" y="2060848"/>
          <a:ext cx="8003233" cy="2313432"/>
        </p:xfrm>
        <a:graphic>
          <a:graphicData uri="http://schemas.openxmlformats.org/drawingml/2006/table">
            <a:tbl>
              <a:tblPr firstRow="1" firstCol="1" bandRow="1">
                <a:tableStyleId>{5C22544A-7EE6-4342-B048-85BDC9FD1C3A}</a:tableStyleId>
              </a:tblPr>
              <a:tblGrid>
                <a:gridCol w="1741504"/>
                <a:gridCol w="848343"/>
                <a:gridCol w="1354147"/>
                <a:gridCol w="1354147"/>
                <a:gridCol w="1354147"/>
                <a:gridCol w="1350945"/>
              </a:tblGrid>
              <a:tr h="0">
                <a:tc rowSpan="2">
                  <a:txBody>
                    <a:bodyPr/>
                    <a:lstStyle/>
                    <a:p>
                      <a:pPr algn="ctr">
                        <a:lnSpc>
                          <a:spcPct val="115000"/>
                        </a:lnSpc>
                        <a:spcAft>
                          <a:spcPts val="0"/>
                        </a:spcAft>
                      </a:pPr>
                      <a:r>
                        <a:rPr lang="es-ES" sz="1200" dirty="0">
                          <a:effectLst/>
                        </a:rPr>
                        <a:t>Categoría de desecho</a:t>
                      </a:r>
                      <a:endParaRPr lang="es-ES" sz="1800" dirty="0">
                        <a:solidFill>
                          <a:srgbClr val="000000"/>
                        </a:solidFill>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s-ES" sz="1200" dirty="0">
                          <a:effectLst/>
                        </a:rPr>
                        <a:t>Código</a:t>
                      </a:r>
                      <a:endParaRPr lang="es-ES" sz="1800" dirty="0">
                        <a:solidFill>
                          <a:srgbClr val="000000"/>
                        </a:solidFill>
                        <a:effectLst/>
                        <a:latin typeface="Calibri"/>
                        <a:ea typeface="Calibri"/>
                        <a:cs typeface="Times New Roman"/>
                      </a:endParaRPr>
                    </a:p>
                  </a:txBody>
                  <a:tcPr marL="68580" marR="68580" marT="0" marB="0" anchor="ctr"/>
                </a:tc>
                <a:tc gridSpan="4">
                  <a:txBody>
                    <a:bodyPr/>
                    <a:lstStyle/>
                    <a:p>
                      <a:pPr algn="ctr">
                        <a:lnSpc>
                          <a:spcPct val="115000"/>
                        </a:lnSpc>
                        <a:spcAft>
                          <a:spcPts val="0"/>
                        </a:spcAft>
                      </a:pPr>
                      <a:r>
                        <a:rPr lang="es-ES" sz="1200" dirty="0">
                          <a:effectLst/>
                        </a:rPr>
                        <a:t>Alternativas de gestión</a:t>
                      </a:r>
                      <a:endParaRPr lang="es-ES" sz="1800" dirty="0">
                        <a:solidFill>
                          <a:srgbClr val="000000"/>
                        </a:solidFill>
                        <a:effectLst/>
                        <a:latin typeface="Calibri"/>
                        <a:ea typeface="Calibri"/>
                        <a:cs typeface="Times New Roman"/>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r>
              <a:tr h="0">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200">
                          <a:effectLst/>
                        </a:rPr>
                        <a:t>Prevención</a:t>
                      </a:r>
                      <a:endParaRPr lang="es-ES" sz="18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effectLst/>
                        </a:rPr>
                        <a:t>Reducción</a:t>
                      </a:r>
                      <a:endParaRPr lang="es-ES" sz="18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effectLst/>
                        </a:rPr>
                        <a:t>Reúso</a:t>
                      </a:r>
                      <a:endParaRPr lang="es-ES" sz="18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effectLst/>
                        </a:rPr>
                        <a:t>Reciclaje</a:t>
                      </a:r>
                      <a:endParaRPr lang="es-ES" sz="1800">
                        <a:solidFill>
                          <a:srgbClr val="000000"/>
                        </a:solidFill>
                        <a:effectLst/>
                        <a:latin typeface="Calibri"/>
                        <a:ea typeface="Calibri"/>
                        <a:cs typeface="Times New Roman"/>
                      </a:endParaRPr>
                    </a:p>
                  </a:txBody>
                  <a:tcPr marL="68580" marR="68580" marT="0" marB="0" anchor="ctr"/>
                </a:tc>
              </a:tr>
              <a:tr h="586105">
                <a:tc>
                  <a:txBody>
                    <a:bodyPr/>
                    <a:lstStyle/>
                    <a:p>
                      <a:pPr>
                        <a:lnSpc>
                          <a:spcPct val="115000"/>
                        </a:lnSpc>
                        <a:spcAft>
                          <a:spcPts val="0"/>
                        </a:spcAft>
                      </a:pPr>
                      <a:r>
                        <a:rPr lang="es-ES" sz="1200">
                          <a:effectLst/>
                        </a:rPr>
                        <a:t>Muestras residuales que contienen sustancias químicas peligrosas o agentes patógenos.</a:t>
                      </a:r>
                      <a:endParaRPr lang="es-ES" sz="1800">
                        <a:solidFill>
                          <a:srgbClr val="000000"/>
                        </a:solidFill>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200" dirty="0">
                          <a:effectLst/>
                        </a:rPr>
                        <a:t>M.71.04</a:t>
                      </a:r>
                      <a:endParaRPr lang="es-ES" sz="1800" dirty="0">
                        <a:solidFill>
                          <a:srgbClr val="000000"/>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1200" dirty="0">
                          <a:effectLst/>
                        </a:rPr>
                        <a:t>Sustitución del Tetracloruro de Carbono por Etanol.</a:t>
                      </a:r>
                      <a:endParaRPr lang="es-ES" sz="1800" dirty="0">
                        <a:solidFill>
                          <a:srgbClr val="000000"/>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1200" dirty="0">
                          <a:effectLst/>
                        </a:rPr>
                        <a:t> </a:t>
                      </a:r>
                      <a:endParaRPr lang="es-ES" sz="1800" dirty="0">
                        <a:solidFill>
                          <a:srgbClr val="000000"/>
                        </a:solidFill>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200">
                          <a:effectLst/>
                        </a:rPr>
                        <a:t> </a:t>
                      </a:r>
                      <a:endParaRPr lang="es-ES" sz="1800">
                        <a:solidFill>
                          <a:srgbClr val="000000"/>
                        </a:solidFill>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200">
                          <a:effectLst/>
                        </a:rPr>
                        <a:t> </a:t>
                      </a:r>
                      <a:endParaRPr lang="es-ES" sz="1800">
                        <a:solidFill>
                          <a:srgbClr val="000000"/>
                        </a:solidFill>
                        <a:effectLst/>
                        <a:latin typeface="Calibri"/>
                        <a:ea typeface="Calibri"/>
                        <a:cs typeface="Times New Roman"/>
                      </a:endParaRPr>
                    </a:p>
                  </a:txBody>
                  <a:tcPr marL="68580" marR="68580" marT="0" marB="0" anchor="ctr"/>
                </a:tc>
              </a:tr>
              <a:tr h="586105">
                <a:tc>
                  <a:txBody>
                    <a:bodyPr/>
                    <a:lstStyle/>
                    <a:p>
                      <a:pPr>
                        <a:lnSpc>
                          <a:spcPct val="115000"/>
                        </a:lnSpc>
                        <a:spcAft>
                          <a:spcPts val="0"/>
                        </a:spcAft>
                      </a:pPr>
                      <a:r>
                        <a:rPr lang="es-ES" sz="1200">
                          <a:effectLst/>
                        </a:rPr>
                        <a:t>Luminarias, lámparas, tubos fluorescentes, focos ahorradores usados que contengan mercurio.</a:t>
                      </a:r>
                      <a:endParaRPr lang="es-ES" sz="1800">
                        <a:solidFill>
                          <a:srgbClr val="000000"/>
                        </a:solidFill>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200">
                          <a:effectLst/>
                        </a:rPr>
                        <a:t>NE-04</a:t>
                      </a:r>
                      <a:endParaRPr lang="es-ES" sz="1800">
                        <a:solidFill>
                          <a:srgbClr val="000000"/>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1200">
                          <a:effectLst/>
                        </a:rPr>
                        <a:t>Sustitución de tubos fluorescentes por tubos LED.</a:t>
                      </a:r>
                      <a:endParaRPr lang="es-ES" sz="1800">
                        <a:solidFill>
                          <a:srgbClr val="000000"/>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1200" dirty="0">
                          <a:effectLst/>
                        </a:rPr>
                        <a:t> </a:t>
                      </a:r>
                      <a:endParaRPr lang="es-ES" sz="1800" dirty="0">
                        <a:solidFill>
                          <a:srgbClr val="000000"/>
                        </a:solidFill>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200" dirty="0">
                          <a:effectLst/>
                        </a:rPr>
                        <a:t> </a:t>
                      </a:r>
                      <a:endParaRPr lang="es-ES" sz="1800" dirty="0">
                        <a:solidFill>
                          <a:srgbClr val="000000"/>
                        </a:solidFill>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200" dirty="0">
                          <a:effectLst/>
                        </a:rPr>
                        <a:t> </a:t>
                      </a:r>
                      <a:endParaRPr lang="es-ES" sz="1800" dirty="0">
                        <a:solidFill>
                          <a:srgbClr val="000000"/>
                        </a:solidFill>
                        <a:effectLst/>
                        <a:latin typeface="Calibri"/>
                        <a:ea typeface="Calibri"/>
                        <a:cs typeface="Times New Roman"/>
                      </a:endParaRPr>
                    </a:p>
                  </a:txBody>
                  <a:tcPr marL="68580" marR="68580" marT="0" marB="0" anchor="ctr"/>
                </a:tc>
              </a:tr>
            </a:tbl>
          </a:graphicData>
        </a:graphic>
      </p:graphicFrame>
      <p:sp>
        <p:nvSpPr>
          <p:cNvPr id="5" name="4 Rectángulo"/>
          <p:cNvSpPr/>
          <p:nvPr/>
        </p:nvSpPr>
        <p:spPr>
          <a:xfrm>
            <a:off x="395536" y="1525434"/>
            <a:ext cx="7272808" cy="369332"/>
          </a:xfrm>
          <a:prstGeom prst="rect">
            <a:avLst/>
          </a:prstGeom>
        </p:spPr>
        <p:txBody>
          <a:bodyPr wrap="square">
            <a:spAutoFit/>
          </a:bodyPr>
          <a:lstStyle/>
          <a:p>
            <a:r>
              <a:rPr lang="es-MX" dirty="0" smtClean="0"/>
              <a:t>Identificación de alternativas de gestión</a:t>
            </a:r>
            <a:endParaRPr lang="es-ES" dirty="0"/>
          </a:p>
        </p:txBody>
      </p:sp>
    </p:spTree>
    <p:extLst>
      <p:ext uri="{BB962C8B-B14F-4D97-AF65-F5344CB8AC3E}">
        <p14:creationId xmlns:p14="http://schemas.microsoft.com/office/powerpoint/2010/main" val="331346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Plan de Minimización de Desechos Peligrosos y/o especiales</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344302298"/>
              </p:ext>
            </p:extLst>
          </p:nvPr>
        </p:nvGraphicFramePr>
        <p:xfrm>
          <a:off x="467543" y="1830165"/>
          <a:ext cx="8064896" cy="4030980"/>
        </p:xfrm>
        <a:graphic>
          <a:graphicData uri="http://schemas.openxmlformats.org/drawingml/2006/table">
            <a:tbl>
              <a:tblPr firstRow="1" firstCol="1" bandRow="1">
                <a:tableStyleId>{5C22544A-7EE6-4342-B048-85BDC9FD1C3A}</a:tableStyleId>
              </a:tblPr>
              <a:tblGrid>
                <a:gridCol w="1190751"/>
                <a:gridCol w="1374829"/>
                <a:gridCol w="1374829"/>
                <a:gridCol w="1374829"/>
                <a:gridCol w="1374829"/>
                <a:gridCol w="1374829"/>
              </a:tblGrid>
              <a:tr h="0">
                <a:tc>
                  <a:txBody>
                    <a:bodyPr/>
                    <a:lstStyle/>
                    <a:p>
                      <a:pPr algn="just">
                        <a:lnSpc>
                          <a:spcPct val="115000"/>
                        </a:lnSpc>
                        <a:spcAft>
                          <a:spcPts val="0"/>
                        </a:spcAft>
                      </a:pPr>
                      <a:r>
                        <a:rPr lang="es-ES" sz="1000" dirty="0">
                          <a:effectLst/>
                        </a:rPr>
                        <a:t>Alternativa de gestión</a:t>
                      </a:r>
                      <a:endParaRPr lang="es-ES" sz="1000" dirty="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dirty="0">
                          <a:effectLst/>
                        </a:rPr>
                        <a:t>Identificación de la áreas de mejora</a:t>
                      </a:r>
                      <a:endParaRPr lang="es-ES" sz="1000" dirty="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a:effectLst/>
                        </a:rPr>
                        <a:t>Mejora de los aspectos ambientales</a:t>
                      </a:r>
                      <a:endParaRPr lang="es-ES" sz="10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a:effectLst/>
                        </a:rPr>
                        <a:t>Mejora de los aspectos de prevención de riesgos laborales</a:t>
                      </a:r>
                      <a:endParaRPr lang="es-ES" sz="10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a:effectLst/>
                        </a:rPr>
                        <a:t>Mejora en los costos de gestión y producción</a:t>
                      </a:r>
                      <a:endParaRPr lang="es-ES" sz="10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dirty="0">
                          <a:effectLst/>
                        </a:rPr>
                        <a:t>Costos de inversión</a:t>
                      </a:r>
                      <a:endParaRPr lang="es-ES" sz="1000" dirty="0">
                        <a:effectLst/>
                        <a:latin typeface="Calibri"/>
                        <a:ea typeface="Calibri"/>
                        <a:cs typeface="Times New Roman"/>
                      </a:endParaRPr>
                    </a:p>
                  </a:txBody>
                  <a:tcPr marL="68580" marR="68580" marT="0" marB="0" anchor="ctr"/>
                </a:tc>
              </a:tr>
              <a:tr h="0">
                <a:tc>
                  <a:txBody>
                    <a:bodyPr/>
                    <a:lstStyle/>
                    <a:p>
                      <a:pPr algn="just">
                        <a:lnSpc>
                          <a:spcPct val="115000"/>
                        </a:lnSpc>
                        <a:spcAft>
                          <a:spcPts val="0"/>
                        </a:spcAft>
                      </a:pPr>
                      <a:r>
                        <a:rPr lang="es-ES" sz="1000">
                          <a:effectLst/>
                        </a:rPr>
                        <a:t>Sustitución del Tetracloruro de carbono por Etanol</a:t>
                      </a:r>
                    </a:p>
                    <a:p>
                      <a:pPr algn="just">
                        <a:lnSpc>
                          <a:spcPct val="115000"/>
                        </a:lnSpc>
                        <a:spcAft>
                          <a:spcPts val="0"/>
                        </a:spcAft>
                      </a:pPr>
                      <a:r>
                        <a:rPr lang="es-ES" sz="1000">
                          <a:effectLst/>
                        </a:rPr>
                        <a:t>(Apéndice B)</a:t>
                      </a:r>
                      <a:endParaRPr lang="es-ES" sz="1000">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1000">
                          <a:effectLst/>
                        </a:rPr>
                        <a:t>- Laboratorios Multidisciplinarios de  Docencia I, II, III de Biotecnología </a:t>
                      </a:r>
                    </a:p>
                    <a:p>
                      <a:pPr>
                        <a:lnSpc>
                          <a:spcPct val="115000"/>
                        </a:lnSpc>
                        <a:spcAft>
                          <a:spcPts val="0"/>
                        </a:spcAft>
                      </a:pPr>
                      <a:r>
                        <a:rPr lang="es-ES" sz="1000">
                          <a:effectLst/>
                        </a:rPr>
                        <a:t>- Laboratorio de Física</a:t>
                      </a:r>
                    </a:p>
                    <a:p>
                      <a:pPr>
                        <a:lnSpc>
                          <a:spcPct val="115000"/>
                        </a:lnSpc>
                        <a:spcAft>
                          <a:spcPts val="0"/>
                        </a:spcAft>
                      </a:pPr>
                      <a:r>
                        <a:rPr lang="es-ES" sz="1000">
                          <a:effectLst/>
                        </a:rPr>
                        <a:t>- Laboratorio de Investigación de Medio Ambiente</a:t>
                      </a:r>
                      <a:endParaRPr lang="es-ES" sz="10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dirty="0">
                          <a:effectLst/>
                        </a:rPr>
                        <a:t>Sustitución de sustancia química peligrosa  de mayor impacto ambiental por otra de menor impacto.</a:t>
                      </a:r>
                      <a:endParaRPr lang="es-ES" sz="1000" dirty="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dirty="0">
                          <a:effectLst/>
                        </a:rPr>
                        <a:t>El Etanol es una sustancia cuyo período de referencia de exposición es mayor que el Tetracloruro de carbono.</a:t>
                      </a:r>
                      <a:endParaRPr lang="es-ES" sz="1000" dirty="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dirty="0">
                          <a:effectLst/>
                        </a:rPr>
                        <a:t>El Tetracloruro de carbono es prohibido su uso y comercialización. El Etanol se distribuye libremente en casas comerciales autorizadas.</a:t>
                      </a:r>
                      <a:endParaRPr lang="es-ES" sz="1000" dirty="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dirty="0">
                          <a:effectLst/>
                        </a:rPr>
                        <a:t>El sistema de gestión por disposición final es la opción  más costosa, estimando una inversión de $12.00. </a:t>
                      </a:r>
                      <a:endParaRPr lang="es-ES" sz="1000" dirty="0">
                        <a:effectLst/>
                        <a:latin typeface="Calibri"/>
                        <a:ea typeface="Calibri"/>
                        <a:cs typeface="Times New Roman"/>
                      </a:endParaRPr>
                    </a:p>
                  </a:txBody>
                  <a:tcPr marL="68580" marR="68580" marT="0" marB="0" anchor="ctr"/>
                </a:tc>
              </a:tr>
              <a:tr h="0">
                <a:tc>
                  <a:txBody>
                    <a:bodyPr/>
                    <a:lstStyle/>
                    <a:p>
                      <a:pPr algn="just">
                        <a:lnSpc>
                          <a:spcPct val="115000"/>
                        </a:lnSpc>
                        <a:spcAft>
                          <a:spcPts val="0"/>
                        </a:spcAft>
                      </a:pPr>
                      <a:r>
                        <a:rPr lang="es-ES" sz="1000">
                          <a:effectLst/>
                        </a:rPr>
                        <a:t>Sustitución de tubos fluorescentes por tubos LED</a:t>
                      </a:r>
                    </a:p>
                    <a:p>
                      <a:pPr algn="just">
                        <a:lnSpc>
                          <a:spcPct val="115000"/>
                        </a:lnSpc>
                        <a:spcAft>
                          <a:spcPts val="0"/>
                        </a:spcAft>
                      </a:pPr>
                      <a:r>
                        <a:rPr lang="es-ES" sz="1000">
                          <a:effectLst/>
                        </a:rPr>
                        <a:t>(Apéndice C)</a:t>
                      </a:r>
                      <a:endParaRPr lang="es-ES" sz="10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a:effectLst/>
                        </a:rPr>
                        <a:t>-Aulas de los bloques A, B, C y D </a:t>
                      </a:r>
                    </a:p>
                    <a:p>
                      <a:pPr algn="just">
                        <a:lnSpc>
                          <a:spcPct val="115000"/>
                        </a:lnSpc>
                        <a:spcAft>
                          <a:spcPts val="0"/>
                        </a:spcAft>
                      </a:pPr>
                      <a:r>
                        <a:rPr lang="es-ES" sz="1000">
                          <a:effectLst/>
                        </a:rPr>
                        <a:t>- Laboratorios de los bloques A, B, C y D</a:t>
                      </a:r>
                      <a:endParaRPr lang="es-ES" sz="10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a:effectLst/>
                        </a:rPr>
                        <a:t>- Sustitución de contaminantes más gravosos en componentes eléctricos por otros de menor impacto contaminante.</a:t>
                      </a:r>
                    </a:p>
                    <a:p>
                      <a:pPr algn="just">
                        <a:lnSpc>
                          <a:spcPct val="115000"/>
                        </a:lnSpc>
                        <a:spcAft>
                          <a:spcPts val="0"/>
                        </a:spcAft>
                      </a:pPr>
                      <a:r>
                        <a:rPr lang="es-ES" sz="1000">
                          <a:effectLst/>
                        </a:rPr>
                        <a:t>- Reducción en el volumen de generación de desechos de luminarias entre 10 a 20%.</a:t>
                      </a:r>
                      <a:endParaRPr lang="es-ES" sz="10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a:effectLst/>
                        </a:rPr>
                        <a:t>- Disminución de operaciones riesgosas  por manejo de tubos fluorescentes.</a:t>
                      </a:r>
                    </a:p>
                    <a:p>
                      <a:pPr algn="just">
                        <a:lnSpc>
                          <a:spcPct val="115000"/>
                        </a:lnSpc>
                        <a:spcAft>
                          <a:spcPts val="0"/>
                        </a:spcAft>
                      </a:pPr>
                      <a:r>
                        <a:rPr lang="es-ES" sz="1000">
                          <a:effectLst/>
                        </a:rPr>
                        <a:t>- Disminución de exposición a contaminantes perjudiciales para la salud humana.</a:t>
                      </a:r>
                    </a:p>
                    <a:p>
                      <a:pPr algn="just">
                        <a:lnSpc>
                          <a:spcPct val="115000"/>
                        </a:lnSpc>
                        <a:spcAft>
                          <a:spcPts val="0"/>
                        </a:spcAft>
                      </a:pPr>
                      <a:r>
                        <a:rPr lang="es-ES" sz="1000">
                          <a:effectLst/>
                        </a:rPr>
                        <a:t>- Mayor regulación del espectro de luz que ayuda a la salud visual.</a:t>
                      </a:r>
                      <a:endParaRPr lang="es-ES" sz="10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dirty="0">
                          <a:effectLst/>
                        </a:rPr>
                        <a:t>- Disminución en los costos de gestión para desechos de luminarias entre 10 a 20%.</a:t>
                      </a:r>
                    </a:p>
                    <a:p>
                      <a:pPr algn="just">
                        <a:lnSpc>
                          <a:spcPct val="115000"/>
                        </a:lnSpc>
                        <a:spcAft>
                          <a:spcPts val="0"/>
                        </a:spcAft>
                      </a:pPr>
                      <a:r>
                        <a:rPr lang="es-ES" sz="1000" dirty="0">
                          <a:effectLst/>
                        </a:rPr>
                        <a:t>- Ahorro de energía entre 44 a 55%</a:t>
                      </a:r>
                      <a:endParaRPr lang="es-ES" sz="1000" dirty="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00" dirty="0">
                          <a:effectLst/>
                        </a:rPr>
                        <a:t>$73.713,83</a:t>
                      </a:r>
                      <a:endParaRPr lang="es-ES" sz="1000" dirty="0">
                        <a:effectLst/>
                        <a:latin typeface="Calibri"/>
                        <a:ea typeface="Calibri"/>
                        <a:cs typeface="Times New Roman"/>
                      </a:endParaRPr>
                    </a:p>
                  </a:txBody>
                  <a:tcPr marL="68580" marR="68580" marT="0" marB="0" anchor="ctr"/>
                </a:tc>
              </a:tr>
            </a:tbl>
          </a:graphicData>
        </a:graphic>
      </p:graphicFrame>
      <p:sp>
        <p:nvSpPr>
          <p:cNvPr id="5" name="4 Rectángulo"/>
          <p:cNvSpPr/>
          <p:nvPr/>
        </p:nvSpPr>
        <p:spPr>
          <a:xfrm>
            <a:off x="395536" y="1525434"/>
            <a:ext cx="7272808" cy="369332"/>
          </a:xfrm>
          <a:prstGeom prst="rect">
            <a:avLst/>
          </a:prstGeom>
        </p:spPr>
        <p:txBody>
          <a:bodyPr wrap="square">
            <a:spAutoFit/>
          </a:bodyPr>
          <a:lstStyle/>
          <a:p>
            <a:r>
              <a:rPr lang="es-MX" dirty="0" smtClean="0"/>
              <a:t>Matriz de valoración de alternativas de gestión</a:t>
            </a:r>
            <a:endParaRPr lang="es-ES" dirty="0"/>
          </a:p>
        </p:txBody>
      </p:sp>
    </p:spTree>
    <p:extLst>
      <p:ext uri="{BB962C8B-B14F-4D97-AF65-F5344CB8AC3E}">
        <p14:creationId xmlns:p14="http://schemas.microsoft.com/office/powerpoint/2010/main" val="21379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Plan de Minimización de Desechos Peligrosos y/o especiales</a:t>
            </a:r>
          </a:p>
        </p:txBody>
      </p:sp>
      <p:sp>
        <p:nvSpPr>
          <p:cNvPr id="3" name="2 Marcador de contenido"/>
          <p:cNvSpPr>
            <a:spLocks noGrp="1"/>
          </p:cNvSpPr>
          <p:nvPr>
            <p:ph idx="1"/>
          </p:nvPr>
        </p:nvSpPr>
        <p:spPr/>
        <p:txBody>
          <a:bodyPr>
            <a:normAutofit/>
          </a:bodyPr>
          <a:lstStyle/>
          <a:p>
            <a:r>
              <a:rPr lang="es-ES" sz="2000" dirty="0" smtClean="0"/>
              <a:t>Metas del programa de sustitución de Tetracloruro de carbono por Etanol</a:t>
            </a:r>
          </a:p>
          <a:p>
            <a:endParaRPr lang="es-ES" sz="2000" dirty="0"/>
          </a:p>
          <a:p>
            <a:endParaRPr lang="es-ES" sz="2000" dirty="0" smtClean="0"/>
          </a:p>
          <a:p>
            <a:endParaRPr lang="es-ES" sz="2000" dirty="0"/>
          </a:p>
          <a:p>
            <a:endParaRPr lang="es-ES" sz="2000" dirty="0" smtClean="0"/>
          </a:p>
          <a:p>
            <a:pPr marL="0" indent="0">
              <a:buNone/>
            </a:pPr>
            <a:endParaRPr lang="es-ES" sz="2000" dirty="0" smtClean="0"/>
          </a:p>
          <a:p>
            <a:r>
              <a:rPr lang="es-ES" sz="2000" dirty="0" smtClean="0"/>
              <a:t>Metas del programa de sustitución de tubos fluorescentes por tubos LED</a:t>
            </a:r>
            <a:endParaRPr lang="es-ES" sz="2000" dirty="0"/>
          </a:p>
        </p:txBody>
      </p:sp>
      <p:graphicFrame>
        <p:nvGraphicFramePr>
          <p:cNvPr id="5" name="4 Tabla"/>
          <p:cNvGraphicFramePr>
            <a:graphicFrameLocks noGrp="1"/>
          </p:cNvGraphicFramePr>
          <p:nvPr>
            <p:extLst>
              <p:ext uri="{D42A27DB-BD31-4B8C-83A1-F6EECF244321}">
                <p14:modId xmlns:p14="http://schemas.microsoft.com/office/powerpoint/2010/main" val="4037974585"/>
              </p:ext>
            </p:extLst>
          </p:nvPr>
        </p:nvGraphicFramePr>
        <p:xfrm>
          <a:off x="467544" y="2060848"/>
          <a:ext cx="8229599" cy="1739011"/>
        </p:xfrm>
        <a:graphic>
          <a:graphicData uri="http://schemas.openxmlformats.org/drawingml/2006/table">
            <a:tbl>
              <a:tblPr firstRow="1" firstCol="1" bandRow="1">
                <a:tableStyleId>{5C22544A-7EE6-4342-B048-85BDC9FD1C3A}</a:tableStyleId>
              </a:tblPr>
              <a:tblGrid>
                <a:gridCol w="3510747"/>
                <a:gridCol w="3510747"/>
                <a:gridCol w="1208105"/>
              </a:tblGrid>
              <a:tr h="76455">
                <a:tc>
                  <a:txBody>
                    <a:bodyPr/>
                    <a:lstStyle/>
                    <a:p>
                      <a:pPr algn="ctr">
                        <a:lnSpc>
                          <a:spcPct val="115000"/>
                        </a:lnSpc>
                        <a:spcAft>
                          <a:spcPts val="0"/>
                        </a:spcAft>
                      </a:pPr>
                      <a:r>
                        <a:rPr lang="es-ES_tradnl" sz="1050" dirty="0">
                          <a:effectLst/>
                        </a:rPr>
                        <a:t>Objetivo</a:t>
                      </a:r>
                      <a:endParaRPr lang="es-ES" sz="1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_tradnl" sz="1050" dirty="0">
                          <a:effectLst/>
                        </a:rPr>
                        <a:t>Metas</a:t>
                      </a:r>
                      <a:endParaRPr lang="es-ES" sz="1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_tradnl" sz="1050">
                          <a:effectLst/>
                        </a:rPr>
                        <a:t>Año</a:t>
                      </a:r>
                      <a:r>
                        <a:rPr lang="es-ES" sz="1050">
                          <a:effectLst/>
                        </a:rPr>
                        <a:t> de consecución</a:t>
                      </a:r>
                      <a:endParaRPr lang="es-ES" sz="1400">
                        <a:effectLst/>
                        <a:latin typeface="Calibri"/>
                        <a:ea typeface="Calibri"/>
                        <a:cs typeface="Times New Roman"/>
                      </a:endParaRPr>
                    </a:p>
                  </a:txBody>
                  <a:tcPr marL="68580" marR="68580" marT="0" marB="0" anchor="ctr"/>
                </a:tc>
              </a:tr>
              <a:tr h="172720">
                <a:tc>
                  <a:txBody>
                    <a:bodyPr/>
                    <a:lstStyle/>
                    <a:p>
                      <a:pPr algn="just">
                        <a:lnSpc>
                          <a:spcPct val="115000"/>
                        </a:lnSpc>
                        <a:spcAft>
                          <a:spcPts val="0"/>
                        </a:spcAft>
                      </a:pPr>
                      <a:r>
                        <a:rPr lang="es-ES" sz="1050" dirty="0">
                          <a:effectLst/>
                        </a:rPr>
                        <a:t>Prevenir la utilización, almacenamiento y generación de desechos que contengan total o parcialmente Tetracloruro de carbono.</a:t>
                      </a:r>
                      <a:endParaRPr lang="es-ES" sz="1400" dirty="0">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1050">
                          <a:effectLst/>
                        </a:rPr>
                        <a:t>Sustituir al 100%  la utilización del reactivo químico en prácticas de laboratorio de docencia e investigación.</a:t>
                      </a:r>
                      <a:endParaRPr lang="es-ES"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50">
                          <a:effectLst/>
                        </a:rPr>
                        <a:t>2018</a:t>
                      </a:r>
                      <a:endParaRPr lang="es-ES" sz="1400">
                        <a:effectLst/>
                        <a:latin typeface="Calibri"/>
                        <a:ea typeface="Calibri"/>
                        <a:cs typeface="Times New Roman"/>
                      </a:endParaRPr>
                    </a:p>
                  </a:txBody>
                  <a:tcPr marL="68580" marR="68580" marT="0" marB="0" anchor="ctr"/>
                </a:tc>
              </a:tr>
              <a:tr h="450850">
                <a:tc rowSpan="2">
                  <a:txBody>
                    <a:bodyPr/>
                    <a:lstStyle/>
                    <a:p>
                      <a:pPr>
                        <a:lnSpc>
                          <a:spcPct val="115000"/>
                        </a:lnSpc>
                        <a:spcAft>
                          <a:spcPts val="0"/>
                        </a:spcAft>
                      </a:pPr>
                      <a:r>
                        <a:rPr lang="es-ES" sz="1050" dirty="0">
                          <a:effectLst/>
                        </a:rPr>
                        <a:t>Recolección externa del Tetracloruro de carbono de los laboratorios que almacenan la sustancia química prohibida.</a:t>
                      </a:r>
                      <a:endParaRPr lang="es-ES" sz="1400" dirty="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50">
                          <a:effectLst/>
                        </a:rPr>
                        <a:t>Recolectar el 100% de envases con el reactivo químico y entregar al gestor ambiental correspondiente.</a:t>
                      </a:r>
                      <a:endParaRPr lang="es-ES"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50" dirty="0">
                          <a:effectLst/>
                        </a:rPr>
                        <a:t>2018</a:t>
                      </a:r>
                      <a:endParaRPr lang="es-ES" sz="1400" dirty="0">
                        <a:effectLst/>
                        <a:latin typeface="Calibri"/>
                        <a:ea typeface="Calibri"/>
                        <a:cs typeface="Times New Roman"/>
                      </a:endParaRPr>
                    </a:p>
                  </a:txBody>
                  <a:tcPr marL="68580" marR="68580" marT="0" marB="0" anchor="ctr"/>
                </a:tc>
              </a:tr>
              <a:tr h="302260">
                <a:tc vMerge="1">
                  <a:txBody>
                    <a:bodyPr/>
                    <a:lstStyle/>
                    <a:p>
                      <a:endParaRPr lang="es-ES"/>
                    </a:p>
                  </a:txBody>
                  <a:tcPr/>
                </a:tc>
                <a:tc>
                  <a:txBody>
                    <a:bodyPr/>
                    <a:lstStyle/>
                    <a:p>
                      <a:pPr algn="just">
                        <a:lnSpc>
                          <a:spcPct val="115000"/>
                        </a:lnSpc>
                        <a:spcAft>
                          <a:spcPts val="0"/>
                        </a:spcAft>
                      </a:pPr>
                      <a:r>
                        <a:rPr lang="es-ES" sz="1050">
                          <a:effectLst/>
                        </a:rPr>
                        <a:t>Declarar pasivo ambiental intervenido adecuadamente y en su totalidad.</a:t>
                      </a:r>
                      <a:endParaRPr lang="es-ES"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50" dirty="0">
                          <a:effectLst/>
                        </a:rPr>
                        <a:t>2018</a:t>
                      </a:r>
                      <a:endParaRPr lang="es-ES" sz="1400" dirty="0">
                        <a:effectLst/>
                        <a:latin typeface="Calibri"/>
                        <a:ea typeface="Calibri"/>
                        <a:cs typeface="Times New Roman"/>
                      </a:endParaRPr>
                    </a:p>
                  </a:txBody>
                  <a:tcPr marL="68580" marR="68580" marT="0" marB="0" anchor="ct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166002209"/>
              </p:ext>
            </p:extLst>
          </p:nvPr>
        </p:nvGraphicFramePr>
        <p:xfrm>
          <a:off x="467544" y="4365104"/>
          <a:ext cx="8229600" cy="1104138"/>
        </p:xfrm>
        <a:graphic>
          <a:graphicData uri="http://schemas.openxmlformats.org/drawingml/2006/table">
            <a:tbl>
              <a:tblPr firstRow="1" firstCol="1" bandRow="1">
                <a:tableStyleId>{5C22544A-7EE6-4342-B048-85BDC9FD1C3A}</a:tableStyleId>
              </a:tblPr>
              <a:tblGrid>
                <a:gridCol w="3560837"/>
                <a:gridCol w="3560837"/>
                <a:gridCol w="1107926"/>
              </a:tblGrid>
              <a:tr h="0">
                <a:tc>
                  <a:txBody>
                    <a:bodyPr/>
                    <a:lstStyle/>
                    <a:p>
                      <a:pPr algn="ctr">
                        <a:lnSpc>
                          <a:spcPct val="115000"/>
                        </a:lnSpc>
                        <a:spcAft>
                          <a:spcPts val="0"/>
                        </a:spcAft>
                      </a:pPr>
                      <a:r>
                        <a:rPr lang="es-ES_tradnl" sz="1050" dirty="0">
                          <a:effectLst/>
                        </a:rPr>
                        <a:t>Objetivo</a:t>
                      </a:r>
                      <a:endParaRPr lang="es-ES" sz="1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_tradnl" sz="1050">
                          <a:effectLst/>
                        </a:rPr>
                        <a:t>Metas</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_tradnl" sz="1050">
                          <a:effectLst/>
                        </a:rPr>
                        <a:t>Año de consecución</a:t>
                      </a:r>
                      <a:endParaRPr lang="es-ES" sz="1400">
                        <a:effectLst/>
                        <a:latin typeface="Calibri"/>
                        <a:ea typeface="Calibri"/>
                        <a:cs typeface="Times New Roman"/>
                      </a:endParaRPr>
                    </a:p>
                  </a:txBody>
                  <a:tcPr marL="68580" marR="68580" marT="0" marB="0" anchor="ctr"/>
                </a:tc>
              </a:tr>
              <a:tr h="172720">
                <a:tc rowSpan="3">
                  <a:txBody>
                    <a:bodyPr/>
                    <a:lstStyle/>
                    <a:p>
                      <a:pPr algn="just">
                        <a:lnSpc>
                          <a:spcPct val="115000"/>
                        </a:lnSpc>
                        <a:spcAft>
                          <a:spcPts val="0"/>
                        </a:spcAft>
                      </a:pPr>
                      <a:r>
                        <a:rPr lang="es-ES" sz="1050" dirty="0">
                          <a:effectLst/>
                        </a:rPr>
                        <a:t>Prevenir la generación de desechos de tubos fluorescentes mediante la sustitución  por tubos LED en aulas y laboratorios de los bloques A, B, C y D de la Matriz. </a:t>
                      </a:r>
                      <a:endParaRPr lang="es-ES" sz="1400" dirty="0">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1050">
                          <a:effectLst/>
                        </a:rPr>
                        <a:t>Sustituir el 100% de tubos fluorescentes por tubos LED.</a:t>
                      </a:r>
                      <a:endParaRPr lang="es-ES" sz="14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50">
                          <a:effectLst/>
                        </a:rPr>
                        <a:t>2018</a:t>
                      </a:r>
                      <a:endParaRPr lang="es-ES" sz="1400">
                        <a:effectLst/>
                        <a:latin typeface="Calibri"/>
                        <a:ea typeface="Calibri"/>
                        <a:cs typeface="Times New Roman"/>
                      </a:endParaRPr>
                    </a:p>
                  </a:txBody>
                  <a:tcPr marL="68580" marR="68580" marT="0" marB="0" anchor="ctr"/>
                </a:tc>
              </a:tr>
              <a:tr h="172720">
                <a:tc vMerge="1">
                  <a:txBody>
                    <a:bodyPr/>
                    <a:lstStyle/>
                    <a:p>
                      <a:endParaRPr lang="es-ES"/>
                    </a:p>
                  </a:txBody>
                  <a:tcPr/>
                </a:tc>
                <a:tc>
                  <a:txBody>
                    <a:bodyPr/>
                    <a:lstStyle/>
                    <a:p>
                      <a:pPr>
                        <a:lnSpc>
                          <a:spcPct val="115000"/>
                        </a:lnSpc>
                        <a:spcAft>
                          <a:spcPts val="0"/>
                        </a:spcAft>
                      </a:pPr>
                      <a:r>
                        <a:rPr lang="es-ES" sz="1050" dirty="0">
                          <a:effectLst/>
                        </a:rPr>
                        <a:t>Reducir el volumen de generación de desechos peligrosos provenientes de luminarias en un 6 a 12%.</a:t>
                      </a:r>
                      <a:endParaRPr lang="es-ES"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50">
                          <a:effectLst/>
                        </a:rPr>
                        <a:t>2020</a:t>
                      </a:r>
                      <a:endParaRPr lang="es-ES" sz="1400">
                        <a:effectLst/>
                        <a:latin typeface="Calibri"/>
                        <a:ea typeface="Calibri"/>
                        <a:cs typeface="Times New Roman"/>
                      </a:endParaRPr>
                    </a:p>
                  </a:txBody>
                  <a:tcPr marL="68580" marR="68580" marT="0" marB="0" anchor="ctr"/>
                </a:tc>
              </a:tr>
              <a:tr h="170180">
                <a:tc vMerge="1">
                  <a:txBody>
                    <a:bodyPr/>
                    <a:lstStyle/>
                    <a:p>
                      <a:endParaRPr lang="es-ES"/>
                    </a:p>
                  </a:txBody>
                  <a:tcPr/>
                </a:tc>
                <a:tc>
                  <a:txBody>
                    <a:bodyPr/>
                    <a:lstStyle/>
                    <a:p>
                      <a:pPr algn="just">
                        <a:lnSpc>
                          <a:spcPct val="115000"/>
                        </a:lnSpc>
                        <a:spcAft>
                          <a:spcPts val="0"/>
                        </a:spcAft>
                      </a:pPr>
                      <a:r>
                        <a:rPr lang="es-ES" sz="1050" dirty="0">
                          <a:effectLst/>
                        </a:rPr>
                        <a:t>Disminuir el consumo de energía en un 56%.</a:t>
                      </a:r>
                      <a:endParaRPr lang="es-ES"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50" dirty="0">
                          <a:effectLst/>
                        </a:rPr>
                        <a:t>2018</a:t>
                      </a:r>
                      <a:endParaRPr lang="es-ES" sz="14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14017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Plan de Minimización de Desechos Peligrosos y/o especiales</a:t>
            </a:r>
          </a:p>
        </p:txBody>
      </p:sp>
      <p:sp>
        <p:nvSpPr>
          <p:cNvPr id="3" name="2 Marcador de contenido"/>
          <p:cNvSpPr>
            <a:spLocks noGrp="1"/>
          </p:cNvSpPr>
          <p:nvPr>
            <p:ph idx="1"/>
          </p:nvPr>
        </p:nvSpPr>
        <p:spPr>
          <a:xfrm>
            <a:off x="457200" y="1484784"/>
            <a:ext cx="8229600" cy="4641379"/>
          </a:xfrm>
        </p:spPr>
        <p:txBody>
          <a:bodyPr>
            <a:normAutofit/>
          </a:bodyPr>
          <a:lstStyle/>
          <a:p>
            <a:r>
              <a:rPr lang="es-ES" sz="2000" dirty="0" smtClean="0"/>
              <a:t>Responsables de los procesos o instalaciones del programa de sustitución de Tetracloruro de carbono por Etanol</a:t>
            </a:r>
          </a:p>
          <a:p>
            <a:endParaRPr lang="es-ES" sz="2000" dirty="0"/>
          </a:p>
          <a:p>
            <a:endParaRPr lang="es-ES" sz="2000" dirty="0" smtClean="0"/>
          </a:p>
          <a:p>
            <a:pPr marL="0" indent="0">
              <a:buNone/>
            </a:pPr>
            <a:endParaRPr lang="es-ES" sz="2000" dirty="0" smtClean="0"/>
          </a:p>
          <a:p>
            <a:r>
              <a:rPr lang="es-ES" sz="2000" dirty="0"/>
              <a:t>Responsables de los procesos o instalaciones</a:t>
            </a:r>
            <a:r>
              <a:rPr lang="es-ES" sz="2000" dirty="0" smtClean="0"/>
              <a:t> del programa de sustitución de tubos fluorescentes por tubos LED</a:t>
            </a:r>
            <a:endParaRPr lang="es-ES" sz="2000" dirty="0"/>
          </a:p>
        </p:txBody>
      </p:sp>
      <p:graphicFrame>
        <p:nvGraphicFramePr>
          <p:cNvPr id="4" name="3 Tabla"/>
          <p:cNvGraphicFramePr>
            <a:graphicFrameLocks noGrp="1"/>
          </p:cNvGraphicFramePr>
          <p:nvPr>
            <p:extLst>
              <p:ext uri="{D42A27DB-BD31-4B8C-83A1-F6EECF244321}">
                <p14:modId xmlns:p14="http://schemas.microsoft.com/office/powerpoint/2010/main" val="3344302707"/>
              </p:ext>
            </p:extLst>
          </p:nvPr>
        </p:nvGraphicFramePr>
        <p:xfrm>
          <a:off x="755576" y="2204864"/>
          <a:ext cx="7738110" cy="904094"/>
        </p:xfrm>
        <a:graphic>
          <a:graphicData uri="http://schemas.openxmlformats.org/drawingml/2006/table">
            <a:tbl>
              <a:tblPr firstRow="1" firstCol="1" bandRow="1">
                <a:tableStyleId>{5C22544A-7EE6-4342-B048-85BDC9FD1C3A}</a:tableStyleId>
              </a:tblPr>
              <a:tblGrid>
                <a:gridCol w="2664296"/>
                <a:gridCol w="5073814"/>
              </a:tblGrid>
              <a:tr h="170690">
                <a:tc>
                  <a:txBody>
                    <a:bodyPr/>
                    <a:lstStyle/>
                    <a:p>
                      <a:pPr algn="just">
                        <a:lnSpc>
                          <a:spcPct val="115000"/>
                        </a:lnSpc>
                        <a:spcAft>
                          <a:spcPts val="0"/>
                        </a:spcAft>
                      </a:pPr>
                      <a:r>
                        <a:rPr lang="es-ES" sz="1050" dirty="0">
                          <a:effectLst/>
                        </a:rPr>
                        <a:t>Responsable</a:t>
                      </a:r>
                      <a:endParaRPr lang="es-ES" sz="1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50">
                          <a:effectLst/>
                        </a:rPr>
                        <a:t>Procesos o instalaciones</a:t>
                      </a:r>
                      <a:endParaRPr lang="es-ES" sz="1200">
                        <a:effectLst/>
                        <a:latin typeface="Calibri"/>
                        <a:ea typeface="Calibri"/>
                        <a:cs typeface="Times New Roman"/>
                      </a:endParaRPr>
                    </a:p>
                  </a:txBody>
                  <a:tcPr marL="68580" marR="68580" marT="0" marB="0"/>
                </a:tc>
              </a:tr>
              <a:tr h="352025">
                <a:tc>
                  <a:txBody>
                    <a:bodyPr/>
                    <a:lstStyle/>
                    <a:p>
                      <a:pPr>
                        <a:lnSpc>
                          <a:spcPct val="115000"/>
                        </a:lnSpc>
                        <a:spcAft>
                          <a:spcPts val="0"/>
                        </a:spcAft>
                      </a:pPr>
                      <a:r>
                        <a:rPr lang="es-ES" sz="1050" dirty="0">
                          <a:effectLst/>
                        </a:rPr>
                        <a:t>Director de seguridad integrada</a:t>
                      </a:r>
                      <a:endParaRPr lang="es-ES" sz="12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s-ES" sz="1050" dirty="0">
                          <a:effectLst/>
                        </a:rPr>
                        <a:t>Recepción de documentación del pasivo ambiental en laboratorios de la Matriz.</a:t>
                      </a:r>
                      <a:endParaRPr lang="es-ES" sz="1200" dirty="0">
                        <a:effectLst/>
                        <a:latin typeface="Calibri"/>
                        <a:ea typeface="Calibri"/>
                        <a:cs typeface="Times New Roman"/>
                      </a:endParaRPr>
                    </a:p>
                  </a:txBody>
                  <a:tcPr marL="68580" marR="68580" marT="0" marB="0"/>
                </a:tc>
              </a:tr>
              <a:tr h="170690">
                <a:tc rowSpan="2">
                  <a:txBody>
                    <a:bodyPr/>
                    <a:lstStyle/>
                    <a:p>
                      <a:pPr>
                        <a:lnSpc>
                          <a:spcPct val="115000"/>
                        </a:lnSpc>
                        <a:spcAft>
                          <a:spcPts val="0"/>
                        </a:spcAft>
                      </a:pPr>
                      <a:r>
                        <a:rPr lang="es-ES" sz="1050" dirty="0">
                          <a:effectLst/>
                        </a:rPr>
                        <a:t>Especialista de Seguridad Integrada</a:t>
                      </a:r>
                      <a:endParaRPr lang="es-ES" sz="12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s-ES" sz="1050" dirty="0">
                          <a:effectLst/>
                        </a:rPr>
                        <a:t>Gestión de recolección de la sustancia química prohibida.</a:t>
                      </a:r>
                      <a:endParaRPr lang="es-ES" sz="1200" dirty="0">
                        <a:effectLst/>
                        <a:latin typeface="Calibri"/>
                        <a:ea typeface="Calibri"/>
                        <a:cs typeface="Times New Roman"/>
                      </a:endParaRPr>
                    </a:p>
                  </a:txBody>
                  <a:tcPr marL="68580" marR="68580" marT="0" marB="0"/>
                </a:tc>
              </a:tr>
              <a:tr h="170690">
                <a:tc vMerge="1">
                  <a:txBody>
                    <a:bodyPr/>
                    <a:lstStyle/>
                    <a:p>
                      <a:endParaRPr lang="es-ES"/>
                    </a:p>
                  </a:txBody>
                  <a:tcPr/>
                </a:tc>
                <a:tc>
                  <a:txBody>
                    <a:bodyPr/>
                    <a:lstStyle/>
                    <a:p>
                      <a:pPr algn="just">
                        <a:lnSpc>
                          <a:spcPct val="115000"/>
                        </a:lnSpc>
                        <a:spcAft>
                          <a:spcPts val="0"/>
                        </a:spcAft>
                      </a:pPr>
                      <a:r>
                        <a:rPr lang="es-ES" sz="1050" dirty="0">
                          <a:effectLst/>
                        </a:rPr>
                        <a:t>Recepción y archivo del manifiesto único.</a:t>
                      </a:r>
                      <a:endParaRPr lang="es-ES" sz="1200" dirty="0">
                        <a:effectLst/>
                        <a:latin typeface="Calibri"/>
                        <a:ea typeface="Calibri"/>
                        <a:cs typeface="Times New Roman"/>
                      </a:endParaRPr>
                    </a:p>
                  </a:txBody>
                  <a:tcPr marL="68580" marR="68580" marT="0" marB="0"/>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3352517824"/>
              </p:ext>
            </p:extLst>
          </p:nvPr>
        </p:nvGraphicFramePr>
        <p:xfrm>
          <a:off x="755576" y="3933056"/>
          <a:ext cx="7738110" cy="1288161"/>
        </p:xfrm>
        <a:graphic>
          <a:graphicData uri="http://schemas.openxmlformats.org/drawingml/2006/table">
            <a:tbl>
              <a:tblPr firstRow="1" firstCol="1" bandRow="1">
                <a:tableStyleId>{5C22544A-7EE6-4342-B048-85BDC9FD1C3A}</a:tableStyleId>
              </a:tblPr>
              <a:tblGrid>
                <a:gridCol w="2664296"/>
                <a:gridCol w="5073814"/>
              </a:tblGrid>
              <a:tr h="0">
                <a:tc>
                  <a:txBody>
                    <a:bodyPr/>
                    <a:lstStyle/>
                    <a:p>
                      <a:pPr algn="just">
                        <a:lnSpc>
                          <a:spcPct val="115000"/>
                        </a:lnSpc>
                        <a:spcAft>
                          <a:spcPts val="0"/>
                        </a:spcAft>
                      </a:pPr>
                      <a:r>
                        <a:rPr lang="es-ES" sz="1050">
                          <a:effectLst/>
                        </a:rPr>
                        <a:t>Responsable</a:t>
                      </a:r>
                      <a:endParaRPr lang="es-ES" sz="1200">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050">
                          <a:effectLst/>
                        </a:rPr>
                        <a:t>Procesos o instalaciones</a:t>
                      </a:r>
                      <a:endParaRPr lang="es-ES" sz="1200">
                        <a:effectLst/>
                        <a:latin typeface="Calibri"/>
                        <a:ea typeface="Calibri"/>
                        <a:cs typeface="Times New Roman"/>
                      </a:endParaRPr>
                    </a:p>
                  </a:txBody>
                  <a:tcPr marL="68580" marR="68580" marT="0" marB="0"/>
                </a:tc>
              </a:tr>
              <a:tr h="0">
                <a:tc rowSpan="3">
                  <a:txBody>
                    <a:bodyPr/>
                    <a:lstStyle/>
                    <a:p>
                      <a:pPr>
                        <a:lnSpc>
                          <a:spcPct val="115000"/>
                        </a:lnSpc>
                        <a:spcAft>
                          <a:spcPts val="0"/>
                        </a:spcAft>
                      </a:pPr>
                      <a:r>
                        <a:rPr lang="es-ES" sz="1050">
                          <a:effectLst/>
                        </a:rPr>
                        <a:t>Director Unidad de Desarrollo Físico</a:t>
                      </a:r>
                      <a:endParaRPr lang="es-ES" sz="1200">
                        <a:effectLst/>
                        <a:latin typeface="Calibri"/>
                        <a:ea typeface="Calibri"/>
                        <a:cs typeface="Times New Roman"/>
                      </a:endParaRPr>
                    </a:p>
                  </a:txBody>
                  <a:tcPr marL="68580" marR="68580" marT="0" marB="0" anchor="ctr"/>
                </a:tc>
                <a:tc>
                  <a:txBody>
                    <a:bodyPr/>
                    <a:lstStyle/>
                    <a:p>
                      <a:pPr algn="just">
                        <a:lnSpc>
                          <a:spcPct val="115000"/>
                        </a:lnSpc>
                        <a:spcAft>
                          <a:spcPts val="0"/>
                        </a:spcAft>
                      </a:pPr>
                      <a:r>
                        <a:rPr lang="es-ES" sz="1050">
                          <a:effectLst/>
                        </a:rPr>
                        <a:t>Presentación del proyecto de reforma de iluminación en las aulas de los bloques A, B, C y D.</a:t>
                      </a:r>
                      <a:endParaRPr lang="es-ES" sz="1200">
                        <a:effectLst/>
                        <a:latin typeface="Calibri"/>
                        <a:ea typeface="Calibri"/>
                        <a:cs typeface="Times New Roman"/>
                      </a:endParaRPr>
                    </a:p>
                  </a:txBody>
                  <a:tcPr marL="68580" marR="68580" marT="0" marB="0"/>
                </a:tc>
              </a:tr>
              <a:tr h="0">
                <a:tc vMerge="1">
                  <a:txBody>
                    <a:bodyPr/>
                    <a:lstStyle/>
                    <a:p>
                      <a:endParaRPr lang="es-ES"/>
                    </a:p>
                  </a:txBody>
                  <a:tcPr/>
                </a:tc>
                <a:tc>
                  <a:txBody>
                    <a:bodyPr/>
                    <a:lstStyle/>
                    <a:p>
                      <a:pPr algn="just">
                        <a:lnSpc>
                          <a:spcPct val="115000"/>
                        </a:lnSpc>
                        <a:spcAft>
                          <a:spcPts val="0"/>
                        </a:spcAft>
                      </a:pPr>
                      <a:r>
                        <a:rPr lang="es-ES" sz="1050">
                          <a:effectLst/>
                        </a:rPr>
                        <a:t>Adquisición de luminarias LED más eficientes en los procesos de compra.</a:t>
                      </a:r>
                      <a:endParaRPr lang="es-ES" sz="1200">
                        <a:effectLst/>
                        <a:latin typeface="Calibri"/>
                        <a:ea typeface="Calibri"/>
                        <a:cs typeface="Times New Roman"/>
                      </a:endParaRPr>
                    </a:p>
                  </a:txBody>
                  <a:tcPr marL="68580" marR="68580" marT="0" marB="0"/>
                </a:tc>
              </a:tr>
              <a:tr h="0">
                <a:tc vMerge="1">
                  <a:txBody>
                    <a:bodyPr/>
                    <a:lstStyle/>
                    <a:p>
                      <a:endParaRPr lang="es-ES"/>
                    </a:p>
                  </a:txBody>
                  <a:tcPr/>
                </a:tc>
                <a:tc>
                  <a:txBody>
                    <a:bodyPr/>
                    <a:lstStyle/>
                    <a:p>
                      <a:pPr algn="just">
                        <a:lnSpc>
                          <a:spcPct val="115000"/>
                        </a:lnSpc>
                        <a:spcAft>
                          <a:spcPts val="0"/>
                        </a:spcAft>
                      </a:pPr>
                      <a:r>
                        <a:rPr lang="es-ES" sz="1050">
                          <a:effectLst/>
                        </a:rPr>
                        <a:t>Gestión y direccionamiento del proyecto en la parte técnica y operativa</a:t>
                      </a:r>
                      <a:endParaRPr lang="es-ES" sz="1200">
                        <a:effectLst/>
                        <a:latin typeface="Calibri"/>
                        <a:ea typeface="Calibri"/>
                        <a:cs typeface="Times New Roman"/>
                      </a:endParaRPr>
                    </a:p>
                  </a:txBody>
                  <a:tcPr marL="68580" marR="68580" marT="0" marB="0"/>
                </a:tc>
              </a:tr>
              <a:tr h="0">
                <a:tc>
                  <a:txBody>
                    <a:bodyPr/>
                    <a:lstStyle/>
                    <a:p>
                      <a:pPr>
                        <a:lnSpc>
                          <a:spcPct val="115000"/>
                        </a:lnSpc>
                        <a:spcAft>
                          <a:spcPts val="0"/>
                        </a:spcAft>
                      </a:pPr>
                      <a:r>
                        <a:rPr lang="es-ES" sz="1050">
                          <a:effectLst/>
                        </a:rPr>
                        <a:t>Honorable Consejo Universitario</a:t>
                      </a:r>
                      <a:endParaRPr lang="es-ES" sz="1200">
                        <a:effectLst/>
                        <a:latin typeface="Calibri"/>
                        <a:ea typeface="Calibri"/>
                        <a:cs typeface="Times New Roman"/>
                      </a:endParaRPr>
                    </a:p>
                  </a:txBody>
                  <a:tcPr marL="68580" marR="68580" marT="0" marB="0"/>
                </a:tc>
                <a:tc>
                  <a:txBody>
                    <a:bodyPr/>
                    <a:lstStyle/>
                    <a:p>
                      <a:pPr algn="just">
                        <a:lnSpc>
                          <a:spcPct val="115000"/>
                        </a:lnSpc>
                        <a:spcAft>
                          <a:spcPts val="0"/>
                        </a:spcAft>
                      </a:pPr>
                      <a:r>
                        <a:rPr lang="es-ES" sz="1050">
                          <a:effectLst/>
                        </a:rPr>
                        <a:t>Aprobación del proyecto de reforma de iluminación en las aulas de los bloques A, B, C y D.</a:t>
                      </a:r>
                      <a:endParaRPr lang="es-ES" sz="1200">
                        <a:effectLst/>
                        <a:latin typeface="Calibri"/>
                        <a:ea typeface="Calibri"/>
                        <a:cs typeface="Times New Roman"/>
                      </a:endParaRPr>
                    </a:p>
                  </a:txBody>
                  <a:tcPr marL="68580" marR="68580" marT="0" marB="0"/>
                </a:tc>
              </a:tr>
              <a:tr h="0">
                <a:tc>
                  <a:txBody>
                    <a:bodyPr/>
                    <a:lstStyle/>
                    <a:p>
                      <a:pPr>
                        <a:lnSpc>
                          <a:spcPct val="115000"/>
                        </a:lnSpc>
                        <a:spcAft>
                          <a:spcPts val="0"/>
                        </a:spcAft>
                      </a:pPr>
                      <a:r>
                        <a:rPr lang="es-ES" sz="1050">
                          <a:effectLst/>
                        </a:rPr>
                        <a:t>Especialista de Seguridad Integrada</a:t>
                      </a:r>
                      <a:endParaRPr lang="es-ES" sz="1200">
                        <a:effectLst/>
                        <a:latin typeface="Calibri"/>
                        <a:ea typeface="Calibri"/>
                        <a:cs typeface="Times New Roman"/>
                      </a:endParaRPr>
                    </a:p>
                  </a:txBody>
                  <a:tcPr marL="68580" marR="68580" marT="0" marB="0"/>
                </a:tc>
                <a:tc>
                  <a:txBody>
                    <a:bodyPr/>
                    <a:lstStyle/>
                    <a:p>
                      <a:pPr algn="just">
                        <a:lnSpc>
                          <a:spcPct val="115000"/>
                        </a:lnSpc>
                        <a:spcAft>
                          <a:spcPts val="0"/>
                        </a:spcAft>
                      </a:pPr>
                      <a:r>
                        <a:rPr lang="es-ES" sz="1050" dirty="0">
                          <a:effectLst/>
                        </a:rPr>
                        <a:t>Direccionamiento en el proyecto en la parte de gestión de seguridad, salud y ambiente.</a:t>
                      </a:r>
                      <a:endParaRPr lang="es-ES" sz="12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42381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Plan de Minimización de Desechos Peligrosos y/o especiales</a:t>
            </a:r>
          </a:p>
        </p:txBody>
      </p:sp>
      <p:sp>
        <p:nvSpPr>
          <p:cNvPr id="3" name="2 Marcador de contenido"/>
          <p:cNvSpPr>
            <a:spLocks noGrp="1"/>
          </p:cNvSpPr>
          <p:nvPr>
            <p:ph idx="1"/>
          </p:nvPr>
        </p:nvSpPr>
        <p:spPr>
          <a:xfrm>
            <a:off x="457200" y="1484784"/>
            <a:ext cx="8229600" cy="4641379"/>
          </a:xfrm>
        </p:spPr>
        <p:txBody>
          <a:bodyPr>
            <a:normAutofit/>
          </a:bodyPr>
          <a:lstStyle/>
          <a:p>
            <a:r>
              <a:rPr lang="es-ES" sz="2000" dirty="0" smtClean="0"/>
              <a:t>Cronograma de actividades del programa de sustitución de Tetracloruro de carbono por Etanol</a:t>
            </a:r>
          </a:p>
          <a:p>
            <a:pPr marL="0" indent="0">
              <a:buNone/>
            </a:pPr>
            <a:endParaRPr lang="es-ES" sz="2000" dirty="0"/>
          </a:p>
        </p:txBody>
      </p:sp>
      <p:pic>
        <p:nvPicPr>
          <p:cNvPr id="6" name="5 Imagen"/>
          <p:cNvPicPr/>
          <p:nvPr/>
        </p:nvPicPr>
        <p:blipFill rotWithShape="1">
          <a:blip r:embed="rId2"/>
          <a:srcRect l="1825" t="17533" r="12197" b="9741"/>
          <a:stretch/>
        </p:blipFill>
        <p:spPr bwMode="auto">
          <a:xfrm>
            <a:off x="539552" y="2190750"/>
            <a:ext cx="7848872" cy="34704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812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Plan de Minimización de Desechos Peligrosos y/o especiales</a:t>
            </a:r>
          </a:p>
        </p:txBody>
      </p:sp>
      <p:sp>
        <p:nvSpPr>
          <p:cNvPr id="3" name="2 Marcador de contenido"/>
          <p:cNvSpPr>
            <a:spLocks noGrp="1"/>
          </p:cNvSpPr>
          <p:nvPr>
            <p:ph idx="1"/>
          </p:nvPr>
        </p:nvSpPr>
        <p:spPr>
          <a:xfrm>
            <a:off x="457200" y="1412776"/>
            <a:ext cx="8229600" cy="4713387"/>
          </a:xfrm>
        </p:spPr>
        <p:txBody>
          <a:bodyPr>
            <a:normAutofit/>
          </a:bodyPr>
          <a:lstStyle/>
          <a:p>
            <a:r>
              <a:rPr lang="es-ES" sz="2000" dirty="0" smtClean="0"/>
              <a:t>Cronograma de actividades </a:t>
            </a:r>
            <a:r>
              <a:rPr lang="es-ES" sz="2000" dirty="0"/>
              <a:t>del programa de sustitución de tubos fluorescentes por tubos LED</a:t>
            </a:r>
          </a:p>
          <a:p>
            <a:pPr marL="0" indent="0">
              <a:buNone/>
            </a:pPr>
            <a:endParaRPr lang="es-ES" sz="2000" dirty="0"/>
          </a:p>
        </p:txBody>
      </p:sp>
      <p:pic>
        <p:nvPicPr>
          <p:cNvPr id="5" name="4 Imagen"/>
          <p:cNvPicPr/>
          <p:nvPr/>
        </p:nvPicPr>
        <p:blipFill rotWithShape="1">
          <a:blip r:embed="rId2"/>
          <a:srcRect l="2114" t="17567" r="25256" b="10599"/>
          <a:stretch/>
        </p:blipFill>
        <p:spPr bwMode="auto">
          <a:xfrm>
            <a:off x="467544" y="2060848"/>
            <a:ext cx="8280920" cy="38164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832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Plan de Minimización de Desechos Peligrosos y/o especiales</a:t>
            </a:r>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1484784"/>
                <a:ext cx="8229600" cy="4641379"/>
              </a:xfrm>
            </p:spPr>
            <p:txBody>
              <a:bodyPr>
                <a:normAutofit/>
              </a:bodyPr>
              <a:lstStyle/>
              <a:p>
                <a:r>
                  <a:rPr lang="es-ES" sz="2000" dirty="0"/>
                  <a:t>Indicador de disminución (ID) de la peligrosidad del </a:t>
                </a:r>
                <a:r>
                  <a:rPr lang="es-ES" sz="2000" dirty="0" smtClean="0"/>
                  <a:t>programa de sustitución de Tetracloruro de carbono por Etanol</a:t>
                </a:r>
              </a:p>
              <a:p>
                <a:endParaRPr lang="es-ES" sz="2000" dirty="0"/>
              </a:p>
              <a:p>
                <a:pPr marL="0" indent="0">
                  <a:buNone/>
                </a:pPr>
                <a14:m>
                  <m:oMathPara xmlns:m="http://schemas.openxmlformats.org/officeDocument/2006/math">
                    <m:oMathParaPr>
                      <m:jc m:val="centerGroup"/>
                    </m:oMathParaPr>
                    <m:oMath xmlns:m="http://schemas.openxmlformats.org/officeDocument/2006/math">
                      <m:sSub>
                        <m:sSubPr>
                          <m:ctrlPr>
                            <a:rPr lang="es-ES" sz="2000" i="1">
                              <a:latin typeface="Cambria Math" panose="02040503050406030204" pitchFamily="18" charset="0"/>
                            </a:rPr>
                          </m:ctrlPr>
                        </m:sSubPr>
                        <m:e>
                          <m:r>
                            <a:rPr lang="es-MX" sz="2000" i="1">
                              <a:latin typeface="Cambria Math"/>
                            </a:rPr>
                            <m:t>𝐼</m:t>
                          </m:r>
                        </m:e>
                        <m:sub>
                          <m:r>
                            <a:rPr lang="es-MX" sz="2000" i="1">
                              <a:latin typeface="Cambria Math"/>
                            </a:rPr>
                            <m:t>𝐷</m:t>
                          </m:r>
                        </m:sub>
                      </m:sSub>
                      <m:r>
                        <a:rPr lang="es-MX" sz="2000" i="1">
                          <a:latin typeface="Cambria Math"/>
                        </a:rPr>
                        <m:t>=</m:t>
                      </m:r>
                      <m:sSub>
                        <m:sSubPr>
                          <m:ctrlPr>
                            <a:rPr lang="es-ES" sz="2000" i="1">
                              <a:latin typeface="Cambria Math" panose="02040503050406030204" pitchFamily="18" charset="0"/>
                            </a:rPr>
                          </m:ctrlPr>
                        </m:sSubPr>
                        <m:e>
                          <m:r>
                            <a:rPr lang="es-MX" sz="2000" i="1">
                              <a:latin typeface="Cambria Math"/>
                            </a:rPr>
                            <m:t>𝑝</m:t>
                          </m:r>
                        </m:e>
                        <m:sub>
                          <m:r>
                            <a:rPr lang="es-MX" sz="2000" i="1">
                              <a:latin typeface="Cambria Math"/>
                            </a:rPr>
                            <m:t>0</m:t>
                          </m:r>
                        </m:sub>
                      </m:sSub>
                      <m:r>
                        <a:rPr lang="es-MX" sz="2000" i="1">
                          <a:latin typeface="Cambria Math"/>
                        </a:rPr>
                        <m:t>−</m:t>
                      </m:r>
                      <m:sSub>
                        <m:sSubPr>
                          <m:ctrlPr>
                            <a:rPr lang="es-ES" sz="2000" i="1">
                              <a:latin typeface="Cambria Math" panose="02040503050406030204" pitchFamily="18" charset="0"/>
                            </a:rPr>
                          </m:ctrlPr>
                        </m:sSubPr>
                        <m:e>
                          <m:r>
                            <a:rPr lang="es-MX" sz="2000" i="1">
                              <a:latin typeface="Cambria Math"/>
                            </a:rPr>
                            <m:t>𝑝</m:t>
                          </m:r>
                        </m:e>
                        <m:sub>
                          <m:r>
                            <a:rPr lang="es-MX" sz="2000" i="1">
                              <a:latin typeface="Cambria Math"/>
                            </a:rPr>
                            <m:t>𝑛</m:t>
                          </m:r>
                        </m:sub>
                      </m:sSub>
                    </m:oMath>
                  </m:oMathPara>
                </a14:m>
                <a:endParaRPr lang="es-ES" sz="2000" dirty="0" smtClean="0"/>
              </a:p>
              <a:p>
                <a:pPr marL="0" indent="0">
                  <a:buNone/>
                </a:pPr>
                <a:endParaRPr lang="es-ES" sz="2000" dirty="0" smtClean="0"/>
              </a:p>
              <a:p>
                <a:r>
                  <a:rPr lang="es-ES" sz="2000" dirty="0"/>
                  <a:t>Indicador de reducción (IR) de la generación de </a:t>
                </a:r>
                <a:r>
                  <a:rPr lang="es-ES" sz="2000" dirty="0" smtClean="0"/>
                  <a:t>desechos del programa de sustitución de tubos fluorescentes por tubos LED</a:t>
                </a:r>
                <a:endParaRPr lang="es-ES" sz="20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1484784"/>
                <a:ext cx="8229600" cy="4641379"/>
              </a:xfrm>
              <a:blipFill rotWithShape="1">
                <a:blip r:embed="rId2"/>
                <a:stretch>
                  <a:fillRect l="-593" t="-657" r="-51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2699792" y="4365104"/>
                <a:ext cx="3994491" cy="7822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b="0" i="1">
                              <a:latin typeface="Cambria Math"/>
                            </a:rPr>
                            <m:t>𝐼</m:t>
                          </m:r>
                        </m:e>
                        <m:sub>
                          <m:r>
                            <a:rPr lang="es-ES" b="0" i="1">
                              <a:latin typeface="Cambria Math"/>
                            </a:rPr>
                            <m:t>𝑅</m:t>
                          </m:r>
                        </m:sub>
                      </m:sSub>
                      <m:r>
                        <a:rPr lang="en-US" b="0" i="1">
                          <a:latin typeface="Cambria Math"/>
                        </a:rPr>
                        <m:t>=100×</m:t>
                      </m:r>
                      <m:f>
                        <m:fPr>
                          <m:ctrlPr>
                            <a:rPr lang="es-ES" i="1">
                              <a:latin typeface="Cambria Math" panose="02040503050406030204" pitchFamily="18" charset="0"/>
                            </a:rPr>
                          </m:ctrlPr>
                        </m:fPr>
                        <m:num>
                          <m:d>
                            <m:dPr>
                              <m:ctrlPr>
                                <a:rPr lang="es-ES" i="1">
                                  <a:latin typeface="Cambria Math" panose="02040503050406030204" pitchFamily="18" charset="0"/>
                                </a:rPr>
                              </m:ctrlPr>
                            </m:dPr>
                            <m:e>
                              <m:sSub>
                                <m:sSubPr>
                                  <m:ctrlPr>
                                    <a:rPr lang="es-ES" i="1">
                                      <a:latin typeface="Cambria Math" panose="02040503050406030204" pitchFamily="18" charset="0"/>
                                    </a:rPr>
                                  </m:ctrlPr>
                                </m:sSubPr>
                                <m:e>
                                  <m:sSub>
                                    <m:sSubPr>
                                      <m:ctrlPr>
                                        <a:rPr lang="es-ES" i="1">
                                          <a:latin typeface="Cambria Math" panose="02040503050406030204" pitchFamily="18" charset="0"/>
                                        </a:rPr>
                                      </m:ctrlPr>
                                    </m:sSubPr>
                                    <m:e>
                                      <m:r>
                                        <a:rPr lang="en-US" b="0" i="1">
                                          <a:latin typeface="Cambria Math"/>
                                        </a:rPr>
                                        <m:t>𝐷</m:t>
                                      </m:r>
                                    </m:e>
                                    <m:sub>
                                      <m:r>
                                        <a:rPr lang="en-US" b="0" i="1">
                                          <a:latin typeface="Cambria Math"/>
                                        </a:rPr>
                                        <m:t>0</m:t>
                                      </m:r>
                                    </m:sub>
                                  </m:sSub>
                                  <m:r>
                                    <a:rPr lang="en-US" b="0" i="1">
                                      <a:latin typeface="Cambria Math"/>
                                    </a:rPr>
                                    <m:t>×</m:t>
                                  </m:r>
                                  <m:r>
                                    <a:rPr lang="en-US" b="0" i="1">
                                      <a:latin typeface="Cambria Math"/>
                                    </a:rPr>
                                    <m:t>𝐶</m:t>
                                  </m:r>
                                </m:e>
                                <m:sub>
                                  <m:r>
                                    <a:rPr lang="en-US" b="0" i="1">
                                      <a:latin typeface="Cambria Math"/>
                                    </a:rPr>
                                    <m:t>0</m:t>
                                  </m:r>
                                </m:sub>
                              </m:sSub>
                            </m:e>
                          </m:d>
                          <m:r>
                            <a:rPr lang="en-US" b="0" i="1">
                              <a:latin typeface="Cambria Math"/>
                            </a:rPr>
                            <m:t>−</m:t>
                          </m:r>
                          <m:d>
                            <m:dPr>
                              <m:ctrlPr>
                                <a:rPr lang="es-ES" i="1">
                                  <a:latin typeface="Cambria Math" panose="02040503050406030204" pitchFamily="18" charset="0"/>
                                </a:rPr>
                              </m:ctrlPr>
                            </m:dPr>
                            <m:e>
                              <m:sSub>
                                <m:sSubPr>
                                  <m:ctrlPr>
                                    <a:rPr lang="es-ES" i="1">
                                      <a:latin typeface="Cambria Math" panose="02040503050406030204" pitchFamily="18" charset="0"/>
                                    </a:rPr>
                                  </m:ctrlPr>
                                </m:sSubPr>
                                <m:e>
                                  <m:r>
                                    <a:rPr lang="en-US" b="0" i="1">
                                      <a:latin typeface="Cambria Math"/>
                                    </a:rPr>
                                    <m:t>𝐷</m:t>
                                  </m:r>
                                </m:e>
                                <m:sub>
                                  <m:r>
                                    <a:rPr lang="en-US" b="0" i="1">
                                      <a:latin typeface="Cambria Math"/>
                                    </a:rPr>
                                    <m:t>𝑛</m:t>
                                  </m:r>
                                </m:sub>
                              </m:sSub>
                              <m:r>
                                <a:rPr lang="en-US" b="0" i="1">
                                  <a:latin typeface="Cambria Math"/>
                                </a:rPr>
                                <m:t>×</m:t>
                              </m:r>
                              <m:sSub>
                                <m:sSubPr>
                                  <m:ctrlPr>
                                    <a:rPr lang="es-ES" i="1">
                                      <a:latin typeface="Cambria Math" panose="02040503050406030204" pitchFamily="18" charset="0"/>
                                    </a:rPr>
                                  </m:ctrlPr>
                                </m:sSubPr>
                                <m:e>
                                  <m:r>
                                    <a:rPr lang="en-US" b="0" i="1">
                                      <a:latin typeface="Cambria Math"/>
                                    </a:rPr>
                                    <m:t>𝐶</m:t>
                                  </m:r>
                                </m:e>
                                <m:sub>
                                  <m:r>
                                    <a:rPr lang="en-US" b="0" i="1">
                                      <a:latin typeface="Cambria Math"/>
                                    </a:rPr>
                                    <m:t>𝑛</m:t>
                                  </m:r>
                                </m:sub>
                              </m:sSub>
                            </m:e>
                          </m:d>
                        </m:num>
                        <m:den>
                          <m:d>
                            <m:dPr>
                              <m:ctrlPr>
                                <a:rPr lang="es-ES" i="1">
                                  <a:latin typeface="Cambria Math" panose="02040503050406030204" pitchFamily="18" charset="0"/>
                                </a:rPr>
                              </m:ctrlPr>
                            </m:dPr>
                            <m:e>
                              <m:sSub>
                                <m:sSubPr>
                                  <m:ctrlPr>
                                    <a:rPr lang="es-ES" i="1">
                                      <a:latin typeface="Cambria Math" panose="02040503050406030204" pitchFamily="18" charset="0"/>
                                    </a:rPr>
                                  </m:ctrlPr>
                                </m:sSubPr>
                                <m:e>
                                  <m:sSub>
                                    <m:sSubPr>
                                      <m:ctrlPr>
                                        <a:rPr lang="es-ES" i="1">
                                          <a:latin typeface="Cambria Math" panose="02040503050406030204" pitchFamily="18" charset="0"/>
                                        </a:rPr>
                                      </m:ctrlPr>
                                    </m:sSubPr>
                                    <m:e>
                                      <m:r>
                                        <a:rPr lang="en-US" b="0" i="1">
                                          <a:latin typeface="Cambria Math"/>
                                        </a:rPr>
                                        <m:t>𝐷</m:t>
                                      </m:r>
                                    </m:e>
                                    <m:sub>
                                      <m:r>
                                        <a:rPr lang="en-US" b="0" i="1">
                                          <a:latin typeface="Cambria Math"/>
                                        </a:rPr>
                                        <m:t>0</m:t>
                                      </m:r>
                                    </m:sub>
                                  </m:sSub>
                                  <m:r>
                                    <a:rPr lang="en-US" b="0" i="1">
                                      <a:latin typeface="Cambria Math"/>
                                    </a:rPr>
                                    <m:t>×</m:t>
                                  </m:r>
                                  <m:r>
                                    <a:rPr lang="en-US" b="0" i="1">
                                      <a:latin typeface="Cambria Math"/>
                                    </a:rPr>
                                    <m:t>𝐶</m:t>
                                  </m:r>
                                </m:e>
                                <m:sub>
                                  <m:r>
                                    <a:rPr lang="en-US" b="0" i="1">
                                      <a:latin typeface="Cambria Math"/>
                                    </a:rPr>
                                    <m:t>0</m:t>
                                  </m:r>
                                </m:sub>
                              </m:sSub>
                            </m:e>
                          </m:d>
                        </m:den>
                      </m:f>
                      <m:r>
                        <a:rPr lang="en-US" b="0" i="1">
                          <a:latin typeface="Cambria Math"/>
                        </a:rPr>
                        <m:t>%</m:t>
                      </m:r>
                    </m:oMath>
                  </m:oMathPara>
                </a14:m>
                <a:endParaRPr lang="es-ES" dirty="0"/>
              </a:p>
            </p:txBody>
          </p:sp>
        </mc:Choice>
        <mc:Fallback xmlns="">
          <p:sp>
            <p:nvSpPr>
              <p:cNvPr id="5" name="4 Rectángulo"/>
              <p:cNvSpPr>
                <a:spLocks noRot="1" noChangeAspect="1" noMove="1" noResize="1" noEditPoints="1" noAdjustHandles="1" noChangeArrowheads="1" noChangeShapeType="1" noTextEdit="1"/>
              </p:cNvSpPr>
              <p:nvPr/>
            </p:nvSpPr>
            <p:spPr>
              <a:xfrm>
                <a:off x="2699792" y="4365104"/>
                <a:ext cx="3994491" cy="782202"/>
              </a:xfrm>
              <a:prstGeom prst="rect">
                <a:avLst/>
              </a:prstGeom>
              <a:blipFill rotWithShape="1">
                <a:blip r:embed="rId3"/>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03561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sp>
        <p:nvSpPr>
          <p:cNvPr id="6" name="5 Marcador de contenido"/>
          <p:cNvSpPr>
            <a:spLocks noGrp="1"/>
          </p:cNvSpPr>
          <p:nvPr>
            <p:ph idx="1"/>
          </p:nvPr>
        </p:nvSpPr>
        <p:spPr/>
        <p:txBody>
          <a:bodyPr/>
          <a:lstStyle/>
          <a:p>
            <a:pPr marL="0" indent="0">
              <a:buNone/>
            </a:pPr>
            <a:r>
              <a:rPr lang="es-ES" sz="2000" dirty="0"/>
              <a:t>La presente guía o modelo de gestión de desechos peligrosos se enfoca en la descarga de tubos fluorescentes correspondiente a la categoría de desechos “</a:t>
            </a:r>
            <a:r>
              <a:rPr lang="es-ES" sz="2000" i="1" dirty="0"/>
              <a:t>Luminarias, lámparas, tubos fluorescentes, focos ahorradores usados que contengan mercurio</a:t>
            </a:r>
            <a:r>
              <a:rPr lang="es-ES" sz="2000" dirty="0"/>
              <a:t>” con el código nacional </a:t>
            </a:r>
            <a:r>
              <a:rPr lang="es-ES" sz="2000" dirty="0" smtClean="0"/>
              <a:t>NE-40.</a:t>
            </a:r>
            <a:endParaRPr lang="es-ES" dirty="0"/>
          </a:p>
          <a:p>
            <a:pPr marL="0" indent="0">
              <a:buNone/>
            </a:pPr>
            <a:endParaRPr lang="es-ES" sz="2000" dirty="0" smtClean="0"/>
          </a:p>
          <a:p>
            <a:pPr marL="0" indent="0">
              <a:buNone/>
            </a:pPr>
            <a:endParaRPr lang="es-ES" sz="2000" dirty="0"/>
          </a:p>
          <a:p>
            <a:pPr marL="0" indent="0">
              <a:buNone/>
            </a:pPr>
            <a:endParaRPr lang="es-ES" sz="2000" dirty="0" smtClean="0"/>
          </a:p>
          <a:p>
            <a:pPr marL="0" indent="0">
              <a:buNone/>
            </a:pPr>
            <a:endParaRPr lang="es-ES" sz="2000" dirty="0"/>
          </a:p>
          <a:p>
            <a:pPr marL="0" indent="0">
              <a:buNone/>
            </a:pPr>
            <a:endParaRPr lang="es-ES" sz="2000" dirty="0" smtClean="0"/>
          </a:p>
          <a:p>
            <a:pPr marL="0" indent="0">
              <a:buNone/>
            </a:pPr>
            <a:endParaRPr lang="es-ES" sz="2000" dirty="0"/>
          </a:p>
          <a:p>
            <a:pPr marL="0" indent="0">
              <a:buNone/>
            </a:pPr>
            <a:endParaRPr lang="es-ES" sz="2000" dirty="0"/>
          </a:p>
        </p:txBody>
      </p:sp>
      <p:pic>
        <p:nvPicPr>
          <p:cNvPr id="7" name="6 Imagen" descr="Resultado de imagen para lamparas fluorescentes"/>
          <p:cNvPicPr/>
          <p:nvPr/>
        </p:nvPicPr>
        <p:blipFill>
          <a:blip r:embed="rId2">
            <a:extLst>
              <a:ext uri="{28A0092B-C50C-407E-A947-70E740481C1C}">
                <a14:useLocalDpi xmlns:a14="http://schemas.microsoft.com/office/drawing/2010/main" val="0"/>
              </a:ext>
            </a:extLst>
          </a:blip>
          <a:srcRect/>
          <a:stretch>
            <a:fillRect/>
          </a:stretch>
        </p:blipFill>
        <p:spPr bwMode="auto">
          <a:xfrm>
            <a:off x="3143250" y="3068960"/>
            <a:ext cx="2857500" cy="1876425"/>
          </a:xfrm>
          <a:prstGeom prst="rect">
            <a:avLst/>
          </a:prstGeom>
          <a:noFill/>
          <a:ln>
            <a:noFill/>
          </a:ln>
        </p:spPr>
      </p:pic>
    </p:spTree>
    <p:extLst>
      <p:ext uri="{BB962C8B-B14F-4D97-AF65-F5344CB8AC3E}">
        <p14:creationId xmlns:p14="http://schemas.microsoft.com/office/powerpoint/2010/main" val="252423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dirty="0" smtClean="0"/>
              <a:t>Antecedentes</a:t>
            </a:r>
            <a:endParaRPr lang="es-ES" sz="32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87113705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035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sp>
        <p:nvSpPr>
          <p:cNvPr id="6" name="5 Marcador de contenido"/>
          <p:cNvSpPr>
            <a:spLocks noGrp="1"/>
          </p:cNvSpPr>
          <p:nvPr>
            <p:ph idx="1"/>
          </p:nvPr>
        </p:nvSpPr>
        <p:spPr/>
        <p:txBody>
          <a:bodyPr/>
          <a:lstStyle/>
          <a:p>
            <a:r>
              <a:rPr lang="es-ES" sz="2000" dirty="0" smtClean="0"/>
              <a:t>Generación e identificación de los desechos peligrosos</a:t>
            </a:r>
            <a:endParaRPr lang="es-ES" sz="2000" dirty="0"/>
          </a:p>
          <a:p>
            <a:pPr marL="0" indent="0">
              <a:buNone/>
            </a:pPr>
            <a:endParaRPr lang="es-ES" dirty="0"/>
          </a:p>
        </p:txBody>
      </p:sp>
      <p:graphicFrame>
        <p:nvGraphicFramePr>
          <p:cNvPr id="5" name="4 Diagrama"/>
          <p:cNvGraphicFramePr/>
          <p:nvPr>
            <p:extLst>
              <p:ext uri="{D42A27DB-BD31-4B8C-83A1-F6EECF244321}">
                <p14:modId xmlns:p14="http://schemas.microsoft.com/office/powerpoint/2010/main" val="3444007865"/>
              </p:ext>
            </p:extLst>
          </p:nvPr>
        </p:nvGraphicFramePr>
        <p:xfrm>
          <a:off x="1524000" y="1916832"/>
          <a:ext cx="6096000"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770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sp>
        <p:nvSpPr>
          <p:cNvPr id="6" name="5 Marcador de contenido"/>
          <p:cNvSpPr>
            <a:spLocks noGrp="1"/>
          </p:cNvSpPr>
          <p:nvPr>
            <p:ph idx="1"/>
          </p:nvPr>
        </p:nvSpPr>
        <p:spPr/>
        <p:txBody>
          <a:bodyPr/>
          <a:lstStyle/>
          <a:p>
            <a:r>
              <a:rPr lang="es-ES" sz="2000" dirty="0" smtClean="0"/>
              <a:t>Recolección interna</a:t>
            </a:r>
          </a:p>
          <a:p>
            <a:endParaRPr lang="es-ES" sz="2000" dirty="0"/>
          </a:p>
          <a:p>
            <a:endParaRPr lang="es-ES" sz="2000" dirty="0" smtClean="0"/>
          </a:p>
          <a:p>
            <a:endParaRPr lang="es-ES" sz="2000" dirty="0"/>
          </a:p>
          <a:p>
            <a:endParaRPr lang="es-ES" sz="2000" dirty="0" smtClean="0"/>
          </a:p>
          <a:p>
            <a:endParaRPr lang="es-ES" sz="2000" dirty="0"/>
          </a:p>
          <a:p>
            <a:endParaRPr lang="es-ES" sz="2000" dirty="0" smtClean="0"/>
          </a:p>
          <a:p>
            <a:endParaRPr lang="es-ES" sz="2000" dirty="0"/>
          </a:p>
          <a:p>
            <a:endParaRPr lang="es-ES" sz="2000" dirty="0" smtClean="0"/>
          </a:p>
          <a:p>
            <a:endParaRPr lang="es-ES" sz="2000" dirty="0"/>
          </a:p>
          <a:p>
            <a:pPr marL="0" indent="0">
              <a:buNone/>
            </a:pPr>
            <a:r>
              <a:rPr lang="es-ES" sz="2000" dirty="0" smtClean="0"/>
              <a:t>Esta actividad la puede ejercer únicamente personal de mantenimiento y limpieza.</a:t>
            </a:r>
            <a:endParaRPr lang="es-ES" sz="2000" dirty="0"/>
          </a:p>
          <a:p>
            <a:pPr marL="0" indent="0">
              <a:buNone/>
            </a:pPr>
            <a:endParaRPr lang="es-ES" dirty="0"/>
          </a:p>
        </p:txBody>
      </p:sp>
      <p:graphicFrame>
        <p:nvGraphicFramePr>
          <p:cNvPr id="3" name="2 Diagrama"/>
          <p:cNvGraphicFramePr/>
          <p:nvPr>
            <p:extLst>
              <p:ext uri="{D42A27DB-BD31-4B8C-83A1-F6EECF244321}">
                <p14:modId xmlns:p14="http://schemas.microsoft.com/office/powerpoint/2010/main" val="975209053"/>
              </p:ext>
            </p:extLst>
          </p:nvPr>
        </p:nvGraphicFramePr>
        <p:xfrm>
          <a:off x="467544" y="1988840"/>
          <a:ext cx="7992888"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034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sp>
        <p:nvSpPr>
          <p:cNvPr id="6" name="5 Marcador de contenido"/>
          <p:cNvSpPr>
            <a:spLocks noGrp="1"/>
          </p:cNvSpPr>
          <p:nvPr>
            <p:ph idx="1"/>
          </p:nvPr>
        </p:nvSpPr>
        <p:spPr/>
        <p:txBody>
          <a:bodyPr/>
          <a:lstStyle/>
          <a:p>
            <a:r>
              <a:rPr lang="es-ES" sz="2000" dirty="0" smtClean="0"/>
              <a:t>Recolección interna: Envasado</a:t>
            </a:r>
            <a:endParaRPr lang="es-ES" sz="2000" dirty="0"/>
          </a:p>
          <a:p>
            <a:pPr marL="0" indent="0">
              <a:buNone/>
            </a:pPr>
            <a:endParaRPr lang="es-ES" dirty="0"/>
          </a:p>
        </p:txBody>
      </p:sp>
      <p:graphicFrame>
        <p:nvGraphicFramePr>
          <p:cNvPr id="4" name="3 Tabla"/>
          <p:cNvGraphicFramePr>
            <a:graphicFrameLocks noGrp="1"/>
          </p:cNvGraphicFramePr>
          <p:nvPr>
            <p:extLst>
              <p:ext uri="{D42A27DB-BD31-4B8C-83A1-F6EECF244321}">
                <p14:modId xmlns:p14="http://schemas.microsoft.com/office/powerpoint/2010/main" val="2404528868"/>
              </p:ext>
            </p:extLst>
          </p:nvPr>
        </p:nvGraphicFramePr>
        <p:xfrm>
          <a:off x="395536" y="2060849"/>
          <a:ext cx="8229600" cy="2016223"/>
        </p:xfrm>
        <a:graphic>
          <a:graphicData uri="http://schemas.openxmlformats.org/drawingml/2006/table">
            <a:tbl>
              <a:tblPr firstRow="1" firstCol="1" bandRow="1">
                <a:tableStyleId>{5C22544A-7EE6-4342-B048-85BDC9FD1C3A}</a:tableStyleId>
              </a:tblPr>
              <a:tblGrid>
                <a:gridCol w="1649212"/>
                <a:gridCol w="2052462"/>
                <a:gridCol w="1247607"/>
                <a:gridCol w="3280319"/>
              </a:tblGrid>
              <a:tr h="201622">
                <a:tc>
                  <a:txBody>
                    <a:bodyPr/>
                    <a:lstStyle/>
                    <a:p>
                      <a:pPr algn="ctr">
                        <a:spcAft>
                          <a:spcPts val="0"/>
                        </a:spcAft>
                      </a:pPr>
                      <a:r>
                        <a:rPr lang="es-ES" sz="1000">
                          <a:effectLst/>
                        </a:rPr>
                        <a:t>Estado de luminarias</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Empaque</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Cant. Limitada</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Indicaciones</a:t>
                      </a:r>
                      <a:endParaRPr lang="es-ES" sz="1100">
                        <a:effectLst/>
                        <a:latin typeface="Calibri"/>
                        <a:ea typeface="Calibri"/>
                        <a:cs typeface="Times New Roman"/>
                      </a:endParaRPr>
                    </a:p>
                  </a:txBody>
                  <a:tcPr marL="68580" marR="68580" marT="0" marB="0" anchor="ctr"/>
                </a:tc>
              </a:tr>
              <a:tr h="1008112">
                <a:tc>
                  <a:txBody>
                    <a:bodyPr/>
                    <a:lstStyle/>
                    <a:p>
                      <a:pPr>
                        <a:spcAft>
                          <a:spcPts val="0"/>
                        </a:spcAft>
                      </a:pPr>
                      <a:r>
                        <a:rPr lang="es-ES" sz="1000">
                          <a:effectLst/>
                        </a:rPr>
                        <a:t>Lámparas de descarga en buen estado</a:t>
                      </a:r>
                      <a:endParaRPr lang="es-ES" sz="1100">
                        <a:effectLst/>
                        <a:latin typeface="Calibri"/>
                        <a:ea typeface="Calibri"/>
                        <a:cs typeface="Times New Roman"/>
                      </a:endParaRPr>
                    </a:p>
                  </a:txBody>
                  <a:tcPr marL="68580" marR="68580" marT="0" marB="0" anchor="ctr"/>
                </a:tc>
                <a:tc>
                  <a:txBody>
                    <a:bodyPr/>
                    <a:lstStyle/>
                    <a:p>
                      <a:pPr>
                        <a:spcAft>
                          <a:spcPts val="0"/>
                        </a:spcAft>
                      </a:pPr>
                      <a:r>
                        <a:rPr lang="es-ES" sz="1000">
                          <a:effectLst/>
                        </a:rPr>
                        <a:t>Embalajes de cartón</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15 kg</a:t>
                      </a:r>
                      <a:endParaRPr lang="es-ES" sz="1100">
                        <a:effectLst/>
                        <a:latin typeface="Calibri"/>
                        <a:ea typeface="Calibri"/>
                        <a:cs typeface="Times New Roman"/>
                      </a:endParaRPr>
                    </a:p>
                  </a:txBody>
                  <a:tcPr marL="68580" marR="68580" marT="0" marB="0" anchor="ctr"/>
                </a:tc>
                <a:tc>
                  <a:txBody>
                    <a:bodyPr/>
                    <a:lstStyle/>
                    <a:p>
                      <a:pPr algn="just">
                        <a:spcAft>
                          <a:spcPts val="0"/>
                        </a:spcAft>
                      </a:pPr>
                      <a:r>
                        <a:rPr lang="es-ES" sz="1000">
                          <a:effectLst/>
                        </a:rPr>
                        <a:t>Realizar embalaje por tipo  de luminaria en las cajas de cartón originales, que permitan contar con un índice de pesaje y almacenarlas por paquetes (Figura 14).</a:t>
                      </a:r>
                      <a:endParaRPr lang="es-ES" sz="1100">
                        <a:effectLst/>
                      </a:endParaRPr>
                    </a:p>
                    <a:p>
                      <a:pPr algn="just">
                        <a:spcAft>
                          <a:spcPts val="0"/>
                        </a:spcAft>
                      </a:pPr>
                      <a:r>
                        <a:rPr lang="es-ES" sz="1000">
                          <a:effectLst/>
                        </a:rPr>
                        <a:t>Empacar con cartón preservando su buen estado y reduciendo el riesgo de rotura.</a:t>
                      </a:r>
                      <a:endParaRPr lang="es-ES" sz="1100">
                        <a:effectLst/>
                        <a:latin typeface="Calibri"/>
                        <a:ea typeface="Calibri"/>
                        <a:cs typeface="Times New Roman"/>
                      </a:endParaRPr>
                    </a:p>
                  </a:txBody>
                  <a:tcPr marL="68580" marR="68580" marT="0" marB="0" anchor="ctr"/>
                </a:tc>
              </a:tr>
              <a:tr h="806489">
                <a:tc>
                  <a:txBody>
                    <a:bodyPr/>
                    <a:lstStyle/>
                    <a:p>
                      <a:pPr>
                        <a:spcAft>
                          <a:spcPts val="0"/>
                        </a:spcAft>
                      </a:pPr>
                      <a:r>
                        <a:rPr lang="es-ES" sz="1000">
                          <a:effectLst/>
                        </a:rPr>
                        <a:t>Lámparas de descarga rotas o fisuradas</a:t>
                      </a:r>
                      <a:endParaRPr lang="es-ES" sz="1100">
                        <a:effectLst/>
                        <a:latin typeface="Calibri"/>
                        <a:ea typeface="Calibri"/>
                        <a:cs typeface="Times New Roman"/>
                      </a:endParaRPr>
                    </a:p>
                  </a:txBody>
                  <a:tcPr marL="68580" marR="68580" marT="0" marB="0" anchor="ctr"/>
                </a:tc>
                <a:tc>
                  <a:txBody>
                    <a:bodyPr/>
                    <a:lstStyle/>
                    <a:p>
                      <a:pPr>
                        <a:spcAft>
                          <a:spcPts val="0"/>
                        </a:spcAft>
                      </a:pPr>
                      <a:r>
                        <a:rPr lang="es-ES" sz="1000">
                          <a:effectLst/>
                        </a:rPr>
                        <a:t>Contenedor  de emergencia</a:t>
                      </a:r>
                      <a:endParaRPr lang="es-ES" sz="1100">
                        <a:effectLst/>
                        <a:latin typeface="Calibri"/>
                        <a:ea typeface="Calibri"/>
                        <a:cs typeface="Times New Roman"/>
                      </a:endParaRPr>
                    </a:p>
                  </a:txBody>
                  <a:tcPr marL="68580" marR="68580" marT="0" marB="0" anchor="ctr"/>
                </a:tc>
                <a:tc>
                  <a:txBody>
                    <a:bodyPr/>
                    <a:lstStyle/>
                    <a:p>
                      <a:pPr algn="ctr">
                        <a:spcAft>
                          <a:spcPts val="0"/>
                        </a:spcAft>
                      </a:pPr>
                      <a:r>
                        <a:rPr lang="es-ES" sz="1000">
                          <a:effectLst/>
                        </a:rPr>
                        <a:t>5 kg</a:t>
                      </a:r>
                      <a:endParaRPr lang="es-ES" sz="1100">
                        <a:effectLst/>
                        <a:latin typeface="Calibri"/>
                        <a:ea typeface="Calibri"/>
                        <a:cs typeface="Times New Roman"/>
                      </a:endParaRPr>
                    </a:p>
                  </a:txBody>
                  <a:tcPr marL="68580" marR="68580" marT="0" marB="0" anchor="ctr"/>
                </a:tc>
                <a:tc>
                  <a:txBody>
                    <a:bodyPr/>
                    <a:lstStyle/>
                    <a:p>
                      <a:pPr algn="just">
                        <a:spcAft>
                          <a:spcPts val="0"/>
                        </a:spcAft>
                      </a:pPr>
                      <a:r>
                        <a:rPr lang="es-ES" sz="1000" dirty="0">
                          <a:effectLst/>
                        </a:rPr>
                        <a:t>Utilizar bolsas de plástico color ROJO con sello hermético. </a:t>
                      </a:r>
                      <a:endParaRPr lang="es-ES" sz="1100" dirty="0">
                        <a:effectLst/>
                      </a:endParaRPr>
                    </a:p>
                    <a:p>
                      <a:pPr algn="just">
                        <a:spcAft>
                          <a:spcPts val="0"/>
                        </a:spcAft>
                      </a:pPr>
                      <a:r>
                        <a:rPr lang="es-ES" sz="1000" dirty="0">
                          <a:effectLst/>
                        </a:rPr>
                        <a:t>Para evitar la rotura de la bolsa de plástico, es importante reforzarla con otras bolsas y colocarlas en un contenedor de emergencia inmediatamente (Figura 15).</a:t>
                      </a:r>
                      <a:endParaRPr lang="es-ES" sz="1100" dirty="0">
                        <a:effectLst/>
                        <a:latin typeface="Calibri"/>
                        <a:ea typeface="Calibri"/>
                        <a:cs typeface="Times New Roman"/>
                      </a:endParaRPr>
                    </a:p>
                  </a:txBody>
                  <a:tcPr marL="68580" marR="68580" marT="0" marB="0" anchor="ctr"/>
                </a:tc>
              </a:tr>
            </a:tbl>
          </a:graphicData>
        </a:graphic>
      </p:graphicFrame>
      <p:pic>
        <p:nvPicPr>
          <p:cNvPr id="7" name="6 Imagen" descr="Resultado de imagen para cajas de luminarias"/>
          <p:cNvPicPr/>
          <p:nvPr/>
        </p:nvPicPr>
        <p:blipFill>
          <a:blip r:embed="rId2">
            <a:extLst>
              <a:ext uri="{28A0092B-C50C-407E-A947-70E740481C1C}">
                <a14:useLocalDpi xmlns:a14="http://schemas.microsoft.com/office/drawing/2010/main" val="0"/>
              </a:ext>
            </a:extLst>
          </a:blip>
          <a:srcRect/>
          <a:stretch>
            <a:fillRect/>
          </a:stretch>
        </p:blipFill>
        <p:spPr bwMode="auto">
          <a:xfrm>
            <a:off x="395536" y="4365104"/>
            <a:ext cx="5210175" cy="1447800"/>
          </a:xfrm>
          <a:prstGeom prst="rect">
            <a:avLst/>
          </a:prstGeom>
          <a:noFill/>
          <a:ln>
            <a:noFill/>
          </a:ln>
        </p:spPr>
      </p:pic>
      <p:pic>
        <p:nvPicPr>
          <p:cNvPr id="8" name="7 Imagen" descr="Kit anticontaminación absorbente hidrocarburos en contenedor. Apertura superior "/>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4246773"/>
            <a:ext cx="1519436" cy="1591816"/>
          </a:xfrm>
          <a:prstGeom prst="rect">
            <a:avLst/>
          </a:prstGeom>
          <a:noFill/>
          <a:ln>
            <a:noFill/>
          </a:ln>
        </p:spPr>
      </p:pic>
    </p:spTree>
    <p:extLst>
      <p:ext uri="{BB962C8B-B14F-4D97-AF65-F5344CB8AC3E}">
        <p14:creationId xmlns:p14="http://schemas.microsoft.com/office/powerpoint/2010/main" val="106305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sp>
        <p:nvSpPr>
          <p:cNvPr id="6" name="5 Marcador de contenido"/>
          <p:cNvSpPr>
            <a:spLocks noGrp="1"/>
          </p:cNvSpPr>
          <p:nvPr>
            <p:ph idx="1"/>
          </p:nvPr>
        </p:nvSpPr>
        <p:spPr/>
        <p:txBody>
          <a:bodyPr/>
          <a:lstStyle/>
          <a:p>
            <a:r>
              <a:rPr lang="es-ES" sz="2000" dirty="0" smtClean="0"/>
              <a:t>Recolección interna: Etiquetado</a:t>
            </a:r>
            <a:endParaRPr lang="es-ES" sz="2000" dirty="0"/>
          </a:p>
          <a:p>
            <a:pPr marL="0" indent="0">
              <a:buNone/>
            </a:pPr>
            <a:endParaRPr lang="es-ES" dirty="0"/>
          </a:p>
        </p:txBody>
      </p:sp>
      <p:pic>
        <p:nvPicPr>
          <p:cNvPr id="9" name="8 Imagen"/>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88840"/>
            <a:ext cx="5181600" cy="4152900"/>
          </a:xfrm>
          <a:prstGeom prst="rect">
            <a:avLst/>
          </a:prstGeom>
          <a:noFill/>
          <a:ln>
            <a:noFill/>
          </a:ln>
        </p:spPr>
      </p:pic>
      <p:sp>
        <p:nvSpPr>
          <p:cNvPr id="3" name="2 Rectángulo"/>
          <p:cNvSpPr/>
          <p:nvPr/>
        </p:nvSpPr>
        <p:spPr>
          <a:xfrm>
            <a:off x="5940152" y="2006237"/>
            <a:ext cx="2808312" cy="2092881"/>
          </a:xfrm>
          <a:prstGeom prst="rect">
            <a:avLst/>
          </a:prstGeom>
          <a:ln w="57150">
            <a:solidFill>
              <a:schemeClr val="accent1"/>
            </a:solidFill>
          </a:ln>
        </p:spPr>
        <p:txBody>
          <a:bodyPr wrap="square">
            <a:spAutoFit/>
          </a:bodyPr>
          <a:lstStyle/>
          <a:p>
            <a:r>
              <a:rPr lang="es-MX" dirty="0"/>
              <a:t>En el caso de rotura de lámpara(s) de descarga, se debe colocar otra etiqueta mayormente visible en la misma bolsa, indicando: </a:t>
            </a:r>
            <a:r>
              <a:rPr lang="es-MX" sz="2000" dirty="0"/>
              <a:t>“PELIGRO Lámpara de descarga rota”.</a:t>
            </a:r>
            <a:endParaRPr lang="es-ES" sz="2000" dirty="0"/>
          </a:p>
        </p:txBody>
      </p:sp>
    </p:spTree>
    <p:extLst>
      <p:ext uri="{BB962C8B-B14F-4D97-AF65-F5344CB8AC3E}">
        <p14:creationId xmlns:p14="http://schemas.microsoft.com/office/powerpoint/2010/main" val="325040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sp>
        <p:nvSpPr>
          <p:cNvPr id="6" name="5 Marcador de contenido"/>
          <p:cNvSpPr>
            <a:spLocks noGrp="1"/>
          </p:cNvSpPr>
          <p:nvPr>
            <p:ph idx="1"/>
          </p:nvPr>
        </p:nvSpPr>
        <p:spPr/>
        <p:txBody>
          <a:bodyPr/>
          <a:lstStyle/>
          <a:p>
            <a:r>
              <a:rPr lang="es-ES" sz="2000" dirty="0" smtClean="0"/>
              <a:t>Recolección interna: Riesgos asociados al manejo de tubos fluorescentes de descarga</a:t>
            </a:r>
            <a:endParaRPr lang="es-ES" sz="2000" dirty="0"/>
          </a:p>
          <a:p>
            <a:pPr marL="0" indent="0">
              <a:buNone/>
            </a:pPr>
            <a:endParaRPr lang="es-ES" dirty="0"/>
          </a:p>
        </p:txBody>
      </p:sp>
      <p:pic>
        <p:nvPicPr>
          <p:cNvPr id="7" name="6 Imagen" descr="Imagen relacionada"/>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945109"/>
            <a:ext cx="5075539" cy="2924051"/>
          </a:xfrm>
          <a:prstGeom prst="rect">
            <a:avLst/>
          </a:prstGeom>
          <a:noFill/>
          <a:ln>
            <a:noFill/>
          </a:ln>
        </p:spPr>
      </p:pic>
      <p:pic>
        <p:nvPicPr>
          <p:cNvPr id="4098"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429" y="4437790"/>
            <a:ext cx="2559077" cy="14394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rotura de tubos fluorescen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178" y="4869160"/>
            <a:ext cx="2064825" cy="13009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para rotura de tubos fluorescent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909" y="2962770"/>
            <a:ext cx="1847832" cy="1039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69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pic>
        <p:nvPicPr>
          <p:cNvPr id="6148" name="Picture 4"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28192"/>
            <a:ext cx="3966932" cy="484937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340768"/>
            <a:ext cx="2933099" cy="31956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Diagrama"/>
          <p:cNvGraphicFramePr/>
          <p:nvPr>
            <p:extLst>
              <p:ext uri="{D42A27DB-BD31-4B8C-83A1-F6EECF244321}">
                <p14:modId xmlns:p14="http://schemas.microsoft.com/office/powerpoint/2010/main" val="266395912"/>
              </p:ext>
            </p:extLst>
          </p:nvPr>
        </p:nvGraphicFramePr>
        <p:xfrm>
          <a:off x="5263873" y="4536440"/>
          <a:ext cx="3077116" cy="16277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612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sp>
        <p:nvSpPr>
          <p:cNvPr id="7" name="5 Marcador de contenido"/>
          <p:cNvSpPr>
            <a:spLocks noGrp="1"/>
          </p:cNvSpPr>
          <p:nvPr>
            <p:ph idx="1"/>
          </p:nvPr>
        </p:nvSpPr>
        <p:spPr>
          <a:xfrm>
            <a:off x="457200" y="1600200"/>
            <a:ext cx="8229600" cy="4525963"/>
          </a:xfrm>
        </p:spPr>
        <p:txBody>
          <a:bodyPr/>
          <a:lstStyle/>
          <a:p>
            <a:r>
              <a:rPr lang="es-ES" sz="2000" dirty="0" smtClean="0"/>
              <a:t>Recolección interna: Situaciones de emergencia por manejo de tubos fluorescentes – Apéndice D</a:t>
            </a:r>
          </a:p>
          <a:p>
            <a:pPr marL="0" lvl="0" indent="0">
              <a:buNone/>
            </a:pPr>
            <a:endParaRPr lang="en-US" sz="2000" dirty="0" smtClean="0"/>
          </a:p>
          <a:p>
            <a:pPr marL="0" lvl="0" indent="0">
              <a:buNone/>
            </a:pPr>
            <a:endParaRPr lang="en-US" sz="2000" dirty="0"/>
          </a:p>
          <a:p>
            <a:pPr marL="0" lvl="0" indent="0">
              <a:buNone/>
            </a:pPr>
            <a:endParaRPr lang="en-US" sz="2000" dirty="0" smtClean="0"/>
          </a:p>
          <a:p>
            <a:pPr marL="0" lvl="0" indent="0">
              <a:buNone/>
            </a:pPr>
            <a:endParaRPr lang="es-MX" sz="1800" dirty="0"/>
          </a:p>
          <a:p>
            <a:r>
              <a:rPr lang="es-MX" sz="1800" dirty="0" smtClean="0"/>
              <a:t>Recolección interna: Control de exposición / protección personal</a:t>
            </a:r>
          </a:p>
          <a:p>
            <a:pPr marL="0" indent="0">
              <a:buNone/>
            </a:pPr>
            <a:endParaRPr lang="es-ES" sz="1800" dirty="0"/>
          </a:p>
          <a:p>
            <a:pPr marL="0" indent="0">
              <a:buNone/>
            </a:pPr>
            <a:endParaRPr lang="es-ES" dirty="0"/>
          </a:p>
        </p:txBody>
      </p:sp>
      <p:pic>
        <p:nvPicPr>
          <p:cNvPr id="7177" name="Picture 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340" r="25066" b="23620"/>
          <a:stretch/>
        </p:blipFill>
        <p:spPr bwMode="auto">
          <a:xfrm>
            <a:off x="2863298" y="4032520"/>
            <a:ext cx="3425588" cy="218257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9 Diagrama"/>
          <p:cNvGraphicFramePr/>
          <p:nvPr>
            <p:extLst>
              <p:ext uri="{D42A27DB-BD31-4B8C-83A1-F6EECF244321}">
                <p14:modId xmlns:p14="http://schemas.microsoft.com/office/powerpoint/2010/main" val="3679022304"/>
              </p:ext>
            </p:extLst>
          </p:nvPr>
        </p:nvGraphicFramePr>
        <p:xfrm>
          <a:off x="651656" y="2204864"/>
          <a:ext cx="7848872"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768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sp>
        <p:nvSpPr>
          <p:cNvPr id="7" name="5 Marcador de contenido"/>
          <p:cNvSpPr>
            <a:spLocks noGrp="1"/>
          </p:cNvSpPr>
          <p:nvPr>
            <p:ph idx="1"/>
          </p:nvPr>
        </p:nvSpPr>
        <p:spPr>
          <a:xfrm>
            <a:off x="457200" y="1600200"/>
            <a:ext cx="8229600" cy="4525963"/>
          </a:xfrm>
        </p:spPr>
        <p:txBody>
          <a:bodyPr/>
          <a:lstStyle/>
          <a:p>
            <a:r>
              <a:rPr lang="es-ES" sz="2000" dirty="0" smtClean="0"/>
              <a:t>Recolección interna: Situaciones de emergencia por manejo de tubos fluorescentes – Apéndice D</a:t>
            </a:r>
          </a:p>
          <a:p>
            <a:pPr marL="0" lvl="0" indent="0">
              <a:buNone/>
            </a:pPr>
            <a:endParaRPr lang="en-US" sz="2000" dirty="0" smtClean="0"/>
          </a:p>
          <a:p>
            <a:pPr marL="0" lvl="0" indent="0">
              <a:buNone/>
            </a:pPr>
            <a:endParaRPr lang="en-US" sz="2000" dirty="0"/>
          </a:p>
          <a:p>
            <a:pPr marL="0" lvl="0" indent="0">
              <a:buNone/>
            </a:pPr>
            <a:endParaRPr lang="en-US" sz="2000" dirty="0" smtClean="0"/>
          </a:p>
          <a:p>
            <a:pPr marL="0" lvl="0" indent="0">
              <a:buNone/>
            </a:pPr>
            <a:endParaRPr lang="es-MX" sz="1800" dirty="0"/>
          </a:p>
          <a:p>
            <a:r>
              <a:rPr lang="es-MX" sz="1800" dirty="0" smtClean="0"/>
              <a:t>Recolección interna: Control de exposición / protección personal</a:t>
            </a:r>
          </a:p>
          <a:p>
            <a:pPr marL="0" indent="0">
              <a:buNone/>
            </a:pPr>
            <a:endParaRPr lang="es-ES" sz="1800" dirty="0"/>
          </a:p>
          <a:p>
            <a:pPr marL="0" indent="0">
              <a:buNone/>
            </a:pPr>
            <a:endParaRPr lang="es-ES" dirty="0"/>
          </a:p>
        </p:txBody>
      </p:sp>
      <p:pic>
        <p:nvPicPr>
          <p:cNvPr id="7177" name="Picture 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340" r="25066" b="23620"/>
          <a:stretch/>
        </p:blipFill>
        <p:spPr bwMode="auto">
          <a:xfrm>
            <a:off x="2863298" y="4032520"/>
            <a:ext cx="3425588" cy="218257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9 Diagrama"/>
          <p:cNvGraphicFramePr/>
          <p:nvPr>
            <p:extLst>
              <p:ext uri="{D42A27DB-BD31-4B8C-83A1-F6EECF244321}">
                <p14:modId xmlns:p14="http://schemas.microsoft.com/office/powerpoint/2010/main" val="3874873280"/>
              </p:ext>
            </p:extLst>
          </p:nvPr>
        </p:nvGraphicFramePr>
        <p:xfrm>
          <a:off x="651656" y="2204864"/>
          <a:ext cx="7848872"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497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sp>
        <p:nvSpPr>
          <p:cNvPr id="7" name="5 Marcador de contenido"/>
          <p:cNvSpPr>
            <a:spLocks noGrp="1"/>
          </p:cNvSpPr>
          <p:nvPr>
            <p:ph idx="1"/>
          </p:nvPr>
        </p:nvSpPr>
        <p:spPr>
          <a:xfrm>
            <a:off x="457200" y="1600200"/>
            <a:ext cx="8229600" cy="4525963"/>
          </a:xfrm>
        </p:spPr>
        <p:txBody>
          <a:bodyPr/>
          <a:lstStyle/>
          <a:p>
            <a:r>
              <a:rPr lang="es-ES" sz="2000" dirty="0" smtClean="0"/>
              <a:t>Almacenamiento temporal</a:t>
            </a:r>
          </a:p>
          <a:p>
            <a:pPr marL="0" indent="0">
              <a:buNone/>
            </a:pPr>
            <a:r>
              <a:rPr lang="es-ES" sz="2000" dirty="0" smtClean="0"/>
              <a:t>Localización</a:t>
            </a:r>
          </a:p>
          <a:p>
            <a:pPr marL="0" indent="0">
              <a:buNone/>
            </a:pPr>
            <a:endParaRPr lang="es-ES" sz="1800" dirty="0"/>
          </a:p>
          <a:p>
            <a:pPr marL="0" indent="0">
              <a:buNone/>
            </a:pPr>
            <a:endParaRPr lang="es-ES" dirty="0"/>
          </a:p>
        </p:txBody>
      </p:sp>
      <p:pic>
        <p:nvPicPr>
          <p:cNvPr id="6" name="5 Imagen"/>
          <p:cNvPicPr/>
          <p:nvPr/>
        </p:nvPicPr>
        <p:blipFill rotWithShape="1">
          <a:blip r:embed="rId2"/>
          <a:srcRect l="22088" t="16234" r="30496" b="8116"/>
          <a:stretch/>
        </p:blipFill>
        <p:spPr bwMode="auto">
          <a:xfrm>
            <a:off x="2309691" y="1988840"/>
            <a:ext cx="4552950" cy="40836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368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sp>
        <p:nvSpPr>
          <p:cNvPr id="7" name="5 Marcador de contenido"/>
          <p:cNvSpPr>
            <a:spLocks noGrp="1"/>
          </p:cNvSpPr>
          <p:nvPr>
            <p:ph idx="1"/>
          </p:nvPr>
        </p:nvSpPr>
        <p:spPr>
          <a:xfrm>
            <a:off x="457200" y="1600200"/>
            <a:ext cx="8229600" cy="4525963"/>
          </a:xfrm>
        </p:spPr>
        <p:txBody>
          <a:bodyPr/>
          <a:lstStyle/>
          <a:p>
            <a:r>
              <a:rPr lang="es-ES" sz="2000" dirty="0" smtClean="0"/>
              <a:t>Almacenamiento temporal</a:t>
            </a:r>
          </a:p>
          <a:p>
            <a:pPr marL="0" indent="0">
              <a:buNone/>
            </a:pPr>
            <a:r>
              <a:rPr lang="es-ES" sz="2000" dirty="0" smtClean="0"/>
              <a:t>Adecuación de área</a:t>
            </a:r>
          </a:p>
          <a:p>
            <a:pPr marL="0" indent="0">
              <a:buNone/>
            </a:pPr>
            <a:endParaRPr lang="es-ES" sz="1800" dirty="0"/>
          </a:p>
          <a:p>
            <a:pPr marL="0" indent="0">
              <a:buNone/>
            </a:pPr>
            <a:endParaRPr lang="es-ES" dirty="0"/>
          </a:p>
        </p:txBody>
      </p:sp>
      <p:pic>
        <p:nvPicPr>
          <p:cNvPr id="5" name="4 Imagen"/>
          <p:cNvPicPr/>
          <p:nvPr/>
        </p:nvPicPr>
        <p:blipFill rotWithShape="1">
          <a:blip r:embed="rId2">
            <a:extLst>
              <a:ext uri="{28A0092B-C50C-407E-A947-70E740481C1C}">
                <a14:useLocalDpi xmlns:a14="http://schemas.microsoft.com/office/drawing/2010/main" val="0"/>
              </a:ext>
            </a:extLst>
          </a:blip>
          <a:srcRect l="21147" t="17688" r="22486" b="65409"/>
          <a:stretch/>
        </p:blipFill>
        <p:spPr bwMode="auto">
          <a:xfrm>
            <a:off x="1971675" y="2395609"/>
            <a:ext cx="5200650" cy="1009650"/>
          </a:xfrm>
          <a:prstGeom prst="rect">
            <a:avLst/>
          </a:prstGeom>
          <a:noFill/>
          <a:ln>
            <a:noFill/>
          </a:ln>
          <a:extLst>
            <a:ext uri="{53640926-AAD7-44D8-BBD7-CCE9431645EC}">
              <a14:shadowObscured xmlns:a14="http://schemas.microsoft.com/office/drawing/2010/main"/>
            </a:ext>
          </a:extLst>
        </p:spPr>
      </p:pic>
      <p:pic>
        <p:nvPicPr>
          <p:cNvPr id="8" name="7 Imagen"/>
          <p:cNvPicPr/>
          <p:nvPr/>
        </p:nvPicPr>
        <p:blipFill rotWithShape="1">
          <a:blip r:embed="rId3"/>
          <a:srcRect l="30302" t="24594" r="12356" b="16559"/>
          <a:stretch/>
        </p:blipFill>
        <p:spPr bwMode="auto">
          <a:xfrm>
            <a:off x="611560" y="3429000"/>
            <a:ext cx="4962525" cy="2645410"/>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5408129" y="3628320"/>
            <a:ext cx="3528392" cy="224676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342900" lvl="0" indent="-342900">
              <a:buFont typeface="+mj-lt"/>
              <a:buAutoNum type="arabicPeriod"/>
            </a:pPr>
            <a:r>
              <a:rPr lang="es-ES" sz="1400" dirty="0"/>
              <a:t>Cárcamo colector de derrames o fosa de retención.</a:t>
            </a:r>
          </a:p>
          <a:p>
            <a:pPr marL="342900" lvl="0" indent="-342900">
              <a:buFont typeface="+mj-lt"/>
              <a:buAutoNum type="arabicPeriod"/>
            </a:pPr>
            <a:r>
              <a:rPr lang="es-ES" sz="1400" dirty="0"/>
              <a:t>Canales perimetrales colectores de derrames.</a:t>
            </a:r>
          </a:p>
          <a:p>
            <a:pPr marL="342900" lvl="0" indent="-342900">
              <a:buFont typeface="+mj-lt"/>
              <a:buAutoNum type="arabicPeriod"/>
            </a:pPr>
            <a:r>
              <a:rPr lang="es-MX" sz="1400" dirty="0"/>
              <a:t>Contenedor de emergencia.</a:t>
            </a:r>
            <a:endParaRPr lang="es-ES" sz="1400" dirty="0"/>
          </a:p>
          <a:p>
            <a:pPr marL="342900" lvl="0" indent="-342900">
              <a:buFont typeface="+mj-lt"/>
              <a:buAutoNum type="arabicPeriod"/>
            </a:pPr>
            <a:r>
              <a:rPr lang="es-MX" sz="1400" dirty="0"/>
              <a:t>Baterías usadas (NE-08)</a:t>
            </a:r>
            <a:endParaRPr lang="es-ES" sz="1400" dirty="0"/>
          </a:p>
          <a:p>
            <a:pPr marL="342900" lvl="0" indent="-342900">
              <a:buFont typeface="+mj-lt"/>
              <a:buAutoNum type="arabicPeriod"/>
            </a:pPr>
            <a:r>
              <a:rPr lang="es-MX" sz="1400" dirty="0"/>
              <a:t>Tubos fluorescentes de descarga (NE-40).</a:t>
            </a:r>
            <a:endParaRPr lang="es-ES" sz="1400" dirty="0"/>
          </a:p>
          <a:p>
            <a:pPr marL="342900" lvl="0" indent="-342900">
              <a:buFont typeface="+mj-lt"/>
              <a:buAutoNum type="arabicPeriod"/>
            </a:pPr>
            <a:r>
              <a:rPr lang="es-MX" sz="1400" dirty="0"/>
              <a:t>Focos ahorradores de descarga (NE-40).</a:t>
            </a:r>
            <a:endParaRPr lang="es-ES" sz="1400" dirty="0"/>
          </a:p>
          <a:p>
            <a:pPr marL="342900" lvl="0" indent="-342900">
              <a:buFont typeface="+mj-lt"/>
              <a:buAutoNum type="arabicPeriod"/>
            </a:pPr>
            <a:r>
              <a:rPr lang="es-MX" sz="1400" dirty="0"/>
              <a:t>Partes de equipos eléctricos y electrónicos (NE-46).</a:t>
            </a:r>
            <a:endParaRPr lang="es-ES" sz="1400" dirty="0"/>
          </a:p>
        </p:txBody>
      </p:sp>
    </p:spTree>
    <p:extLst>
      <p:ext uri="{BB962C8B-B14F-4D97-AF65-F5344CB8AC3E}">
        <p14:creationId xmlns:p14="http://schemas.microsoft.com/office/powerpoint/2010/main" val="312496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dirty="0" smtClean="0"/>
              <a:t>Planteamiento del problema</a:t>
            </a:r>
            <a:endParaRPr lang="es-ES" sz="3200" dirty="0"/>
          </a:p>
        </p:txBody>
      </p:sp>
      <p:pic>
        <p:nvPicPr>
          <p:cNvPr id="4" name="3 Marcador de contenido"/>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56793"/>
            <a:ext cx="8229600" cy="2808312"/>
          </a:xfrm>
          <a:prstGeom prst="rect">
            <a:avLst/>
          </a:prstGeom>
          <a:noFill/>
          <a:ln>
            <a:solidFill>
              <a:schemeClr val="tx1"/>
            </a:solidFill>
          </a:ln>
        </p:spPr>
      </p:pic>
    </p:spTree>
    <p:extLst>
      <p:ext uri="{BB962C8B-B14F-4D97-AF65-F5344CB8AC3E}">
        <p14:creationId xmlns:p14="http://schemas.microsoft.com/office/powerpoint/2010/main" val="304300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sp>
        <p:nvSpPr>
          <p:cNvPr id="7" name="5 Marcador de contenido"/>
          <p:cNvSpPr>
            <a:spLocks noGrp="1"/>
          </p:cNvSpPr>
          <p:nvPr>
            <p:ph idx="1"/>
          </p:nvPr>
        </p:nvSpPr>
        <p:spPr>
          <a:xfrm>
            <a:off x="457200" y="1600200"/>
            <a:ext cx="8229600" cy="4525963"/>
          </a:xfrm>
        </p:spPr>
        <p:txBody>
          <a:bodyPr/>
          <a:lstStyle/>
          <a:p>
            <a:r>
              <a:rPr lang="es-ES" sz="2000" dirty="0" smtClean="0"/>
              <a:t>Almacenamiento temporal</a:t>
            </a:r>
          </a:p>
          <a:p>
            <a:pPr marL="0" indent="0">
              <a:buNone/>
            </a:pPr>
            <a:r>
              <a:rPr lang="es-ES" sz="2000" dirty="0" smtClean="0"/>
              <a:t>Sistemas de extensión de incendios y control de derrames</a:t>
            </a:r>
          </a:p>
          <a:p>
            <a:pPr marL="0" indent="0">
              <a:buNone/>
            </a:pPr>
            <a:endParaRPr lang="es-ES" sz="1800" dirty="0"/>
          </a:p>
          <a:p>
            <a:pPr marL="0" indent="0">
              <a:buNone/>
            </a:pPr>
            <a:endParaRPr lang="es-ES" dirty="0"/>
          </a:p>
        </p:txBody>
      </p:sp>
      <p:pic>
        <p:nvPicPr>
          <p:cNvPr id="9" name="8 Imagen" descr="Imagen relacionada"/>
          <p:cNvPicPr/>
          <p:nvPr/>
        </p:nvPicPr>
        <p:blipFill>
          <a:blip r:embed="rId2">
            <a:extLst>
              <a:ext uri="{28A0092B-C50C-407E-A947-70E740481C1C}">
                <a14:useLocalDpi xmlns:a14="http://schemas.microsoft.com/office/drawing/2010/main" val="0"/>
              </a:ext>
            </a:extLst>
          </a:blip>
          <a:srcRect/>
          <a:stretch>
            <a:fillRect/>
          </a:stretch>
        </p:blipFill>
        <p:spPr bwMode="auto">
          <a:xfrm>
            <a:off x="683568" y="2492896"/>
            <a:ext cx="2880320" cy="2448272"/>
          </a:xfrm>
          <a:prstGeom prst="rect">
            <a:avLst/>
          </a:prstGeom>
          <a:noFill/>
          <a:ln>
            <a:noFill/>
          </a:ln>
        </p:spPr>
      </p:pic>
      <p:pic>
        <p:nvPicPr>
          <p:cNvPr id="8196" name="Picture 4" descr="Resultado de imagen para plataformas de estibad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488" b="22985"/>
          <a:stretch/>
        </p:blipFill>
        <p:spPr bwMode="auto">
          <a:xfrm>
            <a:off x="5508104" y="2348880"/>
            <a:ext cx="2459455" cy="273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80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sp>
        <p:nvSpPr>
          <p:cNvPr id="7" name="5 Marcador de contenido"/>
          <p:cNvSpPr>
            <a:spLocks noGrp="1"/>
          </p:cNvSpPr>
          <p:nvPr>
            <p:ph idx="1"/>
          </p:nvPr>
        </p:nvSpPr>
        <p:spPr>
          <a:xfrm>
            <a:off x="457200" y="1600200"/>
            <a:ext cx="8229600" cy="4525963"/>
          </a:xfrm>
        </p:spPr>
        <p:txBody>
          <a:bodyPr/>
          <a:lstStyle/>
          <a:p>
            <a:r>
              <a:rPr lang="es-ES" sz="2000" dirty="0" smtClean="0"/>
              <a:t>Almacenamiento temporal</a:t>
            </a:r>
          </a:p>
          <a:p>
            <a:pPr marL="0" indent="0">
              <a:buNone/>
            </a:pPr>
            <a:endParaRPr lang="es-ES" sz="2000" dirty="0" smtClean="0"/>
          </a:p>
          <a:p>
            <a:pPr marL="0" indent="0">
              <a:buNone/>
            </a:pPr>
            <a:endParaRPr lang="es-ES" sz="1800" dirty="0"/>
          </a:p>
          <a:p>
            <a:pPr marL="0" indent="0">
              <a:buNone/>
            </a:pPr>
            <a:endParaRPr lang="es-ES" dirty="0"/>
          </a:p>
        </p:txBody>
      </p:sp>
      <p:pic>
        <p:nvPicPr>
          <p:cNvPr id="6" name="Picture 4" descr="https://lh4.ggpht.com/8bASaDTeE5qWQjVoA1FnUExPGLJ4fblK4AIZg1tB660RVD-my3HnTBSJpV1HzTjIowE=w3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621" y="2204864"/>
            <a:ext cx="3816424" cy="3816424"/>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rot="21224721">
            <a:off x="273426" y="3274812"/>
            <a:ext cx="3888850" cy="2012009"/>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spcFirstLastPara="0" vert="horz" wrap="square" lIns="820029" tIns="60960" rIns="60960" bIns="60960" numCol="1" spcCol="1270" anchor="ctr" anchorCtr="0">
            <a:noAutofit/>
          </a:bodyPr>
          <a:lstStyle/>
          <a:p>
            <a:pPr lvl="0" algn="just">
              <a:spcBef>
                <a:spcPct val="0"/>
              </a:spcBef>
              <a:defRPr/>
            </a:pPr>
            <a:r>
              <a:rPr lang="es-ES" sz="1600" b="1" dirty="0" smtClean="0"/>
              <a:t>Tiempo de almacenamiento</a:t>
            </a:r>
          </a:p>
          <a:p>
            <a:pPr lvl="0" algn="just">
              <a:spcBef>
                <a:spcPct val="0"/>
              </a:spcBef>
              <a:defRPr/>
            </a:pPr>
            <a:endParaRPr lang="es-ES" sz="1600" dirty="0"/>
          </a:p>
          <a:p>
            <a:pPr lvl="0" algn="just">
              <a:spcBef>
                <a:spcPct val="0"/>
              </a:spcBef>
              <a:defRPr/>
            </a:pPr>
            <a:r>
              <a:rPr lang="es-ES" sz="1600" dirty="0" smtClean="0"/>
              <a:t>Se </a:t>
            </a:r>
            <a:r>
              <a:rPr lang="es-ES" sz="1600" dirty="0"/>
              <a:t>debe dar prioridad al envío de los contenedores de lámparas de descarga rotas al gestor </a:t>
            </a:r>
            <a:r>
              <a:rPr lang="es-ES" sz="1600" dirty="0" smtClean="0"/>
              <a:t>ambiental</a:t>
            </a:r>
          </a:p>
          <a:p>
            <a:pPr lvl="0" algn="just">
              <a:spcBef>
                <a:spcPct val="0"/>
              </a:spcBef>
              <a:defRPr/>
            </a:pPr>
            <a:endParaRPr lang="es-ES" sz="1600" kern="1200" dirty="0"/>
          </a:p>
          <a:p>
            <a:pPr algn="just">
              <a:spcBef>
                <a:spcPct val="0"/>
              </a:spcBef>
              <a:defRPr/>
            </a:pPr>
            <a:r>
              <a:rPr lang="es-ES" sz="1600" dirty="0"/>
              <a:t>Los desechos tóxicos como las lámparas de descarga en buen estado no podrán superar los 12 meses de almacenamiento.</a:t>
            </a:r>
          </a:p>
          <a:p>
            <a:pPr lvl="0" algn="just">
              <a:spcBef>
                <a:spcPct val="0"/>
              </a:spcBef>
              <a:defRPr/>
            </a:pPr>
            <a:endParaRPr lang="es-EC" sz="1500" kern="1200" dirty="0" smtClean="0"/>
          </a:p>
        </p:txBody>
      </p:sp>
      <p:pic>
        <p:nvPicPr>
          <p:cNvPr id="10" name="Picture 4" descr="https://lh4.ggpht.com/8bASaDTeE5qWQjVoA1FnUExPGLJ4fblK4AIZg1tB660RVD-my3HnTBSJpV1HzTjIowE=w3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2204863"/>
            <a:ext cx="3816424" cy="3816424"/>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p:nvSpPr>
        <p:spPr>
          <a:xfrm rot="21224721">
            <a:off x="4526073" y="3107072"/>
            <a:ext cx="3888850" cy="2012009"/>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spcFirstLastPara="0" vert="horz" wrap="square" lIns="820029" tIns="60960" rIns="60960" bIns="60960" numCol="1" spcCol="1270" anchor="ctr" anchorCtr="0">
            <a:noAutofit/>
          </a:bodyPr>
          <a:lstStyle/>
          <a:p>
            <a:pPr lvl="0" algn="just">
              <a:spcBef>
                <a:spcPct val="0"/>
              </a:spcBef>
              <a:defRPr/>
            </a:pPr>
            <a:r>
              <a:rPr lang="es-ES" sz="1600" b="1" dirty="0" smtClean="0"/>
              <a:t>Incompatibilidad de los desechos de tubos fluorescentes</a:t>
            </a:r>
          </a:p>
          <a:p>
            <a:pPr lvl="0" algn="just">
              <a:spcBef>
                <a:spcPct val="0"/>
              </a:spcBef>
              <a:defRPr/>
            </a:pPr>
            <a:endParaRPr lang="es-ES" sz="1600" b="1" dirty="0" smtClean="0"/>
          </a:p>
          <a:p>
            <a:pPr lvl="0" algn="just">
              <a:spcBef>
                <a:spcPct val="0"/>
              </a:spcBef>
              <a:defRPr/>
            </a:pPr>
            <a:r>
              <a:rPr lang="es-ES" sz="1600" dirty="0" smtClean="0"/>
              <a:t>2.1. Gases inflamables</a:t>
            </a:r>
          </a:p>
          <a:p>
            <a:pPr lvl="0" algn="just">
              <a:spcBef>
                <a:spcPct val="0"/>
              </a:spcBef>
              <a:defRPr/>
            </a:pPr>
            <a:endParaRPr lang="es-ES" sz="1600" kern="1200" dirty="0"/>
          </a:p>
          <a:p>
            <a:pPr lvl="0" algn="just">
              <a:spcBef>
                <a:spcPct val="0"/>
              </a:spcBef>
              <a:defRPr/>
            </a:pPr>
            <a:r>
              <a:rPr lang="es-EC" sz="1500" kern="1200" dirty="0" smtClean="0"/>
              <a:t>6.2. Sustancias infecciosas</a:t>
            </a:r>
          </a:p>
        </p:txBody>
      </p:sp>
    </p:spTree>
    <p:extLst>
      <p:ext uri="{BB962C8B-B14F-4D97-AF65-F5344CB8AC3E}">
        <p14:creationId xmlns:p14="http://schemas.microsoft.com/office/powerpoint/2010/main" val="31035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r>
              <a:rPr lang="es-ES" dirty="0" smtClean="0"/>
              <a:t>Gestión de Desechos Peligrosos y/o Especiales</a:t>
            </a:r>
            <a:endParaRPr lang="es-ES" dirty="0"/>
          </a:p>
        </p:txBody>
      </p:sp>
      <p:sp>
        <p:nvSpPr>
          <p:cNvPr id="7" name="5 Marcador de contenido"/>
          <p:cNvSpPr>
            <a:spLocks noGrp="1"/>
          </p:cNvSpPr>
          <p:nvPr>
            <p:ph idx="1"/>
          </p:nvPr>
        </p:nvSpPr>
        <p:spPr>
          <a:xfrm>
            <a:off x="457200" y="1600200"/>
            <a:ext cx="8229600" cy="4525963"/>
          </a:xfrm>
        </p:spPr>
        <p:txBody>
          <a:bodyPr/>
          <a:lstStyle/>
          <a:p>
            <a:r>
              <a:rPr lang="es-ES" sz="2000" dirty="0" smtClean="0"/>
              <a:t>Gestión externa</a:t>
            </a:r>
          </a:p>
          <a:p>
            <a:pPr marL="0" indent="0">
              <a:buNone/>
            </a:pPr>
            <a:endParaRPr lang="es-ES" sz="2000" dirty="0" smtClean="0"/>
          </a:p>
          <a:p>
            <a:pPr marL="0" indent="0">
              <a:buNone/>
            </a:pPr>
            <a:endParaRPr lang="es-ES" sz="1800" dirty="0"/>
          </a:p>
          <a:p>
            <a:pPr marL="0" indent="0">
              <a:buNone/>
            </a:pPr>
            <a:endParaRPr lang="es-ES" dirty="0"/>
          </a:p>
        </p:txBody>
      </p:sp>
      <p:pic>
        <p:nvPicPr>
          <p:cNvPr id="9" name="Picture 2" descr="http://image.slidesharecdn.com/3b9f9d01-120707163803-phpapp02/95/procedimientos-para-el-registro-de-generadores-de-desechos-peligrosos-gestin-de-desechos-peligrosos-previo-al-licenciamiento-ambiental-y-para-el-transporte-de-materiales-peligrosos-25-728.jpg?cb=13416801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4149080"/>
            <a:ext cx="1512167" cy="1943887"/>
          </a:xfrm>
          <a:prstGeom prst="rect">
            <a:avLst/>
          </a:prstGeom>
          <a:noFill/>
          <a:ln w="50800">
            <a:solidFill>
              <a:schemeClr val="accent1">
                <a:lumMod val="60000"/>
                <a:lumOff val="40000"/>
              </a:schemeClr>
            </a:solidFill>
            <a:miter lim="800000"/>
            <a:headEnd/>
            <a:tailEnd/>
          </a:ln>
          <a:effectLst/>
          <a:extLst>
            <a:ext uri="{909E8E84-426E-40DD-AFC4-6F175D3DCCD1}">
              <a14:hiddenFill xmlns:a14="http://schemas.microsoft.com/office/drawing/2010/main">
                <a:solidFill>
                  <a:srgbClr val="FFFFFF"/>
                </a:solidFill>
              </a14:hiddenFill>
            </a:ext>
          </a:extLst>
        </p:spPr>
      </p:pic>
      <p:grpSp>
        <p:nvGrpSpPr>
          <p:cNvPr id="12" name="11 Grupo"/>
          <p:cNvGrpSpPr/>
          <p:nvPr/>
        </p:nvGrpSpPr>
        <p:grpSpPr>
          <a:xfrm>
            <a:off x="539552" y="1987541"/>
            <a:ext cx="2808312" cy="2017523"/>
            <a:chOff x="5004048" y="1200065"/>
            <a:chExt cx="3481552" cy="2592288"/>
          </a:xfrm>
        </p:grpSpPr>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200065"/>
              <a:ext cx="3481552" cy="2592288"/>
            </a:xfrm>
            <a:prstGeom prst="rect">
              <a:avLst/>
            </a:prstGeom>
            <a:noFill/>
            <a:ln w="50800">
              <a:solidFill>
                <a:schemeClr val="accent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7"/>
            <p:cNvSpPr txBox="1"/>
            <p:nvPr/>
          </p:nvSpPr>
          <p:spPr>
            <a:xfrm>
              <a:off x="6864469" y="3205697"/>
              <a:ext cx="1608133" cy="369332"/>
            </a:xfrm>
            <a:prstGeom prst="rect">
              <a:avLst/>
            </a:prstGeom>
            <a:solidFill>
              <a:schemeClr val="accent1">
                <a:lumMod val="60000"/>
                <a:lumOff val="40000"/>
              </a:schemeClr>
            </a:solidFill>
            <a:ln>
              <a:solidFill>
                <a:schemeClr val="accent1">
                  <a:lumMod val="60000"/>
                  <a:lumOff val="40000"/>
                </a:schemeClr>
              </a:solidFill>
            </a:ln>
          </p:spPr>
          <p:txBody>
            <a:bodyPr wrap="none" rtlCol="0">
              <a:spAutoFit/>
            </a:bodyPr>
            <a:lstStyle>
              <a:defPPr>
                <a:defRPr lang="es-EC"/>
              </a:defPPr>
            </a:lstStyle>
            <a:p>
              <a:r>
                <a:rPr lang="es-EC" dirty="0"/>
                <a:t>Recolección</a:t>
              </a:r>
            </a:p>
          </p:txBody>
        </p:sp>
      </p:grpSp>
      <p:pic>
        <p:nvPicPr>
          <p:cNvPr id="15" name="14 Imagen"/>
          <p:cNvPicPr/>
          <p:nvPr/>
        </p:nvPicPr>
        <p:blipFill rotWithShape="1">
          <a:blip r:embed="rId4"/>
          <a:srcRect l="1826" t="16558" r="53960" b="7143"/>
          <a:stretch/>
        </p:blipFill>
        <p:spPr bwMode="auto">
          <a:xfrm>
            <a:off x="4574858" y="1859805"/>
            <a:ext cx="4286250" cy="3952240"/>
          </a:xfrm>
          <a:prstGeom prst="rect">
            <a:avLst/>
          </a:prstGeom>
          <a:ln>
            <a:noFill/>
          </a:ln>
          <a:extLst>
            <a:ext uri="{53640926-AAD7-44D8-BBD7-CCE9431645EC}">
              <a14:shadowObscured xmlns:a14="http://schemas.microsoft.com/office/drawing/2010/main"/>
            </a:ext>
          </a:extLst>
        </p:spPr>
      </p:pic>
      <p:pic>
        <p:nvPicPr>
          <p:cNvPr id="1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47" t="2941" r="1001"/>
          <a:stretch/>
        </p:blipFill>
        <p:spPr bwMode="auto">
          <a:xfrm>
            <a:off x="3779912" y="1556792"/>
            <a:ext cx="2592288" cy="1820117"/>
          </a:xfrm>
          <a:prstGeom prst="rect">
            <a:avLst/>
          </a:prstGeom>
          <a:noFill/>
          <a:ln w="50800">
            <a:solidFill>
              <a:schemeClr val="accent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uadroTexto 7"/>
          <p:cNvSpPr txBox="1"/>
          <p:nvPr/>
        </p:nvSpPr>
        <p:spPr>
          <a:xfrm>
            <a:off x="178493" y="4437112"/>
            <a:ext cx="1297163" cy="646331"/>
          </a:xfrm>
          <a:prstGeom prst="rect">
            <a:avLst/>
          </a:prstGeom>
          <a:solidFill>
            <a:schemeClr val="accent1">
              <a:lumMod val="60000"/>
              <a:lumOff val="40000"/>
            </a:schemeClr>
          </a:solidFill>
          <a:ln>
            <a:noFill/>
          </a:ln>
        </p:spPr>
        <p:txBody>
          <a:bodyPr wrap="square" rtlCol="0">
            <a:spAutoFit/>
          </a:bodyPr>
          <a:lstStyle>
            <a:defPPr>
              <a:defRPr lang="es-EC"/>
            </a:defPPr>
          </a:lstStyle>
          <a:p>
            <a:r>
              <a:rPr lang="es-EC" dirty="0" smtClean="0"/>
              <a:t>Manifiesto único</a:t>
            </a:r>
            <a:endParaRPr lang="es-EC" dirty="0"/>
          </a:p>
        </p:txBody>
      </p:sp>
    </p:spTree>
    <p:extLst>
      <p:ext uri="{BB962C8B-B14F-4D97-AF65-F5344CB8AC3E}">
        <p14:creationId xmlns:p14="http://schemas.microsoft.com/office/powerpoint/2010/main" val="170632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000750" y="1779344"/>
            <a:ext cx="2859087" cy="33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395536" y="188640"/>
            <a:ext cx="8229600" cy="1143000"/>
          </a:xfrm>
        </p:spPr>
        <p:txBody>
          <a:bodyPr>
            <a:normAutofit/>
          </a:bodyPr>
          <a:lstStyle/>
          <a:p>
            <a:r>
              <a:rPr lang="es-ES" dirty="0" smtClean="0"/>
              <a:t>Conclusiones</a:t>
            </a:r>
            <a:endParaRPr lang="es-ES" dirty="0"/>
          </a:p>
        </p:txBody>
      </p:sp>
      <p:sp>
        <p:nvSpPr>
          <p:cNvPr id="7" name="5 Marcador de contenido"/>
          <p:cNvSpPr>
            <a:spLocks noGrp="1"/>
          </p:cNvSpPr>
          <p:nvPr>
            <p:ph idx="1"/>
          </p:nvPr>
        </p:nvSpPr>
        <p:spPr>
          <a:xfrm>
            <a:off x="457200" y="1268760"/>
            <a:ext cx="8229600" cy="4857403"/>
          </a:xfrm>
        </p:spPr>
        <p:txBody>
          <a:bodyPr>
            <a:normAutofit fontScale="77500" lnSpcReduction="20000"/>
          </a:bodyPr>
          <a:lstStyle/>
          <a:p>
            <a:pPr algn="just">
              <a:lnSpc>
                <a:spcPct val="120000"/>
              </a:lnSpc>
            </a:pPr>
            <a:r>
              <a:rPr lang="es-ES" sz="2000" dirty="0" smtClean="0"/>
              <a:t>La </a:t>
            </a:r>
            <a:r>
              <a:rPr lang="es-ES" sz="2000" dirty="0"/>
              <a:t>verificación de información avala que la universidad es una institución generadora de desechos peligrosos y/o especiales, siendo ineludible impulsar el desarrollo de un plan de gestión que abarque todos y cada uno de los componentes relacionados con la gestión de desechos peligrosos, como parte fundamental del quehacer universitario y señal del compromiso con nuestra sociedad y el medio ambiente, que trasciendan a nivel de políticas universitarias.</a:t>
            </a:r>
          </a:p>
          <a:p>
            <a:pPr algn="just">
              <a:lnSpc>
                <a:spcPct val="120000"/>
              </a:lnSpc>
            </a:pPr>
            <a:r>
              <a:rPr lang="es-ES" sz="2000" dirty="0" smtClean="0"/>
              <a:t>El </a:t>
            </a:r>
            <a:r>
              <a:rPr lang="es-ES" sz="2000" dirty="0"/>
              <a:t>inventario de desechos peligrosos y/o especiales fue implementado en el proyecto: “Registro Generador de Desechos Peligrosos y/o Especiales de la Universidad de las Fuerzas Armadas – ESPE” </a:t>
            </a:r>
            <a:r>
              <a:rPr lang="es-ES" sz="2000" dirty="0" smtClean="0"/>
              <a:t>(Fernández </a:t>
            </a:r>
            <a:r>
              <a:rPr lang="es-ES" sz="2000" dirty="0"/>
              <a:t>&amp; Lala, 2017), aportando información inicial para la elaboración del plan de minimización que contempla este trabajo.</a:t>
            </a:r>
          </a:p>
          <a:p>
            <a:pPr algn="just">
              <a:lnSpc>
                <a:spcPct val="120000"/>
              </a:lnSpc>
            </a:pPr>
            <a:r>
              <a:rPr lang="es-ES" sz="2000" dirty="0" smtClean="0"/>
              <a:t>Los </a:t>
            </a:r>
            <a:r>
              <a:rPr lang="es-ES" sz="2000" dirty="0"/>
              <a:t>resultados obtenidos de los balances de entrada-salida de desechos generados proporcionan información de los flujos de materias primas, la salida de desechos y la obtención de productos o servicios, por proceso generador en la Universidad de las Fuerzas Armadas – ESPE.</a:t>
            </a:r>
          </a:p>
          <a:p>
            <a:pPr algn="just">
              <a:lnSpc>
                <a:spcPct val="120000"/>
              </a:lnSpc>
            </a:pPr>
            <a:r>
              <a:rPr lang="es-ES" sz="2000" dirty="0" smtClean="0"/>
              <a:t>La </a:t>
            </a:r>
            <a:r>
              <a:rPr lang="es-ES" sz="2000" dirty="0"/>
              <a:t>jerarquización de los desechos peligrosos y/o especiales generados en la  Universidad de las Fuerzas Armadas – ESPE indica que se deberá tomar especial atención a los desechos posicionados en escalas de color rojo de acuerdo a la matriz de jerarquización, siendo estos 19 rojos de 41 desechos jerarquizados. </a:t>
            </a:r>
            <a:endParaRPr lang="es-ES" sz="2000" dirty="0" smtClean="0"/>
          </a:p>
          <a:p>
            <a:pPr marL="0" indent="0">
              <a:buNone/>
            </a:pPr>
            <a:endParaRPr lang="es-ES" sz="1800" dirty="0"/>
          </a:p>
          <a:p>
            <a:pPr marL="0" indent="0">
              <a:buNone/>
            </a:pPr>
            <a:endParaRPr lang="es-ES" dirty="0"/>
          </a:p>
        </p:txBody>
      </p:sp>
    </p:spTree>
    <p:extLst>
      <p:ext uri="{BB962C8B-B14F-4D97-AF65-F5344CB8AC3E}">
        <p14:creationId xmlns:p14="http://schemas.microsoft.com/office/powerpoint/2010/main" val="337487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000750" y="1779344"/>
            <a:ext cx="2859087" cy="33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395536" y="188640"/>
            <a:ext cx="8229600" cy="1143000"/>
          </a:xfrm>
        </p:spPr>
        <p:txBody>
          <a:bodyPr>
            <a:normAutofit/>
          </a:bodyPr>
          <a:lstStyle/>
          <a:p>
            <a:r>
              <a:rPr lang="es-ES" dirty="0" smtClean="0"/>
              <a:t>Conclusiones</a:t>
            </a:r>
            <a:endParaRPr lang="es-ES" dirty="0"/>
          </a:p>
        </p:txBody>
      </p:sp>
      <p:sp>
        <p:nvSpPr>
          <p:cNvPr id="7" name="5 Marcador de contenido"/>
          <p:cNvSpPr>
            <a:spLocks noGrp="1"/>
          </p:cNvSpPr>
          <p:nvPr>
            <p:ph idx="1"/>
          </p:nvPr>
        </p:nvSpPr>
        <p:spPr>
          <a:xfrm>
            <a:off x="467544" y="1412776"/>
            <a:ext cx="8229600" cy="4525963"/>
          </a:xfrm>
        </p:spPr>
        <p:txBody>
          <a:bodyPr>
            <a:normAutofit fontScale="85000" lnSpcReduction="10000"/>
          </a:bodyPr>
          <a:lstStyle/>
          <a:p>
            <a:pPr algn="just">
              <a:lnSpc>
                <a:spcPct val="110000"/>
              </a:lnSpc>
            </a:pPr>
            <a:r>
              <a:rPr lang="es-ES" sz="1900" dirty="0" smtClean="0"/>
              <a:t>La identificación de alternativas de gestión se plantea conforme los resultados de la jerarquización de los desechos; teniendo así, el uso de Tetracloruro de carbono en prácticas de laboratorio como una de las materias prima causantes de una generación de desechos con gran potencial de impacto negativo para la salud y el medio ambiente.</a:t>
            </a:r>
          </a:p>
          <a:p>
            <a:pPr algn="just">
              <a:lnSpc>
                <a:spcPct val="110000"/>
              </a:lnSpc>
            </a:pPr>
            <a:r>
              <a:rPr lang="es-ES" sz="1900" dirty="0" smtClean="0"/>
              <a:t>La identificación de alternativas de gestión indica que el uso de tubos fluorescentes, como medios de iluminación, es una de las materias prima causantes de una generación de desechos con gran potencial de impacto negativo para la salud y el medio ambiente.</a:t>
            </a:r>
          </a:p>
          <a:p>
            <a:pPr algn="just">
              <a:lnSpc>
                <a:spcPct val="110000"/>
              </a:lnSpc>
            </a:pPr>
            <a:r>
              <a:rPr lang="es-ES" sz="1900" dirty="0" smtClean="0"/>
              <a:t>La valoración de alternativas de gestión demuestra que los proyectos propuestos son viables, debido a que demuestran mejoras sustanciales en las áreas a intervenir, en los aspectos ambientales, los aspectos de prevención de riesgos laborales y  en los costos de gestión y producción.</a:t>
            </a:r>
          </a:p>
          <a:p>
            <a:pPr algn="just">
              <a:lnSpc>
                <a:spcPct val="110000"/>
              </a:lnSpc>
            </a:pPr>
            <a:r>
              <a:rPr lang="es-ES" sz="1900" dirty="0" smtClean="0"/>
              <a:t>El programa de sustitución del Tetracloruro de carbono por Etanol (anhidro) en prácticas de laboratorio pretende disminuir la peligrosidad de sustancias residuales generadas en dichos procedimientos.</a:t>
            </a:r>
          </a:p>
          <a:p>
            <a:pPr algn="just">
              <a:lnSpc>
                <a:spcPct val="110000"/>
              </a:lnSpc>
            </a:pPr>
            <a:r>
              <a:rPr lang="es-ES" sz="1900" dirty="0" smtClean="0"/>
              <a:t>El programa de sustitución de tubos fluorescentes adoptando la tecnología de tubos LED en aulas y laboratorios de los bloques A, B, C y D pretende introducir una mejora tecnológica que reduzca la generación de desechos proveniente de sistemas de iluminación.</a:t>
            </a:r>
          </a:p>
          <a:p>
            <a:pPr marL="0" indent="0">
              <a:buNone/>
            </a:pPr>
            <a:endParaRPr lang="es-ES" sz="2000" dirty="0" smtClean="0"/>
          </a:p>
          <a:p>
            <a:pPr marL="0" indent="0">
              <a:buNone/>
            </a:pPr>
            <a:endParaRPr lang="es-ES" sz="1800" dirty="0"/>
          </a:p>
          <a:p>
            <a:pPr marL="0" indent="0">
              <a:buNone/>
            </a:pPr>
            <a:endParaRPr lang="es-ES" dirty="0"/>
          </a:p>
        </p:txBody>
      </p:sp>
    </p:spTree>
    <p:extLst>
      <p:ext uri="{BB962C8B-B14F-4D97-AF65-F5344CB8AC3E}">
        <p14:creationId xmlns:p14="http://schemas.microsoft.com/office/powerpoint/2010/main" val="92795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000750" y="1779344"/>
            <a:ext cx="2859087" cy="33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395536" y="188640"/>
            <a:ext cx="8229600" cy="1143000"/>
          </a:xfrm>
        </p:spPr>
        <p:txBody>
          <a:bodyPr>
            <a:normAutofit/>
          </a:bodyPr>
          <a:lstStyle/>
          <a:p>
            <a:r>
              <a:rPr lang="es-ES" dirty="0" smtClean="0"/>
              <a:t>Conclusiones</a:t>
            </a:r>
            <a:endParaRPr lang="es-ES" dirty="0"/>
          </a:p>
        </p:txBody>
      </p:sp>
      <p:sp>
        <p:nvSpPr>
          <p:cNvPr id="7" name="5 Marcador de contenido"/>
          <p:cNvSpPr>
            <a:spLocks noGrp="1"/>
          </p:cNvSpPr>
          <p:nvPr>
            <p:ph idx="1"/>
          </p:nvPr>
        </p:nvSpPr>
        <p:spPr>
          <a:xfrm>
            <a:off x="395536" y="1340768"/>
            <a:ext cx="8229600" cy="4525963"/>
          </a:xfrm>
        </p:spPr>
        <p:txBody>
          <a:bodyPr>
            <a:normAutofit/>
          </a:bodyPr>
          <a:lstStyle/>
          <a:p>
            <a:r>
              <a:rPr lang="es-ES" sz="1800" dirty="0" smtClean="0"/>
              <a:t>La implantación de una gestión de desechos, específicamente de los tubos fluorescentes de descarga, permitirá proteger la salud humana y el medio ambiente de los efectos adversos resultantes de la generación de desechos que contienen mercurio o están contaminados por este.</a:t>
            </a:r>
          </a:p>
          <a:p>
            <a:r>
              <a:rPr lang="es-ES" sz="1800" dirty="0" smtClean="0"/>
              <a:t>El etiquetado de desechos peligrosos y/ o especiales ayuda a la reducción de los riesgos que conlleva el manejo de los mismos debido a la identificación de los peligros, las medidas de acción en caso de accidentes, prevención de riesgos e instrucciones de manejo y almacenamiento.</a:t>
            </a:r>
          </a:p>
          <a:p>
            <a:r>
              <a:rPr lang="es-ES" sz="1800" dirty="0" smtClean="0"/>
              <a:t>La gestión externa a la universidad indica que la responsabilidad social y ambiental es compartida y obligatoria, recalcando la importancia de utilizar la conciencia en la comunidad universitaria antes de disponer cualquier desecho peligroso o especial.</a:t>
            </a:r>
          </a:p>
          <a:p>
            <a:pPr marL="0" indent="0">
              <a:buNone/>
            </a:pPr>
            <a:endParaRPr lang="es-ES" sz="2000" dirty="0" smtClean="0"/>
          </a:p>
          <a:p>
            <a:pPr marL="0" indent="0">
              <a:buNone/>
            </a:pPr>
            <a:endParaRPr lang="es-ES" sz="1800" dirty="0"/>
          </a:p>
          <a:p>
            <a:pPr marL="0" indent="0">
              <a:buNone/>
            </a:pPr>
            <a:endParaRPr lang="es-ES" dirty="0"/>
          </a:p>
        </p:txBody>
      </p:sp>
    </p:spTree>
    <p:extLst>
      <p:ext uri="{BB962C8B-B14F-4D97-AF65-F5344CB8AC3E}">
        <p14:creationId xmlns:p14="http://schemas.microsoft.com/office/powerpoint/2010/main" val="155409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ultado de imagen para seguridad y ambiente"/>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5277423" y="2708920"/>
            <a:ext cx="3202853" cy="18002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95536" y="188640"/>
            <a:ext cx="8229600" cy="1143000"/>
          </a:xfrm>
        </p:spPr>
        <p:txBody>
          <a:bodyPr>
            <a:normAutofit/>
          </a:bodyPr>
          <a:lstStyle/>
          <a:p>
            <a:r>
              <a:rPr lang="es-ES" dirty="0" smtClean="0"/>
              <a:t>Recomendaciones</a:t>
            </a:r>
            <a:endParaRPr lang="es-ES" dirty="0"/>
          </a:p>
        </p:txBody>
      </p:sp>
      <p:sp>
        <p:nvSpPr>
          <p:cNvPr id="7" name="5 Marcador de contenido"/>
          <p:cNvSpPr>
            <a:spLocks noGrp="1"/>
          </p:cNvSpPr>
          <p:nvPr>
            <p:ph idx="1"/>
          </p:nvPr>
        </p:nvSpPr>
        <p:spPr>
          <a:xfrm>
            <a:off x="395536" y="1340768"/>
            <a:ext cx="8229600" cy="4525963"/>
          </a:xfrm>
        </p:spPr>
        <p:txBody>
          <a:bodyPr>
            <a:normAutofit fontScale="92500"/>
          </a:bodyPr>
          <a:lstStyle/>
          <a:p>
            <a:pPr lvl="0" algn="just">
              <a:lnSpc>
                <a:spcPct val="110000"/>
              </a:lnSpc>
            </a:pPr>
            <a:r>
              <a:rPr lang="es-ES_tradnl" sz="1700" dirty="0"/>
              <a:t>Ocupar la herramienta de jerarquización de desechos peligrosos diseñada en el presente trabajo, con el fin de mantener un esquema para futuros planes de minimización.</a:t>
            </a:r>
            <a:endParaRPr lang="es-ES" sz="1700" dirty="0"/>
          </a:p>
          <a:p>
            <a:pPr lvl="0" algn="just">
              <a:lnSpc>
                <a:spcPct val="110000"/>
              </a:lnSpc>
            </a:pPr>
            <a:r>
              <a:rPr lang="es-ES" sz="1700" dirty="0"/>
              <a:t>Implementar los programas de minimización planteados con el propósito de cumplir con la normativa vigente y fomentar sistemas de calidad en materia de gestión ambiental.</a:t>
            </a:r>
          </a:p>
          <a:p>
            <a:pPr lvl="0" algn="just">
              <a:lnSpc>
                <a:spcPct val="110000"/>
              </a:lnSpc>
            </a:pPr>
            <a:r>
              <a:rPr lang="es-ES_tradnl" sz="1700" dirty="0"/>
              <a:t>Elaborar planes de minimización para los desechos peligrosos generados en la universidad (con indicador rojo según la jerarquización planteada), con el propósito de </a:t>
            </a:r>
            <a:r>
              <a:rPr lang="es-ES" sz="1700" dirty="0"/>
              <a:t>fomentar sistemas de calidad en materia de gestión ambiental.</a:t>
            </a:r>
          </a:p>
          <a:p>
            <a:pPr lvl="0" algn="just">
              <a:lnSpc>
                <a:spcPct val="110000"/>
              </a:lnSpc>
            </a:pPr>
            <a:r>
              <a:rPr lang="es-ES_tradnl" sz="1700" dirty="0"/>
              <a:t>Elaborar planes de gestión para los desechos peligrosos y/o especiales generados en la universidad, con la finalidad de dar un conocimiento específico de las fases de gestión de los desechos identificados.</a:t>
            </a:r>
            <a:endParaRPr lang="es-ES" sz="1700" dirty="0"/>
          </a:p>
          <a:p>
            <a:pPr lvl="0" algn="just">
              <a:lnSpc>
                <a:spcPct val="110000"/>
              </a:lnSpc>
            </a:pPr>
            <a:r>
              <a:rPr lang="es-ES" sz="1700" dirty="0"/>
              <a:t>Disponer de personal administrativo, técnico y operativo encargado del manejo de los desechos peligrosos informado, y para ello, que hayan recibido la debida capacitación y formación para realizar sus debidas actividades en la materia, con el fin de realizar una adecuada gestión que proteja la salud humana y el medio ambiente de los efectos adversos resultantes de la generación de los desechos peligrosos y/o especiales</a:t>
            </a:r>
            <a:r>
              <a:rPr lang="es-ES" sz="1700" dirty="0" smtClean="0"/>
              <a:t>.</a:t>
            </a:r>
          </a:p>
          <a:p>
            <a:pPr marL="0" indent="0">
              <a:buNone/>
            </a:pPr>
            <a:endParaRPr lang="es-ES" sz="1800" dirty="0"/>
          </a:p>
          <a:p>
            <a:pPr marL="0" indent="0">
              <a:buNone/>
            </a:pPr>
            <a:endParaRPr lang="es-ES" dirty="0"/>
          </a:p>
        </p:txBody>
      </p:sp>
    </p:spTree>
    <p:extLst>
      <p:ext uri="{BB962C8B-B14F-4D97-AF65-F5344CB8AC3E}">
        <p14:creationId xmlns:p14="http://schemas.microsoft.com/office/powerpoint/2010/main" val="116101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Resultado de imagen para seguridad y ambiente"/>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5277423" y="2708920"/>
            <a:ext cx="3202853" cy="1800200"/>
          </a:xfrm>
          <a:prstGeom prst="rect">
            <a:avLst/>
          </a:prstGeom>
          <a:noFill/>
          <a:extLst>
            <a:ext uri="{909E8E84-426E-40DD-AFC4-6F175D3DCCD1}">
              <a14:hiddenFill xmlns:a14="http://schemas.microsoft.com/office/drawing/2010/main">
                <a:solidFill>
                  <a:srgbClr val="FFFFFF"/>
                </a:solidFill>
              </a14:hiddenFill>
            </a:ext>
          </a:extLst>
        </p:spPr>
      </p:pic>
      <p:sp>
        <p:nvSpPr>
          <p:cNvPr id="7" name="5 Marcador de contenido"/>
          <p:cNvSpPr>
            <a:spLocks noGrp="1"/>
          </p:cNvSpPr>
          <p:nvPr>
            <p:ph idx="1"/>
          </p:nvPr>
        </p:nvSpPr>
        <p:spPr>
          <a:xfrm>
            <a:off x="395536" y="1340768"/>
            <a:ext cx="8229600" cy="4525963"/>
          </a:xfrm>
        </p:spPr>
        <p:txBody>
          <a:bodyPr>
            <a:normAutofit fontScale="92500" lnSpcReduction="20000"/>
          </a:bodyPr>
          <a:lstStyle/>
          <a:p>
            <a:pPr lvl="0" algn="just">
              <a:lnSpc>
                <a:spcPct val="110000"/>
              </a:lnSpc>
            </a:pPr>
            <a:r>
              <a:rPr lang="es-ES_tradnl" sz="1700" dirty="0" smtClean="0"/>
              <a:t>Leer </a:t>
            </a:r>
            <a:r>
              <a:rPr lang="es-ES_tradnl" sz="1700" dirty="0"/>
              <a:t>y aplicar la </a:t>
            </a:r>
            <a:r>
              <a:rPr lang="es-ES_tradnl" sz="1700" i="1" dirty="0"/>
              <a:t>guía de etiquetado de desechos peligrosos y especiales</a:t>
            </a:r>
            <a:r>
              <a:rPr lang="es-ES_tradnl" sz="1700" dirty="0"/>
              <a:t>, anexada al presente trabajo, con el fin de conocer la colocación y el llenado apropiado de este recurso.</a:t>
            </a:r>
            <a:endParaRPr lang="es-ES" sz="1700" dirty="0"/>
          </a:p>
          <a:p>
            <a:pPr lvl="0" algn="just">
              <a:lnSpc>
                <a:spcPct val="110000"/>
              </a:lnSpc>
            </a:pPr>
            <a:r>
              <a:rPr lang="es-ES_tradnl" sz="1700" dirty="0"/>
              <a:t>Implementar el diseño de adecuación del Almacén No. 4 y la ruta de transporte de los desechos de luminarias de descarga, con la finalidad de reducir la cantidad de situaciones de emergencia producto de la rotura de tubos fluorescentes y contar con sistemas e infraestructura funcionales que garanticen niveles aceptables de seguridad para el personal operativo y el medio ambiente.</a:t>
            </a:r>
            <a:endParaRPr lang="es-ES" sz="1700" dirty="0"/>
          </a:p>
          <a:p>
            <a:pPr lvl="0" algn="just">
              <a:lnSpc>
                <a:spcPct val="110000"/>
              </a:lnSpc>
            </a:pPr>
            <a:r>
              <a:rPr lang="es-ES_tradnl" sz="1700" dirty="0"/>
              <a:t>Concientizar a la comunidad universitaria la importancia de la identificación y clasificación de los desechos desde el origen hasta su disposición final (como última instancia), con el fin de promover una cultura de responsabilidad ambiental en el manejo ambientalmente racional de desechos.</a:t>
            </a:r>
            <a:endParaRPr lang="es-ES" sz="1700" dirty="0"/>
          </a:p>
          <a:p>
            <a:pPr lvl="0" algn="just">
              <a:lnSpc>
                <a:spcPct val="110000"/>
              </a:lnSpc>
            </a:pPr>
            <a:r>
              <a:rPr lang="es-ES_tradnl" sz="1700" dirty="0"/>
              <a:t>Publicar en el Reglamento de los Laboratorios la responsabilidad que tienen los generadores de cumplir activamente en el manejo integral de desechos, con el mismo fin de promover una cultura de responsabilidad ambiental en el manejo ambientalmente racional de desechos.</a:t>
            </a:r>
            <a:endParaRPr lang="es-ES" sz="1700" dirty="0"/>
          </a:p>
          <a:p>
            <a:pPr lvl="0" algn="just">
              <a:lnSpc>
                <a:spcPct val="110000"/>
              </a:lnSpc>
            </a:pPr>
            <a:r>
              <a:rPr lang="es-ES_tradnl" sz="1700" dirty="0"/>
              <a:t>Trabajar en conjunto la Unidad de Seguridad Integrada con el Club Ecológico de la universidad en la continuidad y monitoreo de los planes de minimización y gestión de desechos, con el fin de crear un círculo de calidad en los procesos ambientales, que además involucre directamente a la comunidad universitaria.</a:t>
            </a:r>
            <a:endParaRPr lang="es-ES" sz="1700" dirty="0"/>
          </a:p>
          <a:p>
            <a:pPr marL="0" indent="0">
              <a:buNone/>
            </a:pPr>
            <a:endParaRPr lang="es-ES" sz="2000" dirty="0" smtClean="0"/>
          </a:p>
          <a:p>
            <a:pPr marL="0" indent="0">
              <a:buNone/>
            </a:pPr>
            <a:endParaRPr lang="es-ES" sz="1800" dirty="0"/>
          </a:p>
          <a:p>
            <a:pPr marL="0" indent="0">
              <a:buNone/>
            </a:pPr>
            <a:endParaRPr lang="es-ES" dirty="0"/>
          </a:p>
        </p:txBody>
      </p:sp>
      <p:sp>
        <p:nvSpPr>
          <p:cNvPr id="2" name="1 Título"/>
          <p:cNvSpPr>
            <a:spLocks noGrp="1"/>
          </p:cNvSpPr>
          <p:nvPr>
            <p:ph type="title"/>
          </p:nvPr>
        </p:nvSpPr>
        <p:spPr>
          <a:xfrm>
            <a:off x="395536" y="188640"/>
            <a:ext cx="8229600" cy="1143000"/>
          </a:xfrm>
        </p:spPr>
        <p:txBody>
          <a:bodyPr>
            <a:normAutofit/>
          </a:bodyPr>
          <a:lstStyle/>
          <a:p>
            <a:r>
              <a:rPr lang="es-ES" dirty="0" smtClean="0"/>
              <a:t>Recomendaciones</a:t>
            </a:r>
            <a:endParaRPr lang="es-ES" dirty="0"/>
          </a:p>
        </p:txBody>
      </p:sp>
    </p:spTree>
    <p:extLst>
      <p:ext uri="{BB962C8B-B14F-4D97-AF65-F5344CB8AC3E}">
        <p14:creationId xmlns:p14="http://schemas.microsoft.com/office/powerpoint/2010/main" val="398662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66310"/>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contenido"/>
          <p:cNvSpPr txBox="1">
            <a:spLocks noGrp="1"/>
          </p:cNvSpPr>
          <p:nvPr>
            <p:ph idx="4294967295"/>
          </p:nvPr>
        </p:nvSpPr>
        <p:spPr>
          <a:xfrm>
            <a:off x="197767" y="5805264"/>
            <a:ext cx="8748464" cy="923330"/>
          </a:xfrm>
          <a:prstGeom prst="rect">
            <a:avLst/>
          </a:prstGeom>
          <a:noFill/>
        </p:spPr>
        <p:txBody>
          <a:bodyPr wrap="square" rtlCol="0">
            <a:spAutoFit/>
          </a:bodyPr>
          <a:lstStyle/>
          <a:p>
            <a:pPr marL="0" indent="0" algn="ctr">
              <a:buNone/>
            </a:pPr>
            <a:r>
              <a:rPr lang="es-EC" sz="5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GRACIAS POR SU ATENCION !!</a:t>
            </a:r>
            <a:endParaRPr lang="es-E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extLst>
      <p:ext uri="{BB962C8B-B14F-4D97-AF65-F5344CB8AC3E}">
        <p14:creationId xmlns:p14="http://schemas.microsoft.com/office/powerpoint/2010/main" val="191104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dirty="0" smtClean="0"/>
              <a:t>Objetivos</a:t>
            </a:r>
            <a:endParaRPr lang="es-ES" sz="3200" dirty="0"/>
          </a:p>
        </p:txBody>
      </p:sp>
      <p:sp>
        <p:nvSpPr>
          <p:cNvPr id="3" name="2 Marcador de contenido"/>
          <p:cNvSpPr>
            <a:spLocks noGrp="1"/>
          </p:cNvSpPr>
          <p:nvPr>
            <p:ph idx="1"/>
          </p:nvPr>
        </p:nvSpPr>
        <p:spPr>
          <a:xfrm>
            <a:off x="457200" y="1340768"/>
            <a:ext cx="8229600" cy="4785395"/>
          </a:xfrm>
        </p:spPr>
        <p:txBody>
          <a:bodyPr>
            <a:normAutofit/>
          </a:bodyPr>
          <a:lstStyle/>
          <a:p>
            <a:pPr marL="0" indent="0">
              <a:buNone/>
            </a:pPr>
            <a:r>
              <a:rPr lang="es-ES" sz="2400" dirty="0" smtClean="0"/>
              <a:t>Objetivo general</a:t>
            </a:r>
          </a:p>
          <a:p>
            <a:pPr marL="400050" lvl="1" indent="0">
              <a:buNone/>
            </a:pPr>
            <a:r>
              <a:rPr lang="es-ES" sz="1800" dirty="0"/>
              <a:t>Proponer un modelo de prevención, minimización y gestión para desechos peligrosos y/o especiales generados en la Universidad de la Fuerzas Armadas – ESPE</a:t>
            </a:r>
            <a:r>
              <a:rPr lang="es-ES" sz="1800" dirty="0" smtClean="0"/>
              <a:t>.</a:t>
            </a:r>
          </a:p>
          <a:p>
            <a:pPr marL="0" indent="0">
              <a:lnSpc>
                <a:spcPct val="150000"/>
              </a:lnSpc>
              <a:buNone/>
            </a:pPr>
            <a:r>
              <a:rPr lang="es-ES" sz="2400" dirty="0" smtClean="0"/>
              <a:t>Objetivos específicos</a:t>
            </a:r>
          </a:p>
          <a:p>
            <a:pPr lvl="0"/>
            <a:r>
              <a:rPr lang="es-MX" sz="1800" dirty="0"/>
              <a:t>Diseñar un Plan de Minimización de Desechos Peligrosos y/o Especiales que reúna las alternativas de prevención, minimización, aprovechamiento, valorización y tratamiento de desechos peligrosos y/o especiales.</a:t>
            </a:r>
            <a:endParaRPr lang="es-ES" sz="1800" dirty="0"/>
          </a:p>
          <a:p>
            <a:pPr lvl="0"/>
            <a:r>
              <a:rPr lang="es-MX" sz="1800" dirty="0"/>
              <a:t>Diseñar un modelo de Gestión de Desechos Peligrosos y/o Especiales que integre todas las fases desde generación hasta disposición final para alcanzar estándares de calidad en el manejo de los desechos peligrosos y/o especiales.</a:t>
            </a:r>
            <a:endParaRPr lang="es-ES" sz="1800" dirty="0"/>
          </a:p>
          <a:p>
            <a:endParaRPr lang="es-ES" dirty="0" smtClean="0"/>
          </a:p>
          <a:p>
            <a:endParaRPr lang="es-ES" dirty="0"/>
          </a:p>
          <a:p>
            <a:endParaRPr lang="es-ES" dirty="0"/>
          </a:p>
        </p:txBody>
      </p:sp>
    </p:spTree>
    <p:extLst>
      <p:ext uri="{BB962C8B-B14F-4D97-AF65-F5344CB8AC3E}">
        <p14:creationId xmlns:p14="http://schemas.microsoft.com/office/powerpoint/2010/main" val="231971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
            </a:r>
            <a:br>
              <a:rPr lang="es-ES" dirty="0" smtClean="0"/>
            </a:br>
            <a:r>
              <a:rPr lang="es-ES" dirty="0" smtClean="0"/>
              <a:t/>
            </a:r>
            <a:br>
              <a:rPr lang="es-ES" dirty="0" smtClean="0"/>
            </a:br>
            <a:endParaRPr lang="es-ES" dirty="0"/>
          </a:p>
        </p:txBody>
      </p:sp>
      <p:sp>
        <p:nvSpPr>
          <p:cNvPr id="6" name="5 Rectángulo"/>
          <p:cNvSpPr/>
          <p:nvPr/>
        </p:nvSpPr>
        <p:spPr>
          <a:xfrm>
            <a:off x="1547663" y="1844824"/>
            <a:ext cx="6264695" cy="2554545"/>
          </a:xfrm>
          <a:prstGeom prst="rect">
            <a:avLst/>
          </a:prstGeom>
          <a:noFill/>
        </p:spPr>
        <p:txBody>
          <a:bodyPr wrap="square" lIns="91440" tIns="45720" rIns="91440" bIns="45720">
            <a:spAutoFit/>
          </a:bodyPr>
          <a:lstStyle/>
          <a:p>
            <a:r>
              <a:rPr lang="es-ES" sz="8000" b="1" dirty="0" smtClean="0">
                <a:ln w="10541" cmpd="sng">
                  <a:solidFill>
                    <a:schemeClr val="accent1">
                      <a:shade val="88000"/>
                      <a:satMod val="110000"/>
                    </a:schemeClr>
                  </a:solidFill>
                  <a:prstDash val="solid"/>
                </a:ln>
                <a:solidFill>
                  <a:sysClr val="windowText" lastClr="000000"/>
                </a:solidFill>
                <a:latin typeface="+mj-lt"/>
              </a:rPr>
              <a:t>Marco </a:t>
            </a:r>
          </a:p>
          <a:p>
            <a:pPr algn="ctr"/>
            <a:r>
              <a:rPr lang="es-ES" sz="8000" b="1" dirty="0" smtClean="0">
                <a:ln w="10541" cmpd="sng">
                  <a:solidFill>
                    <a:schemeClr val="accent1">
                      <a:shade val="88000"/>
                      <a:satMod val="110000"/>
                    </a:schemeClr>
                  </a:solidFill>
                  <a:prstDash val="solid"/>
                </a:ln>
                <a:solidFill>
                  <a:sysClr val="windowText" lastClr="000000"/>
                </a:solidFill>
                <a:latin typeface="+mj-lt"/>
              </a:rPr>
              <a:t>teórico</a:t>
            </a:r>
            <a:endParaRPr lang="es-ES" sz="8000" b="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8541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dirty="0" smtClean="0"/>
              <a:t>Desechos peligrosos</a:t>
            </a:r>
            <a:endParaRPr lang="es-ES" sz="3200" dirty="0"/>
          </a:p>
        </p:txBody>
      </p:sp>
      <p:sp>
        <p:nvSpPr>
          <p:cNvPr id="3" name="2 Marcador de contenido"/>
          <p:cNvSpPr>
            <a:spLocks noGrp="1"/>
          </p:cNvSpPr>
          <p:nvPr>
            <p:ph idx="1"/>
          </p:nvPr>
        </p:nvSpPr>
        <p:spPr/>
        <p:txBody>
          <a:bodyPr>
            <a:normAutofit/>
          </a:bodyPr>
          <a:lstStyle/>
          <a:p>
            <a:pPr marL="0" lvl="1" indent="0" algn="just">
              <a:buNone/>
            </a:pPr>
            <a:r>
              <a:rPr lang="es-EC" sz="2000" dirty="0" smtClean="0"/>
              <a:t>Es </a:t>
            </a:r>
            <a:r>
              <a:rPr lang="es-EC" sz="2000" dirty="0"/>
              <a:t>cualquier sustancia u objeto que no tiene un valor de uso directo y que tiene alguna de las siguientes características (</a:t>
            </a:r>
            <a:r>
              <a:rPr lang="es-EC" sz="2000" dirty="0" smtClean="0">
                <a:solidFill>
                  <a:srgbClr val="FF0000"/>
                </a:solidFill>
              </a:rPr>
              <a:t>CRTIB</a:t>
            </a:r>
            <a:r>
              <a:rPr lang="es-EC" sz="2000" dirty="0"/>
              <a:t>):</a:t>
            </a:r>
          </a:p>
          <a:p>
            <a:pPr marL="0" lvl="1" indent="0" algn="just">
              <a:buNone/>
            </a:pPr>
            <a:r>
              <a:rPr lang="es-EC" sz="2000" dirty="0"/>
              <a:t>			</a:t>
            </a:r>
            <a:r>
              <a:rPr lang="es-EC" sz="2000" dirty="0">
                <a:solidFill>
                  <a:srgbClr val="FF0000"/>
                </a:solidFill>
              </a:rPr>
              <a:t>C</a:t>
            </a:r>
            <a:r>
              <a:rPr lang="es-EC" sz="2000" dirty="0"/>
              <a:t>orrosividad</a:t>
            </a:r>
          </a:p>
          <a:p>
            <a:pPr marL="0" lvl="1" indent="0" algn="just">
              <a:buNone/>
            </a:pPr>
            <a:r>
              <a:rPr lang="es-EC" sz="2000" dirty="0"/>
              <a:t>			</a:t>
            </a:r>
            <a:r>
              <a:rPr lang="es-EC" sz="2000" dirty="0">
                <a:solidFill>
                  <a:srgbClr val="FF0000"/>
                </a:solidFill>
              </a:rPr>
              <a:t>R</a:t>
            </a:r>
            <a:r>
              <a:rPr lang="es-EC" sz="2000" dirty="0"/>
              <a:t>eactividad</a:t>
            </a:r>
          </a:p>
          <a:p>
            <a:pPr marL="0" lvl="1" indent="0" algn="just">
              <a:buNone/>
            </a:pPr>
            <a:r>
              <a:rPr lang="es-EC" sz="2000" dirty="0"/>
              <a:t>			</a:t>
            </a:r>
            <a:r>
              <a:rPr lang="es-EC" sz="2000" dirty="0" smtClean="0">
                <a:solidFill>
                  <a:srgbClr val="FF0000"/>
                </a:solidFill>
              </a:rPr>
              <a:t>T</a:t>
            </a:r>
            <a:r>
              <a:rPr lang="es-EC" sz="2000" dirty="0" smtClean="0"/>
              <a:t>oxicidad</a:t>
            </a:r>
            <a:endParaRPr lang="es-EC" sz="2000" dirty="0"/>
          </a:p>
          <a:p>
            <a:pPr marL="0" lvl="1" indent="0" algn="just">
              <a:buNone/>
            </a:pPr>
            <a:r>
              <a:rPr lang="es-EC" sz="2000" dirty="0"/>
              <a:t>			</a:t>
            </a:r>
            <a:r>
              <a:rPr lang="es-EC" sz="2000" dirty="0">
                <a:solidFill>
                  <a:srgbClr val="FF0000"/>
                </a:solidFill>
              </a:rPr>
              <a:t>I</a:t>
            </a:r>
            <a:r>
              <a:rPr lang="es-EC" sz="2000" dirty="0"/>
              <a:t>nflamabilidad</a:t>
            </a:r>
          </a:p>
          <a:p>
            <a:pPr marL="0" lvl="1" indent="0" algn="just">
              <a:buNone/>
            </a:pPr>
            <a:r>
              <a:rPr lang="es-EC" sz="2000" dirty="0"/>
              <a:t>			</a:t>
            </a:r>
            <a:r>
              <a:rPr lang="es-EC" sz="2000" dirty="0" smtClean="0">
                <a:solidFill>
                  <a:srgbClr val="FF0000"/>
                </a:solidFill>
              </a:rPr>
              <a:t>B</a:t>
            </a:r>
            <a:r>
              <a:rPr lang="es-EC" sz="2000" dirty="0" smtClean="0"/>
              <a:t>iológico-infecciosos</a:t>
            </a:r>
          </a:p>
        </p:txBody>
      </p:sp>
      <p:pic>
        <p:nvPicPr>
          <p:cNvPr id="6146" name="Picture 2" descr="Combure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442" y="4711824"/>
            <a:ext cx="106680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nflam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028" y="4711823"/>
            <a:ext cx="106680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rrosiv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42" y="3645023"/>
            <a:ext cx="106680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óxi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4711825"/>
            <a:ext cx="106680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Resultado de imagen para riesgo biologi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3828" y="3645023"/>
            <a:ext cx="1150620" cy="1066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78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ORMATO ESPE2013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1220</TotalTime>
  <Words>4805</Words>
  <Application>Microsoft Office PowerPoint</Application>
  <PresentationFormat>Presentación en pantalla (4:3)</PresentationFormat>
  <Paragraphs>1019</Paragraphs>
  <Slides>68</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68</vt:i4>
      </vt:variant>
    </vt:vector>
  </HeadingPairs>
  <TitlesOfParts>
    <vt:vector size="73" baseType="lpstr">
      <vt:lpstr>Arial</vt:lpstr>
      <vt:lpstr>Calibri</vt:lpstr>
      <vt:lpstr>Cambria Math</vt:lpstr>
      <vt:lpstr>Times New Roman</vt:lpstr>
      <vt:lpstr>FORMATO ESPE2013V2</vt:lpstr>
      <vt:lpstr>DEPARTAMENTO DE SEGURIDAD Y DEFENSA  CARRERA DE INGENIERÍA EN SEGURIDAD  TRABAJO DE TITULACIÓN PREVIO A LA OBTENCIÓN DEL TÍTULO DE INGENIERO EN SEGURIDAD  “MODELO DE PREVENCIÓN, MINIMIZACIÓN Y GESTIÓN PARA DESECHOS PELIGROSOS Y/O ESPECIALES GENERADOS EN LA UNIVERSIDAD DE LA FUERZAS ARMADAS – ESPE, MATRIZ SANGOLQUÍ”  Autor: ARBOLEDA ALMEIDA, FERNANDO PAÚL </vt:lpstr>
      <vt:lpstr>Presentación de PowerPoint</vt:lpstr>
      <vt:lpstr>Introducción</vt:lpstr>
      <vt:lpstr>Presentación de PowerPoint</vt:lpstr>
      <vt:lpstr>Antecedentes</vt:lpstr>
      <vt:lpstr>Planteamiento del problema</vt:lpstr>
      <vt:lpstr>Objetivos</vt:lpstr>
      <vt:lpstr>  </vt:lpstr>
      <vt:lpstr>Desechos peligrosos</vt:lpstr>
      <vt:lpstr>Desecho especial</vt:lpstr>
      <vt:lpstr>Gestión integral de desechos peligrosos y/o especiales</vt:lpstr>
      <vt:lpstr>Riesgo ambiental</vt:lpstr>
      <vt:lpstr>Presentación de PowerPoint</vt:lpstr>
      <vt:lpstr>Convenios e instrumentos internacionales</vt:lpstr>
      <vt:lpstr>Base legal nacional</vt:lpstr>
      <vt:lpstr>Presentación de PowerPoint</vt:lpstr>
      <vt:lpstr>Formulación del Plan de Minimización de Desechos Peligrosos y/o Especiales</vt:lpstr>
      <vt:lpstr>Datos generales</vt:lpstr>
      <vt:lpstr>Inventario de desechos peligrosos y/o especiales</vt:lpstr>
      <vt:lpstr>Procesos generadores de desechos peligrosos y/o especiales</vt:lpstr>
      <vt:lpstr>Jerarquización de desechos peligrosos y/o especiales</vt:lpstr>
      <vt:lpstr>Identificación y valoración de desechos peligrosos CRTI</vt:lpstr>
      <vt:lpstr>Identificación y valoración de desechos peligrosos CRTI</vt:lpstr>
      <vt:lpstr>Identificación y valoración de desechos peligrosos CRTI</vt:lpstr>
      <vt:lpstr>Identificación y valoración de desechos peligrosos CRTI</vt:lpstr>
      <vt:lpstr>Identificación y valoración de desechos peligrosos CRTI</vt:lpstr>
      <vt:lpstr>Identificación y valoración de desechos peligrosos CRTI</vt:lpstr>
      <vt:lpstr>Identificación y valoración de desechos peligrosos CRTI</vt:lpstr>
      <vt:lpstr>Identificación y valoración de desechos peligrosos CRTI</vt:lpstr>
      <vt:lpstr>Jerarquización de desechos peligrosos y/o especiales</vt:lpstr>
      <vt:lpstr>Jerarquización de desechos peligrosos y/o especiales</vt:lpstr>
      <vt:lpstr>Jerarquización de desechos peligrosos y/o especiales</vt:lpstr>
      <vt:lpstr>Jerarquización de desechos peligrosos y/o especiales</vt:lpstr>
      <vt:lpstr>Identificación de opciones de prevención y/o minimización y/o aprovechamiento y/o valorización y/o tratamiento</vt:lpstr>
      <vt:lpstr>Valoración de las alternativas de prevención y/o minimización y/o aprovechamiento y/o valorización y/o tratamiento</vt:lpstr>
      <vt:lpstr>Programa de implantación del Plan de Minimización</vt:lpstr>
      <vt:lpstr>Programa de control e indicadores de seguimiento</vt:lpstr>
      <vt:lpstr>Formulación de Gestión de Desechos Peligrosos y/o Especiales</vt:lpstr>
      <vt:lpstr>Presentación de PowerPoint</vt:lpstr>
      <vt:lpstr>Plan de Minimización de Desechos Peligrosos y/o especiales</vt:lpstr>
      <vt:lpstr>Plan de Minimización de Desechos Peligrosos y/o especiales</vt:lpstr>
      <vt:lpstr>Plan de Minimización de Desechos Peligrosos y/o especiales</vt:lpstr>
      <vt:lpstr>Plan de Minimización de Desechos Peligrosos y/o especiales</vt:lpstr>
      <vt:lpstr>Plan de Minimización de Desechos Peligrosos y/o especiales</vt:lpstr>
      <vt:lpstr>Plan de Minimización de Desechos Peligrosos y/o especiales</vt:lpstr>
      <vt:lpstr>Plan de Minimización de Desechos Peligrosos y/o especiales</vt:lpstr>
      <vt:lpstr>Plan de Minimización de Desechos Peligrosos y/o especiales</vt:lpstr>
      <vt:lpstr>Plan de Minimización de Desechos Peligrosos y/o especiales</vt:lpstr>
      <vt:lpstr>Gestión de Desechos Peligrosos y/o Especiales</vt:lpstr>
      <vt:lpstr>Gestión de Desechos Peligrosos y/o Especiales</vt:lpstr>
      <vt:lpstr>Gestión de Desechos Peligrosos y/o Especiales</vt:lpstr>
      <vt:lpstr>Gestión de Desechos Peligrosos y/o Especiales</vt:lpstr>
      <vt:lpstr>Gestión de Desechos Peligrosos y/o Especiales</vt:lpstr>
      <vt:lpstr>Gestión de Desechos Peligrosos y/o Especiales</vt:lpstr>
      <vt:lpstr>Gestión de Desechos Peligrosos y/o Especiales</vt:lpstr>
      <vt:lpstr>Gestión de Desechos Peligrosos y/o Especiales</vt:lpstr>
      <vt:lpstr>Gestión de Desechos Peligrosos y/o Especiales</vt:lpstr>
      <vt:lpstr>Gestión de Desechos Peligrosos y/o Especiales</vt:lpstr>
      <vt:lpstr>Gestión de Desechos Peligrosos y/o Especiales</vt:lpstr>
      <vt:lpstr>Gestión de Desechos Peligrosos y/o Especiales</vt:lpstr>
      <vt:lpstr>Gestión de Desechos Peligrosos y/o Especiales</vt:lpstr>
      <vt:lpstr>Gestión de Desechos Peligrosos y/o Especiales</vt:lpstr>
      <vt:lpstr>Conclusiones</vt:lpstr>
      <vt:lpstr>Conclusiones</vt:lpstr>
      <vt:lpstr>Conclusiones</vt:lpstr>
      <vt:lpstr>Recomendaciones</vt:lpstr>
      <vt:lpstr>Recomendaciones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LEVANTAMIENTO DE PRACTICAS Y PRODUCCIÓN DE DESECHOS PELIGROS</dc:title>
  <dc:creator>Fer</dc:creator>
  <cp:lastModifiedBy>Ines Betzabe  Mayorga Parra</cp:lastModifiedBy>
  <cp:revision>86</cp:revision>
  <dcterms:created xsi:type="dcterms:W3CDTF">2018-01-21T02:26:39Z</dcterms:created>
  <dcterms:modified xsi:type="dcterms:W3CDTF">2018-04-11T13:28:39Z</dcterms:modified>
</cp:coreProperties>
</file>