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6" r:id="rId1"/>
  </p:sldMasterIdLst>
  <p:sldIdLst>
    <p:sldId id="256" r:id="rId2"/>
    <p:sldId id="257" r:id="rId3"/>
    <p:sldId id="258" r:id="rId4"/>
    <p:sldId id="259" r:id="rId5"/>
    <p:sldId id="275"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2" r:id="rId20"/>
    <p:sldId id="276" r:id="rId21"/>
    <p:sldId id="274" r:id="rId22"/>
    <p:sldId id="277" r:id="rId23"/>
    <p:sldId id="278" r:id="rId24"/>
    <p:sldId id="279" r:id="rId25"/>
    <p:sldId id="280" r:id="rId26"/>
    <p:sldId id="281" r:id="rId27"/>
    <p:sldId id="282" r:id="rId28"/>
    <p:sldId id="283" r:id="rId29"/>
    <p:sldId id="284" r:id="rId30"/>
    <p:sldId id="285" r:id="rId31"/>
    <p:sldId id="286" r:id="rId32"/>
    <p:sldId id="292" r:id="rId33"/>
    <p:sldId id="288" r:id="rId34"/>
    <p:sldId id="290" r:id="rId35"/>
    <p:sldId id="293" r:id="rId36"/>
    <p:sldId id="289" r:id="rId37"/>
    <p:sldId id="291" r:id="rId38"/>
    <p:sldId id="294" r:id="rId39"/>
    <p:sldId id="295" r:id="rId40"/>
    <p:sldId id="296" r:id="rId41"/>
    <p:sldId id="297" r:id="rId42"/>
    <p:sldId id="298" r:id="rId43"/>
    <p:sldId id="299" r:id="rId44"/>
    <p:sldId id="300" r:id="rId45"/>
    <p:sldId id="301" r:id="rId46"/>
    <p:sldId id="302" r:id="rId47"/>
    <p:sldId id="303" r:id="rId48"/>
    <p:sldId id="304" r:id="rId49"/>
    <p:sldId id="314" r:id="rId50"/>
    <p:sldId id="306" r:id="rId51"/>
    <p:sldId id="317" r:id="rId52"/>
    <p:sldId id="318" r:id="rId53"/>
    <p:sldId id="315" r:id="rId54"/>
    <p:sldId id="307" r:id="rId55"/>
    <p:sldId id="308" r:id="rId56"/>
    <p:sldId id="319" r:id="rId57"/>
    <p:sldId id="316" r:id="rId58"/>
    <p:sldId id="309" r:id="rId59"/>
    <p:sldId id="310" r:id="rId60"/>
    <p:sldId id="311" r:id="rId61"/>
    <p:sldId id="320"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84" autoAdjust="0"/>
    <p:restoredTop sz="94660"/>
  </p:normalViewPr>
  <p:slideViewPr>
    <p:cSldViewPr snapToGrid="0">
      <p:cViewPr varScale="1">
        <p:scale>
          <a:sx n="72" d="100"/>
          <a:sy n="72" d="100"/>
        </p:scale>
        <p:origin x="6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chemeClr val="accent1"/>
              </a:solidFill>
              <a:ln w="19050">
                <a:solidFill>
                  <a:schemeClr val="lt1"/>
                </a:solidFill>
              </a:ln>
              <a:effectLst/>
            </c:spPr>
          </c:dPt>
          <c:dPt>
            <c:idx val="1"/>
            <c:bubble3D val="0"/>
            <c:spPr>
              <a:solidFill>
                <a:schemeClr val="accent3"/>
              </a:solidFill>
              <a:ln w="19050">
                <a:solidFill>
                  <a:schemeClr val="lt1"/>
                </a:solidFill>
              </a:ln>
              <a:effectLst/>
            </c:spPr>
          </c:dPt>
          <c:dPt>
            <c:idx val="2"/>
            <c:bubble3D val="0"/>
            <c:spPr>
              <a:solidFill>
                <a:schemeClr val="accent5"/>
              </a:solidFill>
              <a:ln w="19050">
                <a:solidFill>
                  <a:schemeClr val="lt1"/>
                </a:solidFill>
              </a:ln>
              <a:effectLst/>
            </c:spPr>
          </c:dPt>
          <c:dPt>
            <c:idx val="3"/>
            <c:bubble3D val="0"/>
            <c:spPr>
              <a:solidFill>
                <a:schemeClr val="accent1">
                  <a:lumMod val="60000"/>
                </a:schemeClr>
              </a:solidFill>
              <a:ln w="19050">
                <a:solidFill>
                  <a:schemeClr val="lt1"/>
                </a:solidFill>
              </a:ln>
              <a:effectLst/>
            </c:spPr>
          </c:dPt>
          <c:dLbls>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Hoja1!$A$2:$A$5</c:f>
              <c:strCache>
                <c:ptCount val="4"/>
                <c:pt idx="0">
                  <c:v>De 0$ a $375</c:v>
                </c:pt>
                <c:pt idx="1">
                  <c:v>De $376 a $780</c:v>
                </c:pt>
                <c:pt idx="2">
                  <c:v>De $781 a $1200</c:v>
                </c:pt>
                <c:pt idx="3">
                  <c:v>Mayor a $1200</c:v>
                </c:pt>
              </c:strCache>
            </c:strRef>
          </c:cat>
          <c:val>
            <c:numRef>
              <c:f>Hoja1!$B$2:$B$5</c:f>
              <c:numCache>
                <c:formatCode>0%</c:formatCode>
                <c:ptCount val="4"/>
                <c:pt idx="0" formatCode="0.00%">
                  <c:v>0.16900000000000001</c:v>
                </c:pt>
                <c:pt idx="1">
                  <c:v>0.44</c:v>
                </c:pt>
                <c:pt idx="2" formatCode="0.00%">
                  <c:v>0.214</c:v>
                </c:pt>
                <c:pt idx="3" formatCode="0.00%">
                  <c:v>0.17699999999999999</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Columna1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4"/>
              <c:layout>
                <c:manualLayout>
                  <c:x val="1.3677309899303049E-2"/>
                  <c:y val="-0.14137997016968748"/>
                </c:manualLayout>
              </c:layout>
              <c:showLegendKey val="0"/>
              <c:showVal val="1"/>
              <c:showCatName val="0"/>
              <c:showSerName val="0"/>
              <c:showPercent val="0"/>
              <c:showBubbleSize val="0"/>
              <c:extLst>
                <c:ext xmlns:c15="http://schemas.microsoft.com/office/drawing/2012/chart" uri="{CE6537A1-D6FC-4f65-9D91-7224C49458BB}">
                  <c15:layout/>
                </c:ext>
              </c:extLst>
            </c:dLbl>
            <c:spPr>
              <a:solidFill>
                <a:schemeClr val="accent1">
                  <a:lumMod val="40000"/>
                  <a:lumOff val="60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Hoja1!$A$2:$A$6</c:f>
              <c:strCache>
                <c:ptCount val="5"/>
                <c:pt idx="0">
                  <c:v>Básica</c:v>
                </c:pt>
                <c:pt idx="1">
                  <c:v>Bachillerato</c:v>
                </c:pt>
                <c:pt idx="2">
                  <c:v>Superior</c:v>
                </c:pt>
                <c:pt idx="3">
                  <c:v>Masterado</c:v>
                </c:pt>
                <c:pt idx="4">
                  <c:v>Ninguna</c:v>
                </c:pt>
              </c:strCache>
            </c:strRef>
          </c:cat>
          <c:val>
            <c:numRef>
              <c:f>Hoja1!$B$2:$B$6</c:f>
              <c:numCache>
                <c:formatCode>0.00%</c:formatCode>
                <c:ptCount val="5"/>
                <c:pt idx="0">
                  <c:v>8.8999999999999996E-2</c:v>
                </c:pt>
                <c:pt idx="1">
                  <c:v>0.39800000000000002</c:v>
                </c:pt>
                <c:pt idx="2">
                  <c:v>0.495</c:v>
                </c:pt>
                <c:pt idx="3">
                  <c:v>1.6E-2</c:v>
                </c:pt>
                <c:pt idx="4">
                  <c:v>3.0000000000000001E-3</c:v>
                </c:pt>
              </c:numCache>
            </c:numRef>
          </c:val>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3131FC-B2C1-4E9D-9118-3D471C4CF317}" type="doc">
      <dgm:prSet loTypeId="urn:microsoft.com/office/officeart/2005/8/layout/bProcess3" loCatId="process" qsTypeId="urn:microsoft.com/office/officeart/2005/8/quickstyle/simple1" qsCatId="simple" csTypeId="urn:microsoft.com/office/officeart/2005/8/colors/accent2_1" csCatId="accent2" phldr="1"/>
      <dgm:spPr/>
      <dgm:t>
        <a:bodyPr/>
        <a:lstStyle/>
        <a:p>
          <a:endParaRPr lang="es-CO"/>
        </a:p>
      </dgm:t>
    </dgm:pt>
    <dgm:pt modelId="{40CBC503-1243-4242-B295-0980563A499A}">
      <dgm:prSet phldrT="[Texto]"/>
      <dgm:spPr/>
      <dgm:t>
        <a:bodyPr/>
        <a:lstStyle/>
        <a:p>
          <a:r>
            <a:rPr lang="es-CO" dirty="0" smtClean="0">
              <a:solidFill>
                <a:schemeClr val="tx2"/>
              </a:solidFill>
            </a:rPr>
            <a:t>Básico</a:t>
          </a:r>
          <a:endParaRPr lang="es-CO" dirty="0">
            <a:solidFill>
              <a:schemeClr val="tx2"/>
            </a:solidFill>
          </a:endParaRPr>
        </a:p>
      </dgm:t>
    </dgm:pt>
    <dgm:pt modelId="{036B7880-6E10-4ABE-927B-AE12FE4D9DFC}" type="parTrans" cxnId="{FA421570-8D4B-4E1E-AA91-7C83B5C3EA83}">
      <dgm:prSet/>
      <dgm:spPr/>
      <dgm:t>
        <a:bodyPr/>
        <a:lstStyle/>
        <a:p>
          <a:endParaRPr lang="es-CO">
            <a:solidFill>
              <a:schemeClr val="tx2"/>
            </a:solidFill>
          </a:endParaRPr>
        </a:p>
      </dgm:t>
    </dgm:pt>
    <dgm:pt modelId="{6C2B06B0-F3D3-460B-B501-9D95D6F04DD8}" type="sibTrans" cxnId="{FA421570-8D4B-4E1E-AA91-7C83B5C3EA83}">
      <dgm:prSet/>
      <dgm:spPr/>
      <dgm:t>
        <a:bodyPr/>
        <a:lstStyle/>
        <a:p>
          <a:endParaRPr lang="es-CO">
            <a:solidFill>
              <a:schemeClr val="tx2"/>
            </a:solidFill>
          </a:endParaRPr>
        </a:p>
      </dgm:t>
    </dgm:pt>
    <dgm:pt modelId="{DE817FF3-B516-40BB-80FA-6A41D84E59A1}">
      <dgm:prSet phldrT="[Texto]"/>
      <dgm:spPr/>
      <dgm:t>
        <a:bodyPr/>
        <a:lstStyle/>
        <a:p>
          <a:r>
            <a:rPr lang="es-CO" dirty="0" smtClean="0">
              <a:solidFill>
                <a:schemeClr val="tx2"/>
              </a:solidFill>
            </a:rPr>
            <a:t>Real</a:t>
          </a:r>
          <a:endParaRPr lang="es-CO" dirty="0">
            <a:solidFill>
              <a:schemeClr val="tx2"/>
            </a:solidFill>
          </a:endParaRPr>
        </a:p>
      </dgm:t>
    </dgm:pt>
    <dgm:pt modelId="{6B8B7D0B-9F5A-4AC5-AFBD-63781B064238}" type="parTrans" cxnId="{A69EFACE-34B4-4E4A-A0F0-915ADFB0D02D}">
      <dgm:prSet/>
      <dgm:spPr/>
      <dgm:t>
        <a:bodyPr/>
        <a:lstStyle/>
        <a:p>
          <a:endParaRPr lang="es-CO">
            <a:solidFill>
              <a:schemeClr val="tx2"/>
            </a:solidFill>
          </a:endParaRPr>
        </a:p>
      </dgm:t>
    </dgm:pt>
    <dgm:pt modelId="{6F30ECFF-201B-4EAC-B887-18D34CF8A237}" type="sibTrans" cxnId="{A69EFACE-34B4-4E4A-A0F0-915ADFB0D02D}">
      <dgm:prSet/>
      <dgm:spPr/>
      <dgm:t>
        <a:bodyPr/>
        <a:lstStyle/>
        <a:p>
          <a:endParaRPr lang="es-CO">
            <a:solidFill>
              <a:schemeClr val="tx2"/>
            </a:solidFill>
          </a:endParaRPr>
        </a:p>
      </dgm:t>
    </dgm:pt>
    <dgm:pt modelId="{335D63EF-05AA-4DBC-9410-8E40BEA2147A}">
      <dgm:prSet phldrT="[Texto]"/>
      <dgm:spPr/>
      <dgm:t>
        <a:bodyPr/>
        <a:lstStyle/>
        <a:p>
          <a:r>
            <a:rPr lang="es-CO" dirty="0" smtClean="0">
              <a:solidFill>
                <a:schemeClr val="tx2"/>
              </a:solidFill>
            </a:rPr>
            <a:t>Ampliado</a:t>
          </a:r>
          <a:endParaRPr lang="es-CO" dirty="0">
            <a:solidFill>
              <a:schemeClr val="tx2"/>
            </a:solidFill>
          </a:endParaRPr>
        </a:p>
      </dgm:t>
    </dgm:pt>
    <dgm:pt modelId="{25A22B63-6476-4A02-8EB3-07E4DED508A6}" type="parTrans" cxnId="{DA6F165D-9B8B-4CA6-A512-7F1C81D928FD}">
      <dgm:prSet/>
      <dgm:spPr/>
      <dgm:t>
        <a:bodyPr/>
        <a:lstStyle/>
        <a:p>
          <a:endParaRPr lang="es-CO">
            <a:solidFill>
              <a:schemeClr val="tx2"/>
            </a:solidFill>
          </a:endParaRPr>
        </a:p>
      </dgm:t>
    </dgm:pt>
    <dgm:pt modelId="{2EF2D3D6-B6CF-4CF4-9E92-E978AE5249A5}" type="sibTrans" cxnId="{DA6F165D-9B8B-4CA6-A512-7F1C81D928FD}">
      <dgm:prSet/>
      <dgm:spPr/>
      <dgm:t>
        <a:bodyPr/>
        <a:lstStyle/>
        <a:p>
          <a:endParaRPr lang="es-CO">
            <a:solidFill>
              <a:schemeClr val="tx2"/>
            </a:solidFill>
          </a:endParaRPr>
        </a:p>
      </dgm:t>
    </dgm:pt>
    <dgm:pt modelId="{B77CB539-3078-4D98-8791-23E695920633}" type="pres">
      <dgm:prSet presAssocID="{1A3131FC-B2C1-4E9D-9118-3D471C4CF317}" presName="Name0" presStyleCnt="0">
        <dgm:presLayoutVars>
          <dgm:dir/>
          <dgm:resizeHandles val="exact"/>
        </dgm:presLayoutVars>
      </dgm:prSet>
      <dgm:spPr/>
      <dgm:t>
        <a:bodyPr/>
        <a:lstStyle/>
        <a:p>
          <a:endParaRPr lang="es-CO"/>
        </a:p>
      </dgm:t>
    </dgm:pt>
    <dgm:pt modelId="{FCE0F374-0CCC-43CB-8EFB-E7FF1242E781}" type="pres">
      <dgm:prSet presAssocID="{40CBC503-1243-4242-B295-0980563A499A}" presName="node" presStyleLbl="node1" presStyleIdx="0" presStyleCnt="3">
        <dgm:presLayoutVars>
          <dgm:bulletEnabled val="1"/>
        </dgm:presLayoutVars>
      </dgm:prSet>
      <dgm:spPr/>
      <dgm:t>
        <a:bodyPr/>
        <a:lstStyle/>
        <a:p>
          <a:endParaRPr lang="es-CO"/>
        </a:p>
      </dgm:t>
    </dgm:pt>
    <dgm:pt modelId="{526903A4-F791-4212-BA7C-DB07C177874F}" type="pres">
      <dgm:prSet presAssocID="{6C2B06B0-F3D3-460B-B501-9D95D6F04DD8}" presName="sibTrans" presStyleLbl="sibTrans1D1" presStyleIdx="0" presStyleCnt="2"/>
      <dgm:spPr/>
      <dgm:t>
        <a:bodyPr/>
        <a:lstStyle/>
        <a:p>
          <a:endParaRPr lang="es-CO"/>
        </a:p>
      </dgm:t>
    </dgm:pt>
    <dgm:pt modelId="{509D6753-AD17-440B-BC2F-8BB1F3DEAEB7}" type="pres">
      <dgm:prSet presAssocID="{6C2B06B0-F3D3-460B-B501-9D95D6F04DD8}" presName="connectorText" presStyleLbl="sibTrans1D1" presStyleIdx="0" presStyleCnt="2"/>
      <dgm:spPr/>
      <dgm:t>
        <a:bodyPr/>
        <a:lstStyle/>
        <a:p>
          <a:endParaRPr lang="es-CO"/>
        </a:p>
      </dgm:t>
    </dgm:pt>
    <dgm:pt modelId="{D844A777-0C7B-4A29-A437-CB22C357D28F}" type="pres">
      <dgm:prSet presAssocID="{DE817FF3-B516-40BB-80FA-6A41D84E59A1}" presName="node" presStyleLbl="node1" presStyleIdx="1" presStyleCnt="3">
        <dgm:presLayoutVars>
          <dgm:bulletEnabled val="1"/>
        </dgm:presLayoutVars>
      </dgm:prSet>
      <dgm:spPr/>
      <dgm:t>
        <a:bodyPr/>
        <a:lstStyle/>
        <a:p>
          <a:endParaRPr lang="es-CO"/>
        </a:p>
      </dgm:t>
    </dgm:pt>
    <dgm:pt modelId="{2EAC3FC8-F38F-4496-8418-A0E9D6180939}" type="pres">
      <dgm:prSet presAssocID="{6F30ECFF-201B-4EAC-B887-18D34CF8A237}" presName="sibTrans" presStyleLbl="sibTrans1D1" presStyleIdx="1" presStyleCnt="2"/>
      <dgm:spPr/>
      <dgm:t>
        <a:bodyPr/>
        <a:lstStyle/>
        <a:p>
          <a:endParaRPr lang="es-CO"/>
        </a:p>
      </dgm:t>
    </dgm:pt>
    <dgm:pt modelId="{A2203B68-EC69-4867-962F-42B4120C7ADD}" type="pres">
      <dgm:prSet presAssocID="{6F30ECFF-201B-4EAC-B887-18D34CF8A237}" presName="connectorText" presStyleLbl="sibTrans1D1" presStyleIdx="1" presStyleCnt="2"/>
      <dgm:spPr/>
      <dgm:t>
        <a:bodyPr/>
        <a:lstStyle/>
        <a:p>
          <a:endParaRPr lang="es-CO"/>
        </a:p>
      </dgm:t>
    </dgm:pt>
    <dgm:pt modelId="{F55C9C08-6DD3-4B6B-B300-9509D250CE6A}" type="pres">
      <dgm:prSet presAssocID="{335D63EF-05AA-4DBC-9410-8E40BEA2147A}" presName="node" presStyleLbl="node1" presStyleIdx="2" presStyleCnt="3">
        <dgm:presLayoutVars>
          <dgm:bulletEnabled val="1"/>
        </dgm:presLayoutVars>
      </dgm:prSet>
      <dgm:spPr/>
      <dgm:t>
        <a:bodyPr/>
        <a:lstStyle/>
        <a:p>
          <a:endParaRPr lang="es-CO"/>
        </a:p>
      </dgm:t>
    </dgm:pt>
  </dgm:ptLst>
  <dgm:cxnLst>
    <dgm:cxn modelId="{B2232BD3-1702-4516-A7C3-5EA82B54F9A6}" type="presOf" srcId="{335D63EF-05AA-4DBC-9410-8E40BEA2147A}" destId="{F55C9C08-6DD3-4B6B-B300-9509D250CE6A}" srcOrd="0" destOrd="0" presId="urn:microsoft.com/office/officeart/2005/8/layout/bProcess3"/>
    <dgm:cxn modelId="{42F2BA17-E190-4589-904E-F1F7AF18948E}" type="presOf" srcId="{40CBC503-1243-4242-B295-0980563A499A}" destId="{FCE0F374-0CCC-43CB-8EFB-E7FF1242E781}" srcOrd="0" destOrd="0" presId="urn:microsoft.com/office/officeart/2005/8/layout/bProcess3"/>
    <dgm:cxn modelId="{B890552B-3F0C-4ADA-BF3A-17EB38D72558}" type="presOf" srcId="{6F30ECFF-201B-4EAC-B887-18D34CF8A237}" destId="{2EAC3FC8-F38F-4496-8418-A0E9D6180939}" srcOrd="0" destOrd="0" presId="urn:microsoft.com/office/officeart/2005/8/layout/bProcess3"/>
    <dgm:cxn modelId="{FA421570-8D4B-4E1E-AA91-7C83B5C3EA83}" srcId="{1A3131FC-B2C1-4E9D-9118-3D471C4CF317}" destId="{40CBC503-1243-4242-B295-0980563A499A}" srcOrd="0" destOrd="0" parTransId="{036B7880-6E10-4ABE-927B-AE12FE4D9DFC}" sibTransId="{6C2B06B0-F3D3-460B-B501-9D95D6F04DD8}"/>
    <dgm:cxn modelId="{6DFF29D1-5679-4351-B24E-71A4B2F66672}" type="presOf" srcId="{6C2B06B0-F3D3-460B-B501-9D95D6F04DD8}" destId="{509D6753-AD17-440B-BC2F-8BB1F3DEAEB7}" srcOrd="1" destOrd="0" presId="urn:microsoft.com/office/officeart/2005/8/layout/bProcess3"/>
    <dgm:cxn modelId="{0249C896-0F07-42DF-A88E-5930C9EA6FDD}" type="presOf" srcId="{1A3131FC-B2C1-4E9D-9118-3D471C4CF317}" destId="{B77CB539-3078-4D98-8791-23E695920633}" srcOrd="0" destOrd="0" presId="urn:microsoft.com/office/officeart/2005/8/layout/bProcess3"/>
    <dgm:cxn modelId="{D98D3496-55C8-4DAA-BF36-2B8069502FB1}" type="presOf" srcId="{6F30ECFF-201B-4EAC-B887-18D34CF8A237}" destId="{A2203B68-EC69-4867-962F-42B4120C7ADD}" srcOrd="1" destOrd="0" presId="urn:microsoft.com/office/officeart/2005/8/layout/bProcess3"/>
    <dgm:cxn modelId="{00B0293D-ECC2-43A8-ADCB-4F1C94D2CD2F}" type="presOf" srcId="{DE817FF3-B516-40BB-80FA-6A41D84E59A1}" destId="{D844A777-0C7B-4A29-A437-CB22C357D28F}" srcOrd="0" destOrd="0" presId="urn:microsoft.com/office/officeart/2005/8/layout/bProcess3"/>
    <dgm:cxn modelId="{DA6F165D-9B8B-4CA6-A512-7F1C81D928FD}" srcId="{1A3131FC-B2C1-4E9D-9118-3D471C4CF317}" destId="{335D63EF-05AA-4DBC-9410-8E40BEA2147A}" srcOrd="2" destOrd="0" parTransId="{25A22B63-6476-4A02-8EB3-07E4DED508A6}" sibTransId="{2EF2D3D6-B6CF-4CF4-9E92-E978AE5249A5}"/>
    <dgm:cxn modelId="{93424261-67DA-48AD-9B86-A92627D8F939}" type="presOf" srcId="{6C2B06B0-F3D3-460B-B501-9D95D6F04DD8}" destId="{526903A4-F791-4212-BA7C-DB07C177874F}" srcOrd="0" destOrd="0" presId="urn:microsoft.com/office/officeart/2005/8/layout/bProcess3"/>
    <dgm:cxn modelId="{A69EFACE-34B4-4E4A-A0F0-915ADFB0D02D}" srcId="{1A3131FC-B2C1-4E9D-9118-3D471C4CF317}" destId="{DE817FF3-B516-40BB-80FA-6A41D84E59A1}" srcOrd="1" destOrd="0" parTransId="{6B8B7D0B-9F5A-4AC5-AFBD-63781B064238}" sibTransId="{6F30ECFF-201B-4EAC-B887-18D34CF8A237}"/>
    <dgm:cxn modelId="{68A4CFD9-8700-4B75-917E-CA107F1A7471}" type="presParOf" srcId="{B77CB539-3078-4D98-8791-23E695920633}" destId="{FCE0F374-0CCC-43CB-8EFB-E7FF1242E781}" srcOrd="0" destOrd="0" presId="urn:microsoft.com/office/officeart/2005/8/layout/bProcess3"/>
    <dgm:cxn modelId="{564DCBDF-6B84-4140-A699-4C9986E48EF3}" type="presParOf" srcId="{B77CB539-3078-4D98-8791-23E695920633}" destId="{526903A4-F791-4212-BA7C-DB07C177874F}" srcOrd="1" destOrd="0" presId="urn:microsoft.com/office/officeart/2005/8/layout/bProcess3"/>
    <dgm:cxn modelId="{AAEE8B14-C027-4E58-88CA-9809263A6037}" type="presParOf" srcId="{526903A4-F791-4212-BA7C-DB07C177874F}" destId="{509D6753-AD17-440B-BC2F-8BB1F3DEAEB7}" srcOrd="0" destOrd="0" presId="urn:microsoft.com/office/officeart/2005/8/layout/bProcess3"/>
    <dgm:cxn modelId="{6F22C910-35A5-4CF0-B10A-5BE58C569D40}" type="presParOf" srcId="{B77CB539-3078-4D98-8791-23E695920633}" destId="{D844A777-0C7B-4A29-A437-CB22C357D28F}" srcOrd="2" destOrd="0" presId="urn:microsoft.com/office/officeart/2005/8/layout/bProcess3"/>
    <dgm:cxn modelId="{44372F07-4F7F-40D1-84E4-10ED79EA1AF4}" type="presParOf" srcId="{B77CB539-3078-4D98-8791-23E695920633}" destId="{2EAC3FC8-F38F-4496-8418-A0E9D6180939}" srcOrd="3" destOrd="0" presId="urn:microsoft.com/office/officeart/2005/8/layout/bProcess3"/>
    <dgm:cxn modelId="{12534932-1069-4AA9-9419-A7B99C45B3C9}" type="presParOf" srcId="{2EAC3FC8-F38F-4496-8418-A0E9D6180939}" destId="{A2203B68-EC69-4867-962F-42B4120C7ADD}" srcOrd="0" destOrd="0" presId="urn:microsoft.com/office/officeart/2005/8/layout/bProcess3"/>
    <dgm:cxn modelId="{29C9B92E-65EB-468D-AA65-F4752564BF45}" type="presParOf" srcId="{B77CB539-3078-4D98-8791-23E695920633}" destId="{F55C9C08-6DD3-4B6B-B300-9509D250CE6A}" srcOrd="4"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48AFFEE-CCFD-4C15-9C3C-EF30929B0C84}" type="doc">
      <dgm:prSet loTypeId="urn:microsoft.com/office/officeart/2008/layout/VerticalAccentList" loCatId="list" qsTypeId="urn:microsoft.com/office/officeart/2005/8/quickstyle/simple1" qsCatId="simple" csTypeId="urn:microsoft.com/office/officeart/2005/8/colors/colorful2" csCatId="colorful" phldr="1"/>
      <dgm:spPr/>
      <dgm:t>
        <a:bodyPr/>
        <a:lstStyle/>
        <a:p>
          <a:endParaRPr lang="es-CO"/>
        </a:p>
      </dgm:t>
    </dgm:pt>
    <dgm:pt modelId="{E65FABC0-CB69-44A5-B536-D4EE28B5E4FD}">
      <dgm:prSet phldrT="[Texto]" custT="1"/>
      <dgm:spPr/>
      <dgm:t>
        <a:bodyPr/>
        <a:lstStyle/>
        <a:p>
          <a:r>
            <a:rPr lang="es-EC" sz="2000" b="1" smtClean="0"/>
            <a:t>H1:</a:t>
          </a:r>
          <a:r>
            <a:rPr lang="es-EC" sz="2000" smtClean="0"/>
            <a:t> Los atributos intrínsecos de calidad percibida mantienen una relación estadísticamente significativa con la intención de compra de pan integral.</a:t>
          </a:r>
          <a:endParaRPr lang="es-CO" sz="6000" b="1" cap="none" spc="0" dirty="0">
            <a:ln w="6600">
              <a:prstDash val="solid"/>
            </a:ln>
            <a:effectLst>
              <a:outerShdw dist="38100" dir="2700000" algn="tl" rotWithShape="0">
                <a:schemeClr val="accent2"/>
              </a:outerShdw>
            </a:effectLst>
          </a:endParaRPr>
        </a:p>
      </dgm:t>
    </dgm:pt>
    <dgm:pt modelId="{4DB9483F-38EF-4E0F-BF58-900C34B49F24}" type="parTrans" cxnId="{C15BF006-6101-427B-8DEA-B6B40536D79F}">
      <dgm:prSet/>
      <dgm:spPr/>
      <dgm:t>
        <a:bodyPr/>
        <a:lstStyle/>
        <a:p>
          <a:endParaRPr lang="es-CO" sz="2400"/>
        </a:p>
      </dgm:t>
    </dgm:pt>
    <dgm:pt modelId="{D9E3CDC2-4A98-4276-8986-2FCD3FB0BDE0}" type="sibTrans" cxnId="{C15BF006-6101-427B-8DEA-B6B40536D79F}">
      <dgm:prSet/>
      <dgm:spPr/>
      <dgm:t>
        <a:bodyPr/>
        <a:lstStyle/>
        <a:p>
          <a:endParaRPr lang="es-CO" sz="2400"/>
        </a:p>
      </dgm:t>
    </dgm:pt>
    <dgm:pt modelId="{3F95ED56-7129-426F-870B-FF5C250A361E}">
      <dgm:prSet phldrT="[Texto]" custT="1"/>
      <dgm:spPr/>
      <dgm:t>
        <a:bodyPr/>
        <a:lstStyle/>
        <a:p>
          <a:r>
            <a:rPr lang="es-EC" sz="2000" b="1" dirty="0" smtClean="0"/>
            <a:t>H2:</a:t>
          </a:r>
          <a:r>
            <a:rPr lang="es-EC" sz="2000" dirty="0" smtClean="0"/>
            <a:t> Existen diferencias significativas entre sexos respecto a la influencia de los atributos intrínsecos en la intención de compra de pan integral.</a:t>
          </a:r>
          <a:endParaRPr lang="es-CO" sz="2000" dirty="0"/>
        </a:p>
      </dgm:t>
    </dgm:pt>
    <dgm:pt modelId="{FAE5286A-9EEC-42C7-8FF1-84E1CC9F7802}" type="parTrans" cxnId="{E9581DDB-400E-40CC-8F2D-108090DCA852}">
      <dgm:prSet/>
      <dgm:spPr/>
      <dgm:t>
        <a:bodyPr/>
        <a:lstStyle/>
        <a:p>
          <a:endParaRPr lang="es-CO" sz="2400"/>
        </a:p>
      </dgm:t>
    </dgm:pt>
    <dgm:pt modelId="{A7AF5DFD-C53F-488F-9256-1D5E11AB6C0E}" type="sibTrans" cxnId="{E9581DDB-400E-40CC-8F2D-108090DCA852}">
      <dgm:prSet/>
      <dgm:spPr/>
      <dgm:t>
        <a:bodyPr/>
        <a:lstStyle/>
        <a:p>
          <a:endParaRPr lang="es-CO" sz="2400"/>
        </a:p>
      </dgm:t>
    </dgm:pt>
    <dgm:pt modelId="{F2CC1896-5453-4832-85A4-BCD81E84270E}">
      <dgm:prSet phldrT="[Texto]" custT="1"/>
      <dgm:spPr/>
      <dgm:t>
        <a:bodyPr/>
        <a:lstStyle/>
        <a:p>
          <a:r>
            <a:rPr lang="es-EC" sz="2000" b="1" dirty="0" smtClean="0"/>
            <a:t>H3:</a:t>
          </a:r>
          <a:r>
            <a:rPr lang="es-EC" sz="2000" dirty="0" smtClean="0"/>
            <a:t> Existen diferencias significativas entre rangos de edad con respecto a la influencia de los atributos intrínsecos en la intención de compra de pan integral.</a:t>
          </a:r>
          <a:endParaRPr lang="es-CO" sz="2000" dirty="0"/>
        </a:p>
      </dgm:t>
    </dgm:pt>
    <dgm:pt modelId="{ACC4348D-8802-4D8C-B97D-D60FFCAF1246}" type="parTrans" cxnId="{6329BB1C-B1E3-44FD-8366-C6512D6F9E30}">
      <dgm:prSet/>
      <dgm:spPr/>
      <dgm:t>
        <a:bodyPr/>
        <a:lstStyle/>
        <a:p>
          <a:endParaRPr lang="es-CO" sz="2400"/>
        </a:p>
      </dgm:t>
    </dgm:pt>
    <dgm:pt modelId="{CBEB1E5E-73F8-4C37-BF59-D3C4E879B338}" type="sibTrans" cxnId="{6329BB1C-B1E3-44FD-8366-C6512D6F9E30}">
      <dgm:prSet/>
      <dgm:spPr/>
      <dgm:t>
        <a:bodyPr/>
        <a:lstStyle/>
        <a:p>
          <a:endParaRPr lang="es-CO" sz="2400"/>
        </a:p>
      </dgm:t>
    </dgm:pt>
    <dgm:pt modelId="{CD1141A8-14DD-46C7-B2CB-B60EF3BB6B66}">
      <dgm:prSet custT="1"/>
      <dgm:spPr/>
      <dgm:t>
        <a:bodyPr/>
        <a:lstStyle/>
        <a:p>
          <a:r>
            <a:rPr lang="es-EC" sz="2000" b="1" dirty="0" smtClean="0"/>
            <a:t>H4:</a:t>
          </a:r>
          <a:r>
            <a:rPr lang="es-EC" sz="2000" dirty="0" smtClean="0"/>
            <a:t> Existen diferencias significativas en las diferentes administraciones zonales con respecto a la influencia de los atributos intrínsecos en la intención de compra de pan integral.</a:t>
          </a:r>
          <a:endParaRPr lang="es-CO" sz="2000" dirty="0"/>
        </a:p>
      </dgm:t>
    </dgm:pt>
    <dgm:pt modelId="{AB08EFA0-0CC0-4804-8672-42B75F34E7AD}" type="parTrans" cxnId="{ABF80201-8F68-4AF7-BEB2-8892B823AB02}">
      <dgm:prSet/>
      <dgm:spPr/>
      <dgm:t>
        <a:bodyPr/>
        <a:lstStyle/>
        <a:p>
          <a:endParaRPr lang="es-CO" sz="2400"/>
        </a:p>
      </dgm:t>
    </dgm:pt>
    <dgm:pt modelId="{BDC63525-899B-4CE1-91C1-572F2D4F85A0}" type="sibTrans" cxnId="{ABF80201-8F68-4AF7-BEB2-8892B823AB02}">
      <dgm:prSet/>
      <dgm:spPr/>
      <dgm:t>
        <a:bodyPr/>
        <a:lstStyle/>
        <a:p>
          <a:endParaRPr lang="es-CO" sz="2400"/>
        </a:p>
      </dgm:t>
    </dgm:pt>
    <dgm:pt modelId="{E4642BDE-0E96-4A00-8988-CE511304C41A}" type="pres">
      <dgm:prSet presAssocID="{548AFFEE-CCFD-4C15-9C3C-EF30929B0C84}" presName="Name0" presStyleCnt="0">
        <dgm:presLayoutVars>
          <dgm:chMax/>
          <dgm:chPref/>
          <dgm:dir/>
        </dgm:presLayoutVars>
      </dgm:prSet>
      <dgm:spPr/>
      <dgm:t>
        <a:bodyPr/>
        <a:lstStyle/>
        <a:p>
          <a:endParaRPr lang="es-CO"/>
        </a:p>
      </dgm:t>
    </dgm:pt>
    <dgm:pt modelId="{64C4F128-1C13-4C7B-B94C-371E572E6553}" type="pres">
      <dgm:prSet presAssocID="{E65FABC0-CB69-44A5-B536-D4EE28B5E4FD}" presName="parenttextcomposite" presStyleCnt="0"/>
      <dgm:spPr/>
    </dgm:pt>
    <dgm:pt modelId="{0DC81507-7C82-42BA-AEB7-A8E964B75386}" type="pres">
      <dgm:prSet presAssocID="{E65FABC0-CB69-44A5-B536-D4EE28B5E4FD}" presName="parenttext" presStyleLbl="revTx" presStyleIdx="0" presStyleCnt="4">
        <dgm:presLayoutVars>
          <dgm:chMax/>
          <dgm:chPref val="2"/>
          <dgm:bulletEnabled val="1"/>
        </dgm:presLayoutVars>
      </dgm:prSet>
      <dgm:spPr/>
      <dgm:t>
        <a:bodyPr/>
        <a:lstStyle/>
        <a:p>
          <a:endParaRPr lang="es-CO"/>
        </a:p>
      </dgm:t>
    </dgm:pt>
    <dgm:pt modelId="{33DA050E-F73A-4D0A-BCEE-E922972CD9AE}" type="pres">
      <dgm:prSet presAssocID="{E65FABC0-CB69-44A5-B536-D4EE28B5E4FD}" presName="parallelogramComposite" presStyleCnt="0"/>
      <dgm:spPr/>
    </dgm:pt>
    <dgm:pt modelId="{50A8C94A-1A27-460C-912F-EE754F3B5A90}" type="pres">
      <dgm:prSet presAssocID="{E65FABC0-CB69-44A5-B536-D4EE28B5E4FD}" presName="parallelogram1" presStyleLbl="alignNode1" presStyleIdx="0" presStyleCnt="28"/>
      <dgm:spPr/>
    </dgm:pt>
    <dgm:pt modelId="{25DB699A-9E18-4A97-A1D5-D4C3B1018AB4}" type="pres">
      <dgm:prSet presAssocID="{E65FABC0-CB69-44A5-B536-D4EE28B5E4FD}" presName="parallelogram2" presStyleLbl="alignNode1" presStyleIdx="1" presStyleCnt="28"/>
      <dgm:spPr/>
    </dgm:pt>
    <dgm:pt modelId="{772048C2-40C6-4424-952A-0F2AECC60E6E}" type="pres">
      <dgm:prSet presAssocID="{E65FABC0-CB69-44A5-B536-D4EE28B5E4FD}" presName="parallelogram3" presStyleLbl="alignNode1" presStyleIdx="2" presStyleCnt="28"/>
      <dgm:spPr/>
    </dgm:pt>
    <dgm:pt modelId="{825EFF06-1648-400B-A29A-3208F2692494}" type="pres">
      <dgm:prSet presAssocID="{E65FABC0-CB69-44A5-B536-D4EE28B5E4FD}" presName="parallelogram4" presStyleLbl="alignNode1" presStyleIdx="3" presStyleCnt="28"/>
      <dgm:spPr/>
    </dgm:pt>
    <dgm:pt modelId="{3EA35989-3D0A-4C63-A3E0-C19EDC87FB89}" type="pres">
      <dgm:prSet presAssocID="{E65FABC0-CB69-44A5-B536-D4EE28B5E4FD}" presName="parallelogram5" presStyleLbl="alignNode1" presStyleIdx="4" presStyleCnt="28"/>
      <dgm:spPr/>
    </dgm:pt>
    <dgm:pt modelId="{94D76CA8-32A6-450C-BD5A-EF8DF207EE83}" type="pres">
      <dgm:prSet presAssocID="{E65FABC0-CB69-44A5-B536-D4EE28B5E4FD}" presName="parallelogram6" presStyleLbl="alignNode1" presStyleIdx="5" presStyleCnt="28"/>
      <dgm:spPr/>
    </dgm:pt>
    <dgm:pt modelId="{997A5615-8A08-45F1-BD76-3C527755A546}" type="pres">
      <dgm:prSet presAssocID="{E65FABC0-CB69-44A5-B536-D4EE28B5E4FD}" presName="parallelogram7" presStyleLbl="alignNode1" presStyleIdx="6" presStyleCnt="28"/>
      <dgm:spPr/>
    </dgm:pt>
    <dgm:pt modelId="{A40A176B-325A-4AE0-BEEF-A2B46F41DB3C}" type="pres">
      <dgm:prSet presAssocID="{D9E3CDC2-4A98-4276-8986-2FCD3FB0BDE0}" presName="sibTrans" presStyleCnt="0"/>
      <dgm:spPr/>
    </dgm:pt>
    <dgm:pt modelId="{F3CEDD99-8A3C-4BD9-ADB9-C3EBC7773F56}" type="pres">
      <dgm:prSet presAssocID="{3F95ED56-7129-426F-870B-FF5C250A361E}" presName="parenttextcomposite" presStyleCnt="0"/>
      <dgm:spPr/>
    </dgm:pt>
    <dgm:pt modelId="{E30D0412-22C6-42E0-A76E-3321E468F981}" type="pres">
      <dgm:prSet presAssocID="{3F95ED56-7129-426F-870B-FF5C250A361E}" presName="parenttext" presStyleLbl="revTx" presStyleIdx="1" presStyleCnt="4">
        <dgm:presLayoutVars>
          <dgm:chMax/>
          <dgm:chPref val="2"/>
          <dgm:bulletEnabled val="1"/>
        </dgm:presLayoutVars>
      </dgm:prSet>
      <dgm:spPr/>
      <dgm:t>
        <a:bodyPr/>
        <a:lstStyle/>
        <a:p>
          <a:endParaRPr lang="es-CO"/>
        </a:p>
      </dgm:t>
    </dgm:pt>
    <dgm:pt modelId="{32100BF3-15C1-41A1-81F2-8EBC4DD853CA}" type="pres">
      <dgm:prSet presAssocID="{3F95ED56-7129-426F-870B-FF5C250A361E}" presName="parallelogramComposite" presStyleCnt="0"/>
      <dgm:spPr/>
    </dgm:pt>
    <dgm:pt modelId="{B8C38375-4B7C-4B1B-8C66-D1E6E79B314C}" type="pres">
      <dgm:prSet presAssocID="{3F95ED56-7129-426F-870B-FF5C250A361E}" presName="parallelogram1" presStyleLbl="alignNode1" presStyleIdx="7" presStyleCnt="28"/>
      <dgm:spPr/>
    </dgm:pt>
    <dgm:pt modelId="{FD09EFEF-CAEE-4C79-849D-4DF38B15506F}" type="pres">
      <dgm:prSet presAssocID="{3F95ED56-7129-426F-870B-FF5C250A361E}" presName="parallelogram2" presStyleLbl="alignNode1" presStyleIdx="8" presStyleCnt="28"/>
      <dgm:spPr/>
    </dgm:pt>
    <dgm:pt modelId="{AE86E466-04B3-4A36-9745-0215BA67AA11}" type="pres">
      <dgm:prSet presAssocID="{3F95ED56-7129-426F-870B-FF5C250A361E}" presName="parallelogram3" presStyleLbl="alignNode1" presStyleIdx="9" presStyleCnt="28"/>
      <dgm:spPr/>
    </dgm:pt>
    <dgm:pt modelId="{91B2C7E3-7BD7-4717-ABEF-71F360C64F8F}" type="pres">
      <dgm:prSet presAssocID="{3F95ED56-7129-426F-870B-FF5C250A361E}" presName="parallelogram4" presStyleLbl="alignNode1" presStyleIdx="10" presStyleCnt="28"/>
      <dgm:spPr/>
    </dgm:pt>
    <dgm:pt modelId="{ED72853C-6897-4547-B715-F67A7F54CBCB}" type="pres">
      <dgm:prSet presAssocID="{3F95ED56-7129-426F-870B-FF5C250A361E}" presName="parallelogram5" presStyleLbl="alignNode1" presStyleIdx="11" presStyleCnt="28"/>
      <dgm:spPr/>
    </dgm:pt>
    <dgm:pt modelId="{3F1FE783-B5F7-41CA-A34E-D0633F61E5E4}" type="pres">
      <dgm:prSet presAssocID="{3F95ED56-7129-426F-870B-FF5C250A361E}" presName="parallelogram6" presStyleLbl="alignNode1" presStyleIdx="12" presStyleCnt="28"/>
      <dgm:spPr/>
    </dgm:pt>
    <dgm:pt modelId="{475BF96E-0198-4BA9-A85F-20104ED54586}" type="pres">
      <dgm:prSet presAssocID="{3F95ED56-7129-426F-870B-FF5C250A361E}" presName="parallelogram7" presStyleLbl="alignNode1" presStyleIdx="13" presStyleCnt="28"/>
      <dgm:spPr/>
    </dgm:pt>
    <dgm:pt modelId="{0E836133-BBD6-4D5A-9268-A84E7233DBEB}" type="pres">
      <dgm:prSet presAssocID="{A7AF5DFD-C53F-488F-9256-1D5E11AB6C0E}" presName="sibTrans" presStyleCnt="0"/>
      <dgm:spPr/>
    </dgm:pt>
    <dgm:pt modelId="{9011ADFA-B7F2-42E3-B9CD-BC0EC5CD10C6}" type="pres">
      <dgm:prSet presAssocID="{F2CC1896-5453-4832-85A4-BCD81E84270E}" presName="parenttextcomposite" presStyleCnt="0"/>
      <dgm:spPr/>
    </dgm:pt>
    <dgm:pt modelId="{64052844-B957-411B-B5F8-0F7BC04955D2}" type="pres">
      <dgm:prSet presAssocID="{F2CC1896-5453-4832-85A4-BCD81E84270E}" presName="parenttext" presStyleLbl="revTx" presStyleIdx="2" presStyleCnt="4">
        <dgm:presLayoutVars>
          <dgm:chMax/>
          <dgm:chPref val="2"/>
          <dgm:bulletEnabled val="1"/>
        </dgm:presLayoutVars>
      </dgm:prSet>
      <dgm:spPr/>
      <dgm:t>
        <a:bodyPr/>
        <a:lstStyle/>
        <a:p>
          <a:endParaRPr lang="es-CO"/>
        </a:p>
      </dgm:t>
    </dgm:pt>
    <dgm:pt modelId="{FFE2444E-6CE2-4DDC-B795-89B61F70E5F0}" type="pres">
      <dgm:prSet presAssocID="{F2CC1896-5453-4832-85A4-BCD81E84270E}" presName="parallelogramComposite" presStyleCnt="0"/>
      <dgm:spPr/>
    </dgm:pt>
    <dgm:pt modelId="{B11938FC-C2CF-441C-8AA5-33EC9433D887}" type="pres">
      <dgm:prSet presAssocID="{F2CC1896-5453-4832-85A4-BCD81E84270E}" presName="parallelogram1" presStyleLbl="alignNode1" presStyleIdx="14" presStyleCnt="28"/>
      <dgm:spPr/>
    </dgm:pt>
    <dgm:pt modelId="{F5B3DB36-A9FD-4AC3-8A51-4C4CF6E06C21}" type="pres">
      <dgm:prSet presAssocID="{F2CC1896-5453-4832-85A4-BCD81E84270E}" presName="parallelogram2" presStyleLbl="alignNode1" presStyleIdx="15" presStyleCnt="28"/>
      <dgm:spPr/>
    </dgm:pt>
    <dgm:pt modelId="{E672E4B2-D4B2-41EB-931C-06B582931138}" type="pres">
      <dgm:prSet presAssocID="{F2CC1896-5453-4832-85A4-BCD81E84270E}" presName="parallelogram3" presStyleLbl="alignNode1" presStyleIdx="16" presStyleCnt="28"/>
      <dgm:spPr/>
    </dgm:pt>
    <dgm:pt modelId="{3D867A90-EA57-470B-BFF4-2303EBD040B6}" type="pres">
      <dgm:prSet presAssocID="{F2CC1896-5453-4832-85A4-BCD81E84270E}" presName="parallelogram4" presStyleLbl="alignNode1" presStyleIdx="17" presStyleCnt="28"/>
      <dgm:spPr/>
    </dgm:pt>
    <dgm:pt modelId="{EAB39079-F682-423C-A757-8C7BF5F589DD}" type="pres">
      <dgm:prSet presAssocID="{F2CC1896-5453-4832-85A4-BCD81E84270E}" presName="parallelogram5" presStyleLbl="alignNode1" presStyleIdx="18" presStyleCnt="28"/>
      <dgm:spPr/>
    </dgm:pt>
    <dgm:pt modelId="{69AEAB8E-9F9F-487D-8F88-017008FAFDCA}" type="pres">
      <dgm:prSet presAssocID="{F2CC1896-5453-4832-85A4-BCD81E84270E}" presName="parallelogram6" presStyleLbl="alignNode1" presStyleIdx="19" presStyleCnt="28"/>
      <dgm:spPr/>
    </dgm:pt>
    <dgm:pt modelId="{9F39854C-0969-41CA-B34A-FCECF47DA072}" type="pres">
      <dgm:prSet presAssocID="{F2CC1896-5453-4832-85A4-BCD81E84270E}" presName="parallelogram7" presStyleLbl="alignNode1" presStyleIdx="20" presStyleCnt="28"/>
      <dgm:spPr/>
    </dgm:pt>
    <dgm:pt modelId="{6DC4FC72-EC83-49A9-BB5D-65AA1D72C98E}" type="pres">
      <dgm:prSet presAssocID="{CBEB1E5E-73F8-4C37-BF59-D3C4E879B338}" presName="sibTrans" presStyleCnt="0"/>
      <dgm:spPr/>
    </dgm:pt>
    <dgm:pt modelId="{4357C8CF-B34B-4182-83AE-8E58157632A5}" type="pres">
      <dgm:prSet presAssocID="{CD1141A8-14DD-46C7-B2CB-B60EF3BB6B66}" presName="parenttextcomposite" presStyleCnt="0"/>
      <dgm:spPr/>
    </dgm:pt>
    <dgm:pt modelId="{9CE84A10-8620-408D-8668-7146FC59B062}" type="pres">
      <dgm:prSet presAssocID="{CD1141A8-14DD-46C7-B2CB-B60EF3BB6B66}" presName="parenttext" presStyleLbl="revTx" presStyleIdx="3" presStyleCnt="4">
        <dgm:presLayoutVars>
          <dgm:chMax/>
          <dgm:chPref val="2"/>
          <dgm:bulletEnabled val="1"/>
        </dgm:presLayoutVars>
      </dgm:prSet>
      <dgm:spPr/>
      <dgm:t>
        <a:bodyPr/>
        <a:lstStyle/>
        <a:p>
          <a:endParaRPr lang="es-CO"/>
        </a:p>
      </dgm:t>
    </dgm:pt>
    <dgm:pt modelId="{A7326CB5-71D1-4178-9BD8-CAA81365A126}" type="pres">
      <dgm:prSet presAssocID="{CD1141A8-14DD-46C7-B2CB-B60EF3BB6B66}" presName="parallelogramComposite" presStyleCnt="0"/>
      <dgm:spPr/>
    </dgm:pt>
    <dgm:pt modelId="{2AF0AFCE-7ED7-419D-917E-C99727CD8F25}" type="pres">
      <dgm:prSet presAssocID="{CD1141A8-14DD-46C7-B2CB-B60EF3BB6B66}" presName="parallelogram1" presStyleLbl="alignNode1" presStyleIdx="21" presStyleCnt="28"/>
      <dgm:spPr/>
    </dgm:pt>
    <dgm:pt modelId="{5CD7E4C6-765F-4809-9FDC-3D3088EB0FEE}" type="pres">
      <dgm:prSet presAssocID="{CD1141A8-14DD-46C7-B2CB-B60EF3BB6B66}" presName="parallelogram2" presStyleLbl="alignNode1" presStyleIdx="22" presStyleCnt="28"/>
      <dgm:spPr/>
    </dgm:pt>
    <dgm:pt modelId="{34EDE1D8-C922-4737-8C0A-ADEEA4AF6D46}" type="pres">
      <dgm:prSet presAssocID="{CD1141A8-14DD-46C7-B2CB-B60EF3BB6B66}" presName="parallelogram3" presStyleLbl="alignNode1" presStyleIdx="23" presStyleCnt="28"/>
      <dgm:spPr/>
    </dgm:pt>
    <dgm:pt modelId="{31874F26-561F-476C-A331-E80151A5795B}" type="pres">
      <dgm:prSet presAssocID="{CD1141A8-14DD-46C7-B2CB-B60EF3BB6B66}" presName="parallelogram4" presStyleLbl="alignNode1" presStyleIdx="24" presStyleCnt="28"/>
      <dgm:spPr/>
    </dgm:pt>
    <dgm:pt modelId="{D90AA3F2-B074-4307-89D5-D721A2DA0163}" type="pres">
      <dgm:prSet presAssocID="{CD1141A8-14DD-46C7-B2CB-B60EF3BB6B66}" presName="parallelogram5" presStyleLbl="alignNode1" presStyleIdx="25" presStyleCnt="28"/>
      <dgm:spPr/>
    </dgm:pt>
    <dgm:pt modelId="{640D77C9-B706-4950-B8C4-0D7E4631F2E4}" type="pres">
      <dgm:prSet presAssocID="{CD1141A8-14DD-46C7-B2CB-B60EF3BB6B66}" presName="parallelogram6" presStyleLbl="alignNode1" presStyleIdx="26" presStyleCnt="28"/>
      <dgm:spPr/>
    </dgm:pt>
    <dgm:pt modelId="{CFE66102-4555-4338-B75E-F27906C04317}" type="pres">
      <dgm:prSet presAssocID="{CD1141A8-14DD-46C7-B2CB-B60EF3BB6B66}" presName="parallelogram7" presStyleLbl="alignNode1" presStyleIdx="27" presStyleCnt="28"/>
      <dgm:spPr/>
    </dgm:pt>
  </dgm:ptLst>
  <dgm:cxnLst>
    <dgm:cxn modelId="{B85E1099-D51A-49AD-8781-AB1B460131FE}" type="presOf" srcId="{F2CC1896-5453-4832-85A4-BCD81E84270E}" destId="{64052844-B957-411B-B5F8-0F7BC04955D2}" srcOrd="0" destOrd="0" presId="urn:microsoft.com/office/officeart/2008/layout/VerticalAccentList"/>
    <dgm:cxn modelId="{6329BB1C-B1E3-44FD-8366-C6512D6F9E30}" srcId="{548AFFEE-CCFD-4C15-9C3C-EF30929B0C84}" destId="{F2CC1896-5453-4832-85A4-BCD81E84270E}" srcOrd="2" destOrd="0" parTransId="{ACC4348D-8802-4D8C-B97D-D60FFCAF1246}" sibTransId="{CBEB1E5E-73F8-4C37-BF59-D3C4E879B338}"/>
    <dgm:cxn modelId="{4E53D1B2-336C-46F6-9777-BB227028A724}" type="presOf" srcId="{CD1141A8-14DD-46C7-B2CB-B60EF3BB6B66}" destId="{9CE84A10-8620-408D-8668-7146FC59B062}" srcOrd="0" destOrd="0" presId="urn:microsoft.com/office/officeart/2008/layout/VerticalAccentList"/>
    <dgm:cxn modelId="{ABF80201-8F68-4AF7-BEB2-8892B823AB02}" srcId="{548AFFEE-CCFD-4C15-9C3C-EF30929B0C84}" destId="{CD1141A8-14DD-46C7-B2CB-B60EF3BB6B66}" srcOrd="3" destOrd="0" parTransId="{AB08EFA0-0CC0-4804-8672-42B75F34E7AD}" sibTransId="{BDC63525-899B-4CE1-91C1-572F2D4F85A0}"/>
    <dgm:cxn modelId="{E1F23631-8519-4798-914A-A1532C34D8FB}" type="presOf" srcId="{3F95ED56-7129-426F-870B-FF5C250A361E}" destId="{E30D0412-22C6-42E0-A76E-3321E468F981}" srcOrd="0" destOrd="0" presId="urn:microsoft.com/office/officeart/2008/layout/VerticalAccentList"/>
    <dgm:cxn modelId="{18FCE718-4065-4361-88B1-BE6C92C5157B}" type="presOf" srcId="{E65FABC0-CB69-44A5-B536-D4EE28B5E4FD}" destId="{0DC81507-7C82-42BA-AEB7-A8E964B75386}" srcOrd="0" destOrd="0" presId="urn:microsoft.com/office/officeart/2008/layout/VerticalAccentList"/>
    <dgm:cxn modelId="{E9581DDB-400E-40CC-8F2D-108090DCA852}" srcId="{548AFFEE-CCFD-4C15-9C3C-EF30929B0C84}" destId="{3F95ED56-7129-426F-870B-FF5C250A361E}" srcOrd="1" destOrd="0" parTransId="{FAE5286A-9EEC-42C7-8FF1-84E1CC9F7802}" sibTransId="{A7AF5DFD-C53F-488F-9256-1D5E11AB6C0E}"/>
    <dgm:cxn modelId="{4EFA5121-C360-4A27-9787-2EF6DC82EB8F}" type="presOf" srcId="{548AFFEE-CCFD-4C15-9C3C-EF30929B0C84}" destId="{E4642BDE-0E96-4A00-8988-CE511304C41A}" srcOrd="0" destOrd="0" presId="urn:microsoft.com/office/officeart/2008/layout/VerticalAccentList"/>
    <dgm:cxn modelId="{C15BF006-6101-427B-8DEA-B6B40536D79F}" srcId="{548AFFEE-CCFD-4C15-9C3C-EF30929B0C84}" destId="{E65FABC0-CB69-44A5-B536-D4EE28B5E4FD}" srcOrd="0" destOrd="0" parTransId="{4DB9483F-38EF-4E0F-BF58-900C34B49F24}" sibTransId="{D9E3CDC2-4A98-4276-8986-2FCD3FB0BDE0}"/>
    <dgm:cxn modelId="{FBDD0E2C-73C0-498E-BA0D-205D98D762B1}" type="presParOf" srcId="{E4642BDE-0E96-4A00-8988-CE511304C41A}" destId="{64C4F128-1C13-4C7B-B94C-371E572E6553}" srcOrd="0" destOrd="0" presId="urn:microsoft.com/office/officeart/2008/layout/VerticalAccentList"/>
    <dgm:cxn modelId="{4935C05C-DCF7-4CC0-9550-D9250466C7BF}" type="presParOf" srcId="{64C4F128-1C13-4C7B-B94C-371E572E6553}" destId="{0DC81507-7C82-42BA-AEB7-A8E964B75386}" srcOrd="0" destOrd="0" presId="urn:microsoft.com/office/officeart/2008/layout/VerticalAccentList"/>
    <dgm:cxn modelId="{A0144029-52A4-4145-8FEC-B9A6B9566500}" type="presParOf" srcId="{E4642BDE-0E96-4A00-8988-CE511304C41A}" destId="{33DA050E-F73A-4D0A-BCEE-E922972CD9AE}" srcOrd="1" destOrd="0" presId="urn:microsoft.com/office/officeart/2008/layout/VerticalAccentList"/>
    <dgm:cxn modelId="{CE084C15-B676-4EDD-9364-9F46B16BB706}" type="presParOf" srcId="{33DA050E-F73A-4D0A-BCEE-E922972CD9AE}" destId="{50A8C94A-1A27-460C-912F-EE754F3B5A90}" srcOrd="0" destOrd="0" presId="urn:microsoft.com/office/officeart/2008/layout/VerticalAccentList"/>
    <dgm:cxn modelId="{58BAE420-42D4-4812-851C-FD8705A00937}" type="presParOf" srcId="{33DA050E-F73A-4D0A-BCEE-E922972CD9AE}" destId="{25DB699A-9E18-4A97-A1D5-D4C3B1018AB4}" srcOrd="1" destOrd="0" presId="urn:microsoft.com/office/officeart/2008/layout/VerticalAccentList"/>
    <dgm:cxn modelId="{68B176C0-F247-40DF-AA41-584C5C3A0F9A}" type="presParOf" srcId="{33DA050E-F73A-4D0A-BCEE-E922972CD9AE}" destId="{772048C2-40C6-4424-952A-0F2AECC60E6E}" srcOrd="2" destOrd="0" presId="urn:microsoft.com/office/officeart/2008/layout/VerticalAccentList"/>
    <dgm:cxn modelId="{89513F5D-0D31-4FFC-8231-176DBBF195EF}" type="presParOf" srcId="{33DA050E-F73A-4D0A-BCEE-E922972CD9AE}" destId="{825EFF06-1648-400B-A29A-3208F2692494}" srcOrd="3" destOrd="0" presId="urn:microsoft.com/office/officeart/2008/layout/VerticalAccentList"/>
    <dgm:cxn modelId="{D050DFF8-2452-4710-97DD-8CE95D203087}" type="presParOf" srcId="{33DA050E-F73A-4D0A-BCEE-E922972CD9AE}" destId="{3EA35989-3D0A-4C63-A3E0-C19EDC87FB89}" srcOrd="4" destOrd="0" presId="urn:microsoft.com/office/officeart/2008/layout/VerticalAccentList"/>
    <dgm:cxn modelId="{9C4D7000-822B-40DE-8FB1-B0BC7EF0E787}" type="presParOf" srcId="{33DA050E-F73A-4D0A-BCEE-E922972CD9AE}" destId="{94D76CA8-32A6-450C-BD5A-EF8DF207EE83}" srcOrd="5" destOrd="0" presId="urn:microsoft.com/office/officeart/2008/layout/VerticalAccentList"/>
    <dgm:cxn modelId="{067440BA-1A0B-4607-83A5-7E3889775D07}" type="presParOf" srcId="{33DA050E-F73A-4D0A-BCEE-E922972CD9AE}" destId="{997A5615-8A08-45F1-BD76-3C527755A546}" srcOrd="6" destOrd="0" presId="urn:microsoft.com/office/officeart/2008/layout/VerticalAccentList"/>
    <dgm:cxn modelId="{3B70CBA3-0F98-4409-B6D0-6EDF1566A512}" type="presParOf" srcId="{E4642BDE-0E96-4A00-8988-CE511304C41A}" destId="{A40A176B-325A-4AE0-BEEF-A2B46F41DB3C}" srcOrd="2" destOrd="0" presId="urn:microsoft.com/office/officeart/2008/layout/VerticalAccentList"/>
    <dgm:cxn modelId="{18C3BCE4-0E84-48EE-8EBA-D69E898CE531}" type="presParOf" srcId="{E4642BDE-0E96-4A00-8988-CE511304C41A}" destId="{F3CEDD99-8A3C-4BD9-ADB9-C3EBC7773F56}" srcOrd="3" destOrd="0" presId="urn:microsoft.com/office/officeart/2008/layout/VerticalAccentList"/>
    <dgm:cxn modelId="{8AE7C1B9-B8B4-4AF9-8A11-B30EEFE66671}" type="presParOf" srcId="{F3CEDD99-8A3C-4BD9-ADB9-C3EBC7773F56}" destId="{E30D0412-22C6-42E0-A76E-3321E468F981}" srcOrd="0" destOrd="0" presId="urn:microsoft.com/office/officeart/2008/layout/VerticalAccentList"/>
    <dgm:cxn modelId="{89EBC83F-93AA-49FD-BF29-C6559E919B1C}" type="presParOf" srcId="{E4642BDE-0E96-4A00-8988-CE511304C41A}" destId="{32100BF3-15C1-41A1-81F2-8EBC4DD853CA}" srcOrd="4" destOrd="0" presId="urn:microsoft.com/office/officeart/2008/layout/VerticalAccentList"/>
    <dgm:cxn modelId="{8CDE3B5B-78FB-4B2D-B7E7-902FAABF0A09}" type="presParOf" srcId="{32100BF3-15C1-41A1-81F2-8EBC4DD853CA}" destId="{B8C38375-4B7C-4B1B-8C66-D1E6E79B314C}" srcOrd="0" destOrd="0" presId="urn:microsoft.com/office/officeart/2008/layout/VerticalAccentList"/>
    <dgm:cxn modelId="{240188B4-B0D9-4AD4-8991-D67E8F9C44E0}" type="presParOf" srcId="{32100BF3-15C1-41A1-81F2-8EBC4DD853CA}" destId="{FD09EFEF-CAEE-4C79-849D-4DF38B15506F}" srcOrd="1" destOrd="0" presId="urn:microsoft.com/office/officeart/2008/layout/VerticalAccentList"/>
    <dgm:cxn modelId="{FE33F50E-3361-4B89-898A-731AE37129D1}" type="presParOf" srcId="{32100BF3-15C1-41A1-81F2-8EBC4DD853CA}" destId="{AE86E466-04B3-4A36-9745-0215BA67AA11}" srcOrd="2" destOrd="0" presId="urn:microsoft.com/office/officeart/2008/layout/VerticalAccentList"/>
    <dgm:cxn modelId="{D66F2F4D-882C-4E64-9DB2-A766DD809965}" type="presParOf" srcId="{32100BF3-15C1-41A1-81F2-8EBC4DD853CA}" destId="{91B2C7E3-7BD7-4717-ABEF-71F360C64F8F}" srcOrd="3" destOrd="0" presId="urn:microsoft.com/office/officeart/2008/layout/VerticalAccentList"/>
    <dgm:cxn modelId="{B66813C3-4869-433D-8A35-FA9E82E32DC4}" type="presParOf" srcId="{32100BF3-15C1-41A1-81F2-8EBC4DD853CA}" destId="{ED72853C-6897-4547-B715-F67A7F54CBCB}" srcOrd="4" destOrd="0" presId="urn:microsoft.com/office/officeart/2008/layout/VerticalAccentList"/>
    <dgm:cxn modelId="{E607965F-79F9-494A-8586-D1C82E217711}" type="presParOf" srcId="{32100BF3-15C1-41A1-81F2-8EBC4DD853CA}" destId="{3F1FE783-B5F7-41CA-A34E-D0633F61E5E4}" srcOrd="5" destOrd="0" presId="urn:microsoft.com/office/officeart/2008/layout/VerticalAccentList"/>
    <dgm:cxn modelId="{B6EC502F-771E-4D30-AA24-667B2526912A}" type="presParOf" srcId="{32100BF3-15C1-41A1-81F2-8EBC4DD853CA}" destId="{475BF96E-0198-4BA9-A85F-20104ED54586}" srcOrd="6" destOrd="0" presId="urn:microsoft.com/office/officeart/2008/layout/VerticalAccentList"/>
    <dgm:cxn modelId="{578EB27D-B523-45D1-8812-EF32B299F49E}" type="presParOf" srcId="{E4642BDE-0E96-4A00-8988-CE511304C41A}" destId="{0E836133-BBD6-4D5A-9268-A84E7233DBEB}" srcOrd="5" destOrd="0" presId="urn:microsoft.com/office/officeart/2008/layout/VerticalAccentList"/>
    <dgm:cxn modelId="{F0763D08-618E-4A3D-B9A6-71E6A7F313D6}" type="presParOf" srcId="{E4642BDE-0E96-4A00-8988-CE511304C41A}" destId="{9011ADFA-B7F2-42E3-B9CD-BC0EC5CD10C6}" srcOrd="6" destOrd="0" presId="urn:microsoft.com/office/officeart/2008/layout/VerticalAccentList"/>
    <dgm:cxn modelId="{1EDE2D61-012D-485D-B48A-8FF42B0DA20A}" type="presParOf" srcId="{9011ADFA-B7F2-42E3-B9CD-BC0EC5CD10C6}" destId="{64052844-B957-411B-B5F8-0F7BC04955D2}" srcOrd="0" destOrd="0" presId="urn:microsoft.com/office/officeart/2008/layout/VerticalAccentList"/>
    <dgm:cxn modelId="{FBEABF84-9AAB-4416-9422-088DE14D1B62}" type="presParOf" srcId="{E4642BDE-0E96-4A00-8988-CE511304C41A}" destId="{FFE2444E-6CE2-4DDC-B795-89B61F70E5F0}" srcOrd="7" destOrd="0" presId="urn:microsoft.com/office/officeart/2008/layout/VerticalAccentList"/>
    <dgm:cxn modelId="{3F21F5A6-A5C0-430D-985D-6A58769D87B5}" type="presParOf" srcId="{FFE2444E-6CE2-4DDC-B795-89B61F70E5F0}" destId="{B11938FC-C2CF-441C-8AA5-33EC9433D887}" srcOrd="0" destOrd="0" presId="urn:microsoft.com/office/officeart/2008/layout/VerticalAccentList"/>
    <dgm:cxn modelId="{F26B6064-FB57-48A0-A290-E0249853B0D2}" type="presParOf" srcId="{FFE2444E-6CE2-4DDC-B795-89B61F70E5F0}" destId="{F5B3DB36-A9FD-4AC3-8A51-4C4CF6E06C21}" srcOrd="1" destOrd="0" presId="urn:microsoft.com/office/officeart/2008/layout/VerticalAccentList"/>
    <dgm:cxn modelId="{96196E08-A021-47C3-907B-4533A2EC24C9}" type="presParOf" srcId="{FFE2444E-6CE2-4DDC-B795-89B61F70E5F0}" destId="{E672E4B2-D4B2-41EB-931C-06B582931138}" srcOrd="2" destOrd="0" presId="urn:microsoft.com/office/officeart/2008/layout/VerticalAccentList"/>
    <dgm:cxn modelId="{4160868F-ECFF-481F-B1B1-78B9C874F944}" type="presParOf" srcId="{FFE2444E-6CE2-4DDC-B795-89B61F70E5F0}" destId="{3D867A90-EA57-470B-BFF4-2303EBD040B6}" srcOrd="3" destOrd="0" presId="urn:microsoft.com/office/officeart/2008/layout/VerticalAccentList"/>
    <dgm:cxn modelId="{1A5725D5-47D1-414F-9D7E-DD08B76B1D52}" type="presParOf" srcId="{FFE2444E-6CE2-4DDC-B795-89B61F70E5F0}" destId="{EAB39079-F682-423C-A757-8C7BF5F589DD}" srcOrd="4" destOrd="0" presId="urn:microsoft.com/office/officeart/2008/layout/VerticalAccentList"/>
    <dgm:cxn modelId="{3E67E769-5D5D-4540-8E93-0F146521CF5F}" type="presParOf" srcId="{FFE2444E-6CE2-4DDC-B795-89B61F70E5F0}" destId="{69AEAB8E-9F9F-487D-8F88-017008FAFDCA}" srcOrd="5" destOrd="0" presId="urn:microsoft.com/office/officeart/2008/layout/VerticalAccentList"/>
    <dgm:cxn modelId="{AE0A7F9E-A351-4D57-8791-35819D3877C9}" type="presParOf" srcId="{FFE2444E-6CE2-4DDC-B795-89B61F70E5F0}" destId="{9F39854C-0969-41CA-B34A-FCECF47DA072}" srcOrd="6" destOrd="0" presId="urn:microsoft.com/office/officeart/2008/layout/VerticalAccentList"/>
    <dgm:cxn modelId="{337C0735-C2B5-48B3-BA59-F27FCAB242B6}" type="presParOf" srcId="{E4642BDE-0E96-4A00-8988-CE511304C41A}" destId="{6DC4FC72-EC83-49A9-BB5D-65AA1D72C98E}" srcOrd="8" destOrd="0" presId="urn:microsoft.com/office/officeart/2008/layout/VerticalAccentList"/>
    <dgm:cxn modelId="{F1094B6D-D2A5-4D57-85B8-66D030351F57}" type="presParOf" srcId="{E4642BDE-0E96-4A00-8988-CE511304C41A}" destId="{4357C8CF-B34B-4182-83AE-8E58157632A5}" srcOrd="9" destOrd="0" presId="urn:microsoft.com/office/officeart/2008/layout/VerticalAccentList"/>
    <dgm:cxn modelId="{52E858BE-A214-403C-B8B9-B1405972072C}" type="presParOf" srcId="{4357C8CF-B34B-4182-83AE-8E58157632A5}" destId="{9CE84A10-8620-408D-8668-7146FC59B062}" srcOrd="0" destOrd="0" presId="urn:microsoft.com/office/officeart/2008/layout/VerticalAccentList"/>
    <dgm:cxn modelId="{0E3AECA4-D9C8-4F44-BE5D-799F77A12C7D}" type="presParOf" srcId="{E4642BDE-0E96-4A00-8988-CE511304C41A}" destId="{A7326CB5-71D1-4178-9BD8-CAA81365A126}" srcOrd="10" destOrd="0" presId="urn:microsoft.com/office/officeart/2008/layout/VerticalAccentList"/>
    <dgm:cxn modelId="{C6B245DA-0074-4931-AAE9-5A8AA9FB52CB}" type="presParOf" srcId="{A7326CB5-71D1-4178-9BD8-CAA81365A126}" destId="{2AF0AFCE-7ED7-419D-917E-C99727CD8F25}" srcOrd="0" destOrd="0" presId="urn:microsoft.com/office/officeart/2008/layout/VerticalAccentList"/>
    <dgm:cxn modelId="{8824BFA3-8A5D-4824-A94A-F5FE443B96FC}" type="presParOf" srcId="{A7326CB5-71D1-4178-9BD8-CAA81365A126}" destId="{5CD7E4C6-765F-4809-9FDC-3D3088EB0FEE}" srcOrd="1" destOrd="0" presId="urn:microsoft.com/office/officeart/2008/layout/VerticalAccentList"/>
    <dgm:cxn modelId="{B6E6AFDB-25C8-43AF-88E1-02033944B7BE}" type="presParOf" srcId="{A7326CB5-71D1-4178-9BD8-CAA81365A126}" destId="{34EDE1D8-C922-4737-8C0A-ADEEA4AF6D46}" srcOrd="2" destOrd="0" presId="urn:microsoft.com/office/officeart/2008/layout/VerticalAccentList"/>
    <dgm:cxn modelId="{921F0A11-7A00-4F73-B8E0-CE46757D9FF9}" type="presParOf" srcId="{A7326CB5-71D1-4178-9BD8-CAA81365A126}" destId="{31874F26-561F-476C-A331-E80151A5795B}" srcOrd="3" destOrd="0" presId="urn:microsoft.com/office/officeart/2008/layout/VerticalAccentList"/>
    <dgm:cxn modelId="{8861CD70-6286-49F7-84E4-11D1F10D141E}" type="presParOf" srcId="{A7326CB5-71D1-4178-9BD8-CAA81365A126}" destId="{D90AA3F2-B074-4307-89D5-D721A2DA0163}" srcOrd="4" destOrd="0" presId="urn:microsoft.com/office/officeart/2008/layout/VerticalAccentList"/>
    <dgm:cxn modelId="{32792908-BE92-47F9-A848-C1BC4CCD98BE}" type="presParOf" srcId="{A7326CB5-71D1-4178-9BD8-CAA81365A126}" destId="{640D77C9-B706-4950-B8C4-0D7E4631F2E4}" srcOrd="5" destOrd="0" presId="urn:microsoft.com/office/officeart/2008/layout/VerticalAccentList"/>
    <dgm:cxn modelId="{8A979F50-4D89-495F-92C4-A60DFC42DBA8}" type="presParOf" srcId="{A7326CB5-71D1-4178-9BD8-CAA81365A126}" destId="{CFE66102-4555-4338-B75E-F27906C04317}"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33AFC63-2B02-4B21-B959-4678D5C15B6C}"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s-CO"/>
        </a:p>
      </dgm:t>
    </dgm:pt>
    <dgm:pt modelId="{0466FB30-22A2-4380-B9A3-41D22163EEE1}">
      <dgm:prSet phldrT="[Texto]"/>
      <dgm:spPr/>
      <dgm:t>
        <a:bodyPr/>
        <a:lstStyle/>
        <a:p>
          <a:r>
            <a:rPr lang="es-CO" dirty="0" smtClean="0"/>
            <a:t>Tipología de la investigación</a:t>
          </a:r>
          <a:endParaRPr lang="es-CO" dirty="0"/>
        </a:p>
      </dgm:t>
    </dgm:pt>
    <dgm:pt modelId="{60568E13-3D47-48B9-B602-A78D81C7D344}" type="parTrans" cxnId="{AE7D7B8B-40E7-4603-8D43-8E9DF8981DF1}">
      <dgm:prSet/>
      <dgm:spPr/>
      <dgm:t>
        <a:bodyPr/>
        <a:lstStyle/>
        <a:p>
          <a:endParaRPr lang="es-CO"/>
        </a:p>
      </dgm:t>
    </dgm:pt>
    <dgm:pt modelId="{10686886-8E2F-4A12-AC41-D19560FB56D4}" type="sibTrans" cxnId="{AE7D7B8B-40E7-4603-8D43-8E9DF8981DF1}">
      <dgm:prSet/>
      <dgm:spPr/>
      <dgm:t>
        <a:bodyPr/>
        <a:lstStyle/>
        <a:p>
          <a:endParaRPr lang="es-CO"/>
        </a:p>
      </dgm:t>
    </dgm:pt>
    <dgm:pt modelId="{3A467977-48BF-47C4-B48B-9A0E5EBC8C22}">
      <dgm:prSet phldrT="[Texto]"/>
      <dgm:spPr/>
      <dgm:t>
        <a:bodyPr/>
        <a:lstStyle/>
        <a:p>
          <a:r>
            <a:rPr lang="es-CO" dirty="0" smtClean="0"/>
            <a:t>Cuantitativa</a:t>
          </a:r>
          <a:endParaRPr lang="es-CO" dirty="0"/>
        </a:p>
      </dgm:t>
    </dgm:pt>
    <dgm:pt modelId="{B557842A-1A99-44F0-AF82-478A98C028BF}" type="parTrans" cxnId="{31E7B984-C31B-4103-B35D-E218140543AD}">
      <dgm:prSet/>
      <dgm:spPr/>
      <dgm:t>
        <a:bodyPr/>
        <a:lstStyle/>
        <a:p>
          <a:endParaRPr lang="es-CO"/>
        </a:p>
      </dgm:t>
    </dgm:pt>
    <dgm:pt modelId="{04FF8AE0-4F54-42DE-9A59-9543288A36EF}" type="sibTrans" cxnId="{31E7B984-C31B-4103-B35D-E218140543AD}">
      <dgm:prSet/>
      <dgm:spPr/>
      <dgm:t>
        <a:bodyPr/>
        <a:lstStyle/>
        <a:p>
          <a:endParaRPr lang="es-CO"/>
        </a:p>
      </dgm:t>
    </dgm:pt>
    <dgm:pt modelId="{F96AD8AB-D01D-47CE-BF84-1231F1B84AC1}">
      <dgm:prSet phldrT="[Texto]"/>
      <dgm:spPr/>
      <dgm:t>
        <a:bodyPr/>
        <a:lstStyle/>
        <a:p>
          <a:r>
            <a:rPr lang="es-CO" dirty="0" smtClean="0"/>
            <a:t>Ciencia aplicada</a:t>
          </a:r>
          <a:endParaRPr lang="es-CO" dirty="0"/>
        </a:p>
      </dgm:t>
    </dgm:pt>
    <dgm:pt modelId="{E7FA9426-C1D9-48A8-A4BE-64D43E7EFDAC}" type="parTrans" cxnId="{AC00725E-2EC8-431F-A6B7-5CEF344D5A5B}">
      <dgm:prSet/>
      <dgm:spPr/>
      <dgm:t>
        <a:bodyPr/>
        <a:lstStyle/>
        <a:p>
          <a:endParaRPr lang="es-CO"/>
        </a:p>
      </dgm:t>
    </dgm:pt>
    <dgm:pt modelId="{5BF574B7-765A-4AE8-9151-904501A3D397}" type="sibTrans" cxnId="{AC00725E-2EC8-431F-A6B7-5CEF344D5A5B}">
      <dgm:prSet/>
      <dgm:spPr/>
      <dgm:t>
        <a:bodyPr/>
        <a:lstStyle/>
        <a:p>
          <a:endParaRPr lang="es-CO"/>
        </a:p>
      </dgm:t>
    </dgm:pt>
    <dgm:pt modelId="{9BE36BBC-7F0A-4BE4-827F-3021A6BA60CA}">
      <dgm:prSet phldrT="[Texto]"/>
      <dgm:spPr/>
      <dgm:t>
        <a:bodyPr/>
        <a:lstStyle/>
        <a:p>
          <a:r>
            <a:rPr lang="es-CO" dirty="0" smtClean="0"/>
            <a:t>Instrumento inicial</a:t>
          </a:r>
          <a:endParaRPr lang="es-CO" dirty="0"/>
        </a:p>
      </dgm:t>
    </dgm:pt>
    <dgm:pt modelId="{EA28532B-838B-4927-8DC0-7BAD45DECB64}" type="parTrans" cxnId="{F886FBB9-8A6A-448B-9366-55320C92F991}">
      <dgm:prSet/>
      <dgm:spPr/>
      <dgm:t>
        <a:bodyPr/>
        <a:lstStyle/>
        <a:p>
          <a:endParaRPr lang="es-CO"/>
        </a:p>
      </dgm:t>
    </dgm:pt>
    <dgm:pt modelId="{9FAA02BF-9373-4FA8-ACD5-67054188A2E3}" type="sibTrans" cxnId="{F886FBB9-8A6A-448B-9366-55320C92F991}">
      <dgm:prSet/>
      <dgm:spPr/>
      <dgm:t>
        <a:bodyPr/>
        <a:lstStyle/>
        <a:p>
          <a:endParaRPr lang="es-CO"/>
        </a:p>
      </dgm:t>
    </dgm:pt>
    <dgm:pt modelId="{1254D385-1160-46B9-A25D-6B59E33486C0}">
      <dgm:prSet phldrT="[Texto]"/>
      <dgm:spPr/>
      <dgm:t>
        <a:bodyPr/>
        <a:lstStyle/>
        <a:p>
          <a:r>
            <a:rPr lang="es-CO" dirty="0" smtClean="0"/>
            <a:t>Encuesta estructurada en 3 secciones: a) información demográfica, b) 22 ítems agrupados en 4 dimensiones de atributos intrínsecos y c) 5 ítems sobre intención de compra.</a:t>
          </a:r>
          <a:endParaRPr lang="es-CO" dirty="0"/>
        </a:p>
      </dgm:t>
    </dgm:pt>
    <dgm:pt modelId="{B386842F-3A69-4039-BCF4-529041D4C6E1}" type="parTrans" cxnId="{E0E80588-8422-47A8-A983-1FE0E3A04607}">
      <dgm:prSet/>
      <dgm:spPr/>
      <dgm:t>
        <a:bodyPr/>
        <a:lstStyle/>
        <a:p>
          <a:endParaRPr lang="es-CO"/>
        </a:p>
      </dgm:t>
    </dgm:pt>
    <dgm:pt modelId="{1979A391-D8F2-49F2-855E-5FFAB38F5900}" type="sibTrans" cxnId="{E0E80588-8422-47A8-A983-1FE0E3A04607}">
      <dgm:prSet/>
      <dgm:spPr/>
      <dgm:t>
        <a:bodyPr/>
        <a:lstStyle/>
        <a:p>
          <a:endParaRPr lang="es-CO"/>
        </a:p>
      </dgm:t>
    </dgm:pt>
    <dgm:pt modelId="{5C022FE6-06A7-4664-9EB4-7995E86E19AD}">
      <dgm:prSet phldrT="[Texto]"/>
      <dgm:spPr/>
      <dgm:t>
        <a:bodyPr/>
        <a:lstStyle/>
        <a:p>
          <a:r>
            <a:rPr lang="es-CO" dirty="0" smtClean="0"/>
            <a:t>Investigación documental e investigación de campo</a:t>
          </a:r>
          <a:endParaRPr lang="es-CO" dirty="0"/>
        </a:p>
      </dgm:t>
    </dgm:pt>
    <dgm:pt modelId="{1E63555A-C72B-4625-8270-97CC85BD68D5}" type="parTrans" cxnId="{20C43B4A-212F-45DC-8FA0-983753C01882}">
      <dgm:prSet/>
      <dgm:spPr/>
      <dgm:t>
        <a:bodyPr/>
        <a:lstStyle/>
        <a:p>
          <a:endParaRPr lang="es-CO"/>
        </a:p>
      </dgm:t>
    </dgm:pt>
    <dgm:pt modelId="{D9B90016-6EAF-4156-A59D-818F097641C8}" type="sibTrans" cxnId="{20C43B4A-212F-45DC-8FA0-983753C01882}">
      <dgm:prSet/>
      <dgm:spPr/>
      <dgm:t>
        <a:bodyPr/>
        <a:lstStyle/>
        <a:p>
          <a:endParaRPr lang="es-CO"/>
        </a:p>
      </dgm:t>
    </dgm:pt>
    <dgm:pt modelId="{49A295A5-1C86-4DCB-ACC5-99FC3320C7C3}">
      <dgm:prSet phldrT="[Texto]"/>
      <dgm:spPr/>
      <dgm:t>
        <a:bodyPr/>
        <a:lstStyle/>
        <a:p>
          <a:r>
            <a:rPr lang="es-CO" dirty="0" smtClean="0"/>
            <a:t>In situ</a:t>
          </a:r>
          <a:endParaRPr lang="es-CO" dirty="0"/>
        </a:p>
      </dgm:t>
    </dgm:pt>
    <dgm:pt modelId="{349D27FC-361E-4657-914D-CC88FD5724DD}" type="parTrans" cxnId="{4C7FB0D6-FE8E-4883-8D4D-D4580D4A906B}">
      <dgm:prSet/>
      <dgm:spPr/>
      <dgm:t>
        <a:bodyPr/>
        <a:lstStyle/>
        <a:p>
          <a:endParaRPr lang="es-CO"/>
        </a:p>
      </dgm:t>
    </dgm:pt>
    <dgm:pt modelId="{7B86DBC1-6E9B-456B-8FF0-64B722A1A09F}" type="sibTrans" cxnId="{4C7FB0D6-FE8E-4883-8D4D-D4580D4A906B}">
      <dgm:prSet/>
      <dgm:spPr/>
      <dgm:t>
        <a:bodyPr/>
        <a:lstStyle/>
        <a:p>
          <a:endParaRPr lang="es-CO"/>
        </a:p>
      </dgm:t>
    </dgm:pt>
    <dgm:pt modelId="{ACDA4284-B4B1-4BF8-83DA-52DC02E8C1B8}">
      <dgm:prSet phldrT="[Texto]"/>
      <dgm:spPr/>
      <dgm:t>
        <a:bodyPr/>
        <a:lstStyle/>
        <a:p>
          <a:r>
            <a:rPr lang="es-CO" dirty="0" smtClean="0"/>
            <a:t>No experimental transversal</a:t>
          </a:r>
          <a:endParaRPr lang="es-CO" dirty="0"/>
        </a:p>
      </dgm:t>
    </dgm:pt>
    <dgm:pt modelId="{A403D747-0812-473B-84BF-7F3C9312A479}" type="parTrans" cxnId="{0806C2B9-3418-45F9-809F-0800DDDEF242}">
      <dgm:prSet/>
      <dgm:spPr/>
      <dgm:t>
        <a:bodyPr/>
        <a:lstStyle/>
        <a:p>
          <a:endParaRPr lang="es-CO"/>
        </a:p>
      </dgm:t>
    </dgm:pt>
    <dgm:pt modelId="{AFFCE2F1-5574-4654-B988-8952C1288C95}" type="sibTrans" cxnId="{0806C2B9-3418-45F9-809F-0800DDDEF242}">
      <dgm:prSet/>
      <dgm:spPr/>
      <dgm:t>
        <a:bodyPr/>
        <a:lstStyle/>
        <a:p>
          <a:endParaRPr lang="es-CO"/>
        </a:p>
      </dgm:t>
    </dgm:pt>
    <dgm:pt modelId="{63370B66-3172-4CCE-8E5B-5936167E0CFC}">
      <dgm:prSet phldrT="[Texto]"/>
      <dgm:spPr/>
      <dgm:t>
        <a:bodyPr/>
        <a:lstStyle/>
        <a:p>
          <a:endParaRPr lang="es-CO" dirty="0"/>
        </a:p>
      </dgm:t>
    </dgm:pt>
    <dgm:pt modelId="{36EB913D-0C01-4715-AD35-A3660BC40553}" type="parTrans" cxnId="{70401BDA-FBA0-4B76-8157-579A3110FD1D}">
      <dgm:prSet/>
      <dgm:spPr/>
      <dgm:t>
        <a:bodyPr/>
        <a:lstStyle/>
        <a:p>
          <a:endParaRPr lang="es-CO"/>
        </a:p>
      </dgm:t>
    </dgm:pt>
    <dgm:pt modelId="{C10606B3-3302-425C-BEBB-90799B3B1672}" type="sibTrans" cxnId="{70401BDA-FBA0-4B76-8157-579A3110FD1D}">
      <dgm:prSet/>
      <dgm:spPr/>
      <dgm:t>
        <a:bodyPr/>
        <a:lstStyle/>
        <a:p>
          <a:endParaRPr lang="es-CO"/>
        </a:p>
      </dgm:t>
    </dgm:pt>
    <dgm:pt modelId="{C3389702-0A4D-4D4C-A248-457E5CB569FB}">
      <dgm:prSet phldrT="[Texto]"/>
      <dgm:spPr/>
      <dgm:t>
        <a:bodyPr/>
        <a:lstStyle/>
        <a:p>
          <a:r>
            <a:rPr lang="es-CO" dirty="0" smtClean="0"/>
            <a:t>Correlacional</a:t>
          </a:r>
          <a:endParaRPr lang="es-CO" dirty="0"/>
        </a:p>
      </dgm:t>
    </dgm:pt>
    <dgm:pt modelId="{D2EB1A36-3DED-4D3C-852B-CD96C16F5A1E}" type="parTrans" cxnId="{4D1A5640-5F06-4A4D-B4A3-92D9B21DB31E}">
      <dgm:prSet/>
      <dgm:spPr/>
      <dgm:t>
        <a:bodyPr/>
        <a:lstStyle/>
        <a:p>
          <a:endParaRPr lang="es-CO"/>
        </a:p>
      </dgm:t>
    </dgm:pt>
    <dgm:pt modelId="{A6C4DA0D-6DB4-43E0-BA98-243D71D598E4}" type="sibTrans" cxnId="{4D1A5640-5F06-4A4D-B4A3-92D9B21DB31E}">
      <dgm:prSet/>
      <dgm:spPr/>
      <dgm:t>
        <a:bodyPr/>
        <a:lstStyle/>
        <a:p>
          <a:endParaRPr lang="es-CO"/>
        </a:p>
      </dgm:t>
    </dgm:pt>
    <dgm:pt modelId="{75084D95-0E1E-476C-8DF2-82D3575CEDD0}">
      <dgm:prSet phldrT="[Texto]"/>
      <dgm:spPr/>
      <dgm:t>
        <a:bodyPr/>
        <a:lstStyle/>
        <a:p>
          <a:r>
            <a:rPr lang="es-CO" dirty="0" smtClean="0"/>
            <a:t>Instrumento final</a:t>
          </a:r>
          <a:endParaRPr lang="es-CO" dirty="0"/>
        </a:p>
      </dgm:t>
    </dgm:pt>
    <dgm:pt modelId="{59036951-873E-4E58-95E1-6FBA9B8CA4B7}" type="sibTrans" cxnId="{2F179C63-1081-4555-BEA7-EE3E0C5619D8}">
      <dgm:prSet/>
      <dgm:spPr/>
      <dgm:t>
        <a:bodyPr/>
        <a:lstStyle/>
        <a:p>
          <a:endParaRPr lang="es-CO"/>
        </a:p>
      </dgm:t>
    </dgm:pt>
    <dgm:pt modelId="{FA98112F-49C4-4A0C-9144-6128BF281810}" type="parTrans" cxnId="{2F179C63-1081-4555-BEA7-EE3E0C5619D8}">
      <dgm:prSet/>
      <dgm:spPr/>
      <dgm:t>
        <a:bodyPr/>
        <a:lstStyle/>
        <a:p>
          <a:endParaRPr lang="es-CO"/>
        </a:p>
      </dgm:t>
    </dgm:pt>
    <dgm:pt modelId="{8E9AA0F2-DCE9-415D-A5FD-615674B265FF}">
      <dgm:prSet phldrT="[Texto]"/>
      <dgm:spPr/>
      <dgm:t>
        <a:bodyPr/>
        <a:lstStyle/>
        <a:p>
          <a:r>
            <a:rPr lang="es-CO" dirty="0" smtClean="0"/>
            <a:t>Encuesta estructurada en 3 secciones: a) información demográfica, b) 13 ítems agrupados en 3 dimensiones de atributos intrínsecos y c) 5 ítems sobre intención de compra.</a:t>
          </a:r>
          <a:endParaRPr lang="es-CO" dirty="0"/>
        </a:p>
      </dgm:t>
    </dgm:pt>
    <dgm:pt modelId="{D2190C2B-AE92-480E-88C0-CC341DE268C4}" type="sibTrans" cxnId="{3A905EA8-67C9-4616-B90A-521517DE8669}">
      <dgm:prSet/>
      <dgm:spPr/>
      <dgm:t>
        <a:bodyPr/>
        <a:lstStyle/>
        <a:p>
          <a:endParaRPr lang="es-CO"/>
        </a:p>
      </dgm:t>
    </dgm:pt>
    <dgm:pt modelId="{979570ED-CD0E-46C5-9B9F-474910255BE3}" type="parTrans" cxnId="{3A905EA8-67C9-4616-B90A-521517DE8669}">
      <dgm:prSet/>
      <dgm:spPr/>
      <dgm:t>
        <a:bodyPr/>
        <a:lstStyle/>
        <a:p>
          <a:endParaRPr lang="es-CO"/>
        </a:p>
      </dgm:t>
    </dgm:pt>
    <dgm:pt modelId="{29B3DDEA-FE1D-452A-86EB-CE99A2EB146F}" type="pres">
      <dgm:prSet presAssocID="{E33AFC63-2B02-4B21-B959-4678D5C15B6C}" presName="linearFlow" presStyleCnt="0">
        <dgm:presLayoutVars>
          <dgm:dir/>
          <dgm:animLvl val="lvl"/>
          <dgm:resizeHandles/>
        </dgm:presLayoutVars>
      </dgm:prSet>
      <dgm:spPr/>
      <dgm:t>
        <a:bodyPr/>
        <a:lstStyle/>
        <a:p>
          <a:endParaRPr lang="es-CO"/>
        </a:p>
      </dgm:t>
    </dgm:pt>
    <dgm:pt modelId="{A9BC7340-F65A-4047-AA2A-8FB1FD6B8672}" type="pres">
      <dgm:prSet presAssocID="{0466FB30-22A2-4380-B9A3-41D22163EEE1}" presName="compositeNode" presStyleCnt="0">
        <dgm:presLayoutVars>
          <dgm:bulletEnabled val="1"/>
        </dgm:presLayoutVars>
      </dgm:prSet>
      <dgm:spPr/>
    </dgm:pt>
    <dgm:pt modelId="{6F8184E3-B720-4A8D-8A1D-23E68065482E}" type="pres">
      <dgm:prSet presAssocID="{0466FB30-22A2-4380-B9A3-41D22163EEE1}" presName="image" presStyleLbl="fgImgPlace1" presStyleIdx="0" presStyleCnt="3"/>
      <dgm:spPr/>
    </dgm:pt>
    <dgm:pt modelId="{9D0AA820-4F7D-40C9-B423-0CD8F838821D}" type="pres">
      <dgm:prSet presAssocID="{0466FB30-22A2-4380-B9A3-41D22163EEE1}" presName="childNode" presStyleLbl="node1" presStyleIdx="0" presStyleCnt="3">
        <dgm:presLayoutVars>
          <dgm:bulletEnabled val="1"/>
        </dgm:presLayoutVars>
      </dgm:prSet>
      <dgm:spPr/>
      <dgm:t>
        <a:bodyPr/>
        <a:lstStyle/>
        <a:p>
          <a:endParaRPr lang="es-CO"/>
        </a:p>
      </dgm:t>
    </dgm:pt>
    <dgm:pt modelId="{C72C9A59-E15F-4E47-8A12-CE109E12143A}" type="pres">
      <dgm:prSet presAssocID="{0466FB30-22A2-4380-B9A3-41D22163EEE1}" presName="parentNode" presStyleLbl="revTx" presStyleIdx="0" presStyleCnt="3">
        <dgm:presLayoutVars>
          <dgm:chMax val="0"/>
          <dgm:bulletEnabled val="1"/>
        </dgm:presLayoutVars>
      </dgm:prSet>
      <dgm:spPr/>
      <dgm:t>
        <a:bodyPr/>
        <a:lstStyle/>
        <a:p>
          <a:endParaRPr lang="es-CO"/>
        </a:p>
      </dgm:t>
    </dgm:pt>
    <dgm:pt modelId="{93A570F4-CEEB-42F5-A29A-E3629FC36F33}" type="pres">
      <dgm:prSet presAssocID="{10686886-8E2F-4A12-AC41-D19560FB56D4}" presName="sibTrans" presStyleCnt="0"/>
      <dgm:spPr/>
    </dgm:pt>
    <dgm:pt modelId="{A7A1CB9D-065C-4D36-8307-7174A69E4A1E}" type="pres">
      <dgm:prSet presAssocID="{9BE36BBC-7F0A-4BE4-827F-3021A6BA60CA}" presName="compositeNode" presStyleCnt="0">
        <dgm:presLayoutVars>
          <dgm:bulletEnabled val="1"/>
        </dgm:presLayoutVars>
      </dgm:prSet>
      <dgm:spPr/>
    </dgm:pt>
    <dgm:pt modelId="{75A4CF09-F5A3-499C-8DCE-29A34F49129B}" type="pres">
      <dgm:prSet presAssocID="{9BE36BBC-7F0A-4BE4-827F-3021A6BA60CA}" presName="image" presStyleLbl="fgImgPlace1" presStyleIdx="1" presStyleCnt="3"/>
      <dgm:spPr/>
    </dgm:pt>
    <dgm:pt modelId="{F9362EAE-1D16-41CB-9830-D7844A36D3E6}" type="pres">
      <dgm:prSet presAssocID="{9BE36BBC-7F0A-4BE4-827F-3021A6BA60CA}" presName="childNode" presStyleLbl="node1" presStyleIdx="1" presStyleCnt="3">
        <dgm:presLayoutVars>
          <dgm:bulletEnabled val="1"/>
        </dgm:presLayoutVars>
      </dgm:prSet>
      <dgm:spPr/>
      <dgm:t>
        <a:bodyPr/>
        <a:lstStyle/>
        <a:p>
          <a:endParaRPr lang="es-CO"/>
        </a:p>
      </dgm:t>
    </dgm:pt>
    <dgm:pt modelId="{637133F3-4D1F-4C4A-AC53-00D8C553453E}" type="pres">
      <dgm:prSet presAssocID="{9BE36BBC-7F0A-4BE4-827F-3021A6BA60CA}" presName="parentNode" presStyleLbl="revTx" presStyleIdx="1" presStyleCnt="3">
        <dgm:presLayoutVars>
          <dgm:chMax val="0"/>
          <dgm:bulletEnabled val="1"/>
        </dgm:presLayoutVars>
      </dgm:prSet>
      <dgm:spPr/>
      <dgm:t>
        <a:bodyPr/>
        <a:lstStyle/>
        <a:p>
          <a:endParaRPr lang="es-CO"/>
        </a:p>
      </dgm:t>
    </dgm:pt>
    <dgm:pt modelId="{E7395AA9-A36A-4C78-9877-CF5A4C2B427F}" type="pres">
      <dgm:prSet presAssocID="{9FAA02BF-9373-4FA8-ACD5-67054188A2E3}" presName="sibTrans" presStyleCnt="0"/>
      <dgm:spPr/>
    </dgm:pt>
    <dgm:pt modelId="{7B6B5E3F-413B-42FE-B914-A46E2C7EB55D}" type="pres">
      <dgm:prSet presAssocID="{75084D95-0E1E-476C-8DF2-82D3575CEDD0}" presName="compositeNode" presStyleCnt="0">
        <dgm:presLayoutVars>
          <dgm:bulletEnabled val="1"/>
        </dgm:presLayoutVars>
      </dgm:prSet>
      <dgm:spPr/>
    </dgm:pt>
    <dgm:pt modelId="{398186A6-9F1D-4AA5-AAEA-C2901CC40F92}" type="pres">
      <dgm:prSet presAssocID="{75084D95-0E1E-476C-8DF2-82D3575CEDD0}" presName="image" presStyleLbl="fgImgPlace1" presStyleIdx="2" presStyleCnt="3"/>
      <dgm:spPr/>
    </dgm:pt>
    <dgm:pt modelId="{A829CC6C-F884-40BE-84B0-96F65CFFEB78}" type="pres">
      <dgm:prSet presAssocID="{75084D95-0E1E-476C-8DF2-82D3575CEDD0}" presName="childNode" presStyleLbl="node1" presStyleIdx="2" presStyleCnt="3">
        <dgm:presLayoutVars>
          <dgm:bulletEnabled val="1"/>
        </dgm:presLayoutVars>
      </dgm:prSet>
      <dgm:spPr/>
      <dgm:t>
        <a:bodyPr/>
        <a:lstStyle/>
        <a:p>
          <a:endParaRPr lang="es-CO"/>
        </a:p>
      </dgm:t>
    </dgm:pt>
    <dgm:pt modelId="{756322E1-445A-4B74-99EA-218E6F4F1F9F}" type="pres">
      <dgm:prSet presAssocID="{75084D95-0E1E-476C-8DF2-82D3575CEDD0}" presName="parentNode" presStyleLbl="revTx" presStyleIdx="2" presStyleCnt="3">
        <dgm:presLayoutVars>
          <dgm:chMax val="0"/>
          <dgm:bulletEnabled val="1"/>
        </dgm:presLayoutVars>
      </dgm:prSet>
      <dgm:spPr/>
      <dgm:t>
        <a:bodyPr/>
        <a:lstStyle/>
        <a:p>
          <a:endParaRPr lang="es-CO"/>
        </a:p>
      </dgm:t>
    </dgm:pt>
  </dgm:ptLst>
  <dgm:cxnLst>
    <dgm:cxn modelId="{4C7FB0D6-FE8E-4883-8D4D-D4580D4A906B}" srcId="{0466FB30-22A2-4380-B9A3-41D22163EEE1}" destId="{49A295A5-1C86-4DCB-ACC5-99FC3320C7C3}" srcOrd="3" destOrd="0" parTransId="{349D27FC-361E-4657-914D-CC88FD5724DD}" sibTransId="{7B86DBC1-6E9B-456B-8FF0-64B722A1A09F}"/>
    <dgm:cxn modelId="{208CC7B5-C3C1-4B98-B57E-9B310698B3BC}" type="presOf" srcId="{75084D95-0E1E-476C-8DF2-82D3575CEDD0}" destId="{756322E1-445A-4B74-99EA-218E6F4F1F9F}" srcOrd="0" destOrd="0" presId="urn:microsoft.com/office/officeart/2005/8/layout/hList2"/>
    <dgm:cxn modelId="{20C43B4A-212F-45DC-8FA0-983753C01882}" srcId="{0466FB30-22A2-4380-B9A3-41D22163EEE1}" destId="{5C022FE6-06A7-4664-9EB4-7995E86E19AD}" srcOrd="2" destOrd="0" parTransId="{1E63555A-C72B-4625-8270-97CC85BD68D5}" sibTransId="{D9B90016-6EAF-4156-A59D-818F097641C8}"/>
    <dgm:cxn modelId="{2F179C63-1081-4555-BEA7-EE3E0C5619D8}" srcId="{E33AFC63-2B02-4B21-B959-4678D5C15B6C}" destId="{75084D95-0E1E-476C-8DF2-82D3575CEDD0}" srcOrd="2" destOrd="0" parTransId="{FA98112F-49C4-4A0C-9144-6128BF281810}" sibTransId="{59036951-873E-4E58-95E1-6FBA9B8CA4B7}"/>
    <dgm:cxn modelId="{AB74A779-8298-45C6-BA99-F3F7FDEE6092}" type="presOf" srcId="{3A467977-48BF-47C4-B48B-9A0E5EBC8C22}" destId="{9D0AA820-4F7D-40C9-B423-0CD8F838821D}" srcOrd="0" destOrd="0" presId="urn:microsoft.com/office/officeart/2005/8/layout/hList2"/>
    <dgm:cxn modelId="{026E385A-9641-4436-B824-158C791F301C}" type="presOf" srcId="{F96AD8AB-D01D-47CE-BF84-1231F1B84AC1}" destId="{9D0AA820-4F7D-40C9-B423-0CD8F838821D}" srcOrd="0" destOrd="1" presId="urn:microsoft.com/office/officeart/2005/8/layout/hList2"/>
    <dgm:cxn modelId="{5DFCB014-7B23-4F23-B316-4A3AE964D5F0}" type="presOf" srcId="{ACDA4284-B4B1-4BF8-83DA-52DC02E8C1B8}" destId="{9D0AA820-4F7D-40C9-B423-0CD8F838821D}" srcOrd="0" destOrd="4" presId="urn:microsoft.com/office/officeart/2005/8/layout/hList2"/>
    <dgm:cxn modelId="{4033C463-3AD8-45B4-AB70-3F54D0C33334}" type="presOf" srcId="{0466FB30-22A2-4380-B9A3-41D22163EEE1}" destId="{C72C9A59-E15F-4E47-8A12-CE109E12143A}" srcOrd="0" destOrd="0" presId="urn:microsoft.com/office/officeart/2005/8/layout/hList2"/>
    <dgm:cxn modelId="{9F285715-4B4B-45A9-842B-D2A4F90B6491}" type="presOf" srcId="{C3389702-0A4D-4D4C-A248-457E5CB569FB}" destId="{9D0AA820-4F7D-40C9-B423-0CD8F838821D}" srcOrd="0" destOrd="5" presId="urn:microsoft.com/office/officeart/2005/8/layout/hList2"/>
    <dgm:cxn modelId="{1A7D9391-5CF8-4DC5-B5F9-EBF4B4FFFF50}" type="presOf" srcId="{E33AFC63-2B02-4B21-B959-4678D5C15B6C}" destId="{29B3DDEA-FE1D-452A-86EB-CE99A2EB146F}" srcOrd="0" destOrd="0" presId="urn:microsoft.com/office/officeart/2005/8/layout/hList2"/>
    <dgm:cxn modelId="{28E63741-62FF-4B5D-A5D8-A2E301521994}" type="presOf" srcId="{49A295A5-1C86-4DCB-ACC5-99FC3320C7C3}" destId="{9D0AA820-4F7D-40C9-B423-0CD8F838821D}" srcOrd="0" destOrd="3" presId="urn:microsoft.com/office/officeart/2005/8/layout/hList2"/>
    <dgm:cxn modelId="{70401BDA-FBA0-4B76-8157-579A3110FD1D}" srcId="{0466FB30-22A2-4380-B9A3-41D22163EEE1}" destId="{63370B66-3172-4CCE-8E5B-5936167E0CFC}" srcOrd="6" destOrd="0" parTransId="{36EB913D-0C01-4715-AD35-A3660BC40553}" sibTransId="{C10606B3-3302-425C-BEBB-90799B3B1672}"/>
    <dgm:cxn modelId="{A7851614-D9FD-4DAA-8893-B5A9A29CE05C}" type="presOf" srcId="{9BE36BBC-7F0A-4BE4-827F-3021A6BA60CA}" destId="{637133F3-4D1F-4C4A-AC53-00D8C553453E}" srcOrd="0" destOrd="0" presId="urn:microsoft.com/office/officeart/2005/8/layout/hList2"/>
    <dgm:cxn modelId="{4DAC7D39-9482-4D09-B246-1FCFF14CD455}" type="presOf" srcId="{63370B66-3172-4CCE-8E5B-5936167E0CFC}" destId="{9D0AA820-4F7D-40C9-B423-0CD8F838821D}" srcOrd="0" destOrd="6" presId="urn:microsoft.com/office/officeart/2005/8/layout/hList2"/>
    <dgm:cxn modelId="{66A3B9F4-F938-4D24-A4FA-0447B6A25D5C}" type="presOf" srcId="{8E9AA0F2-DCE9-415D-A5FD-615674B265FF}" destId="{A829CC6C-F884-40BE-84B0-96F65CFFEB78}" srcOrd="0" destOrd="0" presId="urn:microsoft.com/office/officeart/2005/8/layout/hList2"/>
    <dgm:cxn modelId="{31E7B984-C31B-4103-B35D-E218140543AD}" srcId="{0466FB30-22A2-4380-B9A3-41D22163EEE1}" destId="{3A467977-48BF-47C4-B48B-9A0E5EBC8C22}" srcOrd="0" destOrd="0" parTransId="{B557842A-1A99-44F0-AF82-478A98C028BF}" sibTransId="{04FF8AE0-4F54-42DE-9A59-9543288A36EF}"/>
    <dgm:cxn modelId="{E0E80588-8422-47A8-A983-1FE0E3A04607}" srcId="{9BE36BBC-7F0A-4BE4-827F-3021A6BA60CA}" destId="{1254D385-1160-46B9-A25D-6B59E33486C0}" srcOrd="0" destOrd="0" parTransId="{B386842F-3A69-4039-BCF4-529041D4C6E1}" sibTransId="{1979A391-D8F2-49F2-855E-5FFAB38F5900}"/>
    <dgm:cxn modelId="{3A905EA8-67C9-4616-B90A-521517DE8669}" srcId="{75084D95-0E1E-476C-8DF2-82D3575CEDD0}" destId="{8E9AA0F2-DCE9-415D-A5FD-615674B265FF}" srcOrd="0" destOrd="0" parTransId="{979570ED-CD0E-46C5-9B9F-474910255BE3}" sibTransId="{D2190C2B-AE92-480E-88C0-CC341DE268C4}"/>
    <dgm:cxn modelId="{27DEF2D3-34C3-4380-A529-AC770BE0151F}" type="presOf" srcId="{5C022FE6-06A7-4664-9EB4-7995E86E19AD}" destId="{9D0AA820-4F7D-40C9-B423-0CD8F838821D}" srcOrd="0" destOrd="2" presId="urn:microsoft.com/office/officeart/2005/8/layout/hList2"/>
    <dgm:cxn modelId="{1A9FD53B-FEEF-4D1D-A3E5-61D9640D927C}" type="presOf" srcId="{1254D385-1160-46B9-A25D-6B59E33486C0}" destId="{F9362EAE-1D16-41CB-9830-D7844A36D3E6}" srcOrd="0" destOrd="0" presId="urn:microsoft.com/office/officeart/2005/8/layout/hList2"/>
    <dgm:cxn modelId="{F886FBB9-8A6A-448B-9366-55320C92F991}" srcId="{E33AFC63-2B02-4B21-B959-4678D5C15B6C}" destId="{9BE36BBC-7F0A-4BE4-827F-3021A6BA60CA}" srcOrd="1" destOrd="0" parTransId="{EA28532B-838B-4927-8DC0-7BAD45DECB64}" sibTransId="{9FAA02BF-9373-4FA8-ACD5-67054188A2E3}"/>
    <dgm:cxn modelId="{AC00725E-2EC8-431F-A6B7-5CEF344D5A5B}" srcId="{0466FB30-22A2-4380-B9A3-41D22163EEE1}" destId="{F96AD8AB-D01D-47CE-BF84-1231F1B84AC1}" srcOrd="1" destOrd="0" parTransId="{E7FA9426-C1D9-48A8-A4BE-64D43E7EFDAC}" sibTransId="{5BF574B7-765A-4AE8-9151-904501A3D397}"/>
    <dgm:cxn modelId="{AE7D7B8B-40E7-4603-8D43-8E9DF8981DF1}" srcId="{E33AFC63-2B02-4B21-B959-4678D5C15B6C}" destId="{0466FB30-22A2-4380-B9A3-41D22163EEE1}" srcOrd="0" destOrd="0" parTransId="{60568E13-3D47-48B9-B602-A78D81C7D344}" sibTransId="{10686886-8E2F-4A12-AC41-D19560FB56D4}"/>
    <dgm:cxn modelId="{0806C2B9-3418-45F9-809F-0800DDDEF242}" srcId="{0466FB30-22A2-4380-B9A3-41D22163EEE1}" destId="{ACDA4284-B4B1-4BF8-83DA-52DC02E8C1B8}" srcOrd="4" destOrd="0" parTransId="{A403D747-0812-473B-84BF-7F3C9312A479}" sibTransId="{AFFCE2F1-5574-4654-B988-8952C1288C95}"/>
    <dgm:cxn modelId="{4D1A5640-5F06-4A4D-B4A3-92D9B21DB31E}" srcId="{0466FB30-22A2-4380-B9A3-41D22163EEE1}" destId="{C3389702-0A4D-4D4C-A248-457E5CB569FB}" srcOrd="5" destOrd="0" parTransId="{D2EB1A36-3DED-4D3C-852B-CD96C16F5A1E}" sibTransId="{A6C4DA0D-6DB4-43E0-BA98-243D71D598E4}"/>
    <dgm:cxn modelId="{52F2CEB4-6CA2-4BD8-8452-0F9936E1841B}" type="presParOf" srcId="{29B3DDEA-FE1D-452A-86EB-CE99A2EB146F}" destId="{A9BC7340-F65A-4047-AA2A-8FB1FD6B8672}" srcOrd="0" destOrd="0" presId="urn:microsoft.com/office/officeart/2005/8/layout/hList2"/>
    <dgm:cxn modelId="{75CBCD3B-41E8-4119-AFCA-29B85F1CBA66}" type="presParOf" srcId="{A9BC7340-F65A-4047-AA2A-8FB1FD6B8672}" destId="{6F8184E3-B720-4A8D-8A1D-23E68065482E}" srcOrd="0" destOrd="0" presId="urn:microsoft.com/office/officeart/2005/8/layout/hList2"/>
    <dgm:cxn modelId="{0843DBEE-80D5-4950-B02E-861EA0B200CA}" type="presParOf" srcId="{A9BC7340-F65A-4047-AA2A-8FB1FD6B8672}" destId="{9D0AA820-4F7D-40C9-B423-0CD8F838821D}" srcOrd="1" destOrd="0" presId="urn:microsoft.com/office/officeart/2005/8/layout/hList2"/>
    <dgm:cxn modelId="{61E48AAC-2144-4E9A-B680-FF5DB05489B3}" type="presParOf" srcId="{A9BC7340-F65A-4047-AA2A-8FB1FD6B8672}" destId="{C72C9A59-E15F-4E47-8A12-CE109E12143A}" srcOrd="2" destOrd="0" presId="urn:microsoft.com/office/officeart/2005/8/layout/hList2"/>
    <dgm:cxn modelId="{42A12AE4-8844-4F84-B99A-2C0FFDF8FC31}" type="presParOf" srcId="{29B3DDEA-FE1D-452A-86EB-CE99A2EB146F}" destId="{93A570F4-CEEB-42F5-A29A-E3629FC36F33}" srcOrd="1" destOrd="0" presId="urn:microsoft.com/office/officeart/2005/8/layout/hList2"/>
    <dgm:cxn modelId="{1BFA599C-6036-40AD-9FCE-1F9D8E1B6EB9}" type="presParOf" srcId="{29B3DDEA-FE1D-452A-86EB-CE99A2EB146F}" destId="{A7A1CB9D-065C-4D36-8307-7174A69E4A1E}" srcOrd="2" destOrd="0" presId="urn:microsoft.com/office/officeart/2005/8/layout/hList2"/>
    <dgm:cxn modelId="{3E172E37-AB30-4210-970D-223E30D4B674}" type="presParOf" srcId="{A7A1CB9D-065C-4D36-8307-7174A69E4A1E}" destId="{75A4CF09-F5A3-499C-8DCE-29A34F49129B}" srcOrd="0" destOrd="0" presId="urn:microsoft.com/office/officeart/2005/8/layout/hList2"/>
    <dgm:cxn modelId="{34EFE914-3970-41D8-A9C2-863C51158753}" type="presParOf" srcId="{A7A1CB9D-065C-4D36-8307-7174A69E4A1E}" destId="{F9362EAE-1D16-41CB-9830-D7844A36D3E6}" srcOrd="1" destOrd="0" presId="urn:microsoft.com/office/officeart/2005/8/layout/hList2"/>
    <dgm:cxn modelId="{577BCF0E-DAD4-4536-A915-6557AFC7EC7B}" type="presParOf" srcId="{A7A1CB9D-065C-4D36-8307-7174A69E4A1E}" destId="{637133F3-4D1F-4C4A-AC53-00D8C553453E}" srcOrd="2" destOrd="0" presId="urn:microsoft.com/office/officeart/2005/8/layout/hList2"/>
    <dgm:cxn modelId="{41363ADC-6DD7-4D0A-AAC5-7C84FE5DD330}" type="presParOf" srcId="{29B3DDEA-FE1D-452A-86EB-CE99A2EB146F}" destId="{E7395AA9-A36A-4C78-9877-CF5A4C2B427F}" srcOrd="3" destOrd="0" presId="urn:microsoft.com/office/officeart/2005/8/layout/hList2"/>
    <dgm:cxn modelId="{9D50899A-231C-459B-A1AC-908EFBF50196}" type="presParOf" srcId="{29B3DDEA-FE1D-452A-86EB-CE99A2EB146F}" destId="{7B6B5E3F-413B-42FE-B914-A46E2C7EB55D}" srcOrd="4" destOrd="0" presId="urn:microsoft.com/office/officeart/2005/8/layout/hList2"/>
    <dgm:cxn modelId="{C25EC70E-987E-4E50-85A7-E69547A47B27}" type="presParOf" srcId="{7B6B5E3F-413B-42FE-B914-A46E2C7EB55D}" destId="{398186A6-9F1D-4AA5-AAEA-C2901CC40F92}" srcOrd="0" destOrd="0" presId="urn:microsoft.com/office/officeart/2005/8/layout/hList2"/>
    <dgm:cxn modelId="{4601737E-38CF-45C0-B173-FD0BEC0B4F40}" type="presParOf" srcId="{7B6B5E3F-413B-42FE-B914-A46E2C7EB55D}" destId="{A829CC6C-F884-40BE-84B0-96F65CFFEB78}" srcOrd="1" destOrd="0" presId="urn:microsoft.com/office/officeart/2005/8/layout/hList2"/>
    <dgm:cxn modelId="{B332F566-EA75-457D-B91C-F17AD5EB464E}" type="presParOf" srcId="{7B6B5E3F-413B-42FE-B914-A46E2C7EB55D}" destId="{756322E1-445A-4B74-99EA-218E6F4F1F9F}"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4DA08DE-CF96-4661-8F28-DA4EF1E9900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CO"/>
        </a:p>
      </dgm:t>
    </dgm:pt>
    <dgm:pt modelId="{2E6D9E12-BA6C-4A65-964D-CC3185DD65FC}">
      <dgm:prSet phldrT="[Texto]"/>
      <dgm:spPr/>
      <dgm:t>
        <a:bodyPr/>
        <a:lstStyle/>
        <a:p>
          <a:r>
            <a:rPr lang="es-CO" dirty="0" smtClean="0"/>
            <a:t>Población</a:t>
          </a:r>
          <a:endParaRPr lang="es-CO" dirty="0"/>
        </a:p>
      </dgm:t>
    </dgm:pt>
    <dgm:pt modelId="{019E3087-B043-431B-8ECF-AA5DB38D8854}" type="parTrans" cxnId="{B2925EDF-1F86-4C98-9AF7-0F1B39DDFABA}">
      <dgm:prSet/>
      <dgm:spPr/>
      <dgm:t>
        <a:bodyPr/>
        <a:lstStyle/>
        <a:p>
          <a:endParaRPr lang="es-CO"/>
        </a:p>
      </dgm:t>
    </dgm:pt>
    <dgm:pt modelId="{2E2A3C5A-FC4B-41C7-AE5C-74AC2E3707E0}" type="sibTrans" cxnId="{B2925EDF-1F86-4C98-9AF7-0F1B39DDFABA}">
      <dgm:prSet/>
      <dgm:spPr/>
      <dgm:t>
        <a:bodyPr/>
        <a:lstStyle/>
        <a:p>
          <a:endParaRPr lang="es-CO"/>
        </a:p>
      </dgm:t>
    </dgm:pt>
    <dgm:pt modelId="{96461B91-C177-4CCB-BCF0-D6F6E6A31010}">
      <dgm:prSet phldrT="[Texto]"/>
      <dgm:spPr/>
      <dgm:t>
        <a:bodyPr/>
        <a:lstStyle/>
        <a:p>
          <a:r>
            <a:rPr lang="es-CO" dirty="0" smtClean="0"/>
            <a:t>Habitantes del Distrito Metropolitano de Quito en edad de 25 a 64 años.</a:t>
          </a:r>
          <a:endParaRPr lang="es-CO" dirty="0"/>
        </a:p>
      </dgm:t>
    </dgm:pt>
    <dgm:pt modelId="{472442FC-B23F-4FA3-94A4-544E87AD9C7A}" type="parTrans" cxnId="{D622046B-4004-4100-A6CD-25F42DF7C5D7}">
      <dgm:prSet/>
      <dgm:spPr/>
      <dgm:t>
        <a:bodyPr/>
        <a:lstStyle/>
        <a:p>
          <a:endParaRPr lang="es-CO"/>
        </a:p>
      </dgm:t>
    </dgm:pt>
    <dgm:pt modelId="{099920A6-3CB0-4020-9387-36283DD5BC32}" type="sibTrans" cxnId="{D622046B-4004-4100-A6CD-25F42DF7C5D7}">
      <dgm:prSet/>
      <dgm:spPr/>
      <dgm:t>
        <a:bodyPr/>
        <a:lstStyle/>
        <a:p>
          <a:endParaRPr lang="es-CO"/>
        </a:p>
      </dgm:t>
    </dgm:pt>
    <dgm:pt modelId="{FF748719-28AF-48EA-AFDE-7588CDA82517}">
      <dgm:prSet phldrT="[Texto]"/>
      <dgm:spPr/>
      <dgm:t>
        <a:bodyPr/>
        <a:lstStyle/>
        <a:p>
          <a:r>
            <a:rPr lang="es-CO" dirty="0" smtClean="0"/>
            <a:t>Unidad de análisis</a:t>
          </a:r>
          <a:endParaRPr lang="es-CO" dirty="0"/>
        </a:p>
      </dgm:t>
    </dgm:pt>
    <dgm:pt modelId="{F39C8A2D-D05E-4ED9-BC2A-BFBDC282744F}" type="parTrans" cxnId="{96F27308-90F3-4ABF-B3BE-F334B520BE71}">
      <dgm:prSet/>
      <dgm:spPr/>
      <dgm:t>
        <a:bodyPr/>
        <a:lstStyle/>
        <a:p>
          <a:endParaRPr lang="es-CO"/>
        </a:p>
      </dgm:t>
    </dgm:pt>
    <dgm:pt modelId="{F9A36C23-7208-46AD-B4C5-9CFAAEB3F5D6}" type="sibTrans" cxnId="{96F27308-90F3-4ABF-B3BE-F334B520BE71}">
      <dgm:prSet/>
      <dgm:spPr/>
      <dgm:t>
        <a:bodyPr/>
        <a:lstStyle/>
        <a:p>
          <a:endParaRPr lang="es-CO"/>
        </a:p>
      </dgm:t>
    </dgm:pt>
    <dgm:pt modelId="{A91FF631-7B18-42A1-BCE6-479D3BB0E571}">
      <dgm:prSet phldrT="[Texto]"/>
      <dgm:spPr/>
      <dgm:t>
        <a:bodyPr/>
        <a:lstStyle/>
        <a:p>
          <a:r>
            <a:rPr lang="es-CO" dirty="0" smtClean="0"/>
            <a:t>Ciudadanos de las 5 administraciones zonales urbanas del Distrito Metropolitano de Quito en edad de 25 a 64 años.</a:t>
          </a:r>
          <a:endParaRPr lang="es-CO" dirty="0"/>
        </a:p>
      </dgm:t>
    </dgm:pt>
    <dgm:pt modelId="{2446CC2C-A22F-489D-90D5-129453E0CB36}" type="parTrans" cxnId="{BDCDFB54-786A-40BC-B599-C0074EA42E9C}">
      <dgm:prSet/>
      <dgm:spPr/>
      <dgm:t>
        <a:bodyPr/>
        <a:lstStyle/>
        <a:p>
          <a:endParaRPr lang="es-CO"/>
        </a:p>
      </dgm:t>
    </dgm:pt>
    <dgm:pt modelId="{1DBFF6C8-6C69-48ED-BC32-BB36E344AFE8}" type="sibTrans" cxnId="{BDCDFB54-786A-40BC-B599-C0074EA42E9C}">
      <dgm:prSet/>
      <dgm:spPr/>
      <dgm:t>
        <a:bodyPr/>
        <a:lstStyle/>
        <a:p>
          <a:endParaRPr lang="es-CO"/>
        </a:p>
      </dgm:t>
    </dgm:pt>
    <dgm:pt modelId="{E7383DEE-AE75-4839-B2FC-3E38A9D2BD00}">
      <dgm:prSet phldrT="[Texto]"/>
      <dgm:spPr/>
      <dgm:t>
        <a:bodyPr/>
        <a:lstStyle/>
        <a:p>
          <a:r>
            <a:rPr lang="es-CO" dirty="0" smtClean="0"/>
            <a:t>Muestra</a:t>
          </a:r>
          <a:endParaRPr lang="es-CO" dirty="0"/>
        </a:p>
      </dgm:t>
    </dgm:pt>
    <dgm:pt modelId="{AC52B01B-0DB8-46A6-A20A-4CA76A3B07C2}" type="parTrans" cxnId="{BA67DE00-5FFD-4721-97B0-1A117C18CF8F}">
      <dgm:prSet/>
      <dgm:spPr/>
      <dgm:t>
        <a:bodyPr/>
        <a:lstStyle/>
        <a:p>
          <a:endParaRPr lang="es-CO"/>
        </a:p>
      </dgm:t>
    </dgm:pt>
    <dgm:pt modelId="{CB382F0C-F7ED-4878-9225-B05617BDF9F2}" type="sibTrans" cxnId="{BA67DE00-5FFD-4721-97B0-1A117C18CF8F}">
      <dgm:prSet/>
      <dgm:spPr/>
      <dgm:t>
        <a:bodyPr/>
        <a:lstStyle/>
        <a:p>
          <a:endParaRPr lang="es-CO"/>
        </a:p>
      </dgm:t>
    </dgm:pt>
    <dgm:pt modelId="{28CE13F3-BB25-48C6-AAB9-8D1AB879E2E7}">
      <dgm:prSet/>
      <dgm:spPr/>
      <dgm:t>
        <a:bodyPr/>
        <a:lstStyle/>
        <a:p>
          <a:r>
            <a:rPr lang="es-CO" smtClean="0"/>
            <a:t>Ciudadanos de las 5 administraciones zonales urbanas del D.M.Q. en edad de 25 a 64 años consumidores de pan integral.</a:t>
          </a:r>
          <a:endParaRPr lang="es-CO"/>
        </a:p>
      </dgm:t>
    </dgm:pt>
    <dgm:pt modelId="{7F98361A-F7E3-4B8B-9CBE-8BB5A344A4F1}" type="parTrans" cxnId="{83C07755-CD79-4F4F-8B4B-D947FC52378B}">
      <dgm:prSet/>
      <dgm:spPr/>
      <dgm:t>
        <a:bodyPr/>
        <a:lstStyle/>
        <a:p>
          <a:endParaRPr lang="es-CO"/>
        </a:p>
      </dgm:t>
    </dgm:pt>
    <dgm:pt modelId="{25A99646-0B4B-4A1C-A2CA-039179261FE0}" type="sibTrans" cxnId="{83C07755-CD79-4F4F-8B4B-D947FC52378B}">
      <dgm:prSet/>
      <dgm:spPr/>
      <dgm:t>
        <a:bodyPr/>
        <a:lstStyle/>
        <a:p>
          <a:endParaRPr lang="es-CO"/>
        </a:p>
      </dgm:t>
    </dgm:pt>
    <dgm:pt modelId="{9F558EEA-CBEF-4937-A8B9-26573E7B4E50}" type="pres">
      <dgm:prSet presAssocID="{74DA08DE-CF96-4661-8F28-DA4EF1E9900A}" presName="Name0" presStyleCnt="0">
        <dgm:presLayoutVars>
          <dgm:dir/>
          <dgm:animLvl val="lvl"/>
          <dgm:resizeHandles/>
        </dgm:presLayoutVars>
      </dgm:prSet>
      <dgm:spPr/>
      <dgm:t>
        <a:bodyPr/>
        <a:lstStyle/>
        <a:p>
          <a:endParaRPr lang="es-CO"/>
        </a:p>
      </dgm:t>
    </dgm:pt>
    <dgm:pt modelId="{3FFA8CF4-471E-4B02-A00D-0674940255D2}" type="pres">
      <dgm:prSet presAssocID="{2E6D9E12-BA6C-4A65-964D-CC3185DD65FC}" presName="linNode" presStyleCnt="0"/>
      <dgm:spPr/>
    </dgm:pt>
    <dgm:pt modelId="{3057E20E-FF00-4CCB-94E2-A4C83061E827}" type="pres">
      <dgm:prSet presAssocID="{2E6D9E12-BA6C-4A65-964D-CC3185DD65FC}" presName="parentShp" presStyleLbl="node1" presStyleIdx="0" presStyleCnt="3">
        <dgm:presLayoutVars>
          <dgm:bulletEnabled val="1"/>
        </dgm:presLayoutVars>
      </dgm:prSet>
      <dgm:spPr/>
      <dgm:t>
        <a:bodyPr/>
        <a:lstStyle/>
        <a:p>
          <a:endParaRPr lang="es-CO"/>
        </a:p>
      </dgm:t>
    </dgm:pt>
    <dgm:pt modelId="{1A25938F-B83E-4CCF-823A-934722DD61A1}" type="pres">
      <dgm:prSet presAssocID="{2E6D9E12-BA6C-4A65-964D-CC3185DD65FC}" presName="childShp" presStyleLbl="bgAccFollowNode1" presStyleIdx="0" presStyleCnt="3">
        <dgm:presLayoutVars>
          <dgm:bulletEnabled val="1"/>
        </dgm:presLayoutVars>
      </dgm:prSet>
      <dgm:spPr/>
      <dgm:t>
        <a:bodyPr/>
        <a:lstStyle/>
        <a:p>
          <a:endParaRPr lang="es-CO"/>
        </a:p>
      </dgm:t>
    </dgm:pt>
    <dgm:pt modelId="{4F5E1625-A6DD-4497-B66C-9B55B22913F2}" type="pres">
      <dgm:prSet presAssocID="{2E2A3C5A-FC4B-41C7-AE5C-74AC2E3707E0}" presName="spacing" presStyleCnt="0"/>
      <dgm:spPr/>
    </dgm:pt>
    <dgm:pt modelId="{0FD9B6EC-36A4-40C1-AA63-3EFB2A1E7BD3}" type="pres">
      <dgm:prSet presAssocID="{FF748719-28AF-48EA-AFDE-7588CDA82517}" presName="linNode" presStyleCnt="0"/>
      <dgm:spPr/>
    </dgm:pt>
    <dgm:pt modelId="{30FAE34E-60BA-4B5F-A272-819AC72D48DE}" type="pres">
      <dgm:prSet presAssocID="{FF748719-28AF-48EA-AFDE-7588CDA82517}" presName="parentShp" presStyleLbl="node1" presStyleIdx="1" presStyleCnt="3">
        <dgm:presLayoutVars>
          <dgm:bulletEnabled val="1"/>
        </dgm:presLayoutVars>
      </dgm:prSet>
      <dgm:spPr/>
      <dgm:t>
        <a:bodyPr/>
        <a:lstStyle/>
        <a:p>
          <a:endParaRPr lang="es-CO"/>
        </a:p>
      </dgm:t>
    </dgm:pt>
    <dgm:pt modelId="{CBAD56FD-0DF9-4E62-AE4A-7B4FB8CD25CF}" type="pres">
      <dgm:prSet presAssocID="{FF748719-28AF-48EA-AFDE-7588CDA82517}" presName="childShp" presStyleLbl="bgAccFollowNode1" presStyleIdx="1" presStyleCnt="3">
        <dgm:presLayoutVars>
          <dgm:bulletEnabled val="1"/>
        </dgm:presLayoutVars>
      </dgm:prSet>
      <dgm:spPr/>
      <dgm:t>
        <a:bodyPr/>
        <a:lstStyle/>
        <a:p>
          <a:endParaRPr lang="es-CO"/>
        </a:p>
      </dgm:t>
    </dgm:pt>
    <dgm:pt modelId="{81719CEB-C272-4BB1-8501-647431A9D87A}" type="pres">
      <dgm:prSet presAssocID="{F9A36C23-7208-46AD-B4C5-9CFAAEB3F5D6}" presName="spacing" presStyleCnt="0"/>
      <dgm:spPr/>
    </dgm:pt>
    <dgm:pt modelId="{E544571A-4D63-42BC-AA08-264DA45753C8}" type="pres">
      <dgm:prSet presAssocID="{E7383DEE-AE75-4839-B2FC-3E38A9D2BD00}" presName="linNode" presStyleCnt="0"/>
      <dgm:spPr/>
    </dgm:pt>
    <dgm:pt modelId="{C2966760-D1DC-415F-8600-1A22D3F8389E}" type="pres">
      <dgm:prSet presAssocID="{E7383DEE-AE75-4839-B2FC-3E38A9D2BD00}" presName="parentShp" presStyleLbl="node1" presStyleIdx="2" presStyleCnt="3">
        <dgm:presLayoutVars>
          <dgm:bulletEnabled val="1"/>
        </dgm:presLayoutVars>
      </dgm:prSet>
      <dgm:spPr/>
      <dgm:t>
        <a:bodyPr/>
        <a:lstStyle/>
        <a:p>
          <a:endParaRPr lang="es-CO"/>
        </a:p>
      </dgm:t>
    </dgm:pt>
    <dgm:pt modelId="{0CF0EED7-756F-4446-AA6F-1F8F5C7B114E}" type="pres">
      <dgm:prSet presAssocID="{E7383DEE-AE75-4839-B2FC-3E38A9D2BD00}" presName="childShp" presStyleLbl="bgAccFollowNode1" presStyleIdx="2" presStyleCnt="3">
        <dgm:presLayoutVars>
          <dgm:bulletEnabled val="1"/>
        </dgm:presLayoutVars>
      </dgm:prSet>
      <dgm:spPr/>
      <dgm:t>
        <a:bodyPr/>
        <a:lstStyle/>
        <a:p>
          <a:endParaRPr lang="es-CO"/>
        </a:p>
      </dgm:t>
    </dgm:pt>
  </dgm:ptLst>
  <dgm:cxnLst>
    <dgm:cxn modelId="{B2925EDF-1F86-4C98-9AF7-0F1B39DDFABA}" srcId="{74DA08DE-CF96-4661-8F28-DA4EF1E9900A}" destId="{2E6D9E12-BA6C-4A65-964D-CC3185DD65FC}" srcOrd="0" destOrd="0" parTransId="{019E3087-B043-431B-8ECF-AA5DB38D8854}" sibTransId="{2E2A3C5A-FC4B-41C7-AE5C-74AC2E3707E0}"/>
    <dgm:cxn modelId="{96F27308-90F3-4ABF-B3BE-F334B520BE71}" srcId="{74DA08DE-CF96-4661-8F28-DA4EF1E9900A}" destId="{FF748719-28AF-48EA-AFDE-7588CDA82517}" srcOrd="1" destOrd="0" parTransId="{F39C8A2D-D05E-4ED9-BC2A-BFBDC282744F}" sibTransId="{F9A36C23-7208-46AD-B4C5-9CFAAEB3F5D6}"/>
    <dgm:cxn modelId="{AB33A8D0-C698-4252-89F9-507A73765428}" type="presOf" srcId="{2E6D9E12-BA6C-4A65-964D-CC3185DD65FC}" destId="{3057E20E-FF00-4CCB-94E2-A4C83061E827}" srcOrd="0" destOrd="0" presId="urn:microsoft.com/office/officeart/2005/8/layout/vList6"/>
    <dgm:cxn modelId="{1074B383-E937-4892-B63A-A158E31F0F0C}" type="presOf" srcId="{A91FF631-7B18-42A1-BCE6-479D3BB0E571}" destId="{CBAD56FD-0DF9-4E62-AE4A-7B4FB8CD25CF}" srcOrd="0" destOrd="0" presId="urn:microsoft.com/office/officeart/2005/8/layout/vList6"/>
    <dgm:cxn modelId="{BA67DE00-5FFD-4721-97B0-1A117C18CF8F}" srcId="{74DA08DE-CF96-4661-8F28-DA4EF1E9900A}" destId="{E7383DEE-AE75-4839-B2FC-3E38A9D2BD00}" srcOrd="2" destOrd="0" parTransId="{AC52B01B-0DB8-46A6-A20A-4CA76A3B07C2}" sibTransId="{CB382F0C-F7ED-4878-9225-B05617BDF9F2}"/>
    <dgm:cxn modelId="{3B2078B3-32EF-49B0-9C28-250209D6FFAA}" type="presOf" srcId="{E7383DEE-AE75-4839-B2FC-3E38A9D2BD00}" destId="{C2966760-D1DC-415F-8600-1A22D3F8389E}" srcOrd="0" destOrd="0" presId="urn:microsoft.com/office/officeart/2005/8/layout/vList6"/>
    <dgm:cxn modelId="{DB9AD62C-F782-4CBB-AC32-53B489768740}" type="presOf" srcId="{28CE13F3-BB25-48C6-AAB9-8D1AB879E2E7}" destId="{0CF0EED7-756F-4446-AA6F-1F8F5C7B114E}" srcOrd="0" destOrd="0" presId="urn:microsoft.com/office/officeart/2005/8/layout/vList6"/>
    <dgm:cxn modelId="{BDCDFB54-786A-40BC-B599-C0074EA42E9C}" srcId="{FF748719-28AF-48EA-AFDE-7588CDA82517}" destId="{A91FF631-7B18-42A1-BCE6-479D3BB0E571}" srcOrd="0" destOrd="0" parTransId="{2446CC2C-A22F-489D-90D5-129453E0CB36}" sibTransId="{1DBFF6C8-6C69-48ED-BC32-BB36E344AFE8}"/>
    <dgm:cxn modelId="{A8DECD69-1615-4E00-BE7E-36A197C2B324}" type="presOf" srcId="{FF748719-28AF-48EA-AFDE-7588CDA82517}" destId="{30FAE34E-60BA-4B5F-A272-819AC72D48DE}" srcOrd="0" destOrd="0" presId="urn:microsoft.com/office/officeart/2005/8/layout/vList6"/>
    <dgm:cxn modelId="{D622046B-4004-4100-A6CD-25F42DF7C5D7}" srcId="{2E6D9E12-BA6C-4A65-964D-CC3185DD65FC}" destId="{96461B91-C177-4CCB-BCF0-D6F6E6A31010}" srcOrd="0" destOrd="0" parTransId="{472442FC-B23F-4FA3-94A4-544E87AD9C7A}" sibTransId="{099920A6-3CB0-4020-9387-36283DD5BC32}"/>
    <dgm:cxn modelId="{A5F02C08-7444-4A50-AF79-1DD9B5C59430}" type="presOf" srcId="{74DA08DE-CF96-4661-8F28-DA4EF1E9900A}" destId="{9F558EEA-CBEF-4937-A8B9-26573E7B4E50}" srcOrd="0" destOrd="0" presId="urn:microsoft.com/office/officeart/2005/8/layout/vList6"/>
    <dgm:cxn modelId="{CD9EC8DC-6070-4A5D-B30F-554E5784A735}" type="presOf" srcId="{96461B91-C177-4CCB-BCF0-D6F6E6A31010}" destId="{1A25938F-B83E-4CCF-823A-934722DD61A1}" srcOrd="0" destOrd="0" presId="urn:microsoft.com/office/officeart/2005/8/layout/vList6"/>
    <dgm:cxn modelId="{83C07755-CD79-4F4F-8B4B-D947FC52378B}" srcId="{E7383DEE-AE75-4839-B2FC-3E38A9D2BD00}" destId="{28CE13F3-BB25-48C6-AAB9-8D1AB879E2E7}" srcOrd="0" destOrd="0" parTransId="{7F98361A-F7E3-4B8B-9CBE-8BB5A344A4F1}" sibTransId="{25A99646-0B4B-4A1C-A2CA-039179261FE0}"/>
    <dgm:cxn modelId="{086BC419-560B-4F67-9F7F-AC8F53076948}" type="presParOf" srcId="{9F558EEA-CBEF-4937-A8B9-26573E7B4E50}" destId="{3FFA8CF4-471E-4B02-A00D-0674940255D2}" srcOrd="0" destOrd="0" presId="urn:microsoft.com/office/officeart/2005/8/layout/vList6"/>
    <dgm:cxn modelId="{13E0F9B5-249D-45EE-8C32-5EFDDDE50105}" type="presParOf" srcId="{3FFA8CF4-471E-4B02-A00D-0674940255D2}" destId="{3057E20E-FF00-4CCB-94E2-A4C83061E827}" srcOrd="0" destOrd="0" presId="urn:microsoft.com/office/officeart/2005/8/layout/vList6"/>
    <dgm:cxn modelId="{F97FEC39-563A-4716-9C69-8171E36D98EC}" type="presParOf" srcId="{3FFA8CF4-471E-4B02-A00D-0674940255D2}" destId="{1A25938F-B83E-4CCF-823A-934722DD61A1}" srcOrd="1" destOrd="0" presId="urn:microsoft.com/office/officeart/2005/8/layout/vList6"/>
    <dgm:cxn modelId="{08D9CC5A-BBB2-4195-9637-38E2770308CD}" type="presParOf" srcId="{9F558EEA-CBEF-4937-A8B9-26573E7B4E50}" destId="{4F5E1625-A6DD-4497-B66C-9B55B22913F2}" srcOrd="1" destOrd="0" presId="urn:microsoft.com/office/officeart/2005/8/layout/vList6"/>
    <dgm:cxn modelId="{781728AB-A301-4A52-B0C7-CC8AA73D6989}" type="presParOf" srcId="{9F558EEA-CBEF-4937-A8B9-26573E7B4E50}" destId="{0FD9B6EC-36A4-40C1-AA63-3EFB2A1E7BD3}" srcOrd="2" destOrd="0" presId="urn:microsoft.com/office/officeart/2005/8/layout/vList6"/>
    <dgm:cxn modelId="{09E50202-C836-4F59-AD87-3857F2A250AD}" type="presParOf" srcId="{0FD9B6EC-36A4-40C1-AA63-3EFB2A1E7BD3}" destId="{30FAE34E-60BA-4B5F-A272-819AC72D48DE}" srcOrd="0" destOrd="0" presId="urn:microsoft.com/office/officeart/2005/8/layout/vList6"/>
    <dgm:cxn modelId="{736FB2B7-0E15-47C1-97F4-0BC388834C56}" type="presParOf" srcId="{0FD9B6EC-36A4-40C1-AA63-3EFB2A1E7BD3}" destId="{CBAD56FD-0DF9-4E62-AE4A-7B4FB8CD25CF}" srcOrd="1" destOrd="0" presId="urn:microsoft.com/office/officeart/2005/8/layout/vList6"/>
    <dgm:cxn modelId="{DF5BF53E-F5F5-4D6B-BC36-CED3D8904E11}" type="presParOf" srcId="{9F558EEA-CBEF-4937-A8B9-26573E7B4E50}" destId="{81719CEB-C272-4BB1-8501-647431A9D87A}" srcOrd="3" destOrd="0" presId="urn:microsoft.com/office/officeart/2005/8/layout/vList6"/>
    <dgm:cxn modelId="{773BE1C8-283C-4903-A4BA-39951D0CDF6A}" type="presParOf" srcId="{9F558EEA-CBEF-4937-A8B9-26573E7B4E50}" destId="{E544571A-4D63-42BC-AA08-264DA45753C8}" srcOrd="4" destOrd="0" presId="urn:microsoft.com/office/officeart/2005/8/layout/vList6"/>
    <dgm:cxn modelId="{EA0D2BC7-AC70-4975-B053-63A8D6551751}" type="presParOf" srcId="{E544571A-4D63-42BC-AA08-264DA45753C8}" destId="{C2966760-D1DC-415F-8600-1A22D3F8389E}" srcOrd="0" destOrd="0" presId="urn:microsoft.com/office/officeart/2005/8/layout/vList6"/>
    <dgm:cxn modelId="{ED638CAD-4721-4C5C-B06B-BD7EA005BF08}" type="presParOf" srcId="{E544571A-4D63-42BC-AA08-264DA45753C8}" destId="{0CF0EED7-756F-4446-AA6F-1F8F5C7B114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CC69291-09C7-4A2C-807F-A7386CD8E5D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O"/>
        </a:p>
      </dgm:t>
    </dgm:pt>
    <dgm:pt modelId="{7CEE200C-5294-423E-87D4-5CB35F9990D0}">
      <dgm:prSet phldrT="[Texto]"/>
      <dgm:spPr/>
      <dgm:t>
        <a:bodyPr/>
        <a:lstStyle/>
        <a:p>
          <a:r>
            <a:rPr lang="es-CO" dirty="0" smtClean="0"/>
            <a:t>Muestreo probabilístico o aleatorio</a:t>
          </a:r>
          <a:endParaRPr lang="es-CO" dirty="0"/>
        </a:p>
      </dgm:t>
    </dgm:pt>
    <dgm:pt modelId="{3A66CDA8-C088-45E0-8F41-DA3096E84171}" type="parTrans" cxnId="{F96F52C4-9A8A-452D-B6F9-D7DC0E4A1C2C}">
      <dgm:prSet/>
      <dgm:spPr/>
      <dgm:t>
        <a:bodyPr/>
        <a:lstStyle/>
        <a:p>
          <a:endParaRPr lang="es-CO"/>
        </a:p>
      </dgm:t>
    </dgm:pt>
    <dgm:pt modelId="{66FE5E11-BEC5-479C-A015-9B659CE58C18}" type="sibTrans" cxnId="{F96F52C4-9A8A-452D-B6F9-D7DC0E4A1C2C}">
      <dgm:prSet/>
      <dgm:spPr/>
      <dgm:t>
        <a:bodyPr/>
        <a:lstStyle/>
        <a:p>
          <a:endParaRPr lang="es-CO"/>
        </a:p>
      </dgm:t>
    </dgm:pt>
    <dgm:pt modelId="{0210482A-C0B9-4FDC-8773-1CC0725B4E28}">
      <dgm:prSet phldrT="[Texto]"/>
      <dgm:spPr/>
      <dgm:t>
        <a:bodyPr/>
        <a:lstStyle/>
        <a:p>
          <a:r>
            <a:rPr lang="es-CO" dirty="0" smtClean="0"/>
            <a:t>Estratificado</a:t>
          </a:r>
          <a:endParaRPr lang="es-CO" dirty="0"/>
        </a:p>
      </dgm:t>
    </dgm:pt>
    <dgm:pt modelId="{02152721-2FA4-411B-A7CD-4D37CE8AB062}" type="parTrans" cxnId="{A8682B4A-78E1-4C25-BD7B-2A3B4132FF10}">
      <dgm:prSet/>
      <dgm:spPr/>
      <dgm:t>
        <a:bodyPr/>
        <a:lstStyle/>
        <a:p>
          <a:endParaRPr lang="es-CO"/>
        </a:p>
      </dgm:t>
    </dgm:pt>
    <dgm:pt modelId="{EED179EA-0316-4ECC-8F6B-5ADCFE7E45AB}" type="sibTrans" cxnId="{A8682B4A-78E1-4C25-BD7B-2A3B4132FF10}">
      <dgm:prSet/>
      <dgm:spPr/>
      <dgm:t>
        <a:bodyPr/>
        <a:lstStyle/>
        <a:p>
          <a:endParaRPr lang="es-CO"/>
        </a:p>
      </dgm:t>
    </dgm:pt>
    <dgm:pt modelId="{94D5A256-9708-4AA5-981C-43B228CE152F}">
      <dgm:prSet phldrT="[Texto]"/>
      <dgm:spPr/>
      <dgm:t>
        <a:bodyPr/>
        <a:lstStyle/>
        <a:p>
          <a:r>
            <a:rPr lang="es-CO" dirty="0" smtClean="0"/>
            <a:t>Dividiendo la población en estratos o segmentos</a:t>
          </a:r>
          <a:endParaRPr lang="es-CO" dirty="0"/>
        </a:p>
      </dgm:t>
    </dgm:pt>
    <dgm:pt modelId="{DE13ED21-A3CB-4BC9-8631-2DEB3D9ED318}" type="parTrans" cxnId="{6846E903-895E-4CD2-8435-3D91C05595DD}">
      <dgm:prSet/>
      <dgm:spPr/>
      <dgm:t>
        <a:bodyPr/>
        <a:lstStyle/>
        <a:p>
          <a:endParaRPr lang="es-CO"/>
        </a:p>
      </dgm:t>
    </dgm:pt>
    <dgm:pt modelId="{16CFDEEE-FEB8-40A2-B7F9-50ED2242F91C}" type="sibTrans" cxnId="{6846E903-895E-4CD2-8435-3D91C05595DD}">
      <dgm:prSet/>
      <dgm:spPr/>
      <dgm:t>
        <a:bodyPr/>
        <a:lstStyle/>
        <a:p>
          <a:endParaRPr lang="es-CO"/>
        </a:p>
      </dgm:t>
    </dgm:pt>
    <dgm:pt modelId="{824675E8-A5FB-4950-A42E-987D4971F155}">
      <dgm:prSet phldrT="[Texto]"/>
      <dgm:spPr/>
      <dgm:t>
        <a:bodyPr/>
        <a:lstStyle/>
        <a:p>
          <a:r>
            <a:rPr lang="es-CO" dirty="0" smtClean="0"/>
            <a:t>Afijación proporcional</a:t>
          </a:r>
          <a:endParaRPr lang="es-CO" dirty="0"/>
        </a:p>
      </dgm:t>
    </dgm:pt>
    <dgm:pt modelId="{DA24FD2D-00FA-48A1-BC94-ACAFD3B8DE6A}" type="parTrans" cxnId="{1C5FA281-3275-4278-82D6-2A3E44DDF9F3}">
      <dgm:prSet/>
      <dgm:spPr/>
      <dgm:t>
        <a:bodyPr/>
        <a:lstStyle/>
        <a:p>
          <a:endParaRPr lang="es-CO"/>
        </a:p>
      </dgm:t>
    </dgm:pt>
    <dgm:pt modelId="{4294A85F-9B65-48EF-AAA7-72335FD930D1}" type="sibTrans" cxnId="{1C5FA281-3275-4278-82D6-2A3E44DDF9F3}">
      <dgm:prSet/>
      <dgm:spPr/>
      <dgm:t>
        <a:bodyPr/>
        <a:lstStyle/>
        <a:p>
          <a:endParaRPr lang="es-CO"/>
        </a:p>
      </dgm:t>
    </dgm:pt>
    <dgm:pt modelId="{E4149CD2-7129-4650-9406-FB89E718C0A9}">
      <dgm:prSet phldrT="[Texto]"/>
      <dgm:spPr/>
      <dgm:t>
        <a:bodyPr/>
        <a:lstStyle/>
        <a:p>
          <a:r>
            <a:rPr lang="es-CO" dirty="0" smtClean="0"/>
            <a:t>Distribuyendo el tamaño de la muestra en proporciones del número de casos requeridos en cada estrato.</a:t>
          </a:r>
          <a:endParaRPr lang="es-CO" dirty="0"/>
        </a:p>
      </dgm:t>
    </dgm:pt>
    <dgm:pt modelId="{878B3B5A-5478-461C-91CC-291FEAA6D1A1}" type="parTrans" cxnId="{B2F46D15-FF47-4C79-9F29-44625414AE7B}">
      <dgm:prSet/>
      <dgm:spPr/>
      <dgm:t>
        <a:bodyPr/>
        <a:lstStyle/>
        <a:p>
          <a:endParaRPr lang="es-CO"/>
        </a:p>
      </dgm:t>
    </dgm:pt>
    <dgm:pt modelId="{C35349C5-F6BC-4DC7-AB99-4FB86F8D0F26}" type="sibTrans" cxnId="{B2F46D15-FF47-4C79-9F29-44625414AE7B}">
      <dgm:prSet/>
      <dgm:spPr/>
      <dgm:t>
        <a:bodyPr/>
        <a:lstStyle/>
        <a:p>
          <a:endParaRPr lang="es-CO"/>
        </a:p>
      </dgm:t>
    </dgm:pt>
    <dgm:pt modelId="{8C006E3F-C114-409A-8152-E0E0E923F737}" type="pres">
      <dgm:prSet presAssocID="{1CC69291-09C7-4A2C-807F-A7386CD8E5DB}" presName="Name0" presStyleCnt="0">
        <dgm:presLayoutVars>
          <dgm:dir/>
          <dgm:animLvl val="lvl"/>
          <dgm:resizeHandles val="exact"/>
        </dgm:presLayoutVars>
      </dgm:prSet>
      <dgm:spPr/>
      <dgm:t>
        <a:bodyPr/>
        <a:lstStyle/>
        <a:p>
          <a:endParaRPr lang="es-CO"/>
        </a:p>
      </dgm:t>
    </dgm:pt>
    <dgm:pt modelId="{82658DA4-C7FF-4690-9774-6C4A3340DA55}" type="pres">
      <dgm:prSet presAssocID="{7CEE200C-5294-423E-87D4-5CB35F9990D0}" presName="composite" presStyleCnt="0"/>
      <dgm:spPr/>
    </dgm:pt>
    <dgm:pt modelId="{2F0BCF94-732F-44A8-B7D8-6B7EED96D977}" type="pres">
      <dgm:prSet presAssocID="{7CEE200C-5294-423E-87D4-5CB35F9990D0}" presName="parTx" presStyleLbl="alignNode1" presStyleIdx="0" presStyleCnt="2">
        <dgm:presLayoutVars>
          <dgm:chMax val="0"/>
          <dgm:chPref val="0"/>
          <dgm:bulletEnabled val="1"/>
        </dgm:presLayoutVars>
      </dgm:prSet>
      <dgm:spPr/>
      <dgm:t>
        <a:bodyPr/>
        <a:lstStyle/>
        <a:p>
          <a:endParaRPr lang="es-CO"/>
        </a:p>
      </dgm:t>
    </dgm:pt>
    <dgm:pt modelId="{78363128-8B4E-4539-8300-4A1E658BAB80}" type="pres">
      <dgm:prSet presAssocID="{7CEE200C-5294-423E-87D4-5CB35F9990D0}" presName="desTx" presStyleLbl="alignAccFollowNode1" presStyleIdx="0" presStyleCnt="2">
        <dgm:presLayoutVars>
          <dgm:bulletEnabled val="1"/>
        </dgm:presLayoutVars>
      </dgm:prSet>
      <dgm:spPr/>
      <dgm:t>
        <a:bodyPr/>
        <a:lstStyle/>
        <a:p>
          <a:endParaRPr lang="es-CO"/>
        </a:p>
      </dgm:t>
    </dgm:pt>
    <dgm:pt modelId="{009D131F-FC1B-418A-A0FF-F20157D1899D}" type="pres">
      <dgm:prSet presAssocID="{66FE5E11-BEC5-479C-A015-9B659CE58C18}" presName="space" presStyleCnt="0"/>
      <dgm:spPr/>
    </dgm:pt>
    <dgm:pt modelId="{EF3F30DF-EAEF-470F-82CB-891C5B94655A}" type="pres">
      <dgm:prSet presAssocID="{824675E8-A5FB-4950-A42E-987D4971F155}" presName="composite" presStyleCnt="0"/>
      <dgm:spPr/>
    </dgm:pt>
    <dgm:pt modelId="{61409C28-A8A2-4962-BB8A-8169CA52FE2B}" type="pres">
      <dgm:prSet presAssocID="{824675E8-A5FB-4950-A42E-987D4971F155}" presName="parTx" presStyleLbl="alignNode1" presStyleIdx="1" presStyleCnt="2">
        <dgm:presLayoutVars>
          <dgm:chMax val="0"/>
          <dgm:chPref val="0"/>
          <dgm:bulletEnabled val="1"/>
        </dgm:presLayoutVars>
      </dgm:prSet>
      <dgm:spPr/>
      <dgm:t>
        <a:bodyPr/>
        <a:lstStyle/>
        <a:p>
          <a:endParaRPr lang="es-CO"/>
        </a:p>
      </dgm:t>
    </dgm:pt>
    <dgm:pt modelId="{8BBBDA28-8EE3-4477-B2CA-B2C9C19DE827}" type="pres">
      <dgm:prSet presAssocID="{824675E8-A5FB-4950-A42E-987D4971F155}" presName="desTx" presStyleLbl="alignAccFollowNode1" presStyleIdx="1" presStyleCnt="2">
        <dgm:presLayoutVars>
          <dgm:bulletEnabled val="1"/>
        </dgm:presLayoutVars>
      </dgm:prSet>
      <dgm:spPr/>
      <dgm:t>
        <a:bodyPr/>
        <a:lstStyle/>
        <a:p>
          <a:endParaRPr lang="es-CO"/>
        </a:p>
      </dgm:t>
    </dgm:pt>
  </dgm:ptLst>
  <dgm:cxnLst>
    <dgm:cxn modelId="{6846E903-895E-4CD2-8435-3D91C05595DD}" srcId="{7CEE200C-5294-423E-87D4-5CB35F9990D0}" destId="{94D5A256-9708-4AA5-981C-43B228CE152F}" srcOrd="1" destOrd="0" parTransId="{DE13ED21-A3CB-4BC9-8631-2DEB3D9ED318}" sibTransId="{16CFDEEE-FEB8-40A2-B7F9-50ED2242F91C}"/>
    <dgm:cxn modelId="{B2F46D15-FF47-4C79-9F29-44625414AE7B}" srcId="{824675E8-A5FB-4950-A42E-987D4971F155}" destId="{E4149CD2-7129-4650-9406-FB89E718C0A9}" srcOrd="0" destOrd="0" parTransId="{878B3B5A-5478-461C-91CC-291FEAA6D1A1}" sibTransId="{C35349C5-F6BC-4DC7-AB99-4FB86F8D0F26}"/>
    <dgm:cxn modelId="{F96F52C4-9A8A-452D-B6F9-D7DC0E4A1C2C}" srcId="{1CC69291-09C7-4A2C-807F-A7386CD8E5DB}" destId="{7CEE200C-5294-423E-87D4-5CB35F9990D0}" srcOrd="0" destOrd="0" parTransId="{3A66CDA8-C088-45E0-8F41-DA3096E84171}" sibTransId="{66FE5E11-BEC5-479C-A015-9B659CE58C18}"/>
    <dgm:cxn modelId="{E6F09061-A175-4746-A998-0BAC7017EB28}" type="presOf" srcId="{94D5A256-9708-4AA5-981C-43B228CE152F}" destId="{78363128-8B4E-4539-8300-4A1E658BAB80}" srcOrd="0" destOrd="1" presId="urn:microsoft.com/office/officeart/2005/8/layout/hList1"/>
    <dgm:cxn modelId="{C79F0465-0CE8-48D7-A9DD-F63B0C45175F}" type="presOf" srcId="{1CC69291-09C7-4A2C-807F-A7386CD8E5DB}" destId="{8C006E3F-C114-409A-8152-E0E0E923F737}" srcOrd="0" destOrd="0" presId="urn:microsoft.com/office/officeart/2005/8/layout/hList1"/>
    <dgm:cxn modelId="{76418139-5200-490D-B763-80E021A18D38}" type="presOf" srcId="{824675E8-A5FB-4950-A42E-987D4971F155}" destId="{61409C28-A8A2-4962-BB8A-8169CA52FE2B}" srcOrd="0" destOrd="0" presId="urn:microsoft.com/office/officeart/2005/8/layout/hList1"/>
    <dgm:cxn modelId="{53A9D042-DAA1-42D2-B08B-C1B94452C280}" type="presOf" srcId="{E4149CD2-7129-4650-9406-FB89E718C0A9}" destId="{8BBBDA28-8EE3-4477-B2CA-B2C9C19DE827}" srcOrd="0" destOrd="0" presId="urn:microsoft.com/office/officeart/2005/8/layout/hList1"/>
    <dgm:cxn modelId="{F5EE4D89-874A-4A06-A0CF-56D22D4C2085}" type="presOf" srcId="{7CEE200C-5294-423E-87D4-5CB35F9990D0}" destId="{2F0BCF94-732F-44A8-B7D8-6B7EED96D977}" srcOrd="0" destOrd="0" presId="urn:microsoft.com/office/officeart/2005/8/layout/hList1"/>
    <dgm:cxn modelId="{A8682B4A-78E1-4C25-BD7B-2A3B4132FF10}" srcId="{7CEE200C-5294-423E-87D4-5CB35F9990D0}" destId="{0210482A-C0B9-4FDC-8773-1CC0725B4E28}" srcOrd="0" destOrd="0" parTransId="{02152721-2FA4-411B-A7CD-4D37CE8AB062}" sibTransId="{EED179EA-0316-4ECC-8F6B-5ADCFE7E45AB}"/>
    <dgm:cxn modelId="{1C5FA281-3275-4278-82D6-2A3E44DDF9F3}" srcId="{1CC69291-09C7-4A2C-807F-A7386CD8E5DB}" destId="{824675E8-A5FB-4950-A42E-987D4971F155}" srcOrd="1" destOrd="0" parTransId="{DA24FD2D-00FA-48A1-BC94-ACAFD3B8DE6A}" sibTransId="{4294A85F-9B65-48EF-AAA7-72335FD930D1}"/>
    <dgm:cxn modelId="{3DACE7F5-61BC-4696-A723-2EF41588E2BC}" type="presOf" srcId="{0210482A-C0B9-4FDC-8773-1CC0725B4E28}" destId="{78363128-8B4E-4539-8300-4A1E658BAB80}" srcOrd="0" destOrd="0" presId="urn:microsoft.com/office/officeart/2005/8/layout/hList1"/>
    <dgm:cxn modelId="{BD960E06-266A-4D3B-96B5-67F9C5E71207}" type="presParOf" srcId="{8C006E3F-C114-409A-8152-E0E0E923F737}" destId="{82658DA4-C7FF-4690-9774-6C4A3340DA55}" srcOrd="0" destOrd="0" presId="urn:microsoft.com/office/officeart/2005/8/layout/hList1"/>
    <dgm:cxn modelId="{E479FD48-1B4E-4153-9EC0-A98B59277912}" type="presParOf" srcId="{82658DA4-C7FF-4690-9774-6C4A3340DA55}" destId="{2F0BCF94-732F-44A8-B7D8-6B7EED96D977}" srcOrd="0" destOrd="0" presId="urn:microsoft.com/office/officeart/2005/8/layout/hList1"/>
    <dgm:cxn modelId="{FDAB56C6-7749-4FD3-8465-858C7E610F2A}" type="presParOf" srcId="{82658DA4-C7FF-4690-9774-6C4A3340DA55}" destId="{78363128-8B4E-4539-8300-4A1E658BAB80}" srcOrd="1" destOrd="0" presId="urn:microsoft.com/office/officeart/2005/8/layout/hList1"/>
    <dgm:cxn modelId="{69058E6B-5FCC-4F64-935D-64904B4643F2}" type="presParOf" srcId="{8C006E3F-C114-409A-8152-E0E0E923F737}" destId="{009D131F-FC1B-418A-A0FF-F20157D1899D}" srcOrd="1" destOrd="0" presId="urn:microsoft.com/office/officeart/2005/8/layout/hList1"/>
    <dgm:cxn modelId="{933571A4-3D66-49A0-A070-06829EA24B25}" type="presParOf" srcId="{8C006E3F-C114-409A-8152-E0E0E923F737}" destId="{EF3F30DF-EAEF-470F-82CB-891C5B94655A}" srcOrd="2" destOrd="0" presId="urn:microsoft.com/office/officeart/2005/8/layout/hList1"/>
    <dgm:cxn modelId="{F9E601CC-DCCB-4FEF-8EDC-7603D1C983E3}" type="presParOf" srcId="{EF3F30DF-EAEF-470F-82CB-891C5B94655A}" destId="{61409C28-A8A2-4962-BB8A-8169CA52FE2B}" srcOrd="0" destOrd="0" presId="urn:microsoft.com/office/officeart/2005/8/layout/hList1"/>
    <dgm:cxn modelId="{872F9D66-4CC0-44D7-BCD6-EF3C1DAB0E14}" type="presParOf" srcId="{EF3F30DF-EAEF-470F-82CB-891C5B94655A}" destId="{8BBBDA28-8EE3-4477-B2CA-B2C9C19DE82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BA68419-C957-4671-A90C-2FDE9427DC0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O"/>
        </a:p>
      </dgm:t>
    </dgm:pt>
    <dgm:pt modelId="{31675821-7340-4DEA-816B-B8550D113C80}">
      <dgm:prSet phldrT="[Texto]"/>
      <dgm:spPr/>
      <dgm:t>
        <a:bodyPr/>
        <a:lstStyle/>
        <a:p>
          <a:r>
            <a:rPr lang="es-CO" dirty="0" smtClean="0"/>
            <a:t>Resultados de la investigación</a:t>
          </a:r>
          <a:endParaRPr lang="es-CO" dirty="0"/>
        </a:p>
      </dgm:t>
    </dgm:pt>
    <dgm:pt modelId="{9F806EC8-0F4C-4E1D-AA28-D826BB9415E8}" type="parTrans" cxnId="{5C00EEA8-36CF-41B3-B877-55AA0297DC01}">
      <dgm:prSet/>
      <dgm:spPr/>
      <dgm:t>
        <a:bodyPr/>
        <a:lstStyle/>
        <a:p>
          <a:endParaRPr lang="es-CO"/>
        </a:p>
      </dgm:t>
    </dgm:pt>
    <dgm:pt modelId="{63A10FA9-5CB1-4BFE-9CE5-937252E233D9}" type="sibTrans" cxnId="{5C00EEA8-36CF-41B3-B877-55AA0297DC01}">
      <dgm:prSet/>
      <dgm:spPr/>
      <dgm:t>
        <a:bodyPr/>
        <a:lstStyle/>
        <a:p>
          <a:endParaRPr lang="es-CO"/>
        </a:p>
      </dgm:t>
    </dgm:pt>
    <dgm:pt modelId="{E7B2499B-8B51-42F0-80BF-A6C0FCB4EEFC}">
      <dgm:prSet phldrT="[Texto]"/>
      <dgm:spPr/>
      <dgm:t>
        <a:bodyPr/>
        <a:lstStyle/>
        <a:p>
          <a:r>
            <a:rPr lang="es-EC" dirty="0" smtClean="0"/>
            <a:t>Los resultados obtenidos de la prueba de Spearman permiten indicar que la intención de compra de los consumidores de pan integral no mantiene una relación positiva con respecto a la influencia de los atributos intrínsecos de calidad percibida.</a:t>
          </a:r>
          <a:endParaRPr lang="es-CO" dirty="0"/>
        </a:p>
      </dgm:t>
    </dgm:pt>
    <dgm:pt modelId="{11C9866D-26F9-4B9B-ADD1-532A38C8CD39}" type="parTrans" cxnId="{B933E113-FF67-4710-A074-930FD1D07254}">
      <dgm:prSet/>
      <dgm:spPr/>
      <dgm:t>
        <a:bodyPr/>
        <a:lstStyle/>
        <a:p>
          <a:endParaRPr lang="es-CO"/>
        </a:p>
      </dgm:t>
    </dgm:pt>
    <dgm:pt modelId="{5C568492-E6ED-43D6-80BF-D11589E0C4F0}" type="sibTrans" cxnId="{B933E113-FF67-4710-A074-930FD1D07254}">
      <dgm:prSet/>
      <dgm:spPr/>
      <dgm:t>
        <a:bodyPr/>
        <a:lstStyle/>
        <a:p>
          <a:endParaRPr lang="es-CO"/>
        </a:p>
      </dgm:t>
    </dgm:pt>
    <dgm:pt modelId="{9A959874-D0A0-4D98-A76C-F764047186C8}">
      <dgm:prSet phldrT="[Texto]"/>
      <dgm:spPr/>
      <dgm:t>
        <a:bodyPr/>
        <a:lstStyle/>
        <a:p>
          <a:r>
            <a:rPr lang="es-CO" dirty="0" smtClean="0"/>
            <a:t>Trabajo referencial</a:t>
          </a:r>
          <a:endParaRPr lang="es-CO" dirty="0"/>
        </a:p>
      </dgm:t>
    </dgm:pt>
    <dgm:pt modelId="{99EA796E-1C5B-4987-A322-38D4619BAD49}" type="parTrans" cxnId="{3650A887-2A3B-4410-B8DE-3C17551A0455}">
      <dgm:prSet/>
      <dgm:spPr/>
      <dgm:t>
        <a:bodyPr/>
        <a:lstStyle/>
        <a:p>
          <a:endParaRPr lang="es-CO"/>
        </a:p>
      </dgm:t>
    </dgm:pt>
    <dgm:pt modelId="{6E4E72E8-D44F-4B9F-84C7-BE13AF05D492}" type="sibTrans" cxnId="{3650A887-2A3B-4410-B8DE-3C17551A0455}">
      <dgm:prSet/>
      <dgm:spPr/>
      <dgm:t>
        <a:bodyPr/>
        <a:lstStyle/>
        <a:p>
          <a:endParaRPr lang="es-CO"/>
        </a:p>
      </dgm:t>
    </dgm:pt>
    <dgm:pt modelId="{8F2405A5-1862-48C9-B2E2-4F788EFB4F58}">
      <dgm:prSet phldrT="[Texto]"/>
      <dgm:spPr/>
      <dgm:t>
        <a:bodyPr/>
        <a:lstStyle/>
        <a:p>
          <a:r>
            <a:rPr lang="en-US" dirty="0" smtClean="0"/>
            <a:t>El </a:t>
          </a:r>
          <a:r>
            <a:rPr lang="en-US" dirty="0" err="1" smtClean="0"/>
            <a:t>trabajo</a:t>
          </a:r>
          <a:r>
            <a:rPr lang="en-US" dirty="0" smtClean="0"/>
            <a:t> de </a:t>
          </a:r>
          <a:r>
            <a:rPr lang="es-ES" dirty="0" err="1" smtClean="0"/>
            <a:t>Mehmedovic</a:t>
          </a:r>
          <a:r>
            <a:rPr lang="es-ES" dirty="0" smtClean="0"/>
            <a:t>, </a:t>
          </a:r>
          <a:r>
            <a:rPr lang="es-ES" dirty="0" err="1" smtClean="0"/>
            <a:t>Kalajdzic</a:t>
          </a:r>
          <a:r>
            <a:rPr lang="es-ES" dirty="0" smtClean="0"/>
            <a:t>, </a:t>
          </a:r>
          <a:r>
            <a:rPr lang="es-ES" dirty="0" err="1" smtClean="0"/>
            <a:t>Maglajlic</a:t>
          </a:r>
          <a:r>
            <a:rPr lang="es-ES" dirty="0" smtClean="0"/>
            <a:t> y </a:t>
          </a:r>
          <a:r>
            <a:rPr lang="es-ES" dirty="0" err="1" smtClean="0"/>
            <a:t>Vajnberger</a:t>
          </a:r>
          <a:r>
            <a:rPr lang="es-ES" dirty="0" smtClean="0"/>
            <a:t> (2017), </a:t>
          </a:r>
          <a:r>
            <a:rPr lang="en-US" dirty="0" smtClean="0"/>
            <a:t>Live. Eat. Love: life equilibrium as a driver of organic food purchase. </a:t>
          </a:r>
          <a:r>
            <a:rPr lang="es-ES" i="1" dirty="0" smtClean="0"/>
            <a:t>British Food Journal, </a:t>
          </a:r>
          <a:r>
            <a:rPr lang="es-CO" dirty="0" smtClean="0"/>
            <a:t>mencionaron que los atributos intrínsecos de calidad percibida son una variable mediadora significativa entre el deseo de tener una vida equilibrada y la intención de comprar alimentos orgánicos.</a:t>
          </a:r>
          <a:endParaRPr lang="es-CO" dirty="0"/>
        </a:p>
      </dgm:t>
    </dgm:pt>
    <dgm:pt modelId="{E748FD5C-56A0-4F76-91D4-E0D72EA44804}" type="parTrans" cxnId="{DAB85C17-2464-409E-9BB5-C2A1CCC5D01A}">
      <dgm:prSet/>
      <dgm:spPr/>
      <dgm:t>
        <a:bodyPr/>
        <a:lstStyle/>
        <a:p>
          <a:endParaRPr lang="es-CO"/>
        </a:p>
      </dgm:t>
    </dgm:pt>
    <dgm:pt modelId="{C52E40A6-DD5D-4ACB-8E18-ED1264CF9813}" type="sibTrans" cxnId="{DAB85C17-2464-409E-9BB5-C2A1CCC5D01A}">
      <dgm:prSet/>
      <dgm:spPr/>
      <dgm:t>
        <a:bodyPr/>
        <a:lstStyle/>
        <a:p>
          <a:endParaRPr lang="es-CO"/>
        </a:p>
      </dgm:t>
    </dgm:pt>
    <dgm:pt modelId="{23CAB552-0C26-4EE5-8855-7C5E93641CB9}" type="pres">
      <dgm:prSet presAssocID="{8BA68419-C957-4671-A90C-2FDE9427DC0B}" presName="Name0" presStyleCnt="0">
        <dgm:presLayoutVars>
          <dgm:dir/>
          <dgm:animLvl val="lvl"/>
          <dgm:resizeHandles val="exact"/>
        </dgm:presLayoutVars>
      </dgm:prSet>
      <dgm:spPr/>
    </dgm:pt>
    <dgm:pt modelId="{FFD2E9CB-76FA-49BF-8FA2-C1CB9AFE145C}" type="pres">
      <dgm:prSet presAssocID="{31675821-7340-4DEA-816B-B8550D113C80}" presName="composite" presStyleCnt="0"/>
      <dgm:spPr/>
    </dgm:pt>
    <dgm:pt modelId="{EDC5F5AE-87DC-4E53-A617-D16B6461DA46}" type="pres">
      <dgm:prSet presAssocID="{31675821-7340-4DEA-816B-B8550D113C80}" presName="parTx" presStyleLbl="alignNode1" presStyleIdx="0" presStyleCnt="2">
        <dgm:presLayoutVars>
          <dgm:chMax val="0"/>
          <dgm:chPref val="0"/>
          <dgm:bulletEnabled val="1"/>
        </dgm:presLayoutVars>
      </dgm:prSet>
      <dgm:spPr/>
    </dgm:pt>
    <dgm:pt modelId="{30BFD8C4-A402-4003-8389-93BC2CA05D1C}" type="pres">
      <dgm:prSet presAssocID="{31675821-7340-4DEA-816B-B8550D113C80}" presName="desTx" presStyleLbl="alignAccFollowNode1" presStyleIdx="0" presStyleCnt="2">
        <dgm:presLayoutVars>
          <dgm:bulletEnabled val="1"/>
        </dgm:presLayoutVars>
      </dgm:prSet>
      <dgm:spPr/>
      <dgm:t>
        <a:bodyPr/>
        <a:lstStyle/>
        <a:p>
          <a:endParaRPr lang="es-CO"/>
        </a:p>
      </dgm:t>
    </dgm:pt>
    <dgm:pt modelId="{55511A78-CF92-46E3-9EBD-11B092C9FB5E}" type="pres">
      <dgm:prSet presAssocID="{63A10FA9-5CB1-4BFE-9CE5-937252E233D9}" presName="space" presStyleCnt="0"/>
      <dgm:spPr/>
    </dgm:pt>
    <dgm:pt modelId="{89B1FFC4-6E64-4EDA-87E5-5F31F9152CB1}" type="pres">
      <dgm:prSet presAssocID="{9A959874-D0A0-4D98-A76C-F764047186C8}" presName="composite" presStyleCnt="0"/>
      <dgm:spPr/>
    </dgm:pt>
    <dgm:pt modelId="{3E28CA36-F14D-4300-AD74-A8A9787129D6}" type="pres">
      <dgm:prSet presAssocID="{9A959874-D0A0-4D98-A76C-F764047186C8}" presName="parTx" presStyleLbl="alignNode1" presStyleIdx="1" presStyleCnt="2">
        <dgm:presLayoutVars>
          <dgm:chMax val="0"/>
          <dgm:chPref val="0"/>
          <dgm:bulletEnabled val="1"/>
        </dgm:presLayoutVars>
      </dgm:prSet>
      <dgm:spPr/>
    </dgm:pt>
    <dgm:pt modelId="{F5C9B97D-6EE1-486A-B536-DD9AD556CB37}" type="pres">
      <dgm:prSet presAssocID="{9A959874-D0A0-4D98-A76C-F764047186C8}" presName="desTx" presStyleLbl="alignAccFollowNode1" presStyleIdx="1" presStyleCnt="2">
        <dgm:presLayoutVars>
          <dgm:bulletEnabled val="1"/>
        </dgm:presLayoutVars>
      </dgm:prSet>
      <dgm:spPr/>
      <dgm:t>
        <a:bodyPr/>
        <a:lstStyle/>
        <a:p>
          <a:endParaRPr lang="es-CO"/>
        </a:p>
      </dgm:t>
    </dgm:pt>
  </dgm:ptLst>
  <dgm:cxnLst>
    <dgm:cxn modelId="{CFDCEA37-CCD7-4881-900E-48E48DF49BB6}" type="presOf" srcId="{8F2405A5-1862-48C9-B2E2-4F788EFB4F58}" destId="{F5C9B97D-6EE1-486A-B536-DD9AD556CB37}" srcOrd="0" destOrd="0" presId="urn:microsoft.com/office/officeart/2005/8/layout/hList1"/>
    <dgm:cxn modelId="{EAABE81F-BF02-4F7F-860A-5775593A0421}" type="presOf" srcId="{8BA68419-C957-4671-A90C-2FDE9427DC0B}" destId="{23CAB552-0C26-4EE5-8855-7C5E93641CB9}" srcOrd="0" destOrd="0" presId="urn:microsoft.com/office/officeart/2005/8/layout/hList1"/>
    <dgm:cxn modelId="{B933E113-FF67-4710-A074-930FD1D07254}" srcId="{31675821-7340-4DEA-816B-B8550D113C80}" destId="{E7B2499B-8B51-42F0-80BF-A6C0FCB4EEFC}" srcOrd="0" destOrd="0" parTransId="{11C9866D-26F9-4B9B-ADD1-532A38C8CD39}" sibTransId="{5C568492-E6ED-43D6-80BF-D11589E0C4F0}"/>
    <dgm:cxn modelId="{911CB849-1482-45BE-AA72-8F088EDBA0FF}" type="presOf" srcId="{E7B2499B-8B51-42F0-80BF-A6C0FCB4EEFC}" destId="{30BFD8C4-A402-4003-8389-93BC2CA05D1C}" srcOrd="0" destOrd="0" presId="urn:microsoft.com/office/officeart/2005/8/layout/hList1"/>
    <dgm:cxn modelId="{5C00EEA8-36CF-41B3-B877-55AA0297DC01}" srcId="{8BA68419-C957-4671-A90C-2FDE9427DC0B}" destId="{31675821-7340-4DEA-816B-B8550D113C80}" srcOrd="0" destOrd="0" parTransId="{9F806EC8-0F4C-4E1D-AA28-D826BB9415E8}" sibTransId="{63A10FA9-5CB1-4BFE-9CE5-937252E233D9}"/>
    <dgm:cxn modelId="{3650A887-2A3B-4410-B8DE-3C17551A0455}" srcId="{8BA68419-C957-4671-A90C-2FDE9427DC0B}" destId="{9A959874-D0A0-4D98-A76C-F764047186C8}" srcOrd="1" destOrd="0" parTransId="{99EA796E-1C5B-4987-A322-38D4619BAD49}" sibTransId="{6E4E72E8-D44F-4B9F-84C7-BE13AF05D492}"/>
    <dgm:cxn modelId="{CA26314B-4BBE-4D2B-B101-43C2BB06F4C9}" type="presOf" srcId="{31675821-7340-4DEA-816B-B8550D113C80}" destId="{EDC5F5AE-87DC-4E53-A617-D16B6461DA46}" srcOrd="0" destOrd="0" presId="urn:microsoft.com/office/officeart/2005/8/layout/hList1"/>
    <dgm:cxn modelId="{438D569E-0673-40A2-952F-AAD84E607528}" type="presOf" srcId="{9A959874-D0A0-4D98-A76C-F764047186C8}" destId="{3E28CA36-F14D-4300-AD74-A8A9787129D6}" srcOrd="0" destOrd="0" presId="urn:microsoft.com/office/officeart/2005/8/layout/hList1"/>
    <dgm:cxn modelId="{DAB85C17-2464-409E-9BB5-C2A1CCC5D01A}" srcId="{9A959874-D0A0-4D98-A76C-F764047186C8}" destId="{8F2405A5-1862-48C9-B2E2-4F788EFB4F58}" srcOrd="0" destOrd="0" parTransId="{E748FD5C-56A0-4F76-91D4-E0D72EA44804}" sibTransId="{C52E40A6-DD5D-4ACB-8E18-ED1264CF9813}"/>
    <dgm:cxn modelId="{758E3F0B-DE8D-42F0-950C-01436A3C46F3}" type="presParOf" srcId="{23CAB552-0C26-4EE5-8855-7C5E93641CB9}" destId="{FFD2E9CB-76FA-49BF-8FA2-C1CB9AFE145C}" srcOrd="0" destOrd="0" presId="urn:microsoft.com/office/officeart/2005/8/layout/hList1"/>
    <dgm:cxn modelId="{98EB4BD3-7465-4FC2-A2F9-206FF6E6037C}" type="presParOf" srcId="{FFD2E9CB-76FA-49BF-8FA2-C1CB9AFE145C}" destId="{EDC5F5AE-87DC-4E53-A617-D16B6461DA46}" srcOrd="0" destOrd="0" presId="urn:microsoft.com/office/officeart/2005/8/layout/hList1"/>
    <dgm:cxn modelId="{BD30A6CF-A160-43AB-9ED0-2EA4DE341194}" type="presParOf" srcId="{FFD2E9CB-76FA-49BF-8FA2-C1CB9AFE145C}" destId="{30BFD8C4-A402-4003-8389-93BC2CA05D1C}" srcOrd="1" destOrd="0" presId="urn:microsoft.com/office/officeart/2005/8/layout/hList1"/>
    <dgm:cxn modelId="{4AEFF963-B85D-4881-92CE-27A23DF80F26}" type="presParOf" srcId="{23CAB552-0C26-4EE5-8855-7C5E93641CB9}" destId="{55511A78-CF92-46E3-9EBD-11B092C9FB5E}" srcOrd="1" destOrd="0" presId="urn:microsoft.com/office/officeart/2005/8/layout/hList1"/>
    <dgm:cxn modelId="{05599F76-0ACE-4639-AFDA-8185A081C554}" type="presParOf" srcId="{23CAB552-0C26-4EE5-8855-7C5E93641CB9}" destId="{89B1FFC4-6E64-4EDA-87E5-5F31F9152CB1}" srcOrd="2" destOrd="0" presId="urn:microsoft.com/office/officeart/2005/8/layout/hList1"/>
    <dgm:cxn modelId="{0F9D4611-9E4E-4F88-B551-F591250024D2}" type="presParOf" srcId="{89B1FFC4-6E64-4EDA-87E5-5F31F9152CB1}" destId="{3E28CA36-F14D-4300-AD74-A8A9787129D6}" srcOrd="0" destOrd="0" presId="urn:microsoft.com/office/officeart/2005/8/layout/hList1"/>
    <dgm:cxn modelId="{3642B34E-1C23-45DE-8E3E-462D8A5B91FC}" type="presParOf" srcId="{89B1FFC4-6E64-4EDA-87E5-5F31F9152CB1}" destId="{F5C9B97D-6EE1-486A-B536-DD9AD556CB3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BA68419-C957-4671-A90C-2FDE9427DC0B}"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s-CO"/>
        </a:p>
      </dgm:t>
    </dgm:pt>
    <dgm:pt modelId="{31675821-7340-4DEA-816B-B8550D113C80}">
      <dgm:prSet phldrT="[Texto]"/>
      <dgm:spPr/>
      <dgm:t>
        <a:bodyPr/>
        <a:lstStyle/>
        <a:p>
          <a:r>
            <a:rPr lang="es-CO" dirty="0" smtClean="0"/>
            <a:t>Resultados de la investigación</a:t>
          </a:r>
          <a:endParaRPr lang="es-CO" dirty="0"/>
        </a:p>
      </dgm:t>
    </dgm:pt>
    <dgm:pt modelId="{9F806EC8-0F4C-4E1D-AA28-D826BB9415E8}" type="parTrans" cxnId="{5C00EEA8-36CF-41B3-B877-55AA0297DC01}">
      <dgm:prSet/>
      <dgm:spPr/>
      <dgm:t>
        <a:bodyPr/>
        <a:lstStyle/>
        <a:p>
          <a:endParaRPr lang="es-CO"/>
        </a:p>
      </dgm:t>
    </dgm:pt>
    <dgm:pt modelId="{63A10FA9-5CB1-4BFE-9CE5-937252E233D9}" type="sibTrans" cxnId="{5C00EEA8-36CF-41B3-B877-55AA0297DC01}">
      <dgm:prSet/>
      <dgm:spPr/>
      <dgm:t>
        <a:bodyPr/>
        <a:lstStyle/>
        <a:p>
          <a:endParaRPr lang="es-CO"/>
        </a:p>
      </dgm:t>
    </dgm:pt>
    <dgm:pt modelId="{E7B2499B-8B51-42F0-80BF-A6C0FCB4EEFC}">
      <dgm:prSet phldrT="[Texto]"/>
      <dgm:spPr/>
      <dgm:t>
        <a:bodyPr/>
        <a:lstStyle/>
        <a:p>
          <a:r>
            <a:rPr lang="es-EC" dirty="0" smtClean="0">
              <a:solidFill>
                <a:schemeClr val="tx2"/>
              </a:solidFill>
            </a:rPr>
            <a:t>Los resultados obtenidos de la prueba de Spearman permiten indicar que la intención de compra de los consumidores de pan integral no mantiene una relación positiva con respecto a la influencia de los atributos intrínsecos de calidad percibida.</a:t>
          </a:r>
          <a:endParaRPr lang="es-CO" dirty="0">
            <a:solidFill>
              <a:schemeClr val="tx2"/>
            </a:solidFill>
          </a:endParaRPr>
        </a:p>
      </dgm:t>
    </dgm:pt>
    <dgm:pt modelId="{11C9866D-26F9-4B9B-ADD1-532A38C8CD39}" type="parTrans" cxnId="{B933E113-FF67-4710-A074-930FD1D07254}">
      <dgm:prSet/>
      <dgm:spPr/>
      <dgm:t>
        <a:bodyPr/>
        <a:lstStyle/>
        <a:p>
          <a:endParaRPr lang="es-CO"/>
        </a:p>
      </dgm:t>
    </dgm:pt>
    <dgm:pt modelId="{5C568492-E6ED-43D6-80BF-D11589E0C4F0}" type="sibTrans" cxnId="{B933E113-FF67-4710-A074-930FD1D07254}">
      <dgm:prSet/>
      <dgm:spPr/>
      <dgm:t>
        <a:bodyPr/>
        <a:lstStyle/>
        <a:p>
          <a:endParaRPr lang="es-CO"/>
        </a:p>
      </dgm:t>
    </dgm:pt>
    <dgm:pt modelId="{9A959874-D0A0-4D98-A76C-F764047186C8}">
      <dgm:prSet phldrT="[Texto]"/>
      <dgm:spPr/>
      <dgm:t>
        <a:bodyPr/>
        <a:lstStyle/>
        <a:p>
          <a:r>
            <a:rPr lang="es-CO" dirty="0" smtClean="0"/>
            <a:t>Trabajo referencial</a:t>
          </a:r>
          <a:endParaRPr lang="es-CO" dirty="0"/>
        </a:p>
      </dgm:t>
    </dgm:pt>
    <dgm:pt modelId="{99EA796E-1C5B-4987-A322-38D4619BAD49}" type="parTrans" cxnId="{3650A887-2A3B-4410-B8DE-3C17551A0455}">
      <dgm:prSet/>
      <dgm:spPr/>
      <dgm:t>
        <a:bodyPr/>
        <a:lstStyle/>
        <a:p>
          <a:endParaRPr lang="es-CO"/>
        </a:p>
      </dgm:t>
    </dgm:pt>
    <dgm:pt modelId="{6E4E72E8-D44F-4B9F-84C7-BE13AF05D492}" type="sibTrans" cxnId="{3650A887-2A3B-4410-B8DE-3C17551A0455}">
      <dgm:prSet/>
      <dgm:spPr/>
      <dgm:t>
        <a:bodyPr/>
        <a:lstStyle/>
        <a:p>
          <a:endParaRPr lang="es-CO"/>
        </a:p>
      </dgm:t>
    </dgm:pt>
    <dgm:pt modelId="{8F2405A5-1862-48C9-B2E2-4F788EFB4F58}">
      <dgm:prSet phldrT="[Texto]"/>
      <dgm:spPr/>
      <dgm:t>
        <a:bodyPr/>
        <a:lstStyle/>
        <a:p>
          <a:r>
            <a:rPr lang="es-EC" dirty="0" smtClean="0">
              <a:solidFill>
                <a:schemeClr val="tx2"/>
              </a:solidFill>
            </a:rPr>
            <a:t>El trabajo de </a:t>
          </a:r>
          <a:r>
            <a:rPr lang="es-ES" dirty="0" err="1" smtClean="0">
              <a:solidFill>
                <a:schemeClr val="tx2"/>
              </a:solidFill>
            </a:rPr>
            <a:t>Adasme</a:t>
          </a:r>
          <a:r>
            <a:rPr lang="es-ES" dirty="0" smtClean="0">
              <a:solidFill>
                <a:schemeClr val="tx2"/>
              </a:solidFill>
            </a:rPr>
            <a:t>-Berríos, Rodríguez, Jara-Rojas y Díaz Tobar (2011), Dimensiones que caracterizan el consumo potencial de alimentos orgánicos en la Región del Maule, </a:t>
          </a:r>
          <a:r>
            <a:rPr lang="es-CO" dirty="0" smtClean="0">
              <a:solidFill>
                <a:schemeClr val="tx2"/>
              </a:solidFill>
            </a:rPr>
            <a:t>revelan que existen 4 dimensiones que influyen significativamente en la actitud e intención de comprar de los consumidores, a saber: beneficios de la agricultura orgánica, alimentación sana, estilos de vida y atributos de los productos orgánicos.</a:t>
          </a:r>
          <a:endParaRPr lang="es-CO" dirty="0">
            <a:solidFill>
              <a:schemeClr val="tx2"/>
            </a:solidFill>
          </a:endParaRPr>
        </a:p>
      </dgm:t>
    </dgm:pt>
    <dgm:pt modelId="{E748FD5C-56A0-4F76-91D4-E0D72EA44804}" type="parTrans" cxnId="{DAB85C17-2464-409E-9BB5-C2A1CCC5D01A}">
      <dgm:prSet/>
      <dgm:spPr/>
      <dgm:t>
        <a:bodyPr/>
        <a:lstStyle/>
        <a:p>
          <a:endParaRPr lang="es-CO"/>
        </a:p>
      </dgm:t>
    </dgm:pt>
    <dgm:pt modelId="{C52E40A6-DD5D-4ACB-8E18-ED1264CF9813}" type="sibTrans" cxnId="{DAB85C17-2464-409E-9BB5-C2A1CCC5D01A}">
      <dgm:prSet/>
      <dgm:spPr/>
      <dgm:t>
        <a:bodyPr/>
        <a:lstStyle/>
        <a:p>
          <a:endParaRPr lang="es-CO"/>
        </a:p>
      </dgm:t>
    </dgm:pt>
    <dgm:pt modelId="{23CAB552-0C26-4EE5-8855-7C5E93641CB9}" type="pres">
      <dgm:prSet presAssocID="{8BA68419-C957-4671-A90C-2FDE9427DC0B}" presName="Name0" presStyleCnt="0">
        <dgm:presLayoutVars>
          <dgm:dir/>
          <dgm:animLvl val="lvl"/>
          <dgm:resizeHandles val="exact"/>
        </dgm:presLayoutVars>
      </dgm:prSet>
      <dgm:spPr/>
    </dgm:pt>
    <dgm:pt modelId="{FFD2E9CB-76FA-49BF-8FA2-C1CB9AFE145C}" type="pres">
      <dgm:prSet presAssocID="{31675821-7340-4DEA-816B-B8550D113C80}" presName="composite" presStyleCnt="0"/>
      <dgm:spPr/>
    </dgm:pt>
    <dgm:pt modelId="{EDC5F5AE-87DC-4E53-A617-D16B6461DA46}" type="pres">
      <dgm:prSet presAssocID="{31675821-7340-4DEA-816B-B8550D113C80}" presName="parTx" presStyleLbl="alignNode1" presStyleIdx="0" presStyleCnt="2">
        <dgm:presLayoutVars>
          <dgm:chMax val="0"/>
          <dgm:chPref val="0"/>
          <dgm:bulletEnabled val="1"/>
        </dgm:presLayoutVars>
      </dgm:prSet>
      <dgm:spPr/>
    </dgm:pt>
    <dgm:pt modelId="{30BFD8C4-A402-4003-8389-93BC2CA05D1C}" type="pres">
      <dgm:prSet presAssocID="{31675821-7340-4DEA-816B-B8550D113C80}" presName="desTx" presStyleLbl="alignAccFollowNode1" presStyleIdx="0" presStyleCnt="2">
        <dgm:presLayoutVars>
          <dgm:bulletEnabled val="1"/>
        </dgm:presLayoutVars>
      </dgm:prSet>
      <dgm:spPr/>
      <dgm:t>
        <a:bodyPr/>
        <a:lstStyle/>
        <a:p>
          <a:endParaRPr lang="es-CO"/>
        </a:p>
      </dgm:t>
    </dgm:pt>
    <dgm:pt modelId="{55511A78-CF92-46E3-9EBD-11B092C9FB5E}" type="pres">
      <dgm:prSet presAssocID="{63A10FA9-5CB1-4BFE-9CE5-937252E233D9}" presName="space" presStyleCnt="0"/>
      <dgm:spPr/>
    </dgm:pt>
    <dgm:pt modelId="{89B1FFC4-6E64-4EDA-87E5-5F31F9152CB1}" type="pres">
      <dgm:prSet presAssocID="{9A959874-D0A0-4D98-A76C-F764047186C8}" presName="composite" presStyleCnt="0"/>
      <dgm:spPr/>
    </dgm:pt>
    <dgm:pt modelId="{3E28CA36-F14D-4300-AD74-A8A9787129D6}" type="pres">
      <dgm:prSet presAssocID="{9A959874-D0A0-4D98-A76C-F764047186C8}" presName="parTx" presStyleLbl="alignNode1" presStyleIdx="1" presStyleCnt="2">
        <dgm:presLayoutVars>
          <dgm:chMax val="0"/>
          <dgm:chPref val="0"/>
          <dgm:bulletEnabled val="1"/>
        </dgm:presLayoutVars>
      </dgm:prSet>
      <dgm:spPr/>
    </dgm:pt>
    <dgm:pt modelId="{F5C9B97D-6EE1-486A-B536-DD9AD556CB37}" type="pres">
      <dgm:prSet presAssocID="{9A959874-D0A0-4D98-A76C-F764047186C8}" presName="desTx" presStyleLbl="alignAccFollowNode1" presStyleIdx="1" presStyleCnt="2">
        <dgm:presLayoutVars>
          <dgm:bulletEnabled val="1"/>
        </dgm:presLayoutVars>
      </dgm:prSet>
      <dgm:spPr/>
      <dgm:t>
        <a:bodyPr/>
        <a:lstStyle/>
        <a:p>
          <a:endParaRPr lang="es-CO"/>
        </a:p>
      </dgm:t>
    </dgm:pt>
  </dgm:ptLst>
  <dgm:cxnLst>
    <dgm:cxn modelId="{5C00EEA8-36CF-41B3-B877-55AA0297DC01}" srcId="{8BA68419-C957-4671-A90C-2FDE9427DC0B}" destId="{31675821-7340-4DEA-816B-B8550D113C80}" srcOrd="0" destOrd="0" parTransId="{9F806EC8-0F4C-4E1D-AA28-D826BB9415E8}" sibTransId="{63A10FA9-5CB1-4BFE-9CE5-937252E233D9}"/>
    <dgm:cxn modelId="{E8B1FE2E-4D52-4338-8C33-046DE28AC2C7}" type="presOf" srcId="{31675821-7340-4DEA-816B-B8550D113C80}" destId="{EDC5F5AE-87DC-4E53-A617-D16B6461DA46}" srcOrd="0" destOrd="0" presId="urn:microsoft.com/office/officeart/2005/8/layout/hList1"/>
    <dgm:cxn modelId="{B933E113-FF67-4710-A074-930FD1D07254}" srcId="{31675821-7340-4DEA-816B-B8550D113C80}" destId="{E7B2499B-8B51-42F0-80BF-A6C0FCB4EEFC}" srcOrd="0" destOrd="0" parTransId="{11C9866D-26F9-4B9B-ADD1-532A38C8CD39}" sibTransId="{5C568492-E6ED-43D6-80BF-D11589E0C4F0}"/>
    <dgm:cxn modelId="{A9C57F57-3E7B-472E-9891-A5451ED6EA4A}" type="presOf" srcId="{8F2405A5-1862-48C9-B2E2-4F788EFB4F58}" destId="{F5C9B97D-6EE1-486A-B536-DD9AD556CB37}" srcOrd="0" destOrd="0" presId="urn:microsoft.com/office/officeart/2005/8/layout/hList1"/>
    <dgm:cxn modelId="{962CE0E9-8939-4EAE-A8CD-D84A1328A3DB}" type="presOf" srcId="{9A959874-D0A0-4D98-A76C-F764047186C8}" destId="{3E28CA36-F14D-4300-AD74-A8A9787129D6}" srcOrd="0" destOrd="0" presId="urn:microsoft.com/office/officeart/2005/8/layout/hList1"/>
    <dgm:cxn modelId="{98A40AD7-89A7-4B72-B9D0-00428EFBA897}" type="presOf" srcId="{E7B2499B-8B51-42F0-80BF-A6C0FCB4EEFC}" destId="{30BFD8C4-A402-4003-8389-93BC2CA05D1C}" srcOrd="0" destOrd="0" presId="urn:microsoft.com/office/officeart/2005/8/layout/hList1"/>
    <dgm:cxn modelId="{3650A887-2A3B-4410-B8DE-3C17551A0455}" srcId="{8BA68419-C957-4671-A90C-2FDE9427DC0B}" destId="{9A959874-D0A0-4D98-A76C-F764047186C8}" srcOrd="1" destOrd="0" parTransId="{99EA796E-1C5B-4987-A322-38D4619BAD49}" sibTransId="{6E4E72E8-D44F-4B9F-84C7-BE13AF05D492}"/>
    <dgm:cxn modelId="{DAB85C17-2464-409E-9BB5-C2A1CCC5D01A}" srcId="{9A959874-D0A0-4D98-A76C-F764047186C8}" destId="{8F2405A5-1862-48C9-B2E2-4F788EFB4F58}" srcOrd="0" destOrd="0" parTransId="{E748FD5C-56A0-4F76-91D4-E0D72EA44804}" sibTransId="{C52E40A6-DD5D-4ACB-8E18-ED1264CF9813}"/>
    <dgm:cxn modelId="{D9FA1B0D-DF5D-4EF8-84F0-7E069345281B}" type="presOf" srcId="{8BA68419-C957-4671-A90C-2FDE9427DC0B}" destId="{23CAB552-0C26-4EE5-8855-7C5E93641CB9}" srcOrd="0" destOrd="0" presId="urn:microsoft.com/office/officeart/2005/8/layout/hList1"/>
    <dgm:cxn modelId="{F0EFD0AA-EB5E-4822-8A33-3820FB8E87FE}" type="presParOf" srcId="{23CAB552-0C26-4EE5-8855-7C5E93641CB9}" destId="{FFD2E9CB-76FA-49BF-8FA2-C1CB9AFE145C}" srcOrd="0" destOrd="0" presId="urn:microsoft.com/office/officeart/2005/8/layout/hList1"/>
    <dgm:cxn modelId="{8DE4B638-8139-4C92-9EB5-909434F498EE}" type="presParOf" srcId="{FFD2E9CB-76FA-49BF-8FA2-C1CB9AFE145C}" destId="{EDC5F5AE-87DC-4E53-A617-D16B6461DA46}" srcOrd="0" destOrd="0" presId="urn:microsoft.com/office/officeart/2005/8/layout/hList1"/>
    <dgm:cxn modelId="{CA505634-BC4C-45D8-8BA6-7447B2EDC557}" type="presParOf" srcId="{FFD2E9CB-76FA-49BF-8FA2-C1CB9AFE145C}" destId="{30BFD8C4-A402-4003-8389-93BC2CA05D1C}" srcOrd="1" destOrd="0" presId="urn:microsoft.com/office/officeart/2005/8/layout/hList1"/>
    <dgm:cxn modelId="{2556BD5A-2986-4BC1-AE74-B4FDDF471BEF}" type="presParOf" srcId="{23CAB552-0C26-4EE5-8855-7C5E93641CB9}" destId="{55511A78-CF92-46E3-9EBD-11B092C9FB5E}" srcOrd="1" destOrd="0" presId="urn:microsoft.com/office/officeart/2005/8/layout/hList1"/>
    <dgm:cxn modelId="{E01C4B1B-89D8-4417-ACAA-F1A1E4A46202}" type="presParOf" srcId="{23CAB552-0C26-4EE5-8855-7C5E93641CB9}" destId="{89B1FFC4-6E64-4EDA-87E5-5F31F9152CB1}" srcOrd="2" destOrd="0" presId="urn:microsoft.com/office/officeart/2005/8/layout/hList1"/>
    <dgm:cxn modelId="{0E62B1D7-5ECA-4019-9AA2-C92DA2CCE067}" type="presParOf" srcId="{89B1FFC4-6E64-4EDA-87E5-5F31F9152CB1}" destId="{3E28CA36-F14D-4300-AD74-A8A9787129D6}" srcOrd="0" destOrd="0" presId="urn:microsoft.com/office/officeart/2005/8/layout/hList1"/>
    <dgm:cxn modelId="{1C44E931-6F88-45EE-9EB8-65362C819DF5}" type="presParOf" srcId="{89B1FFC4-6E64-4EDA-87E5-5F31F9152CB1}" destId="{F5C9B97D-6EE1-486A-B536-DD9AD556CB3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BA68419-C957-4671-A90C-2FDE9427DC0B}"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s-CO"/>
        </a:p>
      </dgm:t>
    </dgm:pt>
    <dgm:pt modelId="{31675821-7340-4DEA-816B-B8550D113C80}">
      <dgm:prSet phldrT="[Texto]"/>
      <dgm:spPr/>
      <dgm:t>
        <a:bodyPr/>
        <a:lstStyle/>
        <a:p>
          <a:r>
            <a:rPr lang="es-CO" dirty="0" smtClean="0"/>
            <a:t>Resultados de la investigación</a:t>
          </a:r>
          <a:endParaRPr lang="es-CO" dirty="0"/>
        </a:p>
      </dgm:t>
    </dgm:pt>
    <dgm:pt modelId="{9F806EC8-0F4C-4E1D-AA28-D826BB9415E8}" type="parTrans" cxnId="{5C00EEA8-36CF-41B3-B877-55AA0297DC01}">
      <dgm:prSet/>
      <dgm:spPr/>
      <dgm:t>
        <a:bodyPr/>
        <a:lstStyle/>
        <a:p>
          <a:endParaRPr lang="es-CO"/>
        </a:p>
      </dgm:t>
    </dgm:pt>
    <dgm:pt modelId="{63A10FA9-5CB1-4BFE-9CE5-937252E233D9}" type="sibTrans" cxnId="{5C00EEA8-36CF-41B3-B877-55AA0297DC01}">
      <dgm:prSet/>
      <dgm:spPr/>
      <dgm:t>
        <a:bodyPr/>
        <a:lstStyle/>
        <a:p>
          <a:endParaRPr lang="es-CO"/>
        </a:p>
      </dgm:t>
    </dgm:pt>
    <dgm:pt modelId="{E7B2499B-8B51-42F0-80BF-A6C0FCB4EEFC}">
      <dgm:prSet phldrT="[Texto]"/>
      <dgm:spPr/>
      <dgm:t>
        <a:bodyPr/>
        <a:lstStyle/>
        <a:p>
          <a:r>
            <a:rPr lang="es-EC" dirty="0" smtClean="0"/>
            <a:t>No existen diferencias significativas con respecto al sexo y la intención de compra.</a:t>
          </a:r>
          <a:endParaRPr lang="es-CO" dirty="0"/>
        </a:p>
      </dgm:t>
    </dgm:pt>
    <dgm:pt modelId="{11C9866D-26F9-4B9B-ADD1-532A38C8CD39}" type="parTrans" cxnId="{B933E113-FF67-4710-A074-930FD1D07254}">
      <dgm:prSet/>
      <dgm:spPr/>
      <dgm:t>
        <a:bodyPr/>
        <a:lstStyle/>
        <a:p>
          <a:endParaRPr lang="es-CO"/>
        </a:p>
      </dgm:t>
    </dgm:pt>
    <dgm:pt modelId="{5C568492-E6ED-43D6-80BF-D11589E0C4F0}" type="sibTrans" cxnId="{B933E113-FF67-4710-A074-930FD1D07254}">
      <dgm:prSet/>
      <dgm:spPr/>
      <dgm:t>
        <a:bodyPr/>
        <a:lstStyle/>
        <a:p>
          <a:endParaRPr lang="es-CO"/>
        </a:p>
      </dgm:t>
    </dgm:pt>
    <dgm:pt modelId="{9A959874-D0A0-4D98-A76C-F764047186C8}">
      <dgm:prSet phldrT="[Texto]"/>
      <dgm:spPr/>
      <dgm:t>
        <a:bodyPr/>
        <a:lstStyle/>
        <a:p>
          <a:r>
            <a:rPr lang="es-CO" dirty="0" smtClean="0"/>
            <a:t>Trabajo referencial</a:t>
          </a:r>
          <a:endParaRPr lang="es-CO" dirty="0"/>
        </a:p>
      </dgm:t>
    </dgm:pt>
    <dgm:pt modelId="{99EA796E-1C5B-4987-A322-38D4619BAD49}" type="parTrans" cxnId="{3650A887-2A3B-4410-B8DE-3C17551A0455}">
      <dgm:prSet/>
      <dgm:spPr/>
      <dgm:t>
        <a:bodyPr/>
        <a:lstStyle/>
        <a:p>
          <a:endParaRPr lang="es-CO"/>
        </a:p>
      </dgm:t>
    </dgm:pt>
    <dgm:pt modelId="{6E4E72E8-D44F-4B9F-84C7-BE13AF05D492}" type="sibTrans" cxnId="{3650A887-2A3B-4410-B8DE-3C17551A0455}">
      <dgm:prSet/>
      <dgm:spPr/>
      <dgm:t>
        <a:bodyPr/>
        <a:lstStyle/>
        <a:p>
          <a:endParaRPr lang="es-CO"/>
        </a:p>
      </dgm:t>
    </dgm:pt>
    <dgm:pt modelId="{8F2405A5-1862-48C9-B2E2-4F788EFB4F58}">
      <dgm:prSet phldrT="[Texto]"/>
      <dgm:spPr/>
      <dgm:t>
        <a:bodyPr/>
        <a:lstStyle/>
        <a:p>
          <a:r>
            <a:rPr lang="es-EC" dirty="0" smtClean="0"/>
            <a:t>El  trabajo de </a:t>
          </a:r>
          <a:r>
            <a:rPr lang="en-US" dirty="0" smtClean="0"/>
            <a:t>Paul y  Rana (2012), Consumer behavior and purchase intention for organic food, </a:t>
          </a:r>
          <a:r>
            <a:rPr lang="es-EC" dirty="0" smtClean="0"/>
            <a:t>concluye que no existe relación entre las características demográficas: edad, sexo, ingresos del hogar y número de miembros en la familia con la intención de compra de productos alimenticios orgánicos.</a:t>
          </a:r>
          <a:endParaRPr lang="es-CO" dirty="0"/>
        </a:p>
      </dgm:t>
    </dgm:pt>
    <dgm:pt modelId="{E748FD5C-56A0-4F76-91D4-E0D72EA44804}" type="parTrans" cxnId="{DAB85C17-2464-409E-9BB5-C2A1CCC5D01A}">
      <dgm:prSet/>
      <dgm:spPr/>
      <dgm:t>
        <a:bodyPr/>
        <a:lstStyle/>
        <a:p>
          <a:endParaRPr lang="es-CO"/>
        </a:p>
      </dgm:t>
    </dgm:pt>
    <dgm:pt modelId="{C52E40A6-DD5D-4ACB-8E18-ED1264CF9813}" type="sibTrans" cxnId="{DAB85C17-2464-409E-9BB5-C2A1CCC5D01A}">
      <dgm:prSet/>
      <dgm:spPr/>
      <dgm:t>
        <a:bodyPr/>
        <a:lstStyle/>
        <a:p>
          <a:endParaRPr lang="es-CO"/>
        </a:p>
      </dgm:t>
    </dgm:pt>
    <dgm:pt modelId="{23CAB552-0C26-4EE5-8855-7C5E93641CB9}" type="pres">
      <dgm:prSet presAssocID="{8BA68419-C957-4671-A90C-2FDE9427DC0B}" presName="Name0" presStyleCnt="0">
        <dgm:presLayoutVars>
          <dgm:dir/>
          <dgm:animLvl val="lvl"/>
          <dgm:resizeHandles val="exact"/>
        </dgm:presLayoutVars>
      </dgm:prSet>
      <dgm:spPr/>
    </dgm:pt>
    <dgm:pt modelId="{FFD2E9CB-76FA-49BF-8FA2-C1CB9AFE145C}" type="pres">
      <dgm:prSet presAssocID="{31675821-7340-4DEA-816B-B8550D113C80}" presName="composite" presStyleCnt="0"/>
      <dgm:spPr/>
    </dgm:pt>
    <dgm:pt modelId="{EDC5F5AE-87DC-4E53-A617-D16B6461DA46}" type="pres">
      <dgm:prSet presAssocID="{31675821-7340-4DEA-816B-B8550D113C80}" presName="parTx" presStyleLbl="alignNode1" presStyleIdx="0" presStyleCnt="2">
        <dgm:presLayoutVars>
          <dgm:chMax val="0"/>
          <dgm:chPref val="0"/>
          <dgm:bulletEnabled val="1"/>
        </dgm:presLayoutVars>
      </dgm:prSet>
      <dgm:spPr/>
    </dgm:pt>
    <dgm:pt modelId="{30BFD8C4-A402-4003-8389-93BC2CA05D1C}" type="pres">
      <dgm:prSet presAssocID="{31675821-7340-4DEA-816B-B8550D113C80}" presName="desTx" presStyleLbl="alignAccFollowNode1" presStyleIdx="0" presStyleCnt="2">
        <dgm:presLayoutVars>
          <dgm:bulletEnabled val="1"/>
        </dgm:presLayoutVars>
      </dgm:prSet>
      <dgm:spPr/>
      <dgm:t>
        <a:bodyPr/>
        <a:lstStyle/>
        <a:p>
          <a:endParaRPr lang="es-CO"/>
        </a:p>
      </dgm:t>
    </dgm:pt>
    <dgm:pt modelId="{55511A78-CF92-46E3-9EBD-11B092C9FB5E}" type="pres">
      <dgm:prSet presAssocID="{63A10FA9-5CB1-4BFE-9CE5-937252E233D9}" presName="space" presStyleCnt="0"/>
      <dgm:spPr/>
    </dgm:pt>
    <dgm:pt modelId="{89B1FFC4-6E64-4EDA-87E5-5F31F9152CB1}" type="pres">
      <dgm:prSet presAssocID="{9A959874-D0A0-4D98-A76C-F764047186C8}" presName="composite" presStyleCnt="0"/>
      <dgm:spPr/>
    </dgm:pt>
    <dgm:pt modelId="{3E28CA36-F14D-4300-AD74-A8A9787129D6}" type="pres">
      <dgm:prSet presAssocID="{9A959874-D0A0-4D98-A76C-F764047186C8}" presName="parTx" presStyleLbl="alignNode1" presStyleIdx="1" presStyleCnt="2">
        <dgm:presLayoutVars>
          <dgm:chMax val="0"/>
          <dgm:chPref val="0"/>
          <dgm:bulletEnabled val="1"/>
        </dgm:presLayoutVars>
      </dgm:prSet>
      <dgm:spPr/>
    </dgm:pt>
    <dgm:pt modelId="{F5C9B97D-6EE1-486A-B536-DD9AD556CB37}" type="pres">
      <dgm:prSet presAssocID="{9A959874-D0A0-4D98-A76C-F764047186C8}" presName="desTx" presStyleLbl="alignAccFollowNode1" presStyleIdx="1" presStyleCnt="2">
        <dgm:presLayoutVars>
          <dgm:bulletEnabled val="1"/>
        </dgm:presLayoutVars>
      </dgm:prSet>
      <dgm:spPr/>
      <dgm:t>
        <a:bodyPr/>
        <a:lstStyle/>
        <a:p>
          <a:endParaRPr lang="es-CO"/>
        </a:p>
      </dgm:t>
    </dgm:pt>
  </dgm:ptLst>
  <dgm:cxnLst>
    <dgm:cxn modelId="{8A819D6B-8450-4C7F-86BC-EAFDEBACA2AC}" type="presOf" srcId="{9A959874-D0A0-4D98-A76C-F764047186C8}" destId="{3E28CA36-F14D-4300-AD74-A8A9787129D6}" srcOrd="0" destOrd="0" presId="urn:microsoft.com/office/officeart/2005/8/layout/hList1"/>
    <dgm:cxn modelId="{5C00EEA8-36CF-41B3-B877-55AA0297DC01}" srcId="{8BA68419-C957-4671-A90C-2FDE9427DC0B}" destId="{31675821-7340-4DEA-816B-B8550D113C80}" srcOrd="0" destOrd="0" parTransId="{9F806EC8-0F4C-4E1D-AA28-D826BB9415E8}" sibTransId="{63A10FA9-5CB1-4BFE-9CE5-937252E233D9}"/>
    <dgm:cxn modelId="{C5B50216-9ECB-49BA-9563-E90D48779FFB}" type="presOf" srcId="{31675821-7340-4DEA-816B-B8550D113C80}" destId="{EDC5F5AE-87DC-4E53-A617-D16B6461DA46}" srcOrd="0" destOrd="0" presId="urn:microsoft.com/office/officeart/2005/8/layout/hList1"/>
    <dgm:cxn modelId="{9EBBC661-9804-4536-A452-77F843AE0778}" type="presOf" srcId="{E7B2499B-8B51-42F0-80BF-A6C0FCB4EEFC}" destId="{30BFD8C4-A402-4003-8389-93BC2CA05D1C}" srcOrd="0" destOrd="0" presId="urn:microsoft.com/office/officeart/2005/8/layout/hList1"/>
    <dgm:cxn modelId="{B933E113-FF67-4710-A074-930FD1D07254}" srcId="{31675821-7340-4DEA-816B-B8550D113C80}" destId="{E7B2499B-8B51-42F0-80BF-A6C0FCB4EEFC}" srcOrd="0" destOrd="0" parTransId="{11C9866D-26F9-4B9B-ADD1-532A38C8CD39}" sibTransId="{5C568492-E6ED-43D6-80BF-D11589E0C4F0}"/>
    <dgm:cxn modelId="{75F8C67A-8311-41BB-A2E2-CBCCA6D921D1}" type="presOf" srcId="{8BA68419-C957-4671-A90C-2FDE9427DC0B}" destId="{23CAB552-0C26-4EE5-8855-7C5E93641CB9}" srcOrd="0" destOrd="0" presId="urn:microsoft.com/office/officeart/2005/8/layout/hList1"/>
    <dgm:cxn modelId="{34ACF73D-4EA4-4E26-A1A2-38210B3DA91B}" type="presOf" srcId="{8F2405A5-1862-48C9-B2E2-4F788EFB4F58}" destId="{F5C9B97D-6EE1-486A-B536-DD9AD556CB37}" srcOrd="0" destOrd="0" presId="urn:microsoft.com/office/officeart/2005/8/layout/hList1"/>
    <dgm:cxn modelId="{DAB85C17-2464-409E-9BB5-C2A1CCC5D01A}" srcId="{9A959874-D0A0-4D98-A76C-F764047186C8}" destId="{8F2405A5-1862-48C9-B2E2-4F788EFB4F58}" srcOrd="0" destOrd="0" parTransId="{E748FD5C-56A0-4F76-91D4-E0D72EA44804}" sibTransId="{C52E40A6-DD5D-4ACB-8E18-ED1264CF9813}"/>
    <dgm:cxn modelId="{3650A887-2A3B-4410-B8DE-3C17551A0455}" srcId="{8BA68419-C957-4671-A90C-2FDE9427DC0B}" destId="{9A959874-D0A0-4D98-A76C-F764047186C8}" srcOrd="1" destOrd="0" parTransId="{99EA796E-1C5B-4987-A322-38D4619BAD49}" sibTransId="{6E4E72E8-D44F-4B9F-84C7-BE13AF05D492}"/>
    <dgm:cxn modelId="{3960D18A-F98E-4F60-8EB6-D3018CC2B548}" type="presParOf" srcId="{23CAB552-0C26-4EE5-8855-7C5E93641CB9}" destId="{FFD2E9CB-76FA-49BF-8FA2-C1CB9AFE145C}" srcOrd="0" destOrd="0" presId="urn:microsoft.com/office/officeart/2005/8/layout/hList1"/>
    <dgm:cxn modelId="{E7AE7E93-F8D1-4242-B278-46BA41B2C533}" type="presParOf" srcId="{FFD2E9CB-76FA-49BF-8FA2-C1CB9AFE145C}" destId="{EDC5F5AE-87DC-4E53-A617-D16B6461DA46}" srcOrd="0" destOrd="0" presId="urn:microsoft.com/office/officeart/2005/8/layout/hList1"/>
    <dgm:cxn modelId="{41F0EDC9-22B9-4441-8B93-D1E71CD91D11}" type="presParOf" srcId="{FFD2E9CB-76FA-49BF-8FA2-C1CB9AFE145C}" destId="{30BFD8C4-A402-4003-8389-93BC2CA05D1C}" srcOrd="1" destOrd="0" presId="urn:microsoft.com/office/officeart/2005/8/layout/hList1"/>
    <dgm:cxn modelId="{BB446AEA-9E88-4AB6-ABB6-F70F3BA880D4}" type="presParOf" srcId="{23CAB552-0C26-4EE5-8855-7C5E93641CB9}" destId="{55511A78-CF92-46E3-9EBD-11B092C9FB5E}" srcOrd="1" destOrd="0" presId="urn:microsoft.com/office/officeart/2005/8/layout/hList1"/>
    <dgm:cxn modelId="{93E35D43-0B85-4296-A360-F510BA2325CB}" type="presParOf" srcId="{23CAB552-0C26-4EE5-8855-7C5E93641CB9}" destId="{89B1FFC4-6E64-4EDA-87E5-5F31F9152CB1}" srcOrd="2" destOrd="0" presId="urn:microsoft.com/office/officeart/2005/8/layout/hList1"/>
    <dgm:cxn modelId="{91F93C7C-69EC-4EC8-8643-E1E700970602}" type="presParOf" srcId="{89B1FFC4-6E64-4EDA-87E5-5F31F9152CB1}" destId="{3E28CA36-F14D-4300-AD74-A8A9787129D6}" srcOrd="0" destOrd="0" presId="urn:microsoft.com/office/officeart/2005/8/layout/hList1"/>
    <dgm:cxn modelId="{FB9956DC-91B5-4911-BBFC-D36CB469AC5D}" type="presParOf" srcId="{89B1FFC4-6E64-4EDA-87E5-5F31F9152CB1}" destId="{F5C9B97D-6EE1-486A-B536-DD9AD556CB3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931D7D-6545-4D76-A452-B503CB8DB393}" type="doc">
      <dgm:prSet loTypeId="urn:microsoft.com/office/officeart/2008/layout/AscendingPictureAccentProcess" loCatId="process" qsTypeId="urn:microsoft.com/office/officeart/2005/8/quickstyle/simple5" qsCatId="simple" csTypeId="urn:microsoft.com/office/officeart/2005/8/colors/accent2_2" csCatId="accent2" phldr="1"/>
      <dgm:spPr/>
    </dgm:pt>
    <dgm:pt modelId="{394DD16C-B439-40F4-9561-8D9D491FDB57}">
      <dgm:prSet phldrT="[Texto]" custT="1"/>
      <dgm:spPr/>
      <dgm:t>
        <a:bodyPr/>
        <a:lstStyle/>
        <a:p>
          <a:r>
            <a:rPr lang="es-CO" sz="2000" dirty="0" smtClean="0"/>
            <a:t>Procesos sensoriales</a:t>
          </a:r>
          <a:endParaRPr lang="es-CO" sz="2000" dirty="0"/>
        </a:p>
      </dgm:t>
    </dgm:pt>
    <dgm:pt modelId="{730D1B81-F9F1-442B-A745-9FBC407871FC}" type="parTrans" cxnId="{738FFB27-957B-4F0D-87B8-64134F7C7449}">
      <dgm:prSet/>
      <dgm:spPr/>
      <dgm:t>
        <a:bodyPr/>
        <a:lstStyle/>
        <a:p>
          <a:endParaRPr lang="es-CO"/>
        </a:p>
      </dgm:t>
    </dgm:pt>
    <dgm:pt modelId="{4F5C587A-4345-43DC-AFE6-C8BE981B2E48}" type="sibTrans" cxnId="{738FFB27-957B-4F0D-87B8-64134F7C7449}">
      <dgm:prSet/>
      <dgm:spPr>
        <a:blipFill rotWithShape="1">
          <a:blip xmlns:r="http://schemas.openxmlformats.org/officeDocument/2006/relationships" r:embed="rId1"/>
          <a:stretch>
            <a:fillRect/>
          </a:stretch>
        </a:blipFill>
      </dgm:spPr>
      <dgm:t>
        <a:bodyPr/>
        <a:lstStyle/>
        <a:p>
          <a:endParaRPr lang="es-CO"/>
        </a:p>
      </dgm:t>
    </dgm:pt>
    <dgm:pt modelId="{E06FE981-47BA-4EF3-97F4-9BF9AE63548E}">
      <dgm:prSet phldrT="[Texto]" custT="1"/>
      <dgm:spPr/>
      <dgm:t>
        <a:bodyPr/>
        <a:lstStyle/>
        <a:p>
          <a:r>
            <a:rPr lang="es-CO" sz="2000" dirty="0" smtClean="0"/>
            <a:t>Proceso de capacidad de decisión</a:t>
          </a:r>
          <a:endParaRPr lang="es-CO" sz="2000" dirty="0"/>
        </a:p>
      </dgm:t>
    </dgm:pt>
    <dgm:pt modelId="{17590AB8-C6EA-4291-9560-2CA6F5BB4323}" type="parTrans" cxnId="{E25FD143-79BD-4459-99C1-7DC9298C8762}">
      <dgm:prSet/>
      <dgm:spPr/>
      <dgm:t>
        <a:bodyPr/>
        <a:lstStyle/>
        <a:p>
          <a:endParaRPr lang="es-CO"/>
        </a:p>
      </dgm:t>
    </dgm:pt>
    <dgm:pt modelId="{0ED0CD40-A2A2-43F7-96DE-0FEA525865C1}" type="sibTrans" cxnId="{E25FD143-79BD-4459-99C1-7DC9298C8762}">
      <dgm:prSet/>
      <dgm:spPr>
        <a:blipFill rotWithShape="1">
          <a:blip xmlns:r="http://schemas.openxmlformats.org/officeDocument/2006/relationships" r:embed="rId2"/>
          <a:stretch>
            <a:fillRect/>
          </a:stretch>
        </a:blipFill>
      </dgm:spPr>
      <dgm:t>
        <a:bodyPr/>
        <a:lstStyle/>
        <a:p>
          <a:endParaRPr lang="es-CO"/>
        </a:p>
      </dgm:t>
    </dgm:pt>
    <dgm:pt modelId="{9E3CD208-D4AD-4D56-8333-647F08CE87AC}" type="pres">
      <dgm:prSet presAssocID="{A7931D7D-6545-4D76-A452-B503CB8DB393}" presName="Name0" presStyleCnt="0">
        <dgm:presLayoutVars>
          <dgm:chMax val="7"/>
          <dgm:chPref val="7"/>
          <dgm:dir/>
        </dgm:presLayoutVars>
      </dgm:prSet>
      <dgm:spPr/>
    </dgm:pt>
    <dgm:pt modelId="{5FE47227-F026-441D-87CD-44265391B52C}" type="pres">
      <dgm:prSet presAssocID="{A7931D7D-6545-4D76-A452-B503CB8DB393}" presName="dot1" presStyleLbl="alignNode1" presStyleIdx="0" presStyleCnt="10"/>
      <dgm:spPr/>
    </dgm:pt>
    <dgm:pt modelId="{BC4C6124-0108-487D-870F-449CB16E4A5D}" type="pres">
      <dgm:prSet presAssocID="{A7931D7D-6545-4D76-A452-B503CB8DB393}" presName="dot2" presStyleLbl="alignNode1" presStyleIdx="1" presStyleCnt="10"/>
      <dgm:spPr/>
    </dgm:pt>
    <dgm:pt modelId="{F9F1331D-F98B-47E8-91CD-3E9DF28DF6C5}" type="pres">
      <dgm:prSet presAssocID="{A7931D7D-6545-4D76-A452-B503CB8DB393}" presName="dot3" presStyleLbl="alignNode1" presStyleIdx="2" presStyleCnt="10"/>
      <dgm:spPr/>
    </dgm:pt>
    <dgm:pt modelId="{8AE45FC7-CD3F-44BF-9546-040C023296EA}" type="pres">
      <dgm:prSet presAssocID="{A7931D7D-6545-4D76-A452-B503CB8DB393}" presName="dotArrow1" presStyleLbl="alignNode1" presStyleIdx="3" presStyleCnt="10"/>
      <dgm:spPr/>
    </dgm:pt>
    <dgm:pt modelId="{DC86E911-9ED9-456A-921B-98B309E65A20}" type="pres">
      <dgm:prSet presAssocID="{A7931D7D-6545-4D76-A452-B503CB8DB393}" presName="dotArrow2" presStyleLbl="alignNode1" presStyleIdx="4" presStyleCnt="10"/>
      <dgm:spPr/>
    </dgm:pt>
    <dgm:pt modelId="{55098DA1-AE9E-4C64-B78C-FECF4E0A5E3B}" type="pres">
      <dgm:prSet presAssocID="{A7931D7D-6545-4D76-A452-B503CB8DB393}" presName="dotArrow3" presStyleLbl="alignNode1" presStyleIdx="5" presStyleCnt="10"/>
      <dgm:spPr/>
    </dgm:pt>
    <dgm:pt modelId="{23427F69-29F3-4870-B721-308204E87FEC}" type="pres">
      <dgm:prSet presAssocID="{A7931D7D-6545-4D76-A452-B503CB8DB393}" presName="dotArrow4" presStyleLbl="alignNode1" presStyleIdx="6" presStyleCnt="10"/>
      <dgm:spPr/>
    </dgm:pt>
    <dgm:pt modelId="{4E705F19-3DF4-49DB-9826-70DCFC28BB79}" type="pres">
      <dgm:prSet presAssocID="{A7931D7D-6545-4D76-A452-B503CB8DB393}" presName="dotArrow5" presStyleLbl="alignNode1" presStyleIdx="7" presStyleCnt="10"/>
      <dgm:spPr/>
    </dgm:pt>
    <dgm:pt modelId="{E1AC686A-07E3-4977-A2AD-7BAB4B3F2EC7}" type="pres">
      <dgm:prSet presAssocID="{A7931D7D-6545-4D76-A452-B503CB8DB393}" presName="dotArrow6" presStyleLbl="alignNode1" presStyleIdx="8" presStyleCnt="10"/>
      <dgm:spPr/>
    </dgm:pt>
    <dgm:pt modelId="{0BB78EA2-2976-40D4-8A0B-EAFDB3E1E326}" type="pres">
      <dgm:prSet presAssocID="{A7931D7D-6545-4D76-A452-B503CB8DB393}" presName="dotArrow7" presStyleLbl="alignNode1" presStyleIdx="9" presStyleCnt="10"/>
      <dgm:spPr/>
    </dgm:pt>
    <dgm:pt modelId="{CC1DA8FB-7FE3-4F58-A6AC-D7CF9D58D3AE}" type="pres">
      <dgm:prSet presAssocID="{394DD16C-B439-40F4-9561-8D9D491FDB57}" presName="parTx1" presStyleLbl="node1" presStyleIdx="0" presStyleCnt="2"/>
      <dgm:spPr/>
      <dgm:t>
        <a:bodyPr/>
        <a:lstStyle/>
        <a:p>
          <a:endParaRPr lang="es-CO"/>
        </a:p>
      </dgm:t>
    </dgm:pt>
    <dgm:pt modelId="{BD10BDCA-B0A9-4FB2-96BF-E107D7899299}" type="pres">
      <dgm:prSet presAssocID="{4F5C587A-4345-43DC-AFE6-C8BE981B2E48}" presName="picture1" presStyleCnt="0"/>
      <dgm:spPr/>
    </dgm:pt>
    <dgm:pt modelId="{53FBE752-E2D5-443A-8B4B-70806A913BAA}" type="pres">
      <dgm:prSet presAssocID="{4F5C587A-4345-43DC-AFE6-C8BE981B2E48}" presName="imageRepeatNode" presStyleLbl="fgImgPlace1" presStyleIdx="0" presStyleCnt="2"/>
      <dgm:spPr/>
      <dgm:t>
        <a:bodyPr/>
        <a:lstStyle/>
        <a:p>
          <a:endParaRPr lang="es-CO"/>
        </a:p>
      </dgm:t>
    </dgm:pt>
    <dgm:pt modelId="{3B89F88F-BD8B-4F62-BB47-8B823DC2FD26}" type="pres">
      <dgm:prSet presAssocID="{E06FE981-47BA-4EF3-97F4-9BF9AE63548E}" presName="parTx2" presStyleLbl="node1" presStyleIdx="1" presStyleCnt="2" custScaleX="113757"/>
      <dgm:spPr/>
      <dgm:t>
        <a:bodyPr/>
        <a:lstStyle/>
        <a:p>
          <a:endParaRPr lang="es-CO"/>
        </a:p>
      </dgm:t>
    </dgm:pt>
    <dgm:pt modelId="{FF1DED8D-707D-4301-9A38-6913430C9A3A}" type="pres">
      <dgm:prSet presAssocID="{0ED0CD40-A2A2-43F7-96DE-0FEA525865C1}" presName="picture2" presStyleCnt="0"/>
      <dgm:spPr/>
    </dgm:pt>
    <dgm:pt modelId="{C04D151D-FA5B-4634-982B-E8DC522DFBC9}" type="pres">
      <dgm:prSet presAssocID="{0ED0CD40-A2A2-43F7-96DE-0FEA525865C1}" presName="imageRepeatNode" presStyleLbl="fgImgPlace1" presStyleIdx="1" presStyleCnt="2" custLinFactNeighborX="-8395"/>
      <dgm:spPr/>
      <dgm:t>
        <a:bodyPr/>
        <a:lstStyle/>
        <a:p>
          <a:endParaRPr lang="es-CO"/>
        </a:p>
      </dgm:t>
    </dgm:pt>
  </dgm:ptLst>
  <dgm:cxnLst>
    <dgm:cxn modelId="{738FFB27-957B-4F0D-87B8-64134F7C7449}" srcId="{A7931D7D-6545-4D76-A452-B503CB8DB393}" destId="{394DD16C-B439-40F4-9561-8D9D491FDB57}" srcOrd="0" destOrd="0" parTransId="{730D1B81-F9F1-442B-A745-9FBC407871FC}" sibTransId="{4F5C587A-4345-43DC-AFE6-C8BE981B2E48}"/>
    <dgm:cxn modelId="{0AEDA16D-C6FF-4325-AC9D-F890A7981D7B}" type="presOf" srcId="{A7931D7D-6545-4D76-A452-B503CB8DB393}" destId="{9E3CD208-D4AD-4D56-8333-647F08CE87AC}" srcOrd="0" destOrd="0" presId="urn:microsoft.com/office/officeart/2008/layout/AscendingPictureAccentProcess"/>
    <dgm:cxn modelId="{029839E4-93CA-4D18-AB7F-CCAE40F2DB0D}" type="presOf" srcId="{4F5C587A-4345-43DC-AFE6-C8BE981B2E48}" destId="{53FBE752-E2D5-443A-8B4B-70806A913BAA}" srcOrd="0" destOrd="0" presId="urn:microsoft.com/office/officeart/2008/layout/AscendingPictureAccentProcess"/>
    <dgm:cxn modelId="{0C533491-6E87-43AA-905B-A6402EF44B6B}" type="presOf" srcId="{394DD16C-B439-40F4-9561-8D9D491FDB57}" destId="{CC1DA8FB-7FE3-4F58-A6AC-D7CF9D58D3AE}" srcOrd="0" destOrd="0" presId="urn:microsoft.com/office/officeart/2008/layout/AscendingPictureAccentProcess"/>
    <dgm:cxn modelId="{74BAA696-12F6-4716-B534-DFF0A09238C6}" type="presOf" srcId="{E06FE981-47BA-4EF3-97F4-9BF9AE63548E}" destId="{3B89F88F-BD8B-4F62-BB47-8B823DC2FD26}" srcOrd="0" destOrd="0" presId="urn:microsoft.com/office/officeart/2008/layout/AscendingPictureAccentProcess"/>
    <dgm:cxn modelId="{E25FD143-79BD-4459-99C1-7DC9298C8762}" srcId="{A7931D7D-6545-4D76-A452-B503CB8DB393}" destId="{E06FE981-47BA-4EF3-97F4-9BF9AE63548E}" srcOrd="1" destOrd="0" parTransId="{17590AB8-C6EA-4291-9560-2CA6F5BB4323}" sibTransId="{0ED0CD40-A2A2-43F7-96DE-0FEA525865C1}"/>
    <dgm:cxn modelId="{8222D985-0770-4EE7-9706-377FAC2C5481}" type="presOf" srcId="{0ED0CD40-A2A2-43F7-96DE-0FEA525865C1}" destId="{C04D151D-FA5B-4634-982B-E8DC522DFBC9}" srcOrd="0" destOrd="0" presId="urn:microsoft.com/office/officeart/2008/layout/AscendingPictureAccentProcess"/>
    <dgm:cxn modelId="{2A2032B2-C228-43A6-8C5C-C5D8FBC47D82}" type="presParOf" srcId="{9E3CD208-D4AD-4D56-8333-647F08CE87AC}" destId="{5FE47227-F026-441D-87CD-44265391B52C}" srcOrd="0" destOrd="0" presId="urn:microsoft.com/office/officeart/2008/layout/AscendingPictureAccentProcess"/>
    <dgm:cxn modelId="{3105480E-E362-4405-840A-5EB9C15C3AD9}" type="presParOf" srcId="{9E3CD208-D4AD-4D56-8333-647F08CE87AC}" destId="{BC4C6124-0108-487D-870F-449CB16E4A5D}" srcOrd="1" destOrd="0" presId="urn:microsoft.com/office/officeart/2008/layout/AscendingPictureAccentProcess"/>
    <dgm:cxn modelId="{5C733B3F-BADE-42A5-9D37-EB554FEF5588}" type="presParOf" srcId="{9E3CD208-D4AD-4D56-8333-647F08CE87AC}" destId="{F9F1331D-F98B-47E8-91CD-3E9DF28DF6C5}" srcOrd="2" destOrd="0" presId="urn:microsoft.com/office/officeart/2008/layout/AscendingPictureAccentProcess"/>
    <dgm:cxn modelId="{AC6EB409-8255-49A7-958D-4F3303E69160}" type="presParOf" srcId="{9E3CD208-D4AD-4D56-8333-647F08CE87AC}" destId="{8AE45FC7-CD3F-44BF-9546-040C023296EA}" srcOrd="3" destOrd="0" presId="urn:microsoft.com/office/officeart/2008/layout/AscendingPictureAccentProcess"/>
    <dgm:cxn modelId="{A135E2F9-2E44-42A8-AF2C-205E62C03DEE}" type="presParOf" srcId="{9E3CD208-D4AD-4D56-8333-647F08CE87AC}" destId="{DC86E911-9ED9-456A-921B-98B309E65A20}" srcOrd="4" destOrd="0" presId="urn:microsoft.com/office/officeart/2008/layout/AscendingPictureAccentProcess"/>
    <dgm:cxn modelId="{EC624AC7-F8EC-4260-9DEC-08D08A2928B7}" type="presParOf" srcId="{9E3CD208-D4AD-4D56-8333-647F08CE87AC}" destId="{55098DA1-AE9E-4C64-B78C-FECF4E0A5E3B}" srcOrd="5" destOrd="0" presId="urn:microsoft.com/office/officeart/2008/layout/AscendingPictureAccentProcess"/>
    <dgm:cxn modelId="{0061B7DD-3ACE-4A98-B7A8-0CC87015FFCB}" type="presParOf" srcId="{9E3CD208-D4AD-4D56-8333-647F08CE87AC}" destId="{23427F69-29F3-4870-B721-308204E87FEC}" srcOrd="6" destOrd="0" presId="urn:microsoft.com/office/officeart/2008/layout/AscendingPictureAccentProcess"/>
    <dgm:cxn modelId="{066F8F97-D68C-4A66-AD6F-0B3CAC2A9B9D}" type="presParOf" srcId="{9E3CD208-D4AD-4D56-8333-647F08CE87AC}" destId="{4E705F19-3DF4-49DB-9826-70DCFC28BB79}" srcOrd="7" destOrd="0" presId="urn:microsoft.com/office/officeart/2008/layout/AscendingPictureAccentProcess"/>
    <dgm:cxn modelId="{EB8675DA-BFF4-4A86-9757-8815C55D8A2F}" type="presParOf" srcId="{9E3CD208-D4AD-4D56-8333-647F08CE87AC}" destId="{E1AC686A-07E3-4977-A2AD-7BAB4B3F2EC7}" srcOrd="8" destOrd="0" presId="urn:microsoft.com/office/officeart/2008/layout/AscendingPictureAccentProcess"/>
    <dgm:cxn modelId="{A3CF1D66-C434-40FC-98E1-6FC6F787252E}" type="presParOf" srcId="{9E3CD208-D4AD-4D56-8333-647F08CE87AC}" destId="{0BB78EA2-2976-40D4-8A0B-EAFDB3E1E326}" srcOrd="9" destOrd="0" presId="urn:microsoft.com/office/officeart/2008/layout/AscendingPictureAccentProcess"/>
    <dgm:cxn modelId="{4590D3D3-E6FE-4AA9-9C6D-376C88F5AE1A}" type="presParOf" srcId="{9E3CD208-D4AD-4D56-8333-647F08CE87AC}" destId="{CC1DA8FB-7FE3-4F58-A6AC-D7CF9D58D3AE}" srcOrd="10" destOrd="0" presId="urn:microsoft.com/office/officeart/2008/layout/AscendingPictureAccentProcess"/>
    <dgm:cxn modelId="{9D896ABD-0C43-401F-985A-A47BCFFF5A35}" type="presParOf" srcId="{9E3CD208-D4AD-4D56-8333-647F08CE87AC}" destId="{BD10BDCA-B0A9-4FB2-96BF-E107D7899299}" srcOrd="11" destOrd="0" presId="urn:microsoft.com/office/officeart/2008/layout/AscendingPictureAccentProcess"/>
    <dgm:cxn modelId="{EB3BFAA2-EDC7-43EF-8146-73AB61938C9C}" type="presParOf" srcId="{BD10BDCA-B0A9-4FB2-96BF-E107D7899299}" destId="{53FBE752-E2D5-443A-8B4B-70806A913BAA}" srcOrd="0" destOrd="0" presId="urn:microsoft.com/office/officeart/2008/layout/AscendingPictureAccentProcess"/>
    <dgm:cxn modelId="{393DD64D-C50B-499D-8D2E-65FF9674AD8B}" type="presParOf" srcId="{9E3CD208-D4AD-4D56-8333-647F08CE87AC}" destId="{3B89F88F-BD8B-4F62-BB47-8B823DC2FD26}" srcOrd="12" destOrd="0" presId="urn:microsoft.com/office/officeart/2008/layout/AscendingPictureAccentProcess"/>
    <dgm:cxn modelId="{AC1DD8E6-86B5-445B-8351-15BCBB1D317A}" type="presParOf" srcId="{9E3CD208-D4AD-4D56-8333-647F08CE87AC}" destId="{FF1DED8D-707D-4301-9A38-6913430C9A3A}" srcOrd="13" destOrd="0" presId="urn:microsoft.com/office/officeart/2008/layout/AscendingPictureAccentProcess"/>
    <dgm:cxn modelId="{77FDAC9A-525B-420C-87C7-B3FFED303345}" type="presParOf" srcId="{FF1DED8D-707D-4301-9A38-6913430C9A3A}" destId="{C04D151D-FA5B-4634-982B-E8DC522DFBC9}"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3AB893-18A5-4F56-8B6B-FB08C266B98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s-CO"/>
        </a:p>
      </dgm:t>
    </dgm:pt>
    <dgm:pt modelId="{EB4DA3F1-E098-4482-8935-20AFB9D314F4}">
      <dgm:prSet phldrT="[Texto]" custT="1"/>
      <dgm:spPr/>
      <dgm:t>
        <a:bodyPr/>
        <a:lstStyle/>
        <a:p>
          <a:pPr algn="ctr"/>
          <a:r>
            <a:rPr lang="es-CO" sz="2000" b="1" smtClean="0">
              <a:solidFill>
                <a:schemeClr val="tx2"/>
              </a:solidFill>
            </a:rPr>
            <a:t>Reconocimiento de la necesidad</a:t>
          </a:r>
          <a:endParaRPr lang="es-CO" sz="2000" b="1" dirty="0">
            <a:solidFill>
              <a:schemeClr val="tx2"/>
            </a:solidFill>
          </a:endParaRPr>
        </a:p>
      </dgm:t>
    </dgm:pt>
    <dgm:pt modelId="{B058B268-680B-4625-999C-1FAA8100436D}" type="parTrans" cxnId="{A8C4FF51-DDD0-449D-8140-7D955E776458}">
      <dgm:prSet/>
      <dgm:spPr/>
      <dgm:t>
        <a:bodyPr/>
        <a:lstStyle/>
        <a:p>
          <a:endParaRPr lang="es-CO" sz="2000" b="1">
            <a:solidFill>
              <a:schemeClr val="tx2"/>
            </a:solidFill>
          </a:endParaRPr>
        </a:p>
      </dgm:t>
    </dgm:pt>
    <dgm:pt modelId="{DE9F24DD-5378-42F0-B150-215758A138CB}" type="sibTrans" cxnId="{A8C4FF51-DDD0-449D-8140-7D955E776458}">
      <dgm:prSet/>
      <dgm:spPr/>
      <dgm:t>
        <a:bodyPr/>
        <a:lstStyle/>
        <a:p>
          <a:endParaRPr lang="es-CO" sz="2000" b="1">
            <a:solidFill>
              <a:schemeClr val="tx2"/>
            </a:solidFill>
          </a:endParaRPr>
        </a:p>
      </dgm:t>
    </dgm:pt>
    <dgm:pt modelId="{40DF1A0E-829B-49E6-BE02-4158F53BCED1}">
      <dgm:prSet phldrT="[Texto]" custT="1"/>
      <dgm:spPr/>
      <dgm:t>
        <a:bodyPr/>
        <a:lstStyle/>
        <a:p>
          <a:r>
            <a:rPr lang="es-CO" sz="2000" b="1" smtClean="0">
              <a:solidFill>
                <a:schemeClr val="tx2"/>
              </a:solidFill>
            </a:rPr>
            <a:t>Búsqueda de información</a:t>
          </a:r>
          <a:endParaRPr lang="es-CO" sz="2000" b="1" dirty="0">
            <a:solidFill>
              <a:schemeClr val="tx2"/>
            </a:solidFill>
          </a:endParaRPr>
        </a:p>
      </dgm:t>
    </dgm:pt>
    <dgm:pt modelId="{A4F8D600-9698-4C22-8951-90F910763D26}" type="parTrans" cxnId="{60AB9B06-5444-4A49-A94F-3FDDAFE0F537}">
      <dgm:prSet/>
      <dgm:spPr/>
      <dgm:t>
        <a:bodyPr/>
        <a:lstStyle/>
        <a:p>
          <a:endParaRPr lang="es-CO" sz="2000" b="1">
            <a:solidFill>
              <a:schemeClr val="tx2"/>
            </a:solidFill>
          </a:endParaRPr>
        </a:p>
      </dgm:t>
    </dgm:pt>
    <dgm:pt modelId="{62BB3293-631A-465F-B43C-7E816D6F154B}" type="sibTrans" cxnId="{60AB9B06-5444-4A49-A94F-3FDDAFE0F537}">
      <dgm:prSet/>
      <dgm:spPr/>
      <dgm:t>
        <a:bodyPr/>
        <a:lstStyle/>
        <a:p>
          <a:endParaRPr lang="es-CO" sz="2000" b="1">
            <a:solidFill>
              <a:schemeClr val="tx2"/>
            </a:solidFill>
          </a:endParaRPr>
        </a:p>
      </dgm:t>
    </dgm:pt>
    <dgm:pt modelId="{FEF2C931-B878-425D-85B5-D30B35370188}">
      <dgm:prSet phldrT="[Texto]" custT="1"/>
      <dgm:spPr/>
      <dgm:t>
        <a:bodyPr/>
        <a:lstStyle/>
        <a:p>
          <a:r>
            <a:rPr lang="es-CO" sz="2000" b="1" smtClean="0">
              <a:solidFill>
                <a:schemeClr val="tx2"/>
              </a:solidFill>
            </a:rPr>
            <a:t>Evaluación de alternativas</a:t>
          </a:r>
          <a:endParaRPr lang="es-CO" sz="2000" b="1" dirty="0">
            <a:solidFill>
              <a:schemeClr val="tx2"/>
            </a:solidFill>
          </a:endParaRPr>
        </a:p>
      </dgm:t>
    </dgm:pt>
    <dgm:pt modelId="{D5330DCE-5431-47D4-AD37-9DEE3578A169}" type="parTrans" cxnId="{C3F9A5F8-2007-42C1-94F0-82C6520C25F5}">
      <dgm:prSet/>
      <dgm:spPr/>
      <dgm:t>
        <a:bodyPr/>
        <a:lstStyle/>
        <a:p>
          <a:endParaRPr lang="es-CO" sz="2000" b="1">
            <a:solidFill>
              <a:schemeClr val="tx2"/>
            </a:solidFill>
          </a:endParaRPr>
        </a:p>
      </dgm:t>
    </dgm:pt>
    <dgm:pt modelId="{E8B88820-9C49-4F8F-8BB6-33C6AA4B27BC}" type="sibTrans" cxnId="{C3F9A5F8-2007-42C1-94F0-82C6520C25F5}">
      <dgm:prSet/>
      <dgm:spPr/>
      <dgm:t>
        <a:bodyPr/>
        <a:lstStyle/>
        <a:p>
          <a:endParaRPr lang="es-CO" sz="2000" b="1">
            <a:solidFill>
              <a:schemeClr val="tx2"/>
            </a:solidFill>
          </a:endParaRPr>
        </a:p>
      </dgm:t>
    </dgm:pt>
    <dgm:pt modelId="{4876D302-12FA-4F20-890E-1BD8E85FBFD4}">
      <dgm:prSet phldrT="[Texto]" custT="1"/>
      <dgm:spPr/>
      <dgm:t>
        <a:bodyPr/>
        <a:lstStyle/>
        <a:p>
          <a:r>
            <a:rPr lang="es-CO" sz="2000" b="1" smtClean="0">
              <a:solidFill>
                <a:schemeClr val="tx2"/>
              </a:solidFill>
            </a:rPr>
            <a:t>Decisión de compra</a:t>
          </a:r>
          <a:endParaRPr lang="es-CO" sz="2000" b="1" dirty="0">
            <a:solidFill>
              <a:schemeClr val="tx2"/>
            </a:solidFill>
          </a:endParaRPr>
        </a:p>
      </dgm:t>
    </dgm:pt>
    <dgm:pt modelId="{E827C3A9-FEA5-4248-B512-4862BFA1152C}" type="parTrans" cxnId="{E0C9FBAA-7B12-4DB4-A8C4-7E2A0C9AFBD9}">
      <dgm:prSet/>
      <dgm:spPr/>
      <dgm:t>
        <a:bodyPr/>
        <a:lstStyle/>
        <a:p>
          <a:endParaRPr lang="es-CO" sz="2000" b="1">
            <a:solidFill>
              <a:schemeClr val="tx2"/>
            </a:solidFill>
          </a:endParaRPr>
        </a:p>
      </dgm:t>
    </dgm:pt>
    <dgm:pt modelId="{A51C1989-37E1-40AE-9982-C2D8AE51549F}" type="sibTrans" cxnId="{E0C9FBAA-7B12-4DB4-A8C4-7E2A0C9AFBD9}">
      <dgm:prSet/>
      <dgm:spPr/>
      <dgm:t>
        <a:bodyPr/>
        <a:lstStyle/>
        <a:p>
          <a:endParaRPr lang="es-CO" sz="2000" b="1">
            <a:solidFill>
              <a:schemeClr val="tx2"/>
            </a:solidFill>
          </a:endParaRPr>
        </a:p>
      </dgm:t>
    </dgm:pt>
    <dgm:pt modelId="{AA6EA47B-686C-4EAF-A0AF-386C6357E831}">
      <dgm:prSet phldrT="[Texto]" custT="1"/>
      <dgm:spPr/>
      <dgm:t>
        <a:bodyPr/>
        <a:lstStyle/>
        <a:p>
          <a:r>
            <a:rPr lang="es-CO" sz="2000" b="1" smtClean="0">
              <a:solidFill>
                <a:schemeClr val="tx2"/>
              </a:solidFill>
            </a:rPr>
            <a:t>Comportamiento postcompra</a:t>
          </a:r>
          <a:endParaRPr lang="es-CO" sz="2000" b="1" dirty="0">
            <a:solidFill>
              <a:schemeClr val="tx2"/>
            </a:solidFill>
          </a:endParaRPr>
        </a:p>
      </dgm:t>
    </dgm:pt>
    <dgm:pt modelId="{54DDBF91-B0D7-400D-A9E7-50A85EBF9899}" type="parTrans" cxnId="{5F314040-AE0F-400D-A413-69F21562F799}">
      <dgm:prSet/>
      <dgm:spPr/>
      <dgm:t>
        <a:bodyPr/>
        <a:lstStyle/>
        <a:p>
          <a:endParaRPr lang="es-CO" sz="2000" b="1">
            <a:solidFill>
              <a:schemeClr val="tx2"/>
            </a:solidFill>
          </a:endParaRPr>
        </a:p>
      </dgm:t>
    </dgm:pt>
    <dgm:pt modelId="{03468D8C-7429-4CAB-A225-1A31AAD18BEF}" type="sibTrans" cxnId="{5F314040-AE0F-400D-A413-69F21562F799}">
      <dgm:prSet/>
      <dgm:spPr/>
      <dgm:t>
        <a:bodyPr/>
        <a:lstStyle/>
        <a:p>
          <a:endParaRPr lang="es-CO" sz="2000" b="1">
            <a:solidFill>
              <a:schemeClr val="tx2"/>
            </a:solidFill>
          </a:endParaRPr>
        </a:p>
      </dgm:t>
    </dgm:pt>
    <dgm:pt modelId="{9EB9DCD9-F30B-4085-BFEA-8FB285FAD102}" type="pres">
      <dgm:prSet presAssocID="{B63AB893-18A5-4F56-8B6B-FB08C266B98A}" presName="Name0" presStyleCnt="0">
        <dgm:presLayoutVars>
          <dgm:dir/>
          <dgm:resizeHandles val="exact"/>
        </dgm:presLayoutVars>
      </dgm:prSet>
      <dgm:spPr/>
      <dgm:t>
        <a:bodyPr/>
        <a:lstStyle/>
        <a:p>
          <a:endParaRPr lang="es-CO"/>
        </a:p>
      </dgm:t>
    </dgm:pt>
    <dgm:pt modelId="{72B4F7DA-7A8B-4502-A503-5DDB25ADF0D8}" type="pres">
      <dgm:prSet presAssocID="{B63AB893-18A5-4F56-8B6B-FB08C266B98A}" presName="arrow" presStyleLbl="bgShp" presStyleIdx="0" presStyleCnt="1"/>
      <dgm:spPr/>
    </dgm:pt>
    <dgm:pt modelId="{0C10443C-D54A-4783-8827-61ADCF04EDF0}" type="pres">
      <dgm:prSet presAssocID="{B63AB893-18A5-4F56-8B6B-FB08C266B98A}" presName="points" presStyleCnt="0"/>
      <dgm:spPr/>
    </dgm:pt>
    <dgm:pt modelId="{56E24EF9-E68C-4D12-BE01-4211F591B435}" type="pres">
      <dgm:prSet presAssocID="{EB4DA3F1-E098-4482-8935-20AFB9D314F4}" presName="compositeA" presStyleCnt="0"/>
      <dgm:spPr/>
    </dgm:pt>
    <dgm:pt modelId="{5CEB98D5-6A87-4961-8FC0-E6DEBD771512}" type="pres">
      <dgm:prSet presAssocID="{EB4DA3F1-E098-4482-8935-20AFB9D314F4}" presName="textA" presStyleLbl="revTx" presStyleIdx="0" presStyleCnt="5" custScaleX="112839">
        <dgm:presLayoutVars>
          <dgm:bulletEnabled val="1"/>
        </dgm:presLayoutVars>
      </dgm:prSet>
      <dgm:spPr/>
      <dgm:t>
        <a:bodyPr/>
        <a:lstStyle/>
        <a:p>
          <a:endParaRPr lang="es-CO"/>
        </a:p>
      </dgm:t>
    </dgm:pt>
    <dgm:pt modelId="{FCE1CEF8-F9A4-4D76-B9AA-7295C6672484}" type="pres">
      <dgm:prSet presAssocID="{EB4DA3F1-E098-4482-8935-20AFB9D314F4}" presName="circleA" presStyleLbl="node1" presStyleIdx="0" presStyleCnt="5"/>
      <dgm:spPr/>
    </dgm:pt>
    <dgm:pt modelId="{776711D1-9BB4-43A6-B21D-D47024BCFC97}" type="pres">
      <dgm:prSet presAssocID="{EB4DA3F1-E098-4482-8935-20AFB9D314F4}" presName="spaceA" presStyleCnt="0"/>
      <dgm:spPr/>
    </dgm:pt>
    <dgm:pt modelId="{909F9B39-51B5-40FC-AB0C-83F0846239E2}" type="pres">
      <dgm:prSet presAssocID="{DE9F24DD-5378-42F0-B150-215758A138CB}" presName="space" presStyleCnt="0"/>
      <dgm:spPr/>
    </dgm:pt>
    <dgm:pt modelId="{8EE6A3D0-335F-4ABA-8952-E7EF71100A2C}" type="pres">
      <dgm:prSet presAssocID="{40DF1A0E-829B-49E6-BE02-4158F53BCED1}" presName="compositeB" presStyleCnt="0"/>
      <dgm:spPr/>
    </dgm:pt>
    <dgm:pt modelId="{DABB17D8-C0C4-43C2-B776-2C2926AAAF36}" type="pres">
      <dgm:prSet presAssocID="{40DF1A0E-829B-49E6-BE02-4158F53BCED1}" presName="textB" presStyleLbl="revTx" presStyleIdx="1" presStyleCnt="5">
        <dgm:presLayoutVars>
          <dgm:bulletEnabled val="1"/>
        </dgm:presLayoutVars>
      </dgm:prSet>
      <dgm:spPr/>
      <dgm:t>
        <a:bodyPr/>
        <a:lstStyle/>
        <a:p>
          <a:endParaRPr lang="es-CO"/>
        </a:p>
      </dgm:t>
    </dgm:pt>
    <dgm:pt modelId="{A1C4729D-B63B-4B4F-B817-84DAA4C1FED7}" type="pres">
      <dgm:prSet presAssocID="{40DF1A0E-829B-49E6-BE02-4158F53BCED1}" presName="circleB" presStyleLbl="node1" presStyleIdx="1" presStyleCnt="5"/>
      <dgm:spPr/>
    </dgm:pt>
    <dgm:pt modelId="{C13D8816-75A2-4980-B1D7-3CB19519CB44}" type="pres">
      <dgm:prSet presAssocID="{40DF1A0E-829B-49E6-BE02-4158F53BCED1}" presName="spaceB" presStyleCnt="0"/>
      <dgm:spPr/>
    </dgm:pt>
    <dgm:pt modelId="{E8CE67A5-46FB-4FB2-8D75-0ADB3DFED743}" type="pres">
      <dgm:prSet presAssocID="{62BB3293-631A-465F-B43C-7E816D6F154B}" presName="space" presStyleCnt="0"/>
      <dgm:spPr/>
    </dgm:pt>
    <dgm:pt modelId="{C2721ECD-D4C7-4EDB-B52E-22A4BF5B4EC2}" type="pres">
      <dgm:prSet presAssocID="{FEF2C931-B878-425D-85B5-D30B35370188}" presName="compositeA" presStyleCnt="0"/>
      <dgm:spPr/>
    </dgm:pt>
    <dgm:pt modelId="{B1D8800E-8C37-4D78-80F3-5B15ADB277B6}" type="pres">
      <dgm:prSet presAssocID="{FEF2C931-B878-425D-85B5-D30B35370188}" presName="textA" presStyleLbl="revTx" presStyleIdx="2" presStyleCnt="5">
        <dgm:presLayoutVars>
          <dgm:bulletEnabled val="1"/>
        </dgm:presLayoutVars>
      </dgm:prSet>
      <dgm:spPr/>
      <dgm:t>
        <a:bodyPr/>
        <a:lstStyle/>
        <a:p>
          <a:endParaRPr lang="es-CO"/>
        </a:p>
      </dgm:t>
    </dgm:pt>
    <dgm:pt modelId="{B647FFBB-30A4-468B-9F7D-BC73AA4542D9}" type="pres">
      <dgm:prSet presAssocID="{FEF2C931-B878-425D-85B5-D30B35370188}" presName="circleA" presStyleLbl="node1" presStyleIdx="2" presStyleCnt="5"/>
      <dgm:spPr/>
    </dgm:pt>
    <dgm:pt modelId="{2A03AC0B-7AFE-4F78-B6D1-0642F236C9B2}" type="pres">
      <dgm:prSet presAssocID="{FEF2C931-B878-425D-85B5-D30B35370188}" presName="spaceA" presStyleCnt="0"/>
      <dgm:spPr/>
    </dgm:pt>
    <dgm:pt modelId="{356B06A9-C0A3-4691-9685-16653B6875B1}" type="pres">
      <dgm:prSet presAssocID="{E8B88820-9C49-4F8F-8BB6-33C6AA4B27BC}" presName="space" presStyleCnt="0"/>
      <dgm:spPr/>
    </dgm:pt>
    <dgm:pt modelId="{EF854BC3-DFEA-49A6-9757-5974169901A3}" type="pres">
      <dgm:prSet presAssocID="{4876D302-12FA-4F20-890E-1BD8E85FBFD4}" presName="compositeB" presStyleCnt="0"/>
      <dgm:spPr/>
    </dgm:pt>
    <dgm:pt modelId="{B1B333E6-093F-41A1-A7FD-BCDDCF6B6DA4}" type="pres">
      <dgm:prSet presAssocID="{4876D302-12FA-4F20-890E-1BD8E85FBFD4}" presName="textB" presStyleLbl="revTx" presStyleIdx="3" presStyleCnt="5">
        <dgm:presLayoutVars>
          <dgm:bulletEnabled val="1"/>
        </dgm:presLayoutVars>
      </dgm:prSet>
      <dgm:spPr/>
      <dgm:t>
        <a:bodyPr/>
        <a:lstStyle/>
        <a:p>
          <a:endParaRPr lang="es-CO"/>
        </a:p>
      </dgm:t>
    </dgm:pt>
    <dgm:pt modelId="{5F1AE70B-703A-4118-9C40-DB452602266F}" type="pres">
      <dgm:prSet presAssocID="{4876D302-12FA-4F20-890E-1BD8E85FBFD4}" presName="circleB" presStyleLbl="node1" presStyleIdx="3" presStyleCnt="5"/>
      <dgm:spPr/>
    </dgm:pt>
    <dgm:pt modelId="{DB836B31-FAFE-4A9A-A759-7D7B1D6E2B81}" type="pres">
      <dgm:prSet presAssocID="{4876D302-12FA-4F20-890E-1BD8E85FBFD4}" presName="spaceB" presStyleCnt="0"/>
      <dgm:spPr/>
    </dgm:pt>
    <dgm:pt modelId="{3EA58C29-6576-4E04-BC50-4078B1D4BFBC}" type="pres">
      <dgm:prSet presAssocID="{A51C1989-37E1-40AE-9982-C2D8AE51549F}" presName="space" presStyleCnt="0"/>
      <dgm:spPr/>
    </dgm:pt>
    <dgm:pt modelId="{1BB9EFAC-6135-47F3-A35B-94EF92EFD97E}" type="pres">
      <dgm:prSet presAssocID="{AA6EA47B-686C-4EAF-A0AF-386C6357E831}" presName="compositeA" presStyleCnt="0"/>
      <dgm:spPr/>
    </dgm:pt>
    <dgm:pt modelId="{6B5734E2-1844-4894-8094-95C5A0D6FBDD}" type="pres">
      <dgm:prSet presAssocID="{AA6EA47B-686C-4EAF-A0AF-386C6357E831}" presName="textA" presStyleLbl="revTx" presStyleIdx="4" presStyleCnt="5" custScaleX="114465">
        <dgm:presLayoutVars>
          <dgm:bulletEnabled val="1"/>
        </dgm:presLayoutVars>
      </dgm:prSet>
      <dgm:spPr/>
      <dgm:t>
        <a:bodyPr/>
        <a:lstStyle/>
        <a:p>
          <a:endParaRPr lang="es-CO"/>
        </a:p>
      </dgm:t>
    </dgm:pt>
    <dgm:pt modelId="{6F2643EA-2717-4E66-9656-9E8E48EF4FB8}" type="pres">
      <dgm:prSet presAssocID="{AA6EA47B-686C-4EAF-A0AF-386C6357E831}" presName="circleA" presStyleLbl="node1" presStyleIdx="4" presStyleCnt="5"/>
      <dgm:spPr/>
    </dgm:pt>
    <dgm:pt modelId="{0EF9E2F8-E951-4704-96FE-B1287F79B7E8}" type="pres">
      <dgm:prSet presAssocID="{AA6EA47B-686C-4EAF-A0AF-386C6357E831}" presName="spaceA" presStyleCnt="0"/>
      <dgm:spPr/>
    </dgm:pt>
  </dgm:ptLst>
  <dgm:cxnLst>
    <dgm:cxn modelId="{CD459EAF-D7D1-4C01-AE25-EC7F13BB1E1E}" type="presOf" srcId="{4876D302-12FA-4F20-890E-1BD8E85FBFD4}" destId="{B1B333E6-093F-41A1-A7FD-BCDDCF6B6DA4}" srcOrd="0" destOrd="0" presId="urn:microsoft.com/office/officeart/2005/8/layout/hProcess11"/>
    <dgm:cxn modelId="{A8C4FF51-DDD0-449D-8140-7D955E776458}" srcId="{B63AB893-18A5-4F56-8B6B-FB08C266B98A}" destId="{EB4DA3F1-E098-4482-8935-20AFB9D314F4}" srcOrd="0" destOrd="0" parTransId="{B058B268-680B-4625-999C-1FAA8100436D}" sibTransId="{DE9F24DD-5378-42F0-B150-215758A138CB}"/>
    <dgm:cxn modelId="{3C809EA0-A42F-43A2-A0E6-5D78D9B80B74}" type="presOf" srcId="{B63AB893-18A5-4F56-8B6B-FB08C266B98A}" destId="{9EB9DCD9-F30B-4085-BFEA-8FB285FAD102}" srcOrd="0" destOrd="0" presId="urn:microsoft.com/office/officeart/2005/8/layout/hProcess11"/>
    <dgm:cxn modelId="{E0C9FBAA-7B12-4DB4-A8C4-7E2A0C9AFBD9}" srcId="{B63AB893-18A5-4F56-8B6B-FB08C266B98A}" destId="{4876D302-12FA-4F20-890E-1BD8E85FBFD4}" srcOrd="3" destOrd="0" parTransId="{E827C3A9-FEA5-4248-B512-4862BFA1152C}" sibTransId="{A51C1989-37E1-40AE-9982-C2D8AE51549F}"/>
    <dgm:cxn modelId="{0C78F6FD-3B01-498A-BA8F-3E914EE03267}" type="presOf" srcId="{40DF1A0E-829B-49E6-BE02-4158F53BCED1}" destId="{DABB17D8-C0C4-43C2-B776-2C2926AAAF36}" srcOrd="0" destOrd="0" presId="urn:microsoft.com/office/officeart/2005/8/layout/hProcess11"/>
    <dgm:cxn modelId="{06409947-4560-4511-A200-F33C914816B6}" type="presOf" srcId="{AA6EA47B-686C-4EAF-A0AF-386C6357E831}" destId="{6B5734E2-1844-4894-8094-95C5A0D6FBDD}" srcOrd="0" destOrd="0" presId="urn:microsoft.com/office/officeart/2005/8/layout/hProcess11"/>
    <dgm:cxn modelId="{5F314040-AE0F-400D-A413-69F21562F799}" srcId="{B63AB893-18A5-4F56-8B6B-FB08C266B98A}" destId="{AA6EA47B-686C-4EAF-A0AF-386C6357E831}" srcOrd="4" destOrd="0" parTransId="{54DDBF91-B0D7-400D-A9E7-50A85EBF9899}" sibTransId="{03468D8C-7429-4CAB-A225-1A31AAD18BEF}"/>
    <dgm:cxn modelId="{62CC6337-9EF2-45F5-9A19-35366DC295B6}" type="presOf" srcId="{FEF2C931-B878-425D-85B5-D30B35370188}" destId="{B1D8800E-8C37-4D78-80F3-5B15ADB277B6}" srcOrd="0" destOrd="0" presId="urn:microsoft.com/office/officeart/2005/8/layout/hProcess11"/>
    <dgm:cxn modelId="{FE7813EC-CB7D-4097-BB65-E406695DE23A}" type="presOf" srcId="{EB4DA3F1-E098-4482-8935-20AFB9D314F4}" destId="{5CEB98D5-6A87-4961-8FC0-E6DEBD771512}" srcOrd="0" destOrd="0" presId="urn:microsoft.com/office/officeart/2005/8/layout/hProcess11"/>
    <dgm:cxn modelId="{60AB9B06-5444-4A49-A94F-3FDDAFE0F537}" srcId="{B63AB893-18A5-4F56-8B6B-FB08C266B98A}" destId="{40DF1A0E-829B-49E6-BE02-4158F53BCED1}" srcOrd="1" destOrd="0" parTransId="{A4F8D600-9698-4C22-8951-90F910763D26}" sibTransId="{62BB3293-631A-465F-B43C-7E816D6F154B}"/>
    <dgm:cxn modelId="{C3F9A5F8-2007-42C1-94F0-82C6520C25F5}" srcId="{B63AB893-18A5-4F56-8B6B-FB08C266B98A}" destId="{FEF2C931-B878-425D-85B5-D30B35370188}" srcOrd="2" destOrd="0" parTransId="{D5330DCE-5431-47D4-AD37-9DEE3578A169}" sibTransId="{E8B88820-9C49-4F8F-8BB6-33C6AA4B27BC}"/>
    <dgm:cxn modelId="{18BAD21B-BF46-4912-94AD-4C8BEA2D2DA4}" type="presParOf" srcId="{9EB9DCD9-F30B-4085-BFEA-8FB285FAD102}" destId="{72B4F7DA-7A8B-4502-A503-5DDB25ADF0D8}" srcOrd="0" destOrd="0" presId="urn:microsoft.com/office/officeart/2005/8/layout/hProcess11"/>
    <dgm:cxn modelId="{C1F8DFA3-824C-4504-80DF-79BADA707A6B}" type="presParOf" srcId="{9EB9DCD9-F30B-4085-BFEA-8FB285FAD102}" destId="{0C10443C-D54A-4783-8827-61ADCF04EDF0}" srcOrd="1" destOrd="0" presId="urn:microsoft.com/office/officeart/2005/8/layout/hProcess11"/>
    <dgm:cxn modelId="{D4A6B630-D8E4-4314-841A-222CC2F1D028}" type="presParOf" srcId="{0C10443C-D54A-4783-8827-61ADCF04EDF0}" destId="{56E24EF9-E68C-4D12-BE01-4211F591B435}" srcOrd="0" destOrd="0" presId="urn:microsoft.com/office/officeart/2005/8/layout/hProcess11"/>
    <dgm:cxn modelId="{181DBED5-8879-4EC5-A0A1-2649BA2E5555}" type="presParOf" srcId="{56E24EF9-E68C-4D12-BE01-4211F591B435}" destId="{5CEB98D5-6A87-4961-8FC0-E6DEBD771512}" srcOrd="0" destOrd="0" presId="urn:microsoft.com/office/officeart/2005/8/layout/hProcess11"/>
    <dgm:cxn modelId="{9CB799E3-67CB-4EA2-9A08-8648E2C29913}" type="presParOf" srcId="{56E24EF9-E68C-4D12-BE01-4211F591B435}" destId="{FCE1CEF8-F9A4-4D76-B9AA-7295C6672484}" srcOrd="1" destOrd="0" presId="urn:microsoft.com/office/officeart/2005/8/layout/hProcess11"/>
    <dgm:cxn modelId="{08E9C52D-7577-482D-A165-320700CC17A1}" type="presParOf" srcId="{56E24EF9-E68C-4D12-BE01-4211F591B435}" destId="{776711D1-9BB4-43A6-B21D-D47024BCFC97}" srcOrd="2" destOrd="0" presId="urn:microsoft.com/office/officeart/2005/8/layout/hProcess11"/>
    <dgm:cxn modelId="{2D1615CB-15E6-4DA4-98F3-C5AEF7BBAF77}" type="presParOf" srcId="{0C10443C-D54A-4783-8827-61ADCF04EDF0}" destId="{909F9B39-51B5-40FC-AB0C-83F0846239E2}" srcOrd="1" destOrd="0" presId="urn:microsoft.com/office/officeart/2005/8/layout/hProcess11"/>
    <dgm:cxn modelId="{B258B63B-08A6-4E02-8D74-4F8460F60D82}" type="presParOf" srcId="{0C10443C-D54A-4783-8827-61ADCF04EDF0}" destId="{8EE6A3D0-335F-4ABA-8952-E7EF71100A2C}" srcOrd="2" destOrd="0" presId="urn:microsoft.com/office/officeart/2005/8/layout/hProcess11"/>
    <dgm:cxn modelId="{665AFE05-A505-423E-B9CE-2C6BE34132A3}" type="presParOf" srcId="{8EE6A3D0-335F-4ABA-8952-E7EF71100A2C}" destId="{DABB17D8-C0C4-43C2-B776-2C2926AAAF36}" srcOrd="0" destOrd="0" presId="urn:microsoft.com/office/officeart/2005/8/layout/hProcess11"/>
    <dgm:cxn modelId="{F27BDD80-9930-4E2D-ACA7-057D0C530653}" type="presParOf" srcId="{8EE6A3D0-335F-4ABA-8952-E7EF71100A2C}" destId="{A1C4729D-B63B-4B4F-B817-84DAA4C1FED7}" srcOrd="1" destOrd="0" presId="urn:microsoft.com/office/officeart/2005/8/layout/hProcess11"/>
    <dgm:cxn modelId="{402FC78A-FB20-460A-AB94-3E14EE5CECE9}" type="presParOf" srcId="{8EE6A3D0-335F-4ABA-8952-E7EF71100A2C}" destId="{C13D8816-75A2-4980-B1D7-3CB19519CB44}" srcOrd="2" destOrd="0" presId="urn:microsoft.com/office/officeart/2005/8/layout/hProcess11"/>
    <dgm:cxn modelId="{EBAEDD20-61CF-4160-8E74-AE8611F8E768}" type="presParOf" srcId="{0C10443C-D54A-4783-8827-61ADCF04EDF0}" destId="{E8CE67A5-46FB-4FB2-8D75-0ADB3DFED743}" srcOrd="3" destOrd="0" presId="urn:microsoft.com/office/officeart/2005/8/layout/hProcess11"/>
    <dgm:cxn modelId="{4E3A752A-8FB7-4F4E-8CAA-4513C0E48B82}" type="presParOf" srcId="{0C10443C-D54A-4783-8827-61ADCF04EDF0}" destId="{C2721ECD-D4C7-4EDB-B52E-22A4BF5B4EC2}" srcOrd="4" destOrd="0" presId="urn:microsoft.com/office/officeart/2005/8/layout/hProcess11"/>
    <dgm:cxn modelId="{C94EE510-BB38-42E9-9820-8712EBD85E4B}" type="presParOf" srcId="{C2721ECD-D4C7-4EDB-B52E-22A4BF5B4EC2}" destId="{B1D8800E-8C37-4D78-80F3-5B15ADB277B6}" srcOrd="0" destOrd="0" presId="urn:microsoft.com/office/officeart/2005/8/layout/hProcess11"/>
    <dgm:cxn modelId="{06B961CB-AB65-4A57-BE3F-F33833FEE932}" type="presParOf" srcId="{C2721ECD-D4C7-4EDB-B52E-22A4BF5B4EC2}" destId="{B647FFBB-30A4-468B-9F7D-BC73AA4542D9}" srcOrd="1" destOrd="0" presId="urn:microsoft.com/office/officeart/2005/8/layout/hProcess11"/>
    <dgm:cxn modelId="{DED28DD3-54ED-4988-B8B7-69C80CF832C5}" type="presParOf" srcId="{C2721ECD-D4C7-4EDB-B52E-22A4BF5B4EC2}" destId="{2A03AC0B-7AFE-4F78-B6D1-0642F236C9B2}" srcOrd="2" destOrd="0" presId="urn:microsoft.com/office/officeart/2005/8/layout/hProcess11"/>
    <dgm:cxn modelId="{37E135B8-26FB-4869-A375-8721B335FADF}" type="presParOf" srcId="{0C10443C-D54A-4783-8827-61ADCF04EDF0}" destId="{356B06A9-C0A3-4691-9685-16653B6875B1}" srcOrd="5" destOrd="0" presId="urn:microsoft.com/office/officeart/2005/8/layout/hProcess11"/>
    <dgm:cxn modelId="{7E19A01F-6210-4583-B90F-43B5E0C02752}" type="presParOf" srcId="{0C10443C-D54A-4783-8827-61ADCF04EDF0}" destId="{EF854BC3-DFEA-49A6-9757-5974169901A3}" srcOrd="6" destOrd="0" presId="urn:microsoft.com/office/officeart/2005/8/layout/hProcess11"/>
    <dgm:cxn modelId="{598AE1C9-A67A-497C-A30B-E3910E94A259}" type="presParOf" srcId="{EF854BC3-DFEA-49A6-9757-5974169901A3}" destId="{B1B333E6-093F-41A1-A7FD-BCDDCF6B6DA4}" srcOrd="0" destOrd="0" presId="urn:microsoft.com/office/officeart/2005/8/layout/hProcess11"/>
    <dgm:cxn modelId="{E5694E33-DF40-44B8-99A9-84FCD77AAEB0}" type="presParOf" srcId="{EF854BC3-DFEA-49A6-9757-5974169901A3}" destId="{5F1AE70B-703A-4118-9C40-DB452602266F}" srcOrd="1" destOrd="0" presId="urn:microsoft.com/office/officeart/2005/8/layout/hProcess11"/>
    <dgm:cxn modelId="{53BBD04E-9DD0-4B07-9215-949A73E55CBD}" type="presParOf" srcId="{EF854BC3-DFEA-49A6-9757-5974169901A3}" destId="{DB836B31-FAFE-4A9A-A759-7D7B1D6E2B81}" srcOrd="2" destOrd="0" presId="urn:microsoft.com/office/officeart/2005/8/layout/hProcess11"/>
    <dgm:cxn modelId="{D6AA2EEB-4B52-4715-8520-E6594B972CE7}" type="presParOf" srcId="{0C10443C-D54A-4783-8827-61ADCF04EDF0}" destId="{3EA58C29-6576-4E04-BC50-4078B1D4BFBC}" srcOrd="7" destOrd="0" presId="urn:microsoft.com/office/officeart/2005/8/layout/hProcess11"/>
    <dgm:cxn modelId="{5CE8D847-6318-41DE-9B6A-4308C7EAB954}" type="presParOf" srcId="{0C10443C-D54A-4783-8827-61ADCF04EDF0}" destId="{1BB9EFAC-6135-47F3-A35B-94EF92EFD97E}" srcOrd="8" destOrd="0" presId="urn:microsoft.com/office/officeart/2005/8/layout/hProcess11"/>
    <dgm:cxn modelId="{1993351C-59F1-4AF8-9F58-7FDA5BED92A0}" type="presParOf" srcId="{1BB9EFAC-6135-47F3-A35B-94EF92EFD97E}" destId="{6B5734E2-1844-4894-8094-95C5A0D6FBDD}" srcOrd="0" destOrd="0" presId="urn:microsoft.com/office/officeart/2005/8/layout/hProcess11"/>
    <dgm:cxn modelId="{99594548-A9FE-4377-92C1-ED26DCA2A4B0}" type="presParOf" srcId="{1BB9EFAC-6135-47F3-A35B-94EF92EFD97E}" destId="{6F2643EA-2717-4E66-9656-9E8E48EF4FB8}" srcOrd="1" destOrd="0" presId="urn:microsoft.com/office/officeart/2005/8/layout/hProcess11"/>
    <dgm:cxn modelId="{E0283588-DCAD-4B89-A43F-679C418D7969}" type="presParOf" srcId="{1BB9EFAC-6135-47F3-A35B-94EF92EFD97E}" destId="{0EF9E2F8-E951-4704-96FE-B1287F79B7E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120CF1-50AD-4C4D-ACE3-D6E9169EFFED}"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s-CO"/>
        </a:p>
      </dgm:t>
    </dgm:pt>
    <dgm:pt modelId="{D8097941-44F0-46E4-B757-E744035B6922}">
      <dgm:prSet phldrT="[Texto]"/>
      <dgm:spPr/>
      <dgm:t>
        <a:bodyPr/>
        <a:lstStyle/>
        <a:p>
          <a:r>
            <a:rPr lang="es-CO" dirty="0" smtClean="0"/>
            <a:t>Procesamiento de estímulos</a:t>
          </a:r>
          <a:endParaRPr lang="es-CO" dirty="0"/>
        </a:p>
      </dgm:t>
    </dgm:pt>
    <dgm:pt modelId="{9E36003F-EDE8-487E-ABD6-71642430102F}" type="parTrans" cxnId="{BB7C885A-4BC4-4081-A6C4-A30AB5253BCE}">
      <dgm:prSet/>
      <dgm:spPr/>
      <dgm:t>
        <a:bodyPr/>
        <a:lstStyle/>
        <a:p>
          <a:endParaRPr lang="es-CO"/>
        </a:p>
      </dgm:t>
    </dgm:pt>
    <dgm:pt modelId="{B7C35226-90B5-411D-962C-9623AD9BEA26}" type="sibTrans" cxnId="{BB7C885A-4BC4-4081-A6C4-A30AB5253BCE}">
      <dgm:prSet/>
      <dgm:spPr/>
      <dgm:t>
        <a:bodyPr/>
        <a:lstStyle/>
        <a:p>
          <a:endParaRPr lang="es-CO"/>
        </a:p>
      </dgm:t>
    </dgm:pt>
    <dgm:pt modelId="{7CCBB155-F6C7-4271-AF8A-D1AD4050AF2B}">
      <dgm:prSet phldrT="[Texto]"/>
      <dgm:spPr/>
      <dgm:t>
        <a:bodyPr/>
        <a:lstStyle/>
        <a:p>
          <a:r>
            <a:rPr lang="es-CO" dirty="0" smtClean="0"/>
            <a:t>Procesos de activación</a:t>
          </a:r>
          <a:endParaRPr lang="es-CO" dirty="0"/>
        </a:p>
      </dgm:t>
    </dgm:pt>
    <dgm:pt modelId="{D7DD4FE4-DA8D-48FD-B434-28C78305131D}" type="parTrans" cxnId="{AD0363BD-73D2-411F-A328-CA10FCC06485}">
      <dgm:prSet/>
      <dgm:spPr/>
      <dgm:t>
        <a:bodyPr/>
        <a:lstStyle/>
        <a:p>
          <a:endParaRPr lang="es-CO"/>
        </a:p>
      </dgm:t>
    </dgm:pt>
    <dgm:pt modelId="{89F3103F-5E00-4CEE-9256-62EE4730E81A}" type="sibTrans" cxnId="{AD0363BD-73D2-411F-A328-CA10FCC06485}">
      <dgm:prSet/>
      <dgm:spPr/>
      <dgm:t>
        <a:bodyPr/>
        <a:lstStyle/>
        <a:p>
          <a:endParaRPr lang="es-CO"/>
        </a:p>
      </dgm:t>
    </dgm:pt>
    <dgm:pt modelId="{E68FF9E0-A373-47FF-8E84-6A9FFDD47AE3}">
      <dgm:prSet phldrT="[Texto]"/>
      <dgm:spPr/>
      <dgm:t>
        <a:bodyPr/>
        <a:lstStyle/>
        <a:p>
          <a:r>
            <a:rPr lang="es-CO" dirty="0" smtClean="0"/>
            <a:t>Emoción</a:t>
          </a:r>
          <a:endParaRPr lang="es-CO" dirty="0"/>
        </a:p>
      </dgm:t>
    </dgm:pt>
    <dgm:pt modelId="{0FAB292A-8943-46A4-A9D6-A2A17807AEEC}" type="parTrans" cxnId="{F896DAAF-4CCE-4D16-9702-0287B315A25F}">
      <dgm:prSet/>
      <dgm:spPr/>
      <dgm:t>
        <a:bodyPr/>
        <a:lstStyle/>
        <a:p>
          <a:endParaRPr lang="es-CO"/>
        </a:p>
      </dgm:t>
    </dgm:pt>
    <dgm:pt modelId="{A891F800-C52C-4680-B970-895E2B87FAD2}" type="sibTrans" cxnId="{F896DAAF-4CCE-4D16-9702-0287B315A25F}">
      <dgm:prSet/>
      <dgm:spPr/>
      <dgm:t>
        <a:bodyPr/>
        <a:lstStyle/>
        <a:p>
          <a:endParaRPr lang="es-CO"/>
        </a:p>
      </dgm:t>
    </dgm:pt>
    <dgm:pt modelId="{13CD7215-D0C8-4FA9-80B1-065CFCF6FC70}">
      <dgm:prSet phldrT="[Texto]"/>
      <dgm:spPr/>
      <dgm:t>
        <a:bodyPr/>
        <a:lstStyle/>
        <a:p>
          <a:r>
            <a:rPr lang="es-CO" dirty="0" smtClean="0"/>
            <a:t>Motivación</a:t>
          </a:r>
          <a:endParaRPr lang="es-CO" dirty="0"/>
        </a:p>
      </dgm:t>
    </dgm:pt>
    <dgm:pt modelId="{E935ACB3-DE56-4EF3-999A-6ECB084AF283}" type="parTrans" cxnId="{7343DDC5-ACB9-4470-B244-4335C9A6DC05}">
      <dgm:prSet/>
      <dgm:spPr/>
      <dgm:t>
        <a:bodyPr/>
        <a:lstStyle/>
        <a:p>
          <a:endParaRPr lang="es-CO"/>
        </a:p>
      </dgm:t>
    </dgm:pt>
    <dgm:pt modelId="{63F5F168-BB18-4BBD-BDE0-E64B34A11DB4}" type="sibTrans" cxnId="{7343DDC5-ACB9-4470-B244-4335C9A6DC05}">
      <dgm:prSet/>
      <dgm:spPr/>
      <dgm:t>
        <a:bodyPr/>
        <a:lstStyle/>
        <a:p>
          <a:endParaRPr lang="es-CO"/>
        </a:p>
      </dgm:t>
    </dgm:pt>
    <dgm:pt modelId="{B1F730D5-1C9E-4951-8736-8E8B896D537D}">
      <dgm:prSet phldrT="[Texto]"/>
      <dgm:spPr/>
      <dgm:t>
        <a:bodyPr/>
        <a:lstStyle/>
        <a:p>
          <a:r>
            <a:rPr lang="es-CO" dirty="0" smtClean="0"/>
            <a:t>Procesos de cognición</a:t>
          </a:r>
          <a:endParaRPr lang="es-CO" dirty="0"/>
        </a:p>
      </dgm:t>
    </dgm:pt>
    <dgm:pt modelId="{D2DC6B08-93C5-4DA3-8CA4-E364DD71E32C}" type="parTrans" cxnId="{3BEEEABB-DD40-4518-A0D6-9FDA4B25F16A}">
      <dgm:prSet/>
      <dgm:spPr/>
      <dgm:t>
        <a:bodyPr/>
        <a:lstStyle/>
        <a:p>
          <a:endParaRPr lang="es-CO"/>
        </a:p>
      </dgm:t>
    </dgm:pt>
    <dgm:pt modelId="{449D1573-1CF8-47F8-9513-0F5EB723DF6D}" type="sibTrans" cxnId="{3BEEEABB-DD40-4518-A0D6-9FDA4B25F16A}">
      <dgm:prSet/>
      <dgm:spPr/>
      <dgm:t>
        <a:bodyPr/>
        <a:lstStyle/>
        <a:p>
          <a:endParaRPr lang="es-CO"/>
        </a:p>
      </dgm:t>
    </dgm:pt>
    <dgm:pt modelId="{E81FA745-EAF5-4D1A-BDBF-569A2861EB39}">
      <dgm:prSet phldrT="[Texto]"/>
      <dgm:spPr/>
      <dgm:t>
        <a:bodyPr/>
        <a:lstStyle/>
        <a:p>
          <a:r>
            <a:rPr lang="es-CO" dirty="0" smtClean="0"/>
            <a:t>Percepción</a:t>
          </a:r>
          <a:endParaRPr lang="es-CO" dirty="0"/>
        </a:p>
      </dgm:t>
    </dgm:pt>
    <dgm:pt modelId="{BBE2350D-5954-44EF-B4D6-28483D279689}" type="parTrans" cxnId="{4F55F89B-0C0C-4332-9B92-AA1B5081210F}">
      <dgm:prSet/>
      <dgm:spPr/>
      <dgm:t>
        <a:bodyPr/>
        <a:lstStyle/>
        <a:p>
          <a:endParaRPr lang="es-CO"/>
        </a:p>
      </dgm:t>
    </dgm:pt>
    <dgm:pt modelId="{F0B2C245-2CA6-465F-AB5B-4A8165FF2FAC}" type="sibTrans" cxnId="{4F55F89B-0C0C-4332-9B92-AA1B5081210F}">
      <dgm:prSet/>
      <dgm:spPr/>
      <dgm:t>
        <a:bodyPr/>
        <a:lstStyle/>
        <a:p>
          <a:endParaRPr lang="es-CO"/>
        </a:p>
      </dgm:t>
    </dgm:pt>
    <dgm:pt modelId="{54FA6D72-F6FC-4B1E-B541-AD4C64E8B0C3}">
      <dgm:prSet phldrT="[Texto]"/>
      <dgm:spPr/>
      <dgm:t>
        <a:bodyPr/>
        <a:lstStyle/>
        <a:p>
          <a:r>
            <a:rPr lang="es-CO" dirty="0" smtClean="0"/>
            <a:t>Actitud</a:t>
          </a:r>
          <a:endParaRPr lang="es-CO" dirty="0"/>
        </a:p>
      </dgm:t>
    </dgm:pt>
    <dgm:pt modelId="{F0B10EC5-2AC2-41AB-A7A2-1AD4D9332520}" type="parTrans" cxnId="{B03AC8E6-80F3-43F5-B384-5F51012D6970}">
      <dgm:prSet/>
      <dgm:spPr/>
      <dgm:t>
        <a:bodyPr/>
        <a:lstStyle/>
        <a:p>
          <a:endParaRPr lang="es-CO"/>
        </a:p>
      </dgm:t>
    </dgm:pt>
    <dgm:pt modelId="{94857618-A648-43A2-BEEF-2346D23345D4}" type="sibTrans" cxnId="{B03AC8E6-80F3-43F5-B384-5F51012D6970}">
      <dgm:prSet/>
      <dgm:spPr/>
      <dgm:t>
        <a:bodyPr/>
        <a:lstStyle/>
        <a:p>
          <a:endParaRPr lang="es-CO"/>
        </a:p>
      </dgm:t>
    </dgm:pt>
    <dgm:pt modelId="{51D90BE4-CD8E-4764-88C9-C06F1A6FC93A}">
      <dgm:prSet phldrT="[Texto]"/>
      <dgm:spPr/>
      <dgm:t>
        <a:bodyPr/>
        <a:lstStyle/>
        <a:p>
          <a:r>
            <a:rPr lang="es-CO" dirty="0" smtClean="0"/>
            <a:t>Activación</a:t>
          </a:r>
          <a:endParaRPr lang="es-CO" dirty="0"/>
        </a:p>
      </dgm:t>
    </dgm:pt>
    <dgm:pt modelId="{E5051B72-4248-4450-B88F-B62C434E2C9D}" type="parTrans" cxnId="{FF31CA29-8343-4883-831F-0029269DA169}">
      <dgm:prSet/>
      <dgm:spPr/>
      <dgm:t>
        <a:bodyPr/>
        <a:lstStyle/>
        <a:p>
          <a:endParaRPr lang="es-CO"/>
        </a:p>
      </dgm:t>
    </dgm:pt>
    <dgm:pt modelId="{334E0048-050C-4136-8D79-6D624E8EC3D2}" type="sibTrans" cxnId="{FF31CA29-8343-4883-831F-0029269DA169}">
      <dgm:prSet/>
      <dgm:spPr/>
      <dgm:t>
        <a:bodyPr/>
        <a:lstStyle/>
        <a:p>
          <a:endParaRPr lang="es-CO"/>
        </a:p>
      </dgm:t>
    </dgm:pt>
    <dgm:pt modelId="{7B46E8BB-C297-4601-94F2-49C089444FD8}">
      <dgm:prSet phldrT="[Texto]"/>
      <dgm:spPr/>
      <dgm:t>
        <a:bodyPr/>
        <a:lstStyle/>
        <a:p>
          <a:r>
            <a:rPr lang="es-CO" dirty="0" smtClean="0"/>
            <a:t>Aprendizaje</a:t>
          </a:r>
          <a:endParaRPr lang="es-CO" dirty="0"/>
        </a:p>
      </dgm:t>
    </dgm:pt>
    <dgm:pt modelId="{49A38D94-28A7-4B4B-8CC9-410BA6E254CC}" type="parTrans" cxnId="{031410F0-33BC-4BC8-A898-B336A1817642}">
      <dgm:prSet/>
      <dgm:spPr/>
      <dgm:t>
        <a:bodyPr/>
        <a:lstStyle/>
        <a:p>
          <a:endParaRPr lang="es-CO"/>
        </a:p>
      </dgm:t>
    </dgm:pt>
    <dgm:pt modelId="{1918C431-2D37-4F35-9B8B-18BF3B633D5A}" type="sibTrans" cxnId="{031410F0-33BC-4BC8-A898-B336A1817642}">
      <dgm:prSet/>
      <dgm:spPr/>
      <dgm:t>
        <a:bodyPr/>
        <a:lstStyle/>
        <a:p>
          <a:endParaRPr lang="es-CO"/>
        </a:p>
      </dgm:t>
    </dgm:pt>
    <dgm:pt modelId="{298ADBD0-D89D-4782-BF27-DD312D165977}">
      <dgm:prSet phldrT="[Texto]"/>
      <dgm:spPr/>
      <dgm:t>
        <a:bodyPr/>
        <a:lstStyle/>
        <a:p>
          <a:r>
            <a:rPr lang="es-CO" dirty="0" smtClean="0"/>
            <a:t>Memoria</a:t>
          </a:r>
          <a:endParaRPr lang="es-CO" dirty="0"/>
        </a:p>
      </dgm:t>
    </dgm:pt>
    <dgm:pt modelId="{AA13C805-E6B0-4346-8895-3F427EF79604}" type="parTrans" cxnId="{977BF0BF-994B-4849-A85E-8682FAF6F62A}">
      <dgm:prSet/>
      <dgm:spPr/>
      <dgm:t>
        <a:bodyPr/>
        <a:lstStyle/>
        <a:p>
          <a:endParaRPr lang="es-CO"/>
        </a:p>
      </dgm:t>
    </dgm:pt>
    <dgm:pt modelId="{9E17D5E8-1E20-46EA-AC1D-4DC901A16FB3}" type="sibTrans" cxnId="{977BF0BF-994B-4849-A85E-8682FAF6F62A}">
      <dgm:prSet/>
      <dgm:spPr/>
      <dgm:t>
        <a:bodyPr/>
        <a:lstStyle/>
        <a:p>
          <a:endParaRPr lang="es-CO"/>
        </a:p>
      </dgm:t>
    </dgm:pt>
    <dgm:pt modelId="{0B190BD0-2D5E-4181-BEA6-6E5A9436ACEF}" type="pres">
      <dgm:prSet presAssocID="{B2120CF1-50AD-4C4D-ACE3-D6E9169EFFED}" presName="diagram" presStyleCnt="0">
        <dgm:presLayoutVars>
          <dgm:chPref val="1"/>
          <dgm:dir/>
          <dgm:animOne val="branch"/>
          <dgm:animLvl val="lvl"/>
          <dgm:resizeHandles val="exact"/>
        </dgm:presLayoutVars>
      </dgm:prSet>
      <dgm:spPr/>
      <dgm:t>
        <a:bodyPr/>
        <a:lstStyle/>
        <a:p>
          <a:endParaRPr lang="es-CO"/>
        </a:p>
      </dgm:t>
    </dgm:pt>
    <dgm:pt modelId="{9D465A8C-FB4F-4F76-8128-0ABFFEAD06DC}" type="pres">
      <dgm:prSet presAssocID="{D8097941-44F0-46E4-B757-E744035B6922}" presName="root1" presStyleCnt="0"/>
      <dgm:spPr/>
    </dgm:pt>
    <dgm:pt modelId="{10EBF5F8-03F0-44EC-B02F-C934F69F2132}" type="pres">
      <dgm:prSet presAssocID="{D8097941-44F0-46E4-B757-E744035B6922}" presName="LevelOneTextNode" presStyleLbl="node0" presStyleIdx="0" presStyleCnt="1">
        <dgm:presLayoutVars>
          <dgm:chPref val="3"/>
        </dgm:presLayoutVars>
      </dgm:prSet>
      <dgm:spPr/>
      <dgm:t>
        <a:bodyPr/>
        <a:lstStyle/>
        <a:p>
          <a:endParaRPr lang="es-CO"/>
        </a:p>
      </dgm:t>
    </dgm:pt>
    <dgm:pt modelId="{7AA4F5B3-56A5-4F5E-99C9-482BF191C291}" type="pres">
      <dgm:prSet presAssocID="{D8097941-44F0-46E4-B757-E744035B6922}" presName="level2hierChild" presStyleCnt="0"/>
      <dgm:spPr/>
    </dgm:pt>
    <dgm:pt modelId="{1FF2C23D-99A8-4B6D-A63D-68CB1F300DDA}" type="pres">
      <dgm:prSet presAssocID="{D7DD4FE4-DA8D-48FD-B434-28C78305131D}" presName="conn2-1" presStyleLbl="parChTrans1D2" presStyleIdx="0" presStyleCnt="2"/>
      <dgm:spPr/>
      <dgm:t>
        <a:bodyPr/>
        <a:lstStyle/>
        <a:p>
          <a:endParaRPr lang="es-CO"/>
        </a:p>
      </dgm:t>
    </dgm:pt>
    <dgm:pt modelId="{71D006E7-3E09-46CA-8BED-F67E0E71EFE1}" type="pres">
      <dgm:prSet presAssocID="{D7DD4FE4-DA8D-48FD-B434-28C78305131D}" presName="connTx" presStyleLbl="parChTrans1D2" presStyleIdx="0" presStyleCnt="2"/>
      <dgm:spPr/>
      <dgm:t>
        <a:bodyPr/>
        <a:lstStyle/>
        <a:p>
          <a:endParaRPr lang="es-CO"/>
        </a:p>
      </dgm:t>
    </dgm:pt>
    <dgm:pt modelId="{F9732BF5-C170-44E7-923E-033DD4491ECF}" type="pres">
      <dgm:prSet presAssocID="{7CCBB155-F6C7-4271-AF8A-D1AD4050AF2B}" presName="root2" presStyleCnt="0"/>
      <dgm:spPr/>
    </dgm:pt>
    <dgm:pt modelId="{15B6A116-B8A7-4A62-8249-782DCAC403B8}" type="pres">
      <dgm:prSet presAssocID="{7CCBB155-F6C7-4271-AF8A-D1AD4050AF2B}" presName="LevelTwoTextNode" presStyleLbl="node2" presStyleIdx="0" presStyleCnt="2">
        <dgm:presLayoutVars>
          <dgm:chPref val="3"/>
        </dgm:presLayoutVars>
      </dgm:prSet>
      <dgm:spPr/>
      <dgm:t>
        <a:bodyPr/>
        <a:lstStyle/>
        <a:p>
          <a:endParaRPr lang="es-CO"/>
        </a:p>
      </dgm:t>
    </dgm:pt>
    <dgm:pt modelId="{100DC5C9-53C6-403C-BD61-BD9B979171E9}" type="pres">
      <dgm:prSet presAssocID="{7CCBB155-F6C7-4271-AF8A-D1AD4050AF2B}" presName="level3hierChild" presStyleCnt="0"/>
      <dgm:spPr/>
    </dgm:pt>
    <dgm:pt modelId="{8C97E367-06A4-413F-884E-79E9B2CB4230}" type="pres">
      <dgm:prSet presAssocID="{0FAB292A-8943-46A4-A9D6-A2A17807AEEC}" presName="conn2-1" presStyleLbl="parChTrans1D3" presStyleIdx="0" presStyleCnt="7"/>
      <dgm:spPr/>
      <dgm:t>
        <a:bodyPr/>
        <a:lstStyle/>
        <a:p>
          <a:endParaRPr lang="es-CO"/>
        </a:p>
      </dgm:t>
    </dgm:pt>
    <dgm:pt modelId="{72BFBB35-2131-4D41-85D8-7ECE7384A752}" type="pres">
      <dgm:prSet presAssocID="{0FAB292A-8943-46A4-A9D6-A2A17807AEEC}" presName="connTx" presStyleLbl="parChTrans1D3" presStyleIdx="0" presStyleCnt="7"/>
      <dgm:spPr/>
      <dgm:t>
        <a:bodyPr/>
        <a:lstStyle/>
        <a:p>
          <a:endParaRPr lang="es-CO"/>
        </a:p>
      </dgm:t>
    </dgm:pt>
    <dgm:pt modelId="{781A0017-DFCC-490D-949E-4317D8EB0E79}" type="pres">
      <dgm:prSet presAssocID="{E68FF9E0-A373-47FF-8E84-6A9FFDD47AE3}" presName="root2" presStyleCnt="0"/>
      <dgm:spPr/>
    </dgm:pt>
    <dgm:pt modelId="{805AECE9-360F-47C8-AE86-3AF063D7D25C}" type="pres">
      <dgm:prSet presAssocID="{E68FF9E0-A373-47FF-8E84-6A9FFDD47AE3}" presName="LevelTwoTextNode" presStyleLbl="node3" presStyleIdx="0" presStyleCnt="7">
        <dgm:presLayoutVars>
          <dgm:chPref val="3"/>
        </dgm:presLayoutVars>
      </dgm:prSet>
      <dgm:spPr/>
      <dgm:t>
        <a:bodyPr/>
        <a:lstStyle/>
        <a:p>
          <a:endParaRPr lang="es-CO"/>
        </a:p>
      </dgm:t>
    </dgm:pt>
    <dgm:pt modelId="{E6B2AD47-7006-4244-89B6-CE51EE820216}" type="pres">
      <dgm:prSet presAssocID="{E68FF9E0-A373-47FF-8E84-6A9FFDD47AE3}" presName="level3hierChild" presStyleCnt="0"/>
      <dgm:spPr/>
    </dgm:pt>
    <dgm:pt modelId="{DF61E22F-BFD6-4DE2-AF1D-32BF88A6F17C}" type="pres">
      <dgm:prSet presAssocID="{E935ACB3-DE56-4EF3-999A-6ECB084AF283}" presName="conn2-1" presStyleLbl="parChTrans1D3" presStyleIdx="1" presStyleCnt="7"/>
      <dgm:spPr/>
      <dgm:t>
        <a:bodyPr/>
        <a:lstStyle/>
        <a:p>
          <a:endParaRPr lang="es-CO"/>
        </a:p>
      </dgm:t>
    </dgm:pt>
    <dgm:pt modelId="{938C90B9-487F-43D9-8687-D3A8298EB458}" type="pres">
      <dgm:prSet presAssocID="{E935ACB3-DE56-4EF3-999A-6ECB084AF283}" presName="connTx" presStyleLbl="parChTrans1D3" presStyleIdx="1" presStyleCnt="7"/>
      <dgm:spPr/>
      <dgm:t>
        <a:bodyPr/>
        <a:lstStyle/>
        <a:p>
          <a:endParaRPr lang="es-CO"/>
        </a:p>
      </dgm:t>
    </dgm:pt>
    <dgm:pt modelId="{757391A0-D256-4615-A8AF-543A8938FB28}" type="pres">
      <dgm:prSet presAssocID="{13CD7215-D0C8-4FA9-80B1-065CFCF6FC70}" presName="root2" presStyleCnt="0"/>
      <dgm:spPr/>
    </dgm:pt>
    <dgm:pt modelId="{202B0E1F-E184-4B81-A09C-2A9656195C73}" type="pres">
      <dgm:prSet presAssocID="{13CD7215-D0C8-4FA9-80B1-065CFCF6FC70}" presName="LevelTwoTextNode" presStyleLbl="node3" presStyleIdx="1" presStyleCnt="7">
        <dgm:presLayoutVars>
          <dgm:chPref val="3"/>
        </dgm:presLayoutVars>
      </dgm:prSet>
      <dgm:spPr/>
      <dgm:t>
        <a:bodyPr/>
        <a:lstStyle/>
        <a:p>
          <a:endParaRPr lang="es-CO"/>
        </a:p>
      </dgm:t>
    </dgm:pt>
    <dgm:pt modelId="{A395490D-4578-4930-A9DD-43F00A048C37}" type="pres">
      <dgm:prSet presAssocID="{13CD7215-D0C8-4FA9-80B1-065CFCF6FC70}" presName="level3hierChild" presStyleCnt="0"/>
      <dgm:spPr/>
    </dgm:pt>
    <dgm:pt modelId="{EBAA7B3F-4AD5-42CC-B8F1-E655406E6F4E}" type="pres">
      <dgm:prSet presAssocID="{F0B10EC5-2AC2-41AB-A7A2-1AD4D9332520}" presName="conn2-1" presStyleLbl="parChTrans1D3" presStyleIdx="2" presStyleCnt="7"/>
      <dgm:spPr/>
      <dgm:t>
        <a:bodyPr/>
        <a:lstStyle/>
        <a:p>
          <a:endParaRPr lang="es-CO"/>
        </a:p>
      </dgm:t>
    </dgm:pt>
    <dgm:pt modelId="{3AC98915-6501-484C-B618-AB7E69885A04}" type="pres">
      <dgm:prSet presAssocID="{F0B10EC5-2AC2-41AB-A7A2-1AD4D9332520}" presName="connTx" presStyleLbl="parChTrans1D3" presStyleIdx="2" presStyleCnt="7"/>
      <dgm:spPr/>
      <dgm:t>
        <a:bodyPr/>
        <a:lstStyle/>
        <a:p>
          <a:endParaRPr lang="es-CO"/>
        </a:p>
      </dgm:t>
    </dgm:pt>
    <dgm:pt modelId="{6E68146F-2579-4922-BAE2-BE656C695C65}" type="pres">
      <dgm:prSet presAssocID="{54FA6D72-F6FC-4B1E-B541-AD4C64E8B0C3}" presName="root2" presStyleCnt="0"/>
      <dgm:spPr/>
    </dgm:pt>
    <dgm:pt modelId="{4BFB10B9-B252-48CD-B81E-3C815B5761A4}" type="pres">
      <dgm:prSet presAssocID="{54FA6D72-F6FC-4B1E-B541-AD4C64E8B0C3}" presName="LevelTwoTextNode" presStyleLbl="node3" presStyleIdx="2" presStyleCnt="7">
        <dgm:presLayoutVars>
          <dgm:chPref val="3"/>
        </dgm:presLayoutVars>
      </dgm:prSet>
      <dgm:spPr/>
      <dgm:t>
        <a:bodyPr/>
        <a:lstStyle/>
        <a:p>
          <a:endParaRPr lang="es-CO"/>
        </a:p>
      </dgm:t>
    </dgm:pt>
    <dgm:pt modelId="{054C7A14-C217-4AD6-B4AF-DA81060EC78D}" type="pres">
      <dgm:prSet presAssocID="{54FA6D72-F6FC-4B1E-B541-AD4C64E8B0C3}" presName="level3hierChild" presStyleCnt="0"/>
      <dgm:spPr/>
    </dgm:pt>
    <dgm:pt modelId="{BB77A783-BA90-4A92-9802-BE1DC28362E1}" type="pres">
      <dgm:prSet presAssocID="{E5051B72-4248-4450-B88F-B62C434E2C9D}" presName="conn2-1" presStyleLbl="parChTrans1D3" presStyleIdx="3" presStyleCnt="7"/>
      <dgm:spPr/>
      <dgm:t>
        <a:bodyPr/>
        <a:lstStyle/>
        <a:p>
          <a:endParaRPr lang="es-CO"/>
        </a:p>
      </dgm:t>
    </dgm:pt>
    <dgm:pt modelId="{165A2CD0-5B0D-4C34-8664-416F3F22771E}" type="pres">
      <dgm:prSet presAssocID="{E5051B72-4248-4450-B88F-B62C434E2C9D}" presName="connTx" presStyleLbl="parChTrans1D3" presStyleIdx="3" presStyleCnt="7"/>
      <dgm:spPr/>
      <dgm:t>
        <a:bodyPr/>
        <a:lstStyle/>
        <a:p>
          <a:endParaRPr lang="es-CO"/>
        </a:p>
      </dgm:t>
    </dgm:pt>
    <dgm:pt modelId="{A1E8A087-2B12-4F2B-87FC-80CCE21CF0D5}" type="pres">
      <dgm:prSet presAssocID="{51D90BE4-CD8E-4764-88C9-C06F1A6FC93A}" presName="root2" presStyleCnt="0"/>
      <dgm:spPr/>
    </dgm:pt>
    <dgm:pt modelId="{BBB7CB78-2383-4567-A17A-2CCA8ED89871}" type="pres">
      <dgm:prSet presAssocID="{51D90BE4-CD8E-4764-88C9-C06F1A6FC93A}" presName="LevelTwoTextNode" presStyleLbl="node3" presStyleIdx="3" presStyleCnt="7">
        <dgm:presLayoutVars>
          <dgm:chPref val="3"/>
        </dgm:presLayoutVars>
      </dgm:prSet>
      <dgm:spPr/>
      <dgm:t>
        <a:bodyPr/>
        <a:lstStyle/>
        <a:p>
          <a:endParaRPr lang="es-CO"/>
        </a:p>
      </dgm:t>
    </dgm:pt>
    <dgm:pt modelId="{E22B19AF-7BC8-4F08-AEB8-0F5253890FAB}" type="pres">
      <dgm:prSet presAssocID="{51D90BE4-CD8E-4764-88C9-C06F1A6FC93A}" presName="level3hierChild" presStyleCnt="0"/>
      <dgm:spPr/>
    </dgm:pt>
    <dgm:pt modelId="{38D0F6F0-8422-4D37-9FF6-F951A50C7BEA}" type="pres">
      <dgm:prSet presAssocID="{D2DC6B08-93C5-4DA3-8CA4-E364DD71E32C}" presName="conn2-1" presStyleLbl="parChTrans1D2" presStyleIdx="1" presStyleCnt="2"/>
      <dgm:spPr/>
      <dgm:t>
        <a:bodyPr/>
        <a:lstStyle/>
        <a:p>
          <a:endParaRPr lang="es-CO"/>
        </a:p>
      </dgm:t>
    </dgm:pt>
    <dgm:pt modelId="{A4901ABD-A3EE-4328-95A2-602BDDE2A18B}" type="pres">
      <dgm:prSet presAssocID="{D2DC6B08-93C5-4DA3-8CA4-E364DD71E32C}" presName="connTx" presStyleLbl="parChTrans1D2" presStyleIdx="1" presStyleCnt="2"/>
      <dgm:spPr/>
      <dgm:t>
        <a:bodyPr/>
        <a:lstStyle/>
        <a:p>
          <a:endParaRPr lang="es-CO"/>
        </a:p>
      </dgm:t>
    </dgm:pt>
    <dgm:pt modelId="{F0F415B6-D286-4DB7-B844-390BA2202B4F}" type="pres">
      <dgm:prSet presAssocID="{B1F730D5-1C9E-4951-8736-8E8B896D537D}" presName="root2" presStyleCnt="0"/>
      <dgm:spPr/>
    </dgm:pt>
    <dgm:pt modelId="{CD60A666-298B-4FBF-BB69-E6BC103D1BB6}" type="pres">
      <dgm:prSet presAssocID="{B1F730D5-1C9E-4951-8736-8E8B896D537D}" presName="LevelTwoTextNode" presStyleLbl="node2" presStyleIdx="1" presStyleCnt="2">
        <dgm:presLayoutVars>
          <dgm:chPref val="3"/>
        </dgm:presLayoutVars>
      </dgm:prSet>
      <dgm:spPr/>
      <dgm:t>
        <a:bodyPr/>
        <a:lstStyle/>
        <a:p>
          <a:endParaRPr lang="es-CO"/>
        </a:p>
      </dgm:t>
    </dgm:pt>
    <dgm:pt modelId="{F5AB3579-91D3-492F-BB90-1A163330A5DA}" type="pres">
      <dgm:prSet presAssocID="{B1F730D5-1C9E-4951-8736-8E8B896D537D}" presName="level3hierChild" presStyleCnt="0"/>
      <dgm:spPr/>
    </dgm:pt>
    <dgm:pt modelId="{AB415F14-DC6B-40FB-BCEB-6363BC9F2F1C}" type="pres">
      <dgm:prSet presAssocID="{BBE2350D-5954-44EF-B4D6-28483D279689}" presName="conn2-1" presStyleLbl="parChTrans1D3" presStyleIdx="4" presStyleCnt="7"/>
      <dgm:spPr/>
      <dgm:t>
        <a:bodyPr/>
        <a:lstStyle/>
        <a:p>
          <a:endParaRPr lang="es-CO"/>
        </a:p>
      </dgm:t>
    </dgm:pt>
    <dgm:pt modelId="{5D7B4368-7EE5-4535-A222-F0BF2921D03D}" type="pres">
      <dgm:prSet presAssocID="{BBE2350D-5954-44EF-B4D6-28483D279689}" presName="connTx" presStyleLbl="parChTrans1D3" presStyleIdx="4" presStyleCnt="7"/>
      <dgm:spPr/>
      <dgm:t>
        <a:bodyPr/>
        <a:lstStyle/>
        <a:p>
          <a:endParaRPr lang="es-CO"/>
        </a:p>
      </dgm:t>
    </dgm:pt>
    <dgm:pt modelId="{AE5B1B98-232F-43C6-B114-E3E58282B941}" type="pres">
      <dgm:prSet presAssocID="{E81FA745-EAF5-4D1A-BDBF-569A2861EB39}" presName="root2" presStyleCnt="0"/>
      <dgm:spPr/>
    </dgm:pt>
    <dgm:pt modelId="{25E5EB15-914F-4AE3-A2DA-32615ABC0ADD}" type="pres">
      <dgm:prSet presAssocID="{E81FA745-EAF5-4D1A-BDBF-569A2861EB39}" presName="LevelTwoTextNode" presStyleLbl="node3" presStyleIdx="4" presStyleCnt="7">
        <dgm:presLayoutVars>
          <dgm:chPref val="3"/>
        </dgm:presLayoutVars>
      </dgm:prSet>
      <dgm:spPr/>
      <dgm:t>
        <a:bodyPr/>
        <a:lstStyle/>
        <a:p>
          <a:endParaRPr lang="es-CO"/>
        </a:p>
      </dgm:t>
    </dgm:pt>
    <dgm:pt modelId="{D9430B6E-5136-47D7-A22A-085C4DC4D3E7}" type="pres">
      <dgm:prSet presAssocID="{E81FA745-EAF5-4D1A-BDBF-569A2861EB39}" presName="level3hierChild" presStyleCnt="0"/>
      <dgm:spPr/>
    </dgm:pt>
    <dgm:pt modelId="{A4BAF2E1-27E2-4347-B721-19902A3AEBB0}" type="pres">
      <dgm:prSet presAssocID="{49A38D94-28A7-4B4B-8CC9-410BA6E254CC}" presName="conn2-1" presStyleLbl="parChTrans1D3" presStyleIdx="5" presStyleCnt="7"/>
      <dgm:spPr/>
      <dgm:t>
        <a:bodyPr/>
        <a:lstStyle/>
        <a:p>
          <a:endParaRPr lang="es-CO"/>
        </a:p>
      </dgm:t>
    </dgm:pt>
    <dgm:pt modelId="{0C688229-EB5F-4F27-873E-ACF22A085D67}" type="pres">
      <dgm:prSet presAssocID="{49A38D94-28A7-4B4B-8CC9-410BA6E254CC}" presName="connTx" presStyleLbl="parChTrans1D3" presStyleIdx="5" presStyleCnt="7"/>
      <dgm:spPr/>
      <dgm:t>
        <a:bodyPr/>
        <a:lstStyle/>
        <a:p>
          <a:endParaRPr lang="es-CO"/>
        </a:p>
      </dgm:t>
    </dgm:pt>
    <dgm:pt modelId="{C703423C-022C-4D9B-9434-630CF09EFE2C}" type="pres">
      <dgm:prSet presAssocID="{7B46E8BB-C297-4601-94F2-49C089444FD8}" presName="root2" presStyleCnt="0"/>
      <dgm:spPr/>
    </dgm:pt>
    <dgm:pt modelId="{1967C211-A12C-4DDE-BB5F-55BF4FD014C2}" type="pres">
      <dgm:prSet presAssocID="{7B46E8BB-C297-4601-94F2-49C089444FD8}" presName="LevelTwoTextNode" presStyleLbl="node3" presStyleIdx="5" presStyleCnt="7">
        <dgm:presLayoutVars>
          <dgm:chPref val="3"/>
        </dgm:presLayoutVars>
      </dgm:prSet>
      <dgm:spPr/>
      <dgm:t>
        <a:bodyPr/>
        <a:lstStyle/>
        <a:p>
          <a:endParaRPr lang="es-CO"/>
        </a:p>
      </dgm:t>
    </dgm:pt>
    <dgm:pt modelId="{A41B4F23-DC3B-42E3-A665-7C2910E90574}" type="pres">
      <dgm:prSet presAssocID="{7B46E8BB-C297-4601-94F2-49C089444FD8}" presName="level3hierChild" presStyleCnt="0"/>
      <dgm:spPr/>
    </dgm:pt>
    <dgm:pt modelId="{E375E8B7-2DE2-467C-ACA0-39BA46BFACE1}" type="pres">
      <dgm:prSet presAssocID="{AA13C805-E6B0-4346-8895-3F427EF79604}" presName="conn2-1" presStyleLbl="parChTrans1D3" presStyleIdx="6" presStyleCnt="7"/>
      <dgm:spPr/>
      <dgm:t>
        <a:bodyPr/>
        <a:lstStyle/>
        <a:p>
          <a:endParaRPr lang="es-CO"/>
        </a:p>
      </dgm:t>
    </dgm:pt>
    <dgm:pt modelId="{35493367-1421-4E4F-8199-E982496676E0}" type="pres">
      <dgm:prSet presAssocID="{AA13C805-E6B0-4346-8895-3F427EF79604}" presName="connTx" presStyleLbl="parChTrans1D3" presStyleIdx="6" presStyleCnt="7"/>
      <dgm:spPr/>
      <dgm:t>
        <a:bodyPr/>
        <a:lstStyle/>
        <a:p>
          <a:endParaRPr lang="es-CO"/>
        </a:p>
      </dgm:t>
    </dgm:pt>
    <dgm:pt modelId="{2103C60F-A782-4BE0-BC49-4396290158C2}" type="pres">
      <dgm:prSet presAssocID="{298ADBD0-D89D-4782-BF27-DD312D165977}" presName="root2" presStyleCnt="0"/>
      <dgm:spPr/>
    </dgm:pt>
    <dgm:pt modelId="{72087D40-7E87-49BD-9660-8F7E98941A98}" type="pres">
      <dgm:prSet presAssocID="{298ADBD0-D89D-4782-BF27-DD312D165977}" presName="LevelTwoTextNode" presStyleLbl="node3" presStyleIdx="6" presStyleCnt="7">
        <dgm:presLayoutVars>
          <dgm:chPref val="3"/>
        </dgm:presLayoutVars>
      </dgm:prSet>
      <dgm:spPr/>
      <dgm:t>
        <a:bodyPr/>
        <a:lstStyle/>
        <a:p>
          <a:endParaRPr lang="es-CO"/>
        </a:p>
      </dgm:t>
    </dgm:pt>
    <dgm:pt modelId="{FCE76382-55BA-4A9A-8D47-47054180AD50}" type="pres">
      <dgm:prSet presAssocID="{298ADBD0-D89D-4782-BF27-DD312D165977}" presName="level3hierChild" presStyleCnt="0"/>
      <dgm:spPr/>
    </dgm:pt>
  </dgm:ptLst>
  <dgm:cxnLst>
    <dgm:cxn modelId="{16240108-B1B8-4420-817A-CDE25AFD3FFD}" type="presOf" srcId="{13CD7215-D0C8-4FA9-80B1-065CFCF6FC70}" destId="{202B0E1F-E184-4B81-A09C-2A9656195C73}" srcOrd="0" destOrd="0" presId="urn:microsoft.com/office/officeart/2005/8/layout/hierarchy2"/>
    <dgm:cxn modelId="{271F8BFC-889E-445B-8A4B-04CA48540B46}" type="presOf" srcId="{0FAB292A-8943-46A4-A9D6-A2A17807AEEC}" destId="{72BFBB35-2131-4D41-85D8-7ECE7384A752}" srcOrd="1" destOrd="0" presId="urn:microsoft.com/office/officeart/2005/8/layout/hierarchy2"/>
    <dgm:cxn modelId="{80E82221-DCD4-46F7-91F2-D7EC94096CE2}" type="presOf" srcId="{B1F730D5-1C9E-4951-8736-8E8B896D537D}" destId="{CD60A666-298B-4FBF-BB69-E6BC103D1BB6}" srcOrd="0" destOrd="0" presId="urn:microsoft.com/office/officeart/2005/8/layout/hierarchy2"/>
    <dgm:cxn modelId="{DE0B72B2-2D94-4DCA-A275-5D93CD2ECA8B}" type="presOf" srcId="{49A38D94-28A7-4B4B-8CC9-410BA6E254CC}" destId="{A4BAF2E1-27E2-4347-B721-19902A3AEBB0}" srcOrd="0" destOrd="0" presId="urn:microsoft.com/office/officeart/2005/8/layout/hierarchy2"/>
    <dgm:cxn modelId="{14ABF900-1C16-403D-B9E7-136466AE19E3}" type="presOf" srcId="{51D90BE4-CD8E-4764-88C9-C06F1A6FC93A}" destId="{BBB7CB78-2383-4567-A17A-2CCA8ED89871}" srcOrd="0" destOrd="0" presId="urn:microsoft.com/office/officeart/2005/8/layout/hierarchy2"/>
    <dgm:cxn modelId="{2BAB9B2F-B006-4261-9ED2-AD3904037DC3}" type="presOf" srcId="{D7DD4FE4-DA8D-48FD-B434-28C78305131D}" destId="{1FF2C23D-99A8-4B6D-A63D-68CB1F300DDA}" srcOrd="0" destOrd="0" presId="urn:microsoft.com/office/officeart/2005/8/layout/hierarchy2"/>
    <dgm:cxn modelId="{F896DAAF-4CCE-4D16-9702-0287B315A25F}" srcId="{7CCBB155-F6C7-4271-AF8A-D1AD4050AF2B}" destId="{E68FF9E0-A373-47FF-8E84-6A9FFDD47AE3}" srcOrd="0" destOrd="0" parTransId="{0FAB292A-8943-46A4-A9D6-A2A17807AEEC}" sibTransId="{A891F800-C52C-4680-B970-895E2B87FAD2}"/>
    <dgm:cxn modelId="{00B29F16-0D35-4A42-8B5A-5EE4402AC6E8}" type="presOf" srcId="{AA13C805-E6B0-4346-8895-3F427EF79604}" destId="{E375E8B7-2DE2-467C-ACA0-39BA46BFACE1}" srcOrd="0" destOrd="0" presId="urn:microsoft.com/office/officeart/2005/8/layout/hierarchy2"/>
    <dgm:cxn modelId="{F10DE347-3A24-4E7B-BB94-A70624927717}" type="presOf" srcId="{7B46E8BB-C297-4601-94F2-49C089444FD8}" destId="{1967C211-A12C-4DDE-BB5F-55BF4FD014C2}" srcOrd="0" destOrd="0" presId="urn:microsoft.com/office/officeart/2005/8/layout/hierarchy2"/>
    <dgm:cxn modelId="{2FFA8A17-32C3-41BF-8E2F-9B6E81BDCC64}" type="presOf" srcId="{D2DC6B08-93C5-4DA3-8CA4-E364DD71E32C}" destId="{A4901ABD-A3EE-4328-95A2-602BDDE2A18B}" srcOrd="1" destOrd="0" presId="urn:microsoft.com/office/officeart/2005/8/layout/hierarchy2"/>
    <dgm:cxn modelId="{B03AC8E6-80F3-43F5-B384-5F51012D6970}" srcId="{7CCBB155-F6C7-4271-AF8A-D1AD4050AF2B}" destId="{54FA6D72-F6FC-4B1E-B541-AD4C64E8B0C3}" srcOrd="2" destOrd="0" parTransId="{F0B10EC5-2AC2-41AB-A7A2-1AD4D9332520}" sibTransId="{94857618-A648-43A2-BEEF-2346D23345D4}"/>
    <dgm:cxn modelId="{EBC35243-40C8-406D-81CE-8C004B19C217}" type="presOf" srcId="{D8097941-44F0-46E4-B757-E744035B6922}" destId="{10EBF5F8-03F0-44EC-B02F-C934F69F2132}" srcOrd="0" destOrd="0" presId="urn:microsoft.com/office/officeart/2005/8/layout/hierarchy2"/>
    <dgm:cxn modelId="{AD0363BD-73D2-411F-A328-CA10FCC06485}" srcId="{D8097941-44F0-46E4-B757-E744035B6922}" destId="{7CCBB155-F6C7-4271-AF8A-D1AD4050AF2B}" srcOrd="0" destOrd="0" parTransId="{D7DD4FE4-DA8D-48FD-B434-28C78305131D}" sibTransId="{89F3103F-5E00-4CEE-9256-62EE4730E81A}"/>
    <dgm:cxn modelId="{A1CE24C7-CD45-41A3-B1B3-981BFDDCCD99}" type="presOf" srcId="{E5051B72-4248-4450-B88F-B62C434E2C9D}" destId="{BB77A783-BA90-4A92-9802-BE1DC28362E1}" srcOrd="0" destOrd="0" presId="urn:microsoft.com/office/officeart/2005/8/layout/hierarchy2"/>
    <dgm:cxn modelId="{FF31CA29-8343-4883-831F-0029269DA169}" srcId="{7CCBB155-F6C7-4271-AF8A-D1AD4050AF2B}" destId="{51D90BE4-CD8E-4764-88C9-C06F1A6FC93A}" srcOrd="3" destOrd="0" parTransId="{E5051B72-4248-4450-B88F-B62C434E2C9D}" sibTransId="{334E0048-050C-4136-8D79-6D624E8EC3D2}"/>
    <dgm:cxn modelId="{1C8D6E0E-7900-4008-8213-CAC85562179E}" type="presOf" srcId="{E68FF9E0-A373-47FF-8E84-6A9FFDD47AE3}" destId="{805AECE9-360F-47C8-AE86-3AF063D7D25C}" srcOrd="0" destOrd="0" presId="urn:microsoft.com/office/officeart/2005/8/layout/hierarchy2"/>
    <dgm:cxn modelId="{63215AF5-3E93-4355-B013-FD6759F81E0C}" type="presOf" srcId="{AA13C805-E6B0-4346-8895-3F427EF79604}" destId="{35493367-1421-4E4F-8199-E982496676E0}" srcOrd="1" destOrd="0" presId="urn:microsoft.com/office/officeart/2005/8/layout/hierarchy2"/>
    <dgm:cxn modelId="{B3E5BA9C-2221-4BD9-BB06-730171AEFDC5}" type="presOf" srcId="{E5051B72-4248-4450-B88F-B62C434E2C9D}" destId="{165A2CD0-5B0D-4C34-8664-416F3F22771E}" srcOrd="1" destOrd="0" presId="urn:microsoft.com/office/officeart/2005/8/layout/hierarchy2"/>
    <dgm:cxn modelId="{2119FBE3-2DA7-49A5-8904-68C6B1602A05}" type="presOf" srcId="{D7DD4FE4-DA8D-48FD-B434-28C78305131D}" destId="{71D006E7-3E09-46CA-8BED-F67E0E71EFE1}" srcOrd="1" destOrd="0" presId="urn:microsoft.com/office/officeart/2005/8/layout/hierarchy2"/>
    <dgm:cxn modelId="{BB7C885A-4BC4-4081-A6C4-A30AB5253BCE}" srcId="{B2120CF1-50AD-4C4D-ACE3-D6E9169EFFED}" destId="{D8097941-44F0-46E4-B757-E744035B6922}" srcOrd="0" destOrd="0" parTransId="{9E36003F-EDE8-487E-ABD6-71642430102F}" sibTransId="{B7C35226-90B5-411D-962C-9623AD9BEA26}"/>
    <dgm:cxn modelId="{78FB870B-BFD8-4A41-A423-64BF9D046BD7}" type="presOf" srcId="{E935ACB3-DE56-4EF3-999A-6ECB084AF283}" destId="{938C90B9-487F-43D9-8687-D3A8298EB458}" srcOrd="1" destOrd="0" presId="urn:microsoft.com/office/officeart/2005/8/layout/hierarchy2"/>
    <dgm:cxn modelId="{7343DDC5-ACB9-4470-B244-4335C9A6DC05}" srcId="{7CCBB155-F6C7-4271-AF8A-D1AD4050AF2B}" destId="{13CD7215-D0C8-4FA9-80B1-065CFCF6FC70}" srcOrd="1" destOrd="0" parTransId="{E935ACB3-DE56-4EF3-999A-6ECB084AF283}" sibTransId="{63F5F168-BB18-4BBD-BDE0-E64B34A11DB4}"/>
    <dgm:cxn modelId="{62098B19-EC9C-46CB-A4CB-51B6420C8ADD}" type="presOf" srcId="{B2120CF1-50AD-4C4D-ACE3-D6E9169EFFED}" destId="{0B190BD0-2D5E-4181-BEA6-6E5A9436ACEF}" srcOrd="0" destOrd="0" presId="urn:microsoft.com/office/officeart/2005/8/layout/hierarchy2"/>
    <dgm:cxn modelId="{031410F0-33BC-4BC8-A898-B336A1817642}" srcId="{B1F730D5-1C9E-4951-8736-8E8B896D537D}" destId="{7B46E8BB-C297-4601-94F2-49C089444FD8}" srcOrd="1" destOrd="0" parTransId="{49A38D94-28A7-4B4B-8CC9-410BA6E254CC}" sibTransId="{1918C431-2D37-4F35-9B8B-18BF3B633D5A}"/>
    <dgm:cxn modelId="{C95BA84A-8422-482F-997E-9A50D0B33A01}" type="presOf" srcId="{0FAB292A-8943-46A4-A9D6-A2A17807AEEC}" destId="{8C97E367-06A4-413F-884E-79E9B2CB4230}" srcOrd="0" destOrd="0" presId="urn:microsoft.com/office/officeart/2005/8/layout/hierarchy2"/>
    <dgm:cxn modelId="{3BEEEABB-DD40-4518-A0D6-9FDA4B25F16A}" srcId="{D8097941-44F0-46E4-B757-E744035B6922}" destId="{B1F730D5-1C9E-4951-8736-8E8B896D537D}" srcOrd="1" destOrd="0" parTransId="{D2DC6B08-93C5-4DA3-8CA4-E364DD71E32C}" sibTransId="{449D1573-1CF8-47F8-9513-0F5EB723DF6D}"/>
    <dgm:cxn modelId="{BFCCABBD-DF70-48C8-9934-FAF5739F5E3E}" type="presOf" srcId="{7CCBB155-F6C7-4271-AF8A-D1AD4050AF2B}" destId="{15B6A116-B8A7-4A62-8249-782DCAC403B8}" srcOrd="0" destOrd="0" presId="urn:microsoft.com/office/officeart/2005/8/layout/hierarchy2"/>
    <dgm:cxn modelId="{4F55F89B-0C0C-4332-9B92-AA1B5081210F}" srcId="{B1F730D5-1C9E-4951-8736-8E8B896D537D}" destId="{E81FA745-EAF5-4D1A-BDBF-569A2861EB39}" srcOrd="0" destOrd="0" parTransId="{BBE2350D-5954-44EF-B4D6-28483D279689}" sibTransId="{F0B2C245-2CA6-465F-AB5B-4A8165FF2FAC}"/>
    <dgm:cxn modelId="{5543659B-6973-4DBE-9B9B-6F5B183B36F6}" type="presOf" srcId="{F0B10EC5-2AC2-41AB-A7A2-1AD4D9332520}" destId="{3AC98915-6501-484C-B618-AB7E69885A04}" srcOrd="1" destOrd="0" presId="urn:microsoft.com/office/officeart/2005/8/layout/hierarchy2"/>
    <dgm:cxn modelId="{1CEDBF65-879C-4A23-9B26-37DAC6374252}" type="presOf" srcId="{BBE2350D-5954-44EF-B4D6-28483D279689}" destId="{AB415F14-DC6B-40FB-BCEB-6363BC9F2F1C}" srcOrd="0" destOrd="0" presId="urn:microsoft.com/office/officeart/2005/8/layout/hierarchy2"/>
    <dgm:cxn modelId="{0B530C0C-5A8B-4951-9D7A-A735594977B6}" type="presOf" srcId="{E935ACB3-DE56-4EF3-999A-6ECB084AF283}" destId="{DF61E22F-BFD6-4DE2-AF1D-32BF88A6F17C}" srcOrd="0" destOrd="0" presId="urn:microsoft.com/office/officeart/2005/8/layout/hierarchy2"/>
    <dgm:cxn modelId="{A2FFF359-A74F-45F9-926F-3E122DF4E905}" type="presOf" srcId="{298ADBD0-D89D-4782-BF27-DD312D165977}" destId="{72087D40-7E87-49BD-9660-8F7E98941A98}" srcOrd="0" destOrd="0" presId="urn:microsoft.com/office/officeart/2005/8/layout/hierarchy2"/>
    <dgm:cxn modelId="{6F812E2F-E04D-41CF-9E5D-3B087496C48E}" type="presOf" srcId="{F0B10EC5-2AC2-41AB-A7A2-1AD4D9332520}" destId="{EBAA7B3F-4AD5-42CC-B8F1-E655406E6F4E}" srcOrd="0" destOrd="0" presId="urn:microsoft.com/office/officeart/2005/8/layout/hierarchy2"/>
    <dgm:cxn modelId="{977BF0BF-994B-4849-A85E-8682FAF6F62A}" srcId="{B1F730D5-1C9E-4951-8736-8E8B896D537D}" destId="{298ADBD0-D89D-4782-BF27-DD312D165977}" srcOrd="2" destOrd="0" parTransId="{AA13C805-E6B0-4346-8895-3F427EF79604}" sibTransId="{9E17D5E8-1E20-46EA-AC1D-4DC901A16FB3}"/>
    <dgm:cxn modelId="{F510150B-DA37-458A-B9AA-16F82D84CFEB}" type="presOf" srcId="{49A38D94-28A7-4B4B-8CC9-410BA6E254CC}" destId="{0C688229-EB5F-4F27-873E-ACF22A085D67}" srcOrd="1" destOrd="0" presId="urn:microsoft.com/office/officeart/2005/8/layout/hierarchy2"/>
    <dgm:cxn modelId="{29B3B068-A83C-46E4-83FA-F87309935339}" type="presOf" srcId="{54FA6D72-F6FC-4B1E-B541-AD4C64E8B0C3}" destId="{4BFB10B9-B252-48CD-B81E-3C815B5761A4}" srcOrd="0" destOrd="0" presId="urn:microsoft.com/office/officeart/2005/8/layout/hierarchy2"/>
    <dgm:cxn modelId="{B58B1D3F-D624-4C97-ADD1-FDE8C66B2A59}" type="presOf" srcId="{E81FA745-EAF5-4D1A-BDBF-569A2861EB39}" destId="{25E5EB15-914F-4AE3-A2DA-32615ABC0ADD}" srcOrd="0" destOrd="0" presId="urn:microsoft.com/office/officeart/2005/8/layout/hierarchy2"/>
    <dgm:cxn modelId="{3B39C330-424F-4BEB-9DC6-0F3DEC0D8224}" type="presOf" srcId="{BBE2350D-5954-44EF-B4D6-28483D279689}" destId="{5D7B4368-7EE5-4535-A222-F0BF2921D03D}" srcOrd="1" destOrd="0" presId="urn:microsoft.com/office/officeart/2005/8/layout/hierarchy2"/>
    <dgm:cxn modelId="{18D441A5-884B-4FC9-8A77-7BC21C90335F}" type="presOf" srcId="{D2DC6B08-93C5-4DA3-8CA4-E364DD71E32C}" destId="{38D0F6F0-8422-4D37-9FF6-F951A50C7BEA}" srcOrd="0" destOrd="0" presId="urn:microsoft.com/office/officeart/2005/8/layout/hierarchy2"/>
    <dgm:cxn modelId="{16BD1F9D-4924-46CA-9347-83DD31C4F5D8}" type="presParOf" srcId="{0B190BD0-2D5E-4181-BEA6-6E5A9436ACEF}" destId="{9D465A8C-FB4F-4F76-8128-0ABFFEAD06DC}" srcOrd="0" destOrd="0" presId="urn:microsoft.com/office/officeart/2005/8/layout/hierarchy2"/>
    <dgm:cxn modelId="{95CC74A6-22BC-4237-872B-243F2560EE3D}" type="presParOf" srcId="{9D465A8C-FB4F-4F76-8128-0ABFFEAD06DC}" destId="{10EBF5F8-03F0-44EC-B02F-C934F69F2132}" srcOrd="0" destOrd="0" presId="urn:microsoft.com/office/officeart/2005/8/layout/hierarchy2"/>
    <dgm:cxn modelId="{8CF64464-6AC4-436C-B4A2-494601A4139C}" type="presParOf" srcId="{9D465A8C-FB4F-4F76-8128-0ABFFEAD06DC}" destId="{7AA4F5B3-56A5-4F5E-99C9-482BF191C291}" srcOrd="1" destOrd="0" presId="urn:microsoft.com/office/officeart/2005/8/layout/hierarchy2"/>
    <dgm:cxn modelId="{F581B04C-91E9-49C4-85B1-364490EA96DA}" type="presParOf" srcId="{7AA4F5B3-56A5-4F5E-99C9-482BF191C291}" destId="{1FF2C23D-99A8-4B6D-A63D-68CB1F300DDA}" srcOrd="0" destOrd="0" presId="urn:microsoft.com/office/officeart/2005/8/layout/hierarchy2"/>
    <dgm:cxn modelId="{F23379F6-6C3A-452D-AA5D-DE2ED67451E9}" type="presParOf" srcId="{1FF2C23D-99A8-4B6D-A63D-68CB1F300DDA}" destId="{71D006E7-3E09-46CA-8BED-F67E0E71EFE1}" srcOrd="0" destOrd="0" presId="urn:microsoft.com/office/officeart/2005/8/layout/hierarchy2"/>
    <dgm:cxn modelId="{5F4DFFD7-F927-4966-A80E-05B1483278A8}" type="presParOf" srcId="{7AA4F5B3-56A5-4F5E-99C9-482BF191C291}" destId="{F9732BF5-C170-44E7-923E-033DD4491ECF}" srcOrd="1" destOrd="0" presId="urn:microsoft.com/office/officeart/2005/8/layout/hierarchy2"/>
    <dgm:cxn modelId="{5C06DE62-FBAE-45A0-A429-CC68712B2251}" type="presParOf" srcId="{F9732BF5-C170-44E7-923E-033DD4491ECF}" destId="{15B6A116-B8A7-4A62-8249-782DCAC403B8}" srcOrd="0" destOrd="0" presId="urn:microsoft.com/office/officeart/2005/8/layout/hierarchy2"/>
    <dgm:cxn modelId="{C62044F7-79BD-4B7B-9FA4-05C468170267}" type="presParOf" srcId="{F9732BF5-C170-44E7-923E-033DD4491ECF}" destId="{100DC5C9-53C6-403C-BD61-BD9B979171E9}" srcOrd="1" destOrd="0" presId="urn:microsoft.com/office/officeart/2005/8/layout/hierarchy2"/>
    <dgm:cxn modelId="{DE157525-F4E1-453D-807C-EDE0B4AE7598}" type="presParOf" srcId="{100DC5C9-53C6-403C-BD61-BD9B979171E9}" destId="{8C97E367-06A4-413F-884E-79E9B2CB4230}" srcOrd="0" destOrd="0" presId="urn:microsoft.com/office/officeart/2005/8/layout/hierarchy2"/>
    <dgm:cxn modelId="{639009F8-AD0F-4276-9D22-8663522E3AD0}" type="presParOf" srcId="{8C97E367-06A4-413F-884E-79E9B2CB4230}" destId="{72BFBB35-2131-4D41-85D8-7ECE7384A752}" srcOrd="0" destOrd="0" presId="urn:microsoft.com/office/officeart/2005/8/layout/hierarchy2"/>
    <dgm:cxn modelId="{09417AEB-1376-43E7-9C4E-E0BAF99E5576}" type="presParOf" srcId="{100DC5C9-53C6-403C-BD61-BD9B979171E9}" destId="{781A0017-DFCC-490D-949E-4317D8EB0E79}" srcOrd="1" destOrd="0" presId="urn:microsoft.com/office/officeart/2005/8/layout/hierarchy2"/>
    <dgm:cxn modelId="{7C24F5EE-805E-4D02-A185-AA1B67EBD193}" type="presParOf" srcId="{781A0017-DFCC-490D-949E-4317D8EB0E79}" destId="{805AECE9-360F-47C8-AE86-3AF063D7D25C}" srcOrd="0" destOrd="0" presId="urn:microsoft.com/office/officeart/2005/8/layout/hierarchy2"/>
    <dgm:cxn modelId="{8DBDFF24-E702-4281-8A5B-43D0321E9760}" type="presParOf" srcId="{781A0017-DFCC-490D-949E-4317D8EB0E79}" destId="{E6B2AD47-7006-4244-89B6-CE51EE820216}" srcOrd="1" destOrd="0" presId="urn:microsoft.com/office/officeart/2005/8/layout/hierarchy2"/>
    <dgm:cxn modelId="{8798EFE6-E6F9-4495-88AB-84CEB616255C}" type="presParOf" srcId="{100DC5C9-53C6-403C-BD61-BD9B979171E9}" destId="{DF61E22F-BFD6-4DE2-AF1D-32BF88A6F17C}" srcOrd="2" destOrd="0" presId="urn:microsoft.com/office/officeart/2005/8/layout/hierarchy2"/>
    <dgm:cxn modelId="{F0C78474-EDB0-4B2F-98C5-1CE2EE8EB1E9}" type="presParOf" srcId="{DF61E22F-BFD6-4DE2-AF1D-32BF88A6F17C}" destId="{938C90B9-487F-43D9-8687-D3A8298EB458}" srcOrd="0" destOrd="0" presId="urn:microsoft.com/office/officeart/2005/8/layout/hierarchy2"/>
    <dgm:cxn modelId="{2F0C1A77-F6D5-4A65-A84F-79965513F9FD}" type="presParOf" srcId="{100DC5C9-53C6-403C-BD61-BD9B979171E9}" destId="{757391A0-D256-4615-A8AF-543A8938FB28}" srcOrd="3" destOrd="0" presId="urn:microsoft.com/office/officeart/2005/8/layout/hierarchy2"/>
    <dgm:cxn modelId="{9A7B7E6C-1761-422C-B7BD-4C7238B65561}" type="presParOf" srcId="{757391A0-D256-4615-A8AF-543A8938FB28}" destId="{202B0E1F-E184-4B81-A09C-2A9656195C73}" srcOrd="0" destOrd="0" presId="urn:microsoft.com/office/officeart/2005/8/layout/hierarchy2"/>
    <dgm:cxn modelId="{851D3954-166D-4CA2-B8CE-BFB478F99055}" type="presParOf" srcId="{757391A0-D256-4615-A8AF-543A8938FB28}" destId="{A395490D-4578-4930-A9DD-43F00A048C37}" srcOrd="1" destOrd="0" presId="urn:microsoft.com/office/officeart/2005/8/layout/hierarchy2"/>
    <dgm:cxn modelId="{69F212EC-03E5-4C63-A6A8-E0CFE8CC1424}" type="presParOf" srcId="{100DC5C9-53C6-403C-BD61-BD9B979171E9}" destId="{EBAA7B3F-4AD5-42CC-B8F1-E655406E6F4E}" srcOrd="4" destOrd="0" presId="urn:microsoft.com/office/officeart/2005/8/layout/hierarchy2"/>
    <dgm:cxn modelId="{196D2012-46B1-4CF9-ADE5-EFBC63E8CEEA}" type="presParOf" srcId="{EBAA7B3F-4AD5-42CC-B8F1-E655406E6F4E}" destId="{3AC98915-6501-484C-B618-AB7E69885A04}" srcOrd="0" destOrd="0" presId="urn:microsoft.com/office/officeart/2005/8/layout/hierarchy2"/>
    <dgm:cxn modelId="{B9791B9B-0D77-46D1-9390-06D7D50E14C8}" type="presParOf" srcId="{100DC5C9-53C6-403C-BD61-BD9B979171E9}" destId="{6E68146F-2579-4922-BAE2-BE656C695C65}" srcOrd="5" destOrd="0" presId="urn:microsoft.com/office/officeart/2005/8/layout/hierarchy2"/>
    <dgm:cxn modelId="{4293A387-5108-42B4-99FE-0B86858848AA}" type="presParOf" srcId="{6E68146F-2579-4922-BAE2-BE656C695C65}" destId="{4BFB10B9-B252-48CD-B81E-3C815B5761A4}" srcOrd="0" destOrd="0" presId="urn:microsoft.com/office/officeart/2005/8/layout/hierarchy2"/>
    <dgm:cxn modelId="{06F79DD9-8A12-497A-9975-9B895E041853}" type="presParOf" srcId="{6E68146F-2579-4922-BAE2-BE656C695C65}" destId="{054C7A14-C217-4AD6-B4AF-DA81060EC78D}" srcOrd="1" destOrd="0" presId="urn:microsoft.com/office/officeart/2005/8/layout/hierarchy2"/>
    <dgm:cxn modelId="{A6A90B72-C205-4B7E-9794-AA0F89479798}" type="presParOf" srcId="{100DC5C9-53C6-403C-BD61-BD9B979171E9}" destId="{BB77A783-BA90-4A92-9802-BE1DC28362E1}" srcOrd="6" destOrd="0" presId="urn:microsoft.com/office/officeart/2005/8/layout/hierarchy2"/>
    <dgm:cxn modelId="{F8D81AFB-CB7F-43B9-980B-7C3F1D57E62D}" type="presParOf" srcId="{BB77A783-BA90-4A92-9802-BE1DC28362E1}" destId="{165A2CD0-5B0D-4C34-8664-416F3F22771E}" srcOrd="0" destOrd="0" presId="urn:microsoft.com/office/officeart/2005/8/layout/hierarchy2"/>
    <dgm:cxn modelId="{F0587A8D-7B59-4071-9875-DB2E83A8C35A}" type="presParOf" srcId="{100DC5C9-53C6-403C-BD61-BD9B979171E9}" destId="{A1E8A087-2B12-4F2B-87FC-80CCE21CF0D5}" srcOrd="7" destOrd="0" presId="urn:microsoft.com/office/officeart/2005/8/layout/hierarchy2"/>
    <dgm:cxn modelId="{58D6BF73-B8A0-4AFA-89EE-37EBFEB8B000}" type="presParOf" srcId="{A1E8A087-2B12-4F2B-87FC-80CCE21CF0D5}" destId="{BBB7CB78-2383-4567-A17A-2CCA8ED89871}" srcOrd="0" destOrd="0" presId="urn:microsoft.com/office/officeart/2005/8/layout/hierarchy2"/>
    <dgm:cxn modelId="{D10A532B-D398-42B6-B566-0C3C1106831D}" type="presParOf" srcId="{A1E8A087-2B12-4F2B-87FC-80CCE21CF0D5}" destId="{E22B19AF-7BC8-4F08-AEB8-0F5253890FAB}" srcOrd="1" destOrd="0" presId="urn:microsoft.com/office/officeart/2005/8/layout/hierarchy2"/>
    <dgm:cxn modelId="{9FA27D59-A6A1-4C2C-B83E-DAC64632D805}" type="presParOf" srcId="{7AA4F5B3-56A5-4F5E-99C9-482BF191C291}" destId="{38D0F6F0-8422-4D37-9FF6-F951A50C7BEA}" srcOrd="2" destOrd="0" presId="urn:microsoft.com/office/officeart/2005/8/layout/hierarchy2"/>
    <dgm:cxn modelId="{8EE21109-4C63-4CD7-AEE5-5D7768C8CE50}" type="presParOf" srcId="{38D0F6F0-8422-4D37-9FF6-F951A50C7BEA}" destId="{A4901ABD-A3EE-4328-95A2-602BDDE2A18B}" srcOrd="0" destOrd="0" presId="urn:microsoft.com/office/officeart/2005/8/layout/hierarchy2"/>
    <dgm:cxn modelId="{9EB0C789-5637-4433-8741-42F2F6B85790}" type="presParOf" srcId="{7AA4F5B3-56A5-4F5E-99C9-482BF191C291}" destId="{F0F415B6-D286-4DB7-B844-390BA2202B4F}" srcOrd="3" destOrd="0" presId="urn:microsoft.com/office/officeart/2005/8/layout/hierarchy2"/>
    <dgm:cxn modelId="{3AF827B3-F7F0-4390-8EE6-9FFCC555F875}" type="presParOf" srcId="{F0F415B6-D286-4DB7-B844-390BA2202B4F}" destId="{CD60A666-298B-4FBF-BB69-E6BC103D1BB6}" srcOrd="0" destOrd="0" presId="urn:microsoft.com/office/officeart/2005/8/layout/hierarchy2"/>
    <dgm:cxn modelId="{6AEAE6A9-A910-4B20-89FB-2154F0356BE2}" type="presParOf" srcId="{F0F415B6-D286-4DB7-B844-390BA2202B4F}" destId="{F5AB3579-91D3-492F-BB90-1A163330A5DA}" srcOrd="1" destOrd="0" presId="urn:microsoft.com/office/officeart/2005/8/layout/hierarchy2"/>
    <dgm:cxn modelId="{BAD6F549-2177-417B-936B-CA6414A739E1}" type="presParOf" srcId="{F5AB3579-91D3-492F-BB90-1A163330A5DA}" destId="{AB415F14-DC6B-40FB-BCEB-6363BC9F2F1C}" srcOrd="0" destOrd="0" presId="urn:microsoft.com/office/officeart/2005/8/layout/hierarchy2"/>
    <dgm:cxn modelId="{7982593B-48AA-40C2-B04F-AA4C7CC4F58F}" type="presParOf" srcId="{AB415F14-DC6B-40FB-BCEB-6363BC9F2F1C}" destId="{5D7B4368-7EE5-4535-A222-F0BF2921D03D}" srcOrd="0" destOrd="0" presId="urn:microsoft.com/office/officeart/2005/8/layout/hierarchy2"/>
    <dgm:cxn modelId="{24C4F821-4F17-44C1-84E6-F89FD4B16554}" type="presParOf" srcId="{F5AB3579-91D3-492F-BB90-1A163330A5DA}" destId="{AE5B1B98-232F-43C6-B114-E3E58282B941}" srcOrd="1" destOrd="0" presId="urn:microsoft.com/office/officeart/2005/8/layout/hierarchy2"/>
    <dgm:cxn modelId="{39AA2926-DAC6-43A9-AC22-E45C34DF50A8}" type="presParOf" srcId="{AE5B1B98-232F-43C6-B114-E3E58282B941}" destId="{25E5EB15-914F-4AE3-A2DA-32615ABC0ADD}" srcOrd="0" destOrd="0" presId="urn:microsoft.com/office/officeart/2005/8/layout/hierarchy2"/>
    <dgm:cxn modelId="{17F97964-D8FF-4B17-918B-2267E9749875}" type="presParOf" srcId="{AE5B1B98-232F-43C6-B114-E3E58282B941}" destId="{D9430B6E-5136-47D7-A22A-085C4DC4D3E7}" srcOrd="1" destOrd="0" presId="urn:microsoft.com/office/officeart/2005/8/layout/hierarchy2"/>
    <dgm:cxn modelId="{3F17E83E-E3A5-4FF9-8891-9646F7E5BF24}" type="presParOf" srcId="{F5AB3579-91D3-492F-BB90-1A163330A5DA}" destId="{A4BAF2E1-27E2-4347-B721-19902A3AEBB0}" srcOrd="2" destOrd="0" presId="urn:microsoft.com/office/officeart/2005/8/layout/hierarchy2"/>
    <dgm:cxn modelId="{F7A6ACA0-5685-4F1C-9CAA-C6A5534E7463}" type="presParOf" srcId="{A4BAF2E1-27E2-4347-B721-19902A3AEBB0}" destId="{0C688229-EB5F-4F27-873E-ACF22A085D67}" srcOrd="0" destOrd="0" presId="urn:microsoft.com/office/officeart/2005/8/layout/hierarchy2"/>
    <dgm:cxn modelId="{F4723CBF-F671-45CB-B5D3-23B5E289DE53}" type="presParOf" srcId="{F5AB3579-91D3-492F-BB90-1A163330A5DA}" destId="{C703423C-022C-4D9B-9434-630CF09EFE2C}" srcOrd="3" destOrd="0" presId="urn:microsoft.com/office/officeart/2005/8/layout/hierarchy2"/>
    <dgm:cxn modelId="{9B5B04AF-8AAE-4BB8-AC76-13A8EDF37DA1}" type="presParOf" srcId="{C703423C-022C-4D9B-9434-630CF09EFE2C}" destId="{1967C211-A12C-4DDE-BB5F-55BF4FD014C2}" srcOrd="0" destOrd="0" presId="urn:microsoft.com/office/officeart/2005/8/layout/hierarchy2"/>
    <dgm:cxn modelId="{FF1EDC1E-99EE-4760-90F0-E4C85E463D4B}" type="presParOf" srcId="{C703423C-022C-4D9B-9434-630CF09EFE2C}" destId="{A41B4F23-DC3B-42E3-A665-7C2910E90574}" srcOrd="1" destOrd="0" presId="urn:microsoft.com/office/officeart/2005/8/layout/hierarchy2"/>
    <dgm:cxn modelId="{54D68066-D55E-49C3-B85A-5C268CE17545}" type="presParOf" srcId="{F5AB3579-91D3-492F-BB90-1A163330A5DA}" destId="{E375E8B7-2DE2-467C-ACA0-39BA46BFACE1}" srcOrd="4" destOrd="0" presId="urn:microsoft.com/office/officeart/2005/8/layout/hierarchy2"/>
    <dgm:cxn modelId="{AE84F1D6-4A55-4E70-8485-40BF86E7FDC8}" type="presParOf" srcId="{E375E8B7-2DE2-467C-ACA0-39BA46BFACE1}" destId="{35493367-1421-4E4F-8199-E982496676E0}" srcOrd="0" destOrd="0" presId="urn:microsoft.com/office/officeart/2005/8/layout/hierarchy2"/>
    <dgm:cxn modelId="{5F1DCED8-2264-40CF-A4A0-B785024064FB}" type="presParOf" srcId="{F5AB3579-91D3-492F-BB90-1A163330A5DA}" destId="{2103C60F-A782-4BE0-BC49-4396290158C2}" srcOrd="5" destOrd="0" presId="urn:microsoft.com/office/officeart/2005/8/layout/hierarchy2"/>
    <dgm:cxn modelId="{6B4C402B-6A2C-42A4-BAFD-12FABDF6C478}" type="presParOf" srcId="{2103C60F-A782-4BE0-BC49-4396290158C2}" destId="{72087D40-7E87-49BD-9660-8F7E98941A98}" srcOrd="0" destOrd="0" presId="urn:microsoft.com/office/officeart/2005/8/layout/hierarchy2"/>
    <dgm:cxn modelId="{A0B284EB-79F8-4786-9D48-177A8BF9CEB6}" type="presParOf" srcId="{2103C60F-A782-4BE0-BC49-4396290158C2}" destId="{FCE76382-55BA-4A9A-8D47-47054180AD50}"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BFF76B-25FC-4216-8C54-0696A51DE103}"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s-CO"/>
        </a:p>
      </dgm:t>
    </dgm:pt>
    <dgm:pt modelId="{9348E344-8260-4065-8D12-3F8D88FEA4CD}">
      <dgm:prSet phldrT="[Texto]"/>
      <dgm:spPr/>
      <dgm:t>
        <a:bodyPr/>
        <a:lstStyle/>
        <a:p>
          <a:r>
            <a:rPr lang="es-CO" dirty="0" smtClean="0"/>
            <a:t>Atributos de calidad percibida</a:t>
          </a:r>
          <a:endParaRPr lang="es-CO" dirty="0"/>
        </a:p>
      </dgm:t>
    </dgm:pt>
    <dgm:pt modelId="{43DA629F-D8D1-4A77-8322-791C556AE209}" type="parTrans" cxnId="{6C23660D-47A0-42CC-B5ED-35E1DD917526}">
      <dgm:prSet/>
      <dgm:spPr/>
      <dgm:t>
        <a:bodyPr/>
        <a:lstStyle/>
        <a:p>
          <a:endParaRPr lang="es-CO"/>
        </a:p>
      </dgm:t>
    </dgm:pt>
    <dgm:pt modelId="{E7E0B38A-BD7B-4C86-AC37-768D229FBF8C}" type="sibTrans" cxnId="{6C23660D-47A0-42CC-B5ED-35E1DD917526}">
      <dgm:prSet/>
      <dgm:spPr/>
      <dgm:t>
        <a:bodyPr/>
        <a:lstStyle/>
        <a:p>
          <a:endParaRPr lang="es-CO"/>
        </a:p>
      </dgm:t>
    </dgm:pt>
    <dgm:pt modelId="{E375939B-658E-4BB5-93D7-3CBEAB3B8F80}">
      <dgm:prSet phldrT="[Texto]"/>
      <dgm:spPr/>
      <dgm:t>
        <a:bodyPr/>
        <a:lstStyle/>
        <a:p>
          <a:r>
            <a:rPr lang="es-CO" dirty="0" smtClean="0"/>
            <a:t>Atributos intrínsecos</a:t>
          </a:r>
          <a:endParaRPr lang="es-CO" dirty="0"/>
        </a:p>
      </dgm:t>
    </dgm:pt>
    <dgm:pt modelId="{7FA38985-2247-4D8B-98A8-D5D4FB83B1C0}" type="parTrans" cxnId="{EFDBC74B-0D86-4F52-9336-730607A09CE6}">
      <dgm:prSet/>
      <dgm:spPr/>
      <dgm:t>
        <a:bodyPr/>
        <a:lstStyle/>
        <a:p>
          <a:endParaRPr lang="es-CO"/>
        </a:p>
      </dgm:t>
    </dgm:pt>
    <dgm:pt modelId="{93E3AC35-9F62-4C59-A8DE-86F7B05845A7}" type="sibTrans" cxnId="{EFDBC74B-0D86-4F52-9336-730607A09CE6}">
      <dgm:prSet/>
      <dgm:spPr/>
      <dgm:t>
        <a:bodyPr/>
        <a:lstStyle/>
        <a:p>
          <a:endParaRPr lang="es-CO"/>
        </a:p>
      </dgm:t>
    </dgm:pt>
    <dgm:pt modelId="{D955428F-7E9E-4408-94F5-42B84E59014E}">
      <dgm:prSet phldrT="[Texto]"/>
      <dgm:spPr/>
      <dgm:t>
        <a:bodyPr/>
        <a:lstStyle/>
        <a:p>
          <a:r>
            <a:rPr lang="es-CO" dirty="0" smtClean="0"/>
            <a:t>Atributos extrínsecos</a:t>
          </a:r>
          <a:endParaRPr lang="es-CO" dirty="0"/>
        </a:p>
      </dgm:t>
    </dgm:pt>
    <dgm:pt modelId="{08A3BA0E-D48B-4908-A4FB-E77222AF14E1}" type="parTrans" cxnId="{ED493577-D2DE-4677-AE71-36357BB49344}">
      <dgm:prSet/>
      <dgm:spPr/>
      <dgm:t>
        <a:bodyPr/>
        <a:lstStyle/>
        <a:p>
          <a:endParaRPr lang="es-CO"/>
        </a:p>
      </dgm:t>
    </dgm:pt>
    <dgm:pt modelId="{ABBDE510-B982-4DEC-AE22-724DE715A937}" type="sibTrans" cxnId="{ED493577-D2DE-4677-AE71-36357BB49344}">
      <dgm:prSet/>
      <dgm:spPr/>
      <dgm:t>
        <a:bodyPr/>
        <a:lstStyle/>
        <a:p>
          <a:endParaRPr lang="es-CO"/>
        </a:p>
      </dgm:t>
    </dgm:pt>
    <dgm:pt modelId="{0E077C3B-BA71-4FD8-B61D-CEF17334F9EA}" type="pres">
      <dgm:prSet presAssocID="{30BFF76B-25FC-4216-8C54-0696A51DE103}" presName="hierChild1" presStyleCnt="0">
        <dgm:presLayoutVars>
          <dgm:orgChart val="1"/>
          <dgm:chPref val="1"/>
          <dgm:dir/>
          <dgm:animOne val="branch"/>
          <dgm:animLvl val="lvl"/>
          <dgm:resizeHandles/>
        </dgm:presLayoutVars>
      </dgm:prSet>
      <dgm:spPr/>
      <dgm:t>
        <a:bodyPr/>
        <a:lstStyle/>
        <a:p>
          <a:endParaRPr lang="es-CO"/>
        </a:p>
      </dgm:t>
    </dgm:pt>
    <dgm:pt modelId="{69BDA502-C2D2-40A0-99CF-17FBACB1339C}" type="pres">
      <dgm:prSet presAssocID="{9348E344-8260-4065-8D12-3F8D88FEA4CD}" presName="hierRoot1" presStyleCnt="0">
        <dgm:presLayoutVars>
          <dgm:hierBranch val="init"/>
        </dgm:presLayoutVars>
      </dgm:prSet>
      <dgm:spPr/>
    </dgm:pt>
    <dgm:pt modelId="{4915D5CE-873A-4FE1-A62B-77DBC331513F}" type="pres">
      <dgm:prSet presAssocID="{9348E344-8260-4065-8D12-3F8D88FEA4CD}" presName="rootComposite1" presStyleCnt="0"/>
      <dgm:spPr/>
    </dgm:pt>
    <dgm:pt modelId="{FB8999D3-8529-4323-970F-3686C1EA0C61}" type="pres">
      <dgm:prSet presAssocID="{9348E344-8260-4065-8D12-3F8D88FEA4CD}" presName="rootText1" presStyleLbl="node0" presStyleIdx="0" presStyleCnt="1">
        <dgm:presLayoutVars>
          <dgm:chPref val="3"/>
        </dgm:presLayoutVars>
      </dgm:prSet>
      <dgm:spPr/>
      <dgm:t>
        <a:bodyPr/>
        <a:lstStyle/>
        <a:p>
          <a:endParaRPr lang="es-CO"/>
        </a:p>
      </dgm:t>
    </dgm:pt>
    <dgm:pt modelId="{1DAC7DA5-7B45-49CF-AF93-30F5F07C674A}" type="pres">
      <dgm:prSet presAssocID="{9348E344-8260-4065-8D12-3F8D88FEA4CD}" presName="rootConnector1" presStyleLbl="node1" presStyleIdx="0" presStyleCnt="0"/>
      <dgm:spPr/>
      <dgm:t>
        <a:bodyPr/>
        <a:lstStyle/>
        <a:p>
          <a:endParaRPr lang="es-CO"/>
        </a:p>
      </dgm:t>
    </dgm:pt>
    <dgm:pt modelId="{76FA7924-DF9C-44E6-9BDC-3EA45269C419}" type="pres">
      <dgm:prSet presAssocID="{9348E344-8260-4065-8D12-3F8D88FEA4CD}" presName="hierChild2" presStyleCnt="0"/>
      <dgm:spPr/>
    </dgm:pt>
    <dgm:pt modelId="{67CC6DC7-14B8-408E-B767-3EB060241B06}" type="pres">
      <dgm:prSet presAssocID="{7FA38985-2247-4D8B-98A8-D5D4FB83B1C0}" presName="Name37" presStyleLbl="parChTrans1D2" presStyleIdx="0" presStyleCnt="2"/>
      <dgm:spPr/>
      <dgm:t>
        <a:bodyPr/>
        <a:lstStyle/>
        <a:p>
          <a:endParaRPr lang="es-CO"/>
        </a:p>
      </dgm:t>
    </dgm:pt>
    <dgm:pt modelId="{8744B188-E86E-4D1F-BF7E-0F063212A018}" type="pres">
      <dgm:prSet presAssocID="{E375939B-658E-4BB5-93D7-3CBEAB3B8F80}" presName="hierRoot2" presStyleCnt="0">
        <dgm:presLayoutVars>
          <dgm:hierBranch val="init"/>
        </dgm:presLayoutVars>
      </dgm:prSet>
      <dgm:spPr/>
    </dgm:pt>
    <dgm:pt modelId="{65551A72-85C5-4F19-9442-CDDE7D451446}" type="pres">
      <dgm:prSet presAssocID="{E375939B-658E-4BB5-93D7-3CBEAB3B8F80}" presName="rootComposite" presStyleCnt="0"/>
      <dgm:spPr/>
    </dgm:pt>
    <dgm:pt modelId="{AA20855A-4AD2-4CAA-A93D-76B07E00DAE1}" type="pres">
      <dgm:prSet presAssocID="{E375939B-658E-4BB5-93D7-3CBEAB3B8F80}" presName="rootText" presStyleLbl="node2" presStyleIdx="0" presStyleCnt="2">
        <dgm:presLayoutVars>
          <dgm:chPref val="3"/>
        </dgm:presLayoutVars>
      </dgm:prSet>
      <dgm:spPr/>
      <dgm:t>
        <a:bodyPr/>
        <a:lstStyle/>
        <a:p>
          <a:endParaRPr lang="es-CO"/>
        </a:p>
      </dgm:t>
    </dgm:pt>
    <dgm:pt modelId="{A57763EA-06C1-4978-8372-6686B1997EB4}" type="pres">
      <dgm:prSet presAssocID="{E375939B-658E-4BB5-93D7-3CBEAB3B8F80}" presName="rootConnector" presStyleLbl="node2" presStyleIdx="0" presStyleCnt="2"/>
      <dgm:spPr/>
      <dgm:t>
        <a:bodyPr/>
        <a:lstStyle/>
        <a:p>
          <a:endParaRPr lang="es-CO"/>
        </a:p>
      </dgm:t>
    </dgm:pt>
    <dgm:pt modelId="{DA38211A-9A2E-4982-BB92-F53936E5940D}" type="pres">
      <dgm:prSet presAssocID="{E375939B-658E-4BB5-93D7-3CBEAB3B8F80}" presName="hierChild4" presStyleCnt="0"/>
      <dgm:spPr/>
    </dgm:pt>
    <dgm:pt modelId="{F31963B7-EDDD-417B-A65A-609DC95AD773}" type="pres">
      <dgm:prSet presAssocID="{E375939B-658E-4BB5-93D7-3CBEAB3B8F80}" presName="hierChild5" presStyleCnt="0"/>
      <dgm:spPr/>
    </dgm:pt>
    <dgm:pt modelId="{35AFD5EA-D0D2-4D66-ACE8-89B6E586FB58}" type="pres">
      <dgm:prSet presAssocID="{08A3BA0E-D48B-4908-A4FB-E77222AF14E1}" presName="Name37" presStyleLbl="parChTrans1D2" presStyleIdx="1" presStyleCnt="2"/>
      <dgm:spPr/>
      <dgm:t>
        <a:bodyPr/>
        <a:lstStyle/>
        <a:p>
          <a:endParaRPr lang="es-CO"/>
        </a:p>
      </dgm:t>
    </dgm:pt>
    <dgm:pt modelId="{745217E9-EE84-4A40-8C57-AE5452ACFBA3}" type="pres">
      <dgm:prSet presAssocID="{D955428F-7E9E-4408-94F5-42B84E59014E}" presName="hierRoot2" presStyleCnt="0">
        <dgm:presLayoutVars>
          <dgm:hierBranch val="init"/>
        </dgm:presLayoutVars>
      </dgm:prSet>
      <dgm:spPr/>
    </dgm:pt>
    <dgm:pt modelId="{D0780B9A-C403-48E8-8DAB-1D132D8AEDA6}" type="pres">
      <dgm:prSet presAssocID="{D955428F-7E9E-4408-94F5-42B84E59014E}" presName="rootComposite" presStyleCnt="0"/>
      <dgm:spPr/>
    </dgm:pt>
    <dgm:pt modelId="{EB3B4D92-B3E0-4279-B7E0-A212BBD61D62}" type="pres">
      <dgm:prSet presAssocID="{D955428F-7E9E-4408-94F5-42B84E59014E}" presName="rootText" presStyleLbl="node2" presStyleIdx="1" presStyleCnt="2">
        <dgm:presLayoutVars>
          <dgm:chPref val="3"/>
        </dgm:presLayoutVars>
      </dgm:prSet>
      <dgm:spPr/>
      <dgm:t>
        <a:bodyPr/>
        <a:lstStyle/>
        <a:p>
          <a:endParaRPr lang="es-CO"/>
        </a:p>
      </dgm:t>
    </dgm:pt>
    <dgm:pt modelId="{178F0659-3491-4462-93E2-9FC5AF633FB3}" type="pres">
      <dgm:prSet presAssocID="{D955428F-7E9E-4408-94F5-42B84E59014E}" presName="rootConnector" presStyleLbl="node2" presStyleIdx="1" presStyleCnt="2"/>
      <dgm:spPr/>
      <dgm:t>
        <a:bodyPr/>
        <a:lstStyle/>
        <a:p>
          <a:endParaRPr lang="es-CO"/>
        </a:p>
      </dgm:t>
    </dgm:pt>
    <dgm:pt modelId="{FC11A73A-15FD-4FE7-A2C7-A486DE864690}" type="pres">
      <dgm:prSet presAssocID="{D955428F-7E9E-4408-94F5-42B84E59014E}" presName="hierChild4" presStyleCnt="0"/>
      <dgm:spPr/>
    </dgm:pt>
    <dgm:pt modelId="{532345CD-32FB-44DB-9F46-DF22326786FC}" type="pres">
      <dgm:prSet presAssocID="{D955428F-7E9E-4408-94F5-42B84E59014E}" presName="hierChild5" presStyleCnt="0"/>
      <dgm:spPr/>
    </dgm:pt>
    <dgm:pt modelId="{87381CC2-F120-48E6-A0B3-741323D20CDC}" type="pres">
      <dgm:prSet presAssocID="{9348E344-8260-4065-8D12-3F8D88FEA4CD}" presName="hierChild3" presStyleCnt="0"/>
      <dgm:spPr/>
    </dgm:pt>
  </dgm:ptLst>
  <dgm:cxnLst>
    <dgm:cxn modelId="{12A2BC9C-913B-458A-9D58-CA151204AC69}" type="presOf" srcId="{9348E344-8260-4065-8D12-3F8D88FEA4CD}" destId="{FB8999D3-8529-4323-970F-3686C1EA0C61}" srcOrd="0" destOrd="0" presId="urn:microsoft.com/office/officeart/2005/8/layout/orgChart1"/>
    <dgm:cxn modelId="{F47EE4BD-4425-4159-A0BB-5DDE3A0A1495}" type="presOf" srcId="{7FA38985-2247-4D8B-98A8-D5D4FB83B1C0}" destId="{67CC6DC7-14B8-408E-B767-3EB060241B06}" srcOrd="0" destOrd="0" presId="urn:microsoft.com/office/officeart/2005/8/layout/orgChart1"/>
    <dgm:cxn modelId="{CE04E9E1-D208-450E-A1CA-6278C8867749}" type="presOf" srcId="{08A3BA0E-D48B-4908-A4FB-E77222AF14E1}" destId="{35AFD5EA-D0D2-4D66-ACE8-89B6E586FB58}" srcOrd="0" destOrd="0" presId="urn:microsoft.com/office/officeart/2005/8/layout/orgChart1"/>
    <dgm:cxn modelId="{7CD02D64-D36A-4874-8ABD-92D76EDB39A2}" type="presOf" srcId="{D955428F-7E9E-4408-94F5-42B84E59014E}" destId="{EB3B4D92-B3E0-4279-B7E0-A212BBD61D62}" srcOrd="0" destOrd="0" presId="urn:microsoft.com/office/officeart/2005/8/layout/orgChart1"/>
    <dgm:cxn modelId="{B2CEF4BA-B5AF-4605-809C-6FD1764F2F92}" type="presOf" srcId="{E375939B-658E-4BB5-93D7-3CBEAB3B8F80}" destId="{A57763EA-06C1-4978-8372-6686B1997EB4}" srcOrd="1" destOrd="0" presId="urn:microsoft.com/office/officeart/2005/8/layout/orgChart1"/>
    <dgm:cxn modelId="{5EE7A165-8AE0-4E30-9388-AC89C4D0B382}" type="presOf" srcId="{E375939B-658E-4BB5-93D7-3CBEAB3B8F80}" destId="{AA20855A-4AD2-4CAA-A93D-76B07E00DAE1}" srcOrd="0" destOrd="0" presId="urn:microsoft.com/office/officeart/2005/8/layout/orgChart1"/>
    <dgm:cxn modelId="{7A24E703-2808-4FD3-86CD-E3155DCD56DE}" type="presOf" srcId="{30BFF76B-25FC-4216-8C54-0696A51DE103}" destId="{0E077C3B-BA71-4FD8-B61D-CEF17334F9EA}" srcOrd="0" destOrd="0" presId="urn:microsoft.com/office/officeart/2005/8/layout/orgChart1"/>
    <dgm:cxn modelId="{D7A84ACF-19D2-41CE-9A8D-96B854361703}" type="presOf" srcId="{D955428F-7E9E-4408-94F5-42B84E59014E}" destId="{178F0659-3491-4462-93E2-9FC5AF633FB3}" srcOrd="1" destOrd="0" presId="urn:microsoft.com/office/officeart/2005/8/layout/orgChart1"/>
    <dgm:cxn modelId="{6C23660D-47A0-42CC-B5ED-35E1DD917526}" srcId="{30BFF76B-25FC-4216-8C54-0696A51DE103}" destId="{9348E344-8260-4065-8D12-3F8D88FEA4CD}" srcOrd="0" destOrd="0" parTransId="{43DA629F-D8D1-4A77-8322-791C556AE209}" sibTransId="{E7E0B38A-BD7B-4C86-AC37-768D229FBF8C}"/>
    <dgm:cxn modelId="{9A544835-07A2-40C3-BC51-A5F9169DDC2B}" type="presOf" srcId="{9348E344-8260-4065-8D12-3F8D88FEA4CD}" destId="{1DAC7DA5-7B45-49CF-AF93-30F5F07C674A}" srcOrd="1" destOrd="0" presId="urn:microsoft.com/office/officeart/2005/8/layout/orgChart1"/>
    <dgm:cxn modelId="{ED493577-D2DE-4677-AE71-36357BB49344}" srcId="{9348E344-8260-4065-8D12-3F8D88FEA4CD}" destId="{D955428F-7E9E-4408-94F5-42B84E59014E}" srcOrd="1" destOrd="0" parTransId="{08A3BA0E-D48B-4908-A4FB-E77222AF14E1}" sibTransId="{ABBDE510-B982-4DEC-AE22-724DE715A937}"/>
    <dgm:cxn modelId="{EFDBC74B-0D86-4F52-9336-730607A09CE6}" srcId="{9348E344-8260-4065-8D12-3F8D88FEA4CD}" destId="{E375939B-658E-4BB5-93D7-3CBEAB3B8F80}" srcOrd="0" destOrd="0" parTransId="{7FA38985-2247-4D8B-98A8-D5D4FB83B1C0}" sibTransId="{93E3AC35-9F62-4C59-A8DE-86F7B05845A7}"/>
    <dgm:cxn modelId="{E0277734-38CC-42B9-B95A-E0A170995769}" type="presParOf" srcId="{0E077C3B-BA71-4FD8-B61D-CEF17334F9EA}" destId="{69BDA502-C2D2-40A0-99CF-17FBACB1339C}" srcOrd="0" destOrd="0" presId="urn:microsoft.com/office/officeart/2005/8/layout/orgChart1"/>
    <dgm:cxn modelId="{601F53D2-6E8A-4415-9C96-7953E4964923}" type="presParOf" srcId="{69BDA502-C2D2-40A0-99CF-17FBACB1339C}" destId="{4915D5CE-873A-4FE1-A62B-77DBC331513F}" srcOrd="0" destOrd="0" presId="urn:microsoft.com/office/officeart/2005/8/layout/orgChart1"/>
    <dgm:cxn modelId="{6D3D50F3-3D2A-4091-AC92-9D2CB0BACEB3}" type="presParOf" srcId="{4915D5CE-873A-4FE1-A62B-77DBC331513F}" destId="{FB8999D3-8529-4323-970F-3686C1EA0C61}" srcOrd="0" destOrd="0" presId="urn:microsoft.com/office/officeart/2005/8/layout/orgChart1"/>
    <dgm:cxn modelId="{12A81C9C-D411-434D-9700-F2BCAED72E68}" type="presParOf" srcId="{4915D5CE-873A-4FE1-A62B-77DBC331513F}" destId="{1DAC7DA5-7B45-49CF-AF93-30F5F07C674A}" srcOrd="1" destOrd="0" presId="urn:microsoft.com/office/officeart/2005/8/layout/orgChart1"/>
    <dgm:cxn modelId="{D6FCC858-6D36-4079-9BA3-08F4802FBDC4}" type="presParOf" srcId="{69BDA502-C2D2-40A0-99CF-17FBACB1339C}" destId="{76FA7924-DF9C-44E6-9BDC-3EA45269C419}" srcOrd="1" destOrd="0" presId="urn:microsoft.com/office/officeart/2005/8/layout/orgChart1"/>
    <dgm:cxn modelId="{FAEF8817-E25B-42D7-8DAE-6DBAEE674777}" type="presParOf" srcId="{76FA7924-DF9C-44E6-9BDC-3EA45269C419}" destId="{67CC6DC7-14B8-408E-B767-3EB060241B06}" srcOrd="0" destOrd="0" presId="urn:microsoft.com/office/officeart/2005/8/layout/orgChart1"/>
    <dgm:cxn modelId="{4FA22738-AC1D-415E-8CE2-533BA8C47E20}" type="presParOf" srcId="{76FA7924-DF9C-44E6-9BDC-3EA45269C419}" destId="{8744B188-E86E-4D1F-BF7E-0F063212A018}" srcOrd="1" destOrd="0" presId="urn:microsoft.com/office/officeart/2005/8/layout/orgChart1"/>
    <dgm:cxn modelId="{53D03C39-ADD5-402F-9187-7344806F7D47}" type="presParOf" srcId="{8744B188-E86E-4D1F-BF7E-0F063212A018}" destId="{65551A72-85C5-4F19-9442-CDDE7D451446}" srcOrd="0" destOrd="0" presId="urn:microsoft.com/office/officeart/2005/8/layout/orgChart1"/>
    <dgm:cxn modelId="{1CFC3696-927F-4709-A3DB-4E299BAE08C8}" type="presParOf" srcId="{65551A72-85C5-4F19-9442-CDDE7D451446}" destId="{AA20855A-4AD2-4CAA-A93D-76B07E00DAE1}" srcOrd="0" destOrd="0" presId="urn:microsoft.com/office/officeart/2005/8/layout/orgChart1"/>
    <dgm:cxn modelId="{C1EC6304-BDA3-424A-949F-816F960833ED}" type="presParOf" srcId="{65551A72-85C5-4F19-9442-CDDE7D451446}" destId="{A57763EA-06C1-4978-8372-6686B1997EB4}" srcOrd="1" destOrd="0" presId="urn:microsoft.com/office/officeart/2005/8/layout/orgChart1"/>
    <dgm:cxn modelId="{433ED62E-5F93-4B7E-87BF-4DCF977881C4}" type="presParOf" srcId="{8744B188-E86E-4D1F-BF7E-0F063212A018}" destId="{DA38211A-9A2E-4982-BB92-F53936E5940D}" srcOrd="1" destOrd="0" presId="urn:microsoft.com/office/officeart/2005/8/layout/orgChart1"/>
    <dgm:cxn modelId="{A9BD17FC-CFA0-4440-8EDA-30D2207EFF8E}" type="presParOf" srcId="{8744B188-E86E-4D1F-BF7E-0F063212A018}" destId="{F31963B7-EDDD-417B-A65A-609DC95AD773}" srcOrd="2" destOrd="0" presId="urn:microsoft.com/office/officeart/2005/8/layout/orgChart1"/>
    <dgm:cxn modelId="{5D384863-0D9D-4CA5-9BAD-54D3C6CE7730}" type="presParOf" srcId="{76FA7924-DF9C-44E6-9BDC-3EA45269C419}" destId="{35AFD5EA-D0D2-4D66-ACE8-89B6E586FB58}" srcOrd="2" destOrd="0" presId="urn:microsoft.com/office/officeart/2005/8/layout/orgChart1"/>
    <dgm:cxn modelId="{09FE8B72-74D1-44B9-AA7E-393257AFBA9D}" type="presParOf" srcId="{76FA7924-DF9C-44E6-9BDC-3EA45269C419}" destId="{745217E9-EE84-4A40-8C57-AE5452ACFBA3}" srcOrd="3" destOrd="0" presId="urn:microsoft.com/office/officeart/2005/8/layout/orgChart1"/>
    <dgm:cxn modelId="{58650120-D45A-4C3F-B5F4-351241E869EE}" type="presParOf" srcId="{745217E9-EE84-4A40-8C57-AE5452ACFBA3}" destId="{D0780B9A-C403-48E8-8DAB-1D132D8AEDA6}" srcOrd="0" destOrd="0" presId="urn:microsoft.com/office/officeart/2005/8/layout/orgChart1"/>
    <dgm:cxn modelId="{4B49B7B2-F2DB-4B73-B921-BBD0A7C96D13}" type="presParOf" srcId="{D0780B9A-C403-48E8-8DAB-1D132D8AEDA6}" destId="{EB3B4D92-B3E0-4279-B7E0-A212BBD61D62}" srcOrd="0" destOrd="0" presId="urn:microsoft.com/office/officeart/2005/8/layout/orgChart1"/>
    <dgm:cxn modelId="{50B60CE9-2E4E-41DA-AD39-1DE3C9665864}" type="presParOf" srcId="{D0780B9A-C403-48E8-8DAB-1D132D8AEDA6}" destId="{178F0659-3491-4462-93E2-9FC5AF633FB3}" srcOrd="1" destOrd="0" presId="urn:microsoft.com/office/officeart/2005/8/layout/orgChart1"/>
    <dgm:cxn modelId="{98DE8CF9-0F8B-47FD-8CCE-9B9B08947A0E}" type="presParOf" srcId="{745217E9-EE84-4A40-8C57-AE5452ACFBA3}" destId="{FC11A73A-15FD-4FE7-A2C7-A486DE864690}" srcOrd="1" destOrd="0" presId="urn:microsoft.com/office/officeart/2005/8/layout/orgChart1"/>
    <dgm:cxn modelId="{BE53E917-47E3-4D15-BEFD-2F0C7DA5C874}" type="presParOf" srcId="{745217E9-EE84-4A40-8C57-AE5452ACFBA3}" destId="{532345CD-32FB-44DB-9F46-DF22326786FC}" srcOrd="2" destOrd="0" presId="urn:microsoft.com/office/officeart/2005/8/layout/orgChart1"/>
    <dgm:cxn modelId="{B26CC76B-C79C-4E7F-95F3-A60FFE5FCB94}" type="presParOf" srcId="{69BDA502-C2D2-40A0-99CF-17FBACB1339C}" destId="{87381CC2-F120-48E6-A0B3-741323D20CD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061CBD-EB1C-45DF-92DC-D8DB9AE3498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s-CO"/>
        </a:p>
      </dgm:t>
    </dgm:pt>
    <dgm:pt modelId="{58885EA0-0185-4ED8-B934-248FE248F27F}">
      <dgm:prSet phldrT="[Texto]"/>
      <dgm:spPr/>
      <dgm:t>
        <a:bodyPr/>
        <a:lstStyle/>
        <a:p>
          <a:r>
            <a:rPr lang="es-CO" dirty="0" smtClean="0"/>
            <a:t>Apariencia</a:t>
          </a:r>
          <a:endParaRPr lang="es-CO" dirty="0"/>
        </a:p>
      </dgm:t>
    </dgm:pt>
    <dgm:pt modelId="{7FEA494F-C6CB-4311-936D-2B87AF34ADEE}" type="parTrans" cxnId="{3EE9D171-82B1-4C2E-AD6B-CA9C8CE75FE3}">
      <dgm:prSet/>
      <dgm:spPr/>
      <dgm:t>
        <a:bodyPr/>
        <a:lstStyle/>
        <a:p>
          <a:endParaRPr lang="es-CO"/>
        </a:p>
      </dgm:t>
    </dgm:pt>
    <dgm:pt modelId="{7F56CC4D-F1F1-43FE-BA71-7C4D7283EE76}" type="sibTrans" cxnId="{3EE9D171-82B1-4C2E-AD6B-CA9C8CE75FE3}">
      <dgm:prSet/>
      <dgm:spPr/>
      <dgm:t>
        <a:bodyPr/>
        <a:lstStyle/>
        <a:p>
          <a:endParaRPr lang="es-CO"/>
        </a:p>
      </dgm:t>
    </dgm:pt>
    <dgm:pt modelId="{CFC841AF-AF37-431A-B33F-4ABE46B264E8}">
      <dgm:prSet phldrT="[Texto]"/>
      <dgm:spPr/>
      <dgm:t>
        <a:bodyPr/>
        <a:lstStyle/>
        <a:p>
          <a:r>
            <a:rPr lang="es-CO" dirty="0" smtClean="0"/>
            <a:t>Olor</a:t>
          </a:r>
          <a:endParaRPr lang="es-CO" dirty="0"/>
        </a:p>
      </dgm:t>
    </dgm:pt>
    <dgm:pt modelId="{3DDEC0F2-8A10-498D-8D86-4B56F991C6F6}" type="parTrans" cxnId="{7D0BB245-FB3B-4F44-8E04-F2BCDFF9F572}">
      <dgm:prSet/>
      <dgm:spPr/>
      <dgm:t>
        <a:bodyPr/>
        <a:lstStyle/>
        <a:p>
          <a:endParaRPr lang="es-CO"/>
        </a:p>
      </dgm:t>
    </dgm:pt>
    <dgm:pt modelId="{E1FAC6AC-678E-4819-B7B7-C493991822BD}" type="sibTrans" cxnId="{7D0BB245-FB3B-4F44-8E04-F2BCDFF9F572}">
      <dgm:prSet/>
      <dgm:spPr/>
      <dgm:t>
        <a:bodyPr/>
        <a:lstStyle/>
        <a:p>
          <a:endParaRPr lang="es-CO"/>
        </a:p>
      </dgm:t>
    </dgm:pt>
    <dgm:pt modelId="{D7C49378-9DBF-4B23-B1F5-CA413A0CEAD6}">
      <dgm:prSet phldrT="[Texto]"/>
      <dgm:spPr/>
      <dgm:t>
        <a:bodyPr/>
        <a:lstStyle/>
        <a:p>
          <a:r>
            <a:rPr lang="es-CO" dirty="0" smtClean="0"/>
            <a:t>Sabor</a:t>
          </a:r>
          <a:endParaRPr lang="es-CO" dirty="0"/>
        </a:p>
      </dgm:t>
    </dgm:pt>
    <dgm:pt modelId="{51BAA649-C9EE-4669-A494-4D938BD9A302}" type="parTrans" cxnId="{2069C8F9-3E48-4C35-9F05-2A2D385DC987}">
      <dgm:prSet/>
      <dgm:spPr/>
      <dgm:t>
        <a:bodyPr/>
        <a:lstStyle/>
        <a:p>
          <a:endParaRPr lang="es-CO"/>
        </a:p>
      </dgm:t>
    </dgm:pt>
    <dgm:pt modelId="{E5BE04E2-0D05-45C7-90D4-2ECB2F6C5DD6}" type="sibTrans" cxnId="{2069C8F9-3E48-4C35-9F05-2A2D385DC987}">
      <dgm:prSet/>
      <dgm:spPr/>
      <dgm:t>
        <a:bodyPr/>
        <a:lstStyle/>
        <a:p>
          <a:endParaRPr lang="es-CO"/>
        </a:p>
      </dgm:t>
    </dgm:pt>
    <dgm:pt modelId="{005F8FD5-CD89-43F2-8A49-E5EE4F2F1970}">
      <dgm:prSet phldrT="[Texto]"/>
      <dgm:spPr/>
      <dgm:t>
        <a:bodyPr/>
        <a:lstStyle/>
        <a:p>
          <a:r>
            <a:rPr lang="es-CO" dirty="0" smtClean="0"/>
            <a:t>Textura</a:t>
          </a:r>
          <a:endParaRPr lang="es-CO" dirty="0"/>
        </a:p>
      </dgm:t>
    </dgm:pt>
    <dgm:pt modelId="{EF4A6CE5-F6E0-4357-82FA-03576AF39AF5}" type="parTrans" cxnId="{DE15F72A-F84D-4F9F-B516-2C67525E14CB}">
      <dgm:prSet/>
      <dgm:spPr/>
      <dgm:t>
        <a:bodyPr/>
        <a:lstStyle/>
        <a:p>
          <a:endParaRPr lang="es-CO"/>
        </a:p>
      </dgm:t>
    </dgm:pt>
    <dgm:pt modelId="{653EC665-3C14-4676-BA1D-47D792FAAE71}" type="sibTrans" cxnId="{DE15F72A-F84D-4F9F-B516-2C67525E14CB}">
      <dgm:prSet/>
      <dgm:spPr/>
      <dgm:t>
        <a:bodyPr/>
        <a:lstStyle/>
        <a:p>
          <a:endParaRPr lang="es-CO"/>
        </a:p>
      </dgm:t>
    </dgm:pt>
    <dgm:pt modelId="{E9C8DE40-C395-48B9-8D54-FA0FADC6845B}" type="pres">
      <dgm:prSet presAssocID="{09061CBD-EB1C-45DF-92DC-D8DB9AE3498D}" presName="matrix" presStyleCnt="0">
        <dgm:presLayoutVars>
          <dgm:chMax val="1"/>
          <dgm:dir/>
          <dgm:resizeHandles val="exact"/>
        </dgm:presLayoutVars>
      </dgm:prSet>
      <dgm:spPr/>
      <dgm:t>
        <a:bodyPr/>
        <a:lstStyle/>
        <a:p>
          <a:endParaRPr lang="es-CO"/>
        </a:p>
      </dgm:t>
    </dgm:pt>
    <dgm:pt modelId="{3459E2AC-581D-4C8E-B55E-44B6099FB102}" type="pres">
      <dgm:prSet presAssocID="{09061CBD-EB1C-45DF-92DC-D8DB9AE3498D}" presName="diamond" presStyleLbl="bgShp" presStyleIdx="0" presStyleCnt="1"/>
      <dgm:spPr/>
    </dgm:pt>
    <dgm:pt modelId="{63F3C2AC-5ADD-4CE0-8F02-FDF080900772}" type="pres">
      <dgm:prSet presAssocID="{09061CBD-EB1C-45DF-92DC-D8DB9AE3498D}" presName="quad1" presStyleLbl="node1" presStyleIdx="0" presStyleCnt="4">
        <dgm:presLayoutVars>
          <dgm:chMax val="0"/>
          <dgm:chPref val="0"/>
          <dgm:bulletEnabled val="1"/>
        </dgm:presLayoutVars>
      </dgm:prSet>
      <dgm:spPr/>
      <dgm:t>
        <a:bodyPr/>
        <a:lstStyle/>
        <a:p>
          <a:endParaRPr lang="es-CO"/>
        </a:p>
      </dgm:t>
    </dgm:pt>
    <dgm:pt modelId="{AD4776C2-CF19-47A2-940F-C594B3B71FCF}" type="pres">
      <dgm:prSet presAssocID="{09061CBD-EB1C-45DF-92DC-D8DB9AE3498D}" presName="quad2" presStyleLbl="node1" presStyleIdx="1" presStyleCnt="4">
        <dgm:presLayoutVars>
          <dgm:chMax val="0"/>
          <dgm:chPref val="0"/>
          <dgm:bulletEnabled val="1"/>
        </dgm:presLayoutVars>
      </dgm:prSet>
      <dgm:spPr/>
      <dgm:t>
        <a:bodyPr/>
        <a:lstStyle/>
        <a:p>
          <a:endParaRPr lang="es-CO"/>
        </a:p>
      </dgm:t>
    </dgm:pt>
    <dgm:pt modelId="{4D5B131C-19BC-4FC5-8C12-58DD9A363DE6}" type="pres">
      <dgm:prSet presAssocID="{09061CBD-EB1C-45DF-92DC-D8DB9AE3498D}" presName="quad3" presStyleLbl="node1" presStyleIdx="2" presStyleCnt="4">
        <dgm:presLayoutVars>
          <dgm:chMax val="0"/>
          <dgm:chPref val="0"/>
          <dgm:bulletEnabled val="1"/>
        </dgm:presLayoutVars>
      </dgm:prSet>
      <dgm:spPr/>
      <dgm:t>
        <a:bodyPr/>
        <a:lstStyle/>
        <a:p>
          <a:endParaRPr lang="es-CO"/>
        </a:p>
      </dgm:t>
    </dgm:pt>
    <dgm:pt modelId="{CC7755FD-816A-44F5-AECE-C10B3387A215}" type="pres">
      <dgm:prSet presAssocID="{09061CBD-EB1C-45DF-92DC-D8DB9AE3498D}" presName="quad4" presStyleLbl="node1" presStyleIdx="3" presStyleCnt="4">
        <dgm:presLayoutVars>
          <dgm:chMax val="0"/>
          <dgm:chPref val="0"/>
          <dgm:bulletEnabled val="1"/>
        </dgm:presLayoutVars>
      </dgm:prSet>
      <dgm:spPr/>
      <dgm:t>
        <a:bodyPr/>
        <a:lstStyle/>
        <a:p>
          <a:endParaRPr lang="es-CO"/>
        </a:p>
      </dgm:t>
    </dgm:pt>
  </dgm:ptLst>
  <dgm:cxnLst>
    <dgm:cxn modelId="{DE15F72A-F84D-4F9F-B516-2C67525E14CB}" srcId="{09061CBD-EB1C-45DF-92DC-D8DB9AE3498D}" destId="{005F8FD5-CD89-43F2-8A49-E5EE4F2F1970}" srcOrd="3" destOrd="0" parTransId="{EF4A6CE5-F6E0-4357-82FA-03576AF39AF5}" sibTransId="{653EC665-3C14-4676-BA1D-47D792FAAE71}"/>
    <dgm:cxn modelId="{F2E04DF3-6A69-46DF-A429-444476D1C90F}" type="presOf" srcId="{D7C49378-9DBF-4B23-B1F5-CA413A0CEAD6}" destId="{4D5B131C-19BC-4FC5-8C12-58DD9A363DE6}" srcOrd="0" destOrd="0" presId="urn:microsoft.com/office/officeart/2005/8/layout/matrix3"/>
    <dgm:cxn modelId="{71DF252B-E2FC-4337-9234-BBD5A44D0647}" type="presOf" srcId="{005F8FD5-CD89-43F2-8A49-E5EE4F2F1970}" destId="{CC7755FD-816A-44F5-AECE-C10B3387A215}" srcOrd="0" destOrd="0" presId="urn:microsoft.com/office/officeart/2005/8/layout/matrix3"/>
    <dgm:cxn modelId="{7D0BB245-FB3B-4F44-8E04-F2BCDFF9F572}" srcId="{09061CBD-EB1C-45DF-92DC-D8DB9AE3498D}" destId="{CFC841AF-AF37-431A-B33F-4ABE46B264E8}" srcOrd="1" destOrd="0" parTransId="{3DDEC0F2-8A10-498D-8D86-4B56F991C6F6}" sibTransId="{E1FAC6AC-678E-4819-B7B7-C493991822BD}"/>
    <dgm:cxn modelId="{8B6C4391-D652-461C-94A9-F87A9DA002E7}" type="presOf" srcId="{58885EA0-0185-4ED8-B934-248FE248F27F}" destId="{63F3C2AC-5ADD-4CE0-8F02-FDF080900772}" srcOrd="0" destOrd="0" presId="urn:microsoft.com/office/officeart/2005/8/layout/matrix3"/>
    <dgm:cxn modelId="{3EE9D171-82B1-4C2E-AD6B-CA9C8CE75FE3}" srcId="{09061CBD-EB1C-45DF-92DC-D8DB9AE3498D}" destId="{58885EA0-0185-4ED8-B934-248FE248F27F}" srcOrd="0" destOrd="0" parTransId="{7FEA494F-C6CB-4311-936D-2B87AF34ADEE}" sibTransId="{7F56CC4D-F1F1-43FE-BA71-7C4D7283EE76}"/>
    <dgm:cxn modelId="{2069C8F9-3E48-4C35-9F05-2A2D385DC987}" srcId="{09061CBD-EB1C-45DF-92DC-D8DB9AE3498D}" destId="{D7C49378-9DBF-4B23-B1F5-CA413A0CEAD6}" srcOrd="2" destOrd="0" parTransId="{51BAA649-C9EE-4669-A494-4D938BD9A302}" sibTransId="{E5BE04E2-0D05-45C7-90D4-2ECB2F6C5DD6}"/>
    <dgm:cxn modelId="{FC910D79-01B3-4F9D-8C9A-63D188D56506}" type="presOf" srcId="{CFC841AF-AF37-431A-B33F-4ABE46B264E8}" destId="{AD4776C2-CF19-47A2-940F-C594B3B71FCF}" srcOrd="0" destOrd="0" presId="urn:microsoft.com/office/officeart/2005/8/layout/matrix3"/>
    <dgm:cxn modelId="{A59C4CC0-85CC-4BCD-B421-05D36E4FEDE5}" type="presOf" srcId="{09061CBD-EB1C-45DF-92DC-D8DB9AE3498D}" destId="{E9C8DE40-C395-48B9-8D54-FA0FADC6845B}" srcOrd="0" destOrd="0" presId="urn:microsoft.com/office/officeart/2005/8/layout/matrix3"/>
    <dgm:cxn modelId="{C8743092-4FAA-48B8-B9BD-A2AABDB8A75F}" type="presParOf" srcId="{E9C8DE40-C395-48B9-8D54-FA0FADC6845B}" destId="{3459E2AC-581D-4C8E-B55E-44B6099FB102}" srcOrd="0" destOrd="0" presId="urn:microsoft.com/office/officeart/2005/8/layout/matrix3"/>
    <dgm:cxn modelId="{E9DBE5B5-EF97-432D-9FE8-EA947CC1EA94}" type="presParOf" srcId="{E9C8DE40-C395-48B9-8D54-FA0FADC6845B}" destId="{63F3C2AC-5ADD-4CE0-8F02-FDF080900772}" srcOrd="1" destOrd="0" presId="urn:microsoft.com/office/officeart/2005/8/layout/matrix3"/>
    <dgm:cxn modelId="{C691A1AF-D084-4886-979F-E8439940D6BC}" type="presParOf" srcId="{E9C8DE40-C395-48B9-8D54-FA0FADC6845B}" destId="{AD4776C2-CF19-47A2-940F-C594B3B71FCF}" srcOrd="2" destOrd="0" presId="urn:microsoft.com/office/officeart/2005/8/layout/matrix3"/>
    <dgm:cxn modelId="{1EE89DC2-9B29-4A30-A133-AA9A9293ECAB}" type="presParOf" srcId="{E9C8DE40-C395-48B9-8D54-FA0FADC6845B}" destId="{4D5B131C-19BC-4FC5-8C12-58DD9A363DE6}" srcOrd="3" destOrd="0" presId="urn:microsoft.com/office/officeart/2005/8/layout/matrix3"/>
    <dgm:cxn modelId="{C8901562-C416-4423-8278-7F31A5D9490E}" type="presParOf" srcId="{E9C8DE40-C395-48B9-8D54-FA0FADC6845B}" destId="{CC7755FD-816A-44F5-AECE-C10B3387A21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629A95-1439-4A68-AF57-4F3CE42CDE1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CO"/>
        </a:p>
      </dgm:t>
    </dgm:pt>
    <dgm:pt modelId="{C5B9269E-EFCB-4934-A328-4004A282BE65}">
      <dgm:prSet phldrT="[Texto]" custT="1"/>
      <dgm:spPr/>
      <dgm:t>
        <a:bodyPr/>
        <a:lstStyle/>
        <a:p>
          <a:r>
            <a:rPr lang="es-CO" sz="1600" dirty="0" smtClean="0"/>
            <a:t>Atributos intrínsecos y extrínsecos de calidad en la lealtad e intención de compra </a:t>
          </a:r>
          <a:endParaRPr lang="es-CO" sz="1600" dirty="0"/>
        </a:p>
      </dgm:t>
    </dgm:pt>
    <dgm:pt modelId="{982AFE33-362A-49F0-B3A5-8B5D80BD3180}" type="parTrans" cxnId="{9E20E747-B913-4305-99CE-5CBB6A5A1F97}">
      <dgm:prSet/>
      <dgm:spPr/>
      <dgm:t>
        <a:bodyPr/>
        <a:lstStyle/>
        <a:p>
          <a:endParaRPr lang="es-CO" sz="2000"/>
        </a:p>
      </dgm:t>
    </dgm:pt>
    <dgm:pt modelId="{1CB219B9-0A34-4A34-86E3-79B49DA2B98F}" type="sibTrans" cxnId="{9E20E747-B913-4305-99CE-5CBB6A5A1F97}">
      <dgm:prSet/>
      <dgm:spPr/>
      <dgm:t>
        <a:bodyPr/>
        <a:lstStyle/>
        <a:p>
          <a:endParaRPr lang="es-CO" sz="2000"/>
        </a:p>
      </dgm:t>
    </dgm:pt>
    <dgm:pt modelId="{0E2F02E6-426D-40DC-8EE8-30726A1EAD88}">
      <dgm:prSet phldrT="[Texto]" custT="1"/>
      <dgm:spPr/>
      <dgm:t>
        <a:bodyPr/>
        <a:lstStyle/>
        <a:p>
          <a:r>
            <a:rPr lang="es-CO" sz="1600" dirty="0" smtClean="0"/>
            <a:t>(Fandos y Flavián, 2006)</a:t>
          </a:r>
          <a:endParaRPr lang="es-CO" sz="1600" dirty="0"/>
        </a:p>
      </dgm:t>
    </dgm:pt>
    <dgm:pt modelId="{DF7429A8-964B-4610-B4BE-0690BECE5C0E}" type="parTrans" cxnId="{812DE400-5F0E-4C99-9829-5AE545173575}">
      <dgm:prSet/>
      <dgm:spPr/>
      <dgm:t>
        <a:bodyPr/>
        <a:lstStyle/>
        <a:p>
          <a:endParaRPr lang="es-CO" sz="2000"/>
        </a:p>
      </dgm:t>
    </dgm:pt>
    <dgm:pt modelId="{9F5C9D09-EA1B-4A07-9379-D99B9DD764BF}" type="sibTrans" cxnId="{812DE400-5F0E-4C99-9829-5AE545173575}">
      <dgm:prSet/>
      <dgm:spPr/>
      <dgm:t>
        <a:bodyPr/>
        <a:lstStyle/>
        <a:p>
          <a:endParaRPr lang="es-CO" sz="2000"/>
        </a:p>
      </dgm:t>
    </dgm:pt>
    <dgm:pt modelId="{F05E659E-D2EC-44C0-8FE5-DE3917D24DAF}">
      <dgm:prSet phldrT="[Texto]" custT="1"/>
      <dgm:spPr/>
      <dgm:t>
        <a:bodyPr/>
        <a:lstStyle/>
        <a:p>
          <a:r>
            <a:rPr lang="es-CO" sz="1600" dirty="0" smtClean="0"/>
            <a:t>La calidad sensorial del pan fresco: atributos descriptivos y percepción del consumidor</a:t>
          </a:r>
          <a:endParaRPr lang="es-CO" sz="1600" dirty="0"/>
        </a:p>
      </dgm:t>
    </dgm:pt>
    <dgm:pt modelId="{B5927A0E-8BFF-4A97-9B54-28C94C54E1F6}" type="parTrans" cxnId="{149E8C2F-DEAE-4FE8-B7DB-A5BEFD87A0F5}">
      <dgm:prSet/>
      <dgm:spPr/>
      <dgm:t>
        <a:bodyPr/>
        <a:lstStyle/>
        <a:p>
          <a:endParaRPr lang="es-CO" sz="2000"/>
        </a:p>
      </dgm:t>
    </dgm:pt>
    <dgm:pt modelId="{021C8318-5D46-4EF9-A9D9-CDA075EB864C}" type="sibTrans" cxnId="{149E8C2F-DEAE-4FE8-B7DB-A5BEFD87A0F5}">
      <dgm:prSet/>
      <dgm:spPr/>
      <dgm:t>
        <a:bodyPr/>
        <a:lstStyle/>
        <a:p>
          <a:endParaRPr lang="es-CO" sz="2000"/>
        </a:p>
      </dgm:t>
    </dgm:pt>
    <dgm:pt modelId="{33478323-CEA0-45D5-8BFC-CDFB8CC822AC}">
      <dgm:prSet phldrT="[Texto]" custT="1"/>
      <dgm:spPr/>
      <dgm:t>
        <a:bodyPr/>
        <a:lstStyle/>
        <a:p>
          <a:r>
            <a:rPr lang="es-CO" sz="1600" dirty="0" smtClean="0"/>
            <a:t>(Heenan, Dufour, Hamid, Harvey y Delahunty, 2008)</a:t>
          </a:r>
          <a:endParaRPr lang="es-CO" sz="1600" dirty="0"/>
        </a:p>
      </dgm:t>
    </dgm:pt>
    <dgm:pt modelId="{9529DCA4-4E0B-4A26-B99E-D91F5CDD799C}" type="parTrans" cxnId="{D4645E07-BCD2-4D2D-B037-1BA042BD4C9B}">
      <dgm:prSet/>
      <dgm:spPr/>
      <dgm:t>
        <a:bodyPr/>
        <a:lstStyle/>
        <a:p>
          <a:endParaRPr lang="es-CO" sz="2000"/>
        </a:p>
      </dgm:t>
    </dgm:pt>
    <dgm:pt modelId="{888B49C5-20E4-4845-902A-0EA023EC9260}" type="sibTrans" cxnId="{D4645E07-BCD2-4D2D-B037-1BA042BD4C9B}">
      <dgm:prSet/>
      <dgm:spPr/>
      <dgm:t>
        <a:bodyPr/>
        <a:lstStyle/>
        <a:p>
          <a:endParaRPr lang="es-CO" sz="2000"/>
        </a:p>
      </dgm:t>
    </dgm:pt>
    <dgm:pt modelId="{65321CCA-2D69-4C9F-9B9B-8C40CAB208A2}">
      <dgm:prSet phldrT="[Texto]" custT="1"/>
      <dgm:spPr/>
      <dgm:t>
        <a:bodyPr/>
        <a:lstStyle/>
        <a:p>
          <a:r>
            <a:rPr lang="es-CO" sz="1600" dirty="0" smtClean="0"/>
            <a:t>20 tipos de pan</a:t>
          </a:r>
          <a:endParaRPr lang="es-CO" sz="1600" dirty="0"/>
        </a:p>
      </dgm:t>
    </dgm:pt>
    <dgm:pt modelId="{97339AAB-671A-4E21-9EC6-1028349D18EA}" type="parTrans" cxnId="{735E977F-F5A0-433A-8A70-77D76C028336}">
      <dgm:prSet/>
      <dgm:spPr/>
      <dgm:t>
        <a:bodyPr/>
        <a:lstStyle/>
        <a:p>
          <a:endParaRPr lang="es-CO" sz="2000"/>
        </a:p>
      </dgm:t>
    </dgm:pt>
    <dgm:pt modelId="{456D3DD4-9179-4A31-9022-30999D6B8FC7}" type="sibTrans" cxnId="{735E977F-F5A0-433A-8A70-77D76C028336}">
      <dgm:prSet/>
      <dgm:spPr/>
      <dgm:t>
        <a:bodyPr/>
        <a:lstStyle/>
        <a:p>
          <a:endParaRPr lang="es-CO" sz="2000"/>
        </a:p>
      </dgm:t>
    </dgm:pt>
    <dgm:pt modelId="{5B8C6C3A-8263-491C-9113-2496E1406075}">
      <dgm:prSet phldrT="[Texto]" custT="1"/>
      <dgm:spPr/>
      <dgm:t>
        <a:bodyPr/>
        <a:lstStyle/>
        <a:p>
          <a:r>
            <a:rPr lang="es-CO" sz="1600" dirty="0" smtClean="0"/>
            <a:t>Modelo de calidad percibida en productos frutales</a:t>
          </a:r>
          <a:endParaRPr lang="es-CO" sz="1600" dirty="0"/>
        </a:p>
      </dgm:t>
    </dgm:pt>
    <dgm:pt modelId="{82DC4D3F-D654-4B8E-919F-893AF566FF17}" type="parTrans" cxnId="{711531DA-C0F6-4E21-B427-5083327A8CB2}">
      <dgm:prSet/>
      <dgm:spPr/>
      <dgm:t>
        <a:bodyPr/>
        <a:lstStyle/>
        <a:p>
          <a:endParaRPr lang="es-CO" sz="2000"/>
        </a:p>
      </dgm:t>
    </dgm:pt>
    <dgm:pt modelId="{D687811C-2641-4635-AF1B-0B911A8EEDB6}" type="sibTrans" cxnId="{711531DA-C0F6-4E21-B427-5083327A8CB2}">
      <dgm:prSet/>
      <dgm:spPr/>
      <dgm:t>
        <a:bodyPr/>
        <a:lstStyle/>
        <a:p>
          <a:endParaRPr lang="es-CO" sz="2000"/>
        </a:p>
      </dgm:t>
    </dgm:pt>
    <dgm:pt modelId="{B9DB6F7B-D5CB-4E76-A879-2F13D3E1B556}">
      <dgm:prSet phldrT="[Texto]" custT="1"/>
      <dgm:spPr/>
      <dgm:t>
        <a:bodyPr/>
        <a:lstStyle/>
        <a:p>
          <a:r>
            <a:rPr lang="es-CO" sz="1600" dirty="0" smtClean="0"/>
            <a:t>(Sule Alonso, Paquin y Levi </a:t>
          </a:r>
          <a:r>
            <a:rPr lang="es-CO" sz="1600" dirty="0" err="1" smtClean="0"/>
            <a:t>Mangin</a:t>
          </a:r>
          <a:r>
            <a:rPr lang="es-CO" sz="1600" dirty="0" smtClean="0"/>
            <a:t>, 2015)</a:t>
          </a:r>
          <a:endParaRPr lang="es-CO" sz="1600" dirty="0"/>
        </a:p>
      </dgm:t>
    </dgm:pt>
    <dgm:pt modelId="{283E88F2-89AC-4AD1-8E2C-37FFC8026E69}" type="parTrans" cxnId="{E7385152-0F4C-4A9D-84C4-9ABC84A64EF5}">
      <dgm:prSet/>
      <dgm:spPr/>
      <dgm:t>
        <a:bodyPr/>
        <a:lstStyle/>
        <a:p>
          <a:endParaRPr lang="es-CO" sz="2000"/>
        </a:p>
      </dgm:t>
    </dgm:pt>
    <dgm:pt modelId="{F509AF91-0349-4BC6-A160-F5E0A4D9172F}" type="sibTrans" cxnId="{E7385152-0F4C-4A9D-84C4-9ABC84A64EF5}">
      <dgm:prSet/>
      <dgm:spPr/>
      <dgm:t>
        <a:bodyPr/>
        <a:lstStyle/>
        <a:p>
          <a:endParaRPr lang="es-CO" sz="2000"/>
        </a:p>
      </dgm:t>
    </dgm:pt>
    <dgm:pt modelId="{E1FEE15B-AD72-4B2D-B495-AE29683E4248}">
      <dgm:prSet phldrT="[Texto]" custT="1"/>
      <dgm:spPr/>
      <dgm:t>
        <a:bodyPr/>
        <a:lstStyle/>
        <a:p>
          <a:r>
            <a:rPr lang="es-CO" sz="1600" dirty="0" smtClean="0"/>
            <a:t>Frutas, influencia multidimensional.</a:t>
          </a:r>
          <a:endParaRPr lang="es-CO" sz="1600" dirty="0"/>
        </a:p>
      </dgm:t>
    </dgm:pt>
    <dgm:pt modelId="{26BC89B2-2A05-499A-9C9D-E9282ADA1422}" type="parTrans" cxnId="{1711333A-4574-4AAE-9E51-0ECA23EC05E0}">
      <dgm:prSet/>
      <dgm:spPr/>
      <dgm:t>
        <a:bodyPr/>
        <a:lstStyle/>
        <a:p>
          <a:endParaRPr lang="es-CO" sz="2000"/>
        </a:p>
      </dgm:t>
    </dgm:pt>
    <dgm:pt modelId="{0A68CB8C-1970-445E-BFA3-CC27E72233EE}" type="sibTrans" cxnId="{1711333A-4574-4AAE-9E51-0ECA23EC05E0}">
      <dgm:prSet/>
      <dgm:spPr/>
      <dgm:t>
        <a:bodyPr/>
        <a:lstStyle/>
        <a:p>
          <a:endParaRPr lang="es-CO" sz="2000"/>
        </a:p>
      </dgm:t>
    </dgm:pt>
    <dgm:pt modelId="{50098B42-518E-4A2F-8203-6FBE536ED5CE}">
      <dgm:prSet phldrT="[Texto]" custT="1"/>
      <dgm:spPr/>
      <dgm:t>
        <a:bodyPr/>
        <a:lstStyle/>
        <a:p>
          <a:r>
            <a:rPr lang="es-CO" sz="1600" dirty="0" smtClean="0"/>
            <a:t>Productos con denominación de origen protegida</a:t>
          </a:r>
          <a:endParaRPr lang="es-CO" sz="1600" dirty="0"/>
        </a:p>
      </dgm:t>
    </dgm:pt>
    <dgm:pt modelId="{2CE23D11-258D-4E97-966E-CE3755510C43}" type="parTrans" cxnId="{F3F2D86B-D535-47D3-8D7E-8433ACE97118}">
      <dgm:prSet/>
      <dgm:spPr/>
      <dgm:t>
        <a:bodyPr/>
        <a:lstStyle/>
        <a:p>
          <a:endParaRPr lang="es-CO" sz="2000"/>
        </a:p>
      </dgm:t>
    </dgm:pt>
    <dgm:pt modelId="{3D4A1521-EA89-4903-B206-39F28378652D}" type="sibTrans" cxnId="{F3F2D86B-D535-47D3-8D7E-8433ACE97118}">
      <dgm:prSet/>
      <dgm:spPr/>
      <dgm:t>
        <a:bodyPr/>
        <a:lstStyle/>
        <a:p>
          <a:endParaRPr lang="es-CO" sz="2000"/>
        </a:p>
      </dgm:t>
    </dgm:pt>
    <dgm:pt modelId="{5A56C16F-2B4F-405F-8721-92B2984016B7}">
      <dgm:prSet custT="1"/>
      <dgm:spPr/>
      <dgm:t>
        <a:bodyPr/>
        <a:lstStyle/>
        <a:p>
          <a:r>
            <a:rPr lang="es-CO" sz="1600" dirty="0" smtClean="0"/>
            <a:t>Importancia de las características de calidad intrínsecas y extrínsecas de la comida en diferentes segmentos de consumidores</a:t>
          </a:r>
          <a:endParaRPr lang="es-CO" sz="1600" dirty="0"/>
        </a:p>
      </dgm:t>
    </dgm:pt>
    <dgm:pt modelId="{0602F36E-5434-41A4-9398-032942F8B4C8}" type="parTrans" cxnId="{D8324C96-C2A1-44A7-84A8-80961A608BED}">
      <dgm:prSet/>
      <dgm:spPr/>
      <dgm:t>
        <a:bodyPr/>
        <a:lstStyle/>
        <a:p>
          <a:endParaRPr lang="es-CO" sz="2000"/>
        </a:p>
      </dgm:t>
    </dgm:pt>
    <dgm:pt modelId="{446F76BE-F0C1-47BF-B4CA-EBBB51AB5E1C}" type="sibTrans" cxnId="{D8324C96-C2A1-44A7-84A8-80961A608BED}">
      <dgm:prSet/>
      <dgm:spPr/>
      <dgm:t>
        <a:bodyPr/>
        <a:lstStyle/>
        <a:p>
          <a:endParaRPr lang="es-CO" sz="2000"/>
        </a:p>
      </dgm:t>
    </dgm:pt>
    <dgm:pt modelId="{EFD40CF0-D3AA-4C44-AC13-4A6DFD2562AA}">
      <dgm:prSet custT="1"/>
      <dgm:spPr/>
      <dgm:t>
        <a:bodyPr/>
        <a:lstStyle/>
        <a:p>
          <a:r>
            <a:rPr lang="es-CO" sz="1600" dirty="0" smtClean="0"/>
            <a:t>(</a:t>
          </a:r>
          <a:r>
            <a:rPr lang="es-CO" sz="1600" dirty="0" err="1" smtClean="0"/>
            <a:t>Brečić</a:t>
          </a:r>
          <a:r>
            <a:rPr lang="es-CO" sz="1600" dirty="0" smtClean="0"/>
            <a:t>, </a:t>
          </a:r>
          <a:r>
            <a:rPr lang="es-CO" sz="1600" dirty="0" err="1" smtClean="0"/>
            <a:t>Mesić</a:t>
          </a:r>
          <a:r>
            <a:rPr lang="es-CO" sz="1600" dirty="0" smtClean="0"/>
            <a:t> y </a:t>
          </a:r>
          <a:r>
            <a:rPr lang="es-CO" sz="1600" dirty="0" err="1" smtClean="0"/>
            <a:t>Cerjak</a:t>
          </a:r>
          <a:r>
            <a:rPr lang="es-EC" sz="1600" dirty="0" smtClean="0"/>
            <a:t>,</a:t>
          </a:r>
          <a:r>
            <a:rPr lang="es-CO" sz="1600" dirty="0" smtClean="0"/>
            <a:t>2017)</a:t>
          </a:r>
          <a:endParaRPr lang="es-CO" sz="1600" dirty="0"/>
        </a:p>
      </dgm:t>
    </dgm:pt>
    <dgm:pt modelId="{645E9572-00DE-4CEB-BA24-CF3B0CCA5F64}" type="parTrans" cxnId="{A3B4EEAE-5D03-4A98-8564-8A7264896703}">
      <dgm:prSet/>
      <dgm:spPr/>
      <dgm:t>
        <a:bodyPr/>
        <a:lstStyle/>
        <a:p>
          <a:endParaRPr lang="es-CO" sz="2000"/>
        </a:p>
      </dgm:t>
    </dgm:pt>
    <dgm:pt modelId="{BD2A7633-C28C-465B-A8F4-186FD01B2CD4}" type="sibTrans" cxnId="{A3B4EEAE-5D03-4A98-8564-8A7264896703}">
      <dgm:prSet/>
      <dgm:spPr/>
      <dgm:t>
        <a:bodyPr/>
        <a:lstStyle/>
        <a:p>
          <a:endParaRPr lang="es-CO" sz="2000"/>
        </a:p>
      </dgm:t>
    </dgm:pt>
    <dgm:pt modelId="{E7B5CEBB-193F-445D-91A5-F28363321F63}">
      <dgm:prSet custT="1"/>
      <dgm:spPr/>
      <dgm:t>
        <a:bodyPr/>
        <a:lstStyle/>
        <a:p>
          <a:r>
            <a:rPr lang="es-CO" sz="1600" dirty="0" smtClean="0"/>
            <a:t>Productos alimenticios tradicionales, funcionales y orgánicos.</a:t>
          </a:r>
          <a:endParaRPr lang="es-CO" sz="1600" dirty="0"/>
        </a:p>
      </dgm:t>
    </dgm:pt>
    <dgm:pt modelId="{0259634A-C749-4A2C-8ACC-C75DA63A0F1B}" type="parTrans" cxnId="{E8311EB5-F040-45B0-BD86-A03CA82770A2}">
      <dgm:prSet/>
      <dgm:spPr/>
      <dgm:t>
        <a:bodyPr/>
        <a:lstStyle/>
        <a:p>
          <a:endParaRPr lang="es-CO" sz="2000"/>
        </a:p>
      </dgm:t>
    </dgm:pt>
    <dgm:pt modelId="{7AE5995A-66A0-4D16-9490-45FFCE0695D7}" type="sibTrans" cxnId="{E8311EB5-F040-45B0-BD86-A03CA82770A2}">
      <dgm:prSet/>
      <dgm:spPr/>
      <dgm:t>
        <a:bodyPr/>
        <a:lstStyle/>
        <a:p>
          <a:endParaRPr lang="es-CO" sz="2000"/>
        </a:p>
      </dgm:t>
    </dgm:pt>
    <dgm:pt modelId="{2927C5E6-47D0-4129-8789-4F943F004806}" type="pres">
      <dgm:prSet presAssocID="{07629A95-1439-4A68-AF57-4F3CE42CDE18}" presName="theList" presStyleCnt="0">
        <dgm:presLayoutVars>
          <dgm:dir/>
          <dgm:animLvl val="lvl"/>
          <dgm:resizeHandles val="exact"/>
        </dgm:presLayoutVars>
      </dgm:prSet>
      <dgm:spPr/>
      <dgm:t>
        <a:bodyPr/>
        <a:lstStyle/>
        <a:p>
          <a:endParaRPr lang="es-CO"/>
        </a:p>
      </dgm:t>
    </dgm:pt>
    <dgm:pt modelId="{9B8BB576-FB1E-431A-8730-9FDDC90EC36C}" type="pres">
      <dgm:prSet presAssocID="{C5B9269E-EFCB-4934-A328-4004A282BE65}" presName="compNode" presStyleCnt="0"/>
      <dgm:spPr/>
    </dgm:pt>
    <dgm:pt modelId="{292697C8-24B4-4265-9293-B72D7E250F6B}" type="pres">
      <dgm:prSet presAssocID="{C5B9269E-EFCB-4934-A328-4004A282BE65}" presName="aNode" presStyleLbl="bgShp" presStyleIdx="0" presStyleCnt="4"/>
      <dgm:spPr/>
      <dgm:t>
        <a:bodyPr/>
        <a:lstStyle/>
        <a:p>
          <a:endParaRPr lang="es-CO"/>
        </a:p>
      </dgm:t>
    </dgm:pt>
    <dgm:pt modelId="{F3D7BB19-4B94-40AB-8C63-E76299B7F731}" type="pres">
      <dgm:prSet presAssocID="{C5B9269E-EFCB-4934-A328-4004A282BE65}" presName="textNode" presStyleLbl="bgShp" presStyleIdx="0" presStyleCnt="4"/>
      <dgm:spPr/>
      <dgm:t>
        <a:bodyPr/>
        <a:lstStyle/>
        <a:p>
          <a:endParaRPr lang="es-CO"/>
        </a:p>
      </dgm:t>
    </dgm:pt>
    <dgm:pt modelId="{AC9BDE3D-E08E-4688-AB39-4F7204C9523A}" type="pres">
      <dgm:prSet presAssocID="{C5B9269E-EFCB-4934-A328-4004A282BE65}" presName="compChildNode" presStyleCnt="0"/>
      <dgm:spPr/>
    </dgm:pt>
    <dgm:pt modelId="{56E4A154-C7D7-4159-BF36-D0B4F7D38F48}" type="pres">
      <dgm:prSet presAssocID="{C5B9269E-EFCB-4934-A328-4004A282BE65}" presName="theInnerList" presStyleCnt="0"/>
      <dgm:spPr/>
    </dgm:pt>
    <dgm:pt modelId="{3A50E20B-2411-43FF-A78B-E5C8D0C9EB79}" type="pres">
      <dgm:prSet presAssocID="{0E2F02E6-426D-40DC-8EE8-30726A1EAD88}" presName="childNode" presStyleLbl="node1" presStyleIdx="0" presStyleCnt="8">
        <dgm:presLayoutVars>
          <dgm:bulletEnabled val="1"/>
        </dgm:presLayoutVars>
      </dgm:prSet>
      <dgm:spPr/>
      <dgm:t>
        <a:bodyPr/>
        <a:lstStyle/>
        <a:p>
          <a:endParaRPr lang="es-CO"/>
        </a:p>
      </dgm:t>
    </dgm:pt>
    <dgm:pt modelId="{A00CE664-8815-4D37-8218-042834C1F105}" type="pres">
      <dgm:prSet presAssocID="{0E2F02E6-426D-40DC-8EE8-30726A1EAD88}" presName="aSpace2" presStyleCnt="0"/>
      <dgm:spPr/>
    </dgm:pt>
    <dgm:pt modelId="{93EEC8EA-53B7-4160-8419-F54A8D4A941F}" type="pres">
      <dgm:prSet presAssocID="{50098B42-518E-4A2F-8203-6FBE536ED5CE}" presName="childNode" presStyleLbl="node1" presStyleIdx="1" presStyleCnt="8">
        <dgm:presLayoutVars>
          <dgm:bulletEnabled val="1"/>
        </dgm:presLayoutVars>
      </dgm:prSet>
      <dgm:spPr/>
      <dgm:t>
        <a:bodyPr/>
        <a:lstStyle/>
        <a:p>
          <a:endParaRPr lang="es-CO"/>
        </a:p>
      </dgm:t>
    </dgm:pt>
    <dgm:pt modelId="{8AAA6E9E-3D8E-4D2B-B93C-F83B9D1828D9}" type="pres">
      <dgm:prSet presAssocID="{C5B9269E-EFCB-4934-A328-4004A282BE65}" presName="aSpace" presStyleCnt="0"/>
      <dgm:spPr/>
    </dgm:pt>
    <dgm:pt modelId="{C940004E-2846-4F22-AD69-80BA0DB378FD}" type="pres">
      <dgm:prSet presAssocID="{F05E659E-D2EC-44C0-8FE5-DE3917D24DAF}" presName="compNode" presStyleCnt="0"/>
      <dgm:spPr/>
    </dgm:pt>
    <dgm:pt modelId="{E06438A2-86B5-4DBD-BE25-66D5A3582DB1}" type="pres">
      <dgm:prSet presAssocID="{F05E659E-D2EC-44C0-8FE5-DE3917D24DAF}" presName="aNode" presStyleLbl="bgShp" presStyleIdx="1" presStyleCnt="4"/>
      <dgm:spPr/>
      <dgm:t>
        <a:bodyPr/>
        <a:lstStyle/>
        <a:p>
          <a:endParaRPr lang="es-CO"/>
        </a:p>
      </dgm:t>
    </dgm:pt>
    <dgm:pt modelId="{61AFC61E-7AE2-4232-B2CA-197F209F4BCB}" type="pres">
      <dgm:prSet presAssocID="{F05E659E-D2EC-44C0-8FE5-DE3917D24DAF}" presName="textNode" presStyleLbl="bgShp" presStyleIdx="1" presStyleCnt="4"/>
      <dgm:spPr/>
      <dgm:t>
        <a:bodyPr/>
        <a:lstStyle/>
        <a:p>
          <a:endParaRPr lang="es-CO"/>
        </a:p>
      </dgm:t>
    </dgm:pt>
    <dgm:pt modelId="{D68AEED1-A1C0-4B28-A1FB-E0E4CC51DF1B}" type="pres">
      <dgm:prSet presAssocID="{F05E659E-D2EC-44C0-8FE5-DE3917D24DAF}" presName="compChildNode" presStyleCnt="0"/>
      <dgm:spPr/>
    </dgm:pt>
    <dgm:pt modelId="{A588632D-39D8-4E6A-BC14-8AFBD1C7215C}" type="pres">
      <dgm:prSet presAssocID="{F05E659E-D2EC-44C0-8FE5-DE3917D24DAF}" presName="theInnerList" presStyleCnt="0"/>
      <dgm:spPr/>
    </dgm:pt>
    <dgm:pt modelId="{10EFD3E7-1772-49E5-8D9B-D3C5C7671E03}" type="pres">
      <dgm:prSet presAssocID="{33478323-CEA0-45D5-8BFC-CDFB8CC822AC}" presName="childNode" presStyleLbl="node1" presStyleIdx="2" presStyleCnt="8">
        <dgm:presLayoutVars>
          <dgm:bulletEnabled val="1"/>
        </dgm:presLayoutVars>
      </dgm:prSet>
      <dgm:spPr/>
      <dgm:t>
        <a:bodyPr/>
        <a:lstStyle/>
        <a:p>
          <a:endParaRPr lang="es-CO"/>
        </a:p>
      </dgm:t>
    </dgm:pt>
    <dgm:pt modelId="{44CEDB88-0906-439C-AB2B-3C0595EF7B58}" type="pres">
      <dgm:prSet presAssocID="{33478323-CEA0-45D5-8BFC-CDFB8CC822AC}" presName="aSpace2" presStyleCnt="0"/>
      <dgm:spPr/>
    </dgm:pt>
    <dgm:pt modelId="{C5C47F59-66F0-4EB2-BA80-33F459DD80DC}" type="pres">
      <dgm:prSet presAssocID="{65321CCA-2D69-4C9F-9B9B-8C40CAB208A2}" presName="childNode" presStyleLbl="node1" presStyleIdx="3" presStyleCnt="8">
        <dgm:presLayoutVars>
          <dgm:bulletEnabled val="1"/>
        </dgm:presLayoutVars>
      </dgm:prSet>
      <dgm:spPr/>
      <dgm:t>
        <a:bodyPr/>
        <a:lstStyle/>
        <a:p>
          <a:endParaRPr lang="es-CO"/>
        </a:p>
      </dgm:t>
    </dgm:pt>
    <dgm:pt modelId="{7F6EDF4F-C71C-43D4-98EE-905E422474DC}" type="pres">
      <dgm:prSet presAssocID="{F05E659E-D2EC-44C0-8FE5-DE3917D24DAF}" presName="aSpace" presStyleCnt="0"/>
      <dgm:spPr/>
    </dgm:pt>
    <dgm:pt modelId="{3B63BAD8-1E3E-4CAF-9A15-387E828FD302}" type="pres">
      <dgm:prSet presAssocID="{5B8C6C3A-8263-491C-9113-2496E1406075}" presName="compNode" presStyleCnt="0"/>
      <dgm:spPr/>
    </dgm:pt>
    <dgm:pt modelId="{2344F396-A6E7-4CCE-88B6-6733EDE562EE}" type="pres">
      <dgm:prSet presAssocID="{5B8C6C3A-8263-491C-9113-2496E1406075}" presName="aNode" presStyleLbl="bgShp" presStyleIdx="2" presStyleCnt="4"/>
      <dgm:spPr/>
      <dgm:t>
        <a:bodyPr/>
        <a:lstStyle/>
        <a:p>
          <a:endParaRPr lang="es-CO"/>
        </a:p>
      </dgm:t>
    </dgm:pt>
    <dgm:pt modelId="{C774F1C7-CD2B-4C33-B26F-BF7004176772}" type="pres">
      <dgm:prSet presAssocID="{5B8C6C3A-8263-491C-9113-2496E1406075}" presName="textNode" presStyleLbl="bgShp" presStyleIdx="2" presStyleCnt="4"/>
      <dgm:spPr/>
      <dgm:t>
        <a:bodyPr/>
        <a:lstStyle/>
        <a:p>
          <a:endParaRPr lang="es-CO"/>
        </a:p>
      </dgm:t>
    </dgm:pt>
    <dgm:pt modelId="{B0A5508E-0579-4A09-A6C4-7CA1F872D204}" type="pres">
      <dgm:prSet presAssocID="{5B8C6C3A-8263-491C-9113-2496E1406075}" presName="compChildNode" presStyleCnt="0"/>
      <dgm:spPr/>
    </dgm:pt>
    <dgm:pt modelId="{D14089BF-CA5C-421F-A7C1-F4BF66A80CAE}" type="pres">
      <dgm:prSet presAssocID="{5B8C6C3A-8263-491C-9113-2496E1406075}" presName="theInnerList" presStyleCnt="0"/>
      <dgm:spPr/>
    </dgm:pt>
    <dgm:pt modelId="{9CA35EA8-195A-4B3D-B9FF-EACD67425DAC}" type="pres">
      <dgm:prSet presAssocID="{B9DB6F7B-D5CB-4E76-A879-2F13D3E1B556}" presName="childNode" presStyleLbl="node1" presStyleIdx="4" presStyleCnt="8">
        <dgm:presLayoutVars>
          <dgm:bulletEnabled val="1"/>
        </dgm:presLayoutVars>
      </dgm:prSet>
      <dgm:spPr/>
      <dgm:t>
        <a:bodyPr/>
        <a:lstStyle/>
        <a:p>
          <a:endParaRPr lang="es-CO"/>
        </a:p>
      </dgm:t>
    </dgm:pt>
    <dgm:pt modelId="{FAED2E9D-42DC-43FF-9077-4EC4964B0B8E}" type="pres">
      <dgm:prSet presAssocID="{B9DB6F7B-D5CB-4E76-A879-2F13D3E1B556}" presName="aSpace2" presStyleCnt="0"/>
      <dgm:spPr/>
    </dgm:pt>
    <dgm:pt modelId="{E64C02FF-8D47-4D7C-ACB2-FD4FE3CD3187}" type="pres">
      <dgm:prSet presAssocID="{E1FEE15B-AD72-4B2D-B495-AE29683E4248}" presName="childNode" presStyleLbl="node1" presStyleIdx="5" presStyleCnt="8">
        <dgm:presLayoutVars>
          <dgm:bulletEnabled val="1"/>
        </dgm:presLayoutVars>
      </dgm:prSet>
      <dgm:spPr/>
      <dgm:t>
        <a:bodyPr/>
        <a:lstStyle/>
        <a:p>
          <a:endParaRPr lang="es-CO"/>
        </a:p>
      </dgm:t>
    </dgm:pt>
    <dgm:pt modelId="{C5D0E18D-14AA-4FD4-BDB2-AA26B367B9F1}" type="pres">
      <dgm:prSet presAssocID="{5B8C6C3A-8263-491C-9113-2496E1406075}" presName="aSpace" presStyleCnt="0"/>
      <dgm:spPr/>
    </dgm:pt>
    <dgm:pt modelId="{D896B81B-CCF6-4B17-9DC8-FFD555A5D7C2}" type="pres">
      <dgm:prSet presAssocID="{5A56C16F-2B4F-405F-8721-92B2984016B7}" presName="compNode" presStyleCnt="0"/>
      <dgm:spPr/>
    </dgm:pt>
    <dgm:pt modelId="{EAB8277D-CACD-4533-9460-E4D57BACB3C6}" type="pres">
      <dgm:prSet presAssocID="{5A56C16F-2B4F-405F-8721-92B2984016B7}" presName="aNode" presStyleLbl="bgShp" presStyleIdx="3" presStyleCnt="4"/>
      <dgm:spPr/>
      <dgm:t>
        <a:bodyPr/>
        <a:lstStyle/>
        <a:p>
          <a:endParaRPr lang="es-CO"/>
        </a:p>
      </dgm:t>
    </dgm:pt>
    <dgm:pt modelId="{85AC10D2-ED59-4B9F-A712-8A6F76F60422}" type="pres">
      <dgm:prSet presAssocID="{5A56C16F-2B4F-405F-8721-92B2984016B7}" presName="textNode" presStyleLbl="bgShp" presStyleIdx="3" presStyleCnt="4"/>
      <dgm:spPr/>
      <dgm:t>
        <a:bodyPr/>
        <a:lstStyle/>
        <a:p>
          <a:endParaRPr lang="es-CO"/>
        </a:p>
      </dgm:t>
    </dgm:pt>
    <dgm:pt modelId="{77B5EFC9-05FB-46FE-87A8-D70D5AF8013E}" type="pres">
      <dgm:prSet presAssocID="{5A56C16F-2B4F-405F-8721-92B2984016B7}" presName="compChildNode" presStyleCnt="0"/>
      <dgm:spPr/>
    </dgm:pt>
    <dgm:pt modelId="{5261C9A1-CE57-47AA-BF09-F4DE41A34C2B}" type="pres">
      <dgm:prSet presAssocID="{5A56C16F-2B4F-405F-8721-92B2984016B7}" presName="theInnerList" presStyleCnt="0"/>
      <dgm:spPr/>
    </dgm:pt>
    <dgm:pt modelId="{3AB5D20D-A710-495D-82EC-D4582871A9D4}" type="pres">
      <dgm:prSet presAssocID="{EFD40CF0-D3AA-4C44-AC13-4A6DFD2562AA}" presName="childNode" presStyleLbl="node1" presStyleIdx="6" presStyleCnt="8">
        <dgm:presLayoutVars>
          <dgm:bulletEnabled val="1"/>
        </dgm:presLayoutVars>
      </dgm:prSet>
      <dgm:spPr/>
      <dgm:t>
        <a:bodyPr/>
        <a:lstStyle/>
        <a:p>
          <a:endParaRPr lang="es-CO"/>
        </a:p>
      </dgm:t>
    </dgm:pt>
    <dgm:pt modelId="{EDE53666-F4EF-4040-A31C-F725AE82F583}" type="pres">
      <dgm:prSet presAssocID="{EFD40CF0-D3AA-4C44-AC13-4A6DFD2562AA}" presName="aSpace2" presStyleCnt="0"/>
      <dgm:spPr/>
    </dgm:pt>
    <dgm:pt modelId="{0BAB85C7-AF9A-48A5-8F7C-1A8749A7C532}" type="pres">
      <dgm:prSet presAssocID="{E7B5CEBB-193F-445D-91A5-F28363321F63}" presName="childNode" presStyleLbl="node1" presStyleIdx="7" presStyleCnt="8">
        <dgm:presLayoutVars>
          <dgm:bulletEnabled val="1"/>
        </dgm:presLayoutVars>
      </dgm:prSet>
      <dgm:spPr/>
      <dgm:t>
        <a:bodyPr/>
        <a:lstStyle/>
        <a:p>
          <a:endParaRPr lang="es-CO"/>
        </a:p>
      </dgm:t>
    </dgm:pt>
  </dgm:ptLst>
  <dgm:cxnLst>
    <dgm:cxn modelId="{99DD600E-2F82-4AAD-8033-E4494CAF18A4}" type="presOf" srcId="{33478323-CEA0-45D5-8BFC-CDFB8CC822AC}" destId="{10EFD3E7-1772-49E5-8D9B-D3C5C7671E03}" srcOrd="0" destOrd="0" presId="urn:microsoft.com/office/officeart/2005/8/layout/lProcess2"/>
    <dgm:cxn modelId="{1711333A-4574-4AAE-9E51-0ECA23EC05E0}" srcId="{5B8C6C3A-8263-491C-9113-2496E1406075}" destId="{E1FEE15B-AD72-4B2D-B495-AE29683E4248}" srcOrd="1" destOrd="0" parTransId="{26BC89B2-2A05-499A-9C9D-E9282ADA1422}" sibTransId="{0A68CB8C-1970-445E-BFA3-CC27E72233EE}"/>
    <dgm:cxn modelId="{F3F2D86B-D535-47D3-8D7E-8433ACE97118}" srcId="{C5B9269E-EFCB-4934-A328-4004A282BE65}" destId="{50098B42-518E-4A2F-8203-6FBE536ED5CE}" srcOrd="1" destOrd="0" parTransId="{2CE23D11-258D-4E97-966E-CE3755510C43}" sibTransId="{3D4A1521-EA89-4903-B206-39F28378652D}"/>
    <dgm:cxn modelId="{900350F3-1B5D-4F28-9907-EF367F4432CB}" type="presOf" srcId="{E1FEE15B-AD72-4B2D-B495-AE29683E4248}" destId="{E64C02FF-8D47-4D7C-ACB2-FD4FE3CD3187}" srcOrd="0" destOrd="0" presId="urn:microsoft.com/office/officeart/2005/8/layout/lProcess2"/>
    <dgm:cxn modelId="{D8324C96-C2A1-44A7-84A8-80961A608BED}" srcId="{07629A95-1439-4A68-AF57-4F3CE42CDE18}" destId="{5A56C16F-2B4F-405F-8721-92B2984016B7}" srcOrd="3" destOrd="0" parTransId="{0602F36E-5434-41A4-9398-032942F8B4C8}" sibTransId="{446F76BE-F0C1-47BF-B4CA-EBBB51AB5E1C}"/>
    <dgm:cxn modelId="{149E8C2F-DEAE-4FE8-B7DB-A5BEFD87A0F5}" srcId="{07629A95-1439-4A68-AF57-4F3CE42CDE18}" destId="{F05E659E-D2EC-44C0-8FE5-DE3917D24DAF}" srcOrd="1" destOrd="0" parTransId="{B5927A0E-8BFF-4A97-9B54-28C94C54E1F6}" sibTransId="{021C8318-5D46-4EF9-A9D9-CDA075EB864C}"/>
    <dgm:cxn modelId="{812DE400-5F0E-4C99-9829-5AE545173575}" srcId="{C5B9269E-EFCB-4934-A328-4004A282BE65}" destId="{0E2F02E6-426D-40DC-8EE8-30726A1EAD88}" srcOrd="0" destOrd="0" parTransId="{DF7429A8-964B-4610-B4BE-0690BECE5C0E}" sibTransId="{9F5C9D09-EA1B-4A07-9379-D99B9DD764BF}"/>
    <dgm:cxn modelId="{735E977F-F5A0-433A-8A70-77D76C028336}" srcId="{F05E659E-D2EC-44C0-8FE5-DE3917D24DAF}" destId="{65321CCA-2D69-4C9F-9B9B-8C40CAB208A2}" srcOrd="1" destOrd="0" parTransId="{97339AAB-671A-4E21-9EC6-1028349D18EA}" sibTransId="{456D3DD4-9179-4A31-9022-30999D6B8FC7}"/>
    <dgm:cxn modelId="{C3324349-3480-4741-88A3-51EC21A73971}" type="presOf" srcId="{E7B5CEBB-193F-445D-91A5-F28363321F63}" destId="{0BAB85C7-AF9A-48A5-8F7C-1A8749A7C532}" srcOrd="0" destOrd="0" presId="urn:microsoft.com/office/officeart/2005/8/layout/lProcess2"/>
    <dgm:cxn modelId="{19B74228-9ECC-4AB3-80A3-35AB9E41FC25}" type="presOf" srcId="{F05E659E-D2EC-44C0-8FE5-DE3917D24DAF}" destId="{61AFC61E-7AE2-4232-B2CA-197F209F4BCB}" srcOrd="1" destOrd="0" presId="urn:microsoft.com/office/officeart/2005/8/layout/lProcess2"/>
    <dgm:cxn modelId="{EE33AF7C-E8D4-4CC7-88FA-E93D1DDF30C4}" type="presOf" srcId="{F05E659E-D2EC-44C0-8FE5-DE3917D24DAF}" destId="{E06438A2-86B5-4DBD-BE25-66D5A3582DB1}" srcOrd="0" destOrd="0" presId="urn:microsoft.com/office/officeart/2005/8/layout/lProcess2"/>
    <dgm:cxn modelId="{8109659D-A542-431C-9AAF-D8396C738128}" type="presOf" srcId="{65321CCA-2D69-4C9F-9B9B-8C40CAB208A2}" destId="{C5C47F59-66F0-4EB2-BA80-33F459DD80DC}" srcOrd="0" destOrd="0" presId="urn:microsoft.com/office/officeart/2005/8/layout/lProcess2"/>
    <dgm:cxn modelId="{A3B4EEAE-5D03-4A98-8564-8A7264896703}" srcId="{5A56C16F-2B4F-405F-8721-92B2984016B7}" destId="{EFD40CF0-D3AA-4C44-AC13-4A6DFD2562AA}" srcOrd="0" destOrd="0" parTransId="{645E9572-00DE-4CEB-BA24-CF3B0CCA5F64}" sibTransId="{BD2A7633-C28C-465B-A8F4-186FD01B2CD4}"/>
    <dgm:cxn modelId="{6AC6AAD7-D807-4963-B816-6CF2E1A9AF9D}" type="presOf" srcId="{50098B42-518E-4A2F-8203-6FBE536ED5CE}" destId="{93EEC8EA-53B7-4160-8419-F54A8D4A941F}" srcOrd="0" destOrd="0" presId="urn:microsoft.com/office/officeart/2005/8/layout/lProcess2"/>
    <dgm:cxn modelId="{6DBD7B47-C06C-4DA6-A511-A88FF62E9178}" type="presOf" srcId="{5A56C16F-2B4F-405F-8721-92B2984016B7}" destId="{EAB8277D-CACD-4533-9460-E4D57BACB3C6}" srcOrd="0" destOrd="0" presId="urn:microsoft.com/office/officeart/2005/8/layout/lProcess2"/>
    <dgm:cxn modelId="{2019CCF4-9E54-429A-A81C-D06C56F84D29}" type="presOf" srcId="{5B8C6C3A-8263-491C-9113-2496E1406075}" destId="{2344F396-A6E7-4CCE-88B6-6733EDE562EE}" srcOrd="0" destOrd="0" presId="urn:microsoft.com/office/officeart/2005/8/layout/lProcess2"/>
    <dgm:cxn modelId="{E8311EB5-F040-45B0-BD86-A03CA82770A2}" srcId="{5A56C16F-2B4F-405F-8721-92B2984016B7}" destId="{E7B5CEBB-193F-445D-91A5-F28363321F63}" srcOrd="1" destOrd="0" parTransId="{0259634A-C749-4A2C-8ACC-C75DA63A0F1B}" sibTransId="{7AE5995A-66A0-4D16-9490-45FFCE0695D7}"/>
    <dgm:cxn modelId="{723B9BF8-1784-43C2-89D2-115446D44FB0}" type="presOf" srcId="{0E2F02E6-426D-40DC-8EE8-30726A1EAD88}" destId="{3A50E20B-2411-43FF-A78B-E5C8D0C9EB79}" srcOrd="0" destOrd="0" presId="urn:microsoft.com/office/officeart/2005/8/layout/lProcess2"/>
    <dgm:cxn modelId="{D4645E07-BCD2-4D2D-B037-1BA042BD4C9B}" srcId="{F05E659E-D2EC-44C0-8FE5-DE3917D24DAF}" destId="{33478323-CEA0-45D5-8BFC-CDFB8CC822AC}" srcOrd="0" destOrd="0" parTransId="{9529DCA4-4E0B-4A26-B99E-D91F5CDD799C}" sibTransId="{888B49C5-20E4-4845-902A-0EA023EC9260}"/>
    <dgm:cxn modelId="{9FC22BED-4798-4D14-8694-A08D6BBEE67B}" type="presOf" srcId="{07629A95-1439-4A68-AF57-4F3CE42CDE18}" destId="{2927C5E6-47D0-4129-8789-4F943F004806}" srcOrd="0" destOrd="0" presId="urn:microsoft.com/office/officeart/2005/8/layout/lProcess2"/>
    <dgm:cxn modelId="{E7385152-0F4C-4A9D-84C4-9ABC84A64EF5}" srcId="{5B8C6C3A-8263-491C-9113-2496E1406075}" destId="{B9DB6F7B-D5CB-4E76-A879-2F13D3E1B556}" srcOrd="0" destOrd="0" parTransId="{283E88F2-89AC-4AD1-8E2C-37FFC8026E69}" sibTransId="{F509AF91-0349-4BC6-A160-F5E0A4D9172F}"/>
    <dgm:cxn modelId="{BF04F5E3-035B-4661-8555-E013008911B1}" type="presOf" srcId="{B9DB6F7B-D5CB-4E76-A879-2F13D3E1B556}" destId="{9CA35EA8-195A-4B3D-B9FF-EACD67425DAC}" srcOrd="0" destOrd="0" presId="urn:microsoft.com/office/officeart/2005/8/layout/lProcess2"/>
    <dgm:cxn modelId="{24E2B28C-6AA3-4256-B50F-D2D6BBF084E7}" type="presOf" srcId="{5B8C6C3A-8263-491C-9113-2496E1406075}" destId="{C774F1C7-CD2B-4C33-B26F-BF7004176772}" srcOrd="1" destOrd="0" presId="urn:microsoft.com/office/officeart/2005/8/layout/lProcess2"/>
    <dgm:cxn modelId="{9E20E747-B913-4305-99CE-5CBB6A5A1F97}" srcId="{07629A95-1439-4A68-AF57-4F3CE42CDE18}" destId="{C5B9269E-EFCB-4934-A328-4004A282BE65}" srcOrd="0" destOrd="0" parTransId="{982AFE33-362A-49F0-B3A5-8B5D80BD3180}" sibTransId="{1CB219B9-0A34-4A34-86E3-79B49DA2B98F}"/>
    <dgm:cxn modelId="{A07FBDE8-C6B6-41A7-8D58-32EA0FB3D027}" type="presOf" srcId="{C5B9269E-EFCB-4934-A328-4004A282BE65}" destId="{F3D7BB19-4B94-40AB-8C63-E76299B7F731}" srcOrd="1" destOrd="0" presId="urn:microsoft.com/office/officeart/2005/8/layout/lProcess2"/>
    <dgm:cxn modelId="{3B509304-7653-4720-8944-0B816C6C3473}" type="presOf" srcId="{EFD40CF0-D3AA-4C44-AC13-4A6DFD2562AA}" destId="{3AB5D20D-A710-495D-82EC-D4582871A9D4}" srcOrd="0" destOrd="0" presId="urn:microsoft.com/office/officeart/2005/8/layout/lProcess2"/>
    <dgm:cxn modelId="{585FD0CA-DC26-4ED6-8AA1-2DC153633210}" type="presOf" srcId="{5A56C16F-2B4F-405F-8721-92B2984016B7}" destId="{85AC10D2-ED59-4B9F-A712-8A6F76F60422}" srcOrd="1" destOrd="0" presId="urn:microsoft.com/office/officeart/2005/8/layout/lProcess2"/>
    <dgm:cxn modelId="{4A4C808E-71D6-4942-A16B-1172C5FA70AA}" type="presOf" srcId="{C5B9269E-EFCB-4934-A328-4004A282BE65}" destId="{292697C8-24B4-4265-9293-B72D7E250F6B}" srcOrd="0" destOrd="0" presId="urn:microsoft.com/office/officeart/2005/8/layout/lProcess2"/>
    <dgm:cxn modelId="{711531DA-C0F6-4E21-B427-5083327A8CB2}" srcId="{07629A95-1439-4A68-AF57-4F3CE42CDE18}" destId="{5B8C6C3A-8263-491C-9113-2496E1406075}" srcOrd="2" destOrd="0" parTransId="{82DC4D3F-D654-4B8E-919F-893AF566FF17}" sibTransId="{D687811C-2641-4635-AF1B-0B911A8EEDB6}"/>
    <dgm:cxn modelId="{B7E135BF-3B16-47CB-BD22-64CB96D88EC7}" type="presParOf" srcId="{2927C5E6-47D0-4129-8789-4F943F004806}" destId="{9B8BB576-FB1E-431A-8730-9FDDC90EC36C}" srcOrd="0" destOrd="0" presId="urn:microsoft.com/office/officeart/2005/8/layout/lProcess2"/>
    <dgm:cxn modelId="{D3B12C65-49F4-43C9-B53F-A7E1F03CD5F7}" type="presParOf" srcId="{9B8BB576-FB1E-431A-8730-9FDDC90EC36C}" destId="{292697C8-24B4-4265-9293-B72D7E250F6B}" srcOrd="0" destOrd="0" presId="urn:microsoft.com/office/officeart/2005/8/layout/lProcess2"/>
    <dgm:cxn modelId="{9DCC8E28-59F2-4895-BF22-721740417D56}" type="presParOf" srcId="{9B8BB576-FB1E-431A-8730-9FDDC90EC36C}" destId="{F3D7BB19-4B94-40AB-8C63-E76299B7F731}" srcOrd="1" destOrd="0" presId="urn:microsoft.com/office/officeart/2005/8/layout/lProcess2"/>
    <dgm:cxn modelId="{627E73F2-6347-4524-8315-B2B458B900E0}" type="presParOf" srcId="{9B8BB576-FB1E-431A-8730-9FDDC90EC36C}" destId="{AC9BDE3D-E08E-4688-AB39-4F7204C9523A}" srcOrd="2" destOrd="0" presId="urn:microsoft.com/office/officeart/2005/8/layout/lProcess2"/>
    <dgm:cxn modelId="{A57ADA81-E0C0-44BA-A01C-17BCC0CED8A5}" type="presParOf" srcId="{AC9BDE3D-E08E-4688-AB39-4F7204C9523A}" destId="{56E4A154-C7D7-4159-BF36-D0B4F7D38F48}" srcOrd="0" destOrd="0" presId="urn:microsoft.com/office/officeart/2005/8/layout/lProcess2"/>
    <dgm:cxn modelId="{44F0530E-4F40-4067-BE72-0E4FBECEBF7C}" type="presParOf" srcId="{56E4A154-C7D7-4159-BF36-D0B4F7D38F48}" destId="{3A50E20B-2411-43FF-A78B-E5C8D0C9EB79}" srcOrd="0" destOrd="0" presId="urn:microsoft.com/office/officeart/2005/8/layout/lProcess2"/>
    <dgm:cxn modelId="{47F4D8E1-950D-4E9E-BF32-3CEB55F0F509}" type="presParOf" srcId="{56E4A154-C7D7-4159-BF36-D0B4F7D38F48}" destId="{A00CE664-8815-4D37-8218-042834C1F105}" srcOrd="1" destOrd="0" presId="urn:microsoft.com/office/officeart/2005/8/layout/lProcess2"/>
    <dgm:cxn modelId="{BC628D58-9C86-4B61-829D-68644843F0D0}" type="presParOf" srcId="{56E4A154-C7D7-4159-BF36-D0B4F7D38F48}" destId="{93EEC8EA-53B7-4160-8419-F54A8D4A941F}" srcOrd="2" destOrd="0" presId="urn:microsoft.com/office/officeart/2005/8/layout/lProcess2"/>
    <dgm:cxn modelId="{389DCBA0-FA11-4B87-AB4B-B0B7C980D73A}" type="presParOf" srcId="{2927C5E6-47D0-4129-8789-4F943F004806}" destId="{8AAA6E9E-3D8E-4D2B-B93C-F83B9D1828D9}" srcOrd="1" destOrd="0" presId="urn:microsoft.com/office/officeart/2005/8/layout/lProcess2"/>
    <dgm:cxn modelId="{9E70C3CF-B9AB-40F5-8F53-E4ECEDF2BD05}" type="presParOf" srcId="{2927C5E6-47D0-4129-8789-4F943F004806}" destId="{C940004E-2846-4F22-AD69-80BA0DB378FD}" srcOrd="2" destOrd="0" presId="urn:microsoft.com/office/officeart/2005/8/layout/lProcess2"/>
    <dgm:cxn modelId="{46C42285-ADF1-4311-972C-6CF766EB54C9}" type="presParOf" srcId="{C940004E-2846-4F22-AD69-80BA0DB378FD}" destId="{E06438A2-86B5-4DBD-BE25-66D5A3582DB1}" srcOrd="0" destOrd="0" presId="urn:microsoft.com/office/officeart/2005/8/layout/lProcess2"/>
    <dgm:cxn modelId="{F1026400-DFD0-47EA-AC82-2AF62BC3AEE0}" type="presParOf" srcId="{C940004E-2846-4F22-AD69-80BA0DB378FD}" destId="{61AFC61E-7AE2-4232-B2CA-197F209F4BCB}" srcOrd="1" destOrd="0" presId="urn:microsoft.com/office/officeart/2005/8/layout/lProcess2"/>
    <dgm:cxn modelId="{60E787E7-3F8A-4ABD-88F0-3CF59B6C90D1}" type="presParOf" srcId="{C940004E-2846-4F22-AD69-80BA0DB378FD}" destId="{D68AEED1-A1C0-4B28-A1FB-E0E4CC51DF1B}" srcOrd="2" destOrd="0" presId="urn:microsoft.com/office/officeart/2005/8/layout/lProcess2"/>
    <dgm:cxn modelId="{E907E197-4BCB-4C85-9911-FF387ACF5460}" type="presParOf" srcId="{D68AEED1-A1C0-4B28-A1FB-E0E4CC51DF1B}" destId="{A588632D-39D8-4E6A-BC14-8AFBD1C7215C}" srcOrd="0" destOrd="0" presId="urn:microsoft.com/office/officeart/2005/8/layout/lProcess2"/>
    <dgm:cxn modelId="{F8A83594-C45B-4FCE-A3A0-93B102BE7E9D}" type="presParOf" srcId="{A588632D-39D8-4E6A-BC14-8AFBD1C7215C}" destId="{10EFD3E7-1772-49E5-8D9B-D3C5C7671E03}" srcOrd="0" destOrd="0" presId="urn:microsoft.com/office/officeart/2005/8/layout/lProcess2"/>
    <dgm:cxn modelId="{FD0B9A11-738D-44DC-A4CF-5CDEB2729035}" type="presParOf" srcId="{A588632D-39D8-4E6A-BC14-8AFBD1C7215C}" destId="{44CEDB88-0906-439C-AB2B-3C0595EF7B58}" srcOrd="1" destOrd="0" presId="urn:microsoft.com/office/officeart/2005/8/layout/lProcess2"/>
    <dgm:cxn modelId="{9C5EA857-4CF4-440D-B0D5-D6F8EA25282B}" type="presParOf" srcId="{A588632D-39D8-4E6A-BC14-8AFBD1C7215C}" destId="{C5C47F59-66F0-4EB2-BA80-33F459DD80DC}" srcOrd="2" destOrd="0" presId="urn:microsoft.com/office/officeart/2005/8/layout/lProcess2"/>
    <dgm:cxn modelId="{282BEF8C-CD89-4DA3-8D49-494DDBF8CF3C}" type="presParOf" srcId="{2927C5E6-47D0-4129-8789-4F943F004806}" destId="{7F6EDF4F-C71C-43D4-98EE-905E422474DC}" srcOrd="3" destOrd="0" presId="urn:microsoft.com/office/officeart/2005/8/layout/lProcess2"/>
    <dgm:cxn modelId="{01F8C15D-D156-43BD-B810-27A4098CC683}" type="presParOf" srcId="{2927C5E6-47D0-4129-8789-4F943F004806}" destId="{3B63BAD8-1E3E-4CAF-9A15-387E828FD302}" srcOrd="4" destOrd="0" presId="urn:microsoft.com/office/officeart/2005/8/layout/lProcess2"/>
    <dgm:cxn modelId="{FCB9952B-9480-4229-8556-5691FD3CAF3C}" type="presParOf" srcId="{3B63BAD8-1E3E-4CAF-9A15-387E828FD302}" destId="{2344F396-A6E7-4CCE-88B6-6733EDE562EE}" srcOrd="0" destOrd="0" presId="urn:microsoft.com/office/officeart/2005/8/layout/lProcess2"/>
    <dgm:cxn modelId="{4FD76824-B728-4DA0-8A66-B186E2A4ACF7}" type="presParOf" srcId="{3B63BAD8-1E3E-4CAF-9A15-387E828FD302}" destId="{C774F1C7-CD2B-4C33-B26F-BF7004176772}" srcOrd="1" destOrd="0" presId="urn:microsoft.com/office/officeart/2005/8/layout/lProcess2"/>
    <dgm:cxn modelId="{C9F186B0-DDD9-4324-A189-1A61C6DA7FDB}" type="presParOf" srcId="{3B63BAD8-1E3E-4CAF-9A15-387E828FD302}" destId="{B0A5508E-0579-4A09-A6C4-7CA1F872D204}" srcOrd="2" destOrd="0" presId="urn:microsoft.com/office/officeart/2005/8/layout/lProcess2"/>
    <dgm:cxn modelId="{EF143C9B-82CF-4E5C-A23E-99C62FF10B1F}" type="presParOf" srcId="{B0A5508E-0579-4A09-A6C4-7CA1F872D204}" destId="{D14089BF-CA5C-421F-A7C1-F4BF66A80CAE}" srcOrd="0" destOrd="0" presId="urn:microsoft.com/office/officeart/2005/8/layout/lProcess2"/>
    <dgm:cxn modelId="{09F7567B-7A43-45A7-9EA1-8049E168A8FB}" type="presParOf" srcId="{D14089BF-CA5C-421F-A7C1-F4BF66A80CAE}" destId="{9CA35EA8-195A-4B3D-B9FF-EACD67425DAC}" srcOrd="0" destOrd="0" presId="urn:microsoft.com/office/officeart/2005/8/layout/lProcess2"/>
    <dgm:cxn modelId="{F8FEB4B7-45D5-4B5D-BF87-1DE05AE00572}" type="presParOf" srcId="{D14089BF-CA5C-421F-A7C1-F4BF66A80CAE}" destId="{FAED2E9D-42DC-43FF-9077-4EC4964B0B8E}" srcOrd="1" destOrd="0" presId="urn:microsoft.com/office/officeart/2005/8/layout/lProcess2"/>
    <dgm:cxn modelId="{FF18325E-593C-4614-B0D6-73FE2412976E}" type="presParOf" srcId="{D14089BF-CA5C-421F-A7C1-F4BF66A80CAE}" destId="{E64C02FF-8D47-4D7C-ACB2-FD4FE3CD3187}" srcOrd="2" destOrd="0" presId="urn:microsoft.com/office/officeart/2005/8/layout/lProcess2"/>
    <dgm:cxn modelId="{CF072D4D-64DE-4323-BEFD-65E12473B2F0}" type="presParOf" srcId="{2927C5E6-47D0-4129-8789-4F943F004806}" destId="{C5D0E18D-14AA-4FD4-BDB2-AA26B367B9F1}" srcOrd="5" destOrd="0" presId="urn:microsoft.com/office/officeart/2005/8/layout/lProcess2"/>
    <dgm:cxn modelId="{5F7C3581-938B-4E04-87A6-3EA85D2FEB7B}" type="presParOf" srcId="{2927C5E6-47D0-4129-8789-4F943F004806}" destId="{D896B81B-CCF6-4B17-9DC8-FFD555A5D7C2}" srcOrd="6" destOrd="0" presId="urn:microsoft.com/office/officeart/2005/8/layout/lProcess2"/>
    <dgm:cxn modelId="{D0743DD3-144A-4291-BF75-E1E4A9256520}" type="presParOf" srcId="{D896B81B-CCF6-4B17-9DC8-FFD555A5D7C2}" destId="{EAB8277D-CACD-4533-9460-E4D57BACB3C6}" srcOrd="0" destOrd="0" presId="urn:microsoft.com/office/officeart/2005/8/layout/lProcess2"/>
    <dgm:cxn modelId="{358E06AE-DFB1-447C-BA54-E552D6D10325}" type="presParOf" srcId="{D896B81B-CCF6-4B17-9DC8-FFD555A5D7C2}" destId="{85AC10D2-ED59-4B9F-A712-8A6F76F60422}" srcOrd="1" destOrd="0" presId="urn:microsoft.com/office/officeart/2005/8/layout/lProcess2"/>
    <dgm:cxn modelId="{334ED95B-F276-48FB-9633-E2F031B02CDB}" type="presParOf" srcId="{D896B81B-CCF6-4B17-9DC8-FFD555A5D7C2}" destId="{77B5EFC9-05FB-46FE-87A8-D70D5AF8013E}" srcOrd="2" destOrd="0" presId="urn:microsoft.com/office/officeart/2005/8/layout/lProcess2"/>
    <dgm:cxn modelId="{B736009D-8CE8-416B-BE24-9DFB6CEE9A7B}" type="presParOf" srcId="{77B5EFC9-05FB-46FE-87A8-D70D5AF8013E}" destId="{5261C9A1-CE57-47AA-BF09-F4DE41A34C2B}" srcOrd="0" destOrd="0" presId="urn:microsoft.com/office/officeart/2005/8/layout/lProcess2"/>
    <dgm:cxn modelId="{D2EC6053-B411-4C0F-87AE-70B926C2FABB}" type="presParOf" srcId="{5261C9A1-CE57-47AA-BF09-F4DE41A34C2B}" destId="{3AB5D20D-A710-495D-82EC-D4582871A9D4}" srcOrd="0" destOrd="0" presId="urn:microsoft.com/office/officeart/2005/8/layout/lProcess2"/>
    <dgm:cxn modelId="{E99649B9-D34F-4E25-8423-16CAC19963E2}" type="presParOf" srcId="{5261C9A1-CE57-47AA-BF09-F4DE41A34C2B}" destId="{EDE53666-F4EF-4040-A31C-F725AE82F583}" srcOrd="1" destOrd="0" presId="urn:microsoft.com/office/officeart/2005/8/layout/lProcess2"/>
    <dgm:cxn modelId="{C458C5CF-C191-4E1F-A4FC-46E759F546A9}" type="presParOf" srcId="{5261C9A1-CE57-47AA-BF09-F4DE41A34C2B}" destId="{0BAB85C7-AF9A-48A5-8F7C-1A8749A7C532}"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8AFFEE-CCFD-4C15-9C3C-EF30929B0C84}"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CO"/>
        </a:p>
      </dgm:t>
    </dgm:pt>
    <dgm:pt modelId="{D73FB656-A6D4-4F6D-9B27-47D80EC059C1}">
      <dgm:prSet phldrT="[Texto]" custT="1"/>
      <dgm:spPr/>
      <dgm:t>
        <a:bodyPr/>
        <a:lstStyle/>
        <a:p>
          <a:r>
            <a:rPr lang="es-CO" sz="5400" b="1" cap="none" spc="0" dirty="0" smtClean="0">
              <a:ln w="6600">
                <a:solidFill>
                  <a:schemeClr val="accent2"/>
                </a:solidFill>
                <a:prstDash val="solid"/>
              </a:ln>
              <a:solidFill>
                <a:srgbClr val="FFFFFF"/>
              </a:solidFill>
              <a:effectLst>
                <a:outerShdw dist="38100" dir="2700000" algn="tl" rotWithShape="0">
                  <a:schemeClr val="accent2"/>
                </a:outerShdw>
              </a:effectLst>
            </a:rPr>
            <a:t>Problema</a:t>
          </a:r>
          <a:endParaRPr lang="es-CO" sz="5400" b="1" cap="none" spc="0" dirty="0">
            <a:ln w="6600">
              <a:solidFill>
                <a:schemeClr val="accent2"/>
              </a:solidFill>
              <a:prstDash val="solid"/>
            </a:ln>
            <a:solidFill>
              <a:srgbClr val="FFFFFF"/>
            </a:solidFill>
            <a:effectLst>
              <a:outerShdw dist="38100" dir="2700000" algn="tl" rotWithShape="0">
                <a:schemeClr val="accent2"/>
              </a:outerShdw>
            </a:effectLst>
          </a:endParaRPr>
        </a:p>
      </dgm:t>
    </dgm:pt>
    <dgm:pt modelId="{0F9C97FA-78DF-43A0-9C1B-263D54790661}" type="parTrans" cxnId="{C9A024B6-A0D2-45E7-AEC7-B2F4F600E962}">
      <dgm:prSet/>
      <dgm:spPr/>
      <dgm:t>
        <a:bodyPr/>
        <a:lstStyle/>
        <a:p>
          <a:endParaRPr lang="es-CO"/>
        </a:p>
      </dgm:t>
    </dgm:pt>
    <dgm:pt modelId="{BC54679D-EF22-481F-B679-C7B34EECF064}" type="sibTrans" cxnId="{C9A024B6-A0D2-45E7-AEC7-B2F4F600E962}">
      <dgm:prSet/>
      <dgm:spPr/>
      <dgm:t>
        <a:bodyPr/>
        <a:lstStyle/>
        <a:p>
          <a:endParaRPr lang="es-CO"/>
        </a:p>
      </dgm:t>
    </dgm:pt>
    <dgm:pt modelId="{46105484-F90A-4F3B-A537-6B64B6B47786}">
      <dgm:prSet phldrT="[Texto]"/>
      <dgm:spPr/>
      <dgm:t>
        <a:bodyPr/>
        <a:lstStyle/>
        <a:p>
          <a:r>
            <a:rPr lang="es-CO" dirty="0" smtClean="0"/>
            <a:t>No se conoce la relación entre los atributos intrínsecos de calidad percibida y la intención de compra de pan integral en Quito</a:t>
          </a:r>
          <a:endParaRPr lang="es-CO" dirty="0"/>
        </a:p>
      </dgm:t>
    </dgm:pt>
    <dgm:pt modelId="{145657B3-C5B7-45A1-B928-01796856AE20}" type="parTrans" cxnId="{3770AE1E-4A71-4A39-9CFB-B5B789D648CA}">
      <dgm:prSet/>
      <dgm:spPr/>
      <dgm:t>
        <a:bodyPr/>
        <a:lstStyle/>
        <a:p>
          <a:endParaRPr lang="es-CO"/>
        </a:p>
      </dgm:t>
    </dgm:pt>
    <dgm:pt modelId="{72FBB327-5F96-4212-9040-8F955283D8E4}" type="sibTrans" cxnId="{3770AE1E-4A71-4A39-9CFB-B5B789D648CA}">
      <dgm:prSet/>
      <dgm:spPr/>
      <dgm:t>
        <a:bodyPr/>
        <a:lstStyle/>
        <a:p>
          <a:endParaRPr lang="es-CO"/>
        </a:p>
      </dgm:t>
    </dgm:pt>
    <dgm:pt modelId="{8440C9F5-6485-4569-BD2F-CFAAA174038B}">
      <dgm:prSet phldrT="[Texto]"/>
      <dgm:spPr/>
      <dgm:t>
        <a:bodyPr/>
        <a:lstStyle/>
        <a:p>
          <a:r>
            <a:rPr lang="es-CO" dirty="0" smtClean="0"/>
            <a:t>Falta de conocimiento sobre las diferencias entre grupos respecto a la edad, sexo y administración zonal referente a las variables de estudio.</a:t>
          </a:r>
          <a:endParaRPr lang="es-CO" dirty="0"/>
        </a:p>
      </dgm:t>
    </dgm:pt>
    <dgm:pt modelId="{0EB5C5DD-C51C-46B9-A255-B31638023FAE}" type="parTrans" cxnId="{69833ADE-D7DF-4A8C-AE64-7747C33BD28F}">
      <dgm:prSet/>
      <dgm:spPr/>
      <dgm:t>
        <a:bodyPr/>
        <a:lstStyle/>
        <a:p>
          <a:endParaRPr lang="es-CO"/>
        </a:p>
      </dgm:t>
    </dgm:pt>
    <dgm:pt modelId="{063CB1A9-9D22-4CE7-92CC-D4E7517057F4}" type="sibTrans" cxnId="{69833ADE-D7DF-4A8C-AE64-7747C33BD28F}">
      <dgm:prSet/>
      <dgm:spPr/>
      <dgm:t>
        <a:bodyPr/>
        <a:lstStyle/>
        <a:p>
          <a:endParaRPr lang="es-CO"/>
        </a:p>
      </dgm:t>
    </dgm:pt>
    <dgm:pt modelId="{E65FABC0-CB69-44A5-B536-D4EE28B5E4FD}">
      <dgm:prSet phldrT="[Texto]" custT="1"/>
      <dgm:spPr/>
      <dgm:t>
        <a:bodyPr/>
        <a:lstStyle/>
        <a:p>
          <a:r>
            <a:rPr lang="es-CO" sz="4800" b="1" cap="none" spc="0" dirty="0" smtClean="0">
              <a:ln w="6600">
                <a:solidFill>
                  <a:schemeClr val="accent2"/>
                </a:solidFill>
                <a:prstDash val="solid"/>
              </a:ln>
              <a:solidFill>
                <a:srgbClr val="FFFFFF"/>
              </a:solidFill>
              <a:effectLst>
                <a:outerShdw dist="38100" dir="2700000" algn="tl" rotWithShape="0">
                  <a:schemeClr val="accent2"/>
                </a:outerShdw>
              </a:effectLst>
            </a:rPr>
            <a:t>Preguntas de Investigación</a:t>
          </a:r>
          <a:endParaRPr lang="es-CO" sz="4800" b="1" cap="none" spc="0" dirty="0">
            <a:ln w="6600">
              <a:solidFill>
                <a:schemeClr val="accent2"/>
              </a:solidFill>
              <a:prstDash val="solid"/>
            </a:ln>
            <a:solidFill>
              <a:srgbClr val="FFFFFF"/>
            </a:solidFill>
            <a:effectLst>
              <a:outerShdw dist="38100" dir="2700000" algn="tl" rotWithShape="0">
                <a:schemeClr val="accent2"/>
              </a:outerShdw>
            </a:effectLst>
          </a:endParaRPr>
        </a:p>
      </dgm:t>
    </dgm:pt>
    <dgm:pt modelId="{4DB9483F-38EF-4E0F-BF58-900C34B49F24}" type="parTrans" cxnId="{C15BF006-6101-427B-8DEA-B6B40536D79F}">
      <dgm:prSet/>
      <dgm:spPr/>
      <dgm:t>
        <a:bodyPr/>
        <a:lstStyle/>
        <a:p>
          <a:endParaRPr lang="es-CO"/>
        </a:p>
      </dgm:t>
    </dgm:pt>
    <dgm:pt modelId="{D9E3CDC2-4A98-4276-8986-2FCD3FB0BDE0}" type="sibTrans" cxnId="{C15BF006-6101-427B-8DEA-B6B40536D79F}">
      <dgm:prSet/>
      <dgm:spPr/>
      <dgm:t>
        <a:bodyPr/>
        <a:lstStyle/>
        <a:p>
          <a:endParaRPr lang="es-CO"/>
        </a:p>
      </dgm:t>
    </dgm:pt>
    <dgm:pt modelId="{37319E5F-8748-4E9A-B1E2-7F2322696BFF}">
      <dgm:prSet phldrT="[Texto]" custT="1"/>
      <dgm:spPr/>
      <dgm:t>
        <a:bodyPr/>
        <a:lstStyle/>
        <a:p>
          <a:r>
            <a:rPr lang="es-EC" sz="1600" dirty="0" smtClean="0"/>
            <a:t>¿Existen diferencia significativa entre los atributos intrínsecos de calidad percibida y la intención de compra entre los consumidores de pan integral en Quito?</a:t>
          </a:r>
          <a:endParaRPr lang="es-CO" sz="1600" dirty="0" smtClean="0"/>
        </a:p>
      </dgm:t>
    </dgm:pt>
    <dgm:pt modelId="{6F80633C-C248-455C-9852-F38DAF489F56}" type="parTrans" cxnId="{1B9F6C1E-DFE2-47E9-BE95-413BA2414086}">
      <dgm:prSet/>
      <dgm:spPr/>
      <dgm:t>
        <a:bodyPr/>
        <a:lstStyle/>
        <a:p>
          <a:endParaRPr lang="es-CO"/>
        </a:p>
      </dgm:t>
    </dgm:pt>
    <dgm:pt modelId="{B1302A09-31FB-408E-B1DC-DEE1B6EE9053}" type="sibTrans" cxnId="{1B9F6C1E-DFE2-47E9-BE95-413BA2414086}">
      <dgm:prSet/>
      <dgm:spPr/>
      <dgm:t>
        <a:bodyPr/>
        <a:lstStyle/>
        <a:p>
          <a:endParaRPr lang="es-CO"/>
        </a:p>
      </dgm:t>
    </dgm:pt>
    <dgm:pt modelId="{3F95ED56-7129-426F-870B-FF5C250A361E}">
      <dgm:prSet phldrT="[Texto]" custT="1"/>
      <dgm:spPr/>
      <dgm:t>
        <a:bodyPr/>
        <a:lstStyle/>
        <a:p>
          <a:r>
            <a:rPr lang="es-EC" sz="1600" dirty="0" smtClean="0"/>
            <a:t>¿Existe una diferencia significativa en la influencia de los atributos intrínsecos de calidad percibida y la intención de compra respecto al sexo?</a:t>
          </a:r>
          <a:endParaRPr lang="es-CO" sz="1600" dirty="0"/>
        </a:p>
      </dgm:t>
    </dgm:pt>
    <dgm:pt modelId="{FAE5286A-9EEC-42C7-8FF1-84E1CC9F7802}" type="parTrans" cxnId="{E9581DDB-400E-40CC-8F2D-108090DCA852}">
      <dgm:prSet/>
      <dgm:spPr/>
      <dgm:t>
        <a:bodyPr/>
        <a:lstStyle/>
        <a:p>
          <a:endParaRPr lang="es-CO"/>
        </a:p>
      </dgm:t>
    </dgm:pt>
    <dgm:pt modelId="{A7AF5DFD-C53F-488F-9256-1D5E11AB6C0E}" type="sibTrans" cxnId="{E9581DDB-400E-40CC-8F2D-108090DCA852}">
      <dgm:prSet/>
      <dgm:spPr/>
      <dgm:t>
        <a:bodyPr/>
        <a:lstStyle/>
        <a:p>
          <a:endParaRPr lang="es-CO"/>
        </a:p>
      </dgm:t>
    </dgm:pt>
    <dgm:pt modelId="{F2CC1896-5453-4832-85A4-BCD81E84270E}">
      <dgm:prSet phldrT="[Texto]" custT="1"/>
      <dgm:spPr/>
      <dgm:t>
        <a:bodyPr/>
        <a:lstStyle/>
        <a:p>
          <a:r>
            <a:rPr lang="es-EC" sz="1600" dirty="0" smtClean="0"/>
            <a:t>¿Existe una diferencia significativa en la influencia de los atributos intrínsecos de calidad percibida y la intención de compra respecto a la edad?</a:t>
          </a:r>
        </a:p>
        <a:p>
          <a:endParaRPr lang="es-CO" sz="1600" dirty="0"/>
        </a:p>
      </dgm:t>
    </dgm:pt>
    <dgm:pt modelId="{ACC4348D-8802-4D8C-B97D-D60FFCAF1246}" type="parTrans" cxnId="{6329BB1C-B1E3-44FD-8366-C6512D6F9E30}">
      <dgm:prSet/>
      <dgm:spPr/>
      <dgm:t>
        <a:bodyPr/>
        <a:lstStyle/>
        <a:p>
          <a:endParaRPr lang="es-CO"/>
        </a:p>
      </dgm:t>
    </dgm:pt>
    <dgm:pt modelId="{CBEB1E5E-73F8-4C37-BF59-D3C4E879B338}" type="sibTrans" cxnId="{6329BB1C-B1E3-44FD-8366-C6512D6F9E30}">
      <dgm:prSet/>
      <dgm:spPr/>
      <dgm:t>
        <a:bodyPr/>
        <a:lstStyle/>
        <a:p>
          <a:endParaRPr lang="es-CO"/>
        </a:p>
      </dgm:t>
    </dgm:pt>
    <dgm:pt modelId="{CD1141A8-14DD-46C7-B2CB-B60EF3BB6B66}">
      <dgm:prSet custT="1"/>
      <dgm:spPr/>
      <dgm:t>
        <a:bodyPr/>
        <a:lstStyle/>
        <a:p>
          <a:r>
            <a:rPr lang="es-EC" sz="1600" dirty="0" smtClean="0"/>
            <a:t>¿Existe una diferencia significativa en la influencia de los atributos intrínsecos de calidad percibida y la intención de compra respecto a la administración zonal?</a:t>
          </a:r>
          <a:endParaRPr lang="es-CO" sz="1600" dirty="0"/>
        </a:p>
      </dgm:t>
    </dgm:pt>
    <dgm:pt modelId="{AB08EFA0-0CC0-4804-8672-42B75F34E7AD}" type="parTrans" cxnId="{ABF80201-8F68-4AF7-BEB2-8892B823AB02}">
      <dgm:prSet/>
      <dgm:spPr/>
      <dgm:t>
        <a:bodyPr/>
        <a:lstStyle/>
        <a:p>
          <a:endParaRPr lang="es-CO"/>
        </a:p>
      </dgm:t>
    </dgm:pt>
    <dgm:pt modelId="{BDC63525-899B-4CE1-91C1-572F2D4F85A0}" type="sibTrans" cxnId="{ABF80201-8F68-4AF7-BEB2-8892B823AB02}">
      <dgm:prSet/>
      <dgm:spPr/>
      <dgm:t>
        <a:bodyPr/>
        <a:lstStyle/>
        <a:p>
          <a:endParaRPr lang="es-CO"/>
        </a:p>
      </dgm:t>
    </dgm:pt>
    <dgm:pt modelId="{B9CBC271-08E1-44C9-B817-3F75B25C1EC3}" type="pres">
      <dgm:prSet presAssocID="{548AFFEE-CCFD-4C15-9C3C-EF30929B0C84}" presName="layout" presStyleCnt="0">
        <dgm:presLayoutVars>
          <dgm:chMax/>
          <dgm:chPref/>
          <dgm:dir/>
          <dgm:resizeHandles/>
        </dgm:presLayoutVars>
      </dgm:prSet>
      <dgm:spPr/>
      <dgm:t>
        <a:bodyPr/>
        <a:lstStyle/>
        <a:p>
          <a:endParaRPr lang="es-CO"/>
        </a:p>
      </dgm:t>
    </dgm:pt>
    <dgm:pt modelId="{EC647CAC-1247-4DD6-A09A-8F70FA6EDC43}" type="pres">
      <dgm:prSet presAssocID="{D73FB656-A6D4-4F6D-9B27-47D80EC059C1}" presName="root" presStyleCnt="0">
        <dgm:presLayoutVars>
          <dgm:chMax/>
          <dgm:chPref/>
        </dgm:presLayoutVars>
      </dgm:prSet>
      <dgm:spPr/>
    </dgm:pt>
    <dgm:pt modelId="{34BB3578-5371-44C0-841A-6455315A985A}" type="pres">
      <dgm:prSet presAssocID="{D73FB656-A6D4-4F6D-9B27-47D80EC059C1}" presName="rootComposite" presStyleCnt="0">
        <dgm:presLayoutVars/>
      </dgm:prSet>
      <dgm:spPr/>
    </dgm:pt>
    <dgm:pt modelId="{88C10C7B-1AFB-4ADA-A4D0-95A421552CF1}" type="pres">
      <dgm:prSet presAssocID="{D73FB656-A6D4-4F6D-9B27-47D80EC059C1}" presName="ParentAccent" presStyleLbl="alignNode1" presStyleIdx="0" presStyleCnt="2"/>
      <dgm:spPr/>
    </dgm:pt>
    <dgm:pt modelId="{F2F9276F-12FC-423C-8A7C-91E0980DB1B2}" type="pres">
      <dgm:prSet presAssocID="{D73FB656-A6D4-4F6D-9B27-47D80EC059C1}" presName="ParentSmallAccent" presStyleLbl="fgAcc1" presStyleIdx="0" presStyleCnt="2"/>
      <dgm:spPr/>
    </dgm:pt>
    <dgm:pt modelId="{4B068F2A-35DD-445F-B7B9-5AF2F7BFB786}" type="pres">
      <dgm:prSet presAssocID="{D73FB656-A6D4-4F6D-9B27-47D80EC059C1}" presName="Parent" presStyleLbl="revTx" presStyleIdx="0" presStyleCnt="8">
        <dgm:presLayoutVars>
          <dgm:chMax/>
          <dgm:chPref val="4"/>
          <dgm:bulletEnabled val="1"/>
        </dgm:presLayoutVars>
      </dgm:prSet>
      <dgm:spPr/>
      <dgm:t>
        <a:bodyPr/>
        <a:lstStyle/>
        <a:p>
          <a:endParaRPr lang="es-CO"/>
        </a:p>
      </dgm:t>
    </dgm:pt>
    <dgm:pt modelId="{C0B3A5BF-1C13-4C77-AEE9-F235CE447058}" type="pres">
      <dgm:prSet presAssocID="{D73FB656-A6D4-4F6D-9B27-47D80EC059C1}" presName="childShape" presStyleCnt="0">
        <dgm:presLayoutVars>
          <dgm:chMax val="0"/>
          <dgm:chPref val="0"/>
        </dgm:presLayoutVars>
      </dgm:prSet>
      <dgm:spPr/>
    </dgm:pt>
    <dgm:pt modelId="{4CF564CC-A885-4C9E-B876-D215DF1BCD40}" type="pres">
      <dgm:prSet presAssocID="{46105484-F90A-4F3B-A537-6B64B6B47786}" presName="childComposite" presStyleCnt="0">
        <dgm:presLayoutVars>
          <dgm:chMax val="0"/>
          <dgm:chPref val="0"/>
        </dgm:presLayoutVars>
      </dgm:prSet>
      <dgm:spPr/>
    </dgm:pt>
    <dgm:pt modelId="{390F86D7-A068-4744-AD8A-4B14BAA4C888}" type="pres">
      <dgm:prSet presAssocID="{46105484-F90A-4F3B-A537-6B64B6B47786}" presName="ChildAccent" presStyleLbl="solidFgAcc1" presStyleIdx="0" presStyleCnt="6"/>
      <dgm:spPr/>
    </dgm:pt>
    <dgm:pt modelId="{3B74698D-A2E3-4DA5-8180-C830076E6736}" type="pres">
      <dgm:prSet presAssocID="{46105484-F90A-4F3B-A537-6B64B6B47786}" presName="Child" presStyleLbl="revTx" presStyleIdx="1" presStyleCnt="8">
        <dgm:presLayoutVars>
          <dgm:chMax val="0"/>
          <dgm:chPref val="0"/>
          <dgm:bulletEnabled val="1"/>
        </dgm:presLayoutVars>
      </dgm:prSet>
      <dgm:spPr/>
      <dgm:t>
        <a:bodyPr/>
        <a:lstStyle/>
        <a:p>
          <a:endParaRPr lang="es-CO"/>
        </a:p>
      </dgm:t>
    </dgm:pt>
    <dgm:pt modelId="{3910F06F-5A34-4E07-B758-DB1FB44BB384}" type="pres">
      <dgm:prSet presAssocID="{8440C9F5-6485-4569-BD2F-CFAAA174038B}" presName="childComposite" presStyleCnt="0">
        <dgm:presLayoutVars>
          <dgm:chMax val="0"/>
          <dgm:chPref val="0"/>
        </dgm:presLayoutVars>
      </dgm:prSet>
      <dgm:spPr/>
    </dgm:pt>
    <dgm:pt modelId="{E07DBABF-C74B-4D44-B09E-FA8CDC5BB482}" type="pres">
      <dgm:prSet presAssocID="{8440C9F5-6485-4569-BD2F-CFAAA174038B}" presName="ChildAccent" presStyleLbl="solidFgAcc1" presStyleIdx="1" presStyleCnt="6"/>
      <dgm:spPr/>
    </dgm:pt>
    <dgm:pt modelId="{421C01CF-FEA7-41E2-933C-6136FEAC6850}" type="pres">
      <dgm:prSet presAssocID="{8440C9F5-6485-4569-BD2F-CFAAA174038B}" presName="Child" presStyleLbl="revTx" presStyleIdx="2" presStyleCnt="8">
        <dgm:presLayoutVars>
          <dgm:chMax val="0"/>
          <dgm:chPref val="0"/>
          <dgm:bulletEnabled val="1"/>
        </dgm:presLayoutVars>
      </dgm:prSet>
      <dgm:spPr/>
      <dgm:t>
        <a:bodyPr/>
        <a:lstStyle/>
        <a:p>
          <a:endParaRPr lang="es-CO"/>
        </a:p>
      </dgm:t>
    </dgm:pt>
    <dgm:pt modelId="{27305D45-43B7-4000-89FE-BA2A2992D0E3}" type="pres">
      <dgm:prSet presAssocID="{E65FABC0-CB69-44A5-B536-D4EE28B5E4FD}" presName="root" presStyleCnt="0">
        <dgm:presLayoutVars>
          <dgm:chMax/>
          <dgm:chPref/>
        </dgm:presLayoutVars>
      </dgm:prSet>
      <dgm:spPr/>
    </dgm:pt>
    <dgm:pt modelId="{6A726BA2-E049-42A0-8F1F-92F119B59CBA}" type="pres">
      <dgm:prSet presAssocID="{E65FABC0-CB69-44A5-B536-D4EE28B5E4FD}" presName="rootComposite" presStyleCnt="0">
        <dgm:presLayoutVars/>
      </dgm:prSet>
      <dgm:spPr/>
    </dgm:pt>
    <dgm:pt modelId="{53D95E82-47B3-4268-9562-6DB720B9A441}" type="pres">
      <dgm:prSet presAssocID="{E65FABC0-CB69-44A5-B536-D4EE28B5E4FD}" presName="ParentAccent" presStyleLbl="alignNode1" presStyleIdx="1" presStyleCnt="2"/>
      <dgm:spPr/>
    </dgm:pt>
    <dgm:pt modelId="{15033F9D-AC32-4B65-95BD-BF7BD8807A27}" type="pres">
      <dgm:prSet presAssocID="{E65FABC0-CB69-44A5-B536-D4EE28B5E4FD}" presName="ParentSmallAccent" presStyleLbl="fgAcc1" presStyleIdx="1" presStyleCnt="2"/>
      <dgm:spPr/>
    </dgm:pt>
    <dgm:pt modelId="{888B0EF3-1B7C-44DA-8404-56AB2A181BD6}" type="pres">
      <dgm:prSet presAssocID="{E65FABC0-CB69-44A5-B536-D4EE28B5E4FD}" presName="Parent" presStyleLbl="revTx" presStyleIdx="3" presStyleCnt="8">
        <dgm:presLayoutVars>
          <dgm:chMax/>
          <dgm:chPref val="4"/>
          <dgm:bulletEnabled val="1"/>
        </dgm:presLayoutVars>
      </dgm:prSet>
      <dgm:spPr/>
      <dgm:t>
        <a:bodyPr/>
        <a:lstStyle/>
        <a:p>
          <a:endParaRPr lang="es-CO"/>
        </a:p>
      </dgm:t>
    </dgm:pt>
    <dgm:pt modelId="{D7936FCC-2ACC-400D-B633-1924DDFDADF3}" type="pres">
      <dgm:prSet presAssocID="{E65FABC0-CB69-44A5-B536-D4EE28B5E4FD}" presName="childShape" presStyleCnt="0">
        <dgm:presLayoutVars>
          <dgm:chMax val="0"/>
          <dgm:chPref val="0"/>
        </dgm:presLayoutVars>
      </dgm:prSet>
      <dgm:spPr/>
    </dgm:pt>
    <dgm:pt modelId="{61093549-10E2-421C-8EA7-6F425668849D}" type="pres">
      <dgm:prSet presAssocID="{37319E5F-8748-4E9A-B1E2-7F2322696BFF}" presName="childComposite" presStyleCnt="0">
        <dgm:presLayoutVars>
          <dgm:chMax val="0"/>
          <dgm:chPref val="0"/>
        </dgm:presLayoutVars>
      </dgm:prSet>
      <dgm:spPr/>
    </dgm:pt>
    <dgm:pt modelId="{F978E73C-D538-4878-B2C6-31FD5907F754}" type="pres">
      <dgm:prSet presAssocID="{37319E5F-8748-4E9A-B1E2-7F2322696BFF}" presName="ChildAccent" presStyleLbl="solidFgAcc1" presStyleIdx="2" presStyleCnt="6"/>
      <dgm:spPr/>
    </dgm:pt>
    <dgm:pt modelId="{D551C0DC-043B-4FCF-947E-292CD83E53B2}" type="pres">
      <dgm:prSet presAssocID="{37319E5F-8748-4E9A-B1E2-7F2322696BFF}" presName="Child" presStyleLbl="revTx" presStyleIdx="4" presStyleCnt="8" custLinFactNeighborY="-6056">
        <dgm:presLayoutVars>
          <dgm:chMax val="0"/>
          <dgm:chPref val="0"/>
          <dgm:bulletEnabled val="1"/>
        </dgm:presLayoutVars>
      </dgm:prSet>
      <dgm:spPr/>
      <dgm:t>
        <a:bodyPr/>
        <a:lstStyle/>
        <a:p>
          <a:endParaRPr lang="es-CO"/>
        </a:p>
      </dgm:t>
    </dgm:pt>
    <dgm:pt modelId="{A9657600-FB4A-4C7E-8E30-37922D7930A8}" type="pres">
      <dgm:prSet presAssocID="{3F95ED56-7129-426F-870B-FF5C250A361E}" presName="childComposite" presStyleCnt="0">
        <dgm:presLayoutVars>
          <dgm:chMax val="0"/>
          <dgm:chPref val="0"/>
        </dgm:presLayoutVars>
      </dgm:prSet>
      <dgm:spPr/>
    </dgm:pt>
    <dgm:pt modelId="{C41ADDF7-2651-4A6E-815C-D45935BCC1C3}" type="pres">
      <dgm:prSet presAssocID="{3F95ED56-7129-426F-870B-FF5C250A361E}" presName="ChildAccent" presStyleLbl="solidFgAcc1" presStyleIdx="3" presStyleCnt="6"/>
      <dgm:spPr/>
    </dgm:pt>
    <dgm:pt modelId="{B2D5799C-FABD-4B3A-B4D2-CA0796E36F82}" type="pres">
      <dgm:prSet presAssocID="{3F95ED56-7129-426F-870B-FF5C250A361E}" presName="Child" presStyleLbl="revTx" presStyleIdx="5" presStyleCnt="8" custLinFactNeighborY="-6056">
        <dgm:presLayoutVars>
          <dgm:chMax val="0"/>
          <dgm:chPref val="0"/>
          <dgm:bulletEnabled val="1"/>
        </dgm:presLayoutVars>
      </dgm:prSet>
      <dgm:spPr/>
      <dgm:t>
        <a:bodyPr/>
        <a:lstStyle/>
        <a:p>
          <a:endParaRPr lang="es-CO"/>
        </a:p>
      </dgm:t>
    </dgm:pt>
    <dgm:pt modelId="{0D9B90FA-B832-4CB9-8055-263651D1BCCE}" type="pres">
      <dgm:prSet presAssocID="{F2CC1896-5453-4832-85A4-BCD81E84270E}" presName="childComposite" presStyleCnt="0">
        <dgm:presLayoutVars>
          <dgm:chMax val="0"/>
          <dgm:chPref val="0"/>
        </dgm:presLayoutVars>
      </dgm:prSet>
      <dgm:spPr/>
    </dgm:pt>
    <dgm:pt modelId="{31614F89-B14B-45EB-8B01-604ADCA130E0}" type="pres">
      <dgm:prSet presAssocID="{F2CC1896-5453-4832-85A4-BCD81E84270E}" presName="ChildAccent" presStyleLbl="solidFgAcc1" presStyleIdx="4" presStyleCnt="6"/>
      <dgm:spPr/>
    </dgm:pt>
    <dgm:pt modelId="{261FFD88-372E-4601-B9C4-87B047391ACA}" type="pres">
      <dgm:prSet presAssocID="{F2CC1896-5453-4832-85A4-BCD81E84270E}" presName="Child" presStyleLbl="revTx" presStyleIdx="6" presStyleCnt="8" custLinFactNeighborY="-6056">
        <dgm:presLayoutVars>
          <dgm:chMax val="0"/>
          <dgm:chPref val="0"/>
          <dgm:bulletEnabled val="1"/>
        </dgm:presLayoutVars>
      </dgm:prSet>
      <dgm:spPr/>
      <dgm:t>
        <a:bodyPr/>
        <a:lstStyle/>
        <a:p>
          <a:endParaRPr lang="es-CO"/>
        </a:p>
      </dgm:t>
    </dgm:pt>
    <dgm:pt modelId="{88BC81A4-8BC0-477C-8E8E-034C94C326B7}" type="pres">
      <dgm:prSet presAssocID="{CD1141A8-14DD-46C7-B2CB-B60EF3BB6B66}" presName="childComposite" presStyleCnt="0">
        <dgm:presLayoutVars>
          <dgm:chMax val="0"/>
          <dgm:chPref val="0"/>
        </dgm:presLayoutVars>
      </dgm:prSet>
      <dgm:spPr/>
    </dgm:pt>
    <dgm:pt modelId="{83CC3F31-2203-416A-8533-599CFE304F9A}" type="pres">
      <dgm:prSet presAssocID="{CD1141A8-14DD-46C7-B2CB-B60EF3BB6B66}" presName="ChildAccent" presStyleLbl="solidFgAcc1" presStyleIdx="5" presStyleCnt="6"/>
      <dgm:spPr/>
    </dgm:pt>
    <dgm:pt modelId="{B73B3AAA-B1F2-46A0-98C1-A29F5038989E}" type="pres">
      <dgm:prSet presAssocID="{CD1141A8-14DD-46C7-B2CB-B60EF3BB6B66}" presName="Child" presStyleLbl="revTx" presStyleIdx="7" presStyleCnt="8" custLinFactNeighborY="-6056">
        <dgm:presLayoutVars>
          <dgm:chMax val="0"/>
          <dgm:chPref val="0"/>
          <dgm:bulletEnabled val="1"/>
        </dgm:presLayoutVars>
      </dgm:prSet>
      <dgm:spPr/>
      <dgm:t>
        <a:bodyPr/>
        <a:lstStyle/>
        <a:p>
          <a:endParaRPr lang="es-CO"/>
        </a:p>
      </dgm:t>
    </dgm:pt>
  </dgm:ptLst>
  <dgm:cxnLst>
    <dgm:cxn modelId="{2C9A62C6-2364-449D-B00C-0C49A6A3F9AF}" type="presOf" srcId="{CD1141A8-14DD-46C7-B2CB-B60EF3BB6B66}" destId="{B73B3AAA-B1F2-46A0-98C1-A29F5038989E}" srcOrd="0" destOrd="0" presId="urn:microsoft.com/office/officeart/2008/layout/SquareAccentList"/>
    <dgm:cxn modelId="{43E00BD1-89FB-49E3-995B-CCDD2362487E}" type="presOf" srcId="{37319E5F-8748-4E9A-B1E2-7F2322696BFF}" destId="{D551C0DC-043B-4FCF-947E-292CD83E53B2}" srcOrd="0" destOrd="0" presId="urn:microsoft.com/office/officeart/2008/layout/SquareAccentList"/>
    <dgm:cxn modelId="{BC939C5D-C9D8-4C3A-8369-7BF21CD50BED}" type="presOf" srcId="{8440C9F5-6485-4569-BD2F-CFAAA174038B}" destId="{421C01CF-FEA7-41E2-933C-6136FEAC6850}" srcOrd="0" destOrd="0" presId="urn:microsoft.com/office/officeart/2008/layout/SquareAccentList"/>
    <dgm:cxn modelId="{6329BB1C-B1E3-44FD-8366-C6512D6F9E30}" srcId="{E65FABC0-CB69-44A5-B536-D4EE28B5E4FD}" destId="{F2CC1896-5453-4832-85A4-BCD81E84270E}" srcOrd="2" destOrd="0" parTransId="{ACC4348D-8802-4D8C-B97D-D60FFCAF1246}" sibTransId="{CBEB1E5E-73F8-4C37-BF59-D3C4E879B338}"/>
    <dgm:cxn modelId="{1B9F6C1E-DFE2-47E9-BE95-413BA2414086}" srcId="{E65FABC0-CB69-44A5-B536-D4EE28B5E4FD}" destId="{37319E5F-8748-4E9A-B1E2-7F2322696BFF}" srcOrd="0" destOrd="0" parTransId="{6F80633C-C248-455C-9852-F38DAF489F56}" sibTransId="{B1302A09-31FB-408E-B1DC-DEE1B6EE9053}"/>
    <dgm:cxn modelId="{1C5BBE84-A1F1-420B-A260-A29C07006F8C}" type="presOf" srcId="{E65FABC0-CB69-44A5-B536-D4EE28B5E4FD}" destId="{888B0EF3-1B7C-44DA-8404-56AB2A181BD6}" srcOrd="0" destOrd="0" presId="urn:microsoft.com/office/officeart/2008/layout/SquareAccentList"/>
    <dgm:cxn modelId="{3770AE1E-4A71-4A39-9CFB-B5B789D648CA}" srcId="{D73FB656-A6D4-4F6D-9B27-47D80EC059C1}" destId="{46105484-F90A-4F3B-A537-6B64B6B47786}" srcOrd="0" destOrd="0" parTransId="{145657B3-C5B7-45A1-B928-01796856AE20}" sibTransId="{72FBB327-5F96-4212-9040-8F955283D8E4}"/>
    <dgm:cxn modelId="{DCF8D458-6661-4D76-85B3-F9CA18E7593D}" type="presOf" srcId="{3F95ED56-7129-426F-870B-FF5C250A361E}" destId="{B2D5799C-FABD-4B3A-B4D2-CA0796E36F82}" srcOrd="0" destOrd="0" presId="urn:microsoft.com/office/officeart/2008/layout/SquareAccentList"/>
    <dgm:cxn modelId="{C15BF006-6101-427B-8DEA-B6B40536D79F}" srcId="{548AFFEE-CCFD-4C15-9C3C-EF30929B0C84}" destId="{E65FABC0-CB69-44A5-B536-D4EE28B5E4FD}" srcOrd="1" destOrd="0" parTransId="{4DB9483F-38EF-4E0F-BF58-900C34B49F24}" sibTransId="{D9E3CDC2-4A98-4276-8986-2FCD3FB0BDE0}"/>
    <dgm:cxn modelId="{ABF80201-8F68-4AF7-BEB2-8892B823AB02}" srcId="{E65FABC0-CB69-44A5-B536-D4EE28B5E4FD}" destId="{CD1141A8-14DD-46C7-B2CB-B60EF3BB6B66}" srcOrd="3" destOrd="0" parTransId="{AB08EFA0-0CC0-4804-8672-42B75F34E7AD}" sibTransId="{BDC63525-899B-4CE1-91C1-572F2D4F85A0}"/>
    <dgm:cxn modelId="{C9A024B6-A0D2-45E7-AEC7-B2F4F600E962}" srcId="{548AFFEE-CCFD-4C15-9C3C-EF30929B0C84}" destId="{D73FB656-A6D4-4F6D-9B27-47D80EC059C1}" srcOrd="0" destOrd="0" parTransId="{0F9C97FA-78DF-43A0-9C1B-263D54790661}" sibTransId="{BC54679D-EF22-481F-B679-C7B34EECF064}"/>
    <dgm:cxn modelId="{D9CAEF27-DA33-47CC-A53C-545FFE8A51EE}" type="presOf" srcId="{548AFFEE-CCFD-4C15-9C3C-EF30929B0C84}" destId="{B9CBC271-08E1-44C9-B817-3F75B25C1EC3}" srcOrd="0" destOrd="0" presId="urn:microsoft.com/office/officeart/2008/layout/SquareAccentList"/>
    <dgm:cxn modelId="{E9581DDB-400E-40CC-8F2D-108090DCA852}" srcId="{E65FABC0-CB69-44A5-B536-D4EE28B5E4FD}" destId="{3F95ED56-7129-426F-870B-FF5C250A361E}" srcOrd="1" destOrd="0" parTransId="{FAE5286A-9EEC-42C7-8FF1-84E1CC9F7802}" sibTransId="{A7AF5DFD-C53F-488F-9256-1D5E11AB6C0E}"/>
    <dgm:cxn modelId="{430D83CE-82D4-4A28-887F-64B7357ED292}" type="presOf" srcId="{F2CC1896-5453-4832-85A4-BCD81E84270E}" destId="{261FFD88-372E-4601-B9C4-87B047391ACA}" srcOrd="0" destOrd="0" presId="urn:microsoft.com/office/officeart/2008/layout/SquareAccentList"/>
    <dgm:cxn modelId="{2193F6D5-4EBB-42E1-9DDF-3B2CE257DED9}" type="presOf" srcId="{46105484-F90A-4F3B-A537-6B64B6B47786}" destId="{3B74698D-A2E3-4DA5-8180-C830076E6736}" srcOrd="0" destOrd="0" presId="urn:microsoft.com/office/officeart/2008/layout/SquareAccentList"/>
    <dgm:cxn modelId="{69833ADE-D7DF-4A8C-AE64-7747C33BD28F}" srcId="{D73FB656-A6D4-4F6D-9B27-47D80EC059C1}" destId="{8440C9F5-6485-4569-BD2F-CFAAA174038B}" srcOrd="1" destOrd="0" parTransId="{0EB5C5DD-C51C-46B9-A255-B31638023FAE}" sibTransId="{063CB1A9-9D22-4CE7-92CC-D4E7517057F4}"/>
    <dgm:cxn modelId="{C60DE7EA-1859-442C-87D6-AC255A99C1CF}" type="presOf" srcId="{D73FB656-A6D4-4F6D-9B27-47D80EC059C1}" destId="{4B068F2A-35DD-445F-B7B9-5AF2F7BFB786}" srcOrd="0" destOrd="0" presId="urn:microsoft.com/office/officeart/2008/layout/SquareAccentList"/>
    <dgm:cxn modelId="{C7120B9C-6CB1-4A8B-B258-A6C50541740E}" type="presParOf" srcId="{B9CBC271-08E1-44C9-B817-3F75B25C1EC3}" destId="{EC647CAC-1247-4DD6-A09A-8F70FA6EDC43}" srcOrd="0" destOrd="0" presId="urn:microsoft.com/office/officeart/2008/layout/SquareAccentList"/>
    <dgm:cxn modelId="{07441694-62E0-4599-9F42-265C7B0AC075}" type="presParOf" srcId="{EC647CAC-1247-4DD6-A09A-8F70FA6EDC43}" destId="{34BB3578-5371-44C0-841A-6455315A985A}" srcOrd="0" destOrd="0" presId="urn:microsoft.com/office/officeart/2008/layout/SquareAccentList"/>
    <dgm:cxn modelId="{5B9DFD2C-7081-4B8B-AF41-C34077526F4A}" type="presParOf" srcId="{34BB3578-5371-44C0-841A-6455315A985A}" destId="{88C10C7B-1AFB-4ADA-A4D0-95A421552CF1}" srcOrd="0" destOrd="0" presId="urn:microsoft.com/office/officeart/2008/layout/SquareAccentList"/>
    <dgm:cxn modelId="{77BAD581-B0E8-4888-92E2-F50DF5A791C8}" type="presParOf" srcId="{34BB3578-5371-44C0-841A-6455315A985A}" destId="{F2F9276F-12FC-423C-8A7C-91E0980DB1B2}" srcOrd="1" destOrd="0" presId="urn:microsoft.com/office/officeart/2008/layout/SquareAccentList"/>
    <dgm:cxn modelId="{5F51B1D4-E977-4833-A4F4-7D16786D2A06}" type="presParOf" srcId="{34BB3578-5371-44C0-841A-6455315A985A}" destId="{4B068F2A-35DD-445F-B7B9-5AF2F7BFB786}" srcOrd="2" destOrd="0" presId="urn:microsoft.com/office/officeart/2008/layout/SquareAccentList"/>
    <dgm:cxn modelId="{27FE5875-D495-47D3-96B4-D16DEB0BB8EF}" type="presParOf" srcId="{EC647CAC-1247-4DD6-A09A-8F70FA6EDC43}" destId="{C0B3A5BF-1C13-4C77-AEE9-F235CE447058}" srcOrd="1" destOrd="0" presId="urn:microsoft.com/office/officeart/2008/layout/SquareAccentList"/>
    <dgm:cxn modelId="{22D23C8B-1368-41A1-AD7A-9827ACB6DD9C}" type="presParOf" srcId="{C0B3A5BF-1C13-4C77-AEE9-F235CE447058}" destId="{4CF564CC-A885-4C9E-B876-D215DF1BCD40}" srcOrd="0" destOrd="0" presId="urn:microsoft.com/office/officeart/2008/layout/SquareAccentList"/>
    <dgm:cxn modelId="{3C403BC1-3F91-4F07-B4BD-653104B37BC1}" type="presParOf" srcId="{4CF564CC-A885-4C9E-B876-D215DF1BCD40}" destId="{390F86D7-A068-4744-AD8A-4B14BAA4C888}" srcOrd="0" destOrd="0" presId="urn:microsoft.com/office/officeart/2008/layout/SquareAccentList"/>
    <dgm:cxn modelId="{16B95EAA-F899-4B81-8E00-FE1492AF9413}" type="presParOf" srcId="{4CF564CC-A885-4C9E-B876-D215DF1BCD40}" destId="{3B74698D-A2E3-4DA5-8180-C830076E6736}" srcOrd="1" destOrd="0" presId="urn:microsoft.com/office/officeart/2008/layout/SquareAccentList"/>
    <dgm:cxn modelId="{500EFBF2-3F25-4251-96A4-A67D1B48D77D}" type="presParOf" srcId="{C0B3A5BF-1C13-4C77-AEE9-F235CE447058}" destId="{3910F06F-5A34-4E07-B758-DB1FB44BB384}" srcOrd="1" destOrd="0" presId="urn:microsoft.com/office/officeart/2008/layout/SquareAccentList"/>
    <dgm:cxn modelId="{516FD42A-CAB3-4EF3-AFC8-28CD43DB5E11}" type="presParOf" srcId="{3910F06F-5A34-4E07-B758-DB1FB44BB384}" destId="{E07DBABF-C74B-4D44-B09E-FA8CDC5BB482}" srcOrd="0" destOrd="0" presId="urn:microsoft.com/office/officeart/2008/layout/SquareAccentList"/>
    <dgm:cxn modelId="{7C5E49BA-E65A-4750-A800-0487FCB881EC}" type="presParOf" srcId="{3910F06F-5A34-4E07-B758-DB1FB44BB384}" destId="{421C01CF-FEA7-41E2-933C-6136FEAC6850}" srcOrd="1" destOrd="0" presId="urn:microsoft.com/office/officeart/2008/layout/SquareAccentList"/>
    <dgm:cxn modelId="{E028C50C-C20B-4C04-B6C4-DF183F522FA4}" type="presParOf" srcId="{B9CBC271-08E1-44C9-B817-3F75B25C1EC3}" destId="{27305D45-43B7-4000-89FE-BA2A2992D0E3}" srcOrd="1" destOrd="0" presId="urn:microsoft.com/office/officeart/2008/layout/SquareAccentList"/>
    <dgm:cxn modelId="{7DC8E90B-42EC-4CDC-893C-756BEBDD0BC4}" type="presParOf" srcId="{27305D45-43B7-4000-89FE-BA2A2992D0E3}" destId="{6A726BA2-E049-42A0-8F1F-92F119B59CBA}" srcOrd="0" destOrd="0" presId="urn:microsoft.com/office/officeart/2008/layout/SquareAccentList"/>
    <dgm:cxn modelId="{2BC35FE2-CE6F-4198-A710-D56D60B1D47D}" type="presParOf" srcId="{6A726BA2-E049-42A0-8F1F-92F119B59CBA}" destId="{53D95E82-47B3-4268-9562-6DB720B9A441}" srcOrd="0" destOrd="0" presId="urn:microsoft.com/office/officeart/2008/layout/SquareAccentList"/>
    <dgm:cxn modelId="{2B52D58F-09C1-4580-9D35-643483D7919B}" type="presParOf" srcId="{6A726BA2-E049-42A0-8F1F-92F119B59CBA}" destId="{15033F9D-AC32-4B65-95BD-BF7BD8807A27}" srcOrd="1" destOrd="0" presId="urn:microsoft.com/office/officeart/2008/layout/SquareAccentList"/>
    <dgm:cxn modelId="{8CC795C0-D38B-4904-91CD-35A39A9E9FC2}" type="presParOf" srcId="{6A726BA2-E049-42A0-8F1F-92F119B59CBA}" destId="{888B0EF3-1B7C-44DA-8404-56AB2A181BD6}" srcOrd="2" destOrd="0" presId="urn:microsoft.com/office/officeart/2008/layout/SquareAccentList"/>
    <dgm:cxn modelId="{B52F968F-E64D-43C7-AE52-67D74CBD5C0C}" type="presParOf" srcId="{27305D45-43B7-4000-89FE-BA2A2992D0E3}" destId="{D7936FCC-2ACC-400D-B633-1924DDFDADF3}" srcOrd="1" destOrd="0" presId="urn:microsoft.com/office/officeart/2008/layout/SquareAccentList"/>
    <dgm:cxn modelId="{F99D56FF-7FAB-4A3C-98DC-2E2BC2F9EB79}" type="presParOf" srcId="{D7936FCC-2ACC-400D-B633-1924DDFDADF3}" destId="{61093549-10E2-421C-8EA7-6F425668849D}" srcOrd="0" destOrd="0" presId="urn:microsoft.com/office/officeart/2008/layout/SquareAccentList"/>
    <dgm:cxn modelId="{8D407280-56B0-462B-8FA9-0670568FBE64}" type="presParOf" srcId="{61093549-10E2-421C-8EA7-6F425668849D}" destId="{F978E73C-D538-4878-B2C6-31FD5907F754}" srcOrd="0" destOrd="0" presId="urn:microsoft.com/office/officeart/2008/layout/SquareAccentList"/>
    <dgm:cxn modelId="{028F8DCD-3AB3-4F5B-902C-720BBE7D5F06}" type="presParOf" srcId="{61093549-10E2-421C-8EA7-6F425668849D}" destId="{D551C0DC-043B-4FCF-947E-292CD83E53B2}" srcOrd="1" destOrd="0" presId="urn:microsoft.com/office/officeart/2008/layout/SquareAccentList"/>
    <dgm:cxn modelId="{9D11C5B0-A898-4BCC-A0B4-2DE2261267E4}" type="presParOf" srcId="{D7936FCC-2ACC-400D-B633-1924DDFDADF3}" destId="{A9657600-FB4A-4C7E-8E30-37922D7930A8}" srcOrd="1" destOrd="0" presId="urn:microsoft.com/office/officeart/2008/layout/SquareAccentList"/>
    <dgm:cxn modelId="{DDDD6EB9-FB74-466D-A845-4166D09EF1C5}" type="presParOf" srcId="{A9657600-FB4A-4C7E-8E30-37922D7930A8}" destId="{C41ADDF7-2651-4A6E-815C-D45935BCC1C3}" srcOrd="0" destOrd="0" presId="urn:microsoft.com/office/officeart/2008/layout/SquareAccentList"/>
    <dgm:cxn modelId="{ECBD9A50-165E-4631-BE94-645B16B05D43}" type="presParOf" srcId="{A9657600-FB4A-4C7E-8E30-37922D7930A8}" destId="{B2D5799C-FABD-4B3A-B4D2-CA0796E36F82}" srcOrd="1" destOrd="0" presId="urn:microsoft.com/office/officeart/2008/layout/SquareAccentList"/>
    <dgm:cxn modelId="{1D4C1E48-F33F-4FDE-8425-EAAE921BD526}" type="presParOf" srcId="{D7936FCC-2ACC-400D-B633-1924DDFDADF3}" destId="{0D9B90FA-B832-4CB9-8055-263651D1BCCE}" srcOrd="2" destOrd="0" presId="urn:microsoft.com/office/officeart/2008/layout/SquareAccentList"/>
    <dgm:cxn modelId="{6992FFB2-223A-4E5D-A1B3-86E9565F22D0}" type="presParOf" srcId="{0D9B90FA-B832-4CB9-8055-263651D1BCCE}" destId="{31614F89-B14B-45EB-8B01-604ADCA130E0}" srcOrd="0" destOrd="0" presId="urn:microsoft.com/office/officeart/2008/layout/SquareAccentList"/>
    <dgm:cxn modelId="{5C487944-71CB-41F5-9256-66C5452D5605}" type="presParOf" srcId="{0D9B90FA-B832-4CB9-8055-263651D1BCCE}" destId="{261FFD88-372E-4601-B9C4-87B047391ACA}" srcOrd="1" destOrd="0" presId="urn:microsoft.com/office/officeart/2008/layout/SquareAccentList"/>
    <dgm:cxn modelId="{EEDF9973-9396-48AB-AE43-D9A651CAF6FA}" type="presParOf" srcId="{D7936FCC-2ACC-400D-B633-1924DDFDADF3}" destId="{88BC81A4-8BC0-477C-8E8E-034C94C326B7}" srcOrd="3" destOrd="0" presId="urn:microsoft.com/office/officeart/2008/layout/SquareAccentList"/>
    <dgm:cxn modelId="{F6B24D7B-11CC-480C-BF62-358550D248C7}" type="presParOf" srcId="{88BC81A4-8BC0-477C-8E8E-034C94C326B7}" destId="{83CC3F31-2203-416A-8533-599CFE304F9A}" srcOrd="0" destOrd="0" presId="urn:microsoft.com/office/officeart/2008/layout/SquareAccentList"/>
    <dgm:cxn modelId="{BFE5FEA1-15E8-4C8F-8BB2-F97464F20CEE}" type="presParOf" srcId="{88BC81A4-8BC0-477C-8E8E-034C94C326B7}" destId="{B73B3AAA-B1F2-46A0-98C1-A29F5038989E}"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48AFFEE-CCFD-4C15-9C3C-EF30929B0C84}"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CO"/>
        </a:p>
      </dgm:t>
    </dgm:pt>
    <dgm:pt modelId="{D73FB656-A6D4-4F6D-9B27-47D80EC059C1}">
      <dgm:prSet phldrT="[Texto]" custT="1"/>
      <dgm:spPr/>
      <dgm:t>
        <a:bodyPr/>
        <a:lstStyle/>
        <a:p>
          <a:r>
            <a:rPr lang="es-CO" sz="5400" b="1" cap="none" spc="0" dirty="0" smtClean="0">
              <a:ln w="6600">
                <a:solidFill>
                  <a:schemeClr val="accent2"/>
                </a:solidFill>
                <a:prstDash val="solid"/>
              </a:ln>
              <a:solidFill>
                <a:srgbClr val="FFFFFF"/>
              </a:solidFill>
              <a:effectLst>
                <a:outerShdw dist="38100" dir="2700000" algn="tl" rotWithShape="0">
                  <a:schemeClr val="accent2"/>
                </a:outerShdw>
              </a:effectLst>
            </a:rPr>
            <a:t>Objetivo General</a:t>
          </a:r>
          <a:endParaRPr lang="es-CO" sz="5400" b="1" cap="none" spc="0" dirty="0">
            <a:ln w="6600">
              <a:solidFill>
                <a:schemeClr val="accent2"/>
              </a:solidFill>
              <a:prstDash val="solid"/>
            </a:ln>
            <a:solidFill>
              <a:srgbClr val="FFFFFF"/>
            </a:solidFill>
            <a:effectLst>
              <a:outerShdw dist="38100" dir="2700000" algn="tl" rotWithShape="0">
                <a:schemeClr val="accent2"/>
              </a:outerShdw>
            </a:effectLst>
          </a:endParaRPr>
        </a:p>
      </dgm:t>
    </dgm:pt>
    <dgm:pt modelId="{0F9C97FA-78DF-43A0-9C1B-263D54790661}" type="parTrans" cxnId="{C9A024B6-A0D2-45E7-AEC7-B2F4F600E962}">
      <dgm:prSet/>
      <dgm:spPr/>
      <dgm:t>
        <a:bodyPr/>
        <a:lstStyle/>
        <a:p>
          <a:endParaRPr lang="es-CO"/>
        </a:p>
      </dgm:t>
    </dgm:pt>
    <dgm:pt modelId="{BC54679D-EF22-481F-B679-C7B34EECF064}" type="sibTrans" cxnId="{C9A024B6-A0D2-45E7-AEC7-B2F4F600E962}">
      <dgm:prSet/>
      <dgm:spPr/>
      <dgm:t>
        <a:bodyPr/>
        <a:lstStyle/>
        <a:p>
          <a:endParaRPr lang="es-CO"/>
        </a:p>
      </dgm:t>
    </dgm:pt>
    <dgm:pt modelId="{46105484-F90A-4F3B-A537-6B64B6B47786}">
      <dgm:prSet phldrT="[Texto]"/>
      <dgm:spPr/>
      <dgm:t>
        <a:bodyPr/>
        <a:lstStyle/>
        <a:p>
          <a:r>
            <a:rPr lang="es-EC" dirty="0" smtClean="0"/>
            <a:t>Analizar la existencia de relaciones y diferencias entre los atributos intrínsecos de calidad percibida y la intención de compra de pan integral en Quito.</a:t>
          </a:r>
          <a:endParaRPr lang="es-CO" dirty="0"/>
        </a:p>
      </dgm:t>
    </dgm:pt>
    <dgm:pt modelId="{145657B3-C5B7-45A1-B928-01796856AE20}" type="parTrans" cxnId="{3770AE1E-4A71-4A39-9CFB-B5B789D648CA}">
      <dgm:prSet/>
      <dgm:spPr/>
      <dgm:t>
        <a:bodyPr/>
        <a:lstStyle/>
        <a:p>
          <a:endParaRPr lang="es-CO"/>
        </a:p>
      </dgm:t>
    </dgm:pt>
    <dgm:pt modelId="{72FBB327-5F96-4212-9040-8F955283D8E4}" type="sibTrans" cxnId="{3770AE1E-4A71-4A39-9CFB-B5B789D648CA}">
      <dgm:prSet/>
      <dgm:spPr/>
      <dgm:t>
        <a:bodyPr/>
        <a:lstStyle/>
        <a:p>
          <a:endParaRPr lang="es-CO"/>
        </a:p>
      </dgm:t>
    </dgm:pt>
    <dgm:pt modelId="{E65FABC0-CB69-44A5-B536-D4EE28B5E4FD}">
      <dgm:prSet phldrT="[Texto]" custT="1"/>
      <dgm:spPr/>
      <dgm:t>
        <a:bodyPr/>
        <a:lstStyle/>
        <a:p>
          <a:r>
            <a:rPr lang="es-CO" sz="4800" b="1" cap="none" spc="0" dirty="0" smtClean="0">
              <a:ln w="6600">
                <a:solidFill>
                  <a:schemeClr val="accent2"/>
                </a:solidFill>
                <a:prstDash val="solid"/>
              </a:ln>
              <a:solidFill>
                <a:srgbClr val="FFFFFF"/>
              </a:solidFill>
              <a:effectLst>
                <a:outerShdw dist="38100" dir="2700000" algn="tl" rotWithShape="0">
                  <a:schemeClr val="accent2"/>
                </a:outerShdw>
              </a:effectLst>
            </a:rPr>
            <a:t>Objetivos Específicos</a:t>
          </a:r>
          <a:endParaRPr lang="es-CO" sz="4800" b="1" cap="none" spc="0" dirty="0">
            <a:ln w="6600">
              <a:solidFill>
                <a:schemeClr val="accent2"/>
              </a:solidFill>
              <a:prstDash val="solid"/>
            </a:ln>
            <a:solidFill>
              <a:srgbClr val="FFFFFF"/>
            </a:solidFill>
            <a:effectLst>
              <a:outerShdw dist="38100" dir="2700000" algn="tl" rotWithShape="0">
                <a:schemeClr val="accent2"/>
              </a:outerShdw>
            </a:effectLst>
          </a:endParaRPr>
        </a:p>
      </dgm:t>
    </dgm:pt>
    <dgm:pt modelId="{4DB9483F-38EF-4E0F-BF58-900C34B49F24}" type="parTrans" cxnId="{C15BF006-6101-427B-8DEA-B6B40536D79F}">
      <dgm:prSet/>
      <dgm:spPr/>
      <dgm:t>
        <a:bodyPr/>
        <a:lstStyle/>
        <a:p>
          <a:endParaRPr lang="es-CO"/>
        </a:p>
      </dgm:t>
    </dgm:pt>
    <dgm:pt modelId="{D9E3CDC2-4A98-4276-8986-2FCD3FB0BDE0}" type="sibTrans" cxnId="{C15BF006-6101-427B-8DEA-B6B40536D79F}">
      <dgm:prSet/>
      <dgm:spPr/>
      <dgm:t>
        <a:bodyPr/>
        <a:lstStyle/>
        <a:p>
          <a:endParaRPr lang="es-CO"/>
        </a:p>
      </dgm:t>
    </dgm:pt>
    <dgm:pt modelId="{37319E5F-8748-4E9A-B1E2-7F2322696BFF}">
      <dgm:prSet phldrT="[Texto]" custT="1"/>
      <dgm:spPr/>
      <dgm:t>
        <a:bodyPr/>
        <a:lstStyle/>
        <a:p>
          <a:r>
            <a:rPr lang="es-EC" sz="1600" dirty="0" smtClean="0"/>
            <a:t>Identificar la existencia de relación entre los atributos intrínsecos de calidad percibida y la intención de compra en los consumidores de pan integral en Quito. </a:t>
          </a:r>
          <a:endParaRPr lang="es-CO" sz="1600" dirty="0" smtClean="0"/>
        </a:p>
      </dgm:t>
    </dgm:pt>
    <dgm:pt modelId="{6F80633C-C248-455C-9852-F38DAF489F56}" type="parTrans" cxnId="{1B9F6C1E-DFE2-47E9-BE95-413BA2414086}">
      <dgm:prSet/>
      <dgm:spPr/>
      <dgm:t>
        <a:bodyPr/>
        <a:lstStyle/>
        <a:p>
          <a:endParaRPr lang="es-CO"/>
        </a:p>
      </dgm:t>
    </dgm:pt>
    <dgm:pt modelId="{B1302A09-31FB-408E-B1DC-DEE1B6EE9053}" type="sibTrans" cxnId="{1B9F6C1E-DFE2-47E9-BE95-413BA2414086}">
      <dgm:prSet/>
      <dgm:spPr/>
      <dgm:t>
        <a:bodyPr/>
        <a:lstStyle/>
        <a:p>
          <a:endParaRPr lang="es-CO"/>
        </a:p>
      </dgm:t>
    </dgm:pt>
    <dgm:pt modelId="{3F95ED56-7129-426F-870B-FF5C250A361E}">
      <dgm:prSet phldrT="[Texto]" custT="1"/>
      <dgm:spPr/>
      <dgm:t>
        <a:bodyPr/>
        <a:lstStyle/>
        <a:p>
          <a:r>
            <a:rPr lang="es-EC" sz="1600" dirty="0" smtClean="0"/>
            <a:t>Conocer la presencia de diferencias entre la influencia de los atributos de calidad percibida y la intención de compra de pan integral respecto al sexo.</a:t>
          </a:r>
          <a:endParaRPr lang="es-CO" sz="1600" dirty="0"/>
        </a:p>
      </dgm:t>
    </dgm:pt>
    <dgm:pt modelId="{FAE5286A-9EEC-42C7-8FF1-84E1CC9F7802}" type="parTrans" cxnId="{E9581DDB-400E-40CC-8F2D-108090DCA852}">
      <dgm:prSet/>
      <dgm:spPr/>
      <dgm:t>
        <a:bodyPr/>
        <a:lstStyle/>
        <a:p>
          <a:endParaRPr lang="es-CO"/>
        </a:p>
      </dgm:t>
    </dgm:pt>
    <dgm:pt modelId="{A7AF5DFD-C53F-488F-9256-1D5E11AB6C0E}" type="sibTrans" cxnId="{E9581DDB-400E-40CC-8F2D-108090DCA852}">
      <dgm:prSet/>
      <dgm:spPr/>
      <dgm:t>
        <a:bodyPr/>
        <a:lstStyle/>
        <a:p>
          <a:endParaRPr lang="es-CO"/>
        </a:p>
      </dgm:t>
    </dgm:pt>
    <dgm:pt modelId="{F2CC1896-5453-4832-85A4-BCD81E84270E}">
      <dgm:prSet phldrT="[Texto]" custT="1"/>
      <dgm:spPr/>
      <dgm:t>
        <a:bodyPr/>
        <a:lstStyle/>
        <a:p>
          <a:r>
            <a:rPr lang="es-EC" sz="1600" dirty="0" smtClean="0"/>
            <a:t>Conocer la presencia de diferencias entre la influencia de los atributos de calidad percibida y la intención de compra de pan integral respecto a la edad.</a:t>
          </a:r>
          <a:endParaRPr lang="es-CO" sz="1600" dirty="0"/>
        </a:p>
      </dgm:t>
    </dgm:pt>
    <dgm:pt modelId="{ACC4348D-8802-4D8C-B97D-D60FFCAF1246}" type="parTrans" cxnId="{6329BB1C-B1E3-44FD-8366-C6512D6F9E30}">
      <dgm:prSet/>
      <dgm:spPr/>
      <dgm:t>
        <a:bodyPr/>
        <a:lstStyle/>
        <a:p>
          <a:endParaRPr lang="es-CO"/>
        </a:p>
      </dgm:t>
    </dgm:pt>
    <dgm:pt modelId="{CBEB1E5E-73F8-4C37-BF59-D3C4E879B338}" type="sibTrans" cxnId="{6329BB1C-B1E3-44FD-8366-C6512D6F9E30}">
      <dgm:prSet/>
      <dgm:spPr/>
      <dgm:t>
        <a:bodyPr/>
        <a:lstStyle/>
        <a:p>
          <a:endParaRPr lang="es-CO"/>
        </a:p>
      </dgm:t>
    </dgm:pt>
    <dgm:pt modelId="{CD1141A8-14DD-46C7-B2CB-B60EF3BB6B66}">
      <dgm:prSet custT="1"/>
      <dgm:spPr/>
      <dgm:t>
        <a:bodyPr/>
        <a:lstStyle/>
        <a:p>
          <a:r>
            <a:rPr lang="es-EC" sz="1600" dirty="0" smtClean="0"/>
            <a:t>Conocer la presencia de diferencias entre la influencia de los atributos de calidad percibida y la intención de compra de pan integral respecto a la administración zonal.</a:t>
          </a:r>
          <a:endParaRPr lang="es-CO" sz="1600" dirty="0"/>
        </a:p>
      </dgm:t>
    </dgm:pt>
    <dgm:pt modelId="{AB08EFA0-0CC0-4804-8672-42B75F34E7AD}" type="parTrans" cxnId="{ABF80201-8F68-4AF7-BEB2-8892B823AB02}">
      <dgm:prSet/>
      <dgm:spPr/>
      <dgm:t>
        <a:bodyPr/>
        <a:lstStyle/>
        <a:p>
          <a:endParaRPr lang="es-CO"/>
        </a:p>
      </dgm:t>
    </dgm:pt>
    <dgm:pt modelId="{BDC63525-899B-4CE1-91C1-572F2D4F85A0}" type="sibTrans" cxnId="{ABF80201-8F68-4AF7-BEB2-8892B823AB02}">
      <dgm:prSet/>
      <dgm:spPr/>
      <dgm:t>
        <a:bodyPr/>
        <a:lstStyle/>
        <a:p>
          <a:endParaRPr lang="es-CO"/>
        </a:p>
      </dgm:t>
    </dgm:pt>
    <dgm:pt modelId="{B9CBC271-08E1-44C9-B817-3F75B25C1EC3}" type="pres">
      <dgm:prSet presAssocID="{548AFFEE-CCFD-4C15-9C3C-EF30929B0C84}" presName="layout" presStyleCnt="0">
        <dgm:presLayoutVars>
          <dgm:chMax/>
          <dgm:chPref/>
          <dgm:dir/>
          <dgm:resizeHandles/>
        </dgm:presLayoutVars>
      </dgm:prSet>
      <dgm:spPr/>
      <dgm:t>
        <a:bodyPr/>
        <a:lstStyle/>
        <a:p>
          <a:endParaRPr lang="es-CO"/>
        </a:p>
      </dgm:t>
    </dgm:pt>
    <dgm:pt modelId="{EC647CAC-1247-4DD6-A09A-8F70FA6EDC43}" type="pres">
      <dgm:prSet presAssocID="{D73FB656-A6D4-4F6D-9B27-47D80EC059C1}" presName="root" presStyleCnt="0">
        <dgm:presLayoutVars>
          <dgm:chMax/>
          <dgm:chPref/>
        </dgm:presLayoutVars>
      </dgm:prSet>
      <dgm:spPr/>
    </dgm:pt>
    <dgm:pt modelId="{34BB3578-5371-44C0-841A-6455315A985A}" type="pres">
      <dgm:prSet presAssocID="{D73FB656-A6D4-4F6D-9B27-47D80EC059C1}" presName="rootComposite" presStyleCnt="0">
        <dgm:presLayoutVars/>
      </dgm:prSet>
      <dgm:spPr/>
    </dgm:pt>
    <dgm:pt modelId="{88C10C7B-1AFB-4ADA-A4D0-95A421552CF1}" type="pres">
      <dgm:prSet presAssocID="{D73FB656-A6D4-4F6D-9B27-47D80EC059C1}" presName="ParentAccent" presStyleLbl="alignNode1" presStyleIdx="0" presStyleCnt="2"/>
      <dgm:spPr/>
    </dgm:pt>
    <dgm:pt modelId="{F2F9276F-12FC-423C-8A7C-91E0980DB1B2}" type="pres">
      <dgm:prSet presAssocID="{D73FB656-A6D4-4F6D-9B27-47D80EC059C1}" presName="ParentSmallAccent" presStyleLbl="fgAcc1" presStyleIdx="0" presStyleCnt="2"/>
      <dgm:spPr/>
    </dgm:pt>
    <dgm:pt modelId="{4B068F2A-35DD-445F-B7B9-5AF2F7BFB786}" type="pres">
      <dgm:prSet presAssocID="{D73FB656-A6D4-4F6D-9B27-47D80EC059C1}" presName="Parent" presStyleLbl="revTx" presStyleIdx="0" presStyleCnt="7">
        <dgm:presLayoutVars>
          <dgm:chMax/>
          <dgm:chPref val="4"/>
          <dgm:bulletEnabled val="1"/>
        </dgm:presLayoutVars>
      </dgm:prSet>
      <dgm:spPr/>
      <dgm:t>
        <a:bodyPr/>
        <a:lstStyle/>
        <a:p>
          <a:endParaRPr lang="es-CO"/>
        </a:p>
      </dgm:t>
    </dgm:pt>
    <dgm:pt modelId="{C0B3A5BF-1C13-4C77-AEE9-F235CE447058}" type="pres">
      <dgm:prSet presAssocID="{D73FB656-A6D4-4F6D-9B27-47D80EC059C1}" presName="childShape" presStyleCnt="0">
        <dgm:presLayoutVars>
          <dgm:chMax val="0"/>
          <dgm:chPref val="0"/>
        </dgm:presLayoutVars>
      </dgm:prSet>
      <dgm:spPr/>
    </dgm:pt>
    <dgm:pt modelId="{4CF564CC-A885-4C9E-B876-D215DF1BCD40}" type="pres">
      <dgm:prSet presAssocID="{46105484-F90A-4F3B-A537-6B64B6B47786}" presName="childComposite" presStyleCnt="0">
        <dgm:presLayoutVars>
          <dgm:chMax val="0"/>
          <dgm:chPref val="0"/>
        </dgm:presLayoutVars>
      </dgm:prSet>
      <dgm:spPr/>
    </dgm:pt>
    <dgm:pt modelId="{390F86D7-A068-4744-AD8A-4B14BAA4C888}" type="pres">
      <dgm:prSet presAssocID="{46105484-F90A-4F3B-A537-6B64B6B47786}" presName="ChildAccent" presStyleLbl="solidFgAcc1" presStyleIdx="0" presStyleCnt="5"/>
      <dgm:spPr/>
    </dgm:pt>
    <dgm:pt modelId="{3B74698D-A2E3-4DA5-8180-C830076E6736}" type="pres">
      <dgm:prSet presAssocID="{46105484-F90A-4F3B-A537-6B64B6B47786}" presName="Child" presStyleLbl="revTx" presStyleIdx="1" presStyleCnt="7">
        <dgm:presLayoutVars>
          <dgm:chMax val="0"/>
          <dgm:chPref val="0"/>
          <dgm:bulletEnabled val="1"/>
        </dgm:presLayoutVars>
      </dgm:prSet>
      <dgm:spPr/>
      <dgm:t>
        <a:bodyPr/>
        <a:lstStyle/>
        <a:p>
          <a:endParaRPr lang="es-CO"/>
        </a:p>
      </dgm:t>
    </dgm:pt>
    <dgm:pt modelId="{27305D45-43B7-4000-89FE-BA2A2992D0E3}" type="pres">
      <dgm:prSet presAssocID="{E65FABC0-CB69-44A5-B536-D4EE28B5E4FD}" presName="root" presStyleCnt="0">
        <dgm:presLayoutVars>
          <dgm:chMax/>
          <dgm:chPref/>
        </dgm:presLayoutVars>
      </dgm:prSet>
      <dgm:spPr/>
    </dgm:pt>
    <dgm:pt modelId="{6A726BA2-E049-42A0-8F1F-92F119B59CBA}" type="pres">
      <dgm:prSet presAssocID="{E65FABC0-CB69-44A5-B536-D4EE28B5E4FD}" presName="rootComposite" presStyleCnt="0">
        <dgm:presLayoutVars/>
      </dgm:prSet>
      <dgm:spPr/>
    </dgm:pt>
    <dgm:pt modelId="{53D95E82-47B3-4268-9562-6DB720B9A441}" type="pres">
      <dgm:prSet presAssocID="{E65FABC0-CB69-44A5-B536-D4EE28B5E4FD}" presName="ParentAccent" presStyleLbl="alignNode1" presStyleIdx="1" presStyleCnt="2"/>
      <dgm:spPr/>
    </dgm:pt>
    <dgm:pt modelId="{15033F9D-AC32-4B65-95BD-BF7BD8807A27}" type="pres">
      <dgm:prSet presAssocID="{E65FABC0-CB69-44A5-B536-D4EE28B5E4FD}" presName="ParentSmallAccent" presStyleLbl="fgAcc1" presStyleIdx="1" presStyleCnt="2"/>
      <dgm:spPr/>
    </dgm:pt>
    <dgm:pt modelId="{888B0EF3-1B7C-44DA-8404-56AB2A181BD6}" type="pres">
      <dgm:prSet presAssocID="{E65FABC0-CB69-44A5-B536-D4EE28B5E4FD}" presName="Parent" presStyleLbl="revTx" presStyleIdx="2" presStyleCnt="7" custScaleX="106077">
        <dgm:presLayoutVars>
          <dgm:chMax/>
          <dgm:chPref val="4"/>
          <dgm:bulletEnabled val="1"/>
        </dgm:presLayoutVars>
      </dgm:prSet>
      <dgm:spPr/>
      <dgm:t>
        <a:bodyPr/>
        <a:lstStyle/>
        <a:p>
          <a:endParaRPr lang="es-CO"/>
        </a:p>
      </dgm:t>
    </dgm:pt>
    <dgm:pt modelId="{D7936FCC-2ACC-400D-B633-1924DDFDADF3}" type="pres">
      <dgm:prSet presAssocID="{E65FABC0-CB69-44A5-B536-D4EE28B5E4FD}" presName="childShape" presStyleCnt="0">
        <dgm:presLayoutVars>
          <dgm:chMax val="0"/>
          <dgm:chPref val="0"/>
        </dgm:presLayoutVars>
      </dgm:prSet>
      <dgm:spPr/>
    </dgm:pt>
    <dgm:pt modelId="{61093549-10E2-421C-8EA7-6F425668849D}" type="pres">
      <dgm:prSet presAssocID="{37319E5F-8748-4E9A-B1E2-7F2322696BFF}" presName="childComposite" presStyleCnt="0">
        <dgm:presLayoutVars>
          <dgm:chMax val="0"/>
          <dgm:chPref val="0"/>
        </dgm:presLayoutVars>
      </dgm:prSet>
      <dgm:spPr/>
    </dgm:pt>
    <dgm:pt modelId="{F978E73C-D538-4878-B2C6-31FD5907F754}" type="pres">
      <dgm:prSet presAssocID="{37319E5F-8748-4E9A-B1E2-7F2322696BFF}" presName="ChildAccent" presStyleLbl="solidFgAcc1" presStyleIdx="1" presStyleCnt="5"/>
      <dgm:spPr/>
    </dgm:pt>
    <dgm:pt modelId="{D551C0DC-043B-4FCF-947E-292CD83E53B2}" type="pres">
      <dgm:prSet presAssocID="{37319E5F-8748-4E9A-B1E2-7F2322696BFF}" presName="Child" presStyleLbl="revTx" presStyleIdx="3" presStyleCnt="7" custLinFactNeighborY="-6056">
        <dgm:presLayoutVars>
          <dgm:chMax val="0"/>
          <dgm:chPref val="0"/>
          <dgm:bulletEnabled val="1"/>
        </dgm:presLayoutVars>
      </dgm:prSet>
      <dgm:spPr/>
      <dgm:t>
        <a:bodyPr/>
        <a:lstStyle/>
        <a:p>
          <a:endParaRPr lang="es-CO"/>
        </a:p>
      </dgm:t>
    </dgm:pt>
    <dgm:pt modelId="{A9657600-FB4A-4C7E-8E30-37922D7930A8}" type="pres">
      <dgm:prSet presAssocID="{3F95ED56-7129-426F-870B-FF5C250A361E}" presName="childComposite" presStyleCnt="0">
        <dgm:presLayoutVars>
          <dgm:chMax val="0"/>
          <dgm:chPref val="0"/>
        </dgm:presLayoutVars>
      </dgm:prSet>
      <dgm:spPr/>
    </dgm:pt>
    <dgm:pt modelId="{C41ADDF7-2651-4A6E-815C-D45935BCC1C3}" type="pres">
      <dgm:prSet presAssocID="{3F95ED56-7129-426F-870B-FF5C250A361E}" presName="ChildAccent" presStyleLbl="solidFgAcc1" presStyleIdx="2" presStyleCnt="5"/>
      <dgm:spPr/>
    </dgm:pt>
    <dgm:pt modelId="{B2D5799C-FABD-4B3A-B4D2-CA0796E36F82}" type="pres">
      <dgm:prSet presAssocID="{3F95ED56-7129-426F-870B-FF5C250A361E}" presName="Child" presStyleLbl="revTx" presStyleIdx="4" presStyleCnt="7" custLinFactNeighborY="-6056">
        <dgm:presLayoutVars>
          <dgm:chMax val="0"/>
          <dgm:chPref val="0"/>
          <dgm:bulletEnabled val="1"/>
        </dgm:presLayoutVars>
      </dgm:prSet>
      <dgm:spPr/>
      <dgm:t>
        <a:bodyPr/>
        <a:lstStyle/>
        <a:p>
          <a:endParaRPr lang="es-CO"/>
        </a:p>
      </dgm:t>
    </dgm:pt>
    <dgm:pt modelId="{0D9B90FA-B832-4CB9-8055-263651D1BCCE}" type="pres">
      <dgm:prSet presAssocID="{F2CC1896-5453-4832-85A4-BCD81E84270E}" presName="childComposite" presStyleCnt="0">
        <dgm:presLayoutVars>
          <dgm:chMax val="0"/>
          <dgm:chPref val="0"/>
        </dgm:presLayoutVars>
      </dgm:prSet>
      <dgm:spPr/>
    </dgm:pt>
    <dgm:pt modelId="{31614F89-B14B-45EB-8B01-604ADCA130E0}" type="pres">
      <dgm:prSet presAssocID="{F2CC1896-5453-4832-85A4-BCD81E84270E}" presName="ChildAccent" presStyleLbl="solidFgAcc1" presStyleIdx="3" presStyleCnt="5"/>
      <dgm:spPr/>
    </dgm:pt>
    <dgm:pt modelId="{261FFD88-372E-4601-B9C4-87B047391ACA}" type="pres">
      <dgm:prSet presAssocID="{F2CC1896-5453-4832-85A4-BCD81E84270E}" presName="Child" presStyleLbl="revTx" presStyleIdx="5" presStyleCnt="7" custLinFactNeighborY="-6056">
        <dgm:presLayoutVars>
          <dgm:chMax val="0"/>
          <dgm:chPref val="0"/>
          <dgm:bulletEnabled val="1"/>
        </dgm:presLayoutVars>
      </dgm:prSet>
      <dgm:spPr/>
      <dgm:t>
        <a:bodyPr/>
        <a:lstStyle/>
        <a:p>
          <a:endParaRPr lang="es-CO"/>
        </a:p>
      </dgm:t>
    </dgm:pt>
    <dgm:pt modelId="{88BC81A4-8BC0-477C-8E8E-034C94C326B7}" type="pres">
      <dgm:prSet presAssocID="{CD1141A8-14DD-46C7-B2CB-B60EF3BB6B66}" presName="childComposite" presStyleCnt="0">
        <dgm:presLayoutVars>
          <dgm:chMax val="0"/>
          <dgm:chPref val="0"/>
        </dgm:presLayoutVars>
      </dgm:prSet>
      <dgm:spPr/>
    </dgm:pt>
    <dgm:pt modelId="{83CC3F31-2203-416A-8533-599CFE304F9A}" type="pres">
      <dgm:prSet presAssocID="{CD1141A8-14DD-46C7-B2CB-B60EF3BB6B66}" presName="ChildAccent" presStyleLbl="solidFgAcc1" presStyleIdx="4" presStyleCnt="5"/>
      <dgm:spPr/>
    </dgm:pt>
    <dgm:pt modelId="{B73B3AAA-B1F2-46A0-98C1-A29F5038989E}" type="pres">
      <dgm:prSet presAssocID="{CD1141A8-14DD-46C7-B2CB-B60EF3BB6B66}" presName="Child" presStyleLbl="revTx" presStyleIdx="6" presStyleCnt="7" custLinFactNeighborY="-6056">
        <dgm:presLayoutVars>
          <dgm:chMax val="0"/>
          <dgm:chPref val="0"/>
          <dgm:bulletEnabled val="1"/>
        </dgm:presLayoutVars>
      </dgm:prSet>
      <dgm:spPr/>
      <dgm:t>
        <a:bodyPr/>
        <a:lstStyle/>
        <a:p>
          <a:endParaRPr lang="es-CO"/>
        </a:p>
      </dgm:t>
    </dgm:pt>
  </dgm:ptLst>
  <dgm:cxnLst>
    <dgm:cxn modelId="{C9A024B6-A0D2-45E7-AEC7-B2F4F600E962}" srcId="{548AFFEE-CCFD-4C15-9C3C-EF30929B0C84}" destId="{D73FB656-A6D4-4F6D-9B27-47D80EC059C1}" srcOrd="0" destOrd="0" parTransId="{0F9C97FA-78DF-43A0-9C1B-263D54790661}" sibTransId="{BC54679D-EF22-481F-B679-C7B34EECF064}"/>
    <dgm:cxn modelId="{ABF80201-8F68-4AF7-BEB2-8892B823AB02}" srcId="{E65FABC0-CB69-44A5-B536-D4EE28B5E4FD}" destId="{CD1141A8-14DD-46C7-B2CB-B60EF3BB6B66}" srcOrd="3" destOrd="0" parTransId="{AB08EFA0-0CC0-4804-8672-42B75F34E7AD}" sibTransId="{BDC63525-899B-4CE1-91C1-572F2D4F85A0}"/>
    <dgm:cxn modelId="{32C8E6F3-C24B-4581-A551-68B4743C01A9}" type="presOf" srcId="{CD1141A8-14DD-46C7-B2CB-B60EF3BB6B66}" destId="{B73B3AAA-B1F2-46A0-98C1-A29F5038989E}" srcOrd="0" destOrd="0" presId="urn:microsoft.com/office/officeart/2008/layout/SquareAccentList"/>
    <dgm:cxn modelId="{DE377E65-7F36-45A9-AC62-DE8F09505610}" type="presOf" srcId="{D73FB656-A6D4-4F6D-9B27-47D80EC059C1}" destId="{4B068F2A-35DD-445F-B7B9-5AF2F7BFB786}" srcOrd="0" destOrd="0" presId="urn:microsoft.com/office/officeart/2008/layout/SquareAccentList"/>
    <dgm:cxn modelId="{6329BB1C-B1E3-44FD-8366-C6512D6F9E30}" srcId="{E65FABC0-CB69-44A5-B536-D4EE28B5E4FD}" destId="{F2CC1896-5453-4832-85A4-BCD81E84270E}" srcOrd="2" destOrd="0" parTransId="{ACC4348D-8802-4D8C-B97D-D60FFCAF1246}" sibTransId="{CBEB1E5E-73F8-4C37-BF59-D3C4E879B338}"/>
    <dgm:cxn modelId="{1B9F6C1E-DFE2-47E9-BE95-413BA2414086}" srcId="{E65FABC0-CB69-44A5-B536-D4EE28B5E4FD}" destId="{37319E5F-8748-4E9A-B1E2-7F2322696BFF}" srcOrd="0" destOrd="0" parTransId="{6F80633C-C248-455C-9852-F38DAF489F56}" sibTransId="{B1302A09-31FB-408E-B1DC-DEE1B6EE9053}"/>
    <dgm:cxn modelId="{C15BF006-6101-427B-8DEA-B6B40536D79F}" srcId="{548AFFEE-CCFD-4C15-9C3C-EF30929B0C84}" destId="{E65FABC0-CB69-44A5-B536-D4EE28B5E4FD}" srcOrd="1" destOrd="0" parTransId="{4DB9483F-38EF-4E0F-BF58-900C34B49F24}" sibTransId="{D9E3CDC2-4A98-4276-8986-2FCD3FB0BDE0}"/>
    <dgm:cxn modelId="{277DDAE5-E59D-4040-A326-8BA1C7BA0DF3}" type="presOf" srcId="{3F95ED56-7129-426F-870B-FF5C250A361E}" destId="{B2D5799C-FABD-4B3A-B4D2-CA0796E36F82}" srcOrd="0" destOrd="0" presId="urn:microsoft.com/office/officeart/2008/layout/SquareAccentList"/>
    <dgm:cxn modelId="{E9581DDB-400E-40CC-8F2D-108090DCA852}" srcId="{E65FABC0-CB69-44A5-B536-D4EE28B5E4FD}" destId="{3F95ED56-7129-426F-870B-FF5C250A361E}" srcOrd="1" destOrd="0" parTransId="{FAE5286A-9EEC-42C7-8FF1-84E1CC9F7802}" sibTransId="{A7AF5DFD-C53F-488F-9256-1D5E11AB6C0E}"/>
    <dgm:cxn modelId="{C93BED18-DB8C-43F1-9490-426BAC4F7E89}" type="presOf" srcId="{F2CC1896-5453-4832-85A4-BCD81E84270E}" destId="{261FFD88-372E-4601-B9C4-87B047391ACA}" srcOrd="0" destOrd="0" presId="urn:microsoft.com/office/officeart/2008/layout/SquareAccentList"/>
    <dgm:cxn modelId="{F5B6E179-6939-4C48-AB40-CD794D7FD0DF}" type="presOf" srcId="{E65FABC0-CB69-44A5-B536-D4EE28B5E4FD}" destId="{888B0EF3-1B7C-44DA-8404-56AB2A181BD6}" srcOrd="0" destOrd="0" presId="urn:microsoft.com/office/officeart/2008/layout/SquareAccentList"/>
    <dgm:cxn modelId="{A1C3A158-C8A6-4A90-8E30-50BE968F7E79}" type="presOf" srcId="{37319E5F-8748-4E9A-B1E2-7F2322696BFF}" destId="{D551C0DC-043B-4FCF-947E-292CD83E53B2}" srcOrd="0" destOrd="0" presId="urn:microsoft.com/office/officeart/2008/layout/SquareAccentList"/>
    <dgm:cxn modelId="{3770AE1E-4A71-4A39-9CFB-B5B789D648CA}" srcId="{D73FB656-A6D4-4F6D-9B27-47D80EC059C1}" destId="{46105484-F90A-4F3B-A537-6B64B6B47786}" srcOrd="0" destOrd="0" parTransId="{145657B3-C5B7-45A1-B928-01796856AE20}" sibTransId="{72FBB327-5F96-4212-9040-8F955283D8E4}"/>
    <dgm:cxn modelId="{DFDCA1E5-4AB4-43B4-B9A7-37A9AA9BCED9}" type="presOf" srcId="{548AFFEE-CCFD-4C15-9C3C-EF30929B0C84}" destId="{B9CBC271-08E1-44C9-B817-3F75B25C1EC3}" srcOrd="0" destOrd="0" presId="urn:microsoft.com/office/officeart/2008/layout/SquareAccentList"/>
    <dgm:cxn modelId="{0AC163BD-D03F-4A4A-8550-B8C7E9DB544A}" type="presOf" srcId="{46105484-F90A-4F3B-A537-6B64B6B47786}" destId="{3B74698D-A2E3-4DA5-8180-C830076E6736}" srcOrd="0" destOrd="0" presId="urn:microsoft.com/office/officeart/2008/layout/SquareAccentList"/>
    <dgm:cxn modelId="{EDD5F163-E078-4FF3-8172-2EE3EC3D2DC3}" type="presParOf" srcId="{B9CBC271-08E1-44C9-B817-3F75B25C1EC3}" destId="{EC647CAC-1247-4DD6-A09A-8F70FA6EDC43}" srcOrd="0" destOrd="0" presId="urn:microsoft.com/office/officeart/2008/layout/SquareAccentList"/>
    <dgm:cxn modelId="{33F6D8E6-F6DE-4284-A472-7E2F509C693C}" type="presParOf" srcId="{EC647CAC-1247-4DD6-A09A-8F70FA6EDC43}" destId="{34BB3578-5371-44C0-841A-6455315A985A}" srcOrd="0" destOrd="0" presId="urn:microsoft.com/office/officeart/2008/layout/SquareAccentList"/>
    <dgm:cxn modelId="{09958B8A-7072-4091-ADA5-C2DEA7F43CC2}" type="presParOf" srcId="{34BB3578-5371-44C0-841A-6455315A985A}" destId="{88C10C7B-1AFB-4ADA-A4D0-95A421552CF1}" srcOrd="0" destOrd="0" presId="urn:microsoft.com/office/officeart/2008/layout/SquareAccentList"/>
    <dgm:cxn modelId="{6FFCE07B-8BD2-4846-B7AC-D228758DA586}" type="presParOf" srcId="{34BB3578-5371-44C0-841A-6455315A985A}" destId="{F2F9276F-12FC-423C-8A7C-91E0980DB1B2}" srcOrd="1" destOrd="0" presId="urn:microsoft.com/office/officeart/2008/layout/SquareAccentList"/>
    <dgm:cxn modelId="{4498DCC2-E24E-4739-AB13-B52B976D4DF1}" type="presParOf" srcId="{34BB3578-5371-44C0-841A-6455315A985A}" destId="{4B068F2A-35DD-445F-B7B9-5AF2F7BFB786}" srcOrd="2" destOrd="0" presId="urn:microsoft.com/office/officeart/2008/layout/SquareAccentList"/>
    <dgm:cxn modelId="{33660BAF-318B-43C0-9089-1E31FB720CDA}" type="presParOf" srcId="{EC647CAC-1247-4DD6-A09A-8F70FA6EDC43}" destId="{C0B3A5BF-1C13-4C77-AEE9-F235CE447058}" srcOrd="1" destOrd="0" presId="urn:microsoft.com/office/officeart/2008/layout/SquareAccentList"/>
    <dgm:cxn modelId="{A0DD027E-496D-4AF6-A598-87B474358B52}" type="presParOf" srcId="{C0B3A5BF-1C13-4C77-AEE9-F235CE447058}" destId="{4CF564CC-A885-4C9E-B876-D215DF1BCD40}" srcOrd="0" destOrd="0" presId="urn:microsoft.com/office/officeart/2008/layout/SquareAccentList"/>
    <dgm:cxn modelId="{77A8C48B-BA0C-49BC-BB23-08F60EC3E65D}" type="presParOf" srcId="{4CF564CC-A885-4C9E-B876-D215DF1BCD40}" destId="{390F86D7-A068-4744-AD8A-4B14BAA4C888}" srcOrd="0" destOrd="0" presId="urn:microsoft.com/office/officeart/2008/layout/SquareAccentList"/>
    <dgm:cxn modelId="{86B68C5F-EF17-4579-84B3-FD5A7DE738C0}" type="presParOf" srcId="{4CF564CC-A885-4C9E-B876-D215DF1BCD40}" destId="{3B74698D-A2E3-4DA5-8180-C830076E6736}" srcOrd="1" destOrd="0" presId="urn:microsoft.com/office/officeart/2008/layout/SquareAccentList"/>
    <dgm:cxn modelId="{41FF2BA2-347A-4B23-B39F-C2408B7326A1}" type="presParOf" srcId="{B9CBC271-08E1-44C9-B817-3F75B25C1EC3}" destId="{27305D45-43B7-4000-89FE-BA2A2992D0E3}" srcOrd="1" destOrd="0" presId="urn:microsoft.com/office/officeart/2008/layout/SquareAccentList"/>
    <dgm:cxn modelId="{3C277CD7-C61D-4F28-883D-97455808D96C}" type="presParOf" srcId="{27305D45-43B7-4000-89FE-BA2A2992D0E3}" destId="{6A726BA2-E049-42A0-8F1F-92F119B59CBA}" srcOrd="0" destOrd="0" presId="urn:microsoft.com/office/officeart/2008/layout/SquareAccentList"/>
    <dgm:cxn modelId="{5BF5CC5D-F99F-4DF4-AD00-922CB66A75F4}" type="presParOf" srcId="{6A726BA2-E049-42A0-8F1F-92F119B59CBA}" destId="{53D95E82-47B3-4268-9562-6DB720B9A441}" srcOrd="0" destOrd="0" presId="urn:microsoft.com/office/officeart/2008/layout/SquareAccentList"/>
    <dgm:cxn modelId="{69EA4273-C3F5-4A37-8A39-94C7F705CB25}" type="presParOf" srcId="{6A726BA2-E049-42A0-8F1F-92F119B59CBA}" destId="{15033F9D-AC32-4B65-95BD-BF7BD8807A27}" srcOrd="1" destOrd="0" presId="urn:microsoft.com/office/officeart/2008/layout/SquareAccentList"/>
    <dgm:cxn modelId="{1829120C-E601-4C36-8C62-C168568E5DBC}" type="presParOf" srcId="{6A726BA2-E049-42A0-8F1F-92F119B59CBA}" destId="{888B0EF3-1B7C-44DA-8404-56AB2A181BD6}" srcOrd="2" destOrd="0" presId="urn:microsoft.com/office/officeart/2008/layout/SquareAccentList"/>
    <dgm:cxn modelId="{0E8AE297-7960-45DD-A093-F6018028A98C}" type="presParOf" srcId="{27305D45-43B7-4000-89FE-BA2A2992D0E3}" destId="{D7936FCC-2ACC-400D-B633-1924DDFDADF3}" srcOrd="1" destOrd="0" presId="urn:microsoft.com/office/officeart/2008/layout/SquareAccentList"/>
    <dgm:cxn modelId="{4D5FF900-1BEB-4304-963B-79B7EA895D61}" type="presParOf" srcId="{D7936FCC-2ACC-400D-B633-1924DDFDADF3}" destId="{61093549-10E2-421C-8EA7-6F425668849D}" srcOrd="0" destOrd="0" presId="urn:microsoft.com/office/officeart/2008/layout/SquareAccentList"/>
    <dgm:cxn modelId="{FDF5D99A-F31E-48CD-A868-CBBE21D6D7F6}" type="presParOf" srcId="{61093549-10E2-421C-8EA7-6F425668849D}" destId="{F978E73C-D538-4878-B2C6-31FD5907F754}" srcOrd="0" destOrd="0" presId="urn:microsoft.com/office/officeart/2008/layout/SquareAccentList"/>
    <dgm:cxn modelId="{820AF2F1-411A-420A-98A5-349894C725C6}" type="presParOf" srcId="{61093549-10E2-421C-8EA7-6F425668849D}" destId="{D551C0DC-043B-4FCF-947E-292CD83E53B2}" srcOrd="1" destOrd="0" presId="urn:microsoft.com/office/officeart/2008/layout/SquareAccentList"/>
    <dgm:cxn modelId="{90CC907B-ADB9-4825-8BCE-0AD3F67326B1}" type="presParOf" srcId="{D7936FCC-2ACC-400D-B633-1924DDFDADF3}" destId="{A9657600-FB4A-4C7E-8E30-37922D7930A8}" srcOrd="1" destOrd="0" presId="urn:microsoft.com/office/officeart/2008/layout/SquareAccentList"/>
    <dgm:cxn modelId="{978980EB-3373-4A6F-97AB-12095D0CA822}" type="presParOf" srcId="{A9657600-FB4A-4C7E-8E30-37922D7930A8}" destId="{C41ADDF7-2651-4A6E-815C-D45935BCC1C3}" srcOrd="0" destOrd="0" presId="urn:microsoft.com/office/officeart/2008/layout/SquareAccentList"/>
    <dgm:cxn modelId="{F41D5FDF-FBFF-431F-A114-EA4D24EEC2D3}" type="presParOf" srcId="{A9657600-FB4A-4C7E-8E30-37922D7930A8}" destId="{B2D5799C-FABD-4B3A-B4D2-CA0796E36F82}" srcOrd="1" destOrd="0" presId="urn:microsoft.com/office/officeart/2008/layout/SquareAccentList"/>
    <dgm:cxn modelId="{ECB6B844-E0BC-402D-BF03-80D10516A8ED}" type="presParOf" srcId="{D7936FCC-2ACC-400D-B633-1924DDFDADF3}" destId="{0D9B90FA-B832-4CB9-8055-263651D1BCCE}" srcOrd="2" destOrd="0" presId="urn:microsoft.com/office/officeart/2008/layout/SquareAccentList"/>
    <dgm:cxn modelId="{EAFD5F1E-7EE6-4DCF-B848-F380D2DA3AED}" type="presParOf" srcId="{0D9B90FA-B832-4CB9-8055-263651D1BCCE}" destId="{31614F89-B14B-45EB-8B01-604ADCA130E0}" srcOrd="0" destOrd="0" presId="urn:microsoft.com/office/officeart/2008/layout/SquareAccentList"/>
    <dgm:cxn modelId="{E9410EDB-313C-442F-9E7B-96E614A2BC4E}" type="presParOf" srcId="{0D9B90FA-B832-4CB9-8055-263651D1BCCE}" destId="{261FFD88-372E-4601-B9C4-87B047391ACA}" srcOrd="1" destOrd="0" presId="urn:microsoft.com/office/officeart/2008/layout/SquareAccentList"/>
    <dgm:cxn modelId="{CAE668F2-AE8E-4083-90B7-5D7DCDCA86F1}" type="presParOf" srcId="{D7936FCC-2ACC-400D-B633-1924DDFDADF3}" destId="{88BC81A4-8BC0-477C-8E8E-034C94C326B7}" srcOrd="3" destOrd="0" presId="urn:microsoft.com/office/officeart/2008/layout/SquareAccentList"/>
    <dgm:cxn modelId="{D27A8A4E-A510-4B73-8EAA-E9826B3B8847}" type="presParOf" srcId="{88BC81A4-8BC0-477C-8E8E-034C94C326B7}" destId="{83CC3F31-2203-416A-8533-599CFE304F9A}" srcOrd="0" destOrd="0" presId="urn:microsoft.com/office/officeart/2008/layout/SquareAccentList"/>
    <dgm:cxn modelId="{4188B1E9-307B-4008-8627-629DD0AAFAC0}" type="presParOf" srcId="{88BC81A4-8BC0-477C-8E8E-034C94C326B7}" destId="{B73B3AAA-B1F2-46A0-98C1-A29F5038989E}"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903A4-F791-4212-BA7C-DB07C177874F}">
      <dsp:nvSpPr>
        <dsp:cNvPr id="0" name=""/>
        <dsp:cNvSpPr/>
      </dsp:nvSpPr>
      <dsp:spPr>
        <a:xfrm>
          <a:off x="825310" y="1128184"/>
          <a:ext cx="91440" cy="370074"/>
        </a:xfrm>
        <a:custGeom>
          <a:avLst/>
          <a:gdLst/>
          <a:ahLst/>
          <a:cxnLst/>
          <a:rect l="0" t="0" r="0" b="0"/>
          <a:pathLst>
            <a:path>
              <a:moveTo>
                <a:pt x="45720" y="0"/>
              </a:moveTo>
              <a:lnTo>
                <a:pt x="45720" y="370074"/>
              </a:lnTo>
            </a:path>
          </a:pathLst>
        </a:custGeom>
        <a:noFill/>
        <a:ln w="6350" cap="flat" cmpd="sng" algn="in">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solidFill>
              <a:schemeClr val="tx2"/>
            </a:solidFill>
          </a:endParaRPr>
        </a:p>
      </dsp:txBody>
      <dsp:txXfrm>
        <a:off x="861013" y="1311218"/>
        <a:ext cx="20033" cy="4006"/>
      </dsp:txXfrm>
    </dsp:sp>
    <dsp:sp modelId="{FCE0F374-0CCC-43CB-8EFB-E7FF1242E781}">
      <dsp:nvSpPr>
        <dsp:cNvPr id="0" name=""/>
        <dsp:cNvSpPr/>
      </dsp:nvSpPr>
      <dsp:spPr>
        <a:xfrm>
          <a:off x="0" y="84748"/>
          <a:ext cx="1742061" cy="1045236"/>
        </a:xfrm>
        <a:prstGeom prst="rect">
          <a:avLst/>
        </a:prstGeom>
        <a:solidFill>
          <a:schemeClr val="lt1">
            <a:hueOff val="0"/>
            <a:satOff val="0"/>
            <a:lumOff val="0"/>
            <a:alphaOff val="0"/>
          </a:schemeClr>
        </a:solidFill>
        <a:ln w="34925" cap="flat" cmpd="sng" algn="in">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CO" sz="2700" kern="1200" dirty="0" smtClean="0">
              <a:solidFill>
                <a:schemeClr val="tx2"/>
              </a:solidFill>
            </a:rPr>
            <a:t>Básico</a:t>
          </a:r>
          <a:endParaRPr lang="es-CO" sz="2700" kern="1200" dirty="0">
            <a:solidFill>
              <a:schemeClr val="tx2"/>
            </a:solidFill>
          </a:endParaRPr>
        </a:p>
      </dsp:txBody>
      <dsp:txXfrm>
        <a:off x="0" y="84748"/>
        <a:ext cx="1742061" cy="1045236"/>
      </dsp:txXfrm>
    </dsp:sp>
    <dsp:sp modelId="{2EAC3FC8-F38F-4496-8418-A0E9D6180939}">
      <dsp:nvSpPr>
        <dsp:cNvPr id="0" name=""/>
        <dsp:cNvSpPr/>
      </dsp:nvSpPr>
      <dsp:spPr>
        <a:xfrm>
          <a:off x="825310" y="2574095"/>
          <a:ext cx="91440" cy="370074"/>
        </a:xfrm>
        <a:custGeom>
          <a:avLst/>
          <a:gdLst/>
          <a:ahLst/>
          <a:cxnLst/>
          <a:rect l="0" t="0" r="0" b="0"/>
          <a:pathLst>
            <a:path>
              <a:moveTo>
                <a:pt x="45720" y="0"/>
              </a:moveTo>
              <a:lnTo>
                <a:pt x="45720" y="370074"/>
              </a:lnTo>
            </a:path>
          </a:pathLst>
        </a:custGeom>
        <a:noFill/>
        <a:ln w="6350" cap="flat" cmpd="sng" algn="in">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solidFill>
              <a:schemeClr val="tx2"/>
            </a:solidFill>
          </a:endParaRPr>
        </a:p>
      </dsp:txBody>
      <dsp:txXfrm>
        <a:off x="861013" y="2757128"/>
        <a:ext cx="20033" cy="4006"/>
      </dsp:txXfrm>
    </dsp:sp>
    <dsp:sp modelId="{D844A777-0C7B-4A29-A437-CB22C357D28F}">
      <dsp:nvSpPr>
        <dsp:cNvPr id="0" name=""/>
        <dsp:cNvSpPr/>
      </dsp:nvSpPr>
      <dsp:spPr>
        <a:xfrm>
          <a:off x="0" y="1530658"/>
          <a:ext cx="1742061" cy="1045236"/>
        </a:xfrm>
        <a:prstGeom prst="rect">
          <a:avLst/>
        </a:prstGeom>
        <a:solidFill>
          <a:schemeClr val="lt1">
            <a:hueOff val="0"/>
            <a:satOff val="0"/>
            <a:lumOff val="0"/>
            <a:alphaOff val="0"/>
          </a:schemeClr>
        </a:solidFill>
        <a:ln w="34925" cap="flat" cmpd="sng" algn="in">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CO" sz="2700" kern="1200" dirty="0" smtClean="0">
              <a:solidFill>
                <a:schemeClr val="tx2"/>
              </a:solidFill>
            </a:rPr>
            <a:t>Real</a:t>
          </a:r>
          <a:endParaRPr lang="es-CO" sz="2700" kern="1200" dirty="0">
            <a:solidFill>
              <a:schemeClr val="tx2"/>
            </a:solidFill>
          </a:endParaRPr>
        </a:p>
      </dsp:txBody>
      <dsp:txXfrm>
        <a:off x="0" y="1530658"/>
        <a:ext cx="1742061" cy="1045236"/>
      </dsp:txXfrm>
    </dsp:sp>
    <dsp:sp modelId="{F55C9C08-6DD3-4B6B-B300-9509D250CE6A}">
      <dsp:nvSpPr>
        <dsp:cNvPr id="0" name=""/>
        <dsp:cNvSpPr/>
      </dsp:nvSpPr>
      <dsp:spPr>
        <a:xfrm>
          <a:off x="0" y="2976569"/>
          <a:ext cx="1742061" cy="1045236"/>
        </a:xfrm>
        <a:prstGeom prst="rect">
          <a:avLst/>
        </a:prstGeom>
        <a:solidFill>
          <a:schemeClr val="lt1">
            <a:hueOff val="0"/>
            <a:satOff val="0"/>
            <a:lumOff val="0"/>
            <a:alphaOff val="0"/>
          </a:schemeClr>
        </a:solidFill>
        <a:ln w="34925" cap="flat" cmpd="sng" algn="in">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CO" sz="2700" kern="1200" dirty="0" smtClean="0">
              <a:solidFill>
                <a:schemeClr val="tx2"/>
              </a:solidFill>
            </a:rPr>
            <a:t>Ampliado</a:t>
          </a:r>
          <a:endParaRPr lang="es-CO" sz="2700" kern="1200" dirty="0">
            <a:solidFill>
              <a:schemeClr val="tx2"/>
            </a:solidFill>
          </a:endParaRPr>
        </a:p>
      </dsp:txBody>
      <dsp:txXfrm>
        <a:off x="0" y="2976569"/>
        <a:ext cx="1742061" cy="10452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81507-7C82-42BA-AEB7-A8E964B75386}">
      <dsp:nvSpPr>
        <dsp:cNvPr id="0" name=""/>
        <dsp:cNvSpPr/>
      </dsp:nvSpPr>
      <dsp:spPr>
        <a:xfrm>
          <a:off x="534470" y="296677"/>
          <a:ext cx="9527340" cy="866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s-EC" sz="2000" b="1" kern="1200" smtClean="0"/>
            <a:t>H1:</a:t>
          </a:r>
          <a:r>
            <a:rPr lang="es-EC" sz="2000" kern="1200" smtClean="0"/>
            <a:t> Los atributos intrínsecos de calidad percibida mantienen una relación estadísticamente significativa con la intención de compra de pan integral.</a:t>
          </a:r>
          <a:endParaRPr lang="es-CO" sz="6000" b="1" kern="1200" cap="none" spc="0" dirty="0">
            <a:ln w="6600">
              <a:prstDash val="solid"/>
            </a:ln>
            <a:effectLst>
              <a:outerShdw dist="38100" dir="2700000" algn="tl" rotWithShape="0">
                <a:schemeClr val="accent2"/>
              </a:outerShdw>
            </a:effectLst>
          </a:endParaRPr>
        </a:p>
      </dsp:txBody>
      <dsp:txXfrm>
        <a:off x="534470" y="296677"/>
        <a:ext cx="9527340" cy="866121"/>
      </dsp:txXfrm>
    </dsp:sp>
    <dsp:sp modelId="{50A8C94A-1A27-460C-912F-EE754F3B5A90}">
      <dsp:nvSpPr>
        <dsp:cNvPr id="0" name=""/>
        <dsp:cNvSpPr/>
      </dsp:nvSpPr>
      <dsp:spPr>
        <a:xfrm>
          <a:off x="534470" y="1162799"/>
          <a:ext cx="1270312" cy="211718"/>
        </a:xfrm>
        <a:prstGeom prst="parallelogram">
          <a:avLst>
            <a:gd name="adj" fmla="val 140840"/>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DB699A-9E18-4A97-A1D5-D4C3B1018AB4}">
      <dsp:nvSpPr>
        <dsp:cNvPr id="0" name=""/>
        <dsp:cNvSpPr/>
      </dsp:nvSpPr>
      <dsp:spPr>
        <a:xfrm>
          <a:off x="1878884" y="1162799"/>
          <a:ext cx="1270312" cy="211718"/>
        </a:xfrm>
        <a:prstGeom prst="parallelogram">
          <a:avLst>
            <a:gd name="adj" fmla="val 140840"/>
          </a:avLst>
        </a:prstGeom>
        <a:solidFill>
          <a:schemeClr val="accent2">
            <a:hueOff val="-335822"/>
            <a:satOff val="194"/>
            <a:lumOff val="-356"/>
            <a:alphaOff val="0"/>
          </a:schemeClr>
        </a:solidFill>
        <a:ln w="34925" cap="flat" cmpd="sng" algn="in">
          <a:solidFill>
            <a:schemeClr val="accent2">
              <a:hueOff val="-335822"/>
              <a:satOff val="194"/>
              <a:lumOff val="-3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2048C2-40C6-4424-952A-0F2AECC60E6E}">
      <dsp:nvSpPr>
        <dsp:cNvPr id="0" name=""/>
        <dsp:cNvSpPr/>
      </dsp:nvSpPr>
      <dsp:spPr>
        <a:xfrm>
          <a:off x="3223297" y="1162799"/>
          <a:ext cx="1270312" cy="211718"/>
        </a:xfrm>
        <a:prstGeom prst="parallelogram">
          <a:avLst>
            <a:gd name="adj" fmla="val 140840"/>
          </a:avLst>
        </a:prstGeom>
        <a:solidFill>
          <a:schemeClr val="accent2">
            <a:hueOff val="-671645"/>
            <a:satOff val="388"/>
            <a:lumOff val="-712"/>
            <a:alphaOff val="0"/>
          </a:schemeClr>
        </a:solidFill>
        <a:ln w="34925" cap="flat" cmpd="sng" algn="in">
          <a:solidFill>
            <a:schemeClr val="accent2">
              <a:hueOff val="-671645"/>
              <a:satOff val="388"/>
              <a:lumOff val="-7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5EFF06-1648-400B-A29A-3208F2692494}">
      <dsp:nvSpPr>
        <dsp:cNvPr id="0" name=""/>
        <dsp:cNvSpPr/>
      </dsp:nvSpPr>
      <dsp:spPr>
        <a:xfrm>
          <a:off x="4567711" y="1162799"/>
          <a:ext cx="1270312" cy="211718"/>
        </a:xfrm>
        <a:prstGeom prst="parallelogram">
          <a:avLst>
            <a:gd name="adj" fmla="val 140840"/>
          </a:avLst>
        </a:prstGeom>
        <a:solidFill>
          <a:schemeClr val="accent2">
            <a:hueOff val="-1007467"/>
            <a:satOff val="582"/>
            <a:lumOff val="-1067"/>
            <a:alphaOff val="0"/>
          </a:schemeClr>
        </a:solidFill>
        <a:ln w="34925" cap="flat" cmpd="sng" algn="in">
          <a:solidFill>
            <a:schemeClr val="accent2">
              <a:hueOff val="-1007467"/>
              <a:satOff val="582"/>
              <a:lumOff val="-10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A35989-3D0A-4C63-A3E0-C19EDC87FB89}">
      <dsp:nvSpPr>
        <dsp:cNvPr id="0" name=""/>
        <dsp:cNvSpPr/>
      </dsp:nvSpPr>
      <dsp:spPr>
        <a:xfrm>
          <a:off x="5912125" y="1162799"/>
          <a:ext cx="1270312" cy="211718"/>
        </a:xfrm>
        <a:prstGeom prst="parallelogram">
          <a:avLst>
            <a:gd name="adj" fmla="val 140840"/>
          </a:avLst>
        </a:prstGeom>
        <a:solidFill>
          <a:schemeClr val="accent2">
            <a:hueOff val="-1343289"/>
            <a:satOff val="776"/>
            <a:lumOff val="-1423"/>
            <a:alphaOff val="0"/>
          </a:schemeClr>
        </a:solidFill>
        <a:ln w="34925" cap="flat" cmpd="sng" algn="in">
          <a:solidFill>
            <a:schemeClr val="accent2">
              <a:hueOff val="-1343289"/>
              <a:satOff val="776"/>
              <a:lumOff val="-14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D76CA8-32A6-450C-BD5A-EF8DF207EE83}">
      <dsp:nvSpPr>
        <dsp:cNvPr id="0" name=""/>
        <dsp:cNvSpPr/>
      </dsp:nvSpPr>
      <dsp:spPr>
        <a:xfrm>
          <a:off x="7256538" y="1162799"/>
          <a:ext cx="1270312" cy="211718"/>
        </a:xfrm>
        <a:prstGeom prst="parallelogram">
          <a:avLst>
            <a:gd name="adj" fmla="val 140840"/>
          </a:avLst>
        </a:prstGeom>
        <a:solidFill>
          <a:schemeClr val="accent2">
            <a:hueOff val="-1679112"/>
            <a:satOff val="970"/>
            <a:lumOff val="-1779"/>
            <a:alphaOff val="0"/>
          </a:schemeClr>
        </a:solidFill>
        <a:ln w="34925" cap="flat" cmpd="sng" algn="in">
          <a:solidFill>
            <a:schemeClr val="accent2">
              <a:hueOff val="-1679112"/>
              <a:satOff val="970"/>
              <a:lumOff val="-17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7A5615-8A08-45F1-BD76-3C527755A546}">
      <dsp:nvSpPr>
        <dsp:cNvPr id="0" name=""/>
        <dsp:cNvSpPr/>
      </dsp:nvSpPr>
      <dsp:spPr>
        <a:xfrm>
          <a:off x="8600952" y="1162799"/>
          <a:ext cx="1270312" cy="211718"/>
        </a:xfrm>
        <a:prstGeom prst="parallelogram">
          <a:avLst>
            <a:gd name="adj" fmla="val 140840"/>
          </a:avLst>
        </a:prstGeom>
        <a:solidFill>
          <a:schemeClr val="accent2">
            <a:hueOff val="-2014934"/>
            <a:satOff val="1164"/>
            <a:lumOff val="-2135"/>
            <a:alphaOff val="0"/>
          </a:schemeClr>
        </a:solidFill>
        <a:ln w="34925" cap="flat" cmpd="sng" algn="in">
          <a:solidFill>
            <a:schemeClr val="accent2">
              <a:hueOff val="-2014934"/>
              <a:satOff val="1164"/>
              <a:lumOff val="-21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0D0412-22C6-42E0-A76E-3321E468F981}">
      <dsp:nvSpPr>
        <dsp:cNvPr id="0" name=""/>
        <dsp:cNvSpPr/>
      </dsp:nvSpPr>
      <dsp:spPr>
        <a:xfrm>
          <a:off x="534470" y="1478765"/>
          <a:ext cx="9527340" cy="866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s-EC" sz="2000" b="1" kern="1200" dirty="0" smtClean="0"/>
            <a:t>H2:</a:t>
          </a:r>
          <a:r>
            <a:rPr lang="es-EC" sz="2000" kern="1200" dirty="0" smtClean="0"/>
            <a:t> Existen diferencias significativas entre sexos respecto a la influencia de los atributos intrínsecos en la intención de compra de pan integral.</a:t>
          </a:r>
          <a:endParaRPr lang="es-CO" sz="2000" kern="1200" dirty="0"/>
        </a:p>
      </dsp:txBody>
      <dsp:txXfrm>
        <a:off x="534470" y="1478765"/>
        <a:ext cx="9527340" cy="866121"/>
      </dsp:txXfrm>
    </dsp:sp>
    <dsp:sp modelId="{B8C38375-4B7C-4B1B-8C66-D1E6E79B314C}">
      <dsp:nvSpPr>
        <dsp:cNvPr id="0" name=""/>
        <dsp:cNvSpPr/>
      </dsp:nvSpPr>
      <dsp:spPr>
        <a:xfrm>
          <a:off x="534470" y="2344887"/>
          <a:ext cx="1270312" cy="211718"/>
        </a:xfrm>
        <a:prstGeom prst="parallelogram">
          <a:avLst>
            <a:gd name="adj" fmla="val 140840"/>
          </a:avLst>
        </a:prstGeom>
        <a:solidFill>
          <a:schemeClr val="accent2">
            <a:hueOff val="-2350756"/>
            <a:satOff val="1357"/>
            <a:lumOff val="-2491"/>
            <a:alphaOff val="0"/>
          </a:schemeClr>
        </a:solidFill>
        <a:ln w="34925" cap="flat" cmpd="sng" algn="in">
          <a:solidFill>
            <a:schemeClr val="accent2">
              <a:hueOff val="-2350756"/>
              <a:satOff val="1357"/>
              <a:lumOff val="-249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09EFEF-CAEE-4C79-849D-4DF38B15506F}">
      <dsp:nvSpPr>
        <dsp:cNvPr id="0" name=""/>
        <dsp:cNvSpPr/>
      </dsp:nvSpPr>
      <dsp:spPr>
        <a:xfrm>
          <a:off x="1878884" y="2344887"/>
          <a:ext cx="1270312" cy="211718"/>
        </a:xfrm>
        <a:prstGeom prst="parallelogram">
          <a:avLst>
            <a:gd name="adj" fmla="val 140840"/>
          </a:avLst>
        </a:prstGeom>
        <a:solidFill>
          <a:schemeClr val="accent2">
            <a:hueOff val="-2686579"/>
            <a:satOff val="1551"/>
            <a:lumOff val="-2847"/>
            <a:alphaOff val="0"/>
          </a:schemeClr>
        </a:solidFill>
        <a:ln w="34925" cap="flat" cmpd="sng" algn="in">
          <a:solidFill>
            <a:schemeClr val="accent2">
              <a:hueOff val="-2686579"/>
              <a:satOff val="1551"/>
              <a:lumOff val="-28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86E466-04B3-4A36-9745-0215BA67AA11}">
      <dsp:nvSpPr>
        <dsp:cNvPr id="0" name=""/>
        <dsp:cNvSpPr/>
      </dsp:nvSpPr>
      <dsp:spPr>
        <a:xfrm>
          <a:off x="3223297" y="2344887"/>
          <a:ext cx="1270312" cy="211718"/>
        </a:xfrm>
        <a:prstGeom prst="parallelogram">
          <a:avLst>
            <a:gd name="adj" fmla="val 140840"/>
          </a:avLst>
        </a:prstGeom>
        <a:solidFill>
          <a:schemeClr val="accent2">
            <a:hueOff val="-3022401"/>
            <a:satOff val="1745"/>
            <a:lumOff val="-3202"/>
            <a:alphaOff val="0"/>
          </a:schemeClr>
        </a:solidFill>
        <a:ln w="34925" cap="flat" cmpd="sng" algn="in">
          <a:solidFill>
            <a:schemeClr val="accent2">
              <a:hueOff val="-3022401"/>
              <a:satOff val="1745"/>
              <a:lumOff val="-32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B2C7E3-7BD7-4717-ABEF-71F360C64F8F}">
      <dsp:nvSpPr>
        <dsp:cNvPr id="0" name=""/>
        <dsp:cNvSpPr/>
      </dsp:nvSpPr>
      <dsp:spPr>
        <a:xfrm>
          <a:off x="4567711" y="2344887"/>
          <a:ext cx="1270312" cy="211718"/>
        </a:xfrm>
        <a:prstGeom prst="parallelogram">
          <a:avLst>
            <a:gd name="adj" fmla="val 140840"/>
          </a:avLst>
        </a:prstGeom>
        <a:solidFill>
          <a:schemeClr val="accent2">
            <a:hueOff val="-3358223"/>
            <a:satOff val="1939"/>
            <a:lumOff val="-3558"/>
            <a:alphaOff val="0"/>
          </a:schemeClr>
        </a:solidFill>
        <a:ln w="34925" cap="flat" cmpd="sng" algn="in">
          <a:solidFill>
            <a:schemeClr val="accent2">
              <a:hueOff val="-3358223"/>
              <a:satOff val="1939"/>
              <a:lumOff val="-35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72853C-6897-4547-B715-F67A7F54CBCB}">
      <dsp:nvSpPr>
        <dsp:cNvPr id="0" name=""/>
        <dsp:cNvSpPr/>
      </dsp:nvSpPr>
      <dsp:spPr>
        <a:xfrm>
          <a:off x="5912125" y="2344887"/>
          <a:ext cx="1270312" cy="211718"/>
        </a:xfrm>
        <a:prstGeom prst="parallelogram">
          <a:avLst>
            <a:gd name="adj" fmla="val 140840"/>
          </a:avLst>
        </a:prstGeom>
        <a:solidFill>
          <a:schemeClr val="accent2">
            <a:hueOff val="-3694046"/>
            <a:satOff val="2133"/>
            <a:lumOff val="-3914"/>
            <a:alphaOff val="0"/>
          </a:schemeClr>
        </a:solidFill>
        <a:ln w="34925" cap="flat" cmpd="sng" algn="in">
          <a:solidFill>
            <a:schemeClr val="accent2">
              <a:hueOff val="-3694046"/>
              <a:satOff val="2133"/>
              <a:lumOff val="-39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1FE783-B5F7-41CA-A34E-D0633F61E5E4}">
      <dsp:nvSpPr>
        <dsp:cNvPr id="0" name=""/>
        <dsp:cNvSpPr/>
      </dsp:nvSpPr>
      <dsp:spPr>
        <a:xfrm>
          <a:off x="7256538" y="2344887"/>
          <a:ext cx="1270312" cy="211718"/>
        </a:xfrm>
        <a:prstGeom prst="parallelogram">
          <a:avLst>
            <a:gd name="adj" fmla="val 140840"/>
          </a:avLst>
        </a:prstGeom>
        <a:solidFill>
          <a:schemeClr val="accent2">
            <a:hueOff val="-4029868"/>
            <a:satOff val="2327"/>
            <a:lumOff val="-4270"/>
            <a:alphaOff val="0"/>
          </a:schemeClr>
        </a:solidFill>
        <a:ln w="34925" cap="flat" cmpd="sng" algn="in">
          <a:solidFill>
            <a:schemeClr val="accent2">
              <a:hueOff val="-4029868"/>
              <a:satOff val="2327"/>
              <a:lumOff val="-42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5BF96E-0198-4BA9-A85F-20104ED54586}">
      <dsp:nvSpPr>
        <dsp:cNvPr id="0" name=""/>
        <dsp:cNvSpPr/>
      </dsp:nvSpPr>
      <dsp:spPr>
        <a:xfrm>
          <a:off x="8600952" y="2344887"/>
          <a:ext cx="1270312" cy="211718"/>
        </a:xfrm>
        <a:prstGeom prst="parallelogram">
          <a:avLst>
            <a:gd name="adj" fmla="val 140840"/>
          </a:avLst>
        </a:prstGeom>
        <a:solidFill>
          <a:schemeClr val="accent2">
            <a:hueOff val="-4365691"/>
            <a:satOff val="2521"/>
            <a:lumOff val="-4626"/>
            <a:alphaOff val="0"/>
          </a:schemeClr>
        </a:solidFill>
        <a:ln w="34925" cap="flat" cmpd="sng" algn="in">
          <a:solidFill>
            <a:schemeClr val="accent2">
              <a:hueOff val="-4365691"/>
              <a:satOff val="2521"/>
              <a:lumOff val="-46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052844-B957-411B-B5F8-0F7BC04955D2}">
      <dsp:nvSpPr>
        <dsp:cNvPr id="0" name=""/>
        <dsp:cNvSpPr/>
      </dsp:nvSpPr>
      <dsp:spPr>
        <a:xfrm>
          <a:off x="534470" y="2660853"/>
          <a:ext cx="9527340" cy="866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s-EC" sz="2000" b="1" kern="1200" dirty="0" smtClean="0"/>
            <a:t>H3:</a:t>
          </a:r>
          <a:r>
            <a:rPr lang="es-EC" sz="2000" kern="1200" dirty="0" smtClean="0"/>
            <a:t> Existen diferencias significativas entre rangos de edad con respecto a la influencia de los atributos intrínsecos en la intención de compra de pan integral.</a:t>
          </a:r>
          <a:endParaRPr lang="es-CO" sz="2000" kern="1200" dirty="0"/>
        </a:p>
      </dsp:txBody>
      <dsp:txXfrm>
        <a:off x="534470" y="2660853"/>
        <a:ext cx="9527340" cy="866121"/>
      </dsp:txXfrm>
    </dsp:sp>
    <dsp:sp modelId="{B11938FC-C2CF-441C-8AA5-33EC9433D887}">
      <dsp:nvSpPr>
        <dsp:cNvPr id="0" name=""/>
        <dsp:cNvSpPr/>
      </dsp:nvSpPr>
      <dsp:spPr>
        <a:xfrm>
          <a:off x="534470" y="3526975"/>
          <a:ext cx="1270312" cy="211718"/>
        </a:xfrm>
        <a:prstGeom prst="parallelogram">
          <a:avLst>
            <a:gd name="adj" fmla="val 140840"/>
          </a:avLst>
        </a:prstGeom>
        <a:solidFill>
          <a:schemeClr val="accent2">
            <a:hueOff val="-4701513"/>
            <a:satOff val="2715"/>
            <a:lumOff val="-4981"/>
            <a:alphaOff val="0"/>
          </a:schemeClr>
        </a:solidFill>
        <a:ln w="34925" cap="flat" cmpd="sng" algn="in">
          <a:solidFill>
            <a:schemeClr val="accent2">
              <a:hueOff val="-4701513"/>
              <a:satOff val="2715"/>
              <a:lumOff val="-49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B3DB36-A9FD-4AC3-8A51-4C4CF6E06C21}">
      <dsp:nvSpPr>
        <dsp:cNvPr id="0" name=""/>
        <dsp:cNvSpPr/>
      </dsp:nvSpPr>
      <dsp:spPr>
        <a:xfrm>
          <a:off x="1878884" y="3526975"/>
          <a:ext cx="1270312" cy="211718"/>
        </a:xfrm>
        <a:prstGeom prst="parallelogram">
          <a:avLst>
            <a:gd name="adj" fmla="val 140840"/>
          </a:avLst>
        </a:prstGeom>
        <a:solidFill>
          <a:schemeClr val="accent2">
            <a:hueOff val="-5037335"/>
            <a:satOff val="2909"/>
            <a:lumOff val="-5337"/>
            <a:alphaOff val="0"/>
          </a:schemeClr>
        </a:solidFill>
        <a:ln w="34925" cap="flat" cmpd="sng" algn="in">
          <a:solidFill>
            <a:schemeClr val="accent2">
              <a:hueOff val="-5037335"/>
              <a:satOff val="2909"/>
              <a:lumOff val="-53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72E4B2-D4B2-41EB-931C-06B582931138}">
      <dsp:nvSpPr>
        <dsp:cNvPr id="0" name=""/>
        <dsp:cNvSpPr/>
      </dsp:nvSpPr>
      <dsp:spPr>
        <a:xfrm>
          <a:off x="3223297" y="3526975"/>
          <a:ext cx="1270312" cy="211718"/>
        </a:xfrm>
        <a:prstGeom prst="parallelogram">
          <a:avLst>
            <a:gd name="adj" fmla="val 140840"/>
          </a:avLst>
        </a:prstGeom>
        <a:solidFill>
          <a:schemeClr val="accent2">
            <a:hueOff val="-5373158"/>
            <a:satOff val="3103"/>
            <a:lumOff val="-5693"/>
            <a:alphaOff val="0"/>
          </a:schemeClr>
        </a:solidFill>
        <a:ln w="34925" cap="flat" cmpd="sng" algn="in">
          <a:solidFill>
            <a:schemeClr val="accent2">
              <a:hueOff val="-5373158"/>
              <a:satOff val="3103"/>
              <a:lumOff val="-56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867A90-EA57-470B-BFF4-2303EBD040B6}">
      <dsp:nvSpPr>
        <dsp:cNvPr id="0" name=""/>
        <dsp:cNvSpPr/>
      </dsp:nvSpPr>
      <dsp:spPr>
        <a:xfrm>
          <a:off x="4567711" y="3526975"/>
          <a:ext cx="1270312" cy="211718"/>
        </a:xfrm>
        <a:prstGeom prst="parallelogram">
          <a:avLst>
            <a:gd name="adj" fmla="val 140840"/>
          </a:avLst>
        </a:prstGeom>
        <a:solidFill>
          <a:schemeClr val="accent2">
            <a:hueOff val="-5708980"/>
            <a:satOff val="3297"/>
            <a:lumOff val="-6049"/>
            <a:alphaOff val="0"/>
          </a:schemeClr>
        </a:solidFill>
        <a:ln w="34925" cap="flat" cmpd="sng" algn="in">
          <a:solidFill>
            <a:schemeClr val="accent2">
              <a:hueOff val="-5708980"/>
              <a:satOff val="3297"/>
              <a:lumOff val="-60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B39079-F682-423C-A757-8C7BF5F589DD}">
      <dsp:nvSpPr>
        <dsp:cNvPr id="0" name=""/>
        <dsp:cNvSpPr/>
      </dsp:nvSpPr>
      <dsp:spPr>
        <a:xfrm>
          <a:off x="5912125" y="3526975"/>
          <a:ext cx="1270312" cy="211718"/>
        </a:xfrm>
        <a:prstGeom prst="parallelogram">
          <a:avLst>
            <a:gd name="adj" fmla="val 140840"/>
          </a:avLst>
        </a:prstGeom>
        <a:solidFill>
          <a:schemeClr val="accent2">
            <a:hueOff val="-6044802"/>
            <a:satOff val="3491"/>
            <a:lumOff val="-6405"/>
            <a:alphaOff val="0"/>
          </a:schemeClr>
        </a:solidFill>
        <a:ln w="34925" cap="flat" cmpd="sng" algn="in">
          <a:solidFill>
            <a:schemeClr val="accent2">
              <a:hueOff val="-6044802"/>
              <a:satOff val="3491"/>
              <a:lumOff val="-64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AEAB8E-9F9F-487D-8F88-017008FAFDCA}">
      <dsp:nvSpPr>
        <dsp:cNvPr id="0" name=""/>
        <dsp:cNvSpPr/>
      </dsp:nvSpPr>
      <dsp:spPr>
        <a:xfrm>
          <a:off x="7256538" y="3526975"/>
          <a:ext cx="1270312" cy="211718"/>
        </a:xfrm>
        <a:prstGeom prst="parallelogram">
          <a:avLst>
            <a:gd name="adj" fmla="val 140840"/>
          </a:avLst>
        </a:prstGeom>
        <a:solidFill>
          <a:schemeClr val="accent2">
            <a:hueOff val="-6380625"/>
            <a:satOff val="3685"/>
            <a:lumOff val="-6760"/>
            <a:alphaOff val="0"/>
          </a:schemeClr>
        </a:solidFill>
        <a:ln w="34925" cap="flat" cmpd="sng" algn="in">
          <a:solidFill>
            <a:schemeClr val="accent2">
              <a:hueOff val="-6380625"/>
              <a:satOff val="3685"/>
              <a:lumOff val="-67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39854C-0969-41CA-B34A-FCECF47DA072}">
      <dsp:nvSpPr>
        <dsp:cNvPr id="0" name=""/>
        <dsp:cNvSpPr/>
      </dsp:nvSpPr>
      <dsp:spPr>
        <a:xfrm>
          <a:off x="8600952" y="3526975"/>
          <a:ext cx="1270312" cy="211718"/>
        </a:xfrm>
        <a:prstGeom prst="parallelogram">
          <a:avLst>
            <a:gd name="adj" fmla="val 140840"/>
          </a:avLst>
        </a:prstGeom>
        <a:solidFill>
          <a:schemeClr val="accent2">
            <a:hueOff val="-6716447"/>
            <a:satOff val="3879"/>
            <a:lumOff val="-7116"/>
            <a:alphaOff val="0"/>
          </a:schemeClr>
        </a:solidFill>
        <a:ln w="34925" cap="flat" cmpd="sng" algn="in">
          <a:solidFill>
            <a:schemeClr val="accent2">
              <a:hueOff val="-6716447"/>
              <a:satOff val="3879"/>
              <a:lumOff val="-71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84A10-8620-408D-8668-7146FC59B062}">
      <dsp:nvSpPr>
        <dsp:cNvPr id="0" name=""/>
        <dsp:cNvSpPr/>
      </dsp:nvSpPr>
      <dsp:spPr>
        <a:xfrm>
          <a:off x="534470" y="3842940"/>
          <a:ext cx="9527340" cy="866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s-EC" sz="2000" b="1" kern="1200" dirty="0" smtClean="0"/>
            <a:t>H4:</a:t>
          </a:r>
          <a:r>
            <a:rPr lang="es-EC" sz="2000" kern="1200" dirty="0" smtClean="0"/>
            <a:t> Existen diferencias significativas en las diferentes administraciones zonales con respecto a la influencia de los atributos intrínsecos en la intención de compra de pan integral.</a:t>
          </a:r>
          <a:endParaRPr lang="es-CO" sz="2000" kern="1200" dirty="0"/>
        </a:p>
      </dsp:txBody>
      <dsp:txXfrm>
        <a:off x="534470" y="3842940"/>
        <a:ext cx="9527340" cy="866121"/>
      </dsp:txXfrm>
    </dsp:sp>
    <dsp:sp modelId="{2AF0AFCE-7ED7-419D-917E-C99727CD8F25}">
      <dsp:nvSpPr>
        <dsp:cNvPr id="0" name=""/>
        <dsp:cNvSpPr/>
      </dsp:nvSpPr>
      <dsp:spPr>
        <a:xfrm>
          <a:off x="534470" y="4709062"/>
          <a:ext cx="1270312" cy="211718"/>
        </a:xfrm>
        <a:prstGeom prst="parallelogram">
          <a:avLst>
            <a:gd name="adj" fmla="val 140840"/>
          </a:avLst>
        </a:prstGeom>
        <a:solidFill>
          <a:schemeClr val="accent2">
            <a:hueOff val="-7052270"/>
            <a:satOff val="4072"/>
            <a:lumOff val="-7472"/>
            <a:alphaOff val="0"/>
          </a:schemeClr>
        </a:solidFill>
        <a:ln w="34925" cap="flat" cmpd="sng" algn="in">
          <a:solidFill>
            <a:schemeClr val="accent2">
              <a:hueOff val="-7052270"/>
              <a:satOff val="4072"/>
              <a:lumOff val="-74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D7E4C6-765F-4809-9FDC-3D3088EB0FEE}">
      <dsp:nvSpPr>
        <dsp:cNvPr id="0" name=""/>
        <dsp:cNvSpPr/>
      </dsp:nvSpPr>
      <dsp:spPr>
        <a:xfrm>
          <a:off x="1878884" y="4709062"/>
          <a:ext cx="1270312" cy="211718"/>
        </a:xfrm>
        <a:prstGeom prst="parallelogram">
          <a:avLst>
            <a:gd name="adj" fmla="val 140840"/>
          </a:avLst>
        </a:prstGeom>
        <a:solidFill>
          <a:schemeClr val="accent2">
            <a:hueOff val="-7388091"/>
            <a:satOff val="4266"/>
            <a:lumOff val="-7828"/>
            <a:alphaOff val="0"/>
          </a:schemeClr>
        </a:solidFill>
        <a:ln w="34925" cap="flat" cmpd="sng" algn="in">
          <a:solidFill>
            <a:schemeClr val="accent2">
              <a:hueOff val="-7388091"/>
              <a:satOff val="4266"/>
              <a:lumOff val="-78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EDE1D8-C922-4737-8C0A-ADEEA4AF6D46}">
      <dsp:nvSpPr>
        <dsp:cNvPr id="0" name=""/>
        <dsp:cNvSpPr/>
      </dsp:nvSpPr>
      <dsp:spPr>
        <a:xfrm>
          <a:off x="3223297" y="4709062"/>
          <a:ext cx="1270312" cy="211718"/>
        </a:xfrm>
        <a:prstGeom prst="parallelogram">
          <a:avLst>
            <a:gd name="adj" fmla="val 140840"/>
          </a:avLst>
        </a:prstGeom>
        <a:solidFill>
          <a:schemeClr val="accent2">
            <a:hueOff val="-7723914"/>
            <a:satOff val="4460"/>
            <a:lumOff val="-8184"/>
            <a:alphaOff val="0"/>
          </a:schemeClr>
        </a:solidFill>
        <a:ln w="34925" cap="flat" cmpd="sng" algn="in">
          <a:solidFill>
            <a:schemeClr val="accent2">
              <a:hueOff val="-7723914"/>
              <a:satOff val="4460"/>
              <a:lumOff val="-81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874F26-561F-476C-A331-E80151A5795B}">
      <dsp:nvSpPr>
        <dsp:cNvPr id="0" name=""/>
        <dsp:cNvSpPr/>
      </dsp:nvSpPr>
      <dsp:spPr>
        <a:xfrm>
          <a:off x="4567711" y="4709062"/>
          <a:ext cx="1270312" cy="211718"/>
        </a:xfrm>
        <a:prstGeom prst="parallelogram">
          <a:avLst>
            <a:gd name="adj" fmla="val 140840"/>
          </a:avLst>
        </a:prstGeom>
        <a:solidFill>
          <a:schemeClr val="accent2">
            <a:hueOff val="-8059736"/>
            <a:satOff val="4654"/>
            <a:lumOff val="-8540"/>
            <a:alphaOff val="0"/>
          </a:schemeClr>
        </a:solidFill>
        <a:ln w="34925" cap="flat" cmpd="sng" algn="in">
          <a:solidFill>
            <a:schemeClr val="accent2">
              <a:hueOff val="-8059736"/>
              <a:satOff val="4654"/>
              <a:lumOff val="-85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0AA3F2-B074-4307-89D5-D721A2DA0163}">
      <dsp:nvSpPr>
        <dsp:cNvPr id="0" name=""/>
        <dsp:cNvSpPr/>
      </dsp:nvSpPr>
      <dsp:spPr>
        <a:xfrm>
          <a:off x="5912125" y="4709062"/>
          <a:ext cx="1270312" cy="211718"/>
        </a:xfrm>
        <a:prstGeom prst="parallelogram">
          <a:avLst>
            <a:gd name="adj" fmla="val 140840"/>
          </a:avLst>
        </a:prstGeom>
        <a:solidFill>
          <a:schemeClr val="accent2">
            <a:hueOff val="-8395559"/>
            <a:satOff val="4848"/>
            <a:lumOff val="-8895"/>
            <a:alphaOff val="0"/>
          </a:schemeClr>
        </a:solidFill>
        <a:ln w="34925" cap="flat" cmpd="sng" algn="in">
          <a:solidFill>
            <a:schemeClr val="accent2">
              <a:hueOff val="-8395559"/>
              <a:satOff val="4848"/>
              <a:lumOff val="-88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0D77C9-B706-4950-B8C4-0D7E4631F2E4}">
      <dsp:nvSpPr>
        <dsp:cNvPr id="0" name=""/>
        <dsp:cNvSpPr/>
      </dsp:nvSpPr>
      <dsp:spPr>
        <a:xfrm>
          <a:off x="7256538" y="4709062"/>
          <a:ext cx="1270312" cy="211718"/>
        </a:xfrm>
        <a:prstGeom prst="parallelogram">
          <a:avLst>
            <a:gd name="adj" fmla="val 140840"/>
          </a:avLst>
        </a:prstGeom>
        <a:solidFill>
          <a:schemeClr val="accent2">
            <a:hueOff val="-8731382"/>
            <a:satOff val="5042"/>
            <a:lumOff val="-9251"/>
            <a:alphaOff val="0"/>
          </a:schemeClr>
        </a:solidFill>
        <a:ln w="34925" cap="flat" cmpd="sng" algn="in">
          <a:solidFill>
            <a:schemeClr val="accent2">
              <a:hueOff val="-8731382"/>
              <a:satOff val="5042"/>
              <a:lumOff val="-92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66102-4555-4338-B75E-F27906C04317}">
      <dsp:nvSpPr>
        <dsp:cNvPr id="0" name=""/>
        <dsp:cNvSpPr/>
      </dsp:nvSpPr>
      <dsp:spPr>
        <a:xfrm>
          <a:off x="8600952" y="4709062"/>
          <a:ext cx="1270312" cy="211718"/>
        </a:xfrm>
        <a:prstGeom prst="parallelogram">
          <a:avLst>
            <a:gd name="adj" fmla="val 140840"/>
          </a:avLst>
        </a:prstGeom>
        <a:solidFill>
          <a:schemeClr val="accent2">
            <a:hueOff val="-9067203"/>
            <a:satOff val="5236"/>
            <a:lumOff val="-9607"/>
            <a:alphaOff val="0"/>
          </a:schemeClr>
        </a:solidFill>
        <a:ln w="34925" cap="flat" cmpd="sng" algn="in">
          <a:solidFill>
            <a:schemeClr val="accent2">
              <a:hueOff val="-9067203"/>
              <a:satOff val="5236"/>
              <a:lumOff val="-96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C9A59-E15F-4E47-8A12-CE109E12143A}">
      <dsp:nvSpPr>
        <dsp:cNvPr id="0" name=""/>
        <dsp:cNvSpPr/>
      </dsp:nvSpPr>
      <dsp:spPr>
        <a:xfrm rot="16200000">
          <a:off x="-1329930" y="2147857"/>
          <a:ext cx="3235571" cy="461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650" bIns="0" numCol="1" spcCol="1270" anchor="t" anchorCtr="0">
          <a:noAutofit/>
        </a:bodyPr>
        <a:lstStyle/>
        <a:p>
          <a:pPr lvl="0" algn="r" defTabSz="800100">
            <a:lnSpc>
              <a:spcPct val="90000"/>
            </a:lnSpc>
            <a:spcBef>
              <a:spcPct val="0"/>
            </a:spcBef>
            <a:spcAft>
              <a:spcPct val="35000"/>
            </a:spcAft>
          </a:pPr>
          <a:r>
            <a:rPr lang="es-CO" sz="1800" kern="1200" dirty="0" smtClean="0"/>
            <a:t>Tipología de la investigación</a:t>
          </a:r>
          <a:endParaRPr lang="es-CO" sz="1800" kern="1200" dirty="0"/>
        </a:p>
      </dsp:txBody>
      <dsp:txXfrm>
        <a:off x="-1329930" y="2147857"/>
        <a:ext cx="3235571" cy="461082"/>
      </dsp:txXfrm>
    </dsp:sp>
    <dsp:sp modelId="{9D0AA820-4F7D-40C9-B423-0CD8F838821D}">
      <dsp:nvSpPr>
        <dsp:cNvPr id="0" name=""/>
        <dsp:cNvSpPr/>
      </dsp:nvSpPr>
      <dsp:spPr>
        <a:xfrm>
          <a:off x="518396" y="760613"/>
          <a:ext cx="2296682" cy="3235571"/>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06650" rIns="156464" bIns="156464" numCol="1" spcCol="1270" anchor="t" anchorCtr="0">
          <a:noAutofit/>
        </a:bodyPr>
        <a:lstStyle/>
        <a:p>
          <a:pPr marL="171450" lvl="1" indent="-171450" algn="l" defTabSz="755650">
            <a:lnSpc>
              <a:spcPct val="90000"/>
            </a:lnSpc>
            <a:spcBef>
              <a:spcPct val="0"/>
            </a:spcBef>
            <a:spcAft>
              <a:spcPct val="15000"/>
            </a:spcAft>
            <a:buChar char="••"/>
          </a:pPr>
          <a:r>
            <a:rPr lang="es-CO" sz="1700" kern="1200" dirty="0" smtClean="0"/>
            <a:t>Cuantitativa</a:t>
          </a:r>
          <a:endParaRPr lang="es-CO" sz="1700" kern="1200" dirty="0"/>
        </a:p>
        <a:p>
          <a:pPr marL="171450" lvl="1" indent="-171450" algn="l" defTabSz="755650">
            <a:lnSpc>
              <a:spcPct val="90000"/>
            </a:lnSpc>
            <a:spcBef>
              <a:spcPct val="0"/>
            </a:spcBef>
            <a:spcAft>
              <a:spcPct val="15000"/>
            </a:spcAft>
            <a:buChar char="••"/>
          </a:pPr>
          <a:r>
            <a:rPr lang="es-CO" sz="1700" kern="1200" dirty="0" smtClean="0"/>
            <a:t>Ciencia aplicada</a:t>
          </a:r>
          <a:endParaRPr lang="es-CO" sz="1700" kern="1200" dirty="0"/>
        </a:p>
        <a:p>
          <a:pPr marL="171450" lvl="1" indent="-171450" algn="l" defTabSz="755650">
            <a:lnSpc>
              <a:spcPct val="90000"/>
            </a:lnSpc>
            <a:spcBef>
              <a:spcPct val="0"/>
            </a:spcBef>
            <a:spcAft>
              <a:spcPct val="15000"/>
            </a:spcAft>
            <a:buChar char="••"/>
          </a:pPr>
          <a:r>
            <a:rPr lang="es-CO" sz="1700" kern="1200" dirty="0" smtClean="0"/>
            <a:t>Investigación documental e investigación de campo</a:t>
          </a:r>
          <a:endParaRPr lang="es-CO" sz="1700" kern="1200" dirty="0"/>
        </a:p>
        <a:p>
          <a:pPr marL="171450" lvl="1" indent="-171450" algn="l" defTabSz="755650">
            <a:lnSpc>
              <a:spcPct val="90000"/>
            </a:lnSpc>
            <a:spcBef>
              <a:spcPct val="0"/>
            </a:spcBef>
            <a:spcAft>
              <a:spcPct val="15000"/>
            </a:spcAft>
            <a:buChar char="••"/>
          </a:pPr>
          <a:r>
            <a:rPr lang="es-CO" sz="1700" kern="1200" dirty="0" smtClean="0"/>
            <a:t>In situ</a:t>
          </a:r>
          <a:endParaRPr lang="es-CO" sz="1700" kern="1200" dirty="0"/>
        </a:p>
        <a:p>
          <a:pPr marL="171450" lvl="1" indent="-171450" algn="l" defTabSz="755650">
            <a:lnSpc>
              <a:spcPct val="90000"/>
            </a:lnSpc>
            <a:spcBef>
              <a:spcPct val="0"/>
            </a:spcBef>
            <a:spcAft>
              <a:spcPct val="15000"/>
            </a:spcAft>
            <a:buChar char="••"/>
          </a:pPr>
          <a:r>
            <a:rPr lang="es-CO" sz="1700" kern="1200" dirty="0" smtClean="0"/>
            <a:t>No experimental transversal</a:t>
          </a:r>
          <a:endParaRPr lang="es-CO" sz="1700" kern="1200" dirty="0"/>
        </a:p>
        <a:p>
          <a:pPr marL="171450" lvl="1" indent="-171450" algn="l" defTabSz="755650">
            <a:lnSpc>
              <a:spcPct val="90000"/>
            </a:lnSpc>
            <a:spcBef>
              <a:spcPct val="0"/>
            </a:spcBef>
            <a:spcAft>
              <a:spcPct val="15000"/>
            </a:spcAft>
            <a:buChar char="••"/>
          </a:pPr>
          <a:r>
            <a:rPr lang="es-CO" sz="1700" kern="1200" dirty="0" smtClean="0"/>
            <a:t>Correlacional</a:t>
          </a:r>
          <a:endParaRPr lang="es-CO" sz="1700" kern="1200" dirty="0"/>
        </a:p>
        <a:p>
          <a:pPr marL="171450" lvl="1" indent="-171450" algn="l" defTabSz="755650">
            <a:lnSpc>
              <a:spcPct val="90000"/>
            </a:lnSpc>
            <a:spcBef>
              <a:spcPct val="0"/>
            </a:spcBef>
            <a:spcAft>
              <a:spcPct val="15000"/>
            </a:spcAft>
            <a:buChar char="••"/>
          </a:pPr>
          <a:endParaRPr lang="es-CO" sz="1700" kern="1200" dirty="0"/>
        </a:p>
      </dsp:txBody>
      <dsp:txXfrm>
        <a:off x="518396" y="760613"/>
        <a:ext cx="2296682" cy="3235571"/>
      </dsp:txXfrm>
    </dsp:sp>
    <dsp:sp modelId="{6F8184E3-B720-4A8D-8A1D-23E68065482E}">
      <dsp:nvSpPr>
        <dsp:cNvPr id="0" name=""/>
        <dsp:cNvSpPr/>
      </dsp:nvSpPr>
      <dsp:spPr>
        <a:xfrm>
          <a:off x="57313" y="151983"/>
          <a:ext cx="922165" cy="922165"/>
        </a:xfrm>
        <a:prstGeom prst="rect">
          <a:avLst/>
        </a:prstGeom>
        <a:solidFill>
          <a:schemeClr val="accent1">
            <a:tint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7133F3-4D1F-4C4A-AC53-00D8C553453E}">
      <dsp:nvSpPr>
        <dsp:cNvPr id="0" name=""/>
        <dsp:cNvSpPr/>
      </dsp:nvSpPr>
      <dsp:spPr>
        <a:xfrm rot="16200000">
          <a:off x="2034473" y="2147857"/>
          <a:ext cx="3235571" cy="461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650" bIns="0" numCol="1" spcCol="1270" anchor="t" anchorCtr="0">
          <a:noAutofit/>
        </a:bodyPr>
        <a:lstStyle/>
        <a:p>
          <a:pPr lvl="0" algn="r" defTabSz="800100">
            <a:lnSpc>
              <a:spcPct val="90000"/>
            </a:lnSpc>
            <a:spcBef>
              <a:spcPct val="0"/>
            </a:spcBef>
            <a:spcAft>
              <a:spcPct val="35000"/>
            </a:spcAft>
          </a:pPr>
          <a:r>
            <a:rPr lang="es-CO" sz="1800" kern="1200" dirty="0" smtClean="0"/>
            <a:t>Instrumento inicial</a:t>
          </a:r>
          <a:endParaRPr lang="es-CO" sz="1800" kern="1200" dirty="0"/>
        </a:p>
      </dsp:txBody>
      <dsp:txXfrm>
        <a:off x="2034473" y="2147857"/>
        <a:ext cx="3235571" cy="461082"/>
      </dsp:txXfrm>
    </dsp:sp>
    <dsp:sp modelId="{F9362EAE-1D16-41CB-9830-D7844A36D3E6}">
      <dsp:nvSpPr>
        <dsp:cNvPr id="0" name=""/>
        <dsp:cNvSpPr/>
      </dsp:nvSpPr>
      <dsp:spPr>
        <a:xfrm>
          <a:off x="3882800" y="760613"/>
          <a:ext cx="2296682" cy="3235571"/>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06650" rIns="156464" bIns="156464" numCol="1" spcCol="1270" anchor="t" anchorCtr="0">
          <a:noAutofit/>
        </a:bodyPr>
        <a:lstStyle/>
        <a:p>
          <a:pPr marL="171450" lvl="1" indent="-171450" algn="l" defTabSz="755650">
            <a:lnSpc>
              <a:spcPct val="90000"/>
            </a:lnSpc>
            <a:spcBef>
              <a:spcPct val="0"/>
            </a:spcBef>
            <a:spcAft>
              <a:spcPct val="15000"/>
            </a:spcAft>
            <a:buChar char="••"/>
          </a:pPr>
          <a:r>
            <a:rPr lang="es-CO" sz="1700" kern="1200" dirty="0" smtClean="0"/>
            <a:t>Encuesta estructurada en 3 secciones: a) información demográfica, b) 22 ítems agrupados en 4 dimensiones de atributos intrínsecos y c) 5 ítems sobre intención de compra.</a:t>
          </a:r>
          <a:endParaRPr lang="es-CO" sz="1700" kern="1200" dirty="0"/>
        </a:p>
      </dsp:txBody>
      <dsp:txXfrm>
        <a:off x="3882800" y="760613"/>
        <a:ext cx="2296682" cy="3235571"/>
      </dsp:txXfrm>
    </dsp:sp>
    <dsp:sp modelId="{75A4CF09-F5A3-499C-8DCE-29A34F49129B}">
      <dsp:nvSpPr>
        <dsp:cNvPr id="0" name=""/>
        <dsp:cNvSpPr/>
      </dsp:nvSpPr>
      <dsp:spPr>
        <a:xfrm>
          <a:off x="3421717" y="151983"/>
          <a:ext cx="922165" cy="922165"/>
        </a:xfrm>
        <a:prstGeom prst="rect">
          <a:avLst/>
        </a:prstGeom>
        <a:solidFill>
          <a:schemeClr val="accent1">
            <a:tint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6322E1-445A-4B74-99EA-218E6F4F1F9F}">
      <dsp:nvSpPr>
        <dsp:cNvPr id="0" name=""/>
        <dsp:cNvSpPr/>
      </dsp:nvSpPr>
      <dsp:spPr>
        <a:xfrm rot="16200000">
          <a:off x="5398876" y="2147857"/>
          <a:ext cx="3235571" cy="461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650" bIns="0" numCol="1" spcCol="1270" anchor="t" anchorCtr="0">
          <a:noAutofit/>
        </a:bodyPr>
        <a:lstStyle/>
        <a:p>
          <a:pPr lvl="0" algn="r" defTabSz="800100">
            <a:lnSpc>
              <a:spcPct val="90000"/>
            </a:lnSpc>
            <a:spcBef>
              <a:spcPct val="0"/>
            </a:spcBef>
            <a:spcAft>
              <a:spcPct val="35000"/>
            </a:spcAft>
          </a:pPr>
          <a:r>
            <a:rPr lang="es-CO" sz="1800" kern="1200" dirty="0" smtClean="0"/>
            <a:t>Instrumento final</a:t>
          </a:r>
          <a:endParaRPr lang="es-CO" sz="1800" kern="1200" dirty="0"/>
        </a:p>
      </dsp:txBody>
      <dsp:txXfrm>
        <a:off x="5398876" y="2147857"/>
        <a:ext cx="3235571" cy="461082"/>
      </dsp:txXfrm>
    </dsp:sp>
    <dsp:sp modelId="{A829CC6C-F884-40BE-84B0-96F65CFFEB78}">
      <dsp:nvSpPr>
        <dsp:cNvPr id="0" name=""/>
        <dsp:cNvSpPr/>
      </dsp:nvSpPr>
      <dsp:spPr>
        <a:xfrm>
          <a:off x="7247203" y="760613"/>
          <a:ext cx="2296682" cy="3235571"/>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06650" rIns="156464" bIns="156464" numCol="1" spcCol="1270" anchor="t" anchorCtr="0">
          <a:noAutofit/>
        </a:bodyPr>
        <a:lstStyle/>
        <a:p>
          <a:pPr marL="171450" lvl="1" indent="-171450" algn="l" defTabSz="755650">
            <a:lnSpc>
              <a:spcPct val="90000"/>
            </a:lnSpc>
            <a:spcBef>
              <a:spcPct val="0"/>
            </a:spcBef>
            <a:spcAft>
              <a:spcPct val="15000"/>
            </a:spcAft>
            <a:buChar char="••"/>
          </a:pPr>
          <a:r>
            <a:rPr lang="es-CO" sz="1700" kern="1200" dirty="0" smtClean="0"/>
            <a:t>Encuesta estructurada en 3 secciones: a) información demográfica, b) 13 ítems agrupados en 3 dimensiones de atributos intrínsecos y c) 5 ítems sobre intención de compra.</a:t>
          </a:r>
          <a:endParaRPr lang="es-CO" sz="1700" kern="1200" dirty="0"/>
        </a:p>
      </dsp:txBody>
      <dsp:txXfrm>
        <a:off x="7247203" y="760613"/>
        <a:ext cx="2296682" cy="3235571"/>
      </dsp:txXfrm>
    </dsp:sp>
    <dsp:sp modelId="{398186A6-9F1D-4AA5-AAEA-C2901CC40F92}">
      <dsp:nvSpPr>
        <dsp:cNvPr id="0" name=""/>
        <dsp:cNvSpPr/>
      </dsp:nvSpPr>
      <dsp:spPr>
        <a:xfrm>
          <a:off x="6786120" y="151983"/>
          <a:ext cx="922165" cy="922165"/>
        </a:xfrm>
        <a:prstGeom prst="rect">
          <a:avLst/>
        </a:prstGeom>
        <a:solidFill>
          <a:schemeClr val="accent1">
            <a:tint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5938F-B83E-4CCF-823A-934722DD61A1}">
      <dsp:nvSpPr>
        <dsp:cNvPr id="0" name=""/>
        <dsp:cNvSpPr/>
      </dsp:nvSpPr>
      <dsp:spPr>
        <a:xfrm>
          <a:off x="3038437" y="0"/>
          <a:ext cx="4557656" cy="1464468"/>
        </a:xfrm>
        <a:prstGeom prst="rightArrow">
          <a:avLst>
            <a:gd name="adj1" fmla="val 75000"/>
            <a:gd name="adj2" fmla="val 50000"/>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s-CO" sz="1900" kern="1200" dirty="0" smtClean="0"/>
            <a:t>Habitantes del Distrito Metropolitano de Quito en edad de 25 a 64 años.</a:t>
          </a:r>
          <a:endParaRPr lang="es-CO" sz="1900" kern="1200" dirty="0"/>
        </a:p>
      </dsp:txBody>
      <dsp:txXfrm>
        <a:off x="3038437" y="183059"/>
        <a:ext cx="4008481" cy="1098351"/>
      </dsp:txXfrm>
    </dsp:sp>
    <dsp:sp modelId="{3057E20E-FF00-4CCB-94E2-A4C83061E827}">
      <dsp:nvSpPr>
        <dsp:cNvPr id="0" name=""/>
        <dsp:cNvSpPr/>
      </dsp:nvSpPr>
      <dsp:spPr>
        <a:xfrm>
          <a:off x="0" y="0"/>
          <a:ext cx="3038437" cy="1464468"/>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s-CO" sz="4400" kern="1200" dirty="0" smtClean="0"/>
            <a:t>Población</a:t>
          </a:r>
          <a:endParaRPr lang="es-CO" sz="4400" kern="1200" dirty="0"/>
        </a:p>
      </dsp:txBody>
      <dsp:txXfrm>
        <a:off x="71489" y="71489"/>
        <a:ext cx="2895459" cy="1321490"/>
      </dsp:txXfrm>
    </dsp:sp>
    <dsp:sp modelId="{CBAD56FD-0DF9-4E62-AE4A-7B4FB8CD25CF}">
      <dsp:nvSpPr>
        <dsp:cNvPr id="0" name=""/>
        <dsp:cNvSpPr/>
      </dsp:nvSpPr>
      <dsp:spPr>
        <a:xfrm>
          <a:off x="3038437" y="1610915"/>
          <a:ext cx="4557656" cy="1464468"/>
        </a:xfrm>
        <a:prstGeom prst="rightArrow">
          <a:avLst>
            <a:gd name="adj1" fmla="val 75000"/>
            <a:gd name="adj2" fmla="val 50000"/>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s-CO" sz="1900" kern="1200" dirty="0" smtClean="0"/>
            <a:t>Ciudadanos de las 5 administraciones zonales urbanas del Distrito Metropolitano de Quito en edad de 25 a 64 años.</a:t>
          </a:r>
          <a:endParaRPr lang="es-CO" sz="1900" kern="1200" dirty="0"/>
        </a:p>
      </dsp:txBody>
      <dsp:txXfrm>
        <a:off x="3038437" y="1793974"/>
        <a:ext cx="4008481" cy="1098351"/>
      </dsp:txXfrm>
    </dsp:sp>
    <dsp:sp modelId="{30FAE34E-60BA-4B5F-A272-819AC72D48DE}">
      <dsp:nvSpPr>
        <dsp:cNvPr id="0" name=""/>
        <dsp:cNvSpPr/>
      </dsp:nvSpPr>
      <dsp:spPr>
        <a:xfrm>
          <a:off x="0" y="1610915"/>
          <a:ext cx="3038437" cy="1464468"/>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s-CO" sz="4400" kern="1200" dirty="0" smtClean="0"/>
            <a:t>Unidad de análisis</a:t>
          </a:r>
          <a:endParaRPr lang="es-CO" sz="4400" kern="1200" dirty="0"/>
        </a:p>
      </dsp:txBody>
      <dsp:txXfrm>
        <a:off x="71489" y="1682404"/>
        <a:ext cx="2895459" cy="1321490"/>
      </dsp:txXfrm>
    </dsp:sp>
    <dsp:sp modelId="{0CF0EED7-756F-4446-AA6F-1F8F5C7B114E}">
      <dsp:nvSpPr>
        <dsp:cNvPr id="0" name=""/>
        <dsp:cNvSpPr/>
      </dsp:nvSpPr>
      <dsp:spPr>
        <a:xfrm>
          <a:off x="3038437" y="3221831"/>
          <a:ext cx="4557656" cy="1464468"/>
        </a:xfrm>
        <a:prstGeom prst="rightArrow">
          <a:avLst>
            <a:gd name="adj1" fmla="val 75000"/>
            <a:gd name="adj2" fmla="val 50000"/>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s-CO" sz="1900" kern="1200" smtClean="0"/>
            <a:t>Ciudadanos de las 5 administraciones zonales urbanas del D.M.Q. en edad de 25 a 64 años consumidores de pan integral.</a:t>
          </a:r>
          <a:endParaRPr lang="es-CO" sz="1900" kern="1200"/>
        </a:p>
      </dsp:txBody>
      <dsp:txXfrm>
        <a:off x="3038437" y="3404890"/>
        <a:ext cx="4008481" cy="1098351"/>
      </dsp:txXfrm>
    </dsp:sp>
    <dsp:sp modelId="{C2966760-D1DC-415F-8600-1A22D3F8389E}">
      <dsp:nvSpPr>
        <dsp:cNvPr id="0" name=""/>
        <dsp:cNvSpPr/>
      </dsp:nvSpPr>
      <dsp:spPr>
        <a:xfrm>
          <a:off x="0" y="3221831"/>
          <a:ext cx="3038437" cy="1464468"/>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s-CO" sz="4400" kern="1200" dirty="0" smtClean="0"/>
            <a:t>Muestra</a:t>
          </a:r>
          <a:endParaRPr lang="es-CO" sz="4400" kern="1200" dirty="0"/>
        </a:p>
      </dsp:txBody>
      <dsp:txXfrm>
        <a:off x="71489" y="3293320"/>
        <a:ext cx="2895459" cy="13214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BCF94-732F-44A8-B7D8-6B7EED96D977}">
      <dsp:nvSpPr>
        <dsp:cNvPr id="0" name=""/>
        <dsp:cNvSpPr/>
      </dsp:nvSpPr>
      <dsp:spPr>
        <a:xfrm>
          <a:off x="38" y="354587"/>
          <a:ext cx="3683592" cy="907314"/>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s-CO" sz="2600" kern="1200" dirty="0" smtClean="0"/>
            <a:t>Muestreo probabilístico o aleatorio</a:t>
          </a:r>
          <a:endParaRPr lang="es-CO" sz="2600" kern="1200" dirty="0"/>
        </a:p>
      </dsp:txBody>
      <dsp:txXfrm>
        <a:off x="38" y="354587"/>
        <a:ext cx="3683592" cy="907314"/>
      </dsp:txXfrm>
    </dsp:sp>
    <dsp:sp modelId="{78363128-8B4E-4539-8300-4A1E658BAB80}">
      <dsp:nvSpPr>
        <dsp:cNvPr id="0" name=""/>
        <dsp:cNvSpPr/>
      </dsp:nvSpPr>
      <dsp:spPr>
        <a:xfrm>
          <a:off x="38" y="1261901"/>
          <a:ext cx="3683592" cy="2397585"/>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s-CO" sz="2600" kern="1200" dirty="0" smtClean="0"/>
            <a:t>Estratificado</a:t>
          </a:r>
          <a:endParaRPr lang="es-CO" sz="2600" kern="1200" dirty="0"/>
        </a:p>
        <a:p>
          <a:pPr marL="228600" lvl="1" indent="-228600" algn="l" defTabSz="1155700">
            <a:lnSpc>
              <a:spcPct val="90000"/>
            </a:lnSpc>
            <a:spcBef>
              <a:spcPct val="0"/>
            </a:spcBef>
            <a:spcAft>
              <a:spcPct val="15000"/>
            </a:spcAft>
            <a:buChar char="••"/>
          </a:pPr>
          <a:r>
            <a:rPr lang="es-CO" sz="2600" kern="1200" dirty="0" smtClean="0"/>
            <a:t>Dividiendo la población en estratos o segmentos</a:t>
          </a:r>
          <a:endParaRPr lang="es-CO" sz="2600" kern="1200" dirty="0"/>
        </a:p>
      </dsp:txBody>
      <dsp:txXfrm>
        <a:off x="38" y="1261901"/>
        <a:ext cx="3683592" cy="2397585"/>
      </dsp:txXfrm>
    </dsp:sp>
    <dsp:sp modelId="{61409C28-A8A2-4962-BB8A-8169CA52FE2B}">
      <dsp:nvSpPr>
        <dsp:cNvPr id="0" name=""/>
        <dsp:cNvSpPr/>
      </dsp:nvSpPr>
      <dsp:spPr>
        <a:xfrm>
          <a:off x="4199333" y="354587"/>
          <a:ext cx="3683592" cy="907314"/>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s-CO" sz="2600" kern="1200" dirty="0" smtClean="0"/>
            <a:t>Afijación proporcional</a:t>
          </a:r>
          <a:endParaRPr lang="es-CO" sz="2600" kern="1200" dirty="0"/>
        </a:p>
      </dsp:txBody>
      <dsp:txXfrm>
        <a:off x="4199333" y="354587"/>
        <a:ext cx="3683592" cy="907314"/>
      </dsp:txXfrm>
    </dsp:sp>
    <dsp:sp modelId="{8BBBDA28-8EE3-4477-B2CA-B2C9C19DE827}">
      <dsp:nvSpPr>
        <dsp:cNvPr id="0" name=""/>
        <dsp:cNvSpPr/>
      </dsp:nvSpPr>
      <dsp:spPr>
        <a:xfrm>
          <a:off x="4199333" y="1261901"/>
          <a:ext cx="3683592" cy="2397585"/>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s-CO" sz="2600" kern="1200" dirty="0" smtClean="0"/>
            <a:t>Distribuyendo el tamaño de la muestra en proporciones del número de casos requeridos en cada estrato.</a:t>
          </a:r>
          <a:endParaRPr lang="es-CO" sz="2600" kern="1200" dirty="0"/>
        </a:p>
      </dsp:txBody>
      <dsp:txXfrm>
        <a:off x="4199333" y="1261901"/>
        <a:ext cx="3683592" cy="239758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5F5AE-87DC-4E53-A617-D16B6461DA46}">
      <dsp:nvSpPr>
        <dsp:cNvPr id="0" name=""/>
        <dsp:cNvSpPr/>
      </dsp:nvSpPr>
      <dsp:spPr>
        <a:xfrm>
          <a:off x="43" y="94315"/>
          <a:ext cx="4155989" cy="6624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s-CO" sz="2300" kern="1200" dirty="0" smtClean="0"/>
            <a:t>Resultados de la investigación</a:t>
          </a:r>
          <a:endParaRPr lang="es-CO" sz="2300" kern="1200" dirty="0"/>
        </a:p>
      </dsp:txBody>
      <dsp:txXfrm>
        <a:off x="43" y="94315"/>
        <a:ext cx="4155989" cy="662400"/>
      </dsp:txXfrm>
    </dsp:sp>
    <dsp:sp modelId="{30BFD8C4-A402-4003-8389-93BC2CA05D1C}">
      <dsp:nvSpPr>
        <dsp:cNvPr id="0" name=""/>
        <dsp:cNvSpPr/>
      </dsp:nvSpPr>
      <dsp:spPr>
        <a:xfrm>
          <a:off x="43" y="756715"/>
          <a:ext cx="4155989" cy="4496395"/>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EC" sz="2300" kern="1200" dirty="0" smtClean="0"/>
            <a:t>Los resultados obtenidos de la prueba de Spearman permiten indicar que la intención de compra de los consumidores de pan integral no mantiene una relación positiva con respecto a la influencia de los atributos intrínsecos de calidad percibida.</a:t>
          </a:r>
          <a:endParaRPr lang="es-CO" sz="2300" kern="1200" dirty="0"/>
        </a:p>
      </dsp:txBody>
      <dsp:txXfrm>
        <a:off x="43" y="756715"/>
        <a:ext cx="4155989" cy="4496395"/>
      </dsp:txXfrm>
    </dsp:sp>
    <dsp:sp modelId="{3E28CA36-F14D-4300-AD74-A8A9787129D6}">
      <dsp:nvSpPr>
        <dsp:cNvPr id="0" name=""/>
        <dsp:cNvSpPr/>
      </dsp:nvSpPr>
      <dsp:spPr>
        <a:xfrm>
          <a:off x="4737871" y="94315"/>
          <a:ext cx="4155989" cy="6624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s-CO" sz="2300" kern="1200" dirty="0" smtClean="0"/>
            <a:t>Trabajo referencial</a:t>
          </a:r>
          <a:endParaRPr lang="es-CO" sz="2300" kern="1200" dirty="0"/>
        </a:p>
      </dsp:txBody>
      <dsp:txXfrm>
        <a:off x="4737871" y="94315"/>
        <a:ext cx="4155989" cy="662400"/>
      </dsp:txXfrm>
    </dsp:sp>
    <dsp:sp modelId="{F5C9B97D-6EE1-486A-B536-DD9AD556CB37}">
      <dsp:nvSpPr>
        <dsp:cNvPr id="0" name=""/>
        <dsp:cNvSpPr/>
      </dsp:nvSpPr>
      <dsp:spPr>
        <a:xfrm>
          <a:off x="4737871" y="756715"/>
          <a:ext cx="4155989" cy="4496395"/>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El </a:t>
          </a:r>
          <a:r>
            <a:rPr lang="en-US" sz="2300" kern="1200" dirty="0" err="1" smtClean="0"/>
            <a:t>trabajo</a:t>
          </a:r>
          <a:r>
            <a:rPr lang="en-US" sz="2300" kern="1200" dirty="0" smtClean="0"/>
            <a:t> de </a:t>
          </a:r>
          <a:r>
            <a:rPr lang="es-ES" sz="2300" kern="1200" dirty="0" err="1" smtClean="0"/>
            <a:t>Mehmedovic</a:t>
          </a:r>
          <a:r>
            <a:rPr lang="es-ES" sz="2300" kern="1200" dirty="0" smtClean="0"/>
            <a:t>, </a:t>
          </a:r>
          <a:r>
            <a:rPr lang="es-ES" sz="2300" kern="1200" dirty="0" err="1" smtClean="0"/>
            <a:t>Kalajdzic</a:t>
          </a:r>
          <a:r>
            <a:rPr lang="es-ES" sz="2300" kern="1200" dirty="0" smtClean="0"/>
            <a:t>, </a:t>
          </a:r>
          <a:r>
            <a:rPr lang="es-ES" sz="2300" kern="1200" dirty="0" err="1" smtClean="0"/>
            <a:t>Maglajlic</a:t>
          </a:r>
          <a:r>
            <a:rPr lang="es-ES" sz="2300" kern="1200" dirty="0" smtClean="0"/>
            <a:t> y </a:t>
          </a:r>
          <a:r>
            <a:rPr lang="es-ES" sz="2300" kern="1200" dirty="0" err="1" smtClean="0"/>
            <a:t>Vajnberger</a:t>
          </a:r>
          <a:r>
            <a:rPr lang="es-ES" sz="2300" kern="1200" dirty="0" smtClean="0"/>
            <a:t> (2017), </a:t>
          </a:r>
          <a:r>
            <a:rPr lang="en-US" sz="2300" kern="1200" dirty="0" smtClean="0"/>
            <a:t>Live. Eat. Love: life equilibrium as a driver of organic food purchase. </a:t>
          </a:r>
          <a:r>
            <a:rPr lang="es-ES" sz="2300" i="1" kern="1200" dirty="0" smtClean="0"/>
            <a:t>British Food Journal, </a:t>
          </a:r>
          <a:r>
            <a:rPr lang="es-CO" sz="2300" kern="1200" dirty="0" smtClean="0"/>
            <a:t>mencionaron que los atributos intrínsecos de calidad percibida son una variable mediadora significativa entre el deseo de tener una vida equilibrada y la intención de comprar alimentos orgánicos.</a:t>
          </a:r>
          <a:endParaRPr lang="es-CO" sz="2300" kern="1200" dirty="0"/>
        </a:p>
      </dsp:txBody>
      <dsp:txXfrm>
        <a:off x="4737871" y="756715"/>
        <a:ext cx="4155989" cy="449639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5F5AE-87DC-4E53-A617-D16B6461DA46}">
      <dsp:nvSpPr>
        <dsp:cNvPr id="0" name=""/>
        <dsp:cNvSpPr/>
      </dsp:nvSpPr>
      <dsp:spPr>
        <a:xfrm>
          <a:off x="43" y="46995"/>
          <a:ext cx="4155989" cy="633600"/>
        </a:xfrm>
        <a:prstGeom prst="rect">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s-CO" sz="2200" kern="1200" dirty="0" smtClean="0"/>
            <a:t>Resultados de la investigación</a:t>
          </a:r>
          <a:endParaRPr lang="es-CO" sz="2200" kern="1200" dirty="0"/>
        </a:p>
      </dsp:txBody>
      <dsp:txXfrm>
        <a:off x="43" y="46995"/>
        <a:ext cx="4155989" cy="633600"/>
      </dsp:txXfrm>
    </dsp:sp>
    <dsp:sp modelId="{30BFD8C4-A402-4003-8389-93BC2CA05D1C}">
      <dsp:nvSpPr>
        <dsp:cNvPr id="0" name=""/>
        <dsp:cNvSpPr/>
      </dsp:nvSpPr>
      <dsp:spPr>
        <a:xfrm>
          <a:off x="43" y="680595"/>
          <a:ext cx="4155989" cy="4619835"/>
        </a:xfrm>
        <a:prstGeom prst="rect">
          <a:avLst/>
        </a:prstGeom>
        <a:solidFill>
          <a:schemeClr val="accent2">
            <a:alpha val="90000"/>
            <a:tint val="40000"/>
            <a:hueOff val="0"/>
            <a:satOff val="0"/>
            <a:lumOff val="0"/>
            <a:alphaOff val="0"/>
          </a:schemeClr>
        </a:solidFill>
        <a:ln w="34925" cap="flat" cmpd="sng" algn="in">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C" sz="2200" kern="1200" dirty="0" smtClean="0">
              <a:solidFill>
                <a:schemeClr val="tx2"/>
              </a:solidFill>
            </a:rPr>
            <a:t>Los resultados obtenidos de la prueba de Spearman permiten indicar que la intención de compra de los consumidores de pan integral no mantiene una relación positiva con respecto a la influencia de los atributos intrínsecos de calidad percibida.</a:t>
          </a:r>
          <a:endParaRPr lang="es-CO" sz="2200" kern="1200" dirty="0">
            <a:solidFill>
              <a:schemeClr val="tx2"/>
            </a:solidFill>
          </a:endParaRPr>
        </a:p>
      </dsp:txBody>
      <dsp:txXfrm>
        <a:off x="43" y="680595"/>
        <a:ext cx="4155989" cy="4619835"/>
      </dsp:txXfrm>
    </dsp:sp>
    <dsp:sp modelId="{3E28CA36-F14D-4300-AD74-A8A9787129D6}">
      <dsp:nvSpPr>
        <dsp:cNvPr id="0" name=""/>
        <dsp:cNvSpPr/>
      </dsp:nvSpPr>
      <dsp:spPr>
        <a:xfrm>
          <a:off x="4737871" y="46995"/>
          <a:ext cx="4155989" cy="633600"/>
        </a:xfrm>
        <a:prstGeom prst="rect">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s-CO" sz="2200" kern="1200" dirty="0" smtClean="0"/>
            <a:t>Trabajo referencial</a:t>
          </a:r>
          <a:endParaRPr lang="es-CO" sz="2200" kern="1200" dirty="0"/>
        </a:p>
      </dsp:txBody>
      <dsp:txXfrm>
        <a:off x="4737871" y="46995"/>
        <a:ext cx="4155989" cy="633600"/>
      </dsp:txXfrm>
    </dsp:sp>
    <dsp:sp modelId="{F5C9B97D-6EE1-486A-B536-DD9AD556CB37}">
      <dsp:nvSpPr>
        <dsp:cNvPr id="0" name=""/>
        <dsp:cNvSpPr/>
      </dsp:nvSpPr>
      <dsp:spPr>
        <a:xfrm>
          <a:off x="4737871" y="680595"/>
          <a:ext cx="4155989" cy="4619835"/>
        </a:xfrm>
        <a:prstGeom prst="rect">
          <a:avLst/>
        </a:prstGeom>
        <a:solidFill>
          <a:schemeClr val="accent2">
            <a:alpha val="90000"/>
            <a:tint val="40000"/>
            <a:hueOff val="0"/>
            <a:satOff val="0"/>
            <a:lumOff val="0"/>
            <a:alphaOff val="0"/>
          </a:schemeClr>
        </a:solidFill>
        <a:ln w="34925" cap="flat" cmpd="sng" algn="in">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C" sz="2200" kern="1200" dirty="0" smtClean="0">
              <a:solidFill>
                <a:schemeClr val="tx2"/>
              </a:solidFill>
            </a:rPr>
            <a:t>El trabajo de </a:t>
          </a:r>
          <a:r>
            <a:rPr lang="es-ES" sz="2200" kern="1200" dirty="0" err="1" smtClean="0">
              <a:solidFill>
                <a:schemeClr val="tx2"/>
              </a:solidFill>
            </a:rPr>
            <a:t>Adasme</a:t>
          </a:r>
          <a:r>
            <a:rPr lang="es-ES" sz="2200" kern="1200" dirty="0" smtClean="0">
              <a:solidFill>
                <a:schemeClr val="tx2"/>
              </a:solidFill>
            </a:rPr>
            <a:t>-Berríos, Rodríguez, Jara-Rojas y Díaz Tobar (2011), Dimensiones que caracterizan el consumo potencial de alimentos orgánicos en la Región del Maule, </a:t>
          </a:r>
          <a:r>
            <a:rPr lang="es-CO" sz="2200" kern="1200" dirty="0" smtClean="0">
              <a:solidFill>
                <a:schemeClr val="tx2"/>
              </a:solidFill>
            </a:rPr>
            <a:t>revelan que existen 4 dimensiones que influyen significativamente en la actitud e intención de comprar de los consumidores, a saber: beneficios de la agricultura orgánica, alimentación sana, estilos de vida y atributos de los productos orgánicos.</a:t>
          </a:r>
          <a:endParaRPr lang="es-CO" sz="2200" kern="1200" dirty="0">
            <a:solidFill>
              <a:schemeClr val="tx2"/>
            </a:solidFill>
          </a:endParaRPr>
        </a:p>
      </dsp:txBody>
      <dsp:txXfrm>
        <a:off x="4737871" y="680595"/>
        <a:ext cx="4155989" cy="461983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5F5AE-87DC-4E53-A617-D16B6461DA46}">
      <dsp:nvSpPr>
        <dsp:cNvPr id="0" name=""/>
        <dsp:cNvSpPr/>
      </dsp:nvSpPr>
      <dsp:spPr>
        <a:xfrm>
          <a:off x="43" y="177018"/>
          <a:ext cx="4155989" cy="842949"/>
        </a:xfrm>
        <a:prstGeom prst="rect">
          <a:avLst/>
        </a:prstGeom>
        <a:solidFill>
          <a:schemeClr val="accent3">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CO" sz="2400" kern="1200" dirty="0" smtClean="0"/>
            <a:t>Resultados de la investigación</a:t>
          </a:r>
          <a:endParaRPr lang="es-CO" sz="2400" kern="1200" dirty="0"/>
        </a:p>
      </dsp:txBody>
      <dsp:txXfrm>
        <a:off x="43" y="177018"/>
        <a:ext cx="4155989" cy="842949"/>
      </dsp:txXfrm>
    </dsp:sp>
    <dsp:sp modelId="{30BFD8C4-A402-4003-8389-93BC2CA05D1C}">
      <dsp:nvSpPr>
        <dsp:cNvPr id="0" name=""/>
        <dsp:cNvSpPr/>
      </dsp:nvSpPr>
      <dsp:spPr>
        <a:xfrm>
          <a:off x="43" y="1019967"/>
          <a:ext cx="4155989" cy="4150440"/>
        </a:xfrm>
        <a:prstGeom prst="rect">
          <a:avLst/>
        </a:prstGeom>
        <a:solidFill>
          <a:schemeClr val="accent3">
            <a:alpha val="90000"/>
            <a:tint val="40000"/>
            <a:hueOff val="0"/>
            <a:satOff val="0"/>
            <a:lumOff val="0"/>
            <a:alphaOff val="0"/>
          </a:schemeClr>
        </a:solidFill>
        <a:ln w="34925" cap="flat" cmpd="sng" algn="in">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C" sz="2400" kern="1200" dirty="0" smtClean="0"/>
            <a:t>No existen diferencias significativas con respecto al sexo y la intención de compra.</a:t>
          </a:r>
          <a:endParaRPr lang="es-CO" sz="2400" kern="1200" dirty="0"/>
        </a:p>
      </dsp:txBody>
      <dsp:txXfrm>
        <a:off x="43" y="1019967"/>
        <a:ext cx="4155989" cy="4150440"/>
      </dsp:txXfrm>
    </dsp:sp>
    <dsp:sp modelId="{3E28CA36-F14D-4300-AD74-A8A9787129D6}">
      <dsp:nvSpPr>
        <dsp:cNvPr id="0" name=""/>
        <dsp:cNvSpPr/>
      </dsp:nvSpPr>
      <dsp:spPr>
        <a:xfrm>
          <a:off x="4737871" y="177018"/>
          <a:ext cx="4155989" cy="842949"/>
        </a:xfrm>
        <a:prstGeom prst="rect">
          <a:avLst/>
        </a:prstGeom>
        <a:solidFill>
          <a:schemeClr val="accent3">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CO" sz="2400" kern="1200" dirty="0" smtClean="0"/>
            <a:t>Trabajo referencial</a:t>
          </a:r>
          <a:endParaRPr lang="es-CO" sz="2400" kern="1200" dirty="0"/>
        </a:p>
      </dsp:txBody>
      <dsp:txXfrm>
        <a:off x="4737871" y="177018"/>
        <a:ext cx="4155989" cy="842949"/>
      </dsp:txXfrm>
    </dsp:sp>
    <dsp:sp modelId="{F5C9B97D-6EE1-486A-B536-DD9AD556CB37}">
      <dsp:nvSpPr>
        <dsp:cNvPr id="0" name=""/>
        <dsp:cNvSpPr/>
      </dsp:nvSpPr>
      <dsp:spPr>
        <a:xfrm>
          <a:off x="4737871" y="1019967"/>
          <a:ext cx="4155989" cy="4150440"/>
        </a:xfrm>
        <a:prstGeom prst="rect">
          <a:avLst/>
        </a:prstGeom>
        <a:solidFill>
          <a:schemeClr val="accent3">
            <a:alpha val="90000"/>
            <a:tint val="40000"/>
            <a:hueOff val="0"/>
            <a:satOff val="0"/>
            <a:lumOff val="0"/>
            <a:alphaOff val="0"/>
          </a:schemeClr>
        </a:solidFill>
        <a:ln w="34925" cap="flat" cmpd="sng" algn="in">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C" sz="2400" kern="1200" dirty="0" smtClean="0"/>
            <a:t>El  trabajo de </a:t>
          </a:r>
          <a:r>
            <a:rPr lang="en-US" sz="2400" kern="1200" dirty="0" smtClean="0"/>
            <a:t>Paul y  Rana (2012), Consumer behavior and purchase intention for organic food, </a:t>
          </a:r>
          <a:r>
            <a:rPr lang="es-EC" sz="2400" kern="1200" dirty="0" smtClean="0"/>
            <a:t>concluye que no existe relación entre las características demográficas: edad, sexo, ingresos del hogar y número de miembros en la familia con la intención de compra de productos alimenticios orgánicos.</a:t>
          </a:r>
          <a:endParaRPr lang="es-CO" sz="2400" kern="1200" dirty="0"/>
        </a:p>
      </dsp:txBody>
      <dsp:txXfrm>
        <a:off x="4737871" y="1019967"/>
        <a:ext cx="4155989" cy="4150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47227-F026-441D-87CD-44265391B52C}">
      <dsp:nvSpPr>
        <dsp:cNvPr id="0" name=""/>
        <dsp:cNvSpPr/>
      </dsp:nvSpPr>
      <dsp:spPr>
        <a:xfrm>
          <a:off x="2012047" y="2496265"/>
          <a:ext cx="154224" cy="154224"/>
        </a:xfrm>
        <a:prstGeom prst="ellips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BC4C6124-0108-487D-870F-449CB16E4A5D}">
      <dsp:nvSpPr>
        <dsp:cNvPr id="0" name=""/>
        <dsp:cNvSpPr/>
      </dsp:nvSpPr>
      <dsp:spPr>
        <a:xfrm>
          <a:off x="1876946" y="2712771"/>
          <a:ext cx="154224" cy="154224"/>
        </a:xfrm>
        <a:prstGeom prst="ellips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F9F1331D-F98B-47E8-91CD-3E9DF28DF6C5}">
      <dsp:nvSpPr>
        <dsp:cNvPr id="0" name=""/>
        <dsp:cNvSpPr/>
      </dsp:nvSpPr>
      <dsp:spPr>
        <a:xfrm>
          <a:off x="1715936" y="2900218"/>
          <a:ext cx="154224" cy="154224"/>
        </a:xfrm>
        <a:prstGeom prst="ellips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8AE45FC7-CD3F-44BF-9546-040C023296EA}">
      <dsp:nvSpPr>
        <dsp:cNvPr id="0" name=""/>
        <dsp:cNvSpPr/>
      </dsp:nvSpPr>
      <dsp:spPr>
        <a:xfrm>
          <a:off x="1908408" y="317293"/>
          <a:ext cx="154224" cy="154224"/>
        </a:xfrm>
        <a:prstGeom prst="ellips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DC86E911-9ED9-456A-921B-98B309E65A20}">
      <dsp:nvSpPr>
        <dsp:cNvPr id="0" name=""/>
        <dsp:cNvSpPr/>
      </dsp:nvSpPr>
      <dsp:spPr>
        <a:xfrm>
          <a:off x="2114452" y="194511"/>
          <a:ext cx="154224" cy="154224"/>
        </a:xfrm>
        <a:prstGeom prst="ellips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55098DA1-AE9E-4C64-B78C-FECF4E0A5E3B}">
      <dsp:nvSpPr>
        <dsp:cNvPr id="0" name=""/>
        <dsp:cNvSpPr/>
      </dsp:nvSpPr>
      <dsp:spPr>
        <a:xfrm>
          <a:off x="2319879" y="71729"/>
          <a:ext cx="154224" cy="154224"/>
        </a:xfrm>
        <a:prstGeom prst="ellips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23427F69-29F3-4870-B721-308204E87FEC}">
      <dsp:nvSpPr>
        <dsp:cNvPr id="0" name=""/>
        <dsp:cNvSpPr/>
      </dsp:nvSpPr>
      <dsp:spPr>
        <a:xfrm>
          <a:off x="2525306" y="194511"/>
          <a:ext cx="154224" cy="154224"/>
        </a:xfrm>
        <a:prstGeom prst="ellips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4E705F19-3DF4-49DB-9826-70DCFC28BB79}">
      <dsp:nvSpPr>
        <dsp:cNvPr id="0" name=""/>
        <dsp:cNvSpPr/>
      </dsp:nvSpPr>
      <dsp:spPr>
        <a:xfrm>
          <a:off x="2731350" y="317293"/>
          <a:ext cx="154224" cy="154224"/>
        </a:xfrm>
        <a:prstGeom prst="ellips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E1AC686A-07E3-4977-A2AD-7BAB4B3F2EC7}">
      <dsp:nvSpPr>
        <dsp:cNvPr id="0" name=""/>
        <dsp:cNvSpPr/>
      </dsp:nvSpPr>
      <dsp:spPr>
        <a:xfrm>
          <a:off x="2319879" y="330799"/>
          <a:ext cx="154224" cy="154224"/>
        </a:xfrm>
        <a:prstGeom prst="ellips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0BB78EA2-2976-40D4-8A0B-EAFDB3E1E326}">
      <dsp:nvSpPr>
        <dsp:cNvPr id="0" name=""/>
        <dsp:cNvSpPr/>
      </dsp:nvSpPr>
      <dsp:spPr>
        <a:xfrm>
          <a:off x="2319879" y="589869"/>
          <a:ext cx="154224" cy="154224"/>
        </a:xfrm>
        <a:prstGeom prst="ellips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CC1DA8FB-7FE3-4F58-A6AC-D7CF9D58D3AE}">
      <dsp:nvSpPr>
        <dsp:cNvPr id="0" name=""/>
        <dsp:cNvSpPr/>
      </dsp:nvSpPr>
      <dsp:spPr>
        <a:xfrm>
          <a:off x="1065108" y="3463548"/>
          <a:ext cx="3326314" cy="892216"/>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04070" tIns="76200" rIns="76200" bIns="76200" numCol="1" spcCol="1270" anchor="ctr" anchorCtr="0">
          <a:noAutofit/>
        </a:bodyPr>
        <a:lstStyle/>
        <a:p>
          <a:pPr lvl="0" algn="l" defTabSz="889000">
            <a:lnSpc>
              <a:spcPct val="90000"/>
            </a:lnSpc>
            <a:spcBef>
              <a:spcPct val="0"/>
            </a:spcBef>
            <a:spcAft>
              <a:spcPct val="35000"/>
            </a:spcAft>
          </a:pPr>
          <a:r>
            <a:rPr lang="es-CO" sz="2000" kern="1200" dirty="0" smtClean="0"/>
            <a:t>Procesos sensoriales</a:t>
          </a:r>
          <a:endParaRPr lang="es-CO" sz="2000" kern="1200" dirty="0"/>
        </a:p>
      </dsp:txBody>
      <dsp:txXfrm>
        <a:off x="1108662" y="3507102"/>
        <a:ext cx="3239206" cy="805108"/>
      </dsp:txXfrm>
    </dsp:sp>
    <dsp:sp modelId="{53FBE752-E2D5-443A-8B4B-70806A913BAA}">
      <dsp:nvSpPr>
        <dsp:cNvPr id="0" name=""/>
        <dsp:cNvSpPr/>
      </dsp:nvSpPr>
      <dsp:spPr>
        <a:xfrm>
          <a:off x="142846" y="2589339"/>
          <a:ext cx="1542245" cy="1542142"/>
        </a:xfrm>
        <a:prstGeom prst="ellipse">
          <a:avLst/>
        </a:prstGeom>
        <a:blipFill rotWithShape="1">
          <a:blip xmlns:r="http://schemas.openxmlformats.org/officeDocument/2006/relationships" r:embed="rId1"/>
          <a:stretch>
            <a:fillRect/>
          </a:stretch>
        </a:blipFill>
        <a:ln>
          <a:noFill/>
        </a:ln>
        <a:effectLst>
          <a:outerShdw blurRad="57150" dist="19050" dir="5400000" algn="ctr" rotWithShape="0">
            <a:srgbClr val="000000">
              <a:alpha val="35000"/>
            </a:srgbClr>
          </a:outerShdw>
        </a:effectLst>
      </dsp:spPr>
      <dsp:style>
        <a:lnRef idx="0">
          <a:scrgbClr r="0" g="0" b="0"/>
        </a:lnRef>
        <a:fillRef idx="1">
          <a:scrgbClr r="0" g="0" b="0"/>
        </a:fillRef>
        <a:effectRef idx="3">
          <a:scrgbClr r="0" g="0" b="0"/>
        </a:effectRef>
        <a:fontRef idx="minor"/>
      </dsp:style>
    </dsp:sp>
    <dsp:sp modelId="{3B89F88F-BD8B-4F62-BB47-8B823DC2FD26}">
      <dsp:nvSpPr>
        <dsp:cNvPr id="0" name=""/>
        <dsp:cNvSpPr/>
      </dsp:nvSpPr>
      <dsp:spPr>
        <a:xfrm>
          <a:off x="2242218" y="1718405"/>
          <a:ext cx="3783915" cy="892216"/>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04070" tIns="76200" rIns="76200" bIns="76200" numCol="1" spcCol="1270" anchor="ctr" anchorCtr="0">
          <a:noAutofit/>
        </a:bodyPr>
        <a:lstStyle/>
        <a:p>
          <a:pPr lvl="0" algn="l" defTabSz="889000">
            <a:lnSpc>
              <a:spcPct val="90000"/>
            </a:lnSpc>
            <a:spcBef>
              <a:spcPct val="0"/>
            </a:spcBef>
            <a:spcAft>
              <a:spcPct val="35000"/>
            </a:spcAft>
          </a:pPr>
          <a:r>
            <a:rPr lang="es-CO" sz="2000" kern="1200" dirty="0" smtClean="0"/>
            <a:t>Proceso de capacidad de decisión</a:t>
          </a:r>
          <a:endParaRPr lang="es-CO" sz="2000" kern="1200" dirty="0"/>
        </a:p>
      </dsp:txBody>
      <dsp:txXfrm>
        <a:off x="2285772" y="1761959"/>
        <a:ext cx="3696807" cy="805108"/>
      </dsp:txXfrm>
    </dsp:sp>
    <dsp:sp modelId="{C04D151D-FA5B-4634-982B-E8DC522DFBC9}">
      <dsp:nvSpPr>
        <dsp:cNvPr id="0" name=""/>
        <dsp:cNvSpPr/>
      </dsp:nvSpPr>
      <dsp:spPr>
        <a:xfrm>
          <a:off x="1419285" y="844197"/>
          <a:ext cx="1542245" cy="1542142"/>
        </a:xfrm>
        <a:prstGeom prst="ellipse">
          <a:avLst/>
        </a:prstGeom>
        <a:blipFill rotWithShape="1">
          <a:blip xmlns:r="http://schemas.openxmlformats.org/officeDocument/2006/relationships" r:embed="rId2"/>
          <a:stretch>
            <a:fillRect/>
          </a:stretch>
        </a:blipFill>
        <a:ln>
          <a:noFill/>
        </a:ln>
        <a:effectLst>
          <a:outerShdw blurRad="57150" dist="19050" dir="5400000" algn="ctr" rotWithShape="0">
            <a:srgbClr val="000000">
              <a:alpha val="35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4F7DA-7A8B-4502-A503-5DDB25ADF0D8}">
      <dsp:nvSpPr>
        <dsp:cNvPr id="0" name=""/>
        <dsp:cNvSpPr/>
      </dsp:nvSpPr>
      <dsp:spPr>
        <a:xfrm>
          <a:off x="0" y="1243017"/>
          <a:ext cx="11148812" cy="165735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EB98D5-6A87-4961-8FC0-E6DEBD771512}">
      <dsp:nvSpPr>
        <dsp:cNvPr id="0" name=""/>
        <dsp:cNvSpPr/>
      </dsp:nvSpPr>
      <dsp:spPr>
        <a:xfrm>
          <a:off x="2653" y="0"/>
          <a:ext cx="2067625" cy="1657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s-CO" sz="2000" b="1" kern="1200" smtClean="0">
              <a:solidFill>
                <a:schemeClr val="tx2"/>
              </a:solidFill>
            </a:rPr>
            <a:t>Reconocimiento de la necesidad</a:t>
          </a:r>
          <a:endParaRPr lang="es-CO" sz="2000" b="1" kern="1200" dirty="0">
            <a:solidFill>
              <a:schemeClr val="tx2"/>
            </a:solidFill>
          </a:endParaRPr>
        </a:p>
      </dsp:txBody>
      <dsp:txXfrm>
        <a:off x="2653" y="0"/>
        <a:ext cx="2067625" cy="1657356"/>
      </dsp:txXfrm>
    </dsp:sp>
    <dsp:sp modelId="{FCE1CEF8-F9A4-4D76-B9AA-7295C6672484}">
      <dsp:nvSpPr>
        <dsp:cNvPr id="0" name=""/>
        <dsp:cNvSpPr/>
      </dsp:nvSpPr>
      <dsp:spPr>
        <a:xfrm>
          <a:off x="829296" y="1864526"/>
          <a:ext cx="414339" cy="414339"/>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BB17D8-C0C4-43C2-B776-2C2926AAAF36}">
      <dsp:nvSpPr>
        <dsp:cNvPr id="0" name=""/>
        <dsp:cNvSpPr/>
      </dsp:nvSpPr>
      <dsp:spPr>
        <a:xfrm>
          <a:off x="2161897" y="2486035"/>
          <a:ext cx="1832368" cy="1657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CO" sz="2000" b="1" kern="1200" smtClean="0">
              <a:solidFill>
                <a:schemeClr val="tx2"/>
              </a:solidFill>
            </a:rPr>
            <a:t>Búsqueda de información</a:t>
          </a:r>
          <a:endParaRPr lang="es-CO" sz="2000" b="1" kern="1200" dirty="0">
            <a:solidFill>
              <a:schemeClr val="tx2"/>
            </a:solidFill>
          </a:endParaRPr>
        </a:p>
      </dsp:txBody>
      <dsp:txXfrm>
        <a:off x="2161897" y="2486035"/>
        <a:ext cx="1832368" cy="1657356"/>
      </dsp:txXfrm>
    </dsp:sp>
    <dsp:sp modelId="{A1C4729D-B63B-4B4F-B817-84DAA4C1FED7}">
      <dsp:nvSpPr>
        <dsp:cNvPr id="0" name=""/>
        <dsp:cNvSpPr/>
      </dsp:nvSpPr>
      <dsp:spPr>
        <a:xfrm>
          <a:off x="2870912" y="1864526"/>
          <a:ext cx="414339" cy="414339"/>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D8800E-8C37-4D78-80F3-5B15ADB277B6}">
      <dsp:nvSpPr>
        <dsp:cNvPr id="0" name=""/>
        <dsp:cNvSpPr/>
      </dsp:nvSpPr>
      <dsp:spPr>
        <a:xfrm>
          <a:off x="4085884" y="0"/>
          <a:ext cx="1832368" cy="1657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s-CO" sz="2000" b="1" kern="1200" smtClean="0">
              <a:solidFill>
                <a:schemeClr val="tx2"/>
              </a:solidFill>
            </a:rPr>
            <a:t>Evaluación de alternativas</a:t>
          </a:r>
          <a:endParaRPr lang="es-CO" sz="2000" b="1" kern="1200" dirty="0">
            <a:solidFill>
              <a:schemeClr val="tx2"/>
            </a:solidFill>
          </a:endParaRPr>
        </a:p>
      </dsp:txBody>
      <dsp:txXfrm>
        <a:off x="4085884" y="0"/>
        <a:ext cx="1832368" cy="1657356"/>
      </dsp:txXfrm>
    </dsp:sp>
    <dsp:sp modelId="{B647FFBB-30A4-468B-9F7D-BC73AA4542D9}">
      <dsp:nvSpPr>
        <dsp:cNvPr id="0" name=""/>
        <dsp:cNvSpPr/>
      </dsp:nvSpPr>
      <dsp:spPr>
        <a:xfrm>
          <a:off x="4794898" y="1864526"/>
          <a:ext cx="414339" cy="414339"/>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B333E6-093F-41A1-A7FD-BCDDCF6B6DA4}">
      <dsp:nvSpPr>
        <dsp:cNvPr id="0" name=""/>
        <dsp:cNvSpPr/>
      </dsp:nvSpPr>
      <dsp:spPr>
        <a:xfrm>
          <a:off x="6009870" y="2486035"/>
          <a:ext cx="1832368" cy="1657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CO" sz="2000" b="1" kern="1200" smtClean="0">
              <a:solidFill>
                <a:schemeClr val="tx2"/>
              </a:solidFill>
            </a:rPr>
            <a:t>Decisión de compra</a:t>
          </a:r>
          <a:endParaRPr lang="es-CO" sz="2000" b="1" kern="1200" dirty="0">
            <a:solidFill>
              <a:schemeClr val="tx2"/>
            </a:solidFill>
          </a:endParaRPr>
        </a:p>
      </dsp:txBody>
      <dsp:txXfrm>
        <a:off x="6009870" y="2486035"/>
        <a:ext cx="1832368" cy="1657356"/>
      </dsp:txXfrm>
    </dsp:sp>
    <dsp:sp modelId="{5F1AE70B-703A-4118-9C40-DB452602266F}">
      <dsp:nvSpPr>
        <dsp:cNvPr id="0" name=""/>
        <dsp:cNvSpPr/>
      </dsp:nvSpPr>
      <dsp:spPr>
        <a:xfrm>
          <a:off x="6718885" y="1864526"/>
          <a:ext cx="414339" cy="414339"/>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5734E2-1844-4894-8094-95C5A0D6FBDD}">
      <dsp:nvSpPr>
        <dsp:cNvPr id="0" name=""/>
        <dsp:cNvSpPr/>
      </dsp:nvSpPr>
      <dsp:spPr>
        <a:xfrm>
          <a:off x="7933857" y="0"/>
          <a:ext cx="2097420" cy="1657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s-CO" sz="2000" b="1" kern="1200" smtClean="0">
              <a:solidFill>
                <a:schemeClr val="tx2"/>
              </a:solidFill>
            </a:rPr>
            <a:t>Comportamiento postcompra</a:t>
          </a:r>
          <a:endParaRPr lang="es-CO" sz="2000" b="1" kern="1200" dirty="0">
            <a:solidFill>
              <a:schemeClr val="tx2"/>
            </a:solidFill>
          </a:endParaRPr>
        </a:p>
      </dsp:txBody>
      <dsp:txXfrm>
        <a:off x="7933857" y="0"/>
        <a:ext cx="2097420" cy="1657356"/>
      </dsp:txXfrm>
    </dsp:sp>
    <dsp:sp modelId="{6F2643EA-2717-4E66-9656-9E8E48EF4FB8}">
      <dsp:nvSpPr>
        <dsp:cNvPr id="0" name=""/>
        <dsp:cNvSpPr/>
      </dsp:nvSpPr>
      <dsp:spPr>
        <a:xfrm>
          <a:off x="8775397" y="1864526"/>
          <a:ext cx="414339" cy="414339"/>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BF5F8-03F0-44EC-B02F-C934F69F2132}">
      <dsp:nvSpPr>
        <dsp:cNvPr id="0" name=""/>
        <dsp:cNvSpPr/>
      </dsp:nvSpPr>
      <dsp:spPr>
        <a:xfrm>
          <a:off x="2120537" y="1742818"/>
          <a:ext cx="931697" cy="465848"/>
        </a:xfrm>
        <a:prstGeom prst="roundRect">
          <a:avLst>
            <a:gd name="adj" fmla="val 10000"/>
          </a:avLst>
        </a:prstGeom>
        <a:solidFill>
          <a:schemeClr val="lt1">
            <a:hueOff val="0"/>
            <a:satOff val="0"/>
            <a:lumOff val="0"/>
            <a:alphaOff val="0"/>
          </a:schemeClr>
        </a:solidFill>
        <a:ln w="34925" cap="flat" cmpd="sng" algn="in">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Procesamiento de estímulos</a:t>
          </a:r>
          <a:endParaRPr lang="es-CO" sz="1100" kern="1200" dirty="0"/>
        </a:p>
      </dsp:txBody>
      <dsp:txXfrm>
        <a:off x="2134181" y="1756462"/>
        <a:ext cx="904409" cy="438560"/>
      </dsp:txXfrm>
    </dsp:sp>
    <dsp:sp modelId="{1FF2C23D-99A8-4B6D-A63D-68CB1F300DDA}">
      <dsp:nvSpPr>
        <dsp:cNvPr id="0" name=""/>
        <dsp:cNvSpPr/>
      </dsp:nvSpPr>
      <dsp:spPr>
        <a:xfrm rot="17500715">
          <a:off x="2734135" y="1495600"/>
          <a:ext cx="1008877" cy="22763"/>
        </a:xfrm>
        <a:custGeom>
          <a:avLst/>
          <a:gdLst/>
          <a:ahLst/>
          <a:cxnLst/>
          <a:rect l="0" t="0" r="0" b="0"/>
          <a:pathLst>
            <a:path>
              <a:moveTo>
                <a:pt x="0" y="11381"/>
              </a:moveTo>
              <a:lnTo>
                <a:pt x="1008877" y="11381"/>
              </a:lnTo>
            </a:path>
          </a:pathLst>
        </a:custGeom>
        <a:noFill/>
        <a:ln w="34925" cap="flat" cmpd="sng" algn="in">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3213352" y="1481760"/>
        <a:ext cx="50443" cy="50443"/>
      </dsp:txXfrm>
    </dsp:sp>
    <dsp:sp modelId="{15B6A116-B8A7-4A62-8249-782DCAC403B8}">
      <dsp:nvSpPr>
        <dsp:cNvPr id="0" name=""/>
        <dsp:cNvSpPr/>
      </dsp:nvSpPr>
      <dsp:spPr>
        <a:xfrm>
          <a:off x="3424913" y="805297"/>
          <a:ext cx="931697" cy="465848"/>
        </a:xfrm>
        <a:prstGeom prst="roundRect">
          <a:avLst>
            <a:gd name="adj" fmla="val 10000"/>
          </a:avLst>
        </a:prstGeom>
        <a:solidFill>
          <a:schemeClr val="lt1">
            <a:hueOff val="0"/>
            <a:satOff val="0"/>
            <a:lumOff val="0"/>
            <a:alphaOff val="0"/>
          </a:schemeClr>
        </a:solidFill>
        <a:ln w="34925" cap="flat" cmpd="sng" algn="in">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Procesos de activación</a:t>
          </a:r>
          <a:endParaRPr lang="es-CO" sz="1100" kern="1200" dirty="0"/>
        </a:p>
      </dsp:txBody>
      <dsp:txXfrm>
        <a:off x="3438557" y="818941"/>
        <a:ext cx="904409" cy="438560"/>
      </dsp:txXfrm>
    </dsp:sp>
    <dsp:sp modelId="{8C97E367-06A4-413F-884E-79E9B2CB4230}">
      <dsp:nvSpPr>
        <dsp:cNvPr id="0" name=""/>
        <dsp:cNvSpPr/>
      </dsp:nvSpPr>
      <dsp:spPr>
        <a:xfrm rot="17692822">
          <a:off x="4100049" y="625045"/>
          <a:ext cx="885801" cy="22763"/>
        </a:xfrm>
        <a:custGeom>
          <a:avLst/>
          <a:gdLst/>
          <a:ahLst/>
          <a:cxnLst/>
          <a:rect l="0" t="0" r="0" b="0"/>
          <a:pathLst>
            <a:path>
              <a:moveTo>
                <a:pt x="0" y="11381"/>
              </a:moveTo>
              <a:lnTo>
                <a:pt x="885801" y="11381"/>
              </a:lnTo>
            </a:path>
          </a:pathLst>
        </a:custGeom>
        <a:noFill/>
        <a:ln w="34925" cap="flat" cmpd="sng" algn="in">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520805" y="614282"/>
        <a:ext cx="44290" cy="44290"/>
      </dsp:txXfrm>
    </dsp:sp>
    <dsp:sp modelId="{805AECE9-360F-47C8-AE86-3AF063D7D25C}">
      <dsp:nvSpPr>
        <dsp:cNvPr id="0" name=""/>
        <dsp:cNvSpPr/>
      </dsp:nvSpPr>
      <dsp:spPr>
        <a:xfrm>
          <a:off x="4729290" y="1708"/>
          <a:ext cx="931697" cy="465848"/>
        </a:xfrm>
        <a:prstGeom prst="roundRect">
          <a:avLst>
            <a:gd name="adj" fmla="val 10000"/>
          </a:avLst>
        </a:prstGeom>
        <a:solidFill>
          <a:schemeClr val="lt1">
            <a:hueOff val="0"/>
            <a:satOff val="0"/>
            <a:lumOff val="0"/>
            <a:alphaOff val="0"/>
          </a:schemeClr>
        </a:solidFill>
        <a:ln w="34925" cap="flat" cmpd="sng" algn="in">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Emoción</a:t>
          </a:r>
          <a:endParaRPr lang="es-CO" sz="1100" kern="1200" dirty="0"/>
        </a:p>
      </dsp:txBody>
      <dsp:txXfrm>
        <a:off x="4742934" y="15352"/>
        <a:ext cx="904409" cy="438560"/>
      </dsp:txXfrm>
    </dsp:sp>
    <dsp:sp modelId="{DF61E22F-BFD6-4DE2-AF1D-32BF88A6F17C}">
      <dsp:nvSpPr>
        <dsp:cNvPr id="0" name=""/>
        <dsp:cNvSpPr/>
      </dsp:nvSpPr>
      <dsp:spPr>
        <a:xfrm rot="19457599">
          <a:off x="4313472" y="892908"/>
          <a:ext cx="458955" cy="22763"/>
        </a:xfrm>
        <a:custGeom>
          <a:avLst/>
          <a:gdLst/>
          <a:ahLst/>
          <a:cxnLst/>
          <a:rect l="0" t="0" r="0" b="0"/>
          <a:pathLst>
            <a:path>
              <a:moveTo>
                <a:pt x="0" y="11381"/>
              </a:moveTo>
              <a:lnTo>
                <a:pt x="458955" y="11381"/>
              </a:lnTo>
            </a:path>
          </a:pathLst>
        </a:custGeom>
        <a:noFill/>
        <a:ln w="34925" cap="flat" cmpd="sng" algn="in">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531476" y="892816"/>
        <a:ext cx="22947" cy="22947"/>
      </dsp:txXfrm>
    </dsp:sp>
    <dsp:sp modelId="{202B0E1F-E184-4B81-A09C-2A9656195C73}">
      <dsp:nvSpPr>
        <dsp:cNvPr id="0" name=""/>
        <dsp:cNvSpPr/>
      </dsp:nvSpPr>
      <dsp:spPr>
        <a:xfrm>
          <a:off x="4729290" y="537434"/>
          <a:ext cx="931697" cy="465848"/>
        </a:xfrm>
        <a:prstGeom prst="roundRect">
          <a:avLst>
            <a:gd name="adj" fmla="val 10000"/>
          </a:avLst>
        </a:prstGeom>
        <a:solidFill>
          <a:schemeClr val="lt1">
            <a:hueOff val="0"/>
            <a:satOff val="0"/>
            <a:lumOff val="0"/>
            <a:alphaOff val="0"/>
          </a:schemeClr>
        </a:solidFill>
        <a:ln w="34925" cap="flat" cmpd="sng" algn="in">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Motivación</a:t>
          </a:r>
          <a:endParaRPr lang="es-CO" sz="1100" kern="1200" dirty="0"/>
        </a:p>
      </dsp:txBody>
      <dsp:txXfrm>
        <a:off x="4742934" y="551078"/>
        <a:ext cx="904409" cy="438560"/>
      </dsp:txXfrm>
    </dsp:sp>
    <dsp:sp modelId="{EBAA7B3F-4AD5-42CC-B8F1-E655406E6F4E}">
      <dsp:nvSpPr>
        <dsp:cNvPr id="0" name=""/>
        <dsp:cNvSpPr/>
      </dsp:nvSpPr>
      <dsp:spPr>
        <a:xfrm rot="2142401">
          <a:off x="4313472" y="1160771"/>
          <a:ext cx="458955" cy="22763"/>
        </a:xfrm>
        <a:custGeom>
          <a:avLst/>
          <a:gdLst/>
          <a:ahLst/>
          <a:cxnLst/>
          <a:rect l="0" t="0" r="0" b="0"/>
          <a:pathLst>
            <a:path>
              <a:moveTo>
                <a:pt x="0" y="11381"/>
              </a:moveTo>
              <a:lnTo>
                <a:pt x="458955" y="11381"/>
              </a:lnTo>
            </a:path>
          </a:pathLst>
        </a:custGeom>
        <a:noFill/>
        <a:ln w="34925" cap="flat" cmpd="sng" algn="in">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531476" y="1160679"/>
        <a:ext cx="22947" cy="22947"/>
      </dsp:txXfrm>
    </dsp:sp>
    <dsp:sp modelId="{4BFB10B9-B252-48CD-B81E-3C815B5761A4}">
      <dsp:nvSpPr>
        <dsp:cNvPr id="0" name=""/>
        <dsp:cNvSpPr/>
      </dsp:nvSpPr>
      <dsp:spPr>
        <a:xfrm>
          <a:off x="4729290" y="1073160"/>
          <a:ext cx="931697" cy="465848"/>
        </a:xfrm>
        <a:prstGeom prst="roundRect">
          <a:avLst>
            <a:gd name="adj" fmla="val 10000"/>
          </a:avLst>
        </a:prstGeom>
        <a:solidFill>
          <a:schemeClr val="lt1">
            <a:hueOff val="0"/>
            <a:satOff val="0"/>
            <a:lumOff val="0"/>
            <a:alphaOff val="0"/>
          </a:schemeClr>
        </a:solidFill>
        <a:ln w="34925" cap="flat" cmpd="sng" algn="in">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Actitud</a:t>
          </a:r>
          <a:endParaRPr lang="es-CO" sz="1100" kern="1200" dirty="0"/>
        </a:p>
      </dsp:txBody>
      <dsp:txXfrm>
        <a:off x="4742934" y="1086804"/>
        <a:ext cx="904409" cy="438560"/>
      </dsp:txXfrm>
    </dsp:sp>
    <dsp:sp modelId="{BB77A783-BA90-4A92-9802-BE1DC28362E1}">
      <dsp:nvSpPr>
        <dsp:cNvPr id="0" name=""/>
        <dsp:cNvSpPr/>
      </dsp:nvSpPr>
      <dsp:spPr>
        <a:xfrm rot="3907178">
          <a:off x="4100049" y="1428634"/>
          <a:ext cx="885801" cy="22763"/>
        </a:xfrm>
        <a:custGeom>
          <a:avLst/>
          <a:gdLst/>
          <a:ahLst/>
          <a:cxnLst/>
          <a:rect l="0" t="0" r="0" b="0"/>
          <a:pathLst>
            <a:path>
              <a:moveTo>
                <a:pt x="0" y="11381"/>
              </a:moveTo>
              <a:lnTo>
                <a:pt x="885801" y="11381"/>
              </a:lnTo>
            </a:path>
          </a:pathLst>
        </a:custGeom>
        <a:noFill/>
        <a:ln w="34925" cap="flat" cmpd="sng" algn="in">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520805" y="1417871"/>
        <a:ext cx="44290" cy="44290"/>
      </dsp:txXfrm>
    </dsp:sp>
    <dsp:sp modelId="{BBB7CB78-2383-4567-A17A-2CCA8ED89871}">
      <dsp:nvSpPr>
        <dsp:cNvPr id="0" name=""/>
        <dsp:cNvSpPr/>
      </dsp:nvSpPr>
      <dsp:spPr>
        <a:xfrm>
          <a:off x="4729290" y="1608886"/>
          <a:ext cx="931697" cy="465848"/>
        </a:xfrm>
        <a:prstGeom prst="roundRect">
          <a:avLst>
            <a:gd name="adj" fmla="val 10000"/>
          </a:avLst>
        </a:prstGeom>
        <a:solidFill>
          <a:schemeClr val="lt1">
            <a:hueOff val="0"/>
            <a:satOff val="0"/>
            <a:lumOff val="0"/>
            <a:alphaOff val="0"/>
          </a:schemeClr>
        </a:solidFill>
        <a:ln w="34925" cap="flat" cmpd="sng" algn="in">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Activación</a:t>
          </a:r>
          <a:endParaRPr lang="es-CO" sz="1100" kern="1200" dirty="0"/>
        </a:p>
      </dsp:txBody>
      <dsp:txXfrm>
        <a:off x="4742934" y="1622530"/>
        <a:ext cx="904409" cy="438560"/>
      </dsp:txXfrm>
    </dsp:sp>
    <dsp:sp modelId="{38D0F6F0-8422-4D37-9FF6-F951A50C7BEA}">
      <dsp:nvSpPr>
        <dsp:cNvPr id="0" name=""/>
        <dsp:cNvSpPr/>
      </dsp:nvSpPr>
      <dsp:spPr>
        <a:xfrm rot="4099285">
          <a:off x="2734135" y="2433120"/>
          <a:ext cx="1008877" cy="22763"/>
        </a:xfrm>
        <a:custGeom>
          <a:avLst/>
          <a:gdLst/>
          <a:ahLst/>
          <a:cxnLst/>
          <a:rect l="0" t="0" r="0" b="0"/>
          <a:pathLst>
            <a:path>
              <a:moveTo>
                <a:pt x="0" y="11381"/>
              </a:moveTo>
              <a:lnTo>
                <a:pt x="1008877" y="11381"/>
              </a:lnTo>
            </a:path>
          </a:pathLst>
        </a:custGeom>
        <a:noFill/>
        <a:ln w="34925" cap="flat" cmpd="sng" algn="in">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3213352" y="2419280"/>
        <a:ext cx="50443" cy="50443"/>
      </dsp:txXfrm>
    </dsp:sp>
    <dsp:sp modelId="{CD60A666-298B-4FBF-BB69-E6BC103D1BB6}">
      <dsp:nvSpPr>
        <dsp:cNvPr id="0" name=""/>
        <dsp:cNvSpPr/>
      </dsp:nvSpPr>
      <dsp:spPr>
        <a:xfrm>
          <a:off x="3424913" y="2680338"/>
          <a:ext cx="931697" cy="465848"/>
        </a:xfrm>
        <a:prstGeom prst="roundRect">
          <a:avLst>
            <a:gd name="adj" fmla="val 10000"/>
          </a:avLst>
        </a:prstGeom>
        <a:solidFill>
          <a:schemeClr val="lt1">
            <a:hueOff val="0"/>
            <a:satOff val="0"/>
            <a:lumOff val="0"/>
            <a:alphaOff val="0"/>
          </a:schemeClr>
        </a:solidFill>
        <a:ln w="34925" cap="flat" cmpd="sng" algn="in">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Procesos de cognición</a:t>
          </a:r>
          <a:endParaRPr lang="es-CO" sz="1100" kern="1200" dirty="0"/>
        </a:p>
      </dsp:txBody>
      <dsp:txXfrm>
        <a:off x="3438557" y="2693982"/>
        <a:ext cx="904409" cy="438560"/>
      </dsp:txXfrm>
    </dsp:sp>
    <dsp:sp modelId="{AB415F14-DC6B-40FB-BCEB-6363BC9F2F1C}">
      <dsp:nvSpPr>
        <dsp:cNvPr id="0" name=""/>
        <dsp:cNvSpPr/>
      </dsp:nvSpPr>
      <dsp:spPr>
        <a:xfrm rot="18289469">
          <a:off x="4216648" y="2634018"/>
          <a:ext cx="652603" cy="22763"/>
        </a:xfrm>
        <a:custGeom>
          <a:avLst/>
          <a:gdLst/>
          <a:ahLst/>
          <a:cxnLst/>
          <a:rect l="0" t="0" r="0" b="0"/>
          <a:pathLst>
            <a:path>
              <a:moveTo>
                <a:pt x="0" y="11381"/>
              </a:moveTo>
              <a:lnTo>
                <a:pt x="652603" y="11381"/>
              </a:lnTo>
            </a:path>
          </a:pathLst>
        </a:custGeom>
        <a:noFill/>
        <a:ln w="34925" cap="flat" cmpd="sng" algn="in">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526635" y="2629084"/>
        <a:ext cx="32630" cy="32630"/>
      </dsp:txXfrm>
    </dsp:sp>
    <dsp:sp modelId="{25E5EB15-914F-4AE3-A2DA-32615ABC0ADD}">
      <dsp:nvSpPr>
        <dsp:cNvPr id="0" name=""/>
        <dsp:cNvSpPr/>
      </dsp:nvSpPr>
      <dsp:spPr>
        <a:xfrm>
          <a:off x="4729290" y="2144612"/>
          <a:ext cx="931697" cy="465848"/>
        </a:xfrm>
        <a:prstGeom prst="roundRect">
          <a:avLst>
            <a:gd name="adj" fmla="val 10000"/>
          </a:avLst>
        </a:prstGeom>
        <a:solidFill>
          <a:schemeClr val="lt1">
            <a:hueOff val="0"/>
            <a:satOff val="0"/>
            <a:lumOff val="0"/>
            <a:alphaOff val="0"/>
          </a:schemeClr>
        </a:solidFill>
        <a:ln w="34925" cap="flat" cmpd="sng" algn="in">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Percepción</a:t>
          </a:r>
          <a:endParaRPr lang="es-CO" sz="1100" kern="1200" dirty="0"/>
        </a:p>
      </dsp:txBody>
      <dsp:txXfrm>
        <a:off x="4742934" y="2158256"/>
        <a:ext cx="904409" cy="438560"/>
      </dsp:txXfrm>
    </dsp:sp>
    <dsp:sp modelId="{A4BAF2E1-27E2-4347-B721-19902A3AEBB0}">
      <dsp:nvSpPr>
        <dsp:cNvPr id="0" name=""/>
        <dsp:cNvSpPr/>
      </dsp:nvSpPr>
      <dsp:spPr>
        <a:xfrm>
          <a:off x="4356611" y="2901881"/>
          <a:ext cx="372678" cy="22763"/>
        </a:xfrm>
        <a:custGeom>
          <a:avLst/>
          <a:gdLst/>
          <a:ahLst/>
          <a:cxnLst/>
          <a:rect l="0" t="0" r="0" b="0"/>
          <a:pathLst>
            <a:path>
              <a:moveTo>
                <a:pt x="0" y="11381"/>
              </a:moveTo>
              <a:lnTo>
                <a:pt x="372678" y="11381"/>
              </a:lnTo>
            </a:path>
          </a:pathLst>
        </a:custGeom>
        <a:noFill/>
        <a:ln w="34925" cap="flat" cmpd="sng" algn="in">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533633" y="2903945"/>
        <a:ext cx="18633" cy="18633"/>
      </dsp:txXfrm>
    </dsp:sp>
    <dsp:sp modelId="{1967C211-A12C-4DDE-BB5F-55BF4FD014C2}">
      <dsp:nvSpPr>
        <dsp:cNvPr id="0" name=""/>
        <dsp:cNvSpPr/>
      </dsp:nvSpPr>
      <dsp:spPr>
        <a:xfrm>
          <a:off x="4729290" y="2680338"/>
          <a:ext cx="931697" cy="465848"/>
        </a:xfrm>
        <a:prstGeom prst="roundRect">
          <a:avLst>
            <a:gd name="adj" fmla="val 10000"/>
          </a:avLst>
        </a:prstGeom>
        <a:solidFill>
          <a:schemeClr val="lt1">
            <a:hueOff val="0"/>
            <a:satOff val="0"/>
            <a:lumOff val="0"/>
            <a:alphaOff val="0"/>
          </a:schemeClr>
        </a:solidFill>
        <a:ln w="34925" cap="flat" cmpd="sng" algn="in">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Aprendizaje</a:t>
          </a:r>
          <a:endParaRPr lang="es-CO" sz="1100" kern="1200" dirty="0"/>
        </a:p>
      </dsp:txBody>
      <dsp:txXfrm>
        <a:off x="4742934" y="2693982"/>
        <a:ext cx="904409" cy="438560"/>
      </dsp:txXfrm>
    </dsp:sp>
    <dsp:sp modelId="{E375E8B7-2DE2-467C-ACA0-39BA46BFACE1}">
      <dsp:nvSpPr>
        <dsp:cNvPr id="0" name=""/>
        <dsp:cNvSpPr/>
      </dsp:nvSpPr>
      <dsp:spPr>
        <a:xfrm rot="3310531">
          <a:off x="4216648" y="3169744"/>
          <a:ext cx="652603" cy="22763"/>
        </a:xfrm>
        <a:custGeom>
          <a:avLst/>
          <a:gdLst/>
          <a:ahLst/>
          <a:cxnLst/>
          <a:rect l="0" t="0" r="0" b="0"/>
          <a:pathLst>
            <a:path>
              <a:moveTo>
                <a:pt x="0" y="11381"/>
              </a:moveTo>
              <a:lnTo>
                <a:pt x="652603" y="11381"/>
              </a:lnTo>
            </a:path>
          </a:pathLst>
        </a:custGeom>
        <a:noFill/>
        <a:ln w="34925" cap="flat" cmpd="sng" algn="in">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526635" y="3164810"/>
        <a:ext cx="32630" cy="32630"/>
      </dsp:txXfrm>
    </dsp:sp>
    <dsp:sp modelId="{72087D40-7E87-49BD-9660-8F7E98941A98}">
      <dsp:nvSpPr>
        <dsp:cNvPr id="0" name=""/>
        <dsp:cNvSpPr/>
      </dsp:nvSpPr>
      <dsp:spPr>
        <a:xfrm>
          <a:off x="4729290" y="3216064"/>
          <a:ext cx="931697" cy="465848"/>
        </a:xfrm>
        <a:prstGeom prst="roundRect">
          <a:avLst>
            <a:gd name="adj" fmla="val 10000"/>
          </a:avLst>
        </a:prstGeom>
        <a:solidFill>
          <a:schemeClr val="lt1">
            <a:hueOff val="0"/>
            <a:satOff val="0"/>
            <a:lumOff val="0"/>
            <a:alphaOff val="0"/>
          </a:schemeClr>
        </a:solidFill>
        <a:ln w="34925" cap="flat" cmpd="sng" algn="in">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Memoria</a:t>
          </a:r>
          <a:endParaRPr lang="es-CO" sz="1100" kern="1200" dirty="0"/>
        </a:p>
      </dsp:txBody>
      <dsp:txXfrm>
        <a:off x="4742934" y="3229708"/>
        <a:ext cx="904409" cy="4385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FD5EA-D0D2-4D66-ACE8-89B6E586FB58}">
      <dsp:nvSpPr>
        <dsp:cNvPr id="0" name=""/>
        <dsp:cNvSpPr/>
      </dsp:nvSpPr>
      <dsp:spPr>
        <a:xfrm>
          <a:off x="2686423" y="1836297"/>
          <a:ext cx="1470138" cy="510295"/>
        </a:xfrm>
        <a:custGeom>
          <a:avLst/>
          <a:gdLst/>
          <a:ahLst/>
          <a:cxnLst/>
          <a:rect l="0" t="0" r="0" b="0"/>
          <a:pathLst>
            <a:path>
              <a:moveTo>
                <a:pt x="0" y="0"/>
              </a:moveTo>
              <a:lnTo>
                <a:pt x="0" y="255147"/>
              </a:lnTo>
              <a:lnTo>
                <a:pt x="1470138" y="255147"/>
              </a:lnTo>
              <a:lnTo>
                <a:pt x="1470138" y="510295"/>
              </a:lnTo>
            </a:path>
          </a:pathLst>
        </a:custGeom>
        <a:noFill/>
        <a:ln w="34925" cap="flat" cmpd="sng" algn="in">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CC6DC7-14B8-408E-B767-3EB060241B06}">
      <dsp:nvSpPr>
        <dsp:cNvPr id="0" name=""/>
        <dsp:cNvSpPr/>
      </dsp:nvSpPr>
      <dsp:spPr>
        <a:xfrm>
          <a:off x="1216285" y="1836297"/>
          <a:ext cx="1470138" cy="510295"/>
        </a:xfrm>
        <a:custGeom>
          <a:avLst/>
          <a:gdLst/>
          <a:ahLst/>
          <a:cxnLst/>
          <a:rect l="0" t="0" r="0" b="0"/>
          <a:pathLst>
            <a:path>
              <a:moveTo>
                <a:pt x="1470138" y="0"/>
              </a:moveTo>
              <a:lnTo>
                <a:pt x="1470138" y="255147"/>
              </a:lnTo>
              <a:lnTo>
                <a:pt x="0" y="255147"/>
              </a:lnTo>
              <a:lnTo>
                <a:pt x="0" y="510295"/>
              </a:lnTo>
            </a:path>
          </a:pathLst>
        </a:custGeom>
        <a:noFill/>
        <a:ln w="34925" cap="flat" cmpd="sng" algn="in">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8999D3-8529-4323-970F-3686C1EA0C61}">
      <dsp:nvSpPr>
        <dsp:cNvPr id="0" name=""/>
        <dsp:cNvSpPr/>
      </dsp:nvSpPr>
      <dsp:spPr>
        <a:xfrm>
          <a:off x="1471433" y="621306"/>
          <a:ext cx="2429980" cy="1214990"/>
        </a:xfrm>
        <a:prstGeom prst="rect">
          <a:avLst/>
        </a:prstGeom>
        <a:solidFill>
          <a:schemeClr val="lt1">
            <a:hueOff val="0"/>
            <a:satOff val="0"/>
            <a:lumOff val="0"/>
            <a:alphaOff val="0"/>
          </a:schemeClr>
        </a:solidFill>
        <a:ln w="34925" cap="flat" cmpd="sng" algn="in">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CO" sz="3000" kern="1200" dirty="0" smtClean="0"/>
            <a:t>Atributos de calidad percibida</a:t>
          </a:r>
          <a:endParaRPr lang="es-CO" sz="3000" kern="1200" dirty="0"/>
        </a:p>
      </dsp:txBody>
      <dsp:txXfrm>
        <a:off x="1471433" y="621306"/>
        <a:ext cx="2429980" cy="1214990"/>
      </dsp:txXfrm>
    </dsp:sp>
    <dsp:sp modelId="{AA20855A-4AD2-4CAA-A93D-76B07E00DAE1}">
      <dsp:nvSpPr>
        <dsp:cNvPr id="0" name=""/>
        <dsp:cNvSpPr/>
      </dsp:nvSpPr>
      <dsp:spPr>
        <a:xfrm>
          <a:off x="1295" y="2346592"/>
          <a:ext cx="2429980" cy="1214990"/>
        </a:xfrm>
        <a:prstGeom prst="rect">
          <a:avLst/>
        </a:prstGeom>
        <a:solidFill>
          <a:schemeClr val="lt1">
            <a:hueOff val="0"/>
            <a:satOff val="0"/>
            <a:lumOff val="0"/>
            <a:alphaOff val="0"/>
          </a:schemeClr>
        </a:solidFill>
        <a:ln w="34925" cap="flat" cmpd="sng" algn="in">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CO" sz="3000" kern="1200" dirty="0" smtClean="0"/>
            <a:t>Atributos intrínsecos</a:t>
          </a:r>
          <a:endParaRPr lang="es-CO" sz="3000" kern="1200" dirty="0"/>
        </a:p>
      </dsp:txBody>
      <dsp:txXfrm>
        <a:off x="1295" y="2346592"/>
        <a:ext cx="2429980" cy="1214990"/>
      </dsp:txXfrm>
    </dsp:sp>
    <dsp:sp modelId="{EB3B4D92-B3E0-4279-B7E0-A212BBD61D62}">
      <dsp:nvSpPr>
        <dsp:cNvPr id="0" name=""/>
        <dsp:cNvSpPr/>
      </dsp:nvSpPr>
      <dsp:spPr>
        <a:xfrm>
          <a:off x="2941571" y="2346592"/>
          <a:ext cx="2429980" cy="1214990"/>
        </a:xfrm>
        <a:prstGeom prst="rect">
          <a:avLst/>
        </a:prstGeom>
        <a:solidFill>
          <a:schemeClr val="lt1">
            <a:hueOff val="0"/>
            <a:satOff val="0"/>
            <a:lumOff val="0"/>
            <a:alphaOff val="0"/>
          </a:schemeClr>
        </a:solidFill>
        <a:ln w="34925" cap="flat" cmpd="sng" algn="in">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CO" sz="3000" kern="1200" dirty="0" smtClean="0"/>
            <a:t>Atributos extrínsecos</a:t>
          </a:r>
          <a:endParaRPr lang="es-CO" sz="3000" kern="1200" dirty="0"/>
        </a:p>
      </dsp:txBody>
      <dsp:txXfrm>
        <a:off x="2941571" y="2346592"/>
        <a:ext cx="2429980" cy="12149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9E2AC-581D-4C8E-B55E-44B6099FB102}">
      <dsp:nvSpPr>
        <dsp:cNvPr id="0" name=""/>
        <dsp:cNvSpPr/>
      </dsp:nvSpPr>
      <dsp:spPr>
        <a:xfrm>
          <a:off x="1094624" y="0"/>
          <a:ext cx="4057658" cy="405765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F3C2AC-5ADD-4CE0-8F02-FDF080900772}">
      <dsp:nvSpPr>
        <dsp:cNvPr id="0" name=""/>
        <dsp:cNvSpPr/>
      </dsp:nvSpPr>
      <dsp:spPr>
        <a:xfrm>
          <a:off x="1480101" y="385477"/>
          <a:ext cx="1582486" cy="1582486"/>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CO" sz="2200" kern="1200" dirty="0" smtClean="0"/>
            <a:t>Apariencia</a:t>
          </a:r>
          <a:endParaRPr lang="es-CO" sz="2200" kern="1200" dirty="0"/>
        </a:p>
      </dsp:txBody>
      <dsp:txXfrm>
        <a:off x="1557352" y="462728"/>
        <a:ext cx="1427984" cy="1427984"/>
      </dsp:txXfrm>
    </dsp:sp>
    <dsp:sp modelId="{AD4776C2-CF19-47A2-940F-C594B3B71FCF}">
      <dsp:nvSpPr>
        <dsp:cNvPr id="0" name=""/>
        <dsp:cNvSpPr/>
      </dsp:nvSpPr>
      <dsp:spPr>
        <a:xfrm>
          <a:off x="3184317" y="385477"/>
          <a:ext cx="1582486" cy="1582486"/>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CO" sz="2200" kern="1200" dirty="0" smtClean="0"/>
            <a:t>Olor</a:t>
          </a:r>
          <a:endParaRPr lang="es-CO" sz="2200" kern="1200" dirty="0"/>
        </a:p>
      </dsp:txBody>
      <dsp:txXfrm>
        <a:off x="3261568" y="462728"/>
        <a:ext cx="1427984" cy="1427984"/>
      </dsp:txXfrm>
    </dsp:sp>
    <dsp:sp modelId="{4D5B131C-19BC-4FC5-8C12-58DD9A363DE6}">
      <dsp:nvSpPr>
        <dsp:cNvPr id="0" name=""/>
        <dsp:cNvSpPr/>
      </dsp:nvSpPr>
      <dsp:spPr>
        <a:xfrm>
          <a:off x="1480101" y="2089693"/>
          <a:ext cx="1582486" cy="1582486"/>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CO" sz="2200" kern="1200" dirty="0" smtClean="0"/>
            <a:t>Sabor</a:t>
          </a:r>
          <a:endParaRPr lang="es-CO" sz="2200" kern="1200" dirty="0"/>
        </a:p>
      </dsp:txBody>
      <dsp:txXfrm>
        <a:off x="1557352" y="2166944"/>
        <a:ext cx="1427984" cy="1427984"/>
      </dsp:txXfrm>
    </dsp:sp>
    <dsp:sp modelId="{CC7755FD-816A-44F5-AECE-C10B3387A215}">
      <dsp:nvSpPr>
        <dsp:cNvPr id="0" name=""/>
        <dsp:cNvSpPr/>
      </dsp:nvSpPr>
      <dsp:spPr>
        <a:xfrm>
          <a:off x="3184317" y="2089693"/>
          <a:ext cx="1582486" cy="1582486"/>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CO" sz="2200" kern="1200" dirty="0" smtClean="0"/>
            <a:t>Textura</a:t>
          </a:r>
          <a:endParaRPr lang="es-CO" sz="2200" kern="1200" dirty="0"/>
        </a:p>
      </dsp:txBody>
      <dsp:txXfrm>
        <a:off x="3261568" y="2166944"/>
        <a:ext cx="1427984" cy="14279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697C8-24B4-4265-9293-B72D7E250F6B}">
      <dsp:nvSpPr>
        <dsp:cNvPr id="0" name=""/>
        <dsp:cNvSpPr/>
      </dsp:nvSpPr>
      <dsp:spPr>
        <a:xfrm>
          <a:off x="2314" y="0"/>
          <a:ext cx="2271377" cy="43821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Atributos intrínsecos y extrínsecos de calidad en la lealtad e intención de compra </a:t>
          </a:r>
          <a:endParaRPr lang="es-CO" sz="1600" kern="1200" dirty="0"/>
        </a:p>
      </dsp:txBody>
      <dsp:txXfrm>
        <a:off x="2314" y="0"/>
        <a:ext cx="2271377" cy="1314642"/>
      </dsp:txXfrm>
    </dsp:sp>
    <dsp:sp modelId="{3A50E20B-2411-43FF-A78B-E5C8D0C9EB79}">
      <dsp:nvSpPr>
        <dsp:cNvPr id="0" name=""/>
        <dsp:cNvSpPr/>
      </dsp:nvSpPr>
      <dsp:spPr>
        <a:xfrm>
          <a:off x="229452" y="1315926"/>
          <a:ext cx="1817102" cy="1321275"/>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(Fandos y Flavián, 2006)</a:t>
          </a:r>
          <a:endParaRPr lang="es-CO" sz="1600" kern="1200" dirty="0"/>
        </a:p>
      </dsp:txBody>
      <dsp:txXfrm>
        <a:off x="268151" y="1354625"/>
        <a:ext cx="1739704" cy="1243877"/>
      </dsp:txXfrm>
    </dsp:sp>
    <dsp:sp modelId="{93EEC8EA-53B7-4160-8419-F54A8D4A941F}">
      <dsp:nvSpPr>
        <dsp:cNvPr id="0" name=""/>
        <dsp:cNvSpPr/>
      </dsp:nvSpPr>
      <dsp:spPr>
        <a:xfrm>
          <a:off x="229452" y="2840474"/>
          <a:ext cx="1817102" cy="1321275"/>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Productos con denominación de origen protegida</a:t>
          </a:r>
          <a:endParaRPr lang="es-CO" sz="1600" kern="1200" dirty="0"/>
        </a:p>
      </dsp:txBody>
      <dsp:txXfrm>
        <a:off x="268151" y="2879173"/>
        <a:ext cx="1739704" cy="1243877"/>
      </dsp:txXfrm>
    </dsp:sp>
    <dsp:sp modelId="{E06438A2-86B5-4DBD-BE25-66D5A3582DB1}">
      <dsp:nvSpPr>
        <dsp:cNvPr id="0" name=""/>
        <dsp:cNvSpPr/>
      </dsp:nvSpPr>
      <dsp:spPr>
        <a:xfrm>
          <a:off x="2444045" y="0"/>
          <a:ext cx="2271377" cy="43821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La calidad sensorial del pan fresco: atributos descriptivos y percepción del consumidor</a:t>
          </a:r>
          <a:endParaRPr lang="es-CO" sz="1600" kern="1200" dirty="0"/>
        </a:p>
      </dsp:txBody>
      <dsp:txXfrm>
        <a:off x="2444045" y="0"/>
        <a:ext cx="2271377" cy="1314642"/>
      </dsp:txXfrm>
    </dsp:sp>
    <dsp:sp modelId="{10EFD3E7-1772-49E5-8D9B-D3C5C7671E03}">
      <dsp:nvSpPr>
        <dsp:cNvPr id="0" name=""/>
        <dsp:cNvSpPr/>
      </dsp:nvSpPr>
      <dsp:spPr>
        <a:xfrm>
          <a:off x="2671183" y="1315926"/>
          <a:ext cx="1817102" cy="1321275"/>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(Heenan, Dufour, Hamid, Harvey y Delahunty, 2008)</a:t>
          </a:r>
          <a:endParaRPr lang="es-CO" sz="1600" kern="1200" dirty="0"/>
        </a:p>
      </dsp:txBody>
      <dsp:txXfrm>
        <a:off x="2709882" y="1354625"/>
        <a:ext cx="1739704" cy="1243877"/>
      </dsp:txXfrm>
    </dsp:sp>
    <dsp:sp modelId="{C5C47F59-66F0-4EB2-BA80-33F459DD80DC}">
      <dsp:nvSpPr>
        <dsp:cNvPr id="0" name=""/>
        <dsp:cNvSpPr/>
      </dsp:nvSpPr>
      <dsp:spPr>
        <a:xfrm>
          <a:off x="2671183" y="2840474"/>
          <a:ext cx="1817102" cy="1321275"/>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20 tipos de pan</a:t>
          </a:r>
          <a:endParaRPr lang="es-CO" sz="1600" kern="1200" dirty="0"/>
        </a:p>
      </dsp:txBody>
      <dsp:txXfrm>
        <a:off x="2709882" y="2879173"/>
        <a:ext cx="1739704" cy="1243877"/>
      </dsp:txXfrm>
    </dsp:sp>
    <dsp:sp modelId="{2344F396-A6E7-4CCE-88B6-6733EDE562EE}">
      <dsp:nvSpPr>
        <dsp:cNvPr id="0" name=""/>
        <dsp:cNvSpPr/>
      </dsp:nvSpPr>
      <dsp:spPr>
        <a:xfrm>
          <a:off x="4885776" y="0"/>
          <a:ext cx="2271377" cy="43821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Modelo de calidad percibida en productos frutales</a:t>
          </a:r>
          <a:endParaRPr lang="es-CO" sz="1600" kern="1200" dirty="0"/>
        </a:p>
      </dsp:txBody>
      <dsp:txXfrm>
        <a:off x="4885776" y="0"/>
        <a:ext cx="2271377" cy="1314642"/>
      </dsp:txXfrm>
    </dsp:sp>
    <dsp:sp modelId="{9CA35EA8-195A-4B3D-B9FF-EACD67425DAC}">
      <dsp:nvSpPr>
        <dsp:cNvPr id="0" name=""/>
        <dsp:cNvSpPr/>
      </dsp:nvSpPr>
      <dsp:spPr>
        <a:xfrm>
          <a:off x="5112914" y="1315926"/>
          <a:ext cx="1817102" cy="1321275"/>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(Sule Alonso, Paquin y Levi </a:t>
          </a:r>
          <a:r>
            <a:rPr lang="es-CO" sz="1600" kern="1200" dirty="0" err="1" smtClean="0"/>
            <a:t>Mangin</a:t>
          </a:r>
          <a:r>
            <a:rPr lang="es-CO" sz="1600" kern="1200" dirty="0" smtClean="0"/>
            <a:t>, 2015)</a:t>
          </a:r>
          <a:endParaRPr lang="es-CO" sz="1600" kern="1200" dirty="0"/>
        </a:p>
      </dsp:txBody>
      <dsp:txXfrm>
        <a:off x="5151613" y="1354625"/>
        <a:ext cx="1739704" cy="1243877"/>
      </dsp:txXfrm>
    </dsp:sp>
    <dsp:sp modelId="{E64C02FF-8D47-4D7C-ACB2-FD4FE3CD3187}">
      <dsp:nvSpPr>
        <dsp:cNvPr id="0" name=""/>
        <dsp:cNvSpPr/>
      </dsp:nvSpPr>
      <dsp:spPr>
        <a:xfrm>
          <a:off x="5112914" y="2840474"/>
          <a:ext cx="1817102" cy="1321275"/>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Frutas, influencia multidimensional.</a:t>
          </a:r>
          <a:endParaRPr lang="es-CO" sz="1600" kern="1200" dirty="0"/>
        </a:p>
      </dsp:txBody>
      <dsp:txXfrm>
        <a:off x="5151613" y="2879173"/>
        <a:ext cx="1739704" cy="1243877"/>
      </dsp:txXfrm>
    </dsp:sp>
    <dsp:sp modelId="{EAB8277D-CACD-4533-9460-E4D57BACB3C6}">
      <dsp:nvSpPr>
        <dsp:cNvPr id="0" name=""/>
        <dsp:cNvSpPr/>
      </dsp:nvSpPr>
      <dsp:spPr>
        <a:xfrm>
          <a:off x="7327507" y="0"/>
          <a:ext cx="2271377" cy="43821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Importancia de las características de calidad intrínsecas y extrínsecas de la comida en diferentes segmentos de consumidores</a:t>
          </a:r>
          <a:endParaRPr lang="es-CO" sz="1600" kern="1200" dirty="0"/>
        </a:p>
      </dsp:txBody>
      <dsp:txXfrm>
        <a:off x="7327507" y="0"/>
        <a:ext cx="2271377" cy="1314642"/>
      </dsp:txXfrm>
    </dsp:sp>
    <dsp:sp modelId="{3AB5D20D-A710-495D-82EC-D4582871A9D4}">
      <dsp:nvSpPr>
        <dsp:cNvPr id="0" name=""/>
        <dsp:cNvSpPr/>
      </dsp:nvSpPr>
      <dsp:spPr>
        <a:xfrm>
          <a:off x="7554645" y="1315926"/>
          <a:ext cx="1817102" cy="1321275"/>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a:t>
          </a:r>
          <a:r>
            <a:rPr lang="es-CO" sz="1600" kern="1200" dirty="0" err="1" smtClean="0"/>
            <a:t>Brečić</a:t>
          </a:r>
          <a:r>
            <a:rPr lang="es-CO" sz="1600" kern="1200" dirty="0" smtClean="0"/>
            <a:t>, </a:t>
          </a:r>
          <a:r>
            <a:rPr lang="es-CO" sz="1600" kern="1200" dirty="0" err="1" smtClean="0"/>
            <a:t>Mesić</a:t>
          </a:r>
          <a:r>
            <a:rPr lang="es-CO" sz="1600" kern="1200" dirty="0" smtClean="0"/>
            <a:t> y </a:t>
          </a:r>
          <a:r>
            <a:rPr lang="es-CO" sz="1600" kern="1200" dirty="0" err="1" smtClean="0"/>
            <a:t>Cerjak</a:t>
          </a:r>
          <a:r>
            <a:rPr lang="es-EC" sz="1600" kern="1200" dirty="0" smtClean="0"/>
            <a:t>,</a:t>
          </a:r>
          <a:r>
            <a:rPr lang="es-CO" sz="1600" kern="1200" dirty="0" smtClean="0"/>
            <a:t>2017)</a:t>
          </a:r>
          <a:endParaRPr lang="es-CO" sz="1600" kern="1200" dirty="0"/>
        </a:p>
      </dsp:txBody>
      <dsp:txXfrm>
        <a:off x="7593344" y="1354625"/>
        <a:ext cx="1739704" cy="1243877"/>
      </dsp:txXfrm>
    </dsp:sp>
    <dsp:sp modelId="{0BAB85C7-AF9A-48A5-8F7C-1A8749A7C532}">
      <dsp:nvSpPr>
        <dsp:cNvPr id="0" name=""/>
        <dsp:cNvSpPr/>
      </dsp:nvSpPr>
      <dsp:spPr>
        <a:xfrm>
          <a:off x="7554645" y="2840474"/>
          <a:ext cx="1817102" cy="1321275"/>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Productos alimenticios tradicionales, funcionales y orgánicos.</a:t>
          </a:r>
          <a:endParaRPr lang="es-CO" sz="1600" kern="1200" dirty="0"/>
        </a:p>
      </dsp:txBody>
      <dsp:txXfrm>
        <a:off x="7593344" y="2879173"/>
        <a:ext cx="1739704" cy="12438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10C7B-1AFB-4ADA-A4D0-95A421552CF1}">
      <dsp:nvSpPr>
        <dsp:cNvPr id="0" name=""/>
        <dsp:cNvSpPr/>
      </dsp:nvSpPr>
      <dsp:spPr>
        <a:xfrm>
          <a:off x="211353" y="1095973"/>
          <a:ext cx="5185744" cy="610087"/>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F9276F-12FC-423C-8A7C-91E0980DB1B2}">
      <dsp:nvSpPr>
        <dsp:cNvPr id="0" name=""/>
        <dsp:cNvSpPr/>
      </dsp:nvSpPr>
      <dsp:spPr>
        <a:xfrm>
          <a:off x="211353" y="1325097"/>
          <a:ext cx="380963" cy="380963"/>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068F2A-35DD-445F-B7B9-5AF2F7BFB786}">
      <dsp:nvSpPr>
        <dsp:cNvPr id="0" name=""/>
        <dsp:cNvSpPr/>
      </dsp:nvSpPr>
      <dsp:spPr>
        <a:xfrm>
          <a:off x="211353" y="0"/>
          <a:ext cx="5185744" cy="1095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68580" rIns="102870" bIns="68580" numCol="1" spcCol="1270" anchor="ctr" anchorCtr="0">
          <a:noAutofit/>
        </a:bodyPr>
        <a:lstStyle/>
        <a:p>
          <a:pPr lvl="0" algn="l" defTabSz="2400300">
            <a:lnSpc>
              <a:spcPct val="90000"/>
            </a:lnSpc>
            <a:spcBef>
              <a:spcPct val="0"/>
            </a:spcBef>
            <a:spcAft>
              <a:spcPct val="35000"/>
            </a:spcAft>
          </a:pPr>
          <a:r>
            <a:rPr lang="es-CO" sz="5400" b="1" kern="1200" cap="none" spc="0" dirty="0" smtClean="0">
              <a:ln w="6600">
                <a:solidFill>
                  <a:schemeClr val="accent2"/>
                </a:solidFill>
                <a:prstDash val="solid"/>
              </a:ln>
              <a:solidFill>
                <a:srgbClr val="FFFFFF"/>
              </a:solidFill>
              <a:effectLst>
                <a:outerShdw dist="38100" dir="2700000" algn="tl" rotWithShape="0">
                  <a:schemeClr val="accent2"/>
                </a:outerShdw>
              </a:effectLst>
            </a:rPr>
            <a:t>Problema</a:t>
          </a:r>
          <a:endParaRPr lang="es-CO" sz="5400" b="1" kern="1200" cap="none" spc="0" dirty="0">
            <a:ln w="6600">
              <a:solidFill>
                <a:schemeClr val="accent2"/>
              </a:solidFill>
              <a:prstDash val="solid"/>
            </a:ln>
            <a:solidFill>
              <a:srgbClr val="FFFFFF"/>
            </a:solidFill>
            <a:effectLst>
              <a:outerShdw dist="38100" dir="2700000" algn="tl" rotWithShape="0">
                <a:schemeClr val="accent2"/>
              </a:outerShdw>
            </a:effectLst>
          </a:endParaRPr>
        </a:p>
      </dsp:txBody>
      <dsp:txXfrm>
        <a:off x="211353" y="0"/>
        <a:ext cx="5185744" cy="1095973"/>
      </dsp:txXfrm>
    </dsp:sp>
    <dsp:sp modelId="{390F86D7-A068-4744-AD8A-4B14BAA4C888}">
      <dsp:nvSpPr>
        <dsp:cNvPr id="0" name=""/>
        <dsp:cNvSpPr/>
      </dsp:nvSpPr>
      <dsp:spPr>
        <a:xfrm>
          <a:off x="211353" y="2213112"/>
          <a:ext cx="380954" cy="380954"/>
        </a:xfrm>
        <a:prstGeom prst="rect">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74698D-A2E3-4DA5-8180-C830076E6736}">
      <dsp:nvSpPr>
        <dsp:cNvPr id="0" name=""/>
        <dsp:cNvSpPr/>
      </dsp:nvSpPr>
      <dsp:spPr>
        <a:xfrm>
          <a:off x="574355" y="1959586"/>
          <a:ext cx="4822742" cy="888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CO" sz="1600" kern="1200" dirty="0" smtClean="0"/>
            <a:t>No se conoce la relación entre los atributos intrínsecos de calidad percibida y la intención de compra de pan integral en Quito</a:t>
          </a:r>
          <a:endParaRPr lang="es-CO" sz="1600" kern="1200" dirty="0"/>
        </a:p>
      </dsp:txBody>
      <dsp:txXfrm>
        <a:off x="574355" y="1959586"/>
        <a:ext cx="4822742" cy="888004"/>
      </dsp:txXfrm>
    </dsp:sp>
    <dsp:sp modelId="{E07DBABF-C74B-4D44-B09E-FA8CDC5BB482}">
      <dsp:nvSpPr>
        <dsp:cNvPr id="0" name=""/>
        <dsp:cNvSpPr/>
      </dsp:nvSpPr>
      <dsp:spPr>
        <a:xfrm>
          <a:off x="211353" y="3101117"/>
          <a:ext cx="380954" cy="380954"/>
        </a:xfrm>
        <a:prstGeom prst="rect">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1C01CF-FEA7-41E2-933C-6136FEAC6850}">
      <dsp:nvSpPr>
        <dsp:cNvPr id="0" name=""/>
        <dsp:cNvSpPr/>
      </dsp:nvSpPr>
      <dsp:spPr>
        <a:xfrm>
          <a:off x="574355" y="2847591"/>
          <a:ext cx="4822742" cy="888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CO" sz="1600" kern="1200" dirty="0" smtClean="0"/>
            <a:t>Falta de conocimiento sobre las diferencias entre grupos respecto a la edad, sexo y administración zonal referente a las variables de estudio.</a:t>
          </a:r>
          <a:endParaRPr lang="es-CO" sz="1600" kern="1200" dirty="0"/>
        </a:p>
      </dsp:txBody>
      <dsp:txXfrm>
        <a:off x="574355" y="2847591"/>
        <a:ext cx="4822742" cy="888004"/>
      </dsp:txXfrm>
    </dsp:sp>
    <dsp:sp modelId="{53D95E82-47B3-4268-9562-6DB720B9A441}">
      <dsp:nvSpPr>
        <dsp:cNvPr id="0" name=""/>
        <dsp:cNvSpPr/>
      </dsp:nvSpPr>
      <dsp:spPr>
        <a:xfrm>
          <a:off x="5656384" y="1095973"/>
          <a:ext cx="5185744" cy="610087"/>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033F9D-AC32-4B65-95BD-BF7BD8807A27}">
      <dsp:nvSpPr>
        <dsp:cNvPr id="0" name=""/>
        <dsp:cNvSpPr/>
      </dsp:nvSpPr>
      <dsp:spPr>
        <a:xfrm>
          <a:off x="5656384" y="1325097"/>
          <a:ext cx="380963" cy="380963"/>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8B0EF3-1B7C-44DA-8404-56AB2A181BD6}">
      <dsp:nvSpPr>
        <dsp:cNvPr id="0" name=""/>
        <dsp:cNvSpPr/>
      </dsp:nvSpPr>
      <dsp:spPr>
        <a:xfrm>
          <a:off x="5656384" y="0"/>
          <a:ext cx="5185744" cy="1095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60960" rIns="91440" bIns="60960" numCol="1" spcCol="1270" anchor="ctr" anchorCtr="0">
          <a:noAutofit/>
        </a:bodyPr>
        <a:lstStyle/>
        <a:p>
          <a:pPr lvl="0" algn="l" defTabSz="2133600">
            <a:lnSpc>
              <a:spcPct val="90000"/>
            </a:lnSpc>
            <a:spcBef>
              <a:spcPct val="0"/>
            </a:spcBef>
            <a:spcAft>
              <a:spcPct val="35000"/>
            </a:spcAft>
          </a:pPr>
          <a:r>
            <a:rPr lang="es-CO" sz="4800" b="1" kern="1200" cap="none" spc="0" dirty="0" smtClean="0">
              <a:ln w="6600">
                <a:solidFill>
                  <a:schemeClr val="accent2"/>
                </a:solidFill>
                <a:prstDash val="solid"/>
              </a:ln>
              <a:solidFill>
                <a:srgbClr val="FFFFFF"/>
              </a:solidFill>
              <a:effectLst>
                <a:outerShdw dist="38100" dir="2700000" algn="tl" rotWithShape="0">
                  <a:schemeClr val="accent2"/>
                </a:outerShdw>
              </a:effectLst>
            </a:rPr>
            <a:t>Preguntas de Investigación</a:t>
          </a:r>
          <a:endParaRPr lang="es-CO" sz="4800" b="1" kern="1200" cap="none" spc="0" dirty="0">
            <a:ln w="6600">
              <a:solidFill>
                <a:schemeClr val="accent2"/>
              </a:solidFill>
              <a:prstDash val="solid"/>
            </a:ln>
            <a:solidFill>
              <a:srgbClr val="FFFFFF"/>
            </a:solidFill>
            <a:effectLst>
              <a:outerShdw dist="38100" dir="2700000" algn="tl" rotWithShape="0">
                <a:schemeClr val="accent2"/>
              </a:outerShdw>
            </a:effectLst>
          </a:endParaRPr>
        </a:p>
      </dsp:txBody>
      <dsp:txXfrm>
        <a:off x="5656384" y="0"/>
        <a:ext cx="5185744" cy="1095973"/>
      </dsp:txXfrm>
    </dsp:sp>
    <dsp:sp modelId="{F978E73C-D538-4878-B2C6-31FD5907F754}">
      <dsp:nvSpPr>
        <dsp:cNvPr id="0" name=""/>
        <dsp:cNvSpPr/>
      </dsp:nvSpPr>
      <dsp:spPr>
        <a:xfrm>
          <a:off x="5656384" y="2213112"/>
          <a:ext cx="380954" cy="380954"/>
        </a:xfrm>
        <a:prstGeom prst="rect">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51C0DC-043B-4FCF-947E-292CD83E53B2}">
      <dsp:nvSpPr>
        <dsp:cNvPr id="0" name=""/>
        <dsp:cNvSpPr/>
      </dsp:nvSpPr>
      <dsp:spPr>
        <a:xfrm>
          <a:off x="6019386" y="1905809"/>
          <a:ext cx="4822742" cy="888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dirty="0" smtClean="0"/>
            <a:t>¿Existen diferencia significativa entre los atributos intrínsecos de calidad percibida y la intención de compra entre los consumidores de pan integral en Quito?</a:t>
          </a:r>
          <a:endParaRPr lang="es-CO" sz="1600" kern="1200" dirty="0" smtClean="0"/>
        </a:p>
      </dsp:txBody>
      <dsp:txXfrm>
        <a:off x="6019386" y="1905809"/>
        <a:ext cx="4822742" cy="888004"/>
      </dsp:txXfrm>
    </dsp:sp>
    <dsp:sp modelId="{C41ADDF7-2651-4A6E-815C-D45935BCC1C3}">
      <dsp:nvSpPr>
        <dsp:cNvPr id="0" name=""/>
        <dsp:cNvSpPr/>
      </dsp:nvSpPr>
      <dsp:spPr>
        <a:xfrm>
          <a:off x="5656384" y="3101117"/>
          <a:ext cx="380954" cy="380954"/>
        </a:xfrm>
        <a:prstGeom prst="rect">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D5799C-FABD-4B3A-B4D2-CA0796E36F82}">
      <dsp:nvSpPr>
        <dsp:cNvPr id="0" name=""/>
        <dsp:cNvSpPr/>
      </dsp:nvSpPr>
      <dsp:spPr>
        <a:xfrm>
          <a:off x="6019386" y="2793814"/>
          <a:ext cx="4822742" cy="888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dirty="0" smtClean="0"/>
            <a:t>¿Existe una diferencia significativa en la influencia de los atributos intrínsecos de calidad percibida y la intención de compra respecto al sexo?</a:t>
          </a:r>
          <a:endParaRPr lang="es-CO" sz="1600" kern="1200" dirty="0"/>
        </a:p>
      </dsp:txBody>
      <dsp:txXfrm>
        <a:off x="6019386" y="2793814"/>
        <a:ext cx="4822742" cy="888004"/>
      </dsp:txXfrm>
    </dsp:sp>
    <dsp:sp modelId="{31614F89-B14B-45EB-8B01-604ADCA130E0}">
      <dsp:nvSpPr>
        <dsp:cNvPr id="0" name=""/>
        <dsp:cNvSpPr/>
      </dsp:nvSpPr>
      <dsp:spPr>
        <a:xfrm>
          <a:off x="5656384" y="3989122"/>
          <a:ext cx="380954" cy="380954"/>
        </a:xfrm>
        <a:prstGeom prst="rect">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1FFD88-372E-4601-B9C4-87B047391ACA}">
      <dsp:nvSpPr>
        <dsp:cNvPr id="0" name=""/>
        <dsp:cNvSpPr/>
      </dsp:nvSpPr>
      <dsp:spPr>
        <a:xfrm>
          <a:off x="6019386" y="3681819"/>
          <a:ext cx="4822742" cy="888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dirty="0" smtClean="0"/>
            <a:t>¿Existe una diferencia significativa en la influencia de los atributos intrínsecos de calidad percibida y la intención de compra respecto a la edad?</a:t>
          </a:r>
        </a:p>
        <a:p>
          <a:pPr lvl="0" algn="l" defTabSz="711200">
            <a:lnSpc>
              <a:spcPct val="90000"/>
            </a:lnSpc>
            <a:spcBef>
              <a:spcPct val="0"/>
            </a:spcBef>
            <a:spcAft>
              <a:spcPct val="35000"/>
            </a:spcAft>
          </a:pPr>
          <a:endParaRPr lang="es-CO" sz="1600" kern="1200" dirty="0"/>
        </a:p>
      </dsp:txBody>
      <dsp:txXfrm>
        <a:off x="6019386" y="3681819"/>
        <a:ext cx="4822742" cy="888004"/>
      </dsp:txXfrm>
    </dsp:sp>
    <dsp:sp modelId="{83CC3F31-2203-416A-8533-599CFE304F9A}">
      <dsp:nvSpPr>
        <dsp:cNvPr id="0" name=""/>
        <dsp:cNvSpPr/>
      </dsp:nvSpPr>
      <dsp:spPr>
        <a:xfrm>
          <a:off x="5656384" y="4877127"/>
          <a:ext cx="380954" cy="380954"/>
        </a:xfrm>
        <a:prstGeom prst="rect">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3B3AAA-B1F2-46A0-98C1-A29F5038989E}">
      <dsp:nvSpPr>
        <dsp:cNvPr id="0" name=""/>
        <dsp:cNvSpPr/>
      </dsp:nvSpPr>
      <dsp:spPr>
        <a:xfrm>
          <a:off x="6019386" y="4569824"/>
          <a:ext cx="4822742" cy="888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dirty="0" smtClean="0"/>
            <a:t>¿Existe una diferencia significativa en la influencia de los atributos intrínsecos de calidad percibida y la intención de compra respecto a la administración zonal?</a:t>
          </a:r>
          <a:endParaRPr lang="es-CO" sz="1600" kern="1200" dirty="0"/>
        </a:p>
      </dsp:txBody>
      <dsp:txXfrm>
        <a:off x="6019386" y="4569824"/>
        <a:ext cx="4822742" cy="8880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10C7B-1AFB-4ADA-A4D0-95A421552CF1}">
      <dsp:nvSpPr>
        <dsp:cNvPr id="0" name=""/>
        <dsp:cNvSpPr/>
      </dsp:nvSpPr>
      <dsp:spPr>
        <a:xfrm>
          <a:off x="53784" y="1095973"/>
          <a:ext cx="5185744" cy="610087"/>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F9276F-12FC-423C-8A7C-91E0980DB1B2}">
      <dsp:nvSpPr>
        <dsp:cNvPr id="0" name=""/>
        <dsp:cNvSpPr/>
      </dsp:nvSpPr>
      <dsp:spPr>
        <a:xfrm>
          <a:off x="53784" y="1325097"/>
          <a:ext cx="380963" cy="380963"/>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068F2A-35DD-445F-B7B9-5AF2F7BFB786}">
      <dsp:nvSpPr>
        <dsp:cNvPr id="0" name=""/>
        <dsp:cNvSpPr/>
      </dsp:nvSpPr>
      <dsp:spPr>
        <a:xfrm>
          <a:off x="53784" y="0"/>
          <a:ext cx="5185744" cy="1095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68580" rIns="102870" bIns="68580" numCol="1" spcCol="1270" anchor="ctr" anchorCtr="0">
          <a:noAutofit/>
        </a:bodyPr>
        <a:lstStyle/>
        <a:p>
          <a:pPr lvl="0" algn="l" defTabSz="2400300">
            <a:lnSpc>
              <a:spcPct val="90000"/>
            </a:lnSpc>
            <a:spcBef>
              <a:spcPct val="0"/>
            </a:spcBef>
            <a:spcAft>
              <a:spcPct val="35000"/>
            </a:spcAft>
          </a:pPr>
          <a:r>
            <a:rPr lang="es-CO" sz="5400" b="1" kern="1200" cap="none" spc="0" dirty="0" smtClean="0">
              <a:ln w="6600">
                <a:solidFill>
                  <a:schemeClr val="accent2"/>
                </a:solidFill>
                <a:prstDash val="solid"/>
              </a:ln>
              <a:solidFill>
                <a:srgbClr val="FFFFFF"/>
              </a:solidFill>
              <a:effectLst>
                <a:outerShdw dist="38100" dir="2700000" algn="tl" rotWithShape="0">
                  <a:schemeClr val="accent2"/>
                </a:outerShdw>
              </a:effectLst>
            </a:rPr>
            <a:t>Objetivo General</a:t>
          </a:r>
          <a:endParaRPr lang="es-CO" sz="5400" b="1" kern="1200" cap="none" spc="0" dirty="0">
            <a:ln w="6600">
              <a:solidFill>
                <a:schemeClr val="accent2"/>
              </a:solidFill>
              <a:prstDash val="solid"/>
            </a:ln>
            <a:solidFill>
              <a:srgbClr val="FFFFFF"/>
            </a:solidFill>
            <a:effectLst>
              <a:outerShdw dist="38100" dir="2700000" algn="tl" rotWithShape="0">
                <a:schemeClr val="accent2"/>
              </a:outerShdw>
            </a:effectLst>
          </a:endParaRPr>
        </a:p>
      </dsp:txBody>
      <dsp:txXfrm>
        <a:off x="53784" y="0"/>
        <a:ext cx="5185744" cy="1095973"/>
      </dsp:txXfrm>
    </dsp:sp>
    <dsp:sp modelId="{390F86D7-A068-4744-AD8A-4B14BAA4C888}">
      <dsp:nvSpPr>
        <dsp:cNvPr id="0" name=""/>
        <dsp:cNvSpPr/>
      </dsp:nvSpPr>
      <dsp:spPr>
        <a:xfrm>
          <a:off x="53784" y="2213112"/>
          <a:ext cx="380954" cy="380954"/>
        </a:xfrm>
        <a:prstGeom prst="rect">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74698D-A2E3-4DA5-8180-C830076E6736}">
      <dsp:nvSpPr>
        <dsp:cNvPr id="0" name=""/>
        <dsp:cNvSpPr/>
      </dsp:nvSpPr>
      <dsp:spPr>
        <a:xfrm>
          <a:off x="416786" y="1959586"/>
          <a:ext cx="4822742" cy="888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dirty="0" smtClean="0"/>
            <a:t>Analizar la existencia de relaciones y diferencias entre los atributos intrínsecos de calidad percibida y la intención de compra de pan integral en Quito.</a:t>
          </a:r>
          <a:endParaRPr lang="es-CO" sz="1600" kern="1200" dirty="0"/>
        </a:p>
      </dsp:txBody>
      <dsp:txXfrm>
        <a:off x="416786" y="1959586"/>
        <a:ext cx="4822742" cy="888004"/>
      </dsp:txXfrm>
    </dsp:sp>
    <dsp:sp modelId="{53D95E82-47B3-4268-9562-6DB720B9A441}">
      <dsp:nvSpPr>
        <dsp:cNvPr id="0" name=""/>
        <dsp:cNvSpPr/>
      </dsp:nvSpPr>
      <dsp:spPr>
        <a:xfrm>
          <a:off x="5656384" y="1095973"/>
          <a:ext cx="5185744" cy="610087"/>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033F9D-AC32-4B65-95BD-BF7BD8807A27}">
      <dsp:nvSpPr>
        <dsp:cNvPr id="0" name=""/>
        <dsp:cNvSpPr/>
      </dsp:nvSpPr>
      <dsp:spPr>
        <a:xfrm>
          <a:off x="5656384" y="1325097"/>
          <a:ext cx="380963" cy="380963"/>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8B0EF3-1B7C-44DA-8404-56AB2A181BD6}">
      <dsp:nvSpPr>
        <dsp:cNvPr id="0" name=""/>
        <dsp:cNvSpPr/>
      </dsp:nvSpPr>
      <dsp:spPr>
        <a:xfrm>
          <a:off x="5498815" y="0"/>
          <a:ext cx="5500881" cy="1095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60960" rIns="91440" bIns="60960" numCol="1" spcCol="1270" anchor="ctr" anchorCtr="0">
          <a:noAutofit/>
        </a:bodyPr>
        <a:lstStyle/>
        <a:p>
          <a:pPr lvl="0" algn="l" defTabSz="2133600">
            <a:lnSpc>
              <a:spcPct val="90000"/>
            </a:lnSpc>
            <a:spcBef>
              <a:spcPct val="0"/>
            </a:spcBef>
            <a:spcAft>
              <a:spcPct val="35000"/>
            </a:spcAft>
          </a:pPr>
          <a:r>
            <a:rPr lang="es-CO" sz="4800" b="1" kern="1200" cap="none" spc="0" dirty="0" smtClean="0">
              <a:ln w="6600">
                <a:solidFill>
                  <a:schemeClr val="accent2"/>
                </a:solidFill>
                <a:prstDash val="solid"/>
              </a:ln>
              <a:solidFill>
                <a:srgbClr val="FFFFFF"/>
              </a:solidFill>
              <a:effectLst>
                <a:outerShdw dist="38100" dir="2700000" algn="tl" rotWithShape="0">
                  <a:schemeClr val="accent2"/>
                </a:outerShdw>
              </a:effectLst>
            </a:rPr>
            <a:t>Objetivos Específicos</a:t>
          </a:r>
          <a:endParaRPr lang="es-CO" sz="4800" b="1" kern="1200" cap="none" spc="0" dirty="0">
            <a:ln w="6600">
              <a:solidFill>
                <a:schemeClr val="accent2"/>
              </a:solidFill>
              <a:prstDash val="solid"/>
            </a:ln>
            <a:solidFill>
              <a:srgbClr val="FFFFFF"/>
            </a:solidFill>
            <a:effectLst>
              <a:outerShdw dist="38100" dir="2700000" algn="tl" rotWithShape="0">
                <a:schemeClr val="accent2"/>
              </a:outerShdw>
            </a:effectLst>
          </a:endParaRPr>
        </a:p>
      </dsp:txBody>
      <dsp:txXfrm>
        <a:off x="5498815" y="0"/>
        <a:ext cx="5500881" cy="1095973"/>
      </dsp:txXfrm>
    </dsp:sp>
    <dsp:sp modelId="{F978E73C-D538-4878-B2C6-31FD5907F754}">
      <dsp:nvSpPr>
        <dsp:cNvPr id="0" name=""/>
        <dsp:cNvSpPr/>
      </dsp:nvSpPr>
      <dsp:spPr>
        <a:xfrm>
          <a:off x="5498815" y="2213112"/>
          <a:ext cx="380954" cy="380954"/>
        </a:xfrm>
        <a:prstGeom prst="rect">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51C0DC-043B-4FCF-947E-292CD83E53B2}">
      <dsp:nvSpPr>
        <dsp:cNvPr id="0" name=""/>
        <dsp:cNvSpPr/>
      </dsp:nvSpPr>
      <dsp:spPr>
        <a:xfrm>
          <a:off x="5861817" y="1905809"/>
          <a:ext cx="4822742" cy="888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dirty="0" smtClean="0"/>
            <a:t>Identificar la existencia de relación entre los atributos intrínsecos de calidad percibida y la intención de compra en los consumidores de pan integral en Quito. </a:t>
          </a:r>
          <a:endParaRPr lang="es-CO" sz="1600" kern="1200" dirty="0" smtClean="0"/>
        </a:p>
      </dsp:txBody>
      <dsp:txXfrm>
        <a:off x="5861817" y="1905809"/>
        <a:ext cx="4822742" cy="888004"/>
      </dsp:txXfrm>
    </dsp:sp>
    <dsp:sp modelId="{C41ADDF7-2651-4A6E-815C-D45935BCC1C3}">
      <dsp:nvSpPr>
        <dsp:cNvPr id="0" name=""/>
        <dsp:cNvSpPr/>
      </dsp:nvSpPr>
      <dsp:spPr>
        <a:xfrm>
          <a:off x="5498815" y="3101117"/>
          <a:ext cx="380954" cy="380954"/>
        </a:xfrm>
        <a:prstGeom prst="rect">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D5799C-FABD-4B3A-B4D2-CA0796E36F82}">
      <dsp:nvSpPr>
        <dsp:cNvPr id="0" name=""/>
        <dsp:cNvSpPr/>
      </dsp:nvSpPr>
      <dsp:spPr>
        <a:xfrm>
          <a:off x="5861817" y="2793814"/>
          <a:ext cx="4822742" cy="888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dirty="0" smtClean="0"/>
            <a:t>Conocer la presencia de diferencias entre la influencia de los atributos de calidad percibida y la intención de compra de pan integral respecto al sexo.</a:t>
          </a:r>
          <a:endParaRPr lang="es-CO" sz="1600" kern="1200" dirty="0"/>
        </a:p>
      </dsp:txBody>
      <dsp:txXfrm>
        <a:off x="5861817" y="2793814"/>
        <a:ext cx="4822742" cy="888004"/>
      </dsp:txXfrm>
    </dsp:sp>
    <dsp:sp modelId="{31614F89-B14B-45EB-8B01-604ADCA130E0}">
      <dsp:nvSpPr>
        <dsp:cNvPr id="0" name=""/>
        <dsp:cNvSpPr/>
      </dsp:nvSpPr>
      <dsp:spPr>
        <a:xfrm>
          <a:off x="5498815" y="3989122"/>
          <a:ext cx="380954" cy="380954"/>
        </a:xfrm>
        <a:prstGeom prst="rect">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1FFD88-372E-4601-B9C4-87B047391ACA}">
      <dsp:nvSpPr>
        <dsp:cNvPr id="0" name=""/>
        <dsp:cNvSpPr/>
      </dsp:nvSpPr>
      <dsp:spPr>
        <a:xfrm>
          <a:off x="5861817" y="3681819"/>
          <a:ext cx="4822742" cy="888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dirty="0" smtClean="0"/>
            <a:t>Conocer la presencia de diferencias entre la influencia de los atributos de calidad percibida y la intención de compra de pan integral respecto a la edad.</a:t>
          </a:r>
          <a:endParaRPr lang="es-CO" sz="1600" kern="1200" dirty="0"/>
        </a:p>
      </dsp:txBody>
      <dsp:txXfrm>
        <a:off x="5861817" y="3681819"/>
        <a:ext cx="4822742" cy="888004"/>
      </dsp:txXfrm>
    </dsp:sp>
    <dsp:sp modelId="{83CC3F31-2203-416A-8533-599CFE304F9A}">
      <dsp:nvSpPr>
        <dsp:cNvPr id="0" name=""/>
        <dsp:cNvSpPr/>
      </dsp:nvSpPr>
      <dsp:spPr>
        <a:xfrm>
          <a:off x="5498815" y="4877127"/>
          <a:ext cx="380954" cy="380954"/>
        </a:xfrm>
        <a:prstGeom prst="rect">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3B3AAA-B1F2-46A0-98C1-A29F5038989E}">
      <dsp:nvSpPr>
        <dsp:cNvPr id="0" name=""/>
        <dsp:cNvSpPr/>
      </dsp:nvSpPr>
      <dsp:spPr>
        <a:xfrm>
          <a:off x="5861817" y="4569824"/>
          <a:ext cx="4822742" cy="888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dirty="0" smtClean="0"/>
            <a:t>Conocer la presencia de diferencias entre la influencia de los atributos de calidad percibida y la intención de compra de pan integral respecto a la administración zonal.</a:t>
          </a:r>
          <a:endParaRPr lang="es-CO" sz="1600" kern="1200" dirty="0"/>
        </a:p>
      </dsp:txBody>
      <dsp:txXfrm>
        <a:off x="5861817" y="4569824"/>
        <a:ext cx="4822742" cy="88800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2/1/2018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92472880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1217684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409395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403144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2/1/2018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7923425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47942838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44919161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225069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3684590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2/1/2018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0917640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2/1/2018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22014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2/1/2018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86185972"/>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5.jpe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institutodelaciudad.com.ec/index.php?option=com_content&amp;view=article&amp;id=50"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institutodelaciudad.com.ec/index.php?option=com_content&amp;view=article&amp;id=50"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chart" Target="../charts/chart1.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witter.com/ecuadorencifras/status/381061364040466433"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120775" y="2363788"/>
            <a:ext cx="11071225" cy="4106862"/>
          </a:xfrm>
        </p:spPr>
        <p:txBody>
          <a:bodyPr>
            <a:noAutofit/>
          </a:bodyPr>
          <a:lstStyle/>
          <a:p>
            <a:pPr algn="ctr"/>
            <a:r>
              <a:rPr lang="es-CO" sz="2400" cap="none" dirty="0" smtClean="0"/>
              <a:t>DEPARTAMENTO DE CIENCIAS ECONÓMICAS, ADMINISTRATIVAS Y COMERCIO.</a:t>
            </a:r>
            <a:r>
              <a:rPr lang="es-CO" sz="2400" dirty="0" smtClean="0"/>
              <a:t/>
            </a:r>
            <a:br>
              <a:rPr lang="es-CO" sz="2400" dirty="0" smtClean="0"/>
            </a:br>
            <a:r>
              <a:rPr lang="es-CO" sz="2400" dirty="0" smtClean="0"/>
              <a:t/>
            </a:r>
            <a:br>
              <a:rPr lang="es-CO" sz="2400" dirty="0" smtClean="0"/>
            </a:br>
            <a:r>
              <a:rPr lang="es-CO" sz="2400" dirty="0" smtClean="0"/>
              <a:t>PROYECTO DE INVESTIGACIÓN PREVIO A LA OBTENCIÓN DEL TÍTULO DE:</a:t>
            </a:r>
            <a:br>
              <a:rPr lang="es-CO" sz="2400" dirty="0" smtClean="0"/>
            </a:br>
            <a:r>
              <a:rPr lang="es-CO" sz="2400" dirty="0" smtClean="0"/>
              <a:t>INGENIERÍA </a:t>
            </a:r>
            <a:r>
              <a:rPr lang="es-CO" sz="2400" dirty="0" smtClean="0"/>
              <a:t>EN MERCADOTECNIA</a:t>
            </a:r>
            <a:br>
              <a:rPr lang="es-CO" sz="2400" dirty="0" smtClean="0"/>
            </a:br>
            <a:r>
              <a:rPr lang="es-CO" sz="2400" dirty="0" smtClean="0"/>
              <a:t/>
            </a:r>
            <a:br>
              <a:rPr lang="es-CO" sz="2400" dirty="0" smtClean="0"/>
            </a:br>
            <a:r>
              <a:rPr lang="es-CO" sz="2400" b="1" dirty="0" smtClean="0"/>
              <a:t>AUTORAS:</a:t>
            </a:r>
            <a:br>
              <a:rPr lang="es-CO" sz="2400" b="1" dirty="0" smtClean="0"/>
            </a:br>
            <a:r>
              <a:rPr lang="es-CO" sz="2400" dirty="0" smtClean="0"/>
              <a:t>GONZALÓN ALMAGRO, ANDREA ESTEFANÍA</a:t>
            </a:r>
            <a:br>
              <a:rPr lang="es-CO" sz="2400" dirty="0" smtClean="0"/>
            </a:br>
            <a:r>
              <a:rPr lang="es-CO" sz="2400" dirty="0" smtClean="0"/>
              <a:t>GUASGUA ESPINOSA, MAYRA ALEJANDRA</a:t>
            </a:r>
            <a:br>
              <a:rPr lang="es-CO" sz="2400" dirty="0" smtClean="0"/>
            </a:br>
            <a:r>
              <a:rPr lang="es-CO" sz="2400" dirty="0" smtClean="0"/>
              <a:t/>
            </a:r>
            <a:br>
              <a:rPr lang="es-CO" sz="2400" dirty="0" smtClean="0"/>
            </a:br>
            <a:r>
              <a:rPr lang="es-CO" sz="2400" b="1" dirty="0" smtClean="0"/>
              <a:t>DIRECTORA:</a:t>
            </a:r>
            <a:br>
              <a:rPr lang="es-CO" sz="2400" b="1" dirty="0" smtClean="0"/>
            </a:br>
            <a:r>
              <a:rPr lang="es-CO" sz="2400" dirty="0" smtClean="0"/>
              <a:t>DRA. ZLATA BORSIC</a:t>
            </a:r>
            <a:br>
              <a:rPr lang="es-CO" sz="2400" dirty="0" smtClean="0"/>
            </a:br>
            <a:r>
              <a:rPr lang="es-CO" sz="2400" dirty="0" smtClean="0"/>
              <a:t/>
            </a:r>
            <a:br>
              <a:rPr lang="es-CO" sz="2400" dirty="0" smtClean="0"/>
            </a:br>
            <a:r>
              <a:rPr lang="es-CO" sz="2400" dirty="0" smtClean="0"/>
              <a:t>SANGOLQUÍ, 2018</a:t>
            </a:r>
            <a:endParaRPr lang="es-CO" sz="2400" dirty="0"/>
          </a:p>
        </p:txBody>
      </p:sp>
      <p:pic>
        <p:nvPicPr>
          <p:cNvPr id="5"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523" y="373569"/>
            <a:ext cx="5699098" cy="1471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174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Marco Teórico</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759316" y="1428750"/>
            <a:ext cx="9213484" cy="923330"/>
          </a:xfrm>
          <a:prstGeom prst="rect">
            <a:avLst/>
          </a:prstGeom>
          <a:noFill/>
        </p:spPr>
        <p:txBody>
          <a:bodyPr wrap="none" lIns="91440" tIns="45720" rIns="91440" bIns="45720">
            <a:spAutoFit/>
          </a:bodyPr>
          <a:lstStyle/>
          <a:p>
            <a:pPr algn="ctr"/>
            <a:r>
              <a:rPr lang="es-ES" sz="5400" b="1" dirty="0" smtClean="0">
                <a:ln w="6600">
                  <a:solidFill>
                    <a:schemeClr val="accent2"/>
                  </a:solidFill>
                  <a:prstDash val="solid"/>
                </a:ln>
                <a:solidFill>
                  <a:srgbClr val="FFFFFF"/>
                </a:solidFill>
                <a:effectLst>
                  <a:outerShdw dist="38100" dir="2700000" algn="tl" rotWithShape="0">
                    <a:schemeClr val="accent2"/>
                  </a:outerShdw>
                </a:effectLst>
              </a:rPr>
              <a:t>Teoría de detección de señales</a:t>
            </a:r>
            <a:endParaRPr lang="es-ES" sz="5400" b="1" cap="none" spc="0" dirty="0" smtClean="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Marcador de contenido 2"/>
          <p:cNvSpPr>
            <a:spLocks noGrp="1"/>
          </p:cNvSpPr>
          <p:nvPr>
            <p:ph idx="1"/>
          </p:nvPr>
        </p:nvSpPr>
        <p:spPr>
          <a:xfrm>
            <a:off x="1371600" y="2689778"/>
            <a:ext cx="4552682" cy="3581400"/>
          </a:xfrm>
        </p:spPr>
        <p:txBody>
          <a:bodyPr/>
          <a:lstStyle/>
          <a:p>
            <a:pPr marL="0" indent="0" algn="just">
              <a:buNone/>
            </a:pPr>
            <a:r>
              <a:rPr lang="es-CO" dirty="0" smtClean="0"/>
              <a:t>Entender al consumidor más allá del ámbito racional </a:t>
            </a:r>
            <a:r>
              <a:rPr lang="es-EC" dirty="0"/>
              <a:t>(Peña, </a:t>
            </a:r>
            <a:r>
              <a:rPr lang="es-EC" dirty="0" err="1"/>
              <a:t>Cañoto</a:t>
            </a:r>
            <a:r>
              <a:rPr lang="es-EC" dirty="0"/>
              <a:t> y </a:t>
            </a:r>
            <a:r>
              <a:rPr lang="es-EC" dirty="0" err="1"/>
              <a:t>Santalla</a:t>
            </a:r>
            <a:r>
              <a:rPr lang="es-EC" dirty="0"/>
              <a:t> de </a:t>
            </a:r>
            <a:r>
              <a:rPr lang="es-EC" dirty="0" err="1"/>
              <a:t>Banderali</a:t>
            </a:r>
            <a:r>
              <a:rPr lang="es-EC" dirty="0"/>
              <a:t>, 2006). </a:t>
            </a:r>
            <a:endParaRPr lang="es-CO" dirty="0"/>
          </a:p>
        </p:txBody>
      </p:sp>
      <p:graphicFrame>
        <p:nvGraphicFramePr>
          <p:cNvPr id="8" name="Diagrama 7"/>
          <p:cNvGraphicFramePr/>
          <p:nvPr>
            <p:extLst>
              <p:ext uri="{D42A27DB-BD31-4B8C-83A1-F6EECF244321}">
                <p14:modId xmlns:p14="http://schemas.microsoft.com/office/powerpoint/2010/main" val="114813121"/>
              </p:ext>
            </p:extLst>
          </p:nvPr>
        </p:nvGraphicFramePr>
        <p:xfrm>
          <a:off x="5924282" y="2326322"/>
          <a:ext cx="6168980" cy="4427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ángulo 8"/>
          <p:cNvSpPr/>
          <p:nvPr/>
        </p:nvSpPr>
        <p:spPr>
          <a:xfrm>
            <a:off x="1759316" y="4533363"/>
            <a:ext cx="3958904" cy="14166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O" sz="2000" dirty="0" smtClean="0">
                <a:solidFill>
                  <a:schemeClr val="tx2"/>
                </a:solidFill>
              </a:rPr>
              <a:t>El principio fundamental de esta teoría es la detección de señales en un ambiente de ruido.</a:t>
            </a:r>
            <a:endParaRPr lang="es-CO" sz="2000" dirty="0">
              <a:solidFill>
                <a:schemeClr val="tx2"/>
              </a:solidFill>
            </a:endParaRPr>
          </a:p>
        </p:txBody>
      </p:sp>
    </p:spTree>
    <p:extLst>
      <p:ext uri="{BB962C8B-B14F-4D97-AF65-F5344CB8AC3E}">
        <p14:creationId xmlns:p14="http://schemas.microsoft.com/office/powerpoint/2010/main" val="2647375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Marco Teórico</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n para healthy lifestyle"/>
          <p:cNvPicPr>
            <a:picLocks noChangeAspect="1" noChangeArrowheads="1"/>
          </p:cNvPicPr>
          <p:nvPr/>
        </p:nvPicPr>
        <p:blipFill rotWithShape="1">
          <a:blip r:embed="rId3">
            <a:extLst>
              <a:ext uri="{28A0092B-C50C-407E-A947-70E740481C1C}">
                <a14:useLocalDpi xmlns:a14="http://schemas.microsoft.com/office/drawing/2010/main" val="0"/>
              </a:ext>
            </a:extLst>
          </a:blip>
          <a:srcRect t="13747"/>
          <a:stretch/>
        </p:blipFill>
        <p:spPr bwMode="auto">
          <a:xfrm>
            <a:off x="928307" y="3356619"/>
            <a:ext cx="6413863" cy="350138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812665" y="1362670"/>
            <a:ext cx="7252243" cy="923330"/>
          </a:xfrm>
          <a:prstGeom prst="rect">
            <a:avLst/>
          </a:prstGeom>
          <a:noFill/>
        </p:spPr>
        <p:txBody>
          <a:bodyPr wrap="none" lIns="91440" tIns="45720" rIns="91440" bIns="45720">
            <a:spAutoFit/>
          </a:bodyPr>
          <a:lstStyle/>
          <a:p>
            <a:pPr algn="ctr"/>
            <a:r>
              <a:rPr lang="es-ES" sz="5400" b="1" dirty="0" smtClean="0">
                <a:ln w="6600">
                  <a:solidFill>
                    <a:schemeClr val="accent2"/>
                  </a:solidFill>
                  <a:prstDash val="solid"/>
                </a:ln>
                <a:solidFill>
                  <a:srgbClr val="FFFFFF"/>
                </a:solidFill>
                <a:effectLst>
                  <a:outerShdw dist="38100" dir="2700000" algn="tl" rotWithShape="0">
                    <a:schemeClr val="accent2"/>
                  </a:outerShdw>
                </a:effectLst>
              </a:rPr>
              <a:t>Tendencias de consumo</a:t>
            </a:r>
            <a:endParaRPr lang="es-ES" sz="5400" b="1" cap="none" spc="0" dirty="0" smtClean="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Marcador de contenido 2"/>
          <p:cNvSpPr>
            <a:spLocks noGrp="1"/>
          </p:cNvSpPr>
          <p:nvPr>
            <p:ph idx="1"/>
          </p:nvPr>
        </p:nvSpPr>
        <p:spPr>
          <a:xfrm>
            <a:off x="7342170" y="2651142"/>
            <a:ext cx="4552682" cy="3581400"/>
          </a:xfrm>
        </p:spPr>
        <p:txBody>
          <a:bodyPr/>
          <a:lstStyle/>
          <a:p>
            <a:pPr marL="0" indent="0" algn="ctr">
              <a:buNone/>
            </a:pPr>
            <a:r>
              <a:rPr lang="es-CO" dirty="0" smtClean="0"/>
              <a:t>Consumidor con mayor conciencia de la salud y el cuidado del medio ambiente, en donde los atributos relacionados con estos factores influyen en su comportamiento, pues la presencia de ellos le generan satisfacción.</a:t>
            </a:r>
          </a:p>
        </p:txBody>
      </p:sp>
    </p:spTree>
    <p:extLst>
      <p:ext uri="{BB962C8B-B14F-4D97-AF65-F5344CB8AC3E}">
        <p14:creationId xmlns:p14="http://schemas.microsoft.com/office/powerpoint/2010/main" val="1914235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Marco Teórico</a:t>
            </a:r>
            <a:endParaRPr lang="es-CO"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226424438"/>
              </p:ext>
            </p:extLst>
          </p:nvPr>
        </p:nvGraphicFramePr>
        <p:xfrm>
          <a:off x="914399" y="2462611"/>
          <a:ext cx="11148812" cy="4143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Resultado de imagen para espe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661111" y="1428750"/>
            <a:ext cx="5803833" cy="923330"/>
          </a:xfrm>
          <a:prstGeom prst="rect">
            <a:avLst/>
          </a:prstGeom>
          <a:noFill/>
        </p:spPr>
        <p:txBody>
          <a:bodyPr wrap="none" lIns="91440" tIns="45720" rIns="91440" bIns="45720">
            <a:spAutoFit/>
          </a:bodyPr>
          <a:lstStyle/>
          <a:p>
            <a:pPr algn="ctr"/>
            <a:r>
              <a:rPr lang="es-ES" sz="5400" b="1" dirty="0" smtClean="0">
                <a:ln w="6600">
                  <a:solidFill>
                    <a:schemeClr val="accent2"/>
                  </a:solidFill>
                  <a:prstDash val="solid"/>
                </a:ln>
                <a:solidFill>
                  <a:srgbClr val="FFFFFF"/>
                </a:solidFill>
                <a:effectLst>
                  <a:outerShdw dist="38100" dir="2700000" algn="tl" rotWithShape="0">
                    <a:schemeClr val="accent2"/>
                  </a:outerShdw>
                </a:effectLst>
              </a:rPr>
              <a:t>Proceso de compra</a:t>
            </a:r>
            <a:endParaRPr lang="es-ES" sz="5400" b="1" cap="none" spc="0" dirty="0" smtClean="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Rectángulo 6"/>
          <p:cNvSpPr/>
          <p:nvPr/>
        </p:nvSpPr>
        <p:spPr>
          <a:xfrm>
            <a:off x="1731588" y="2852308"/>
            <a:ext cx="425116" cy="584775"/>
          </a:xfrm>
          <a:prstGeom prst="rect">
            <a:avLst/>
          </a:prstGeom>
          <a:noFill/>
        </p:spPr>
        <p:txBody>
          <a:bodyPr wrap="none" lIns="91440" tIns="45720" rIns="91440" bIns="45720">
            <a:spAutoFit/>
          </a:bodyPr>
          <a:lstStyle/>
          <a:p>
            <a:pPr algn="ctr"/>
            <a:r>
              <a:rPr lang="es-ES" sz="3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1</a:t>
            </a:r>
            <a:endParaRPr lang="es-E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Rectángulo 7"/>
          <p:cNvSpPr/>
          <p:nvPr/>
        </p:nvSpPr>
        <p:spPr>
          <a:xfrm>
            <a:off x="3802941" y="5567604"/>
            <a:ext cx="425116" cy="584775"/>
          </a:xfrm>
          <a:prstGeom prst="rect">
            <a:avLst/>
          </a:prstGeom>
          <a:noFill/>
        </p:spPr>
        <p:txBody>
          <a:bodyPr wrap="none" lIns="91440" tIns="45720" rIns="91440" bIns="45720">
            <a:spAutoFit/>
          </a:bodyPr>
          <a:lstStyle/>
          <a:p>
            <a:pPr algn="ctr"/>
            <a:r>
              <a:rPr lang="es-ES" sz="3200" b="1" dirty="0">
                <a:ln w="9525">
                  <a:solidFill>
                    <a:schemeClr val="bg1"/>
                  </a:solidFill>
                  <a:prstDash val="solid"/>
                </a:ln>
                <a:effectLst>
                  <a:outerShdw blurRad="12700" dist="38100" dir="2700000" algn="tl" rotWithShape="0">
                    <a:schemeClr val="bg1">
                      <a:lumMod val="50000"/>
                    </a:schemeClr>
                  </a:outerShdw>
                </a:effectLst>
              </a:rPr>
              <a:t>2</a:t>
            </a:r>
            <a:endParaRPr lang="es-E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9" name="Rectángulo 8"/>
          <p:cNvSpPr/>
          <p:nvPr/>
        </p:nvSpPr>
        <p:spPr>
          <a:xfrm>
            <a:off x="5712234" y="2852308"/>
            <a:ext cx="425116" cy="584775"/>
          </a:xfrm>
          <a:prstGeom prst="rect">
            <a:avLst/>
          </a:prstGeom>
          <a:noFill/>
        </p:spPr>
        <p:txBody>
          <a:bodyPr wrap="none" lIns="91440" tIns="45720" rIns="91440" bIns="45720">
            <a:spAutoFit/>
          </a:bodyPr>
          <a:lstStyle/>
          <a:p>
            <a:pPr algn="ctr"/>
            <a:r>
              <a:rPr lang="es-ES" sz="3200" b="1" dirty="0" smtClean="0">
                <a:ln w="9525">
                  <a:solidFill>
                    <a:schemeClr val="bg1"/>
                  </a:solidFill>
                  <a:prstDash val="solid"/>
                </a:ln>
                <a:effectLst>
                  <a:outerShdw blurRad="12700" dist="38100" dir="2700000" algn="tl" rotWithShape="0">
                    <a:schemeClr val="bg1">
                      <a:lumMod val="50000"/>
                    </a:schemeClr>
                  </a:outerShdw>
                </a:effectLst>
              </a:rPr>
              <a:t>3</a:t>
            </a:r>
            <a:endParaRPr lang="es-E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0" name="Rectángulo 9"/>
          <p:cNvSpPr/>
          <p:nvPr/>
        </p:nvSpPr>
        <p:spPr>
          <a:xfrm>
            <a:off x="7603282" y="5567603"/>
            <a:ext cx="425116" cy="584775"/>
          </a:xfrm>
          <a:prstGeom prst="rect">
            <a:avLst/>
          </a:prstGeom>
          <a:noFill/>
        </p:spPr>
        <p:txBody>
          <a:bodyPr wrap="none" lIns="91440" tIns="45720" rIns="91440" bIns="45720">
            <a:spAutoFit/>
          </a:bodyPr>
          <a:lstStyle/>
          <a:p>
            <a:pPr algn="ctr"/>
            <a:r>
              <a:rPr lang="es-ES" sz="3200" b="1" dirty="0">
                <a:ln w="9525">
                  <a:solidFill>
                    <a:schemeClr val="bg1"/>
                  </a:solidFill>
                  <a:prstDash val="solid"/>
                </a:ln>
                <a:effectLst>
                  <a:outerShdw blurRad="12700" dist="38100" dir="2700000" algn="tl" rotWithShape="0">
                    <a:schemeClr val="bg1">
                      <a:lumMod val="50000"/>
                    </a:schemeClr>
                  </a:outerShdw>
                </a:effectLst>
              </a:rPr>
              <a:t>4</a:t>
            </a:r>
            <a:endParaRPr lang="es-E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1" name="Rectángulo 10"/>
          <p:cNvSpPr/>
          <p:nvPr/>
        </p:nvSpPr>
        <p:spPr>
          <a:xfrm>
            <a:off x="9692880" y="2852307"/>
            <a:ext cx="425116" cy="584775"/>
          </a:xfrm>
          <a:prstGeom prst="rect">
            <a:avLst/>
          </a:prstGeom>
          <a:noFill/>
        </p:spPr>
        <p:txBody>
          <a:bodyPr wrap="none" lIns="91440" tIns="45720" rIns="91440" bIns="45720">
            <a:spAutoFit/>
          </a:bodyPr>
          <a:lstStyle/>
          <a:p>
            <a:pPr algn="ctr"/>
            <a:r>
              <a:rPr lang="es-ES" sz="3200" b="1" dirty="0">
                <a:ln w="9525">
                  <a:solidFill>
                    <a:schemeClr val="bg1"/>
                  </a:solidFill>
                  <a:prstDash val="solid"/>
                </a:ln>
                <a:effectLst>
                  <a:outerShdw blurRad="12700" dist="38100" dir="2700000" algn="tl" rotWithShape="0">
                    <a:schemeClr val="bg1">
                      <a:lumMod val="50000"/>
                    </a:schemeClr>
                  </a:outerShdw>
                </a:effectLst>
              </a:rPr>
              <a:t>5</a:t>
            </a:r>
            <a:endParaRPr lang="es-E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2" name="Marcador de contenido 2"/>
          <p:cNvSpPr txBox="1">
            <a:spLocks/>
          </p:cNvSpPr>
          <p:nvPr/>
        </p:nvSpPr>
        <p:spPr>
          <a:xfrm>
            <a:off x="1372109" y="2308063"/>
            <a:ext cx="10191533" cy="35814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r>
              <a:rPr lang="es-CO" dirty="0" smtClean="0"/>
              <a:t>Según Kotler y Armstrong (2013) éste es el proceso que los consumidores siguen para realizar o no la compra.</a:t>
            </a:r>
            <a:endParaRPr lang="es-CO" dirty="0"/>
          </a:p>
        </p:txBody>
      </p:sp>
      <p:sp>
        <p:nvSpPr>
          <p:cNvPr id="13" name="Elipse 12"/>
          <p:cNvSpPr/>
          <p:nvPr/>
        </p:nvSpPr>
        <p:spPr>
          <a:xfrm>
            <a:off x="4636393" y="2813670"/>
            <a:ext cx="2601532" cy="242803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Tree>
    <p:extLst>
      <p:ext uri="{BB962C8B-B14F-4D97-AF65-F5344CB8AC3E}">
        <p14:creationId xmlns:p14="http://schemas.microsoft.com/office/powerpoint/2010/main" val="958078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Marco Teórico</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275470" y="1373239"/>
            <a:ext cx="10916530" cy="923330"/>
          </a:xfrm>
          <a:prstGeom prst="rect">
            <a:avLst/>
          </a:prstGeom>
          <a:noFill/>
        </p:spPr>
        <p:txBody>
          <a:bodyPr wrap="square" lIns="91440" tIns="45720" rIns="91440" bIns="45720">
            <a:spAutoFit/>
          </a:bodyPr>
          <a:lstStyle/>
          <a:p>
            <a:r>
              <a:rPr lang="es-ES" sz="5400" b="1" dirty="0" smtClean="0">
                <a:ln w="6600">
                  <a:solidFill>
                    <a:schemeClr val="accent2"/>
                  </a:solidFill>
                  <a:prstDash val="solid"/>
                </a:ln>
                <a:solidFill>
                  <a:srgbClr val="FFFFFF"/>
                </a:solidFill>
                <a:effectLst>
                  <a:outerShdw dist="38100" dir="2700000" algn="tl" rotWithShape="0">
                    <a:schemeClr val="accent2"/>
                  </a:outerShdw>
                </a:effectLst>
              </a:rPr>
              <a:t>Modelo S-O-R</a:t>
            </a:r>
            <a:r>
              <a:rPr lang="es-ES" sz="5400" b="1" baseline="30000" dirty="0" smtClean="0">
                <a:ln w="6600">
                  <a:solidFill>
                    <a:schemeClr val="accent2"/>
                  </a:solidFill>
                  <a:prstDash val="solid"/>
                </a:ln>
                <a:solidFill>
                  <a:srgbClr val="FFFFFF"/>
                </a:solidFill>
                <a:effectLst>
                  <a:outerShdw dist="38100" dir="2700000" algn="tl" rotWithShape="0">
                    <a:schemeClr val="accent2"/>
                  </a:outerShdw>
                </a:effectLst>
              </a:rPr>
              <a:t> </a:t>
            </a:r>
            <a:r>
              <a:rPr lang="es-ES" sz="3600" b="1" dirty="0" smtClean="0">
                <a:ln w="6600">
                  <a:solidFill>
                    <a:schemeClr val="accent2"/>
                  </a:solidFill>
                  <a:prstDash val="solid"/>
                </a:ln>
                <a:solidFill>
                  <a:srgbClr val="FFFFFF"/>
                </a:solidFill>
                <a:effectLst>
                  <a:outerShdw dist="38100" dir="2700000" algn="tl" rotWithShape="0">
                    <a:schemeClr val="accent2"/>
                  </a:outerShdw>
                </a:effectLst>
              </a:rPr>
              <a:t>(</a:t>
            </a:r>
            <a:r>
              <a:rPr lang="es-ES" sz="3600" b="1" dirty="0" err="1" smtClean="0">
                <a:ln w="6600">
                  <a:solidFill>
                    <a:schemeClr val="accent2"/>
                  </a:solidFill>
                  <a:prstDash val="solid"/>
                </a:ln>
                <a:solidFill>
                  <a:srgbClr val="FFFFFF"/>
                </a:solidFill>
                <a:effectLst>
                  <a:outerShdw dist="38100" dir="2700000" algn="tl" rotWithShape="0">
                    <a:schemeClr val="accent2"/>
                  </a:outerShdw>
                </a:effectLst>
              </a:rPr>
              <a:t>Stimulus</a:t>
            </a:r>
            <a:r>
              <a:rPr lang="es-ES" sz="3600" b="1" dirty="0" smtClean="0">
                <a:ln w="6600">
                  <a:solidFill>
                    <a:schemeClr val="accent2"/>
                  </a:solidFill>
                  <a:prstDash val="solid"/>
                </a:ln>
                <a:solidFill>
                  <a:srgbClr val="FFFFFF"/>
                </a:solidFill>
                <a:effectLst>
                  <a:outerShdw dist="38100" dir="2700000" algn="tl" rotWithShape="0">
                    <a:schemeClr val="accent2"/>
                  </a:outerShdw>
                </a:effectLst>
              </a:rPr>
              <a:t> – </a:t>
            </a:r>
            <a:r>
              <a:rPr lang="es-ES" sz="3600" b="1" dirty="0" err="1" smtClean="0">
                <a:ln w="6600">
                  <a:solidFill>
                    <a:schemeClr val="accent2"/>
                  </a:solidFill>
                  <a:prstDash val="solid"/>
                </a:ln>
                <a:solidFill>
                  <a:srgbClr val="FFFFFF"/>
                </a:solidFill>
                <a:effectLst>
                  <a:outerShdw dist="38100" dir="2700000" algn="tl" rotWithShape="0">
                    <a:schemeClr val="accent2"/>
                  </a:outerShdw>
                </a:effectLst>
              </a:rPr>
              <a:t>Organism</a:t>
            </a:r>
            <a:r>
              <a:rPr lang="es-ES" sz="3600" b="1" dirty="0" smtClean="0">
                <a:ln w="6600">
                  <a:solidFill>
                    <a:schemeClr val="accent2"/>
                  </a:solidFill>
                  <a:prstDash val="solid"/>
                </a:ln>
                <a:solidFill>
                  <a:srgbClr val="FFFFFF"/>
                </a:solidFill>
                <a:effectLst>
                  <a:outerShdw dist="38100" dir="2700000" algn="tl" rotWithShape="0">
                    <a:schemeClr val="accent2"/>
                  </a:outerShdw>
                </a:effectLst>
              </a:rPr>
              <a:t> - Response)</a:t>
            </a:r>
            <a:endParaRPr lang="es-ES" sz="3600" b="1" cap="none" spc="0" baseline="30000" dirty="0" smtClean="0">
              <a:ln w="6600">
                <a:solidFill>
                  <a:schemeClr val="accent2"/>
                </a:solidFill>
                <a:prstDash val="solid"/>
              </a:ln>
              <a:solidFill>
                <a:srgbClr val="FFFFFF"/>
              </a:solidFill>
              <a:effectLst>
                <a:outerShdw dist="38100" dir="2700000" algn="tl" rotWithShape="0">
                  <a:schemeClr val="accent2"/>
                </a:outerShdw>
              </a:effectLst>
            </a:endParaRPr>
          </a:p>
        </p:txBody>
      </p:sp>
      <p:sp>
        <p:nvSpPr>
          <p:cNvPr id="12" name="Marcador de contenido 2"/>
          <p:cNvSpPr txBox="1">
            <a:spLocks/>
          </p:cNvSpPr>
          <p:nvPr/>
        </p:nvSpPr>
        <p:spPr>
          <a:xfrm>
            <a:off x="1372110" y="2352080"/>
            <a:ext cx="10191533" cy="35814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r>
              <a:rPr lang="es-EC" dirty="0" err="1" smtClean="0"/>
              <a:t>Hillenbrand</a:t>
            </a:r>
            <a:r>
              <a:rPr lang="es-EC" dirty="0" smtClean="0"/>
              <a:t> </a:t>
            </a:r>
            <a:r>
              <a:rPr lang="es-EC" dirty="0"/>
              <a:t>y Cervantes (2017) </a:t>
            </a:r>
            <a:r>
              <a:rPr lang="es-CO" dirty="0" smtClean="0"/>
              <a:t>explicaron con este modelo cómo los factores de marketing y medio ambientales influyen en el comportamiento del individuo.</a:t>
            </a:r>
            <a:endParaRPr lang="es-CO" dirty="0"/>
          </a:p>
        </p:txBody>
      </p:sp>
      <p:pic>
        <p:nvPicPr>
          <p:cNvPr id="5122"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547" y="3230294"/>
            <a:ext cx="4274234" cy="32056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Diagrama 14"/>
          <p:cNvGraphicFramePr/>
          <p:nvPr>
            <p:extLst>
              <p:ext uri="{D42A27DB-BD31-4B8C-83A1-F6EECF244321}">
                <p14:modId xmlns:p14="http://schemas.microsoft.com/office/powerpoint/2010/main" val="2917380205"/>
              </p:ext>
            </p:extLst>
          </p:nvPr>
        </p:nvGraphicFramePr>
        <p:xfrm>
          <a:off x="-1313649" y="2991321"/>
          <a:ext cx="7781525" cy="36836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Flecha derecha 15"/>
          <p:cNvSpPr/>
          <p:nvPr/>
        </p:nvSpPr>
        <p:spPr>
          <a:xfrm>
            <a:off x="4491569" y="4678387"/>
            <a:ext cx="520504" cy="3094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Flecha derecha 17"/>
          <p:cNvSpPr/>
          <p:nvPr/>
        </p:nvSpPr>
        <p:spPr>
          <a:xfrm>
            <a:off x="8495255" y="4678387"/>
            <a:ext cx="520504" cy="3094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ángulo 18"/>
          <p:cNvSpPr/>
          <p:nvPr/>
        </p:nvSpPr>
        <p:spPr>
          <a:xfrm>
            <a:off x="9153635" y="3496449"/>
            <a:ext cx="2585194" cy="646331"/>
          </a:xfrm>
          <a:prstGeom prst="rect">
            <a:avLst/>
          </a:prstGeom>
          <a:noFill/>
        </p:spPr>
        <p:txBody>
          <a:bodyPr wrap="square" lIns="91440" tIns="45720" rIns="91440" bIns="45720">
            <a:spAutoFit/>
          </a:bodyPr>
          <a:lstStyle/>
          <a:p>
            <a:pPr algn="ctr"/>
            <a:r>
              <a:rPr lang="es-ES" sz="3600" b="1" dirty="0" smtClean="0">
                <a:ln w="6600">
                  <a:solidFill>
                    <a:schemeClr val="accent2"/>
                  </a:solidFill>
                  <a:prstDash val="solid"/>
                </a:ln>
                <a:solidFill>
                  <a:srgbClr val="FFFFFF"/>
                </a:solidFill>
                <a:effectLst>
                  <a:outerShdw dist="38100" dir="2700000" algn="tl" rotWithShape="0">
                    <a:schemeClr val="accent2"/>
                  </a:outerShdw>
                </a:effectLst>
              </a:rPr>
              <a:t>RESPUESTA</a:t>
            </a:r>
            <a:endParaRPr lang="es-ES" sz="2000" b="1" cap="none" spc="0" baseline="30000" dirty="0" smtClean="0">
              <a:ln w="6600">
                <a:solidFill>
                  <a:schemeClr val="accent2"/>
                </a:solidFill>
                <a:prstDash val="solid"/>
              </a:ln>
              <a:solidFill>
                <a:srgbClr val="FFFFFF"/>
              </a:solidFill>
              <a:effectLst>
                <a:outerShdw dist="38100" dir="2700000" algn="tl" rotWithShape="0">
                  <a:schemeClr val="accent2"/>
                </a:outerShdw>
              </a:effectLst>
            </a:endParaRPr>
          </a:p>
        </p:txBody>
      </p:sp>
      <p:sp>
        <p:nvSpPr>
          <p:cNvPr id="20" name="Marcador de contenido 2"/>
          <p:cNvSpPr txBox="1">
            <a:spLocks/>
          </p:cNvSpPr>
          <p:nvPr/>
        </p:nvSpPr>
        <p:spPr>
          <a:xfrm>
            <a:off x="9354584" y="4420894"/>
            <a:ext cx="2183296" cy="486841"/>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es-CO" sz="3200" dirty="0" smtClean="0"/>
              <a:t>Compra o no compra </a:t>
            </a:r>
            <a:endParaRPr lang="es-CO" sz="3200" dirty="0"/>
          </a:p>
        </p:txBody>
      </p:sp>
    </p:spTree>
    <p:extLst>
      <p:ext uri="{BB962C8B-B14F-4D97-AF65-F5344CB8AC3E}">
        <p14:creationId xmlns:p14="http://schemas.microsoft.com/office/powerpoint/2010/main" val="1686954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Marco Teórico</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152096" y="1428750"/>
            <a:ext cx="6174767" cy="923330"/>
          </a:xfrm>
          <a:prstGeom prst="rect">
            <a:avLst/>
          </a:prstGeom>
          <a:noFill/>
        </p:spPr>
        <p:txBody>
          <a:bodyPr wrap="none" lIns="91440" tIns="45720" rIns="91440" bIns="45720">
            <a:spAutoFit/>
          </a:bodyPr>
          <a:lstStyle/>
          <a:p>
            <a:pPr algn="ctr"/>
            <a:r>
              <a:rPr lang="es-ES" sz="5400" b="1" dirty="0" smtClean="0">
                <a:ln w="6600">
                  <a:solidFill>
                    <a:schemeClr val="accent2"/>
                  </a:solidFill>
                  <a:prstDash val="solid"/>
                </a:ln>
                <a:solidFill>
                  <a:srgbClr val="FFFFFF"/>
                </a:solidFill>
                <a:effectLst>
                  <a:outerShdw dist="38100" dir="2700000" algn="tl" rotWithShape="0">
                    <a:schemeClr val="accent2"/>
                  </a:outerShdw>
                </a:effectLst>
              </a:rPr>
              <a:t>Intención de compra</a:t>
            </a:r>
            <a:endParaRPr lang="es-ES" sz="5400" b="1" cap="none" spc="0" dirty="0" smtClean="0">
              <a:ln w="6600">
                <a:solidFill>
                  <a:schemeClr val="accent2"/>
                </a:solidFill>
                <a:prstDash val="solid"/>
              </a:ln>
              <a:solidFill>
                <a:srgbClr val="FFFFFF"/>
              </a:solidFill>
              <a:effectLst>
                <a:outerShdw dist="38100" dir="2700000" algn="tl" rotWithShape="0">
                  <a:schemeClr val="accent2"/>
                </a:outerShdw>
              </a:effectLst>
            </a:endParaRPr>
          </a:p>
        </p:txBody>
      </p:sp>
      <p:sp>
        <p:nvSpPr>
          <p:cNvPr id="12" name="Marcador de contenido 2"/>
          <p:cNvSpPr txBox="1">
            <a:spLocks/>
          </p:cNvSpPr>
          <p:nvPr/>
        </p:nvSpPr>
        <p:spPr>
          <a:xfrm>
            <a:off x="1371600" y="2785748"/>
            <a:ext cx="5674149" cy="35814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es-CO" dirty="0" smtClean="0"/>
              <a:t>Se origina como resultado de un proceso formal de toma de decisiones </a:t>
            </a:r>
            <a:r>
              <a:rPr lang="es-EC" dirty="0" err="1"/>
              <a:t>O´shaughnessy</a:t>
            </a:r>
            <a:r>
              <a:rPr lang="es-EC" dirty="0"/>
              <a:t> (1991</a:t>
            </a:r>
            <a:r>
              <a:rPr lang="es-EC" dirty="0" smtClean="0"/>
              <a:t>). </a:t>
            </a:r>
          </a:p>
          <a:p>
            <a:pPr marL="0" indent="0" algn="ctr">
              <a:buNone/>
            </a:pPr>
            <a:endParaRPr lang="es-EC" dirty="0" smtClean="0"/>
          </a:p>
          <a:p>
            <a:pPr marL="0" indent="0" algn="ctr">
              <a:buNone/>
            </a:pPr>
            <a:r>
              <a:rPr lang="es-CO" dirty="0" smtClean="0"/>
              <a:t>Probabilidad de comprar, que puede cumplirse o no, así como no necesariamente se puede repetir en el futuro bajo las mismas circunstancias </a:t>
            </a:r>
            <a:r>
              <a:rPr lang="es-CO" dirty="0"/>
              <a:t>Torres Valverde y Padilla Rivadeneira, 2013</a:t>
            </a:r>
            <a:r>
              <a:rPr lang="es-CO" dirty="0" smtClean="0"/>
              <a:t>).</a:t>
            </a:r>
          </a:p>
          <a:p>
            <a:pPr marL="0" indent="0" algn="ctr">
              <a:buNone/>
            </a:pPr>
            <a:endParaRPr lang="es-CO" dirty="0" smtClean="0"/>
          </a:p>
          <a:p>
            <a:pPr marL="0" indent="0" algn="ctr">
              <a:buNone/>
            </a:pPr>
            <a:r>
              <a:rPr lang="es-EC" dirty="0" smtClean="0"/>
              <a:t>Limitada por obstáculos personales o ambientales.</a:t>
            </a:r>
            <a:endParaRPr lang="es-CO" dirty="0"/>
          </a:p>
        </p:txBody>
      </p:sp>
      <p:pic>
        <p:nvPicPr>
          <p:cNvPr id="4098" name="Picture 2" descr="Resultado de imagen para comparar"/>
          <p:cNvPicPr>
            <a:picLocks noChangeAspect="1" noChangeArrowheads="1"/>
          </p:cNvPicPr>
          <p:nvPr/>
        </p:nvPicPr>
        <p:blipFill rotWithShape="1">
          <a:blip r:embed="rId3">
            <a:extLst>
              <a:ext uri="{28A0092B-C50C-407E-A947-70E740481C1C}">
                <a14:useLocalDpi xmlns:a14="http://schemas.microsoft.com/office/drawing/2010/main" val="0"/>
              </a:ext>
            </a:extLst>
          </a:blip>
          <a:srcRect l="10441" r="9504"/>
          <a:stretch/>
        </p:blipFill>
        <p:spPr bwMode="auto">
          <a:xfrm>
            <a:off x="7296158" y="2785748"/>
            <a:ext cx="4895842" cy="4072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485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Marco Teórico</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121191" y="1294537"/>
            <a:ext cx="4201486" cy="1754326"/>
          </a:xfrm>
          <a:prstGeom prst="rect">
            <a:avLst/>
          </a:prstGeom>
          <a:noFill/>
        </p:spPr>
        <p:txBody>
          <a:bodyPr wrap="square" lIns="91440" tIns="45720" rIns="91440" bIns="45720">
            <a:spAutoFit/>
          </a:bodyPr>
          <a:lstStyle/>
          <a:p>
            <a:pPr algn="ctr"/>
            <a:r>
              <a:rPr lang="es-ES" sz="5400" b="1" dirty="0" smtClean="0">
                <a:ln w="6600">
                  <a:solidFill>
                    <a:schemeClr val="accent2"/>
                  </a:solidFill>
                  <a:prstDash val="solid"/>
                </a:ln>
                <a:solidFill>
                  <a:srgbClr val="FFFFFF"/>
                </a:solidFill>
                <a:effectLst>
                  <a:outerShdw dist="38100" dir="2700000" algn="tl" rotWithShape="0">
                    <a:schemeClr val="accent2"/>
                  </a:outerShdw>
                </a:effectLst>
              </a:rPr>
              <a:t>Teoría de la Calidad Total</a:t>
            </a:r>
            <a:endParaRPr lang="es-ES" sz="5400" b="1" cap="none" spc="0" dirty="0" smtClean="0">
              <a:ln w="6600">
                <a:solidFill>
                  <a:schemeClr val="accent2"/>
                </a:solidFill>
                <a:prstDash val="solid"/>
              </a:ln>
              <a:solidFill>
                <a:srgbClr val="FFFFFF"/>
              </a:solidFill>
              <a:effectLst>
                <a:outerShdw dist="38100" dir="2700000" algn="tl" rotWithShape="0">
                  <a:schemeClr val="accent2"/>
                </a:outerShdw>
              </a:effectLst>
            </a:endParaRPr>
          </a:p>
        </p:txBody>
      </p:sp>
      <p:sp>
        <p:nvSpPr>
          <p:cNvPr id="12" name="Marcador de contenido 2"/>
          <p:cNvSpPr txBox="1">
            <a:spLocks/>
          </p:cNvSpPr>
          <p:nvPr/>
        </p:nvSpPr>
        <p:spPr>
          <a:xfrm>
            <a:off x="848528" y="3085585"/>
            <a:ext cx="4746811" cy="35814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es-CO" dirty="0" smtClean="0"/>
              <a:t>Se sustenta en la prevención y eliminación de errores. </a:t>
            </a:r>
          </a:p>
          <a:p>
            <a:pPr marL="0" indent="0" algn="ctr">
              <a:buNone/>
            </a:pPr>
            <a:r>
              <a:rPr lang="es-CO" dirty="0" smtClean="0"/>
              <a:t>Se enfoca en el cliente, pues se enfoca en el cumplimiento de objetivos y la respuesta oportuna a las necesidades del cliente.</a:t>
            </a:r>
            <a:endParaRPr lang="es-CO" dirty="0"/>
          </a:p>
        </p:txBody>
      </p:sp>
      <p:pic>
        <p:nvPicPr>
          <p:cNvPr id="7170" name="Picture 2" descr="Resultado de imagen para calid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2528" y="3771385"/>
            <a:ext cx="9525000" cy="3248026"/>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6051177" y="2497533"/>
            <a:ext cx="5861610" cy="117610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O" dirty="0" smtClean="0">
                <a:solidFill>
                  <a:schemeClr val="tx2"/>
                </a:solidFill>
              </a:rPr>
              <a:t>La </a:t>
            </a:r>
            <a:r>
              <a:rPr lang="es-CO" b="1" dirty="0" smtClean="0">
                <a:solidFill>
                  <a:schemeClr val="tx2"/>
                </a:solidFill>
              </a:rPr>
              <a:t>calidad</a:t>
            </a:r>
            <a:r>
              <a:rPr lang="es-CO" dirty="0" smtClean="0">
                <a:solidFill>
                  <a:schemeClr val="tx2"/>
                </a:solidFill>
              </a:rPr>
              <a:t> surge de la percepción que tienen los clientes respecto a los productos, así como de las prácticas de los empleados y los proveedores.</a:t>
            </a:r>
            <a:endParaRPr lang="es-CO" dirty="0">
              <a:solidFill>
                <a:schemeClr val="tx2"/>
              </a:solidFill>
            </a:endParaRPr>
          </a:p>
        </p:txBody>
      </p:sp>
    </p:spTree>
    <p:extLst>
      <p:ext uri="{BB962C8B-B14F-4D97-AF65-F5344CB8AC3E}">
        <p14:creationId xmlns:p14="http://schemas.microsoft.com/office/powerpoint/2010/main" val="4084620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Marco Teórico</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121191" y="1294537"/>
            <a:ext cx="5871280" cy="923330"/>
          </a:xfrm>
          <a:prstGeom prst="rect">
            <a:avLst/>
          </a:prstGeom>
          <a:noFill/>
        </p:spPr>
        <p:txBody>
          <a:bodyPr wrap="square" lIns="91440" tIns="45720" rIns="91440" bIns="45720">
            <a:spAutoFit/>
          </a:bodyPr>
          <a:lstStyle/>
          <a:p>
            <a:pPr algn="ctr"/>
            <a:r>
              <a:rPr lang="es-ES" sz="5400" b="1" dirty="0" smtClean="0">
                <a:ln w="6600">
                  <a:solidFill>
                    <a:schemeClr val="accent2"/>
                  </a:solidFill>
                  <a:prstDash val="solid"/>
                </a:ln>
                <a:solidFill>
                  <a:srgbClr val="FFFFFF"/>
                </a:solidFill>
                <a:effectLst>
                  <a:outerShdw dist="38100" dir="2700000" algn="tl" rotWithShape="0">
                    <a:schemeClr val="accent2"/>
                  </a:outerShdw>
                </a:effectLst>
              </a:rPr>
              <a:t>Calidad percibida</a:t>
            </a:r>
            <a:endParaRPr lang="es-ES" sz="5400" b="1" cap="none" spc="0" dirty="0" smtClean="0">
              <a:ln w="6600">
                <a:solidFill>
                  <a:schemeClr val="accent2"/>
                </a:solidFill>
                <a:prstDash val="solid"/>
              </a:ln>
              <a:solidFill>
                <a:srgbClr val="FFFFFF"/>
              </a:solidFill>
              <a:effectLst>
                <a:outerShdw dist="38100" dir="2700000" algn="tl" rotWithShape="0">
                  <a:schemeClr val="accent2"/>
                </a:outerShdw>
              </a:effectLst>
            </a:endParaRPr>
          </a:p>
        </p:txBody>
      </p:sp>
      <p:sp>
        <p:nvSpPr>
          <p:cNvPr id="12" name="Marcador de contenido 2"/>
          <p:cNvSpPr txBox="1">
            <a:spLocks/>
          </p:cNvSpPr>
          <p:nvPr/>
        </p:nvSpPr>
        <p:spPr>
          <a:xfrm>
            <a:off x="1683425" y="2780437"/>
            <a:ext cx="4746811" cy="223945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es-CO" dirty="0" smtClean="0"/>
              <a:t>Es una apreciación subjetiva resultante de comparar la calidad experimentada con la esperada </a:t>
            </a:r>
            <a:r>
              <a:rPr lang="es-EC" dirty="0"/>
              <a:t>Long y </a:t>
            </a:r>
            <a:r>
              <a:rPr lang="es-EC" dirty="0" err="1"/>
              <a:t>McMellon</a:t>
            </a:r>
            <a:r>
              <a:rPr lang="es-EC" dirty="0"/>
              <a:t> </a:t>
            </a:r>
            <a:r>
              <a:rPr lang="es-CO" dirty="0"/>
              <a:t>(2004</a:t>
            </a:r>
            <a:r>
              <a:rPr lang="es-CO" dirty="0" smtClean="0"/>
              <a:t>), así como de la actitud que tengan los consumidores respecto al producto </a:t>
            </a:r>
            <a:r>
              <a:rPr lang="es-CO" dirty="0"/>
              <a:t>(</a:t>
            </a:r>
            <a:r>
              <a:rPr lang="es-CO" dirty="0" err="1"/>
              <a:t>Anselmsson</a:t>
            </a:r>
            <a:r>
              <a:rPr lang="es-CO" dirty="0"/>
              <a:t>, Johansson y </a:t>
            </a:r>
            <a:r>
              <a:rPr lang="es-CO" dirty="0" err="1"/>
              <a:t>Persson</a:t>
            </a:r>
            <a:r>
              <a:rPr lang="es-CO" dirty="0"/>
              <a:t>, 2007)</a:t>
            </a:r>
            <a:r>
              <a:rPr lang="es-EC" dirty="0"/>
              <a:t>. </a:t>
            </a:r>
            <a:endParaRPr lang="es-CO" dirty="0"/>
          </a:p>
        </p:txBody>
      </p:sp>
      <p:pic>
        <p:nvPicPr>
          <p:cNvPr id="8194" name="Picture 2"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t="14959" b="15500"/>
          <a:stretch/>
        </p:blipFill>
        <p:spPr bwMode="auto">
          <a:xfrm>
            <a:off x="6808011" y="4370292"/>
            <a:ext cx="4819650" cy="2232213"/>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7013789" y="2682944"/>
            <a:ext cx="4408093" cy="117610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O" dirty="0" smtClean="0">
                <a:solidFill>
                  <a:schemeClr val="tx2"/>
                </a:solidFill>
              </a:rPr>
              <a:t>La </a:t>
            </a:r>
            <a:r>
              <a:rPr lang="es-CO" b="1" dirty="0" smtClean="0">
                <a:solidFill>
                  <a:schemeClr val="tx2"/>
                </a:solidFill>
              </a:rPr>
              <a:t>calidad percibida</a:t>
            </a:r>
            <a:r>
              <a:rPr lang="es-CO" dirty="0" smtClean="0">
                <a:solidFill>
                  <a:schemeClr val="tx2"/>
                </a:solidFill>
              </a:rPr>
              <a:t> se vincula con la presencia de ciertos atributos deseados por el cliente, lo cual aumente su satisfacción.</a:t>
            </a:r>
            <a:endParaRPr lang="es-CO" dirty="0">
              <a:solidFill>
                <a:schemeClr val="tx2"/>
              </a:solidFill>
            </a:endParaRPr>
          </a:p>
        </p:txBody>
      </p:sp>
    </p:spTree>
    <p:extLst>
      <p:ext uri="{BB962C8B-B14F-4D97-AF65-F5344CB8AC3E}">
        <p14:creationId xmlns:p14="http://schemas.microsoft.com/office/powerpoint/2010/main" val="2233290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Marco Teórico</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121190" y="1294537"/>
            <a:ext cx="9851609" cy="923330"/>
          </a:xfrm>
          <a:prstGeom prst="rect">
            <a:avLst/>
          </a:prstGeom>
          <a:noFill/>
        </p:spPr>
        <p:txBody>
          <a:bodyPr wrap="square" lIns="91440" tIns="45720" rIns="91440" bIns="45720">
            <a:spAutoFit/>
          </a:bodyPr>
          <a:lstStyle/>
          <a:p>
            <a:pPr algn="ctr"/>
            <a:r>
              <a:rPr lang="es-ES" sz="5400" b="1" dirty="0" smtClean="0">
                <a:ln w="6600">
                  <a:solidFill>
                    <a:schemeClr val="accent2"/>
                  </a:solidFill>
                  <a:prstDash val="solid"/>
                </a:ln>
                <a:solidFill>
                  <a:srgbClr val="FFFFFF"/>
                </a:solidFill>
                <a:effectLst>
                  <a:outerShdw dist="38100" dir="2700000" algn="tl" rotWithShape="0">
                    <a:schemeClr val="accent2"/>
                  </a:outerShdw>
                </a:effectLst>
              </a:rPr>
              <a:t>Calidad percibida en alimentos</a:t>
            </a:r>
            <a:endParaRPr lang="es-ES" sz="5400" b="1" cap="none" spc="0" dirty="0" smtClean="0">
              <a:ln w="6600">
                <a:solidFill>
                  <a:schemeClr val="accent2"/>
                </a:solidFill>
                <a:prstDash val="solid"/>
              </a:ln>
              <a:solidFill>
                <a:srgbClr val="FFFFFF"/>
              </a:solidFill>
              <a:effectLst>
                <a:outerShdw dist="38100" dir="2700000" algn="tl" rotWithShape="0">
                  <a:schemeClr val="accent2"/>
                </a:outerShdw>
              </a:effectLst>
            </a:endParaRPr>
          </a:p>
        </p:txBody>
      </p:sp>
      <p:sp>
        <p:nvSpPr>
          <p:cNvPr id="12" name="Marcador de contenido 2"/>
          <p:cNvSpPr txBox="1">
            <a:spLocks/>
          </p:cNvSpPr>
          <p:nvPr/>
        </p:nvSpPr>
        <p:spPr>
          <a:xfrm>
            <a:off x="1121190" y="2436641"/>
            <a:ext cx="5333398" cy="223945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es-CO" dirty="0" smtClean="0"/>
              <a:t>Grado de excelencia del producto alimenticio respecto </a:t>
            </a:r>
            <a:r>
              <a:rPr lang="es-EC" dirty="0"/>
              <a:t>a</a:t>
            </a:r>
            <a:r>
              <a:rPr lang="es-EC" dirty="0" smtClean="0"/>
              <a:t>l </a:t>
            </a:r>
            <a:r>
              <a:rPr lang="es-EC" dirty="0"/>
              <a:t>sabor, apariencia, textura, composición nutricional, contenido bacteriológico, evaluado desde la perspectiva de seguridad alimentaria por parte del consumidor </a:t>
            </a:r>
            <a:r>
              <a:rPr lang="es-CO" dirty="0"/>
              <a:t>(</a:t>
            </a:r>
            <a:r>
              <a:rPr lang="es-CO" dirty="0" err="1" smtClean="0"/>
              <a:t>Lacaze</a:t>
            </a:r>
            <a:r>
              <a:rPr lang="es-CO" dirty="0" smtClean="0"/>
              <a:t>, </a:t>
            </a:r>
            <a:r>
              <a:rPr lang="es-CO" dirty="0" err="1" smtClean="0"/>
              <a:t>Lupín</a:t>
            </a:r>
            <a:r>
              <a:rPr lang="es-CO" dirty="0" smtClean="0"/>
              <a:t> y Rodríguez, </a:t>
            </a:r>
            <a:r>
              <a:rPr lang="es-CO" dirty="0"/>
              <a:t>2005)</a:t>
            </a:r>
            <a:r>
              <a:rPr lang="es-EC" dirty="0"/>
              <a:t>. </a:t>
            </a:r>
            <a:endParaRPr lang="es-CO" dirty="0"/>
          </a:p>
        </p:txBody>
      </p:sp>
      <p:graphicFrame>
        <p:nvGraphicFramePr>
          <p:cNvPr id="3" name="Diagrama 2"/>
          <p:cNvGraphicFramePr/>
          <p:nvPr>
            <p:extLst>
              <p:ext uri="{D42A27DB-BD31-4B8C-83A1-F6EECF244321}">
                <p14:modId xmlns:p14="http://schemas.microsoft.com/office/powerpoint/2010/main" val="2628423944"/>
              </p:ext>
            </p:extLst>
          </p:nvPr>
        </p:nvGraphicFramePr>
        <p:xfrm>
          <a:off x="6273955" y="2085655"/>
          <a:ext cx="5372847" cy="4182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20" name="Picture 4" descr="Resultado de imagen para pan integr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2328" y="4383741"/>
            <a:ext cx="4102228" cy="2307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388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Marco Teórico</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121190" y="1294537"/>
            <a:ext cx="9851609" cy="1754326"/>
          </a:xfrm>
          <a:prstGeom prst="rect">
            <a:avLst/>
          </a:prstGeom>
          <a:noFill/>
        </p:spPr>
        <p:txBody>
          <a:bodyPr wrap="square" lIns="91440" tIns="45720" rIns="91440" bIns="45720">
            <a:spAutoFit/>
          </a:bodyPr>
          <a:lstStyle/>
          <a:p>
            <a:r>
              <a:rPr lang="es-ES" sz="5400" b="1" dirty="0" smtClean="0">
                <a:ln w="6600">
                  <a:solidFill>
                    <a:schemeClr val="accent2"/>
                  </a:solidFill>
                  <a:prstDash val="solid"/>
                </a:ln>
                <a:solidFill>
                  <a:srgbClr val="FFFFFF"/>
                </a:solidFill>
                <a:effectLst>
                  <a:outerShdw dist="38100" dir="2700000" algn="tl" rotWithShape="0">
                    <a:schemeClr val="accent2"/>
                  </a:outerShdw>
                </a:effectLst>
              </a:rPr>
              <a:t>Atributos intrínsecos de calidad percibida en alimentos</a:t>
            </a:r>
            <a:endParaRPr lang="es-ES" sz="5400" b="1" cap="none" spc="0" dirty="0" smtClean="0">
              <a:ln w="6600">
                <a:solidFill>
                  <a:schemeClr val="accent2"/>
                </a:solidFill>
                <a:prstDash val="solid"/>
              </a:ln>
              <a:solidFill>
                <a:srgbClr val="FFFFFF"/>
              </a:solidFill>
              <a:effectLst>
                <a:outerShdw dist="38100" dir="2700000" algn="tl" rotWithShape="0">
                  <a:schemeClr val="accent2"/>
                </a:outerShdw>
              </a:effectLst>
            </a:endParaRPr>
          </a:p>
        </p:txBody>
      </p:sp>
      <p:sp>
        <p:nvSpPr>
          <p:cNvPr id="12" name="Marcador de contenido 2"/>
          <p:cNvSpPr txBox="1">
            <a:spLocks/>
          </p:cNvSpPr>
          <p:nvPr/>
        </p:nvSpPr>
        <p:spPr>
          <a:xfrm>
            <a:off x="1121190" y="3657600"/>
            <a:ext cx="5333398" cy="223945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es-EC" dirty="0"/>
              <a:t>Los atributos intrínsecos permiten una medición objetiva de la calidad relacionando su funcionalidad y </a:t>
            </a:r>
            <a:r>
              <a:rPr lang="es-EC" dirty="0" smtClean="0"/>
              <a:t>apariencia </a:t>
            </a:r>
            <a:r>
              <a:rPr lang="es-CO" dirty="0" smtClean="0"/>
              <a:t>(</a:t>
            </a:r>
            <a:r>
              <a:rPr lang="es-CO" dirty="0"/>
              <a:t>Fandos y Flavián, 2006)</a:t>
            </a:r>
            <a:r>
              <a:rPr lang="es-EC" dirty="0"/>
              <a:t>. </a:t>
            </a:r>
            <a:endParaRPr lang="es-CO" dirty="0"/>
          </a:p>
        </p:txBody>
      </p:sp>
      <p:graphicFrame>
        <p:nvGraphicFramePr>
          <p:cNvPr id="6" name="Diagrama 5"/>
          <p:cNvGraphicFramePr/>
          <p:nvPr>
            <p:extLst>
              <p:ext uri="{D42A27DB-BD31-4B8C-83A1-F6EECF244321}">
                <p14:modId xmlns:p14="http://schemas.microsoft.com/office/powerpoint/2010/main" val="2825332516"/>
              </p:ext>
            </p:extLst>
          </p:nvPr>
        </p:nvGraphicFramePr>
        <p:xfrm>
          <a:off x="6360459" y="2618557"/>
          <a:ext cx="6246906" cy="4057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2" name="Picture 2" descr="Resultado de imagen para pan integr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5398" y="4975762"/>
            <a:ext cx="3367555" cy="16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893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Marco Teórico</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121190" y="1294537"/>
            <a:ext cx="9851609" cy="923330"/>
          </a:xfrm>
          <a:prstGeom prst="rect">
            <a:avLst/>
          </a:prstGeom>
          <a:noFill/>
        </p:spPr>
        <p:txBody>
          <a:bodyPr wrap="square" lIns="91440" tIns="45720" rIns="91440" bIns="45720">
            <a:spAutoFit/>
          </a:bodyPr>
          <a:lstStyle/>
          <a:p>
            <a:r>
              <a:rPr lang="es-ES" sz="5400" b="1" dirty="0" smtClean="0">
                <a:ln w="6600">
                  <a:solidFill>
                    <a:schemeClr val="accent2"/>
                  </a:solidFill>
                  <a:prstDash val="solid"/>
                </a:ln>
                <a:solidFill>
                  <a:srgbClr val="FFFFFF"/>
                </a:solidFill>
                <a:effectLst>
                  <a:outerShdw dist="38100" dir="2700000" algn="tl" rotWithShape="0">
                    <a:schemeClr val="accent2"/>
                  </a:outerShdw>
                </a:effectLst>
              </a:rPr>
              <a:t>Investigaciones previas</a:t>
            </a:r>
            <a:endParaRPr lang="es-ES" sz="5400" b="1" cap="none" spc="0" dirty="0" smtClean="0">
              <a:ln w="6600">
                <a:solidFill>
                  <a:schemeClr val="accent2"/>
                </a:solidFill>
                <a:prstDash val="solid"/>
              </a:ln>
              <a:solidFill>
                <a:srgbClr val="FFFFFF"/>
              </a:solidFill>
              <a:effectLst>
                <a:outerShdw dist="38100" dir="2700000" algn="tl" rotWithShape="0">
                  <a:schemeClr val="accent2"/>
                </a:outerShdw>
              </a:effectLst>
            </a:endParaRPr>
          </a:p>
        </p:txBody>
      </p:sp>
      <p:graphicFrame>
        <p:nvGraphicFramePr>
          <p:cNvPr id="6" name="Diagrama 5"/>
          <p:cNvGraphicFramePr/>
          <p:nvPr>
            <p:extLst>
              <p:ext uri="{D42A27DB-BD31-4B8C-83A1-F6EECF244321}">
                <p14:modId xmlns:p14="http://schemas.microsoft.com/office/powerpoint/2010/main" val="2283052177"/>
              </p:ext>
            </p:extLst>
          </p:nvPr>
        </p:nvGraphicFramePr>
        <p:xfrm>
          <a:off x="1842247" y="2217866"/>
          <a:ext cx="9601200" cy="4382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328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p:cNvSpPr>
            <a:spLocks noGrp="1"/>
          </p:cNvSpPr>
          <p:nvPr>
            <p:ph type="ctrTitle"/>
          </p:nvPr>
        </p:nvSpPr>
        <p:spPr>
          <a:xfrm>
            <a:off x="2041737" y="2970140"/>
            <a:ext cx="8361229" cy="2098226"/>
          </a:xfrm>
        </p:spPr>
        <p:txBody>
          <a:bodyPr/>
          <a:lstStyle/>
          <a:p>
            <a:r>
              <a:rPr lang="es-CO" sz="4800" cap="none" dirty="0" smtClean="0"/>
              <a:t>Atributos intrínsecos de calidad en la intención de compra de pan integral en Quito</a:t>
            </a:r>
            <a:endParaRPr lang="es-CO" sz="4800" cap="none" dirty="0"/>
          </a:p>
        </p:txBody>
      </p:sp>
      <p:pic>
        <p:nvPicPr>
          <p:cNvPr id="7"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3868" y="429840"/>
            <a:ext cx="5699098" cy="1471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006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bg1"/>
          </a:solidFill>
        </p:spPr>
        <p:txBody>
          <a:bodyPr/>
          <a:lstStyle/>
          <a:p>
            <a:r>
              <a:rPr lang="es-CO" dirty="0" smtClean="0"/>
              <a:t>Contenido</a:t>
            </a:r>
            <a:endParaRPr lang="es-CO" dirty="0"/>
          </a:p>
        </p:txBody>
      </p:sp>
      <p:sp>
        <p:nvSpPr>
          <p:cNvPr id="3" name="Marcador de contenido 2"/>
          <p:cNvSpPr>
            <a:spLocks noGrp="1"/>
          </p:cNvSpPr>
          <p:nvPr>
            <p:ph idx="1"/>
          </p:nvPr>
        </p:nvSpPr>
        <p:spPr>
          <a:xfrm>
            <a:off x="1371600" y="1890322"/>
            <a:ext cx="9601200" cy="3581400"/>
          </a:xfrm>
        </p:spPr>
        <p:txBody>
          <a:bodyPr>
            <a:noAutofit/>
          </a:bodyPr>
          <a:lstStyle/>
          <a:p>
            <a:r>
              <a:rPr lang="es-CO" sz="3200" dirty="0" smtClean="0"/>
              <a:t>Introducción</a:t>
            </a:r>
          </a:p>
          <a:p>
            <a:r>
              <a:rPr lang="es-CO" sz="3200" dirty="0" smtClean="0"/>
              <a:t>Marco Teórico</a:t>
            </a:r>
          </a:p>
          <a:p>
            <a:r>
              <a:rPr lang="es-CO" sz="3200" dirty="0" smtClean="0">
                <a:solidFill>
                  <a:schemeClr val="accent2"/>
                </a:solidFill>
              </a:rPr>
              <a:t>Planteamiento del problema</a:t>
            </a:r>
          </a:p>
          <a:p>
            <a:r>
              <a:rPr lang="es-CO" sz="3200" dirty="0" smtClean="0"/>
              <a:t>Análisis de resultados</a:t>
            </a:r>
          </a:p>
          <a:p>
            <a:r>
              <a:rPr lang="es-CO" sz="3200" dirty="0" smtClean="0"/>
              <a:t>Discusión</a:t>
            </a:r>
          </a:p>
          <a:p>
            <a:r>
              <a:rPr lang="es-CO" sz="3200" dirty="0" smtClean="0"/>
              <a:t>Conclusiones</a:t>
            </a:r>
          </a:p>
          <a:p>
            <a:r>
              <a:rPr lang="es-CO" sz="3200" dirty="0" smtClean="0"/>
              <a:t>Recomendaciones</a:t>
            </a:r>
          </a:p>
        </p:txBody>
      </p:sp>
      <p:pic>
        <p:nvPicPr>
          <p:cNvPr id="2050" name="Picture 2" descr="Resultado de imagen para conteni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8910" y="1890322"/>
            <a:ext cx="4064733" cy="4064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ultado de imagen para esp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68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Planteamiento del Problema</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p:cNvGraphicFramePr/>
          <p:nvPr>
            <p:extLst>
              <p:ext uri="{D42A27DB-BD31-4B8C-83A1-F6EECF244321}">
                <p14:modId xmlns:p14="http://schemas.microsoft.com/office/powerpoint/2010/main" val="465701810"/>
              </p:ext>
            </p:extLst>
          </p:nvPr>
        </p:nvGraphicFramePr>
        <p:xfrm>
          <a:off x="1008531" y="1428750"/>
          <a:ext cx="11053482" cy="5519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2581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Planteamiento del Problema</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p:cNvGraphicFramePr/>
          <p:nvPr>
            <p:extLst>
              <p:ext uri="{D42A27DB-BD31-4B8C-83A1-F6EECF244321}">
                <p14:modId xmlns:p14="http://schemas.microsoft.com/office/powerpoint/2010/main" val="843493394"/>
              </p:ext>
            </p:extLst>
          </p:nvPr>
        </p:nvGraphicFramePr>
        <p:xfrm>
          <a:off x="1008531" y="1294280"/>
          <a:ext cx="11053482" cy="5519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1889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Planteamiento del Problema</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p:cNvGraphicFramePr/>
          <p:nvPr>
            <p:extLst>
              <p:ext uri="{D42A27DB-BD31-4B8C-83A1-F6EECF244321}">
                <p14:modId xmlns:p14="http://schemas.microsoft.com/office/powerpoint/2010/main" val="1750282007"/>
              </p:ext>
            </p:extLst>
          </p:nvPr>
        </p:nvGraphicFramePr>
        <p:xfrm>
          <a:off x="1156447" y="1640541"/>
          <a:ext cx="10596282" cy="5217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o 4"/>
          <p:cNvGrpSpPr/>
          <p:nvPr/>
        </p:nvGrpSpPr>
        <p:grpSpPr>
          <a:xfrm>
            <a:off x="1687775" y="1092554"/>
            <a:ext cx="5185744" cy="1095973"/>
            <a:chOff x="53784" y="0"/>
            <a:chExt cx="5185744" cy="1095973"/>
          </a:xfrm>
        </p:grpSpPr>
        <p:sp>
          <p:nvSpPr>
            <p:cNvPr id="6" name="Rectángulo 5"/>
            <p:cNvSpPr/>
            <p:nvPr/>
          </p:nvSpPr>
          <p:spPr>
            <a:xfrm>
              <a:off x="53784" y="0"/>
              <a:ext cx="5185744" cy="1095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Rectángulo 6"/>
            <p:cNvSpPr/>
            <p:nvPr/>
          </p:nvSpPr>
          <p:spPr>
            <a:xfrm>
              <a:off x="53784" y="0"/>
              <a:ext cx="5185744" cy="10959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2870" tIns="68580" rIns="102870" bIns="68580" numCol="1" spcCol="1270" anchor="ctr" anchorCtr="0">
              <a:noAutofit/>
            </a:bodyPr>
            <a:lstStyle/>
            <a:p>
              <a:pPr lvl="0" algn="l" defTabSz="2400300">
                <a:lnSpc>
                  <a:spcPct val="90000"/>
                </a:lnSpc>
                <a:spcBef>
                  <a:spcPct val="0"/>
                </a:spcBef>
                <a:spcAft>
                  <a:spcPct val="35000"/>
                </a:spcAft>
              </a:pPr>
              <a:r>
                <a:rPr lang="es-CO" sz="5400" b="1" kern="1200" cap="none" spc="0" dirty="0" smtClean="0">
                  <a:ln w="6600">
                    <a:solidFill>
                      <a:schemeClr val="accent2"/>
                    </a:solidFill>
                    <a:prstDash val="solid"/>
                  </a:ln>
                  <a:solidFill>
                    <a:srgbClr val="FFFFFF"/>
                  </a:solidFill>
                  <a:effectLst>
                    <a:outerShdw dist="38100" dir="2700000" algn="tl" rotWithShape="0">
                      <a:schemeClr val="accent2"/>
                    </a:outerShdw>
                  </a:effectLst>
                </a:rPr>
                <a:t>Hipótesis</a:t>
              </a:r>
              <a:endParaRPr lang="es-CO" sz="5400" b="1" kern="1200"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spTree>
    <p:extLst>
      <p:ext uri="{BB962C8B-B14F-4D97-AF65-F5344CB8AC3E}">
        <p14:creationId xmlns:p14="http://schemas.microsoft.com/office/powerpoint/2010/main" val="277157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Planteamiento del Problema</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o 4"/>
          <p:cNvGrpSpPr/>
          <p:nvPr/>
        </p:nvGrpSpPr>
        <p:grpSpPr>
          <a:xfrm>
            <a:off x="1674327" y="1213577"/>
            <a:ext cx="8115131" cy="1095973"/>
            <a:chOff x="53784" y="0"/>
            <a:chExt cx="5185744" cy="1095973"/>
          </a:xfrm>
        </p:grpSpPr>
        <p:sp>
          <p:nvSpPr>
            <p:cNvPr id="6" name="Rectángulo 5"/>
            <p:cNvSpPr/>
            <p:nvPr/>
          </p:nvSpPr>
          <p:spPr>
            <a:xfrm>
              <a:off x="53784" y="0"/>
              <a:ext cx="5185744" cy="1095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Rectángulo 6"/>
            <p:cNvSpPr/>
            <p:nvPr/>
          </p:nvSpPr>
          <p:spPr>
            <a:xfrm>
              <a:off x="53784" y="0"/>
              <a:ext cx="5185744" cy="10959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2870" tIns="68580" rIns="102870" bIns="68580" numCol="1" spcCol="1270" anchor="ctr" anchorCtr="0">
              <a:noAutofit/>
            </a:bodyPr>
            <a:lstStyle/>
            <a:p>
              <a:pPr lvl="0" algn="l" defTabSz="2400300">
                <a:lnSpc>
                  <a:spcPct val="90000"/>
                </a:lnSpc>
                <a:spcBef>
                  <a:spcPct val="0"/>
                </a:spcBef>
                <a:spcAft>
                  <a:spcPct val="35000"/>
                </a:spcAft>
              </a:pPr>
              <a:r>
                <a:rPr lang="es-CO" sz="5400" b="1" kern="1200" cap="none" spc="0" dirty="0" smtClean="0">
                  <a:ln w="6600">
                    <a:solidFill>
                      <a:schemeClr val="accent2"/>
                    </a:solidFill>
                    <a:prstDash val="solid"/>
                  </a:ln>
                  <a:solidFill>
                    <a:srgbClr val="FFFFFF"/>
                  </a:solidFill>
                  <a:effectLst>
                    <a:outerShdw dist="38100" dir="2700000" algn="tl" rotWithShape="0">
                      <a:schemeClr val="accent2"/>
                    </a:outerShdw>
                  </a:effectLst>
                </a:rPr>
                <a:t>Diseño de la investigación</a:t>
              </a:r>
              <a:endParaRPr lang="es-CO" sz="5400" b="1" kern="1200"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graphicFrame>
        <p:nvGraphicFramePr>
          <p:cNvPr id="8" name="Diagrama 7"/>
          <p:cNvGraphicFramePr/>
          <p:nvPr>
            <p:extLst>
              <p:ext uri="{D42A27DB-BD31-4B8C-83A1-F6EECF244321}">
                <p14:modId xmlns:p14="http://schemas.microsoft.com/office/powerpoint/2010/main" val="1399668212"/>
              </p:ext>
            </p:extLst>
          </p:nvPr>
        </p:nvGraphicFramePr>
        <p:xfrm>
          <a:off x="1371600" y="2309550"/>
          <a:ext cx="9601200" cy="4148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1436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Planteamiento del Problema</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o 4"/>
          <p:cNvGrpSpPr/>
          <p:nvPr/>
        </p:nvGrpSpPr>
        <p:grpSpPr>
          <a:xfrm>
            <a:off x="1687774" y="1092554"/>
            <a:ext cx="8142025" cy="1095973"/>
            <a:chOff x="53784" y="0"/>
            <a:chExt cx="5185744" cy="1095973"/>
          </a:xfrm>
        </p:grpSpPr>
        <p:sp>
          <p:nvSpPr>
            <p:cNvPr id="6" name="Rectángulo 5"/>
            <p:cNvSpPr/>
            <p:nvPr/>
          </p:nvSpPr>
          <p:spPr>
            <a:xfrm>
              <a:off x="53784" y="0"/>
              <a:ext cx="5185744" cy="1095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Rectángulo 6"/>
            <p:cNvSpPr/>
            <p:nvPr/>
          </p:nvSpPr>
          <p:spPr>
            <a:xfrm>
              <a:off x="53784" y="0"/>
              <a:ext cx="5185744" cy="10959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2870" tIns="68580" rIns="102870" bIns="68580" numCol="1" spcCol="1270" anchor="ctr" anchorCtr="0">
              <a:noAutofit/>
            </a:bodyPr>
            <a:lstStyle/>
            <a:p>
              <a:pPr lvl="0" algn="l" defTabSz="2400300">
                <a:lnSpc>
                  <a:spcPct val="90000"/>
                </a:lnSpc>
                <a:spcBef>
                  <a:spcPct val="0"/>
                </a:spcBef>
                <a:spcAft>
                  <a:spcPct val="35000"/>
                </a:spcAft>
              </a:pPr>
              <a:r>
                <a:rPr lang="es-CO" sz="5400" b="1" kern="1200" cap="none" spc="0" dirty="0" smtClean="0">
                  <a:ln w="6600">
                    <a:solidFill>
                      <a:schemeClr val="accent2"/>
                    </a:solidFill>
                    <a:prstDash val="solid"/>
                  </a:ln>
                  <a:solidFill>
                    <a:srgbClr val="FFFFFF"/>
                  </a:solidFill>
                  <a:effectLst>
                    <a:outerShdw dist="38100" dir="2700000" algn="tl" rotWithShape="0">
                      <a:schemeClr val="accent2"/>
                    </a:outerShdw>
                  </a:effectLst>
                </a:rPr>
                <a:t>Validación del Instrumento</a:t>
              </a:r>
              <a:endParaRPr lang="es-CO" sz="5400" b="1" kern="1200"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sp>
        <p:nvSpPr>
          <p:cNvPr id="17" name="Rectángulo 16"/>
          <p:cNvSpPr/>
          <p:nvPr/>
        </p:nvSpPr>
        <p:spPr>
          <a:xfrm>
            <a:off x="6520792" y="4545105"/>
            <a:ext cx="5401345" cy="2062103"/>
          </a:xfrm>
          <a:prstGeom prst="rect">
            <a:avLst/>
          </a:prstGeom>
        </p:spPr>
        <p:txBody>
          <a:bodyPr wrap="square">
            <a:spAutoFit/>
          </a:bodyPr>
          <a:lstStyle/>
          <a:p>
            <a:pPr algn="just"/>
            <a:r>
              <a:rPr lang="es-CO" sz="1600" i="1" dirty="0">
                <a:solidFill>
                  <a:schemeClr val="tx2"/>
                </a:solidFill>
              </a:rPr>
              <a:t>Nota: </a:t>
            </a:r>
            <a:r>
              <a:rPr lang="es-CO" sz="1600" dirty="0">
                <a:solidFill>
                  <a:schemeClr val="tx2"/>
                </a:solidFill>
              </a:rPr>
              <a:t>Análisis de Fiabilidad Interna con modelo de Alfa de Cronbach, SPSS. α=Alfa de Cronbach si se elimina un elemento, Acción = se acepta o se elimina la dimensión de acuerdo al resultado, valor de comparación α&gt;=.6  AIA=Atributo intrínseco apariencia, AIO=Atributo intrínseco olor, AIS=Atributo intrínseco sabor, AIT= Atributo intrínseco Textura, IC=Intención de compra.</a:t>
            </a:r>
            <a:r>
              <a:rPr lang="es-CO" sz="1600" i="1" dirty="0">
                <a:solidFill>
                  <a:schemeClr val="tx2"/>
                </a:solidFill>
              </a:rPr>
              <a:t> Fuente: </a:t>
            </a:r>
            <a:r>
              <a:rPr lang="es-CO" sz="1600" dirty="0">
                <a:solidFill>
                  <a:schemeClr val="tx2"/>
                </a:solidFill>
              </a:rPr>
              <a:t>Elaboración propia con base en resultados de encuesta piloto.</a:t>
            </a:r>
          </a:p>
        </p:txBody>
      </p:sp>
      <p:pic>
        <p:nvPicPr>
          <p:cNvPr id="18" name="Imagen 17"/>
          <p:cNvPicPr>
            <a:picLocks noChangeAspect="1"/>
          </p:cNvPicPr>
          <p:nvPr/>
        </p:nvPicPr>
        <p:blipFill>
          <a:blip r:embed="rId3"/>
          <a:stretch>
            <a:fillRect/>
          </a:stretch>
        </p:blipFill>
        <p:spPr>
          <a:xfrm>
            <a:off x="1070037" y="1955946"/>
            <a:ext cx="5401345" cy="5178319"/>
          </a:xfrm>
          <a:prstGeom prst="rect">
            <a:avLst/>
          </a:prstGeom>
        </p:spPr>
      </p:pic>
      <p:pic>
        <p:nvPicPr>
          <p:cNvPr id="20" name="Imagen 19"/>
          <p:cNvPicPr>
            <a:picLocks noChangeAspect="1"/>
          </p:cNvPicPr>
          <p:nvPr/>
        </p:nvPicPr>
        <p:blipFill>
          <a:blip r:embed="rId4"/>
          <a:stretch>
            <a:fillRect/>
          </a:stretch>
        </p:blipFill>
        <p:spPr>
          <a:xfrm>
            <a:off x="6543308" y="1989653"/>
            <a:ext cx="5401345" cy="2902805"/>
          </a:xfrm>
          <a:prstGeom prst="rect">
            <a:avLst/>
          </a:prstGeom>
        </p:spPr>
      </p:pic>
    </p:spTree>
    <p:extLst>
      <p:ext uri="{BB962C8B-B14F-4D97-AF65-F5344CB8AC3E}">
        <p14:creationId xmlns:p14="http://schemas.microsoft.com/office/powerpoint/2010/main" val="366918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Planteamiento del Problema</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o 4"/>
          <p:cNvGrpSpPr/>
          <p:nvPr/>
        </p:nvGrpSpPr>
        <p:grpSpPr>
          <a:xfrm>
            <a:off x="1687775" y="1092554"/>
            <a:ext cx="5185744" cy="1095973"/>
            <a:chOff x="53784" y="0"/>
            <a:chExt cx="5185744" cy="1095973"/>
          </a:xfrm>
        </p:grpSpPr>
        <p:sp>
          <p:nvSpPr>
            <p:cNvPr id="6" name="Rectángulo 5"/>
            <p:cNvSpPr/>
            <p:nvPr/>
          </p:nvSpPr>
          <p:spPr>
            <a:xfrm>
              <a:off x="53784" y="0"/>
              <a:ext cx="5185744" cy="1095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Rectángulo 6"/>
            <p:cNvSpPr/>
            <p:nvPr/>
          </p:nvSpPr>
          <p:spPr>
            <a:xfrm>
              <a:off x="53784" y="0"/>
              <a:ext cx="5185744" cy="10959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2870" tIns="68580" rIns="102870" bIns="68580" numCol="1" spcCol="1270" anchor="ctr" anchorCtr="0">
              <a:noAutofit/>
            </a:bodyPr>
            <a:lstStyle/>
            <a:p>
              <a:pPr lvl="0" algn="l" defTabSz="2400300">
                <a:lnSpc>
                  <a:spcPct val="90000"/>
                </a:lnSpc>
                <a:spcBef>
                  <a:spcPct val="0"/>
                </a:spcBef>
                <a:spcAft>
                  <a:spcPct val="35000"/>
                </a:spcAft>
              </a:pPr>
              <a:r>
                <a:rPr lang="es-CO" sz="5400" b="1" kern="1200" cap="none" spc="0" dirty="0" smtClean="0">
                  <a:ln w="6600">
                    <a:solidFill>
                      <a:schemeClr val="accent2"/>
                    </a:solidFill>
                    <a:prstDash val="solid"/>
                  </a:ln>
                  <a:solidFill>
                    <a:srgbClr val="FFFFFF"/>
                  </a:solidFill>
                  <a:effectLst>
                    <a:outerShdw dist="38100" dir="2700000" algn="tl" rotWithShape="0">
                      <a:schemeClr val="accent2"/>
                    </a:outerShdw>
                  </a:effectLst>
                </a:rPr>
                <a:t>Marco muestral</a:t>
              </a:r>
              <a:endParaRPr lang="es-CO" sz="5400" b="1" kern="1200"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graphicFrame>
        <p:nvGraphicFramePr>
          <p:cNvPr id="3" name="Diagrama 2"/>
          <p:cNvGraphicFramePr/>
          <p:nvPr>
            <p:extLst>
              <p:ext uri="{D42A27DB-BD31-4B8C-83A1-F6EECF244321}">
                <p14:modId xmlns:p14="http://schemas.microsoft.com/office/powerpoint/2010/main" val="3670335471"/>
              </p:ext>
            </p:extLst>
          </p:nvPr>
        </p:nvGraphicFramePr>
        <p:xfrm>
          <a:off x="969682" y="2064124"/>
          <a:ext cx="7596094" cy="468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7"/>
          <p:cNvSpPr/>
          <p:nvPr/>
        </p:nvSpPr>
        <p:spPr>
          <a:xfrm>
            <a:off x="8805801" y="2188527"/>
            <a:ext cx="3173505" cy="407445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O" sz="2000" dirty="0" smtClean="0"/>
              <a:t>ADMINISTRACIONES ZONALES URBANAS</a:t>
            </a:r>
          </a:p>
          <a:p>
            <a:pPr algn="ctr"/>
            <a:endParaRPr lang="es-CO" sz="2000" dirty="0"/>
          </a:p>
          <a:p>
            <a:pPr marL="285750" indent="-285750">
              <a:buFont typeface="Arial" panose="020B0604020202020204" pitchFamily="34" charset="0"/>
              <a:buChar char="•"/>
            </a:pPr>
            <a:r>
              <a:rPr lang="es-CO" sz="2000" dirty="0" smtClean="0"/>
              <a:t>Eloy Alfaro</a:t>
            </a:r>
          </a:p>
          <a:p>
            <a:pPr marL="285750" indent="-285750">
              <a:buFont typeface="Arial" panose="020B0604020202020204" pitchFamily="34" charset="0"/>
              <a:buChar char="•"/>
            </a:pPr>
            <a:r>
              <a:rPr lang="es-CO" sz="2000" dirty="0" smtClean="0"/>
              <a:t>Eugenio Espejo</a:t>
            </a:r>
          </a:p>
          <a:p>
            <a:pPr marL="285750" indent="-285750">
              <a:buFont typeface="Arial" panose="020B0604020202020204" pitchFamily="34" charset="0"/>
              <a:buChar char="•"/>
            </a:pPr>
            <a:r>
              <a:rPr lang="es-CO" sz="2000" dirty="0" smtClean="0"/>
              <a:t>La Delicia</a:t>
            </a:r>
          </a:p>
          <a:p>
            <a:pPr marL="285750" indent="-285750">
              <a:buFont typeface="Arial" panose="020B0604020202020204" pitchFamily="34" charset="0"/>
              <a:buChar char="•"/>
            </a:pPr>
            <a:r>
              <a:rPr lang="es-CO" sz="2000" dirty="0" smtClean="0"/>
              <a:t>Manuela Sáenz</a:t>
            </a:r>
          </a:p>
          <a:p>
            <a:pPr marL="285750" indent="-285750">
              <a:buFont typeface="Arial" panose="020B0604020202020204" pitchFamily="34" charset="0"/>
              <a:buChar char="•"/>
            </a:pPr>
            <a:r>
              <a:rPr lang="es-CO" sz="2000" dirty="0" smtClean="0"/>
              <a:t>Quitumbe</a:t>
            </a:r>
            <a:endParaRPr lang="es-CO" sz="2000" dirty="0"/>
          </a:p>
        </p:txBody>
      </p:sp>
    </p:spTree>
    <p:extLst>
      <p:ext uri="{BB962C8B-B14F-4D97-AF65-F5344CB8AC3E}">
        <p14:creationId xmlns:p14="http://schemas.microsoft.com/office/powerpoint/2010/main" val="1948091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Planteamiento del Problema</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o 4"/>
          <p:cNvGrpSpPr/>
          <p:nvPr/>
        </p:nvGrpSpPr>
        <p:grpSpPr>
          <a:xfrm>
            <a:off x="1687775" y="1092554"/>
            <a:ext cx="5185744" cy="1095973"/>
            <a:chOff x="53784" y="0"/>
            <a:chExt cx="5185744" cy="1095973"/>
          </a:xfrm>
        </p:grpSpPr>
        <p:sp>
          <p:nvSpPr>
            <p:cNvPr id="6" name="Rectángulo 5"/>
            <p:cNvSpPr/>
            <p:nvPr/>
          </p:nvSpPr>
          <p:spPr>
            <a:xfrm>
              <a:off x="53784" y="0"/>
              <a:ext cx="5185744" cy="1095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Rectángulo 6"/>
            <p:cNvSpPr/>
            <p:nvPr/>
          </p:nvSpPr>
          <p:spPr>
            <a:xfrm>
              <a:off x="53784" y="0"/>
              <a:ext cx="5185744" cy="10959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2870" tIns="68580" rIns="102870" bIns="68580" numCol="1" spcCol="1270" anchor="ctr" anchorCtr="0">
              <a:noAutofit/>
            </a:bodyPr>
            <a:lstStyle/>
            <a:p>
              <a:pPr lvl="0" algn="l" defTabSz="2400300">
                <a:lnSpc>
                  <a:spcPct val="90000"/>
                </a:lnSpc>
                <a:spcBef>
                  <a:spcPct val="0"/>
                </a:spcBef>
                <a:spcAft>
                  <a:spcPct val="35000"/>
                </a:spcAft>
              </a:pPr>
              <a:r>
                <a:rPr lang="es-CO" sz="5400" b="1" kern="1200" cap="none" spc="0" dirty="0" smtClean="0">
                  <a:ln w="6600">
                    <a:solidFill>
                      <a:schemeClr val="accent2"/>
                    </a:solidFill>
                    <a:prstDash val="solid"/>
                  </a:ln>
                  <a:solidFill>
                    <a:srgbClr val="FFFFFF"/>
                  </a:solidFill>
                  <a:effectLst>
                    <a:outerShdw dist="38100" dir="2700000" algn="tl" rotWithShape="0">
                      <a:schemeClr val="accent2"/>
                    </a:outerShdw>
                  </a:effectLst>
                </a:rPr>
                <a:t>Población</a:t>
              </a:r>
              <a:endParaRPr lang="es-CO" sz="5400" b="1" kern="1200"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graphicFrame>
        <p:nvGraphicFramePr>
          <p:cNvPr id="10" name="Tabla 9"/>
          <p:cNvGraphicFramePr>
            <a:graphicFrameLocks noGrp="1"/>
          </p:cNvGraphicFramePr>
          <p:nvPr>
            <p:extLst>
              <p:ext uri="{D42A27DB-BD31-4B8C-83A1-F6EECF244321}">
                <p14:modId xmlns:p14="http://schemas.microsoft.com/office/powerpoint/2010/main" val="2680881342"/>
              </p:ext>
            </p:extLst>
          </p:nvPr>
        </p:nvGraphicFramePr>
        <p:xfrm>
          <a:off x="2017059" y="2000408"/>
          <a:ext cx="9090210" cy="4328160"/>
        </p:xfrm>
        <a:graphic>
          <a:graphicData uri="http://schemas.openxmlformats.org/drawingml/2006/table">
            <a:tbl>
              <a:tblPr firstRow="1" firstCol="1" bandRow="1"/>
              <a:tblGrid>
                <a:gridCol w="1098199"/>
                <a:gridCol w="175736"/>
                <a:gridCol w="1355992"/>
                <a:gridCol w="1387957"/>
                <a:gridCol w="1216779"/>
                <a:gridCol w="1438484"/>
                <a:gridCol w="1535414"/>
                <a:gridCol w="881649"/>
              </a:tblGrid>
              <a:tr h="472176">
                <a:tc gridSpan="2">
                  <a:txBody>
                    <a:bodyPr/>
                    <a:lstStyle/>
                    <a:p>
                      <a:pPr indent="0" algn="ctr">
                        <a:lnSpc>
                          <a:spcPct val="100000"/>
                        </a:lnSpc>
                        <a:spcAft>
                          <a:spcPts val="0"/>
                        </a:spcAft>
                      </a:pPr>
                      <a:r>
                        <a:rPr lang="es-CO" sz="16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EDAD/A. ZONAL</a:t>
                      </a:r>
                      <a:endParaRPr lang="es-CO"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indent="0" algn="ctr">
                        <a:lnSpc>
                          <a:spcPct val="100000"/>
                        </a:lnSpc>
                        <a:spcAft>
                          <a:spcPts val="0"/>
                        </a:spcAft>
                      </a:pPr>
                      <a:r>
                        <a:rPr lang="es-CO" sz="16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ELOY ALFARO</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CO" sz="16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EUGENIO ESPEJO</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CO" sz="16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LA DELICIA</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CO" sz="16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MANUELA SAENZ</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CO" sz="16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QUITUMBE</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CO" sz="16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145">
                <a:tc>
                  <a:txBody>
                    <a:bodyPr/>
                    <a:lstStyle/>
                    <a:p>
                      <a:pPr indent="0">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De 25 a 29 años</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40.551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CO"/>
                    </a:p>
                  </a:txBody>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40.113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33.447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20.221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30.630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164.962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w="12700" cap="flat" cmpd="sng" algn="ctr">
                      <a:solidFill>
                        <a:srgbClr val="000000"/>
                      </a:solidFill>
                      <a:prstDash val="solid"/>
                      <a:round/>
                      <a:headEnd type="none" w="med" len="med"/>
                      <a:tailEnd type="none" w="med" len="med"/>
                    </a:lnT>
                    <a:lnB>
                      <a:noFill/>
                    </a:lnB>
                  </a:tcPr>
                </a:tc>
              </a:tr>
              <a:tr h="413145">
                <a:tc>
                  <a:txBody>
                    <a:bodyPr/>
                    <a:lstStyle/>
                    <a:p>
                      <a:pPr indent="0">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De 30 a 34 años</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gridSpan="2">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34.157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hMerge="1">
                  <a:txBody>
                    <a:bodyPr/>
                    <a:lstStyle/>
                    <a:p>
                      <a:endParaRPr lang="es-CO"/>
                    </a:p>
                  </a:txBody>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35.891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29.726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16.912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26.279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142.965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r>
              <a:tr h="413145">
                <a:tc>
                  <a:txBody>
                    <a:bodyPr/>
                    <a:lstStyle/>
                    <a:p>
                      <a:pPr indent="0">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De 35 a 39 años</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gridSpan="2">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29.866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hMerge="1">
                  <a:txBody>
                    <a:bodyPr/>
                    <a:lstStyle/>
                    <a:p>
                      <a:endParaRPr lang="es-CO"/>
                    </a:p>
                  </a:txBody>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30.824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25.286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14.637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22.286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122.899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r>
              <a:tr h="413145">
                <a:tc>
                  <a:txBody>
                    <a:bodyPr/>
                    <a:lstStyle/>
                    <a:p>
                      <a:pPr indent="0">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De 40 a 44 años</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gridSpan="2">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26.133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hMerge="1">
                  <a:txBody>
                    <a:bodyPr/>
                    <a:lstStyle/>
                    <a:p>
                      <a:endParaRPr lang="es-CO"/>
                    </a:p>
                  </a:txBody>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26.179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21.144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13.233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18.445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105.134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r>
              <a:tr h="413145">
                <a:tc>
                  <a:txBody>
                    <a:bodyPr/>
                    <a:lstStyle/>
                    <a:p>
                      <a:pPr indent="0">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De 45 a 49 años</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gridSpan="2">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24.331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hMerge="1">
                  <a:txBody>
                    <a:bodyPr/>
                    <a:lstStyle/>
                    <a:p>
                      <a:endParaRPr lang="es-CO"/>
                    </a:p>
                  </a:txBody>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26.179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19.487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12.589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16.175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98.761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r>
              <a:tr h="413145">
                <a:tc>
                  <a:txBody>
                    <a:bodyPr/>
                    <a:lstStyle/>
                    <a:p>
                      <a:pPr indent="0">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De 50 a 54 años</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gridSpan="2">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19.825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hMerge="1">
                  <a:txBody>
                    <a:bodyPr/>
                    <a:lstStyle/>
                    <a:p>
                      <a:endParaRPr lang="es-CO"/>
                    </a:p>
                  </a:txBody>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21.957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15.806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10.056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12.207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79.851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r>
              <a:tr h="413145">
                <a:tc>
                  <a:txBody>
                    <a:bodyPr/>
                    <a:lstStyle/>
                    <a:p>
                      <a:pPr indent="0">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De 55 a 59 años</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gridSpan="2">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16.349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hMerge="1">
                  <a:txBody>
                    <a:bodyPr/>
                    <a:lstStyle/>
                    <a:p>
                      <a:endParaRPr lang="es-CO"/>
                    </a:p>
                  </a:txBody>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19.001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13.247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8.523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9.448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66.568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r>
              <a:tr h="413145">
                <a:tc>
                  <a:txBody>
                    <a:bodyPr/>
                    <a:lstStyle/>
                    <a:p>
                      <a:pPr indent="0">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De 60 a 64 años</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gridSpan="2">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12.487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hMerge="1">
                  <a:txBody>
                    <a:bodyPr/>
                    <a:lstStyle/>
                    <a:p>
                      <a:endParaRPr lang="es-CO"/>
                    </a:p>
                  </a:txBody>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15.623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10.052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6.578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6.476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51.216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a:noFill/>
                    </a:lnB>
                  </a:tcPr>
                </a:tc>
              </a:tr>
              <a:tr h="413145">
                <a:tc>
                  <a:txBody>
                    <a:bodyPr/>
                    <a:lstStyle/>
                    <a:p>
                      <a:pPr indent="0">
                        <a:lnSpc>
                          <a:spcPct val="100000"/>
                        </a:lnSpc>
                        <a:spcAft>
                          <a:spcPts val="0"/>
                        </a:spcAft>
                      </a:pPr>
                      <a:r>
                        <a:rPr lang="es-CO" sz="14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203.699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215.766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168.195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102.749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141.946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CO" sz="1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CO" sz="1400" b="1"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832.355</a:t>
                      </a:r>
                      <a:r>
                        <a:rPr lang="es-CO" sz="14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CO"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1" name="Rectángulo 10"/>
          <p:cNvSpPr/>
          <p:nvPr/>
        </p:nvSpPr>
        <p:spPr>
          <a:xfrm>
            <a:off x="900953" y="6328568"/>
            <a:ext cx="11174505" cy="461665"/>
          </a:xfrm>
          <a:prstGeom prst="rect">
            <a:avLst/>
          </a:prstGeom>
        </p:spPr>
        <p:txBody>
          <a:bodyPr wrap="square">
            <a:spAutoFit/>
          </a:bodyPr>
          <a:lstStyle/>
          <a:p>
            <a:pPr algn="just">
              <a:spcAft>
                <a:spcPts val="1000"/>
              </a:spcAft>
            </a:pPr>
            <a:r>
              <a:rPr lang="es-CO" sz="1200"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Nota: </a:t>
            </a:r>
            <a:r>
              <a:rPr lang="es-CO"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A. Zonal = Administración Zonal, T= Total.</a:t>
            </a:r>
            <a:r>
              <a:rPr lang="es-CO" sz="1200"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Fuente: </a:t>
            </a:r>
            <a:r>
              <a:rPr lang="es-CO"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Elaboración propia con base en información estadística por administración zonal otorgada por el Instituto de la Ciudad de Quito (2015) según el Censo de Población y Vivienda 2010. Recuperado de: </a:t>
            </a:r>
            <a:r>
              <a:rPr lang="es-CO" sz="1200" u="sng" dirty="0">
                <a:solidFill>
                  <a:schemeClr val="tx2"/>
                </a:solidFill>
                <a:latin typeface="Times New Roman" panose="02020603050405020304" pitchFamily="18" charset="0"/>
                <a:ea typeface="Calibri" panose="020F0502020204030204" pitchFamily="34" charset="0"/>
                <a:cs typeface="Times New Roman" panose="02020603050405020304" pitchFamily="18" charset="0"/>
                <a:hlinkClick r:id="rId3"/>
              </a:rPr>
              <a:t>http://institutodelaciudad.com.ec/index.php?option=com_content&amp;view=article&amp;id=50</a:t>
            </a:r>
            <a:r>
              <a:rPr lang="es-CO"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endParaRPr lang="es-CO" sz="2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83053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Planteamiento del Problema</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o 4"/>
          <p:cNvGrpSpPr/>
          <p:nvPr/>
        </p:nvGrpSpPr>
        <p:grpSpPr>
          <a:xfrm>
            <a:off x="1687775" y="1290709"/>
            <a:ext cx="7752060" cy="1095973"/>
            <a:chOff x="53784" y="0"/>
            <a:chExt cx="5185744" cy="1095973"/>
          </a:xfrm>
        </p:grpSpPr>
        <p:sp>
          <p:nvSpPr>
            <p:cNvPr id="6" name="Rectángulo 5"/>
            <p:cNvSpPr/>
            <p:nvPr/>
          </p:nvSpPr>
          <p:spPr>
            <a:xfrm>
              <a:off x="53784" y="0"/>
              <a:ext cx="5185744" cy="1095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Rectángulo 6"/>
            <p:cNvSpPr/>
            <p:nvPr/>
          </p:nvSpPr>
          <p:spPr>
            <a:xfrm>
              <a:off x="53784" y="0"/>
              <a:ext cx="5185744" cy="10959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2870" tIns="68580" rIns="102870" bIns="68580" numCol="1" spcCol="1270" anchor="ctr" anchorCtr="0">
              <a:noAutofit/>
            </a:bodyPr>
            <a:lstStyle/>
            <a:p>
              <a:pPr lvl="0" algn="l" defTabSz="2400300">
                <a:lnSpc>
                  <a:spcPct val="90000"/>
                </a:lnSpc>
                <a:spcBef>
                  <a:spcPct val="0"/>
                </a:spcBef>
                <a:spcAft>
                  <a:spcPct val="35000"/>
                </a:spcAft>
              </a:pPr>
              <a:r>
                <a:rPr lang="es-CO" sz="5400" b="1" dirty="0" smtClean="0">
                  <a:ln w="6600">
                    <a:solidFill>
                      <a:schemeClr val="accent2"/>
                    </a:solidFill>
                    <a:prstDash val="solid"/>
                  </a:ln>
                  <a:solidFill>
                    <a:srgbClr val="FFFFFF"/>
                  </a:solidFill>
                  <a:effectLst>
                    <a:outerShdw dist="38100" dir="2700000" algn="tl" rotWithShape="0">
                      <a:schemeClr val="accent2"/>
                    </a:outerShdw>
                  </a:effectLst>
                </a:rPr>
                <a:t>Técnica de Muestreo</a:t>
              </a:r>
              <a:endParaRPr lang="es-CO" sz="5400" b="1" kern="1200"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graphicFrame>
        <p:nvGraphicFramePr>
          <p:cNvPr id="3" name="Diagrama 2"/>
          <p:cNvGraphicFramePr/>
          <p:nvPr>
            <p:extLst>
              <p:ext uri="{D42A27DB-BD31-4B8C-83A1-F6EECF244321}">
                <p14:modId xmlns:p14="http://schemas.microsoft.com/office/powerpoint/2010/main" val="3009340200"/>
              </p:ext>
            </p:extLst>
          </p:nvPr>
        </p:nvGraphicFramePr>
        <p:xfrm>
          <a:off x="2672976" y="2386682"/>
          <a:ext cx="7882965" cy="401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5905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Planteamiento del Problema</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o 4"/>
          <p:cNvGrpSpPr/>
          <p:nvPr/>
        </p:nvGrpSpPr>
        <p:grpSpPr>
          <a:xfrm>
            <a:off x="1687774" y="1092554"/>
            <a:ext cx="7120049" cy="1095973"/>
            <a:chOff x="53784" y="0"/>
            <a:chExt cx="5185744" cy="1095973"/>
          </a:xfrm>
        </p:grpSpPr>
        <p:sp>
          <p:nvSpPr>
            <p:cNvPr id="6" name="Rectángulo 5"/>
            <p:cNvSpPr/>
            <p:nvPr/>
          </p:nvSpPr>
          <p:spPr>
            <a:xfrm>
              <a:off x="53784" y="0"/>
              <a:ext cx="5185744" cy="1095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Rectángulo 6"/>
            <p:cNvSpPr/>
            <p:nvPr/>
          </p:nvSpPr>
          <p:spPr>
            <a:xfrm>
              <a:off x="53784" y="0"/>
              <a:ext cx="5185744" cy="10959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2870" tIns="68580" rIns="102870" bIns="68580" numCol="1" spcCol="1270" anchor="ctr" anchorCtr="0">
              <a:noAutofit/>
            </a:bodyPr>
            <a:lstStyle/>
            <a:p>
              <a:pPr lvl="0" algn="l" defTabSz="2400300">
                <a:lnSpc>
                  <a:spcPct val="90000"/>
                </a:lnSpc>
                <a:spcBef>
                  <a:spcPct val="0"/>
                </a:spcBef>
                <a:spcAft>
                  <a:spcPct val="35000"/>
                </a:spcAft>
              </a:pPr>
              <a:r>
                <a:rPr lang="es-CO" sz="5400" b="1" kern="1200" cap="none" spc="0" dirty="0" smtClean="0">
                  <a:ln w="6600">
                    <a:solidFill>
                      <a:schemeClr val="accent2"/>
                    </a:solidFill>
                    <a:prstDash val="solid"/>
                  </a:ln>
                  <a:solidFill>
                    <a:srgbClr val="FFFFFF"/>
                  </a:solidFill>
                  <a:effectLst>
                    <a:outerShdw dist="38100" dir="2700000" algn="tl" rotWithShape="0">
                      <a:schemeClr val="accent2"/>
                    </a:outerShdw>
                  </a:effectLst>
                </a:rPr>
                <a:t>Cálculo de la muestra</a:t>
              </a:r>
              <a:endParaRPr lang="es-CO" sz="5400" b="1" kern="1200"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mc:AlternateContent xmlns:mc="http://schemas.openxmlformats.org/markup-compatibility/2006" xmlns:a14="http://schemas.microsoft.com/office/drawing/2010/main">
        <mc:Choice Requires="a14">
          <p:sp>
            <p:nvSpPr>
              <p:cNvPr id="3" name="Rectángulo 2"/>
              <p:cNvSpPr/>
              <p:nvPr/>
            </p:nvSpPr>
            <p:spPr>
              <a:xfrm>
                <a:off x="5517557" y="2851685"/>
                <a:ext cx="2411942" cy="7587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CO" smtClean="0">
                          <a:solidFill>
                            <a:schemeClr val="tx2"/>
                          </a:solidFill>
                          <a:latin typeface="Cambria Math" panose="02040503050406030204" pitchFamily="18" charset="0"/>
                        </a:rPr>
                        <m:t>n</m:t>
                      </m:r>
                      <m:r>
                        <a:rPr lang="es-CO" i="0">
                          <a:solidFill>
                            <a:schemeClr val="tx2"/>
                          </a:solidFill>
                          <a:latin typeface="Cambria Math" panose="02040503050406030204" pitchFamily="18" charset="0"/>
                        </a:rPr>
                        <m:t>=</m:t>
                      </m:r>
                      <m:f>
                        <m:fPr>
                          <m:ctrlPr>
                            <a:rPr lang="es-CO" i="1">
                              <a:solidFill>
                                <a:schemeClr val="tx2"/>
                              </a:solidFill>
                              <a:latin typeface="Cambria Math" panose="02040503050406030204" pitchFamily="18" charset="0"/>
                            </a:rPr>
                          </m:ctrlPr>
                        </m:fPr>
                        <m:num>
                          <m:r>
                            <m:rPr>
                              <m:sty m:val="p"/>
                            </m:rPr>
                            <a:rPr lang="es-CO" i="0">
                              <a:solidFill>
                                <a:schemeClr val="tx2"/>
                              </a:solidFill>
                              <a:latin typeface="Cambria Math" panose="02040503050406030204" pitchFamily="18" charset="0"/>
                            </a:rPr>
                            <m:t>N</m:t>
                          </m:r>
                          <m:sSup>
                            <m:sSupPr>
                              <m:ctrlPr>
                                <a:rPr lang="es-CO" i="1">
                                  <a:solidFill>
                                    <a:schemeClr val="tx2"/>
                                  </a:solidFill>
                                  <a:latin typeface="Cambria Math" panose="02040503050406030204" pitchFamily="18" charset="0"/>
                                </a:rPr>
                              </m:ctrlPr>
                            </m:sSupPr>
                            <m:e>
                              <m:r>
                                <m:rPr>
                                  <m:sty m:val="p"/>
                                </m:rPr>
                                <a:rPr lang="es-CO" i="0">
                                  <a:solidFill>
                                    <a:schemeClr val="tx2"/>
                                  </a:solidFill>
                                  <a:latin typeface="Cambria Math" panose="02040503050406030204" pitchFamily="18" charset="0"/>
                                </a:rPr>
                                <m:t>Z</m:t>
                              </m:r>
                            </m:e>
                            <m:sup>
                              <m:r>
                                <a:rPr lang="es-CO" i="0">
                                  <a:solidFill>
                                    <a:schemeClr val="tx2"/>
                                  </a:solidFill>
                                  <a:latin typeface="Cambria Math" panose="02040503050406030204" pitchFamily="18" charset="0"/>
                                </a:rPr>
                                <m:t>2</m:t>
                              </m:r>
                            </m:sup>
                          </m:sSup>
                          <m:r>
                            <m:rPr>
                              <m:sty m:val="p"/>
                            </m:rPr>
                            <a:rPr lang="es-CO" i="0">
                              <a:solidFill>
                                <a:schemeClr val="tx2"/>
                              </a:solidFill>
                              <a:latin typeface="Cambria Math" panose="02040503050406030204" pitchFamily="18" charset="0"/>
                            </a:rPr>
                            <m:t>pq</m:t>
                          </m:r>
                        </m:num>
                        <m:den>
                          <m:sSup>
                            <m:sSupPr>
                              <m:ctrlPr>
                                <a:rPr lang="es-CO" i="1">
                                  <a:solidFill>
                                    <a:schemeClr val="tx2"/>
                                  </a:solidFill>
                                  <a:latin typeface="Cambria Math" panose="02040503050406030204" pitchFamily="18" charset="0"/>
                                </a:rPr>
                              </m:ctrlPr>
                            </m:sSupPr>
                            <m:e>
                              <m:r>
                                <m:rPr>
                                  <m:sty m:val="p"/>
                                </m:rPr>
                                <a:rPr lang="es-CO" i="0">
                                  <a:solidFill>
                                    <a:schemeClr val="tx2"/>
                                  </a:solidFill>
                                  <a:latin typeface="Cambria Math" panose="02040503050406030204" pitchFamily="18" charset="0"/>
                                </a:rPr>
                                <m:t>d</m:t>
                              </m:r>
                            </m:e>
                            <m:sup>
                              <m:r>
                                <a:rPr lang="es-CO" i="0">
                                  <a:solidFill>
                                    <a:schemeClr val="tx2"/>
                                  </a:solidFill>
                                  <a:latin typeface="Cambria Math" panose="02040503050406030204" pitchFamily="18" charset="0"/>
                                </a:rPr>
                                <m:t>2</m:t>
                              </m:r>
                            </m:sup>
                          </m:sSup>
                          <m:d>
                            <m:dPr>
                              <m:ctrlPr>
                                <a:rPr lang="es-CO" i="1">
                                  <a:solidFill>
                                    <a:schemeClr val="tx2"/>
                                  </a:solidFill>
                                  <a:latin typeface="Cambria Math" panose="02040503050406030204" pitchFamily="18" charset="0"/>
                                </a:rPr>
                              </m:ctrlPr>
                            </m:dPr>
                            <m:e>
                              <m:r>
                                <m:rPr>
                                  <m:sty m:val="p"/>
                                </m:rPr>
                                <a:rPr lang="es-CO" i="0">
                                  <a:solidFill>
                                    <a:schemeClr val="tx2"/>
                                  </a:solidFill>
                                  <a:latin typeface="Cambria Math" panose="02040503050406030204" pitchFamily="18" charset="0"/>
                                </a:rPr>
                                <m:t>N</m:t>
                              </m:r>
                              <m:r>
                                <a:rPr lang="es-CO" i="0">
                                  <a:solidFill>
                                    <a:schemeClr val="tx2"/>
                                  </a:solidFill>
                                  <a:latin typeface="Cambria Math" panose="02040503050406030204" pitchFamily="18" charset="0"/>
                                </a:rPr>
                                <m:t>−1</m:t>
                              </m:r>
                            </m:e>
                          </m:d>
                          <m:r>
                            <a:rPr lang="es-CO" i="0">
                              <a:solidFill>
                                <a:schemeClr val="tx2"/>
                              </a:solidFill>
                              <a:latin typeface="Cambria Math" panose="02040503050406030204" pitchFamily="18" charset="0"/>
                            </a:rPr>
                            <m:t>+</m:t>
                          </m:r>
                          <m:sSup>
                            <m:sSupPr>
                              <m:ctrlPr>
                                <a:rPr lang="es-CO" i="1">
                                  <a:solidFill>
                                    <a:schemeClr val="tx2"/>
                                  </a:solidFill>
                                  <a:latin typeface="Cambria Math" panose="02040503050406030204" pitchFamily="18" charset="0"/>
                                </a:rPr>
                              </m:ctrlPr>
                            </m:sSupPr>
                            <m:e>
                              <m:r>
                                <m:rPr>
                                  <m:sty m:val="p"/>
                                </m:rPr>
                                <a:rPr lang="es-CO" i="0">
                                  <a:solidFill>
                                    <a:schemeClr val="tx2"/>
                                  </a:solidFill>
                                  <a:latin typeface="Cambria Math" panose="02040503050406030204" pitchFamily="18" charset="0"/>
                                </a:rPr>
                                <m:t>Z</m:t>
                              </m:r>
                            </m:e>
                            <m:sup>
                              <m:r>
                                <a:rPr lang="es-CO" i="0">
                                  <a:solidFill>
                                    <a:schemeClr val="tx2"/>
                                  </a:solidFill>
                                  <a:latin typeface="Cambria Math" panose="02040503050406030204" pitchFamily="18" charset="0"/>
                                </a:rPr>
                                <m:t>2</m:t>
                              </m:r>
                            </m:sup>
                          </m:sSup>
                          <m:r>
                            <m:rPr>
                              <m:sty m:val="p"/>
                            </m:rPr>
                            <a:rPr lang="es-CO" i="0">
                              <a:solidFill>
                                <a:schemeClr val="tx2"/>
                              </a:solidFill>
                              <a:latin typeface="Cambria Math" panose="02040503050406030204" pitchFamily="18" charset="0"/>
                            </a:rPr>
                            <m:t>pq</m:t>
                          </m:r>
                        </m:den>
                      </m:f>
                    </m:oMath>
                  </m:oMathPara>
                </a14:m>
                <a:endParaRPr lang="es-CO" dirty="0">
                  <a:solidFill>
                    <a:schemeClr val="tx2"/>
                  </a:solidFill>
                </a:endParaRPr>
              </a:p>
            </p:txBody>
          </p:sp>
        </mc:Choice>
        <mc:Fallback xmlns="">
          <p:sp>
            <p:nvSpPr>
              <p:cNvPr id="3" name="Rectángulo 2"/>
              <p:cNvSpPr>
                <a:spLocks noRot="1" noChangeAspect="1" noMove="1" noResize="1" noEditPoints="1" noAdjustHandles="1" noChangeArrowheads="1" noChangeShapeType="1" noTextEdit="1"/>
              </p:cNvSpPr>
              <p:nvPr/>
            </p:nvSpPr>
            <p:spPr>
              <a:xfrm>
                <a:off x="5517557" y="2851685"/>
                <a:ext cx="2411942" cy="758797"/>
              </a:xfrm>
              <a:prstGeom prst="rect">
                <a:avLst/>
              </a:prstGeom>
              <a:blipFill rotWithShape="0">
                <a:blip r:embed="rId3"/>
                <a:stretch>
                  <a:fillRect/>
                </a:stretch>
              </a:blipFill>
            </p:spPr>
            <p:txBody>
              <a:bodyPr/>
              <a:lstStyle/>
              <a:p>
                <a:r>
                  <a:rPr lang="es-CO">
                    <a:noFill/>
                  </a:rPr>
                  <a:t> </a:t>
                </a:r>
              </a:p>
            </p:txBody>
          </p:sp>
        </mc:Fallback>
      </mc:AlternateContent>
      <p:sp>
        <p:nvSpPr>
          <p:cNvPr id="8" name="CuadroTexto 7"/>
          <p:cNvSpPr txBox="1"/>
          <p:nvPr/>
        </p:nvSpPr>
        <p:spPr>
          <a:xfrm>
            <a:off x="1626212" y="2336444"/>
            <a:ext cx="9897915" cy="369332"/>
          </a:xfrm>
          <a:prstGeom prst="rect">
            <a:avLst/>
          </a:prstGeom>
          <a:noFill/>
        </p:spPr>
        <p:txBody>
          <a:bodyPr wrap="square" rtlCol="0">
            <a:spAutoFit/>
          </a:bodyPr>
          <a:lstStyle/>
          <a:p>
            <a:r>
              <a:rPr lang="es-CO" dirty="0" smtClean="0">
                <a:solidFill>
                  <a:schemeClr val="tx2"/>
                </a:solidFill>
              </a:rPr>
              <a:t>Para el cálculo de la muestra se usó la formula para poblaciones finitas de Aguilar Barojas (2005):</a:t>
            </a:r>
            <a:endParaRPr lang="es-CO" dirty="0">
              <a:solidFill>
                <a:schemeClr val="tx2"/>
              </a:solidFill>
            </a:endParaRPr>
          </a:p>
        </p:txBody>
      </p:sp>
      <p:sp>
        <p:nvSpPr>
          <p:cNvPr id="9" name="Rectángulo 8"/>
          <p:cNvSpPr/>
          <p:nvPr/>
        </p:nvSpPr>
        <p:spPr>
          <a:xfrm>
            <a:off x="1209355" y="3882801"/>
            <a:ext cx="5634318" cy="2585323"/>
          </a:xfrm>
          <a:prstGeom prst="rect">
            <a:avLst/>
          </a:prstGeom>
        </p:spPr>
        <p:txBody>
          <a:bodyPr wrap="square">
            <a:spAutoFit/>
          </a:bodyPr>
          <a:lstStyle/>
          <a:p>
            <a:pPr indent="288290" algn="just">
              <a:spcAft>
                <a:spcPts val="0"/>
              </a:spcAft>
            </a:pPr>
            <a:r>
              <a:rPr lang="es-EC" b="1" dirty="0">
                <a:solidFill>
                  <a:schemeClr val="tx2"/>
                </a:solidFill>
                <a:ea typeface="Times New Roman" panose="02020603050405020304" pitchFamily="18" charset="0"/>
                <a:cs typeface="Times New Roman" panose="02020603050405020304" pitchFamily="18" charset="0"/>
              </a:rPr>
              <a:t>Dónde:</a:t>
            </a:r>
            <a:endParaRPr lang="es-CO" dirty="0">
              <a:solidFill>
                <a:schemeClr val="tx2"/>
              </a:solidFill>
              <a:ea typeface="Calibri" panose="020F0502020204030204" pitchFamily="34" charset="0"/>
              <a:cs typeface="Times New Roman" panose="02020603050405020304" pitchFamily="18" charset="0"/>
            </a:endParaRPr>
          </a:p>
          <a:p>
            <a:pPr indent="288290" algn="just">
              <a:spcAft>
                <a:spcPts val="0"/>
              </a:spcAft>
            </a:pPr>
            <a:r>
              <a:rPr lang="es-EC" dirty="0">
                <a:solidFill>
                  <a:schemeClr val="tx2"/>
                </a:solidFill>
                <a:ea typeface="Times New Roman" panose="02020603050405020304" pitchFamily="18" charset="0"/>
                <a:cs typeface="Times New Roman" panose="02020603050405020304" pitchFamily="18" charset="0"/>
              </a:rPr>
              <a:t>n=Tamaño de la </a:t>
            </a:r>
            <a:r>
              <a:rPr lang="es-EC" dirty="0" smtClean="0">
                <a:solidFill>
                  <a:schemeClr val="tx2"/>
                </a:solidFill>
                <a:ea typeface="Times New Roman" panose="02020603050405020304" pitchFamily="18" charset="0"/>
                <a:cs typeface="Times New Roman" panose="02020603050405020304" pitchFamily="18" charset="0"/>
              </a:rPr>
              <a:t>muestra</a:t>
            </a:r>
            <a:endParaRPr lang="es-CO" dirty="0" smtClean="0">
              <a:solidFill>
                <a:schemeClr val="tx2"/>
              </a:solidFill>
              <a:ea typeface="Times New Roman" panose="02020603050405020304" pitchFamily="18" charset="0"/>
              <a:cs typeface="Times New Roman" panose="02020603050405020304" pitchFamily="18" charset="0"/>
            </a:endParaRPr>
          </a:p>
          <a:p>
            <a:pPr indent="288290" algn="just">
              <a:spcAft>
                <a:spcPts val="0"/>
              </a:spcAft>
            </a:pPr>
            <a:r>
              <a:rPr lang="es-EC" dirty="0" smtClean="0">
                <a:solidFill>
                  <a:schemeClr val="tx2"/>
                </a:solidFill>
                <a:ea typeface="Times New Roman" panose="02020603050405020304" pitchFamily="18" charset="0"/>
                <a:cs typeface="Times New Roman" panose="02020603050405020304" pitchFamily="18" charset="0"/>
              </a:rPr>
              <a:t>N=Tamaño </a:t>
            </a:r>
            <a:r>
              <a:rPr lang="es-EC" dirty="0">
                <a:solidFill>
                  <a:schemeClr val="tx2"/>
                </a:solidFill>
                <a:ea typeface="Times New Roman" panose="02020603050405020304" pitchFamily="18" charset="0"/>
                <a:cs typeface="Times New Roman" panose="02020603050405020304" pitchFamily="18" charset="0"/>
              </a:rPr>
              <a:t>de la </a:t>
            </a:r>
            <a:r>
              <a:rPr lang="es-EC" dirty="0" smtClean="0">
                <a:solidFill>
                  <a:schemeClr val="tx2"/>
                </a:solidFill>
                <a:ea typeface="Times New Roman" panose="02020603050405020304" pitchFamily="18" charset="0"/>
                <a:cs typeface="Times New Roman" panose="02020603050405020304" pitchFamily="18" charset="0"/>
              </a:rPr>
              <a:t>población.</a:t>
            </a:r>
          </a:p>
          <a:p>
            <a:pPr indent="288290" algn="just">
              <a:spcAft>
                <a:spcPts val="0"/>
              </a:spcAft>
            </a:pPr>
            <a:r>
              <a:rPr lang="es-EC" dirty="0" smtClean="0">
                <a:solidFill>
                  <a:schemeClr val="tx2"/>
                </a:solidFill>
                <a:ea typeface="Times New Roman" panose="02020603050405020304" pitchFamily="18" charset="0"/>
                <a:cs typeface="Times New Roman" panose="02020603050405020304" pitchFamily="18" charset="0"/>
              </a:rPr>
              <a:t>Z=valor </a:t>
            </a:r>
            <a:r>
              <a:rPr lang="es-EC" dirty="0">
                <a:solidFill>
                  <a:schemeClr val="tx2"/>
                </a:solidFill>
                <a:ea typeface="Times New Roman" panose="02020603050405020304" pitchFamily="18" charset="0"/>
                <a:cs typeface="Times New Roman" panose="02020603050405020304" pitchFamily="18" charset="0"/>
              </a:rPr>
              <a:t>de Z crítico o nivel de </a:t>
            </a:r>
            <a:r>
              <a:rPr lang="es-EC" dirty="0" smtClean="0">
                <a:solidFill>
                  <a:schemeClr val="tx2"/>
                </a:solidFill>
                <a:ea typeface="Times New Roman" panose="02020603050405020304" pitchFamily="18" charset="0"/>
                <a:cs typeface="Times New Roman" panose="02020603050405020304" pitchFamily="18" charset="0"/>
              </a:rPr>
              <a:t>confianza.</a:t>
            </a:r>
            <a:endParaRPr lang="es-CO" dirty="0">
              <a:solidFill>
                <a:schemeClr val="tx2"/>
              </a:solidFill>
              <a:ea typeface="Calibri" panose="020F0502020204030204" pitchFamily="34" charset="0"/>
              <a:cs typeface="Times New Roman" panose="02020603050405020304" pitchFamily="18" charset="0"/>
            </a:endParaRPr>
          </a:p>
          <a:p>
            <a:pPr indent="288290" algn="just">
              <a:spcAft>
                <a:spcPts val="0"/>
              </a:spcAft>
            </a:pPr>
            <a:r>
              <a:rPr lang="es-EC" dirty="0">
                <a:solidFill>
                  <a:schemeClr val="tx2"/>
                </a:solidFill>
                <a:ea typeface="Times New Roman" panose="02020603050405020304" pitchFamily="18" charset="0"/>
                <a:cs typeface="Times New Roman" panose="02020603050405020304" pitchFamily="18" charset="0"/>
              </a:rPr>
              <a:t>d=Nivel de precisión absoluta. Margen de </a:t>
            </a:r>
            <a:r>
              <a:rPr lang="es-EC" dirty="0" smtClean="0">
                <a:solidFill>
                  <a:schemeClr val="tx2"/>
                </a:solidFill>
                <a:ea typeface="Times New Roman" panose="02020603050405020304" pitchFamily="18" charset="0"/>
                <a:cs typeface="Times New Roman" panose="02020603050405020304" pitchFamily="18" charset="0"/>
              </a:rPr>
              <a:t>error.</a:t>
            </a:r>
            <a:endParaRPr lang="es-CO" dirty="0">
              <a:solidFill>
                <a:schemeClr val="tx2"/>
              </a:solidFill>
              <a:ea typeface="Calibri" panose="020F0502020204030204" pitchFamily="34" charset="0"/>
              <a:cs typeface="Times New Roman" panose="02020603050405020304" pitchFamily="18" charset="0"/>
            </a:endParaRPr>
          </a:p>
          <a:p>
            <a:pPr indent="288290" algn="just">
              <a:spcAft>
                <a:spcPts val="0"/>
              </a:spcAft>
            </a:pPr>
            <a:r>
              <a:rPr lang="es-EC" dirty="0">
                <a:solidFill>
                  <a:schemeClr val="tx2"/>
                </a:solidFill>
                <a:ea typeface="Times New Roman" panose="02020603050405020304" pitchFamily="18" charset="0"/>
                <a:cs typeface="Times New Roman" panose="02020603050405020304" pitchFamily="18" charset="0"/>
              </a:rPr>
              <a:t>p= Proporción aproximada del fenómeno en estudio de la población de </a:t>
            </a:r>
            <a:r>
              <a:rPr lang="es-EC" dirty="0" smtClean="0">
                <a:solidFill>
                  <a:schemeClr val="tx2"/>
                </a:solidFill>
                <a:ea typeface="Times New Roman" panose="02020603050405020304" pitchFamily="18" charset="0"/>
                <a:cs typeface="Times New Roman" panose="02020603050405020304" pitchFamily="18" charset="0"/>
              </a:rPr>
              <a:t>referencia.</a:t>
            </a:r>
            <a:endParaRPr lang="es-CO" dirty="0" smtClean="0">
              <a:solidFill>
                <a:schemeClr val="tx2"/>
              </a:solidFill>
              <a:ea typeface="Times New Roman" panose="02020603050405020304" pitchFamily="18" charset="0"/>
              <a:cs typeface="Times New Roman" panose="02020603050405020304" pitchFamily="18" charset="0"/>
            </a:endParaRPr>
          </a:p>
          <a:p>
            <a:pPr indent="288290" algn="just">
              <a:spcAft>
                <a:spcPts val="0"/>
              </a:spcAft>
            </a:pPr>
            <a:r>
              <a:rPr lang="es-EC" dirty="0" smtClean="0">
                <a:solidFill>
                  <a:schemeClr val="tx2"/>
                </a:solidFill>
                <a:ea typeface="Times New Roman" panose="02020603050405020304" pitchFamily="18" charset="0"/>
                <a:cs typeface="Times New Roman" panose="02020603050405020304" pitchFamily="18" charset="0"/>
              </a:rPr>
              <a:t>q</a:t>
            </a:r>
            <a:r>
              <a:rPr lang="es-EC" dirty="0">
                <a:solidFill>
                  <a:schemeClr val="tx2"/>
                </a:solidFill>
                <a:ea typeface="Times New Roman" panose="02020603050405020304" pitchFamily="18" charset="0"/>
                <a:cs typeface="Times New Roman" panose="02020603050405020304" pitchFamily="18" charset="0"/>
              </a:rPr>
              <a:t>= Proporción de la población de referencia que no presenta el </a:t>
            </a:r>
            <a:r>
              <a:rPr lang="es-EC" dirty="0" smtClean="0">
                <a:solidFill>
                  <a:schemeClr val="tx2"/>
                </a:solidFill>
                <a:ea typeface="Times New Roman" panose="02020603050405020304" pitchFamily="18" charset="0"/>
                <a:cs typeface="Times New Roman" panose="02020603050405020304" pitchFamily="18" charset="0"/>
              </a:rPr>
              <a:t>fenómeno.</a:t>
            </a:r>
            <a:endParaRPr lang="es-CO" dirty="0">
              <a:solidFill>
                <a:schemeClr val="tx2"/>
              </a:solidFill>
              <a:effectLs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ángulo 9"/>
              <p:cNvSpPr/>
              <p:nvPr/>
            </p:nvSpPr>
            <p:spPr>
              <a:xfrm>
                <a:off x="7277343" y="4554781"/>
                <a:ext cx="4427366" cy="12413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CO" smtClean="0">
                          <a:latin typeface="Cambria Math" panose="02040503050406030204" pitchFamily="18" charset="0"/>
                        </a:rPr>
                        <m:t>n</m:t>
                      </m:r>
                      <m:r>
                        <a:rPr lang="es-CO" i="0">
                          <a:latin typeface="Cambria Math" panose="02040503050406030204" pitchFamily="18" charset="0"/>
                        </a:rPr>
                        <m:t>=</m:t>
                      </m:r>
                      <m:f>
                        <m:fPr>
                          <m:ctrlPr>
                            <a:rPr lang="es-CO" i="1">
                              <a:latin typeface="Cambria Math" panose="02040503050406030204" pitchFamily="18" charset="0"/>
                            </a:rPr>
                          </m:ctrlPr>
                        </m:fPr>
                        <m:num>
                          <m:r>
                            <a:rPr lang="es-CO" i="0">
                              <a:latin typeface="Cambria Math" panose="02040503050406030204" pitchFamily="18" charset="0"/>
                            </a:rPr>
                            <m:t>832</m:t>
                          </m:r>
                          <m:r>
                            <a:rPr lang="es-CO" b="0" i="0" smtClean="0">
                              <a:latin typeface="Cambria Math" panose="02040503050406030204" pitchFamily="18" charset="0"/>
                            </a:rPr>
                            <m:t> </m:t>
                          </m:r>
                          <m:r>
                            <a:rPr lang="es-CO" i="0">
                              <a:latin typeface="Cambria Math" panose="02040503050406030204" pitchFamily="18" charset="0"/>
                            </a:rPr>
                            <m:t>355∙</m:t>
                          </m:r>
                          <m:sSup>
                            <m:sSupPr>
                              <m:ctrlPr>
                                <a:rPr lang="es-CO" i="1">
                                  <a:latin typeface="Cambria Math" panose="02040503050406030204" pitchFamily="18" charset="0"/>
                                </a:rPr>
                              </m:ctrlPr>
                            </m:sSupPr>
                            <m:e>
                              <m:r>
                                <a:rPr lang="es-CO" i="0">
                                  <a:latin typeface="Cambria Math" panose="02040503050406030204" pitchFamily="18" charset="0"/>
                                </a:rPr>
                                <m:t>1.96</m:t>
                              </m:r>
                            </m:e>
                            <m:sup>
                              <m:r>
                                <a:rPr lang="es-CO" i="0">
                                  <a:latin typeface="Cambria Math" panose="02040503050406030204" pitchFamily="18" charset="0"/>
                                </a:rPr>
                                <m:t>2</m:t>
                              </m:r>
                            </m:sup>
                          </m:sSup>
                          <m:r>
                            <a:rPr lang="es-CO" i="0">
                              <a:latin typeface="Cambria Math" panose="02040503050406030204" pitchFamily="18" charset="0"/>
                            </a:rPr>
                            <m:t>∙0.5∙0.5</m:t>
                          </m:r>
                        </m:num>
                        <m:den>
                          <m:sSup>
                            <m:sSupPr>
                              <m:ctrlPr>
                                <a:rPr lang="es-CO" i="1">
                                  <a:latin typeface="Cambria Math" panose="02040503050406030204" pitchFamily="18" charset="0"/>
                                </a:rPr>
                              </m:ctrlPr>
                            </m:sSupPr>
                            <m:e>
                              <m:r>
                                <a:rPr lang="es-CO" i="0">
                                  <a:latin typeface="Cambria Math" panose="02040503050406030204" pitchFamily="18" charset="0"/>
                                </a:rPr>
                                <m:t>0.05</m:t>
                              </m:r>
                            </m:e>
                            <m:sup>
                              <m:r>
                                <a:rPr lang="es-CO" i="0">
                                  <a:latin typeface="Cambria Math" panose="02040503050406030204" pitchFamily="18" charset="0"/>
                                </a:rPr>
                                <m:t>2</m:t>
                              </m:r>
                            </m:sup>
                          </m:sSup>
                          <m:d>
                            <m:dPr>
                              <m:ctrlPr>
                                <a:rPr lang="es-CO" i="1">
                                  <a:latin typeface="Cambria Math" panose="02040503050406030204" pitchFamily="18" charset="0"/>
                                </a:rPr>
                              </m:ctrlPr>
                            </m:dPr>
                            <m:e>
                              <m:r>
                                <a:rPr lang="es-CO" i="0">
                                  <a:latin typeface="Cambria Math" panose="02040503050406030204" pitchFamily="18" charset="0"/>
                                </a:rPr>
                                <m:t>832</m:t>
                              </m:r>
                              <m:r>
                                <a:rPr lang="es-CO" b="0" i="0" smtClean="0">
                                  <a:latin typeface="Cambria Math" panose="02040503050406030204" pitchFamily="18" charset="0"/>
                                </a:rPr>
                                <m:t> </m:t>
                              </m:r>
                              <m:r>
                                <a:rPr lang="es-CO" i="0">
                                  <a:latin typeface="Cambria Math" panose="02040503050406030204" pitchFamily="18" charset="0"/>
                                </a:rPr>
                                <m:t>355−1</m:t>
                              </m:r>
                            </m:e>
                          </m:d>
                          <m:r>
                            <a:rPr lang="es-CO" i="0">
                              <a:latin typeface="Cambria Math" panose="02040503050406030204" pitchFamily="18" charset="0"/>
                            </a:rPr>
                            <m:t>+</m:t>
                          </m:r>
                          <m:sSup>
                            <m:sSupPr>
                              <m:ctrlPr>
                                <a:rPr lang="es-CO" i="1">
                                  <a:latin typeface="Cambria Math" panose="02040503050406030204" pitchFamily="18" charset="0"/>
                                </a:rPr>
                              </m:ctrlPr>
                            </m:sSupPr>
                            <m:e>
                              <m:r>
                                <a:rPr lang="es-CO" i="0">
                                  <a:latin typeface="Cambria Math" panose="02040503050406030204" pitchFamily="18" charset="0"/>
                                </a:rPr>
                                <m:t>1.96</m:t>
                              </m:r>
                            </m:e>
                            <m:sup>
                              <m:r>
                                <a:rPr lang="es-CO" i="0">
                                  <a:latin typeface="Cambria Math" panose="02040503050406030204" pitchFamily="18" charset="0"/>
                                </a:rPr>
                                <m:t>2</m:t>
                              </m:r>
                            </m:sup>
                          </m:sSup>
                          <m:r>
                            <a:rPr lang="es-CO" i="0">
                              <a:latin typeface="Cambria Math" panose="02040503050406030204" pitchFamily="18" charset="0"/>
                            </a:rPr>
                            <m:t>∙0.5∙0.5</m:t>
                          </m:r>
                        </m:den>
                      </m:f>
                    </m:oMath>
                  </m:oMathPara>
                </a14:m>
                <a:endParaRPr lang="es-CO" i="1" dirty="0" smtClean="0">
                  <a:latin typeface="Cambria Math" panose="02040503050406030204" pitchFamily="18" charset="0"/>
                </a:endParaRPr>
              </a:p>
              <a:p>
                <a:endParaRPr lang="es-CO" i="0" dirty="0" smtClean="0">
                  <a:latin typeface="Cambria Math" panose="02040503050406030204" pitchFamily="18" charset="0"/>
                </a:endParaRPr>
              </a:p>
              <a:p>
                <a:pPr algn="ctr"/>
                <a14:m>
                  <m:oMath xmlns:m="http://schemas.openxmlformats.org/officeDocument/2006/math">
                    <m:r>
                      <a:rPr lang="es-CO" i="0">
                        <a:latin typeface="Cambria Math" panose="02040503050406030204" pitchFamily="18" charset="0"/>
                      </a:rPr>
                      <m:t>=383,98≈384</m:t>
                    </m:r>
                  </m:oMath>
                </a14:m>
                <a:r>
                  <a:rPr lang="es-CO" dirty="0" smtClean="0"/>
                  <a:t> encuestas</a:t>
                </a:r>
                <a:endParaRPr lang="es-CO" dirty="0"/>
              </a:p>
            </p:txBody>
          </p:sp>
        </mc:Choice>
        <mc:Fallback xmlns="">
          <p:sp>
            <p:nvSpPr>
              <p:cNvPr id="10" name="Rectángulo 9"/>
              <p:cNvSpPr>
                <a:spLocks noRot="1" noChangeAspect="1" noMove="1" noResize="1" noEditPoints="1" noAdjustHandles="1" noChangeArrowheads="1" noChangeShapeType="1" noTextEdit="1"/>
              </p:cNvSpPr>
              <p:nvPr/>
            </p:nvSpPr>
            <p:spPr>
              <a:xfrm>
                <a:off x="7277343" y="4554781"/>
                <a:ext cx="4427366" cy="1241365"/>
              </a:xfrm>
              <a:prstGeom prst="rect">
                <a:avLst/>
              </a:prstGeom>
              <a:blipFill rotWithShape="0">
                <a:blip r:embed="rId4"/>
                <a:stretch>
                  <a:fillRect b="-6863"/>
                </a:stretch>
              </a:blipFill>
            </p:spPr>
            <p:txBody>
              <a:bodyPr/>
              <a:lstStyle/>
              <a:p>
                <a:r>
                  <a:rPr lang="es-CO">
                    <a:noFill/>
                  </a:rPr>
                  <a:t> </a:t>
                </a:r>
              </a:p>
            </p:txBody>
          </p:sp>
        </mc:Fallback>
      </mc:AlternateContent>
      <p:sp>
        <p:nvSpPr>
          <p:cNvPr id="11" name="Rectángulo 10"/>
          <p:cNvSpPr/>
          <p:nvPr/>
        </p:nvSpPr>
        <p:spPr>
          <a:xfrm>
            <a:off x="8144684" y="3590258"/>
            <a:ext cx="7120049" cy="10959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2870" tIns="68580" rIns="102870" bIns="68580" numCol="1" spcCol="1270" anchor="ctr" anchorCtr="0">
            <a:noAutofit/>
          </a:bodyPr>
          <a:lstStyle/>
          <a:p>
            <a:pPr lvl="0" algn="l" defTabSz="2400300">
              <a:lnSpc>
                <a:spcPct val="90000"/>
              </a:lnSpc>
              <a:spcBef>
                <a:spcPct val="0"/>
              </a:spcBef>
              <a:spcAft>
                <a:spcPct val="35000"/>
              </a:spcAft>
            </a:pPr>
            <a:r>
              <a:rPr lang="es-CO" sz="2800" b="1" kern="1200" cap="none" spc="0" dirty="0" smtClean="0">
                <a:ln w="6600">
                  <a:solidFill>
                    <a:schemeClr val="accent2"/>
                  </a:solidFill>
                  <a:prstDash val="solid"/>
                </a:ln>
                <a:solidFill>
                  <a:srgbClr val="FFFFFF"/>
                </a:solidFill>
                <a:effectLst>
                  <a:outerShdw dist="38100" dir="2700000" algn="tl" rotWithShape="0">
                    <a:schemeClr val="accent2"/>
                  </a:outerShdw>
                </a:effectLst>
              </a:rPr>
              <a:t>Reemplazando:</a:t>
            </a:r>
            <a:endParaRPr lang="es-CO" sz="2800" b="1" kern="1200"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491032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bg1"/>
          </a:solidFill>
        </p:spPr>
        <p:txBody>
          <a:bodyPr/>
          <a:lstStyle/>
          <a:p>
            <a:r>
              <a:rPr lang="es-CO" dirty="0" smtClean="0"/>
              <a:t>Contenido</a:t>
            </a:r>
            <a:endParaRPr lang="es-CO" dirty="0"/>
          </a:p>
        </p:txBody>
      </p:sp>
      <p:sp>
        <p:nvSpPr>
          <p:cNvPr id="3" name="Marcador de contenido 2"/>
          <p:cNvSpPr>
            <a:spLocks noGrp="1"/>
          </p:cNvSpPr>
          <p:nvPr>
            <p:ph idx="1"/>
          </p:nvPr>
        </p:nvSpPr>
        <p:spPr>
          <a:xfrm>
            <a:off x="1371600" y="1890322"/>
            <a:ext cx="9601200" cy="3581400"/>
          </a:xfrm>
        </p:spPr>
        <p:txBody>
          <a:bodyPr>
            <a:noAutofit/>
          </a:bodyPr>
          <a:lstStyle/>
          <a:p>
            <a:r>
              <a:rPr lang="es-CO" sz="3200" dirty="0" smtClean="0">
                <a:solidFill>
                  <a:schemeClr val="accent2"/>
                </a:solidFill>
              </a:rPr>
              <a:t>Introducción</a:t>
            </a:r>
          </a:p>
          <a:p>
            <a:r>
              <a:rPr lang="es-CO" sz="3200" dirty="0" smtClean="0"/>
              <a:t>Marco Teórico</a:t>
            </a:r>
          </a:p>
          <a:p>
            <a:r>
              <a:rPr lang="es-CO" sz="3200" dirty="0" smtClean="0"/>
              <a:t>Planteamiento del problema</a:t>
            </a:r>
          </a:p>
          <a:p>
            <a:r>
              <a:rPr lang="es-CO" sz="3200" dirty="0" smtClean="0"/>
              <a:t>Análisis de resultados</a:t>
            </a:r>
          </a:p>
          <a:p>
            <a:r>
              <a:rPr lang="es-CO" sz="3200" dirty="0" smtClean="0"/>
              <a:t>Discusión</a:t>
            </a:r>
          </a:p>
          <a:p>
            <a:r>
              <a:rPr lang="es-CO" sz="3200" dirty="0" smtClean="0"/>
              <a:t>Conclusiones</a:t>
            </a:r>
          </a:p>
          <a:p>
            <a:r>
              <a:rPr lang="es-CO" sz="3200" dirty="0" smtClean="0"/>
              <a:t>Recomendaciones</a:t>
            </a:r>
          </a:p>
        </p:txBody>
      </p:sp>
      <p:pic>
        <p:nvPicPr>
          <p:cNvPr id="2050" name="Picture 2" descr="Resultado de imagen para conteni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8910" y="1890322"/>
            <a:ext cx="4064733" cy="4064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ultado de imagen para esp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7347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Planteamiento del Problema</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o 4"/>
          <p:cNvGrpSpPr/>
          <p:nvPr/>
        </p:nvGrpSpPr>
        <p:grpSpPr>
          <a:xfrm>
            <a:off x="1687774" y="1092554"/>
            <a:ext cx="7657931" cy="1095973"/>
            <a:chOff x="53784" y="0"/>
            <a:chExt cx="5185744" cy="1095973"/>
          </a:xfrm>
        </p:grpSpPr>
        <p:sp>
          <p:nvSpPr>
            <p:cNvPr id="6" name="Rectángulo 5"/>
            <p:cNvSpPr/>
            <p:nvPr/>
          </p:nvSpPr>
          <p:spPr>
            <a:xfrm>
              <a:off x="53784" y="0"/>
              <a:ext cx="5185744" cy="1095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Rectángulo 6"/>
            <p:cNvSpPr/>
            <p:nvPr/>
          </p:nvSpPr>
          <p:spPr>
            <a:xfrm>
              <a:off x="53784" y="0"/>
              <a:ext cx="5185744" cy="10959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2870" tIns="68580" rIns="102870" bIns="68580" numCol="1" spcCol="1270" anchor="ctr" anchorCtr="0">
              <a:noAutofit/>
            </a:bodyPr>
            <a:lstStyle/>
            <a:p>
              <a:pPr lvl="0" algn="l" defTabSz="2400300">
                <a:lnSpc>
                  <a:spcPct val="90000"/>
                </a:lnSpc>
                <a:spcBef>
                  <a:spcPct val="0"/>
                </a:spcBef>
                <a:spcAft>
                  <a:spcPct val="35000"/>
                </a:spcAft>
              </a:pPr>
              <a:r>
                <a:rPr lang="es-CO" sz="5400" b="1" kern="1200" cap="none" spc="0" dirty="0" smtClean="0">
                  <a:ln w="6600">
                    <a:solidFill>
                      <a:schemeClr val="accent2"/>
                    </a:solidFill>
                    <a:prstDash val="solid"/>
                  </a:ln>
                  <a:solidFill>
                    <a:srgbClr val="FFFFFF"/>
                  </a:solidFill>
                  <a:effectLst>
                    <a:outerShdw dist="38100" dir="2700000" algn="tl" rotWithShape="0">
                      <a:schemeClr val="accent2"/>
                    </a:outerShdw>
                  </a:effectLst>
                </a:rPr>
                <a:t>Muestreo Estratificado</a:t>
              </a:r>
              <a:endParaRPr lang="es-CO" sz="5400" b="1" kern="1200"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graphicFrame>
        <p:nvGraphicFramePr>
          <p:cNvPr id="8" name="Tabla 7"/>
          <p:cNvGraphicFramePr>
            <a:graphicFrameLocks noGrp="1"/>
          </p:cNvGraphicFramePr>
          <p:nvPr>
            <p:extLst>
              <p:ext uri="{D42A27DB-BD31-4B8C-83A1-F6EECF244321}">
                <p14:modId xmlns:p14="http://schemas.microsoft.com/office/powerpoint/2010/main" val="901273154"/>
              </p:ext>
            </p:extLst>
          </p:nvPr>
        </p:nvGraphicFramePr>
        <p:xfrm>
          <a:off x="1882590" y="2030196"/>
          <a:ext cx="9090210" cy="1386576"/>
        </p:xfrm>
        <a:graphic>
          <a:graphicData uri="http://schemas.openxmlformats.org/drawingml/2006/table">
            <a:tbl>
              <a:tblPr firstRow="1" firstCol="1" bandRow="1"/>
              <a:tblGrid>
                <a:gridCol w="1098199"/>
                <a:gridCol w="175736"/>
                <a:gridCol w="1355992"/>
                <a:gridCol w="1387957"/>
                <a:gridCol w="1216779"/>
                <a:gridCol w="1438484"/>
                <a:gridCol w="1535414"/>
                <a:gridCol w="881649"/>
              </a:tblGrid>
              <a:tr h="472176">
                <a:tc gridSpan="2">
                  <a:txBody>
                    <a:bodyPr/>
                    <a:lstStyle/>
                    <a:p>
                      <a:pPr indent="0" algn="ctr">
                        <a:lnSpc>
                          <a:spcPct val="100000"/>
                        </a:lnSpc>
                        <a:spcAft>
                          <a:spcPts val="0"/>
                        </a:spcAft>
                      </a:pPr>
                      <a:r>
                        <a:rPr lang="es-CO" sz="16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EDAD/A. ZONAL</a:t>
                      </a:r>
                      <a:endParaRPr lang="es-CO"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indent="0" algn="ctr">
                        <a:lnSpc>
                          <a:spcPct val="100000"/>
                        </a:lnSpc>
                        <a:spcAft>
                          <a:spcPts val="0"/>
                        </a:spcAft>
                      </a:pPr>
                      <a:r>
                        <a:rPr lang="es-CO" sz="16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ELOY ALFARO</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CO" sz="16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EUGENIO ESPEJO</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CO" sz="16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LA DELICIA</a:t>
                      </a:r>
                      <a:endParaRPr lang="es-CO"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CO" sz="16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MANUELA SAENZ</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CO" sz="16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QUITUMBE</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CO" sz="1600" b="1" dirty="0" smtClean="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CO"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176">
                <a:tc gridSpan="2">
                  <a:txBody>
                    <a:bodyPr/>
                    <a:lstStyle/>
                    <a:p>
                      <a:pPr indent="0" algn="ctr">
                        <a:lnSpc>
                          <a:spcPct val="100000"/>
                        </a:lnSpc>
                        <a:spcAft>
                          <a:spcPts val="0"/>
                        </a:spcAft>
                      </a:pPr>
                      <a:r>
                        <a:rPr lang="es-CO" sz="16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Código</a:t>
                      </a:r>
                      <a:endParaRPr lang="es-CO"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indent="0" algn="ctr">
                        <a:lnSpc>
                          <a:spcPct val="100000"/>
                        </a:lnSpc>
                        <a:spcAft>
                          <a:spcPts val="0"/>
                        </a:spcAft>
                      </a:pPr>
                      <a:r>
                        <a:rPr lang="es-CO" sz="16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NH1</a:t>
                      </a:r>
                      <a:endParaRPr lang="es-CO"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CO" sz="16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NH2</a:t>
                      </a:r>
                      <a:endParaRPr lang="es-CO"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CO" sz="16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NH3</a:t>
                      </a:r>
                      <a:endParaRPr lang="es-CO"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CO" sz="16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NH4</a:t>
                      </a:r>
                      <a:endParaRPr lang="es-CO"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CO" sz="16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NH5</a:t>
                      </a:r>
                      <a:endParaRPr lang="es-CO"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endParaRPr lang="es-CO"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145">
                <a:tc>
                  <a:txBody>
                    <a:bodyPr/>
                    <a:lstStyle/>
                    <a:p>
                      <a:pPr indent="0">
                        <a:lnSpc>
                          <a:spcPct val="100000"/>
                        </a:lnSpc>
                        <a:spcAft>
                          <a:spcPts val="0"/>
                        </a:spcAft>
                      </a:pPr>
                      <a:r>
                        <a:rPr lang="es-CO" sz="14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CO"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203.699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indent="0" algn="ctr">
                        <a:lnSpc>
                          <a:spcPct val="100000"/>
                        </a:lnSpc>
                        <a:spcAft>
                          <a:spcPts val="0"/>
                        </a:spcAft>
                      </a:pPr>
                      <a:r>
                        <a:rPr lang="es-CO" sz="1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215.766 </a:t>
                      </a:r>
                      <a:endParaRPr lang="es-CO"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168.195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102.749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CO"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141.946 </a:t>
                      </a:r>
                      <a:endParaRPr lang="es-CO"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s-CO" sz="1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CO" sz="1400" b="1"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832.355</a:t>
                      </a:r>
                      <a:r>
                        <a:rPr lang="es-CO" sz="14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CO"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585" marR="1758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CuadroTexto 2"/>
          <p:cNvSpPr txBox="1"/>
          <p:nvPr/>
        </p:nvSpPr>
        <p:spPr>
          <a:xfrm>
            <a:off x="2487708" y="3590367"/>
            <a:ext cx="3966880" cy="3323987"/>
          </a:xfrm>
          <a:prstGeom prst="rect">
            <a:avLst/>
          </a:prstGeom>
          <a:noFill/>
        </p:spPr>
        <p:txBody>
          <a:bodyPr wrap="square" rtlCol="0">
            <a:spAutoFit/>
          </a:bodyPr>
          <a:lstStyle/>
          <a:p>
            <a:pPr algn="r">
              <a:lnSpc>
                <a:spcPct val="150000"/>
              </a:lnSpc>
            </a:pPr>
            <a:r>
              <a:rPr lang="es-CO" sz="2800" b="1" dirty="0" smtClean="0">
                <a:solidFill>
                  <a:schemeClr val="tx2"/>
                </a:solidFill>
              </a:rPr>
              <a:t>Eloy Alfaro</a:t>
            </a:r>
          </a:p>
          <a:p>
            <a:pPr algn="r">
              <a:lnSpc>
                <a:spcPct val="150000"/>
              </a:lnSpc>
            </a:pPr>
            <a:r>
              <a:rPr lang="es-CO" sz="2800" b="1" dirty="0" smtClean="0">
                <a:solidFill>
                  <a:schemeClr val="tx2"/>
                </a:solidFill>
              </a:rPr>
              <a:t>Eugenio Espejo</a:t>
            </a:r>
          </a:p>
          <a:p>
            <a:pPr algn="r">
              <a:lnSpc>
                <a:spcPct val="150000"/>
              </a:lnSpc>
            </a:pPr>
            <a:r>
              <a:rPr lang="es-CO" sz="2800" b="1" dirty="0" smtClean="0">
                <a:solidFill>
                  <a:schemeClr val="tx2"/>
                </a:solidFill>
              </a:rPr>
              <a:t>La Delicia</a:t>
            </a:r>
          </a:p>
          <a:p>
            <a:pPr algn="r">
              <a:lnSpc>
                <a:spcPct val="150000"/>
              </a:lnSpc>
            </a:pPr>
            <a:r>
              <a:rPr lang="es-CO" sz="2800" b="1" dirty="0" smtClean="0">
                <a:solidFill>
                  <a:schemeClr val="tx2"/>
                </a:solidFill>
              </a:rPr>
              <a:t>Manuela Sáenz</a:t>
            </a:r>
          </a:p>
          <a:p>
            <a:pPr algn="r">
              <a:lnSpc>
                <a:spcPct val="150000"/>
              </a:lnSpc>
            </a:pPr>
            <a:r>
              <a:rPr lang="es-CO" sz="2800" b="1" dirty="0" smtClean="0">
                <a:solidFill>
                  <a:schemeClr val="tx2"/>
                </a:solidFill>
              </a:rPr>
              <a:t>Quitumbe</a:t>
            </a:r>
          </a:p>
        </p:txBody>
      </p:sp>
      <mc:AlternateContent xmlns:mc="http://schemas.openxmlformats.org/markup-compatibility/2006" xmlns:a14="http://schemas.microsoft.com/office/drawing/2010/main">
        <mc:Choice Requires="a14">
          <p:sp>
            <p:nvSpPr>
              <p:cNvPr id="9" name="CuadroTexto 8"/>
              <p:cNvSpPr txBox="1"/>
              <p:nvPr/>
            </p:nvSpPr>
            <p:spPr>
              <a:xfrm>
                <a:off x="7026725" y="3657601"/>
                <a:ext cx="4752070"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O" b="0" i="1" smtClean="0">
                          <a:latin typeface="Cambria Math" panose="02040503050406030204" pitchFamily="18" charset="0"/>
                        </a:rPr>
                        <m:t>𝑛h</m:t>
                      </m:r>
                      <m:r>
                        <a:rPr lang="es-CO" b="0" i="1" smtClean="0">
                          <a:latin typeface="Cambria Math" panose="02040503050406030204" pitchFamily="18" charset="0"/>
                        </a:rPr>
                        <m:t>1=</m:t>
                      </m:r>
                      <m:r>
                        <a:rPr lang="es-CO" b="0" i="1" smtClean="0">
                          <a:latin typeface="Cambria Math" panose="02040503050406030204" pitchFamily="18" charset="0"/>
                        </a:rPr>
                        <m:t>𝑛</m:t>
                      </m:r>
                      <m:r>
                        <a:rPr lang="es-CO" b="0" i="1" smtClean="0">
                          <a:latin typeface="Cambria Math" panose="02040503050406030204" pitchFamily="18" charset="0"/>
                        </a:rPr>
                        <m:t>∗</m:t>
                      </m:r>
                      <m:f>
                        <m:fPr>
                          <m:ctrlPr>
                            <a:rPr lang="es-CO" b="0" i="1" smtClean="0">
                              <a:latin typeface="Cambria Math" panose="02040503050406030204" pitchFamily="18" charset="0"/>
                            </a:rPr>
                          </m:ctrlPr>
                        </m:fPr>
                        <m:num>
                          <m:r>
                            <a:rPr lang="es-CO" b="0" i="1" smtClean="0">
                              <a:latin typeface="Cambria Math" panose="02040503050406030204" pitchFamily="18" charset="0"/>
                            </a:rPr>
                            <m:t>𝑁𝐻</m:t>
                          </m:r>
                          <m:r>
                            <a:rPr lang="es-CO" b="0" i="1" smtClean="0">
                              <a:latin typeface="Cambria Math" panose="02040503050406030204" pitchFamily="18" charset="0"/>
                            </a:rPr>
                            <m:t>1</m:t>
                          </m:r>
                        </m:num>
                        <m:den>
                          <m:r>
                            <a:rPr lang="es-CO" b="0" i="1" smtClean="0">
                              <a:latin typeface="Cambria Math" panose="02040503050406030204" pitchFamily="18" charset="0"/>
                            </a:rPr>
                            <m:t>𝑁</m:t>
                          </m:r>
                        </m:den>
                      </m:f>
                      <m:r>
                        <a:rPr lang="es-CO" b="0" i="1" smtClean="0">
                          <a:latin typeface="Cambria Math" panose="02040503050406030204" pitchFamily="18" charset="0"/>
                        </a:rPr>
                        <m:t>=384∗</m:t>
                      </m:r>
                      <m:f>
                        <m:fPr>
                          <m:ctrlPr>
                            <a:rPr lang="es-CO" b="0" i="1" smtClean="0">
                              <a:latin typeface="Cambria Math" panose="02040503050406030204" pitchFamily="18" charset="0"/>
                            </a:rPr>
                          </m:ctrlPr>
                        </m:fPr>
                        <m:num>
                          <m:r>
                            <a:rPr lang="es-CO" b="0" i="1" smtClean="0">
                              <a:latin typeface="Cambria Math" panose="02040503050406030204" pitchFamily="18" charset="0"/>
                            </a:rPr>
                            <m:t>203.699</m:t>
                          </m:r>
                        </m:num>
                        <m:den>
                          <m:r>
                            <a:rPr lang="es-CO" b="0" i="1" smtClean="0">
                              <a:latin typeface="Cambria Math" panose="02040503050406030204" pitchFamily="18" charset="0"/>
                            </a:rPr>
                            <m:t>832.355</m:t>
                          </m:r>
                        </m:den>
                      </m:f>
                      <m:r>
                        <a:rPr lang="es-CO" b="0" i="1" smtClean="0">
                          <a:latin typeface="Cambria Math" panose="02040503050406030204" pitchFamily="18" charset="0"/>
                        </a:rPr>
                        <m:t>=93,97 </m:t>
                      </m:r>
                      <m:r>
                        <a:rPr lang="es-CO" b="0" i="1" smtClean="0">
                          <a:latin typeface="Cambria Math" panose="02040503050406030204" pitchFamily="18" charset="0"/>
                          <a:ea typeface="Cambria Math" panose="02040503050406030204" pitchFamily="18" charset="0"/>
                        </a:rPr>
                        <m:t>≈94</m:t>
                      </m:r>
                    </m:oMath>
                  </m:oMathPara>
                </a14:m>
                <a:endParaRPr lang="es-CO" dirty="0"/>
              </a:p>
            </p:txBody>
          </p:sp>
        </mc:Choice>
        <mc:Fallback xmlns="">
          <p:sp>
            <p:nvSpPr>
              <p:cNvPr id="9" name="CuadroTexto 8"/>
              <p:cNvSpPr txBox="1">
                <a:spLocks noRot="1" noChangeAspect="1" noMove="1" noResize="1" noEditPoints="1" noAdjustHandles="1" noChangeArrowheads="1" noChangeShapeType="1" noTextEdit="1"/>
              </p:cNvSpPr>
              <p:nvPr/>
            </p:nvSpPr>
            <p:spPr>
              <a:xfrm>
                <a:off x="7026725" y="3657601"/>
                <a:ext cx="4752070" cy="520463"/>
              </a:xfrm>
              <a:prstGeom prst="rect">
                <a:avLst/>
              </a:prstGeom>
              <a:blipFill rotWithShape="0">
                <a:blip r:embed="rId3"/>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7026725" y="4351476"/>
                <a:ext cx="4880310" cy="5260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O" b="0" i="1" smtClean="0">
                          <a:latin typeface="Cambria Math" panose="02040503050406030204" pitchFamily="18" charset="0"/>
                        </a:rPr>
                        <m:t>𝑛h</m:t>
                      </m:r>
                      <m:r>
                        <a:rPr lang="es-CO" b="0" i="1" smtClean="0">
                          <a:latin typeface="Cambria Math" panose="02040503050406030204" pitchFamily="18" charset="0"/>
                        </a:rPr>
                        <m:t>2=</m:t>
                      </m:r>
                      <m:r>
                        <a:rPr lang="es-CO" b="0" i="1" smtClean="0">
                          <a:latin typeface="Cambria Math" panose="02040503050406030204" pitchFamily="18" charset="0"/>
                        </a:rPr>
                        <m:t>𝑛</m:t>
                      </m:r>
                      <m:r>
                        <a:rPr lang="es-CO" b="0" i="1" smtClean="0">
                          <a:latin typeface="Cambria Math" panose="02040503050406030204" pitchFamily="18" charset="0"/>
                        </a:rPr>
                        <m:t>∗</m:t>
                      </m:r>
                      <m:f>
                        <m:fPr>
                          <m:ctrlPr>
                            <a:rPr lang="es-CO" b="0" i="1" smtClean="0">
                              <a:latin typeface="Cambria Math" panose="02040503050406030204" pitchFamily="18" charset="0"/>
                            </a:rPr>
                          </m:ctrlPr>
                        </m:fPr>
                        <m:num>
                          <m:r>
                            <a:rPr lang="es-CO" b="0" i="1" smtClean="0">
                              <a:latin typeface="Cambria Math" panose="02040503050406030204" pitchFamily="18" charset="0"/>
                            </a:rPr>
                            <m:t>𝑁𝐻</m:t>
                          </m:r>
                          <m:r>
                            <a:rPr lang="es-CO" b="0" i="1" smtClean="0">
                              <a:latin typeface="Cambria Math" panose="02040503050406030204" pitchFamily="18" charset="0"/>
                            </a:rPr>
                            <m:t>2</m:t>
                          </m:r>
                        </m:num>
                        <m:den>
                          <m:r>
                            <a:rPr lang="es-CO" b="0" i="1" smtClean="0">
                              <a:latin typeface="Cambria Math" panose="02040503050406030204" pitchFamily="18" charset="0"/>
                            </a:rPr>
                            <m:t>𝑁</m:t>
                          </m:r>
                        </m:den>
                      </m:f>
                      <m:r>
                        <a:rPr lang="es-CO" b="0" i="1" smtClean="0">
                          <a:latin typeface="Cambria Math" panose="02040503050406030204" pitchFamily="18" charset="0"/>
                        </a:rPr>
                        <m:t>=384∗</m:t>
                      </m:r>
                      <m:f>
                        <m:fPr>
                          <m:ctrlPr>
                            <a:rPr lang="es-CO" b="0" i="1" smtClean="0">
                              <a:latin typeface="Cambria Math" panose="02040503050406030204" pitchFamily="18" charset="0"/>
                            </a:rPr>
                          </m:ctrlPr>
                        </m:fPr>
                        <m:num>
                          <m:r>
                            <a:rPr lang="es-CO" b="0" i="1" smtClean="0">
                              <a:latin typeface="Cambria Math" panose="02040503050406030204" pitchFamily="18" charset="0"/>
                            </a:rPr>
                            <m:t>215.766</m:t>
                          </m:r>
                        </m:num>
                        <m:den>
                          <m:r>
                            <a:rPr lang="es-CO" b="0" i="1" smtClean="0">
                              <a:latin typeface="Cambria Math" panose="02040503050406030204" pitchFamily="18" charset="0"/>
                            </a:rPr>
                            <m:t>832.355</m:t>
                          </m:r>
                        </m:den>
                      </m:f>
                      <m:r>
                        <a:rPr lang="es-CO" b="0" i="1" smtClean="0">
                          <a:latin typeface="Cambria Math" panose="02040503050406030204" pitchFamily="18" charset="0"/>
                        </a:rPr>
                        <m:t>=99,54 </m:t>
                      </m:r>
                      <m:r>
                        <a:rPr lang="es-CO" b="0" i="1" smtClean="0">
                          <a:latin typeface="Cambria Math" panose="02040503050406030204" pitchFamily="18" charset="0"/>
                          <a:ea typeface="Cambria Math" panose="02040503050406030204" pitchFamily="18" charset="0"/>
                        </a:rPr>
                        <m:t>≈100</m:t>
                      </m:r>
                    </m:oMath>
                  </m:oMathPara>
                </a14:m>
                <a:endParaRPr lang="es-CO"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7026725" y="4351476"/>
                <a:ext cx="4880310" cy="526041"/>
              </a:xfrm>
              <a:prstGeom prst="rect">
                <a:avLst/>
              </a:prstGeom>
              <a:blipFill rotWithShape="0">
                <a:blip r:embed="rId4"/>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7060582" y="4963003"/>
                <a:ext cx="4752070" cy="5260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O" b="0" i="1" smtClean="0">
                          <a:latin typeface="Cambria Math" panose="02040503050406030204" pitchFamily="18" charset="0"/>
                        </a:rPr>
                        <m:t>𝑛h</m:t>
                      </m:r>
                      <m:r>
                        <a:rPr lang="es-CO" b="0" i="1" smtClean="0">
                          <a:latin typeface="Cambria Math" panose="02040503050406030204" pitchFamily="18" charset="0"/>
                        </a:rPr>
                        <m:t>1=</m:t>
                      </m:r>
                      <m:r>
                        <a:rPr lang="es-CO" b="0" i="1" smtClean="0">
                          <a:latin typeface="Cambria Math" panose="02040503050406030204" pitchFamily="18" charset="0"/>
                        </a:rPr>
                        <m:t>𝑛</m:t>
                      </m:r>
                      <m:r>
                        <a:rPr lang="es-CO" b="0" i="1" smtClean="0">
                          <a:latin typeface="Cambria Math" panose="02040503050406030204" pitchFamily="18" charset="0"/>
                        </a:rPr>
                        <m:t>∗</m:t>
                      </m:r>
                      <m:f>
                        <m:fPr>
                          <m:ctrlPr>
                            <a:rPr lang="es-CO" b="0" i="1" smtClean="0">
                              <a:latin typeface="Cambria Math" panose="02040503050406030204" pitchFamily="18" charset="0"/>
                            </a:rPr>
                          </m:ctrlPr>
                        </m:fPr>
                        <m:num>
                          <m:r>
                            <a:rPr lang="es-CO" b="0" i="1" smtClean="0">
                              <a:latin typeface="Cambria Math" panose="02040503050406030204" pitchFamily="18" charset="0"/>
                            </a:rPr>
                            <m:t>𝑁𝐻</m:t>
                          </m:r>
                          <m:r>
                            <a:rPr lang="es-CO" b="0" i="1" smtClean="0">
                              <a:latin typeface="Cambria Math" panose="02040503050406030204" pitchFamily="18" charset="0"/>
                            </a:rPr>
                            <m:t>1</m:t>
                          </m:r>
                        </m:num>
                        <m:den>
                          <m:r>
                            <a:rPr lang="es-CO" b="0" i="1" smtClean="0">
                              <a:latin typeface="Cambria Math" panose="02040503050406030204" pitchFamily="18" charset="0"/>
                            </a:rPr>
                            <m:t>𝑁</m:t>
                          </m:r>
                        </m:den>
                      </m:f>
                      <m:r>
                        <a:rPr lang="es-CO" b="0" i="1" smtClean="0">
                          <a:latin typeface="Cambria Math" panose="02040503050406030204" pitchFamily="18" charset="0"/>
                        </a:rPr>
                        <m:t>=384∗</m:t>
                      </m:r>
                      <m:f>
                        <m:fPr>
                          <m:ctrlPr>
                            <a:rPr lang="es-CO" b="0" i="1" smtClean="0">
                              <a:latin typeface="Cambria Math" panose="02040503050406030204" pitchFamily="18" charset="0"/>
                            </a:rPr>
                          </m:ctrlPr>
                        </m:fPr>
                        <m:num>
                          <m:r>
                            <a:rPr lang="es-CO" b="0" i="1" smtClean="0">
                              <a:latin typeface="Cambria Math" panose="02040503050406030204" pitchFamily="18" charset="0"/>
                            </a:rPr>
                            <m:t>168.195</m:t>
                          </m:r>
                        </m:num>
                        <m:den>
                          <m:r>
                            <a:rPr lang="es-CO" b="0" i="1" smtClean="0">
                              <a:latin typeface="Cambria Math" panose="02040503050406030204" pitchFamily="18" charset="0"/>
                            </a:rPr>
                            <m:t>832.355</m:t>
                          </m:r>
                        </m:den>
                      </m:f>
                      <m:r>
                        <a:rPr lang="es-CO" b="0" i="1" smtClean="0">
                          <a:latin typeface="Cambria Math" panose="02040503050406030204" pitchFamily="18" charset="0"/>
                        </a:rPr>
                        <m:t>=77,59 </m:t>
                      </m:r>
                      <m:r>
                        <a:rPr lang="es-CO" b="0" i="1" smtClean="0">
                          <a:latin typeface="Cambria Math" panose="02040503050406030204" pitchFamily="18" charset="0"/>
                          <a:ea typeface="Cambria Math" panose="02040503050406030204" pitchFamily="18" charset="0"/>
                        </a:rPr>
                        <m:t>≈78</m:t>
                      </m:r>
                    </m:oMath>
                  </m:oMathPara>
                </a14:m>
                <a:endParaRPr lang="es-CO"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7060582" y="4963003"/>
                <a:ext cx="4752070" cy="526041"/>
              </a:xfrm>
              <a:prstGeom prst="rect">
                <a:avLst/>
              </a:prstGeom>
              <a:blipFill rotWithShape="0">
                <a:blip r:embed="rId5"/>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7060582" y="5597892"/>
                <a:ext cx="4752070"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O" b="0" i="1" smtClean="0">
                          <a:latin typeface="Cambria Math" panose="02040503050406030204" pitchFamily="18" charset="0"/>
                        </a:rPr>
                        <m:t>𝑛h</m:t>
                      </m:r>
                      <m:r>
                        <a:rPr lang="es-CO" b="0" i="1" smtClean="0">
                          <a:latin typeface="Cambria Math" panose="02040503050406030204" pitchFamily="18" charset="0"/>
                        </a:rPr>
                        <m:t>1=</m:t>
                      </m:r>
                      <m:r>
                        <a:rPr lang="es-CO" b="0" i="1" smtClean="0">
                          <a:latin typeface="Cambria Math" panose="02040503050406030204" pitchFamily="18" charset="0"/>
                        </a:rPr>
                        <m:t>𝑛</m:t>
                      </m:r>
                      <m:r>
                        <a:rPr lang="es-CO" b="0" i="1" smtClean="0">
                          <a:latin typeface="Cambria Math" panose="02040503050406030204" pitchFamily="18" charset="0"/>
                        </a:rPr>
                        <m:t>∗</m:t>
                      </m:r>
                      <m:f>
                        <m:fPr>
                          <m:ctrlPr>
                            <a:rPr lang="es-CO" b="0" i="1" smtClean="0">
                              <a:latin typeface="Cambria Math" panose="02040503050406030204" pitchFamily="18" charset="0"/>
                            </a:rPr>
                          </m:ctrlPr>
                        </m:fPr>
                        <m:num>
                          <m:r>
                            <a:rPr lang="es-CO" b="0" i="1" smtClean="0">
                              <a:latin typeface="Cambria Math" panose="02040503050406030204" pitchFamily="18" charset="0"/>
                            </a:rPr>
                            <m:t>𝑁𝐻</m:t>
                          </m:r>
                          <m:r>
                            <a:rPr lang="es-CO" b="0" i="1" smtClean="0">
                              <a:latin typeface="Cambria Math" panose="02040503050406030204" pitchFamily="18" charset="0"/>
                            </a:rPr>
                            <m:t>1</m:t>
                          </m:r>
                        </m:num>
                        <m:den>
                          <m:r>
                            <a:rPr lang="es-CO" b="0" i="1" smtClean="0">
                              <a:latin typeface="Cambria Math" panose="02040503050406030204" pitchFamily="18" charset="0"/>
                            </a:rPr>
                            <m:t>𝑁</m:t>
                          </m:r>
                        </m:den>
                      </m:f>
                      <m:r>
                        <a:rPr lang="es-CO" b="0" i="1" smtClean="0">
                          <a:latin typeface="Cambria Math" panose="02040503050406030204" pitchFamily="18" charset="0"/>
                        </a:rPr>
                        <m:t>=384∗</m:t>
                      </m:r>
                      <m:f>
                        <m:fPr>
                          <m:ctrlPr>
                            <a:rPr lang="es-CO" b="0" i="1" smtClean="0">
                              <a:latin typeface="Cambria Math" panose="02040503050406030204" pitchFamily="18" charset="0"/>
                            </a:rPr>
                          </m:ctrlPr>
                        </m:fPr>
                        <m:num>
                          <m:r>
                            <a:rPr lang="es-CO" b="0" i="1" smtClean="0">
                              <a:latin typeface="Cambria Math" panose="02040503050406030204" pitchFamily="18" charset="0"/>
                            </a:rPr>
                            <m:t>102.749</m:t>
                          </m:r>
                        </m:num>
                        <m:den>
                          <m:r>
                            <a:rPr lang="es-CO" b="0" i="1" smtClean="0">
                              <a:latin typeface="Cambria Math" panose="02040503050406030204" pitchFamily="18" charset="0"/>
                            </a:rPr>
                            <m:t>832.355</m:t>
                          </m:r>
                        </m:den>
                      </m:f>
                      <m:r>
                        <a:rPr lang="es-CO" b="0" i="1" smtClean="0">
                          <a:latin typeface="Cambria Math" panose="02040503050406030204" pitchFamily="18" charset="0"/>
                        </a:rPr>
                        <m:t>=47,40 </m:t>
                      </m:r>
                      <m:r>
                        <a:rPr lang="es-CO" b="0" i="1" smtClean="0">
                          <a:latin typeface="Cambria Math" panose="02040503050406030204" pitchFamily="18" charset="0"/>
                          <a:ea typeface="Cambria Math" panose="02040503050406030204" pitchFamily="18" charset="0"/>
                        </a:rPr>
                        <m:t>≈47</m:t>
                      </m:r>
                    </m:oMath>
                  </m:oMathPara>
                </a14:m>
                <a:endParaRPr lang="es-CO"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7060582" y="5597892"/>
                <a:ext cx="4752070" cy="520463"/>
              </a:xfrm>
              <a:prstGeom prst="rect">
                <a:avLst/>
              </a:prstGeom>
              <a:blipFill rotWithShape="0">
                <a:blip r:embed="rId6"/>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7060582" y="6232781"/>
                <a:ext cx="4752070"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O" b="0" i="1" smtClean="0">
                          <a:latin typeface="Cambria Math" panose="02040503050406030204" pitchFamily="18" charset="0"/>
                        </a:rPr>
                        <m:t>𝑛h</m:t>
                      </m:r>
                      <m:r>
                        <a:rPr lang="es-CO" b="0" i="1" smtClean="0">
                          <a:latin typeface="Cambria Math" panose="02040503050406030204" pitchFamily="18" charset="0"/>
                        </a:rPr>
                        <m:t>1=</m:t>
                      </m:r>
                      <m:r>
                        <a:rPr lang="es-CO" b="0" i="1" smtClean="0">
                          <a:latin typeface="Cambria Math" panose="02040503050406030204" pitchFamily="18" charset="0"/>
                        </a:rPr>
                        <m:t>𝑛</m:t>
                      </m:r>
                      <m:r>
                        <a:rPr lang="es-CO" b="0" i="1" smtClean="0">
                          <a:latin typeface="Cambria Math" panose="02040503050406030204" pitchFamily="18" charset="0"/>
                        </a:rPr>
                        <m:t>∗</m:t>
                      </m:r>
                      <m:f>
                        <m:fPr>
                          <m:ctrlPr>
                            <a:rPr lang="es-CO" b="0" i="1" smtClean="0">
                              <a:latin typeface="Cambria Math" panose="02040503050406030204" pitchFamily="18" charset="0"/>
                            </a:rPr>
                          </m:ctrlPr>
                        </m:fPr>
                        <m:num>
                          <m:r>
                            <a:rPr lang="es-CO" b="0" i="1" smtClean="0">
                              <a:latin typeface="Cambria Math" panose="02040503050406030204" pitchFamily="18" charset="0"/>
                            </a:rPr>
                            <m:t>𝑁𝐻</m:t>
                          </m:r>
                          <m:r>
                            <a:rPr lang="es-CO" b="0" i="1" smtClean="0">
                              <a:latin typeface="Cambria Math" panose="02040503050406030204" pitchFamily="18" charset="0"/>
                            </a:rPr>
                            <m:t>1</m:t>
                          </m:r>
                        </m:num>
                        <m:den>
                          <m:r>
                            <a:rPr lang="es-CO" b="0" i="1" smtClean="0">
                              <a:latin typeface="Cambria Math" panose="02040503050406030204" pitchFamily="18" charset="0"/>
                            </a:rPr>
                            <m:t>𝑁</m:t>
                          </m:r>
                        </m:den>
                      </m:f>
                      <m:r>
                        <a:rPr lang="es-CO" b="0" i="1" smtClean="0">
                          <a:latin typeface="Cambria Math" panose="02040503050406030204" pitchFamily="18" charset="0"/>
                        </a:rPr>
                        <m:t>=384∗</m:t>
                      </m:r>
                      <m:f>
                        <m:fPr>
                          <m:ctrlPr>
                            <a:rPr lang="es-CO" b="0" i="1" smtClean="0">
                              <a:latin typeface="Cambria Math" panose="02040503050406030204" pitchFamily="18" charset="0"/>
                            </a:rPr>
                          </m:ctrlPr>
                        </m:fPr>
                        <m:num>
                          <m:r>
                            <a:rPr lang="es-CO" b="0" i="1" smtClean="0">
                              <a:latin typeface="Cambria Math" panose="02040503050406030204" pitchFamily="18" charset="0"/>
                            </a:rPr>
                            <m:t>141.946</m:t>
                          </m:r>
                        </m:num>
                        <m:den>
                          <m:r>
                            <a:rPr lang="es-CO" b="0" i="1" smtClean="0">
                              <a:latin typeface="Cambria Math" panose="02040503050406030204" pitchFamily="18" charset="0"/>
                            </a:rPr>
                            <m:t>832.355</m:t>
                          </m:r>
                        </m:den>
                      </m:f>
                      <m:r>
                        <a:rPr lang="es-CO" b="0" i="1" smtClean="0">
                          <a:latin typeface="Cambria Math" panose="02040503050406030204" pitchFamily="18" charset="0"/>
                        </a:rPr>
                        <m:t>=65,48 </m:t>
                      </m:r>
                      <m:r>
                        <a:rPr lang="es-CO" b="0" i="1" smtClean="0">
                          <a:latin typeface="Cambria Math" panose="02040503050406030204" pitchFamily="18" charset="0"/>
                          <a:ea typeface="Cambria Math" panose="02040503050406030204" pitchFamily="18" charset="0"/>
                        </a:rPr>
                        <m:t>≈65</m:t>
                      </m:r>
                    </m:oMath>
                  </m:oMathPara>
                </a14:m>
                <a:endParaRPr lang="es-CO"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7060582" y="6232781"/>
                <a:ext cx="4752070" cy="520463"/>
              </a:xfrm>
              <a:prstGeom prst="rect">
                <a:avLst/>
              </a:prstGeom>
              <a:blipFill rotWithShape="0">
                <a:blip r:embed="rId7"/>
                <a:stretch>
                  <a:fillRect/>
                </a:stretch>
              </a:blipFill>
            </p:spPr>
            <p:txBody>
              <a:bodyPr/>
              <a:lstStyle/>
              <a:p>
                <a:r>
                  <a:rPr lang="es-CO">
                    <a:noFill/>
                  </a:rPr>
                  <a:t> </a:t>
                </a:r>
              </a:p>
            </p:txBody>
          </p:sp>
        </mc:Fallback>
      </mc:AlternateContent>
      <p:sp>
        <p:nvSpPr>
          <p:cNvPr id="14" name="Flecha derecha 13"/>
          <p:cNvSpPr/>
          <p:nvPr/>
        </p:nvSpPr>
        <p:spPr>
          <a:xfrm>
            <a:off x="6548717" y="3850597"/>
            <a:ext cx="424220" cy="2602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Flecha derecha 14"/>
          <p:cNvSpPr/>
          <p:nvPr/>
        </p:nvSpPr>
        <p:spPr>
          <a:xfrm>
            <a:off x="6548717" y="4544654"/>
            <a:ext cx="424220" cy="2602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Flecha derecha 15"/>
          <p:cNvSpPr/>
          <p:nvPr/>
        </p:nvSpPr>
        <p:spPr>
          <a:xfrm>
            <a:off x="6548717" y="5095907"/>
            <a:ext cx="424220" cy="2602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Flecha derecha 16"/>
          <p:cNvSpPr/>
          <p:nvPr/>
        </p:nvSpPr>
        <p:spPr>
          <a:xfrm>
            <a:off x="6575611" y="5744898"/>
            <a:ext cx="424220" cy="2602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Flecha derecha 17"/>
          <p:cNvSpPr/>
          <p:nvPr/>
        </p:nvSpPr>
        <p:spPr>
          <a:xfrm>
            <a:off x="6548717" y="6362896"/>
            <a:ext cx="424220" cy="2602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CuadroTexto 18"/>
          <p:cNvSpPr txBox="1"/>
          <p:nvPr/>
        </p:nvSpPr>
        <p:spPr>
          <a:xfrm>
            <a:off x="544170" y="4772741"/>
            <a:ext cx="3281082" cy="646331"/>
          </a:xfrm>
          <a:prstGeom prst="rect">
            <a:avLst/>
          </a:prstGeom>
          <a:noFill/>
        </p:spPr>
        <p:txBody>
          <a:bodyPr wrap="square" rtlCol="0">
            <a:spAutoFit/>
          </a:bodyPr>
          <a:lstStyle/>
          <a:p>
            <a:pPr algn="ctr"/>
            <a:r>
              <a:rPr lang="es-CO" b="1" dirty="0" smtClean="0">
                <a:solidFill>
                  <a:schemeClr val="tx2"/>
                </a:solidFill>
              </a:rPr>
              <a:t>Tamaño de la muestra</a:t>
            </a:r>
          </a:p>
          <a:p>
            <a:pPr algn="ctr"/>
            <a:r>
              <a:rPr lang="es-CO" b="1" dirty="0" smtClean="0">
                <a:solidFill>
                  <a:schemeClr val="tx2"/>
                </a:solidFill>
              </a:rPr>
              <a:t>N=384</a:t>
            </a:r>
            <a:endParaRPr lang="es-CO" b="1" dirty="0">
              <a:solidFill>
                <a:schemeClr val="tx2"/>
              </a:solidFill>
            </a:endParaRPr>
          </a:p>
        </p:txBody>
      </p:sp>
    </p:spTree>
    <p:extLst>
      <p:ext uri="{BB962C8B-B14F-4D97-AF65-F5344CB8AC3E}">
        <p14:creationId xmlns:p14="http://schemas.microsoft.com/office/powerpoint/2010/main" val="3760891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ángulo 5"/>
          <p:cNvSpPr/>
          <p:nvPr/>
        </p:nvSpPr>
        <p:spPr>
          <a:xfrm>
            <a:off x="1687775" y="1092554"/>
            <a:ext cx="5185744" cy="1095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10" name="Imagen 9"/>
          <p:cNvPicPr>
            <a:picLocks noChangeAspect="1"/>
          </p:cNvPicPr>
          <p:nvPr/>
        </p:nvPicPr>
        <p:blipFill rotWithShape="1">
          <a:blip r:embed="rId2"/>
          <a:srcRect l="26029" t="22340" r="2941" b="25022"/>
          <a:stretch/>
        </p:blipFill>
        <p:spPr>
          <a:xfrm>
            <a:off x="742766" y="164709"/>
            <a:ext cx="11449234" cy="4770364"/>
          </a:xfrm>
          <a:prstGeom prst="rect">
            <a:avLst/>
          </a:prstGeom>
        </p:spPr>
      </p:pic>
      <p:sp>
        <p:nvSpPr>
          <p:cNvPr id="13" name="Rectángulo 12"/>
          <p:cNvSpPr/>
          <p:nvPr/>
        </p:nvSpPr>
        <p:spPr>
          <a:xfrm>
            <a:off x="0" y="4961582"/>
            <a:ext cx="12192000" cy="2292935"/>
          </a:xfrm>
          <a:prstGeom prst="rect">
            <a:avLst/>
          </a:prstGeom>
          <a:solidFill>
            <a:schemeClr val="bg1"/>
          </a:solidFill>
        </p:spPr>
        <p:txBody>
          <a:bodyPr wrap="square">
            <a:spAutoFit/>
          </a:bodyPr>
          <a:lstStyle/>
          <a:p>
            <a:pPr algn="just">
              <a:spcAft>
                <a:spcPts val="0"/>
              </a:spcAft>
            </a:pPr>
            <a:r>
              <a:rPr lang="es-EC" sz="1300" i="1" dirty="0">
                <a:solidFill>
                  <a:srgbClr val="000000"/>
                </a:solidFill>
                <a:ea typeface="Times New Roman" panose="02020603050405020304" pitchFamily="18" charset="0"/>
                <a:cs typeface="Times New Roman" panose="02020603050405020304" pitchFamily="18" charset="0"/>
              </a:rPr>
              <a:t>Nota:</a:t>
            </a:r>
            <a:r>
              <a:rPr lang="es-EC" sz="1300" dirty="0">
                <a:solidFill>
                  <a:srgbClr val="000000"/>
                </a:solidFill>
                <a:ea typeface="Calibri" panose="020F0502020204030204" pitchFamily="34" charset="0"/>
                <a:cs typeface="Times New Roman" panose="02020603050405020304" pitchFamily="18" charset="0"/>
              </a:rPr>
              <a:t> </a:t>
            </a:r>
            <a:r>
              <a:rPr lang="es-EC" sz="1300" dirty="0">
                <a:solidFill>
                  <a:srgbClr val="000000"/>
                </a:solidFill>
                <a:ea typeface="Times New Roman" panose="02020603050405020304" pitchFamily="18" charset="0"/>
                <a:cs typeface="Times New Roman" panose="02020603050405020304" pitchFamily="18" charset="0"/>
              </a:rPr>
              <a:t>a= Habitantes por estrato Administración Zonal Eloy Alfaro, b = Porcentaje de ciudadanos por estrato Administración Zonal Eloy Alfaro, c = Número de encuestas por estrato en Administración Zonal Eloy Alfaro, d= Habitantes por estrato Administración Zonal Eugenio Espejo, e = Porcentaje de ciudadanos por estrato Administración Zonal Eugenio Espejo, f = Número de encuestas por estrato en Administración Zonal Eugenio Espejo, g = Habitantes por estrato Administración Zonal La Delicia, h = Porcentaje de ciudadanos por estrato Administración Zonal La Delicia, i = Número de encuestas por estrato en Administración Zonal La Delicia, j= Habitantes por estrato Administración Zonal Manuela Sáenz, k = Porcentaje de ciudadanos por estrato Administración Zonal Manuela Sáenz, l = Número de encuestas por estrato en Administración Zonal Manuela Sáenz, m =Habitantes por estrato Administración Zonal Quitumbe, n = Porcentaje de ciudadanos por estrato Administración Zonal Quitumbe, o = Número de encuestas por estrato en Administración Zonal Quitumbe, p = Total habitantes por estrato de las 5 Administraciones Zonales, q = porcentaje por estrato de ciudadanos de las 5 Administraciones zonales, r = Número de encuestas por estrato de las 5 Administraciones Zonales. </a:t>
            </a:r>
            <a:r>
              <a:rPr lang="es-EC" sz="1300" i="1" dirty="0">
                <a:solidFill>
                  <a:srgbClr val="000000"/>
                </a:solidFill>
                <a:ea typeface="Times New Roman" panose="02020603050405020304" pitchFamily="18" charset="0"/>
                <a:cs typeface="Times New Roman" panose="02020603050405020304" pitchFamily="18" charset="0"/>
              </a:rPr>
              <a:t>Fuente: </a:t>
            </a:r>
            <a:r>
              <a:rPr lang="es-EC" sz="1300" dirty="0">
                <a:solidFill>
                  <a:srgbClr val="000000"/>
                </a:solidFill>
                <a:ea typeface="Times New Roman" panose="02020603050405020304" pitchFamily="18" charset="0"/>
                <a:cs typeface="Times New Roman" panose="02020603050405020304" pitchFamily="18" charset="0"/>
              </a:rPr>
              <a:t>Elaboración propia con base en Información estadística por administración zonal  del Instituto de la Ciudad de Quito  </a:t>
            </a:r>
            <a:r>
              <a:rPr lang="es-CO" sz="1300" dirty="0">
                <a:solidFill>
                  <a:srgbClr val="000000"/>
                </a:solidFill>
                <a:ea typeface="Times New Roman" panose="02020603050405020304" pitchFamily="18" charset="0"/>
                <a:cs typeface="Times New Roman" panose="02020603050405020304" pitchFamily="18" charset="0"/>
              </a:rPr>
              <a:t>(2015)</a:t>
            </a:r>
            <a:r>
              <a:rPr lang="es-EC" sz="1300" dirty="0">
                <a:solidFill>
                  <a:srgbClr val="000000"/>
                </a:solidFill>
                <a:ea typeface="Times New Roman" panose="02020603050405020304" pitchFamily="18" charset="0"/>
                <a:cs typeface="Times New Roman" panose="02020603050405020304" pitchFamily="18" charset="0"/>
              </a:rPr>
              <a:t>. Recuperado de: </a:t>
            </a:r>
            <a:r>
              <a:rPr lang="es-EC" sz="1300" u="sng" dirty="0">
                <a:solidFill>
                  <a:srgbClr val="000000"/>
                </a:solidFill>
                <a:ea typeface="Times New Roman" panose="02020603050405020304" pitchFamily="18" charset="0"/>
                <a:cs typeface="Times New Roman" panose="02020603050405020304" pitchFamily="18" charset="0"/>
                <a:hlinkClick r:id="rId3"/>
              </a:rPr>
              <a:t>http://institutodelaciudad.com.ec/index.php?option=com_content&amp;view=article&amp;id=50</a:t>
            </a:r>
            <a:r>
              <a:rPr lang="es-EC" sz="1300" dirty="0">
                <a:solidFill>
                  <a:srgbClr val="000000"/>
                </a:solidFill>
                <a:ea typeface="Times New Roman" panose="02020603050405020304" pitchFamily="18" charset="0"/>
                <a:cs typeface="Times New Roman" panose="02020603050405020304" pitchFamily="18" charset="0"/>
              </a:rPr>
              <a:t> </a:t>
            </a:r>
            <a:endParaRPr lang="es-CO" sz="1300" dirty="0">
              <a:solidFill>
                <a:srgbClr val="000000"/>
              </a:solidFill>
              <a:ea typeface="Calibri" panose="020F0502020204030204" pitchFamily="34" charset="0"/>
              <a:cs typeface="Times New Roman" panose="02020603050405020304" pitchFamily="18" charset="0"/>
            </a:endParaRPr>
          </a:p>
          <a:p>
            <a:r>
              <a:rPr lang="es-EC" sz="1300" dirty="0">
                <a:solidFill>
                  <a:srgbClr val="000000"/>
                </a:solidFill>
                <a:ea typeface="Times New Roman" panose="02020603050405020304" pitchFamily="18" charset="0"/>
              </a:rPr>
              <a:t/>
            </a:r>
            <a:br>
              <a:rPr lang="es-EC" sz="1300" dirty="0">
                <a:solidFill>
                  <a:srgbClr val="000000"/>
                </a:solidFill>
                <a:ea typeface="Times New Roman" panose="02020603050405020304" pitchFamily="18" charset="0"/>
              </a:rPr>
            </a:br>
            <a:endParaRPr lang="es-CO" sz="1300" dirty="0"/>
          </a:p>
        </p:txBody>
      </p:sp>
    </p:spTree>
    <p:extLst>
      <p:ext uri="{BB962C8B-B14F-4D97-AF65-F5344CB8AC3E}">
        <p14:creationId xmlns:p14="http://schemas.microsoft.com/office/powerpoint/2010/main" val="2755587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bg1"/>
          </a:solidFill>
        </p:spPr>
        <p:txBody>
          <a:bodyPr/>
          <a:lstStyle/>
          <a:p>
            <a:r>
              <a:rPr lang="es-CO" dirty="0" smtClean="0"/>
              <a:t>Contenido</a:t>
            </a:r>
            <a:endParaRPr lang="es-CO" dirty="0"/>
          </a:p>
        </p:txBody>
      </p:sp>
      <p:sp>
        <p:nvSpPr>
          <p:cNvPr id="3" name="Marcador de contenido 2"/>
          <p:cNvSpPr>
            <a:spLocks noGrp="1"/>
          </p:cNvSpPr>
          <p:nvPr>
            <p:ph idx="1"/>
          </p:nvPr>
        </p:nvSpPr>
        <p:spPr>
          <a:xfrm>
            <a:off x="1371600" y="1890322"/>
            <a:ext cx="9601200" cy="3581400"/>
          </a:xfrm>
        </p:spPr>
        <p:txBody>
          <a:bodyPr>
            <a:noAutofit/>
          </a:bodyPr>
          <a:lstStyle/>
          <a:p>
            <a:r>
              <a:rPr lang="es-CO" sz="3200" dirty="0" smtClean="0"/>
              <a:t>Introducción</a:t>
            </a:r>
          </a:p>
          <a:p>
            <a:r>
              <a:rPr lang="es-CO" sz="3200" dirty="0" smtClean="0"/>
              <a:t>Marco Teórico</a:t>
            </a:r>
          </a:p>
          <a:p>
            <a:r>
              <a:rPr lang="es-CO" sz="3200" dirty="0" smtClean="0"/>
              <a:t>Planteamiento del problema</a:t>
            </a:r>
          </a:p>
          <a:p>
            <a:r>
              <a:rPr lang="es-CO" sz="3200" dirty="0" smtClean="0">
                <a:solidFill>
                  <a:schemeClr val="accent2"/>
                </a:solidFill>
              </a:rPr>
              <a:t>Análisis de resultados</a:t>
            </a:r>
          </a:p>
          <a:p>
            <a:r>
              <a:rPr lang="es-CO" sz="3200" dirty="0" smtClean="0"/>
              <a:t>Discusión</a:t>
            </a:r>
          </a:p>
          <a:p>
            <a:r>
              <a:rPr lang="es-CO" sz="3200" dirty="0" smtClean="0"/>
              <a:t>Conclusiones</a:t>
            </a:r>
          </a:p>
          <a:p>
            <a:r>
              <a:rPr lang="es-CO" sz="3200" dirty="0" smtClean="0"/>
              <a:t>Recomendaciones</a:t>
            </a:r>
          </a:p>
        </p:txBody>
      </p:sp>
      <p:pic>
        <p:nvPicPr>
          <p:cNvPr id="2050" name="Picture 2" descr="Resultado de imagen para conteni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8910" y="1890322"/>
            <a:ext cx="4064733" cy="4064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ultado de imagen para esp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28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Resultados análisis </a:t>
            </a:r>
            <a:r>
              <a:rPr lang="es-CO" dirty="0" err="1" smtClean="0"/>
              <a:t>univariado</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687774" y="1092554"/>
            <a:ext cx="9701885" cy="1095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15362" name="Picture 2" descr="Resultado de imagen para man and woman icon"/>
          <p:cNvPicPr>
            <a:picLocks noChangeAspect="1" noChangeArrowheads="1"/>
          </p:cNvPicPr>
          <p:nvPr/>
        </p:nvPicPr>
        <p:blipFill rotWithShape="1">
          <a:blip r:embed="rId3">
            <a:extLst>
              <a:ext uri="{28A0092B-C50C-407E-A947-70E740481C1C}">
                <a14:useLocalDpi xmlns:a14="http://schemas.microsoft.com/office/drawing/2010/main" val="0"/>
              </a:ext>
            </a:extLst>
          </a:blip>
          <a:srcRect r="49790"/>
          <a:stretch/>
        </p:blipFill>
        <p:spPr bwMode="auto">
          <a:xfrm>
            <a:off x="817027" y="2360838"/>
            <a:ext cx="1944735" cy="38732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para man and woman icon"/>
          <p:cNvPicPr>
            <a:picLocks noChangeAspect="1" noChangeArrowheads="1"/>
          </p:cNvPicPr>
          <p:nvPr/>
        </p:nvPicPr>
        <p:blipFill rotWithShape="1">
          <a:blip r:embed="rId3">
            <a:extLst>
              <a:ext uri="{28A0092B-C50C-407E-A947-70E740481C1C}">
                <a14:useLocalDpi xmlns:a14="http://schemas.microsoft.com/office/drawing/2010/main" val="0"/>
              </a:ext>
            </a:extLst>
          </a:blip>
          <a:srcRect l="50077" r="-343"/>
          <a:stretch/>
        </p:blipFill>
        <p:spPr bwMode="auto">
          <a:xfrm>
            <a:off x="2900377" y="2970328"/>
            <a:ext cx="1640540" cy="326372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426126" y="3610770"/>
            <a:ext cx="2780324" cy="830997"/>
          </a:xfrm>
          <a:prstGeom prst="rect">
            <a:avLst/>
          </a:prstGeom>
          <a:noFill/>
        </p:spPr>
        <p:txBody>
          <a:bodyPr wrap="square" rtlCol="0">
            <a:spAutoFit/>
          </a:bodyPr>
          <a:lstStyle/>
          <a:p>
            <a:pPr algn="ctr"/>
            <a:r>
              <a:rPr lang="es-CO" sz="2400" b="1" dirty="0" smtClean="0">
                <a:solidFill>
                  <a:schemeClr val="accent2">
                    <a:lumMod val="20000"/>
                    <a:lumOff val="80000"/>
                  </a:schemeClr>
                </a:solidFill>
              </a:rPr>
              <a:t>233</a:t>
            </a:r>
          </a:p>
          <a:p>
            <a:pPr algn="ctr"/>
            <a:r>
              <a:rPr lang="es-CO" sz="2400" b="1" dirty="0" smtClean="0">
                <a:solidFill>
                  <a:schemeClr val="accent2">
                    <a:lumMod val="20000"/>
                    <a:lumOff val="80000"/>
                  </a:schemeClr>
                </a:solidFill>
              </a:rPr>
              <a:t>60.7%</a:t>
            </a:r>
            <a:endParaRPr lang="es-CO" sz="2400" b="1" dirty="0">
              <a:solidFill>
                <a:schemeClr val="accent2">
                  <a:lumMod val="20000"/>
                  <a:lumOff val="80000"/>
                </a:schemeClr>
              </a:solidFill>
            </a:endParaRPr>
          </a:p>
        </p:txBody>
      </p:sp>
      <p:sp>
        <p:nvSpPr>
          <p:cNvPr id="10" name="CuadroTexto 9"/>
          <p:cNvSpPr txBox="1"/>
          <p:nvPr/>
        </p:nvSpPr>
        <p:spPr>
          <a:xfrm>
            <a:off x="2303591" y="3651111"/>
            <a:ext cx="2780324" cy="646331"/>
          </a:xfrm>
          <a:prstGeom prst="rect">
            <a:avLst/>
          </a:prstGeom>
          <a:noFill/>
        </p:spPr>
        <p:txBody>
          <a:bodyPr wrap="square" rtlCol="0">
            <a:spAutoFit/>
          </a:bodyPr>
          <a:lstStyle/>
          <a:p>
            <a:pPr algn="ctr"/>
            <a:r>
              <a:rPr lang="es-CO" b="1" dirty="0" smtClean="0">
                <a:solidFill>
                  <a:schemeClr val="accent3">
                    <a:lumMod val="20000"/>
                    <a:lumOff val="80000"/>
                  </a:schemeClr>
                </a:solidFill>
              </a:rPr>
              <a:t>151</a:t>
            </a:r>
          </a:p>
          <a:p>
            <a:pPr algn="ctr"/>
            <a:r>
              <a:rPr lang="es-CO" b="1" dirty="0" smtClean="0">
                <a:solidFill>
                  <a:schemeClr val="accent3">
                    <a:lumMod val="20000"/>
                    <a:lumOff val="80000"/>
                  </a:schemeClr>
                </a:solidFill>
              </a:rPr>
              <a:t>39.3%</a:t>
            </a:r>
            <a:endParaRPr lang="es-CO" b="1" dirty="0">
              <a:solidFill>
                <a:schemeClr val="accent3">
                  <a:lumMod val="20000"/>
                  <a:lumOff val="80000"/>
                </a:schemeClr>
              </a:solidFill>
            </a:endParaRPr>
          </a:p>
        </p:txBody>
      </p:sp>
      <p:sp>
        <p:nvSpPr>
          <p:cNvPr id="11" name="CuadroTexto 10"/>
          <p:cNvSpPr txBox="1"/>
          <p:nvPr/>
        </p:nvSpPr>
        <p:spPr>
          <a:xfrm>
            <a:off x="1371600" y="5929012"/>
            <a:ext cx="2780324" cy="830997"/>
          </a:xfrm>
          <a:prstGeom prst="rect">
            <a:avLst/>
          </a:prstGeom>
          <a:noFill/>
        </p:spPr>
        <p:txBody>
          <a:bodyPr wrap="square" rtlCol="0">
            <a:spAutoFit/>
          </a:bodyPr>
          <a:lstStyle/>
          <a:p>
            <a:pPr algn="ctr"/>
            <a:r>
              <a:rPr lang="es-CO" sz="2400" b="1" dirty="0" smtClean="0">
                <a:solidFill>
                  <a:schemeClr val="tx2"/>
                </a:solidFill>
              </a:rPr>
              <a:t>384</a:t>
            </a:r>
          </a:p>
          <a:p>
            <a:pPr algn="ctr"/>
            <a:r>
              <a:rPr lang="es-CO" sz="2400" b="1" dirty="0" smtClean="0">
                <a:solidFill>
                  <a:schemeClr val="tx2"/>
                </a:solidFill>
              </a:rPr>
              <a:t>TOTAL</a:t>
            </a:r>
            <a:endParaRPr lang="es-CO" sz="2400" b="1" dirty="0">
              <a:solidFill>
                <a:schemeClr val="tx2"/>
              </a:solidFill>
            </a:endParaRPr>
          </a:p>
        </p:txBody>
      </p:sp>
      <p:pic>
        <p:nvPicPr>
          <p:cNvPr id="15364" name="Picture 4" descr="Resultado de imagen para educación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0023" y="2595281"/>
            <a:ext cx="1754830" cy="17787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Gráfico 24"/>
          <p:cNvGraphicFramePr/>
          <p:nvPr>
            <p:extLst>
              <p:ext uri="{D42A27DB-BD31-4B8C-83A1-F6EECF244321}">
                <p14:modId xmlns:p14="http://schemas.microsoft.com/office/powerpoint/2010/main" val="287670449"/>
              </p:ext>
            </p:extLst>
          </p:nvPr>
        </p:nvGraphicFramePr>
        <p:xfrm>
          <a:off x="7022625" y="2954437"/>
          <a:ext cx="5331678" cy="3732297"/>
        </p:xfrm>
        <a:graphic>
          <a:graphicData uri="http://schemas.openxmlformats.org/drawingml/2006/chart">
            <c:chart xmlns:c="http://schemas.openxmlformats.org/drawingml/2006/chart" xmlns:r="http://schemas.openxmlformats.org/officeDocument/2006/relationships" r:id="rId5"/>
          </a:graphicData>
        </a:graphic>
      </p:graphicFrame>
      <p:pic>
        <p:nvPicPr>
          <p:cNvPr id="15366" name="Picture 6" descr="Resultado de imagen para money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4875" y="3720185"/>
            <a:ext cx="1764005" cy="17640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Gráfico 19"/>
          <p:cNvGraphicFramePr/>
          <p:nvPr>
            <p:extLst>
              <p:ext uri="{D42A27DB-BD31-4B8C-83A1-F6EECF244321}">
                <p14:modId xmlns:p14="http://schemas.microsoft.com/office/powerpoint/2010/main" val="2173008960"/>
              </p:ext>
            </p:extLst>
          </p:nvPr>
        </p:nvGraphicFramePr>
        <p:xfrm>
          <a:off x="3676984" y="1502050"/>
          <a:ext cx="5180909" cy="434744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415299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Resultados prueba de hipótesis</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txBox="1">
            <a:spLocks/>
          </p:cNvSpPr>
          <p:nvPr/>
        </p:nvSpPr>
        <p:spPr>
          <a:xfrm>
            <a:off x="1371600" y="1428750"/>
            <a:ext cx="10192042" cy="1584176"/>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CO" sz="2000" b="1" dirty="0" smtClean="0"/>
              <a:t>Prueba de Kolmogórov-Smirnov</a:t>
            </a:r>
            <a:endParaRPr lang="es-EC" sz="2000" b="1" dirty="0"/>
          </a:p>
        </p:txBody>
      </p:sp>
      <p:pic>
        <p:nvPicPr>
          <p:cNvPr id="3" name="Imagen 2"/>
          <p:cNvPicPr>
            <a:picLocks noChangeAspect="1"/>
          </p:cNvPicPr>
          <p:nvPr/>
        </p:nvPicPr>
        <p:blipFill>
          <a:blip r:embed="rId3"/>
          <a:stretch>
            <a:fillRect/>
          </a:stretch>
        </p:blipFill>
        <p:spPr>
          <a:xfrm>
            <a:off x="5620713" y="1353265"/>
            <a:ext cx="5942929" cy="5504735"/>
          </a:xfrm>
          <a:prstGeom prst="rect">
            <a:avLst/>
          </a:prstGeom>
        </p:spPr>
      </p:pic>
      <p:sp>
        <p:nvSpPr>
          <p:cNvPr id="9" name="Rectángulo 8"/>
          <p:cNvSpPr/>
          <p:nvPr/>
        </p:nvSpPr>
        <p:spPr>
          <a:xfrm>
            <a:off x="5620713" y="6334780"/>
            <a:ext cx="6098146" cy="523220"/>
          </a:xfrm>
          <a:prstGeom prst="rect">
            <a:avLst/>
          </a:prstGeom>
        </p:spPr>
        <p:txBody>
          <a:bodyPr wrap="square">
            <a:spAutoFit/>
          </a:bodyPr>
          <a:lstStyle/>
          <a:p>
            <a:pPr algn="just">
              <a:spcAft>
                <a:spcPts val="0"/>
              </a:spcAft>
            </a:pPr>
            <a:r>
              <a:rPr lang="es-CO" sz="1400" i="1" dirty="0">
                <a:solidFill>
                  <a:schemeClr val="tx2"/>
                </a:solidFill>
                <a:ea typeface="Calibri" panose="020F0502020204030204" pitchFamily="34" charset="0"/>
                <a:cs typeface="Times New Roman" panose="02020603050405020304" pitchFamily="18" charset="0"/>
              </a:rPr>
              <a:t>Nota</a:t>
            </a:r>
            <a:r>
              <a:rPr lang="es-CO" sz="1400" i="1" dirty="0" smtClean="0">
                <a:solidFill>
                  <a:schemeClr val="tx2"/>
                </a:solidFill>
                <a:ea typeface="Calibri" panose="020F0502020204030204" pitchFamily="34" charset="0"/>
                <a:cs typeface="Times New Roman" panose="02020603050405020304" pitchFamily="18" charset="0"/>
              </a:rPr>
              <a:t>: </a:t>
            </a:r>
            <a:r>
              <a:rPr lang="es-CO" sz="1400" dirty="0" smtClean="0">
                <a:solidFill>
                  <a:schemeClr val="tx2"/>
                </a:solidFill>
                <a:ea typeface="Calibri" panose="020F0502020204030204" pitchFamily="34" charset="0"/>
                <a:cs typeface="Times New Roman" panose="02020603050405020304" pitchFamily="18" charset="0"/>
              </a:rPr>
              <a:t>n=muestra</a:t>
            </a:r>
            <a:r>
              <a:rPr lang="es-CO" sz="1400" dirty="0">
                <a:solidFill>
                  <a:schemeClr val="tx2"/>
                </a:solidFill>
                <a:ea typeface="Times New Roman" panose="02020603050405020304" pitchFamily="18" charset="0"/>
                <a:cs typeface="Times New Roman" panose="02020603050405020304" pitchFamily="18" charset="0"/>
              </a:rPr>
              <a:t>, M=media, De=Desviación estándar, IC=Intención de compra.</a:t>
            </a:r>
            <a:r>
              <a:rPr lang="es-CO" sz="1400" i="1" dirty="0">
                <a:solidFill>
                  <a:schemeClr val="tx2"/>
                </a:solidFill>
                <a:ea typeface="Calibri" panose="020F0502020204030204" pitchFamily="34" charset="0"/>
                <a:cs typeface="Times New Roman" panose="02020603050405020304" pitchFamily="18" charset="0"/>
              </a:rPr>
              <a:t> Fuente: </a:t>
            </a:r>
            <a:r>
              <a:rPr lang="es-CO" sz="1400" dirty="0">
                <a:solidFill>
                  <a:schemeClr val="tx2"/>
                </a:solidFill>
                <a:ea typeface="Calibri" panose="020F0502020204030204" pitchFamily="34" charset="0"/>
                <a:cs typeface="Times New Roman" panose="02020603050405020304" pitchFamily="18" charset="0"/>
              </a:rPr>
              <a:t>Elaboración propia con base en resultados de encuesta.</a:t>
            </a:r>
            <a:endParaRPr lang="es-CO" sz="2800" dirty="0">
              <a:solidFill>
                <a:schemeClr val="tx2"/>
              </a:solidFill>
              <a:effectLst/>
              <a:ea typeface="Calibri" panose="020F0502020204030204" pitchFamily="34" charset="0"/>
              <a:cs typeface="Times New Roman" panose="02020603050405020304" pitchFamily="18" charset="0"/>
            </a:endParaRPr>
          </a:p>
        </p:txBody>
      </p:sp>
      <p:sp>
        <p:nvSpPr>
          <p:cNvPr id="10" name="CuadroTexto 9"/>
          <p:cNvSpPr txBox="1"/>
          <p:nvPr/>
        </p:nvSpPr>
        <p:spPr>
          <a:xfrm>
            <a:off x="1371600" y="2265736"/>
            <a:ext cx="3921617" cy="2308324"/>
          </a:xfrm>
          <a:prstGeom prst="rect">
            <a:avLst/>
          </a:prstGeom>
          <a:noFill/>
        </p:spPr>
        <p:txBody>
          <a:bodyPr wrap="square" rtlCol="0">
            <a:spAutoFit/>
          </a:bodyPr>
          <a:lstStyle/>
          <a:p>
            <a:pPr algn="ctr"/>
            <a:r>
              <a:rPr lang="es-CO" dirty="0" smtClean="0"/>
              <a:t>Esta prueba de bondad de ajuste permitió identificar que las variables de estudio no seguían una distribución normal, por lo cual las pruebas de hipótesis se realizó con pruebas no paramétricas. </a:t>
            </a:r>
          </a:p>
          <a:p>
            <a:pPr algn="ctr"/>
            <a:endParaRPr lang="es-CO" dirty="0"/>
          </a:p>
          <a:p>
            <a:pPr algn="ctr"/>
            <a:endParaRPr lang="es-CO" dirty="0"/>
          </a:p>
        </p:txBody>
      </p:sp>
      <p:sp>
        <p:nvSpPr>
          <p:cNvPr id="11" name="1 Título"/>
          <p:cNvSpPr txBox="1">
            <a:spLocks/>
          </p:cNvSpPr>
          <p:nvPr/>
        </p:nvSpPr>
        <p:spPr>
          <a:xfrm>
            <a:off x="1178417" y="4681652"/>
            <a:ext cx="82296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C" sz="3200" b="1" i="1" dirty="0" smtClean="0">
                <a:solidFill>
                  <a:schemeClr val="accent2"/>
                </a:solidFill>
              </a:rPr>
              <a:t>P valor = .000c &lt; </a:t>
            </a:r>
            <a:r>
              <a:rPr lang="es-EC" sz="3200" dirty="0" smtClean="0">
                <a:solidFill>
                  <a:schemeClr val="accent2"/>
                </a:solidFill>
              </a:rPr>
              <a:t>α </a:t>
            </a:r>
            <a:r>
              <a:rPr lang="es-EC" sz="3200" b="1" i="1" dirty="0" smtClean="0">
                <a:solidFill>
                  <a:schemeClr val="accent2"/>
                </a:solidFill>
              </a:rPr>
              <a:t>.05</a:t>
            </a:r>
            <a:endParaRPr lang="es-EC" sz="3200" b="1" i="1" dirty="0">
              <a:solidFill>
                <a:schemeClr val="accent2"/>
              </a:solidFill>
            </a:endParaRPr>
          </a:p>
        </p:txBody>
      </p:sp>
    </p:spTree>
    <p:extLst>
      <p:ext uri="{BB962C8B-B14F-4D97-AF65-F5344CB8AC3E}">
        <p14:creationId xmlns:p14="http://schemas.microsoft.com/office/powerpoint/2010/main" val="1182857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Resultados prueba de hipótesis</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txBox="1">
            <a:spLocks/>
          </p:cNvSpPr>
          <p:nvPr/>
        </p:nvSpPr>
        <p:spPr>
          <a:xfrm>
            <a:off x="1371600" y="1428750"/>
            <a:ext cx="10192042" cy="1584176"/>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CO" sz="2000"/>
              <a:t>H</a:t>
            </a:r>
            <a:r>
              <a:rPr lang="es-CO" sz="2000" baseline="-25000"/>
              <a:t>a</a:t>
            </a:r>
            <a:r>
              <a:rPr lang="es-CO" sz="2000"/>
              <a:t>1: Los atributos intrínsecos de calidad percibida mantienen una relación positiva con la intención de compra de pan integral.</a:t>
            </a:r>
            <a:endParaRPr lang="es-EC" sz="2000" dirty="0"/>
          </a:p>
        </p:txBody>
      </p:sp>
      <p:pic>
        <p:nvPicPr>
          <p:cNvPr id="3" name="Imagen 2"/>
          <p:cNvPicPr>
            <a:picLocks noChangeAspect="1"/>
          </p:cNvPicPr>
          <p:nvPr/>
        </p:nvPicPr>
        <p:blipFill rotWithShape="1">
          <a:blip r:embed="rId3"/>
          <a:srcRect l="25037" t="29598" r="4926" b="10569"/>
          <a:stretch/>
        </p:blipFill>
        <p:spPr>
          <a:xfrm>
            <a:off x="1589259" y="2064124"/>
            <a:ext cx="9756724" cy="4686300"/>
          </a:xfrm>
          <a:prstGeom prst="rect">
            <a:avLst/>
          </a:prstGeom>
        </p:spPr>
      </p:pic>
      <p:sp>
        <p:nvSpPr>
          <p:cNvPr id="5" name="Elipse 4"/>
          <p:cNvSpPr/>
          <p:nvPr/>
        </p:nvSpPr>
        <p:spPr>
          <a:xfrm>
            <a:off x="2716306" y="3271327"/>
            <a:ext cx="376518" cy="37651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Tree>
    <p:extLst>
      <p:ext uri="{BB962C8B-B14F-4D97-AF65-F5344CB8AC3E}">
        <p14:creationId xmlns:p14="http://schemas.microsoft.com/office/powerpoint/2010/main" val="3293925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Resultados prueba de hipótesis</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txBox="1">
            <a:spLocks/>
          </p:cNvSpPr>
          <p:nvPr/>
        </p:nvSpPr>
        <p:spPr>
          <a:xfrm>
            <a:off x="1371600" y="1428750"/>
            <a:ext cx="10192042" cy="1584176"/>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CO" sz="2000" dirty="0"/>
              <a:t>H</a:t>
            </a:r>
            <a:r>
              <a:rPr lang="es-CO" sz="2000" baseline="-25000" dirty="0"/>
              <a:t>a</a:t>
            </a:r>
            <a:r>
              <a:rPr lang="es-CO" sz="2000" dirty="0"/>
              <a:t>1: Los atributos intrínsecos de calidad percibida mantienen una relación positiva con la intención de compra de pan integral.</a:t>
            </a:r>
            <a:endParaRPr lang="es-EC" sz="2000" dirty="0"/>
          </a:p>
        </p:txBody>
      </p:sp>
      <p:sp>
        <p:nvSpPr>
          <p:cNvPr id="9" name="1 Título"/>
          <p:cNvSpPr txBox="1">
            <a:spLocks/>
          </p:cNvSpPr>
          <p:nvPr/>
        </p:nvSpPr>
        <p:spPr>
          <a:xfrm>
            <a:off x="2273582" y="2042662"/>
            <a:ext cx="82296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C" sz="3200" b="1" dirty="0" smtClean="0"/>
              <a:t>Rho de </a:t>
            </a:r>
            <a:r>
              <a:rPr lang="es-EC" sz="3200" b="1" dirty="0" err="1" smtClean="0"/>
              <a:t>Spearman</a:t>
            </a:r>
            <a:endParaRPr lang="es-EC" sz="3200" b="1" dirty="0"/>
          </a:p>
        </p:txBody>
      </p:sp>
      <p:sp>
        <p:nvSpPr>
          <p:cNvPr id="10" name="1 Título"/>
          <p:cNvSpPr txBox="1">
            <a:spLocks/>
          </p:cNvSpPr>
          <p:nvPr/>
        </p:nvSpPr>
        <p:spPr>
          <a:xfrm>
            <a:off x="6796336" y="2122562"/>
            <a:ext cx="4176464"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1800" i="1" dirty="0" err="1"/>
              <a:t>r</a:t>
            </a:r>
            <a:r>
              <a:rPr lang="es-CO" sz="1800" i="1" baseline="-25000" dirty="0" err="1"/>
              <a:t>s</a:t>
            </a:r>
            <a:r>
              <a:rPr lang="es-CO" sz="1800" i="1" dirty="0"/>
              <a:t>=0.33, p</a:t>
            </a:r>
            <a:r>
              <a:rPr lang="es-CO" sz="1800" dirty="0"/>
              <a:t> </a:t>
            </a:r>
            <a:r>
              <a:rPr lang="es-CO" sz="1800" i="1" dirty="0"/>
              <a:t>=.514&gt;  .05</a:t>
            </a:r>
            <a:endParaRPr lang="es-EC" sz="1800" b="1" dirty="0"/>
          </a:p>
        </p:txBody>
      </p:sp>
      <p:sp>
        <p:nvSpPr>
          <p:cNvPr id="11" name="2 Marcador de contenido"/>
          <p:cNvSpPr>
            <a:spLocks noGrp="1"/>
          </p:cNvSpPr>
          <p:nvPr>
            <p:ph idx="1"/>
          </p:nvPr>
        </p:nvSpPr>
        <p:spPr>
          <a:xfrm>
            <a:off x="1371600" y="3012926"/>
            <a:ext cx="9601200" cy="3312368"/>
          </a:xfrm>
        </p:spPr>
        <p:txBody>
          <a:bodyPr>
            <a:normAutofit/>
          </a:bodyPr>
          <a:lstStyle/>
          <a:p>
            <a:r>
              <a:rPr lang="es-EC" dirty="0" smtClean="0"/>
              <a:t>Se rechaza </a:t>
            </a:r>
            <a:r>
              <a:rPr lang="es-CO" dirty="0" smtClean="0"/>
              <a:t>H</a:t>
            </a:r>
            <a:r>
              <a:rPr lang="es-CO" baseline="-25000" dirty="0" smtClean="0"/>
              <a:t>a</a:t>
            </a:r>
            <a:r>
              <a:rPr lang="es-CO" dirty="0" smtClean="0"/>
              <a:t>1</a:t>
            </a:r>
          </a:p>
          <a:p>
            <a:r>
              <a:rPr lang="es-CO" dirty="0" smtClean="0"/>
              <a:t>Los factores de la variable de atributos intrínsecos </a:t>
            </a:r>
            <a:r>
              <a:rPr lang="es-CO" b="1" i="1" dirty="0"/>
              <a:t>moteado</a:t>
            </a:r>
            <a:r>
              <a:rPr lang="es-CO" i="1" dirty="0"/>
              <a:t> (</a:t>
            </a:r>
            <a:r>
              <a:rPr lang="es-CO" i="1" dirty="0" err="1"/>
              <a:t>rs</a:t>
            </a:r>
            <a:r>
              <a:rPr lang="es-CO" i="1" dirty="0"/>
              <a:t>=.203, p =.000 &lt;  .01</a:t>
            </a:r>
            <a:r>
              <a:rPr lang="es-CO" i="1" dirty="0" smtClean="0"/>
              <a:t>),</a:t>
            </a:r>
            <a:r>
              <a:rPr lang="es-CO" b="1" dirty="0"/>
              <a:t> corteza suave</a:t>
            </a:r>
            <a:r>
              <a:rPr lang="es-CO" dirty="0"/>
              <a:t> </a:t>
            </a:r>
            <a:r>
              <a:rPr lang="es-CO" i="1" dirty="0"/>
              <a:t>(</a:t>
            </a:r>
            <a:r>
              <a:rPr lang="es-CO" i="1" dirty="0" err="1"/>
              <a:t>rs</a:t>
            </a:r>
            <a:r>
              <a:rPr lang="es-CO" i="1" dirty="0"/>
              <a:t>=0.121, p =.018&lt; .05</a:t>
            </a:r>
            <a:r>
              <a:rPr lang="es-CO" i="1" dirty="0" smtClean="0"/>
              <a:t>) y </a:t>
            </a:r>
            <a:r>
              <a:rPr lang="es-CO" b="1" i="1" dirty="0" smtClean="0"/>
              <a:t>granulado</a:t>
            </a:r>
            <a:r>
              <a:rPr lang="es-CO" dirty="0" smtClean="0"/>
              <a:t> </a:t>
            </a:r>
            <a:r>
              <a:rPr lang="es-CO" dirty="0"/>
              <a:t>(</a:t>
            </a:r>
            <a:r>
              <a:rPr lang="es-CO" dirty="0" err="1"/>
              <a:t>rs</a:t>
            </a:r>
            <a:r>
              <a:rPr lang="es-CO" dirty="0"/>
              <a:t>=0.150, p =.003&lt;  .05) </a:t>
            </a:r>
            <a:r>
              <a:rPr lang="es-CO" dirty="0" smtClean="0"/>
              <a:t>presentan una correlación lineal estadísticamente significativa, baja y directamente proporcional respecto a la intención de compra de pan integral.</a:t>
            </a:r>
          </a:p>
          <a:p>
            <a:endParaRPr lang="es-CO" dirty="0" smtClean="0"/>
          </a:p>
          <a:p>
            <a:r>
              <a:rPr lang="es-CO" dirty="0" smtClean="0"/>
              <a:t>Los sabores de sabor </a:t>
            </a:r>
            <a:r>
              <a:rPr lang="es-CO" b="1" i="1" dirty="0"/>
              <a:t>agrio</a:t>
            </a:r>
            <a:r>
              <a:rPr lang="es-CO" i="1" dirty="0"/>
              <a:t> </a:t>
            </a:r>
            <a:r>
              <a:rPr lang="es-CO" dirty="0"/>
              <a:t>(</a:t>
            </a:r>
            <a:r>
              <a:rPr lang="es-CO" dirty="0" err="1"/>
              <a:t>rs</a:t>
            </a:r>
            <a:r>
              <a:rPr lang="es-CO" dirty="0"/>
              <a:t>= -.205, p =.000&lt;  .05</a:t>
            </a:r>
            <a:r>
              <a:rPr lang="es-CO" dirty="0" smtClean="0"/>
              <a:t>) y </a:t>
            </a:r>
            <a:r>
              <a:rPr lang="es-CO" i="1" dirty="0"/>
              <a:t>sabor </a:t>
            </a:r>
            <a:r>
              <a:rPr lang="es-CO" b="1" i="1" dirty="0"/>
              <a:t>amargo </a:t>
            </a:r>
            <a:r>
              <a:rPr lang="es-CO" i="1" dirty="0"/>
              <a:t>(</a:t>
            </a:r>
            <a:r>
              <a:rPr lang="es-CO" i="1" dirty="0" err="1"/>
              <a:t>rs</a:t>
            </a:r>
            <a:r>
              <a:rPr lang="es-CO" i="1" dirty="0"/>
              <a:t>= -.138, p =.007&lt; .05</a:t>
            </a:r>
            <a:r>
              <a:rPr lang="es-CO" i="1" dirty="0" smtClean="0"/>
              <a:t>) </a:t>
            </a:r>
            <a:r>
              <a:rPr lang="es-CO" dirty="0" smtClean="0"/>
              <a:t>presentan una correlación lineal estadísticamente significativa, baja e inversamente proporcional respecto a la intención de compra de pan integral.</a:t>
            </a:r>
            <a:endParaRPr lang="es-EC" dirty="0" smtClean="0"/>
          </a:p>
        </p:txBody>
      </p:sp>
    </p:spTree>
    <p:extLst>
      <p:ext uri="{BB962C8B-B14F-4D97-AF65-F5344CB8AC3E}">
        <p14:creationId xmlns:p14="http://schemas.microsoft.com/office/powerpoint/2010/main" val="25569500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Resultados pruebas de hipótesis</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687775" y="1092554"/>
            <a:ext cx="5185744" cy="1095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1 Título"/>
          <p:cNvSpPr txBox="1">
            <a:spLocks/>
          </p:cNvSpPr>
          <p:nvPr/>
        </p:nvSpPr>
        <p:spPr>
          <a:xfrm>
            <a:off x="1371600" y="1358608"/>
            <a:ext cx="9829800" cy="1584176"/>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CO" sz="2000" dirty="0" smtClean="0"/>
              <a:t>H</a:t>
            </a:r>
            <a:r>
              <a:rPr lang="es-CO" sz="2000" baseline="-25000" dirty="0" smtClean="0"/>
              <a:t>a</a:t>
            </a:r>
            <a:r>
              <a:rPr lang="es-CO" sz="2000" dirty="0" smtClean="0"/>
              <a:t>2: Existen diferencias significativas entre la influencia de los atributos intrínsecos con respecto al sexo (mujeres = 233, hombres = 151).</a:t>
            </a:r>
            <a:endParaRPr lang="es-EC" sz="2000" dirty="0"/>
          </a:p>
        </p:txBody>
      </p:sp>
      <p:pic>
        <p:nvPicPr>
          <p:cNvPr id="10" name="Imagen 9"/>
          <p:cNvPicPr>
            <a:picLocks noChangeAspect="1"/>
          </p:cNvPicPr>
          <p:nvPr/>
        </p:nvPicPr>
        <p:blipFill rotWithShape="1">
          <a:blip r:embed="rId3"/>
          <a:srcRect l="38934" t="26067" r="18162" b="27047"/>
          <a:stretch/>
        </p:blipFill>
        <p:spPr>
          <a:xfrm>
            <a:off x="2393576" y="2062456"/>
            <a:ext cx="7564546" cy="4647626"/>
          </a:xfrm>
          <a:prstGeom prst="rect">
            <a:avLst/>
          </a:prstGeom>
        </p:spPr>
      </p:pic>
      <p:sp>
        <p:nvSpPr>
          <p:cNvPr id="11" name="Elipse 10"/>
          <p:cNvSpPr/>
          <p:nvPr/>
        </p:nvSpPr>
        <p:spPr>
          <a:xfrm>
            <a:off x="9533965" y="3450232"/>
            <a:ext cx="424157" cy="40341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Tree>
    <p:extLst>
      <p:ext uri="{BB962C8B-B14F-4D97-AF65-F5344CB8AC3E}">
        <p14:creationId xmlns:p14="http://schemas.microsoft.com/office/powerpoint/2010/main" val="2144542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Resultados pruebas de hipótesis</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687775" y="1092554"/>
            <a:ext cx="5185744" cy="1095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1 Título"/>
          <p:cNvSpPr txBox="1">
            <a:spLocks/>
          </p:cNvSpPr>
          <p:nvPr/>
        </p:nvSpPr>
        <p:spPr>
          <a:xfrm>
            <a:off x="1371600" y="1358608"/>
            <a:ext cx="9829800" cy="1584176"/>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CO" sz="2000" dirty="0" smtClean="0"/>
              <a:t>H</a:t>
            </a:r>
            <a:r>
              <a:rPr lang="es-CO" sz="2000" baseline="-25000" dirty="0" smtClean="0"/>
              <a:t>a</a:t>
            </a:r>
            <a:r>
              <a:rPr lang="es-CO" sz="2000" dirty="0" smtClean="0"/>
              <a:t>2: Existen diferencias significativas entre la influencia de los atributos intrínsecos con respecto al sexo (mujeres = 233, hombres = 151).</a:t>
            </a:r>
            <a:endParaRPr lang="es-EC" sz="2000" dirty="0"/>
          </a:p>
        </p:txBody>
      </p:sp>
      <p:sp>
        <p:nvSpPr>
          <p:cNvPr id="7" name="2 Marcador de contenido"/>
          <p:cNvSpPr>
            <a:spLocks noGrp="1"/>
          </p:cNvSpPr>
          <p:nvPr>
            <p:ph idx="1"/>
          </p:nvPr>
        </p:nvSpPr>
        <p:spPr>
          <a:xfrm>
            <a:off x="2157509" y="3445866"/>
            <a:ext cx="8229600" cy="2664296"/>
          </a:xfrm>
        </p:spPr>
        <p:txBody>
          <a:bodyPr>
            <a:normAutofit/>
          </a:bodyPr>
          <a:lstStyle/>
          <a:p>
            <a:r>
              <a:rPr lang="es-EC" dirty="0" smtClean="0"/>
              <a:t>Se acepta </a:t>
            </a:r>
            <a:r>
              <a:rPr lang="es-CO" dirty="0" smtClean="0"/>
              <a:t>H</a:t>
            </a:r>
            <a:r>
              <a:rPr lang="es-CO" baseline="-25000" dirty="0" smtClean="0"/>
              <a:t>a</a:t>
            </a:r>
            <a:r>
              <a:rPr lang="es-CO" dirty="0" smtClean="0"/>
              <a:t>2</a:t>
            </a:r>
          </a:p>
          <a:p>
            <a:r>
              <a:rPr lang="es-CO" dirty="0" smtClean="0"/>
              <a:t>Se </a:t>
            </a:r>
            <a:r>
              <a:rPr lang="es-CO" dirty="0"/>
              <a:t>evidencia que el rango promedio de los hombres (208.42) es mayor al de las mujeres (182.18</a:t>
            </a:r>
            <a:r>
              <a:rPr lang="es-CO" dirty="0" smtClean="0"/>
              <a:t>).</a:t>
            </a:r>
            <a:endParaRPr lang="es-EC" dirty="0" smtClean="0"/>
          </a:p>
        </p:txBody>
      </p:sp>
      <p:sp>
        <p:nvSpPr>
          <p:cNvPr id="8" name="1 Título"/>
          <p:cNvSpPr txBox="1">
            <a:spLocks/>
          </p:cNvSpPr>
          <p:nvPr/>
        </p:nvSpPr>
        <p:spPr>
          <a:xfrm>
            <a:off x="2157509" y="2437754"/>
            <a:ext cx="3748781"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3200" b="1" dirty="0"/>
              <a:t>U de Mann-</a:t>
            </a:r>
            <a:r>
              <a:rPr lang="es-CO" sz="3200" b="1" dirty="0" err="1"/>
              <a:t>Whitney</a:t>
            </a:r>
            <a:endParaRPr lang="es-EC" sz="3200" b="1" dirty="0"/>
          </a:p>
        </p:txBody>
      </p:sp>
      <p:sp>
        <p:nvSpPr>
          <p:cNvPr id="9" name="1 Título"/>
          <p:cNvSpPr txBox="1">
            <a:spLocks/>
          </p:cNvSpPr>
          <p:nvPr/>
        </p:nvSpPr>
        <p:spPr>
          <a:xfrm>
            <a:off x="5834282" y="2437754"/>
            <a:ext cx="4176464"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1800" dirty="0"/>
              <a:t>U de Mann-</a:t>
            </a:r>
            <a:r>
              <a:rPr lang="es-CO" sz="1800" dirty="0" err="1"/>
              <a:t>Whitney</a:t>
            </a:r>
            <a:r>
              <a:rPr lang="es-CO" sz="1800" dirty="0"/>
              <a:t> = 15187.00, N = 384, z = -2.267, p = .023 &lt; .05</a:t>
            </a:r>
            <a:endParaRPr lang="es-EC" sz="1800" b="1" dirty="0"/>
          </a:p>
        </p:txBody>
      </p:sp>
    </p:spTree>
    <p:extLst>
      <p:ext uri="{BB962C8B-B14F-4D97-AF65-F5344CB8AC3E}">
        <p14:creationId xmlns:p14="http://schemas.microsoft.com/office/powerpoint/2010/main" val="380983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Resultados pruebas de hipótesis</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687775" y="1092554"/>
            <a:ext cx="5185744" cy="1095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1 Título"/>
          <p:cNvSpPr txBox="1">
            <a:spLocks/>
          </p:cNvSpPr>
          <p:nvPr/>
        </p:nvSpPr>
        <p:spPr>
          <a:xfrm>
            <a:off x="1687774" y="1290709"/>
            <a:ext cx="9285025" cy="1584176"/>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2000" dirty="0" smtClean="0"/>
              <a:t>H</a:t>
            </a:r>
            <a:r>
              <a:rPr lang="es-EC" sz="2000" baseline="-25000" dirty="0" smtClean="0"/>
              <a:t>a</a:t>
            </a:r>
            <a:r>
              <a:rPr lang="es-EC" sz="2000" dirty="0" smtClean="0"/>
              <a:t>3: Existen diferencias significativas entre la intención de compra con respecto al sexo.</a:t>
            </a:r>
            <a:endParaRPr lang="es-EC" sz="2000" dirty="0"/>
          </a:p>
        </p:txBody>
      </p:sp>
      <p:pic>
        <p:nvPicPr>
          <p:cNvPr id="3" name="Imagen 2"/>
          <p:cNvPicPr>
            <a:picLocks noChangeAspect="1"/>
          </p:cNvPicPr>
          <p:nvPr/>
        </p:nvPicPr>
        <p:blipFill rotWithShape="1">
          <a:blip r:embed="rId3"/>
          <a:srcRect l="39155" t="27244" r="18492" b="35875"/>
          <a:stretch/>
        </p:blipFill>
        <p:spPr>
          <a:xfrm>
            <a:off x="1904684" y="2082797"/>
            <a:ext cx="8851203" cy="4333402"/>
          </a:xfrm>
          <a:prstGeom prst="rect">
            <a:avLst/>
          </a:prstGeom>
        </p:spPr>
      </p:pic>
      <p:sp>
        <p:nvSpPr>
          <p:cNvPr id="7" name="Elipse 6"/>
          <p:cNvSpPr/>
          <p:nvPr/>
        </p:nvSpPr>
        <p:spPr>
          <a:xfrm>
            <a:off x="9787437" y="3406253"/>
            <a:ext cx="564776" cy="52144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Tree>
    <p:extLst>
      <p:ext uri="{BB962C8B-B14F-4D97-AF65-F5344CB8AC3E}">
        <p14:creationId xmlns:p14="http://schemas.microsoft.com/office/powerpoint/2010/main" val="1582128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Introducción</a:t>
            </a:r>
            <a:endParaRPr lang="es-CO" dirty="0"/>
          </a:p>
        </p:txBody>
      </p:sp>
      <p:sp>
        <p:nvSpPr>
          <p:cNvPr id="3" name="Marcador de contenido 2"/>
          <p:cNvSpPr>
            <a:spLocks noGrp="1"/>
          </p:cNvSpPr>
          <p:nvPr>
            <p:ph idx="1"/>
          </p:nvPr>
        </p:nvSpPr>
        <p:spPr>
          <a:xfrm>
            <a:off x="5084839" y="4586449"/>
            <a:ext cx="3059723" cy="1174652"/>
          </a:xfrm>
        </p:spPr>
        <p:txBody>
          <a:bodyPr>
            <a:normAutofit/>
          </a:bodyPr>
          <a:lstStyle/>
          <a:p>
            <a:pPr marL="0" indent="0" algn="ctr">
              <a:buNone/>
            </a:pPr>
            <a:r>
              <a:rPr lang="es-CO" sz="1800" dirty="0" smtClean="0"/>
              <a:t>Establecimientos dedicados a la elaboración de productos de panadería y afines en Quito (INEC, 2013)</a:t>
            </a:r>
            <a:r>
              <a:rPr lang="es-CO" sz="1800" baseline="30000" dirty="0" smtClean="0"/>
              <a:t>1</a:t>
            </a:r>
            <a:endParaRPr lang="es-CO" sz="1800" baseline="30000" dirty="0"/>
          </a:p>
        </p:txBody>
      </p:sp>
      <p:pic>
        <p:nvPicPr>
          <p:cNvPr id="4098" name="Picture 2" descr="Resultado de imagen para bakery cartoon .png"/>
          <p:cNvPicPr>
            <a:picLocks noChangeAspect="1" noChangeArrowheads="1"/>
          </p:cNvPicPr>
          <p:nvPr/>
        </p:nvPicPr>
        <p:blipFill rotWithShape="1">
          <a:blip r:embed="rId2">
            <a:extLst>
              <a:ext uri="{28A0092B-C50C-407E-A947-70E740481C1C}">
                <a14:useLocalDpi xmlns:a14="http://schemas.microsoft.com/office/drawing/2010/main" val="0"/>
              </a:ext>
            </a:extLst>
          </a:blip>
          <a:srcRect l="15086" t="9939" r="15551" b="25416"/>
          <a:stretch/>
        </p:blipFill>
        <p:spPr bwMode="auto">
          <a:xfrm>
            <a:off x="8102995" y="3003451"/>
            <a:ext cx="4135903" cy="385454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5548446" y="3591861"/>
            <a:ext cx="2132507" cy="923330"/>
          </a:xfrm>
          <a:prstGeom prst="rect">
            <a:avLst/>
          </a:prstGeom>
          <a:noFill/>
        </p:spPr>
        <p:txBody>
          <a:bodyPr wrap="none" lIns="91440" tIns="45720" rIns="91440" bIns="45720">
            <a:spAutoFit/>
          </a:bodyPr>
          <a:lstStyle/>
          <a:p>
            <a:pPr algn="ctr"/>
            <a:r>
              <a:rPr lang="es-ES" sz="5400" b="1" cap="none" spc="0" dirty="0" smtClean="0">
                <a:ln w="6600">
                  <a:solidFill>
                    <a:schemeClr val="accent2"/>
                  </a:solidFill>
                  <a:prstDash val="solid"/>
                </a:ln>
                <a:solidFill>
                  <a:srgbClr val="FFFFFF"/>
                </a:solidFill>
                <a:effectLst>
                  <a:outerShdw dist="38100" dir="2700000" algn="tl" rotWithShape="0">
                    <a:schemeClr val="accent2"/>
                  </a:outerShdw>
                </a:effectLst>
              </a:rPr>
              <a:t>1 281 </a:t>
            </a:r>
          </a:p>
        </p:txBody>
      </p:sp>
      <p:sp>
        <p:nvSpPr>
          <p:cNvPr id="5" name="CuadroTexto 4"/>
          <p:cNvSpPr txBox="1"/>
          <p:nvPr/>
        </p:nvSpPr>
        <p:spPr>
          <a:xfrm>
            <a:off x="761465" y="6197601"/>
            <a:ext cx="7355594" cy="646331"/>
          </a:xfrm>
          <a:prstGeom prst="rect">
            <a:avLst/>
          </a:prstGeom>
          <a:noFill/>
        </p:spPr>
        <p:txBody>
          <a:bodyPr wrap="square" rtlCol="0">
            <a:spAutoFit/>
          </a:bodyPr>
          <a:lstStyle/>
          <a:p>
            <a:r>
              <a:rPr lang="es-CO" sz="1200" dirty="0" smtClean="0"/>
              <a:t>1. Censo Económico 2010. Instituto Nacional de Estadísticas y Censos, 23 de septiembre 2013. Recuperado de Twitter: @</a:t>
            </a:r>
            <a:r>
              <a:rPr lang="es-CO" sz="1200" dirty="0" err="1" smtClean="0"/>
              <a:t>Ecuadorencifras</a:t>
            </a:r>
            <a:r>
              <a:rPr lang="es-CO" sz="1200" dirty="0" smtClean="0"/>
              <a:t> por INEC. </a:t>
            </a:r>
            <a:r>
              <a:rPr lang="es-CO" sz="1200" dirty="0"/>
              <a:t>Disponible en: </a:t>
            </a:r>
            <a:r>
              <a:rPr lang="es-CO" sz="1200" dirty="0">
                <a:hlinkClick r:id="rId3"/>
              </a:rPr>
              <a:t>https://</a:t>
            </a:r>
            <a:r>
              <a:rPr lang="es-CO" sz="1200" dirty="0" smtClean="0">
                <a:hlinkClick r:id="rId3"/>
              </a:rPr>
              <a:t>twitter.com/ecuadorencifras/status/381061364040466433</a:t>
            </a:r>
            <a:endParaRPr lang="es-CO" sz="1200" dirty="0"/>
          </a:p>
        </p:txBody>
      </p:sp>
      <p:sp>
        <p:nvSpPr>
          <p:cNvPr id="7" name="Rectángulo 6"/>
          <p:cNvSpPr/>
          <p:nvPr/>
        </p:nvSpPr>
        <p:spPr>
          <a:xfrm>
            <a:off x="5822368" y="1463918"/>
            <a:ext cx="1584666" cy="923330"/>
          </a:xfrm>
          <a:prstGeom prst="rect">
            <a:avLst/>
          </a:prstGeom>
          <a:noFill/>
        </p:spPr>
        <p:txBody>
          <a:bodyPr wrap="none" lIns="91440" tIns="45720" rIns="91440" bIns="45720">
            <a:spAutoFit/>
          </a:bodyPr>
          <a:lstStyle/>
          <a:p>
            <a:pPr algn="ctr"/>
            <a:r>
              <a:rPr lang="es-ES" sz="5400" b="1" dirty="0" smtClean="0">
                <a:ln w="6600">
                  <a:solidFill>
                    <a:schemeClr val="accent2"/>
                  </a:solidFill>
                  <a:prstDash val="solid"/>
                </a:ln>
                <a:solidFill>
                  <a:srgbClr val="FFFFFF"/>
                </a:solidFill>
                <a:effectLst>
                  <a:outerShdw dist="38100" dir="2700000" algn="tl" rotWithShape="0">
                    <a:schemeClr val="accent2"/>
                  </a:outerShdw>
                </a:effectLst>
              </a:rPr>
              <a:t>384</a:t>
            </a:r>
            <a:r>
              <a:rPr lang="es-ES" sz="5400" b="1" cap="none" spc="0" dirty="0" smtClean="0">
                <a:ln w="6600">
                  <a:solidFill>
                    <a:schemeClr val="accent2"/>
                  </a:solidFill>
                  <a:prstDash val="solid"/>
                </a:ln>
                <a:solidFill>
                  <a:srgbClr val="FFFFFF"/>
                </a:solidFill>
                <a:effectLst>
                  <a:outerShdw dist="38100" dir="2700000" algn="tl" rotWithShape="0">
                    <a:schemeClr val="accent2"/>
                  </a:outerShdw>
                </a:effectLst>
              </a:rPr>
              <a:t> </a:t>
            </a:r>
          </a:p>
        </p:txBody>
      </p:sp>
      <p:sp>
        <p:nvSpPr>
          <p:cNvPr id="8" name="Marcador de contenido 2"/>
          <p:cNvSpPr txBox="1">
            <a:spLocks/>
          </p:cNvSpPr>
          <p:nvPr/>
        </p:nvSpPr>
        <p:spPr>
          <a:xfrm>
            <a:off x="5084839" y="2314898"/>
            <a:ext cx="3059723" cy="1174652"/>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es-CO" sz="1800" dirty="0" smtClean="0"/>
              <a:t>Consumidores de pan integral participaron en el estudio</a:t>
            </a:r>
            <a:endParaRPr lang="es-CO" sz="1800" baseline="30000" dirty="0"/>
          </a:p>
        </p:txBody>
      </p:sp>
      <p:sp>
        <p:nvSpPr>
          <p:cNvPr id="9" name="Rectángulo 8"/>
          <p:cNvSpPr/>
          <p:nvPr/>
        </p:nvSpPr>
        <p:spPr>
          <a:xfrm>
            <a:off x="2660841" y="3591861"/>
            <a:ext cx="764953" cy="923330"/>
          </a:xfrm>
          <a:prstGeom prst="rect">
            <a:avLst/>
          </a:prstGeom>
          <a:noFill/>
        </p:spPr>
        <p:txBody>
          <a:bodyPr wrap="none" lIns="91440" tIns="45720" rIns="91440" bIns="45720">
            <a:spAutoFit/>
          </a:bodyPr>
          <a:lstStyle/>
          <a:p>
            <a:pPr algn="ctr"/>
            <a:r>
              <a:rPr lang="es-ES" sz="5400" b="1" dirty="0" smtClean="0">
                <a:ln w="6600">
                  <a:solidFill>
                    <a:schemeClr val="accent2"/>
                  </a:solidFill>
                  <a:prstDash val="solid"/>
                </a:ln>
                <a:solidFill>
                  <a:srgbClr val="FFFFFF"/>
                </a:solidFill>
                <a:effectLst>
                  <a:outerShdw dist="38100" dir="2700000" algn="tl" rotWithShape="0">
                    <a:schemeClr val="accent2"/>
                  </a:outerShdw>
                </a:effectLst>
              </a:rPr>
              <a:t>5</a:t>
            </a:r>
            <a:r>
              <a:rPr lang="es-ES" sz="5400" b="1" cap="none" spc="0" dirty="0" smtClean="0">
                <a:ln w="6600">
                  <a:solidFill>
                    <a:schemeClr val="accent2"/>
                  </a:solidFill>
                  <a:prstDash val="solid"/>
                </a:ln>
                <a:solidFill>
                  <a:srgbClr val="FFFFFF"/>
                </a:solidFill>
                <a:effectLst>
                  <a:outerShdw dist="38100" dir="2700000" algn="tl" rotWithShape="0">
                    <a:schemeClr val="accent2"/>
                  </a:outerShdw>
                </a:effectLst>
              </a:rPr>
              <a:t> </a:t>
            </a:r>
          </a:p>
        </p:txBody>
      </p:sp>
      <p:sp>
        <p:nvSpPr>
          <p:cNvPr id="10" name="Marcador de contenido 2"/>
          <p:cNvSpPr txBox="1">
            <a:spLocks/>
          </p:cNvSpPr>
          <p:nvPr/>
        </p:nvSpPr>
        <p:spPr>
          <a:xfrm>
            <a:off x="1513455" y="4521582"/>
            <a:ext cx="3059723" cy="1174652"/>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es-CO" sz="1800" dirty="0" smtClean="0"/>
              <a:t>Administraciones zonales urbanas del Distrito Metropolitano de Quito</a:t>
            </a:r>
            <a:endParaRPr lang="es-CO" sz="1800" baseline="30000" dirty="0"/>
          </a:p>
        </p:txBody>
      </p:sp>
      <p:sp>
        <p:nvSpPr>
          <p:cNvPr id="11" name="Rectángulo 10"/>
          <p:cNvSpPr/>
          <p:nvPr/>
        </p:nvSpPr>
        <p:spPr>
          <a:xfrm>
            <a:off x="1806267" y="1463918"/>
            <a:ext cx="2766911" cy="923330"/>
          </a:xfrm>
          <a:prstGeom prst="rect">
            <a:avLst/>
          </a:prstGeom>
          <a:noFill/>
        </p:spPr>
        <p:txBody>
          <a:bodyPr wrap="none" lIns="91440" tIns="45720" rIns="91440" bIns="45720">
            <a:spAutoFit/>
          </a:bodyPr>
          <a:lstStyle/>
          <a:p>
            <a:pPr algn="ctr"/>
            <a:r>
              <a:rPr lang="es-ES" sz="5400" b="1" dirty="0" smtClean="0">
                <a:ln w="6600">
                  <a:solidFill>
                    <a:schemeClr val="accent2"/>
                  </a:solidFill>
                  <a:prstDash val="solid"/>
                </a:ln>
                <a:solidFill>
                  <a:srgbClr val="FFFFFF"/>
                </a:solidFill>
                <a:effectLst>
                  <a:outerShdw dist="38100" dir="2700000" algn="tl" rotWithShape="0">
                    <a:schemeClr val="accent2"/>
                  </a:outerShdw>
                </a:effectLst>
              </a:rPr>
              <a:t>Enfoque</a:t>
            </a:r>
            <a:r>
              <a:rPr lang="es-ES" sz="5400" b="1" cap="none" spc="0" dirty="0" smtClean="0">
                <a:ln w="6600">
                  <a:solidFill>
                    <a:schemeClr val="accent2"/>
                  </a:solidFill>
                  <a:prstDash val="solid"/>
                </a:ln>
                <a:solidFill>
                  <a:srgbClr val="FFFFFF"/>
                </a:solidFill>
                <a:effectLst>
                  <a:outerShdw dist="38100" dir="2700000" algn="tl" rotWithShape="0">
                    <a:schemeClr val="accent2"/>
                  </a:outerShdw>
                </a:effectLst>
              </a:rPr>
              <a:t> </a:t>
            </a:r>
          </a:p>
        </p:txBody>
      </p:sp>
      <p:sp>
        <p:nvSpPr>
          <p:cNvPr id="12" name="Marcador de contenido 2"/>
          <p:cNvSpPr txBox="1">
            <a:spLocks/>
          </p:cNvSpPr>
          <p:nvPr/>
        </p:nvSpPr>
        <p:spPr>
          <a:xfrm>
            <a:off x="1629412" y="2399228"/>
            <a:ext cx="3059723" cy="1174652"/>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es-CO" sz="1800" dirty="0" smtClean="0"/>
              <a:t>Cuantitativo con aplicación de encuesta estructurada.</a:t>
            </a:r>
            <a:endParaRPr lang="es-CO" sz="1800" baseline="30000" dirty="0"/>
          </a:p>
        </p:txBody>
      </p:sp>
      <p:pic>
        <p:nvPicPr>
          <p:cNvPr id="13" name="Picture 2" descr="Resultado de imagen para esp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5215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Resultados pruebas de hipótesis</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687775" y="1092554"/>
            <a:ext cx="5185744" cy="1095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1 Título"/>
          <p:cNvSpPr txBox="1">
            <a:spLocks/>
          </p:cNvSpPr>
          <p:nvPr/>
        </p:nvSpPr>
        <p:spPr>
          <a:xfrm>
            <a:off x="1687774" y="1290709"/>
            <a:ext cx="9285025" cy="1584176"/>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2000" dirty="0" smtClean="0"/>
              <a:t>H</a:t>
            </a:r>
            <a:r>
              <a:rPr lang="es-EC" sz="2000" baseline="-25000" dirty="0" smtClean="0"/>
              <a:t>a</a:t>
            </a:r>
            <a:r>
              <a:rPr lang="es-EC" sz="2000" dirty="0" smtClean="0"/>
              <a:t>3: Existen diferencias significativas entre la intención de compra con respecto al sexo.</a:t>
            </a:r>
            <a:endParaRPr lang="es-EC" sz="2000" dirty="0"/>
          </a:p>
        </p:txBody>
      </p:sp>
      <p:sp>
        <p:nvSpPr>
          <p:cNvPr id="7" name="2 Marcador de contenido"/>
          <p:cNvSpPr>
            <a:spLocks noGrp="1"/>
          </p:cNvSpPr>
          <p:nvPr>
            <p:ph idx="1"/>
          </p:nvPr>
        </p:nvSpPr>
        <p:spPr>
          <a:xfrm>
            <a:off x="2224743" y="3377967"/>
            <a:ext cx="8229600" cy="2664296"/>
          </a:xfrm>
        </p:spPr>
        <p:txBody>
          <a:bodyPr>
            <a:normAutofit/>
          </a:bodyPr>
          <a:lstStyle/>
          <a:p>
            <a:r>
              <a:rPr lang="es-CO" dirty="0"/>
              <a:t>Se acepta </a:t>
            </a:r>
            <a:r>
              <a:rPr lang="es-CO" dirty="0" smtClean="0"/>
              <a:t>H</a:t>
            </a:r>
            <a:r>
              <a:rPr lang="es-CO" baseline="-25000" dirty="0" smtClean="0"/>
              <a:t>a</a:t>
            </a:r>
            <a:r>
              <a:rPr lang="es-CO" dirty="0" smtClean="0"/>
              <a:t>3</a:t>
            </a:r>
          </a:p>
          <a:p>
            <a:r>
              <a:rPr lang="es-CO" dirty="0" smtClean="0"/>
              <a:t>El </a:t>
            </a:r>
            <a:r>
              <a:rPr lang="es-CO" dirty="0"/>
              <a:t>mayor rango promedio pertenece a las mujeres (206.07) lo que permitió inferir que ellas presentan una mayor intención de comprar pan integral respecto de los hombres (171.56)</a:t>
            </a:r>
            <a:endParaRPr lang="es-CO" dirty="0" smtClean="0"/>
          </a:p>
          <a:p>
            <a:endParaRPr lang="es-CO" dirty="0" smtClean="0"/>
          </a:p>
          <a:p>
            <a:endParaRPr lang="es-EC" dirty="0" smtClean="0"/>
          </a:p>
        </p:txBody>
      </p:sp>
      <p:sp>
        <p:nvSpPr>
          <p:cNvPr id="8" name="1 Título"/>
          <p:cNvSpPr txBox="1">
            <a:spLocks/>
          </p:cNvSpPr>
          <p:nvPr/>
        </p:nvSpPr>
        <p:spPr>
          <a:xfrm>
            <a:off x="2224743" y="2369855"/>
            <a:ext cx="3676773"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3200" b="1" dirty="0"/>
              <a:t>U de Mann-</a:t>
            </a:r>
            <a:r>
              <a:rPr lang="es-CO" sz="3200" b="1" dirty="0" err="1"/>
              <a:t>Whitney</a:t>
            </a:r>
            <a:endParaRPr lang="es-EC" sz="3200" b="1" dirty="0"/>
          </a:p>
        </p:txBody>
      </p:sp>
      <p:sp>
        <p:nvSpPr>
          <p:cNvPr id="9" name="1 Título"/>
          <p:cNvSpPr txBox="1">
            <a:spLocks/>
          </p:cNvSpPr>
          <p:nvPr/>
        </p:nvSpPr>
        <p:spPr>
          <a:xfrm>
            <a:off x="5901516" y="2369855"/>
            <a:ext cx="4176464"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1800" dirty="0"/>
              <a:t>U de Mann-</a:t>
            </a:r>
            <a:r>
              <a:rPr lang="es-CO" sz="1800" dirty="0" err="1"/>
              <a:t>Whitney</a:t>
            </a:r>
            <a:r>
              <a:rPr lang="es-CO" sz="1800" dirty="0"/>
              <a:t> = 14429.50, N = 384, z = -3.004, p = .003 &lt; .05</a:t>
            </a:r>
            <a:endParaRPr lang="es-EC" sz="1800" b="1" dirty="0"/>
          </a:p>
        </p:txBody>
      </p:sp>
    </p:spTree>
    <p:extLst>
      <p:ext uri="{BB962C8B-B14F-4D97-AF65-F5344CB8AC3E}">
        <p14:creationId xmlns:p14="http://schemas.microsoft.com/office/powerpoint/2010/main" val="6386686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Resultados pruebas de hipótesis</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687775" y="1092554"/>
            <a:ext cx="5185744" cy="1095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1 Título"/>
          <p:cNvSpPr txBox="1">
            <a:spLocks/>
          </p:cNvSpPr>
          <p:nvPr/>
        </p:nvSpPr>
        <p:spPr>
          <a:xfrm>
            <a:off x="1687774" y="1290709"/>
            <a:ext cx="9285025" cy="1584176"/>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2000" dirty="0" smtClean="0"/>
              <a:t>H</a:t>
            </a:r>
            <a:r>
              <a:rPr lang="es-EC" sz="2000" baseline="-25000" dirty="0" smtClean="0"/>
              <a:t>a</a:t>
            </a:r>
            <a:r>
              <a:rPr lang="es-EC" sz="2000" dirty="0" smtClean="0"/>
              <a:t>4: Existen diferencias significativas entre los atributos intrínsecos de calidad percibida con respecto a la edad.</a:t>
            </a:r>
            <a:endParaRPr lang="es-EC" sz="2000" dirty="0"/>
          </a:p>
        </p:txBody>
      </p:sp>
      <p:pic>
        <p:nvPicPr>
          <p:cNvPr id="3" name="Imagen 2"/>
          <p:cNvPicPr>
            <a:picLocks noChangeAspect="1"/>
          </p:cNvPicPr>
          <p:nvPr/>
        </p:nvPicPr>
        <p:blipFill rotWithShape="1">
          <a:blip r:embed="rId3"/>
          <a:srcRect l="39154" t="24890" r="18603" b="29598"/>
          <a:stretch/>
        </p:blipFill>
        <p:spPr>
          <a:xfrm>
            <a:off x="2398550" y="1973722"/>
            <a:ext cx="7863472" cy="4763253"/>
          </a:xfrm>
          <a:prstGeom prst="rect">
            <a:avLst/>
          </a:prstGeom>
        </p:spPr>
      </p:pic>
      <p:sp>
        <p:nvSpPr>
          <p:cNvPr id="7" name="Elipse 6"/>
          <p:cNvSpPr/>
          <p:nvPr/>
        </p:nvSpPr>
        <p:spPr>
          <a:xfrm>
            <a:off x="9518496" y="3183504"/>
            <a:ext cx="564776" cy="52144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Tree>
    <p:extLst>
      <p:ext uri="{BB962C8B-B14F-4D97-AF65-F5344CB8AC3E}">
        <p14:creationId xmlns:p14="http://schemas.microsoft.com/office/powerpoint/2010/main" val="3757294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Resultados pruebas de hipótesis</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687775" y="1092554"/>
            <a:ext cx="5185744" cy="1095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1 Título"/>
          <p:cNvSpPr txBox="1">
            <a:spLocks/>
          </p:cNvSpPr>
          <p:nvPr/>
        </p:nvSpPr>
        <p:spPr>
          <a:xfrm>
            <a:off x="1687774" y="1290709"/>
            <a:ext cx="9285025" cy="1584176"/>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2000" dirty="0" smtClean="0"/>
              <a:t>H</a:t>
            </a:r>
            <a:r>
              <a:rPr lang="es-EC" sz="2000" baseline="-25000" dirty="0" smtClean="0"/>
              <a:t>a</a:t>
            </a:r>
            <a:r>
              <a:rPr lang="es-EC" sz="2000" dirty="0" smtClean="0"/>
              <a:t>4: Existen diferencias significativas entre los atributos intrínsecos de calidad percibida con respecto a la edad.</a:t>
            </a:r>
            <a:endParaRPr lang="es-EC" sz="2000" dirty="0"/>
          </a:p>
        </p:txBody>
      </p:sp>
      <p:sp>
        <p:nvSpPr>
          <p:cNvPr id="7" name="2 Marcador de contenido"/>
          <p:cNvSpPr>
            <a:spLocks noGrp="1"/>
          </p:cNvSpPr>
          <p:nvPr>
            <p:ph idx="1"/>
          </p:nvPr>
        </p:nvSpPr>
        <p:spPr>
          <a:xfrm>
            <a:off x="1955803" y="3073040"/>
            <a:ext cx="8229600" cy="3384376"/>
          </a:xfrm>
        </p:spPr>
        <p:txBody>
          <a:bodyPr>
            <a:normAutofit/>
          </a:bodyPr>
          <a:lstStyle/>
          <a:p>
            <a:r>
              <a:rPr lang="es-CO" dirty="0"/>
              <a:t>Se </a:t>
            </a:r>
            <a:r>
              <a:rPr lang="es-CO" dirty="0" smtClean="0"/>
              <a:t>rechaza H</a:t>
            </a:r>
            <a:r>
              <a:rPr lang="es-CO" baseline="-25000" dirty="0" smtClean="0"/>
              <a:t>a</a:t>
            </a:r>
            <a:r>
              <a:rPr lang="es-CO" dirty="0"/>
              <a:t>4</a:t>
            </a:r>
            <a:endParaRPr lang="es-CO" dirty="0" smtClean="0"/>
          </a:p>
          <a:p>
            <a:r>
              <a:rPr lang="es-CO" dirty="0"/>
              <a:t>No existen diferencias significativas entre los atributos intrínsecos de calidad percibida y la edad</a:t>
            </a:r>
            <a:r>
              <a:rPr lang="es-CO" dirty="0" smtClean="0"/>
              <a:t>.</a:t>
            </a:r>
          </a:p>
          <a:p>
            <a:r>
              <a:rPr lang="es-CO" dirty="0" smtClean="0"/>
              <a:t>En el atributo </a:t>
            </a:r>
            <a:r>
              <a:rPr lang="es-CO" b="1" i="1" dirty="0" smtClean="0"/>
              <a:t>porosidad </a:t>
            </a:r>
            <a:r>
              <a:rPr lang="es-CO" dirty="0" smtClean="0"/>
              <a:t>el </a:t>
            </a:r>
            <a:r>
              <a:rPr lang="es-CO" dirty="0"/>
              <a:t>mayor rango promedio (215.12) se ubica en el intervalo de 25 a 29 años y el menor rango promedio (122.92) lo ocupa el intervalo de 60 a 64 </a:t>
            </a:r>
            <a:r>
              <a:rPr lang="es-CO" dirty="0" smtClean="0"/>
              <a:t>años.</a:t>
            </a:r>
          </a:p>
          <a:p>
            <a:r>
              <a:rPr lang="es-CO" dirty="0" smtClean="0"/>
              <a:t>En el atributo de sabor </a:t>
            </a:r>
            <a:r>
              <a:rPr lang="es-CO" b="1" i="1" dirty="0" smtClean="0"/>
              <a:t>salado </a:t>
            </a:r>
            <a:r>
              <a:rPr lang="es-CO" dirty="0" smtClean="0"/>
              <a:t> </a:t>
            </a:r>
            <a:r>
              <a:rPr lang="es-CO" dirty="0"/>
              <a:t>el mayor rango promedio (240.35) pertenece al grupo de 55 a 59 años y el menor rango promedio (145.98) al grupo de 60 a 64 años</a:t>
            </a:r>
            <a:r>
              <a:rPr lang="es-CO" dirty="0" smtClean="0"/>
              <a:t>.</a:t>
            </a:r>
            <a:endParaRPr lang="es-EC" dirty="0" smtClean="0"/>
          </a:p>
        </p:txBody>
      </p:sp>
      <p:sp>
        <p:nvSpPr>
          <p:cNvPr id="8" name="1 Título"/>
          <p:cNvSpPr txBox="1">
            <a:spLocks/>
          </p:cNvSpPr>
          <p:nvPr/>
        </p:nvSpPr>
        <p:spPr>
          <a:xfrm>
            <a:off x="1955803" y="2064928"/>
            <a:ext cx="3676773"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3200" b="1" dirty="0"/>
              <a:t>H de </a:t>
            </a:r>
            <a:r>
              <a:rPr lang="es-CO" sz="3200" b="1" dirty="0" err="1"/>
              <a:t>Kruskal</a:t>
            </a:r>
            <a:r>
              <a:rPr lang="es-CO" sz="3200" b="1" dirty="0"/>
              <a:t> - Wallis</a:t>
            </a:r>
            <a:endParaRPr lang="es-EC" sz="3200" b="1" dirty="0"/>
          </a:p>
        </p:txBody>
      </p:sp>
      <p:sp>
        <p:nvSpPr>
          <p:cNvPr id="9" name="1 Título"/>
          <p:cNvSpPr txBox="1">
            <a:spLocks/>
          </p:cNvSpPr>
          <p:nvPr/>
        </p:nvSpPr>
        <p:spPr>
          <a:xfrm>
            <a:off x="5632576" y="2064928"/>
            <a:ext cx="4176464"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1800" dirty="0"/>
              <a:t>X</a:t>
            </a:r>
            <a:r>
              <a:rPr lang="es-CO" sz="1800" baseline="30000" dirty="0"/>
              <a:t>2</a:t>
            </a:r>
            <a:r>
              <a:rPr lang="es-CO" sz="1800" dirty="0"/>
              <a:t>(</a:t>
            </a:r>
            <a:r>
              <a:rPr lang="es-CO" sz="1800" dirty="0" err="1"/>
              <a:t>gl</a:t>
            </a:r>
            <a:r>
              <a:rPr lang="es-CO" sz="1800" dirty="0"/>
              <a:t>=7,n=384)= 8.578, p = .284 &gt; .05</a:t>
            </a:r>
            <a:endParaRPr lang="es-EC" sz="1800" b="1" dirty="0"/>
          </a:p>
        </p:txBody>
      </p:sp>
    </p:spTree>
    <p:extLst>
      <p:ext uri="{BB962C8B-B14F-4D97-AF65-F5344CB8AC3E}">
        <p14:creationId xmlns:p14="http://schemas.microsoft.com/office/powerpoint/2010/main" val="4030746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Resultados pruebas de hipótesis</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687775" y="1092554"/>
            <a:ext cx="5185744" cy="1095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1 Título"/>
          <p:cNvSpPr txBox="1">
            <a:spLocks/>
          </p:cNvSpPr>
          <p:nvPr/>
        </p:nvSpPr>
        <p:spPr>
          <a:xfrm>
            <a:off x="1933274" y="1331050"/>
            <a:ext cx="9039526" cy="1584176"/>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2000" dirty="0" smtClean="0"/>
              <a:t>H</a:t>
            </a:r>
            <a:r>
              <a:rPr lang="es-EC" sz="2000" baseline="-25000" dirty="0" smtClean="0"/>
              <a:t>a</a:t>
            </a:r>
            <a:r>
              <a:rPr lang="es-EC" sz="2000" dirty="0" smtClean="0"/>
              <a:t>5: Existen diferencias significativas entre la intención de compra de pan integral con respecto a la edad.</a:t>
            </a:r>
            <a:endParaRPr lang="es-EC" sz="2000" dirty="0"/>
          </a:p>
        </p:txBody>
      </p:sp>
      <p:pic>
        <p:nvPicPr>
          <p:cNvPr id="3" name="Imagen 2"/>
          <p:cNvPicPr>
            <a:picLocks noChangeAspect="1"/>
          </p:cNvPicPr>
          <p:nvPr/>
        </p:nvPicPr>
        <p:blipFill rotWithShape="1">
          <a:blip r:embed="rId3"/>
          <a:srcRect l="39044" t="46273" r="18493" b="18808"/>
          <a:stretch/>
        </p:blipFill>
        <p:spPr>
          <a:xfrm>
            <a:off x="2192360" y="2171700"/>
            <a:ext cx="8521354" cy="3939742"/>
          </a:xfrm>
          <a:prstGeom prst="rect">
            <a:avLst/>
          </a:prstGeom>
        </p:spPr>
      </p:pic>
      <p:sp>
        <p:nvSpPr>
          <p:cNvPr id="7" name="Elipse 6"/>
          <p:cNvSpPr/>
          <p:nvPr/>
        </p:nvSpPr>
        <p:spPr>
          <a:xfrm>
            <a:off x="9969199" y="3412104"/>
            <a:ext cx="564776" cy="52144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Tree>
    <p:extLst>
      <p:ext uri="{BB962C8B-B14F-4D97-AF65-F5344CB8AC3E}">
        <p14:creationId xmlns:p14="http://schemas.microsoft.com/office/powerpoint/2010/main" val="814467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Resultados pruebas de hipótesis</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687775" y="1092554"/>
            <a:ext cx="5185744" cy="1095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1 Título"/>
          <p:cNvSpPr txBox="1">
            <a:spLocks/>
          </p:cNvSpPr>
          <p:nvPr/>
        </p:nvSpPr>
        <p:spPr>
          <a:xfrm>
            <a:off x="1933274" y="1331050"/>
            <a:ext cx="9039526" cy="1584176"/>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2000" dirty="0" smtClean="0"/>
              <a:t>H</a:t>
            </a:r>
            <a:r>
              <a:rPr lang="es-EC" sz="2000" baseline="-25000" dirty="0" smtClean="0"/>
              <a:t>a</a:t>
            </a:r>
            <a:r>
              <a:rPr lang="es-EC" sz="2000" dirty="0" smtClean="0"/>
              <a:t>5: Existen diferencias significativas entre la intención de compra de pan integral con respecto a la edad.</a:t>
            </a:r>
            <a:endParaRPr lang="es-EC" sz="2000" dirty="0"/>
          </a:p>
        </p:txBody>
      </p:sp>
      <p:sp>
        <p:nvSpPr>
          <p:cNvPr id="7" name="2 Marcador de contenido"/>
          <p:cNvSpPr>
            <a:spLocks noGrp="1"/>
          </p:cNvSpPr>
          <p:nvPr>
            <p:ph idx="1"/>
          </p:nvPr>
        </p:nvSpPr>
        <p:spPr>
          <a:xfrm>
            <a:off x="2291979" y="3264186"/>
            <a:ext cx="8229600" cy="3168352"/>
          </a:xfrm>
        </p:spPr>
        <p:txBody>
          <a:bodyPr>
            <a:normAutofit/>
          </a:bodyPr>
          <a:lstStyle/>
          <a:p>
            <a:r>
              <a:rPr lang="es-CO" dirty="0"/>
              <a:t>Se </a:t>
            </a:r>
            <a:r>
              <a:rPr lang="es-CO" dirty="0" smtClean="0"/>
              <a:t>rechaza H</a:t>
            </a:r>
            <a:r>
              <a:rPr lang="es-CO" baseline="-25000" dirty="0" smtClean="0"/>
              <a:t>a</a:t>
            </a:r>
            <a:r>
              <a:rPr lang="es-CO" dirty="0"/>
              <a:t>5</a:t>
            </a:r>
            <a:endParaRPr lang="es-CO" dirty="0" smtClean="0"/>
          </a:p>
          <a:p>
            <a:r>
              <a:rPr lang="es-CO" dirty="0"/>
              <a:t>No existen diferencias estadísticamente significativas entre la intención de comprar pan integral y la edad de manera </a:t>
            </a:r>
            <a:r>
              <a:rPr lang="es-CO" dirty="0" smtClean="0"/>
              <a:t>global</a:t>
            </a:r>
          </a:p>
          <a:p>
            <a:r>
              <a:rPr lang="es-CO" dirty="0" smtClean="0"/>
              <a:t>El </a:t>
            </a:r>
            <a:r>
              <a:rPr lang="es-CO" dirty="0"/>
              <a:t>factor consideración de comprar pan integral presenta diferencias significativas respecto a la edad, donde el mayor rango promedio (226.40) es el de 55 a 59 </a:t>
            </a:r>
            <a:r>
              <a:rPr lang="es-CO" dirty="0" smtClean="0"/>
              <a:t>años.</a:t>
            </a:r>
          </a:p>
          <a:p>
            <a:r>
              <a:rPr lang="es-CO" dirty="0"/>
              <a:t>E</a:t>
            </a:r>
            <a:r>
              <a:rPr lang="es-CO" dirty="0" smtClean="0"/>
              <a:t>l </a:t>
            </a:r>
            <a:r>
              <a:rPr lang="es-CO" dirty="0"/>
              <a:t>factor intención de comprar pan integral presenta diferencias significativas en sus grupos, en donde el mayor rango promedio (226.93) se ubica en el intervalo de 40 a 44 </a:t>
            </a:r>
            <a:r>
              <a:rPr lang="es-CO" dirty="0" smtClean="0"/>
              <a:t>años.</a:t>
            </a:r>
          </a:p>
        </p:txBody>
      </p:sp>
      <p:sp>
        <p:nvSpPr>
          <p:cNvPr id="8" name="1 Título"/>
          <p:cNvSpPr txBox="1">
            <a:spLocks/>
          </p:cNvSpPr>
          <p:nvPr/>
        </p:nvSpPr>
        <p:spPr>
          <a:xfrm>
            <a:off x="2291979" y="2256074"/>
            <a:ext cx="3676773"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3200" b="1" dirty="0"/>
              <a:t>H de </a:t>
            </a:r>
            <a:r>
              <a:rPr lang="es-CO" sz="3200" b="1" dirty="0" err="1"/>
              <a:t>Kruskal</a:t>
            </a:r>
            <a:r>
              <a:rPr lang="es-CO" sz="3200" b="1" dirty="0"/>
              <a:t> - Wallis</a:t>
            </a:r>
            <a:endParaRPr lang="es-EC" sz="3200" b="1" dirty="0"/>
          </a:p>
        </p:txBody>
      </p:sp>
      <p:sp>
        <p:nvSpPr>
          <p:cNvPr id="9" name="1 Título"/>
          <p:cNvSpPr txBox="1">
            <a:spLocks/>
          </p:cNvSpPr>
          <p:nvPr/>
        </p:nvSpPr>
        <p:spPr>
          <a:xfrm>
            <a:off x="5968752" y="2256074"/>
            <a:ext cx="4176464"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1800" dirty="0"/>
              <a:t>X</a:t>
            </a:r>
            <a:r>
              <a:rPr lang="es-CO" sz="1800" baseline="30000" dirty="0"/>
              <a:t>2</a:t>
            </a:r>
            <a:r>
              <a:rPr lang="es-CO" sz="1800" dirty="0"/>
              <a:t>(</a:t>
            </a:r>
            <a:r>
              <a:rPr lang="es-CO" sz="1800" dirty="0" err="1"/>
              <a:t>gl</a:t>
            </a:r>
            <a:r>
              <a:rPr lang="es-CO" sz="1800" dirty="0"/>
              <a:t>=7, n=384)= 12.983, p = .073 &gt; .05</a:t>
            </a:r>
            <a:endParaRPr lang="es-EC" sz="1800" b="1" dirty="0"/>
          </a:p>
        </p:txBody>
      </p:sp>
    </p:spTree>
    <p:extLst>
      <p:ext uri="{BB962C8B-B14F-4D97-AF65-F5344CB8AC3E}">
        <p14:creationId xmlns:p14="http://schemas.microsoft.com/office/powerpoint/2010/main" val="1223630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Resultados pruebas de hipótesis</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687775" y="1092554"/>
            <a:ext cx="5185744" cy="1095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1 Título"/>
          <p:cNvSpPr txBox="1">
            <a:spLocks/>
          </p:cNvSpPr>
          <p:nvPr/>
        </p:nvSpPr>
        <p:spPr>
          <a:xfrm>
            <a:off x="1879484" y="1398285"/>
            <a:ext cx="9214340" cy="1584176"/>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2000" dirty="0" smtClean="0"/>
              <a:t>H</a:t>
            </a:r>
            <a:r>
              <a:rPr lang="es-EC" sz="2000" baseline="-25000" dirty="0" smtClean="0"/>
              <a:t>a</a:t>
            </a:r>
            <a:r>
              <a:rPr lang="es-EC" sz="2000" dirty="0" smtClean="0"/>
              <a:t>6: Existen diferencias significativas entre la influencia de los atributos intrínsecos con respecto a la administración zonal.</a:t>
            </a:r>
            <a:endParaRPr lang="es-EC" sz="2000" dirty="0"/>
          </a:p>
        </p:txBody>
      </p:sp>
      <p:pic>
        <p:nvPicPr>
          <p:cNvPr id="3" name="Imagen 2"/>
          <p:cNvPicPr>
            <a:picLocks noChangeAspect="1"/>
          </p:cNvPicPr>
          <p:nvPr/>
        </p:nvPicPr>
        <p:blipFill rotWithShape="1">
          <a:blip r:embed="rId3"/>
          <a:srcRect l="38712" t="24890" r="18824" b="30383"/>
          <a:stretch/>
        </p:blipFill>
        <p:spPr>
          <a:xfrm>
            <a:off x="2635348" y="2171700"/>
            <a:ext cx="7702612" cy="4561548"/>
          </a:xfrm>
          <a:prstGeom prst="rect">
            <a:avLst/>
          </a:prstGeom>
        </p:spPr>
      </p:pic>
      <p:sp>
        <p:nvSpPr>
          <p:cNvPr id="7" name="Elipse 6"/>
          <p:cNvSpPr/>
          <p:nvPr/>
        </p:nvSpPr>
        <p:spPr>
          <a:xfrm>
            <a:off x="9740600" y="3291081"/>
            <a:ext cx="564776" cy="52144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Tree>
    <p:extLst>
      <p:ext uri="{BB962C8B-B14F-4D97-AF65-F5344CB8AC3E}">
        <p14:creationId xmlns:p14="http://schemas.microsoft.com/office/powerpoint/2010/main" val="1971641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Resultados pruebas de hipótesis</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687775" y="1092554"/>
            <a:ext cx="5185744" cy="1095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1 Título"/>
          <p:cNvSpPr txBox="1">
            <a:spLocks/>
          </p:cNvSpPr>
          <p:nvPr/>
        </p:nvSpPr>
        <p:spPr>
          <a:xfrm>
            <a:off x="1879484" y="1398285"/>
            <a:ext cx="9214340" cy="1584176"/>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2000" dirty="0" smtClean="0"/>
              <a:t>H</a:t>
            </a:r>
            <a:r>
              <a:rPr lang="es-EC" sz="2000" baseline="-25000" dirty="0" smtClean="0"/>
              <a:t>a</a:t>
            </a:r>
            <a:r>
              <a:rPr lang="es-EC" sz="2000" dirty="0" smtClean="0"/>
              <a:t>6: Existen diferencias significativas entre la influencia de los atributos intrínsecos con respecto a la administración zonal.</a:t>
            </a:r>
            <a:endParaRPr lang="es-EC" sz="2000" dirty="0"/>
          </a:p>
        </p:txBody>
      </p:sp>
      <p:sp>
        <p:nvSpPr>
          <p:cNvPr id="8" name="2 Marcador de contenido"/>
          <p:cNvSpPr>
            <a:spLocks noGrp="1"/>
          </p:cNvSpPr>
          <p:nvPr>
            <p:ph idx="1"/>
          </p:nvPr>
        </p:nvSpPr>
        <p:spPr>
          <a:xfrm>
            <a:off x="2361813" y="2978314"/>
            <a:ext cx="8229600" cy="3672408"/>
          </a:xfrm>
        </p:spPr>
        <p:txBody>
          <a:bodyPr>
            <a:normAutofit fontScale="92500" lnSpcReduction="10000"/>
          </a:bodyPr>
          <a:lstStyle/>
          <a:p>
            <a:r>
              <a:rPr lang="es-CO" dirty="0"/>
              <a:t>Se </a:t>
            </a:r>
            <a:r>
              <a:rPr lang="es-CO" dirty="0" smtClean="0"/>
              <a:t>rechaza H</a:t>
            </a:r>
            <a:r>
              <a:rPr lang="es-CO" baseline="-25000" dirty="0" smtClean="0"/>
              <a:t>a</a:t>
            </a:r>
            <a:r>
              <a:rPr lang="es-CO" dirty="0" smtClean="0"/>
              <a:t>6</a:t>
            </a:r>
          </a:p>
          <a:p>
            <a:r>
              <a:rPr lang="es-CO" dirty="0"/>
              <a:t>No existen diferencias estadísticamente significativas entre la influencia de los atributos intrínsecos de calidad percibida y la administración </a:t>
            </a:r>
            <a:r>
              <a:rPr lang="es-CO" dirty="0" smtClean="0"/>
              <a:t>zonal</a:t>
            </a:r>
          </a:p>
          <a:p>
            <a:r>
              <a:rPr lang="es-CO" dirty="0" smtClean="0"/>
              <a:t>El </a:t>
            </a:r>
            <a:r>
              <a:rPr lang="es-CO" dirty="0"/>
              <a:t>factor del atributo </a:t>
            </a:r>
            <a:r>
              <a:rPr lang="es-CO" b="1" i="1" dirty="0" smtClean="0"/>
              <a:t>moteado</a:t>
            </a:r>
            <a:r>
              <a:rPr lang="es-CO" dirty="0"/>
              <a:t>,</a:t>
            </a:r>
            <a:r>
              <a:rPr lang="es-CO" dirty="0" smtClean="0"/>
              <a:t> </a:t>
            </a:r>
            <a:r>
              <a:rPr lang="es-CO" dirty="0"/>
              <a:t>el mayor rango promedio (229.73</a:t>
            </a:r>
            <a:r>
              <a:rPr lang="es-CO" dirty="0" smtClean="0"/>
              <a:t>) </a:t>
            </a:r>
            <a:r>
              <a:rPr lang="es-CO" dirty="0"/>
              <a:t>pertenece al Centro </a:t>
            </a:r>
            <a:r>
              <a:rPr lang="es-CO" dirty="0" smtClean="0"/>
              <a:t>Histórico</a:t>
            </a:r>
          </a:p>
          <a:p>
            <a:r>
              <a:rPr lang="es-CO" dirty="0" smtClean="0"/>
              <a:t>El </a:t>
            </a:r>
            <a:r>
              <a:rPr lang="es-CO" dirty="0"/>
              <a:t>factor </a:t>
            </a:r>
            <a:r>
              <a:rPr lang="es-CO" b="1" i="1" dirty="0"/>
              <a:t>corteza suave, </a:t>
            </a:r>
            <a:r>
              <a:rPr lang="es-CO" dirty="0"/>
              <a:t>donde el mayor rango promedio (212.01) corresponde al grupo </a:t>
            </a:r>
            <a:r>
              <a:rPr lang="es-CO" dirty="0" err="1" smtClean="0"/>
              <a:t>Chimbacalle</a:t>
            </a:r>
            <a:endParaRPr lang="es-CO" dirty="0" smtClean="0"/>
          </a:p>
          <a:p>
            <a:r>
              <a:rPr lang="es-CO" dirty="0" smtClean="0"/>
              <a:t>El atributo de </a:t>
            </a:r>
            <a:r>
              <a:rPr lang="es-CO" b="1" i="1" dirty="0" smtClean="0"/>
              <a:t>sabor </a:t>
            </a:r>
            <a:r>
              <a:rPr lang="es-CO" b="1" i="1" dirty="0"/>
              <a:t>dulce </a:t>
            </a:r>
            <a:r>
              <a:rPr lang="es-CO" dirty="0" smtClean="0"/>
              <a:t>, el </a:t>
            </a:r>
            <a:r>
              <a:rPr lang="es-CO" dirty="0"/>
              <a:t>mayor rango promedio (221.35) pertenece al grupo </a:t>
            </a:r>
            <a:r>
              <a:rPr lang="es-CO" dirty="0" smtClean="0"/>
              <a:t>Iñaquito</a:t>
            </a:r>
          </a:p>
          <a:p>
            <a:r>
              <a:rPr lang="es-CO" dirty="0" smtClean="0"/>
              <a:t>El atributo  de </a:t>
            </a:r>
            <a:r>
              <a:rPr lang="es-CO" b="1" i="1" dirty="0" smtClean="0"/>
              <a:t>sabor mantecoso</a:t>
            </a:r>
            <a:r>
              <a:rPr lang="es-CO" dirty="0" smtClean="0"/>
              <a:t>, el mayor rango promedio (226.87) pertenece a </a:t>
            </a:r>
            <a:r>
              <a:rPr lang="es-CO" dirty="0" err="1" smtClean="0"/>
              <a:t>Chillogallo</a:t>
            </a:r>
            <a:endParaRPr lang="es-CO" dirty="0" smtClean="0"/>
          </a:p>
          <a:p>
            <a:endParaRPr lang="es-CO" dirty="0" smtClean="0"/>
          </a:p>
        </p:txBody>
      </p:sp>
      <p:sp>
        <p:nvSpPr>
          <p:cNvPr id="9" name="1 Título"/>
          <p:cNvSpPr txBox="1">
            <a:spLocks/>
          </p:cNvSpPr>
          <p:nvPr/>
        </p:nvSpPr>
        <p:spPr>
          <a:xfrm>
            <a:off x="2386108" y="2170182"/>
            <a:ext cx="3676773"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3200" b="1" dirty="0"/>
              <a:t>H de </a:t>
            </a:r>
            <a:r>
              <a:rPr lang="es-CO" sz="3200" b="1" dirty="0" err="1"/>
              <a:t>Kruskal</a:t>
            </a:r>
            <a:r>
              <a:rPr lang="es-CO" sz="3200" b="1" dirty="0"/>
              <a:t> - Wallis</a:t>
            </a:r>
            <a:endParaRPr lang="es-EC" sz="3200" b="1" dirty="0"/>
          </a:p>
        </p:txBody>
      </p:sp>
      <p:sp>
        <p:nvSpPr>
          <p:cNvPr id="10" name="1 Título"/>
          <p:cNvSpPr txBox="1">
            <a:spLocks/>
          </p:cNvSpPr>
          <p:nvPr/>
        </p:nvSpPr>
        <p:spPr>
          <a:xfrm>
            <a:off x="6062881" y="2170182"/>
            <a:ext cx="4176464"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1800" dirty="0"/>
              <a:t>X</a:t>
            </a:r>
            <a:r>
              <a:rPr lang="es-CO" sz="1800" baseline="30000" dirty="0"/>
              <a:t>2</a:t>
            </a:r>
            <a:r>
              <a:rPr lang="es-CO" sz="1800" dirty="0"/>
              <a:t>(</a:t>
            </a:r>
            <a:r>
              <a:rPr lang="es-CO" sz="1800" dirty="0" err="1"/>
              <a:t>gl</a:t>
            </a:r>
            <a:r>
              <a:rPr lang="es-CO" sz="1800" dirty="0"/>
              <a:t>=7,n=384)= 7.684, p = .104 &gt; .05</a:t>
            </a:r>
            <a:endParaRPr lang="es-EC" sz="1800" b="1" dirty="0"/>
          </a:p>
        </p:txBody>
      </p:sp>
    </p:spTree>
    <p:extLst>
      <p:ext uri="{BB962C8B-B14F-4D97-AF65-F5344CB8AC3E}">
        <p14:creationId xmlns:p14="http://schemas.microsoft.com/office/powerpoint/2010/main" val="3801127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Resultados pruebas de hipótesis</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687775" y="1092554"/>
            <a:ext cx="5185744" cy="1095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1 Título"/>
          <p:cNvSpPr txBox="1">
            <a:spLocks/>
          </p:cNvSpPr>
          <p:nvPr/>
        </p:nvSpPr>
        <p:spPr>
          <a:xfrm>
            <a:off x="1570202" y="1379612"/>
            <a:ext cx="9402597" cy="1584176"/>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2000" dirty="0" smtClean="0"/>
              <a:t>H</a:t>
            </a:r>
            <a:r>
              <a:rPr lang="es-EC" sz="2000" baseline="-25000" dirty="0" smtClean="0"/>
              <a:t>a</a:t>
            </a:r>
            <a:r>
              <a:rPr lang="es-EC" sz="2000" dirty="0" smtClean="0"/>
              <a:t>7: Existen diferencias significativas entre la intención de compra respecto a la administración zonal.</a:t>
            </a:r>
            <a:endParaRPr lang="es-EC" sz="2000" dirty="0"/>
          </a:p>
        </p:txBody>
      </p:sp>
      <p:pic>
        <p:nvPicPr>
          <p:cNvPr id="3" name="Imagen 2"/>
          <p:cNvPicPr>
            <a:picLocks noChangeAspect="1"/>
          </p:cNvPicPr>
          <p:nvPr/>
        </p:nvPicPr>
        <p:blipFill rotWithShape="1">
          <a:blip r:embed="rId3"/>
          <a:srcRect l="38934" t="35091" r="18603" b="31952"/>
          <a:stretch/>
        </p:blipFill>
        <p:spPr>
          <a:xfrm>
            <a:off x="1435189" y="2292723"/>
            <a:ext cx="9537610" cy="4161865"/>
          </a:xfrm>
          <a:prstGeom prst="rect">
            <a:avLst/>
          </a:prstGeom>
        </p:spPr>
      </p:pic>
      <p:sp>
        <p:nvSpPr>
          <p:cNvPr id="7" name="Elipse 6"/>
          <p:cNvSpPr/>
          <p:nvPr/>
        </p:nvSpPr>
        <p:spPr>
          <a:xfrm>
            <a:off x="10224694" y="3503236"/>
            <a:ext cx="564776" cy="52144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Tree>
    <p:extLst>
      <p:ext uri="{BB962C8B-B14F-4D97-AF65-F5344CB8AC3E}">
        <p14:creationId xmlns:p14="http://schemas.microsoft.com/office/powerpoint/2010/main" val="2120143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Resultados pruebas de hipótesis</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687775" y="1092554"/>
            <a:ext cx="5185744" cy="1095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1 Título"/>
          <p:cNvSpPr txBox="1">
            <a:spLocks/>
          </p:cNvSpPr>
          <p:nvPr/>
        </p:nvSpPr>
        <p:spPr>
          <a:xfrm>
            <a:off x="1570202" y="1379612"/>
            <a:ext cx="9402597" cy="1584176"/>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2000" dirty="0" smtClean="0"/>
              <a:t>H</a:t>
            </a:r>
            <a:r>
              <a:rPr lang="es-EC" sz="2000" baseline="-25000" dirty="0" smtClean="0"/>
              <a:t>a</a:t>
            </a:r>
            <a:r>
              <a:rPr lang="es-EC" sz="2000" dirty="0" smtClean="0"/>
              <a:t>7: Existen diferencias significativas entre la intención de compra respecto a la administración zonal.</a:t>
            </a:r>
            <a:endParaRPr lang="es-EC" sz="2000" dirty="0"/>
          </a:p>
        </p:txBody>
      </p:sp>
      <p:sp>
        <p:nvSpPr>
          <p:cNvPr id="7" name="2 Marcador de contenido"/>
          <p:cNvSpPr>
            <a:spLocks noGrp="1"/>
          </p:cNvSpPr>
          <p:nvPr>
            <p:ph idx="1"/>
          </p:nvPr>
        </p:nvSpPr>
        <p:spPr>
          <a:xfrm>
            <a:off x="2162954" y="3232767"/>
            <a:ext cx="8229600" cy="3672408"/>
          </a:xfrm>
        </p:spPr>
        <p:txBody>
          <a:bodyPr>
            <a:normAutofit/>
          </a:bodyPr>
          <a:lstStyle/>
          <a:p>
            <a:r>
              <a:rPr lang="es-CO" dirty="0"/>
              <a:t>Se </a:t>
            </a:r>
            <a:r>
              <a:rPr lang="es-CO" dirty="0" smtClean="0"/>
              <a:t>acepta H</a:t>
            </a:r>
            <a:r>
              <a:rPr lang="es-CO" baseline="-25000" dirty="0" smtClean="0"/>
              <a:t>a</a:t>
            </a:r>
            <a:r>
              <a:rPr lang="es-CO" dirty="0" smtClean="0"/>
              <a:t>6</a:t>
            </a:r>
          </a:p>
          <a:p>
            <a:r>
              <a:rPr lang="es-CO" dirty="0"/>
              <a:t>Sí existen diferencias estadísticamente significativas entre la intención de compra de pan integral respecto a la administración </a:t>
            </a:r>
            <a:r>
              <a:rPr lang="es-CO" dirty="0" smtClean="0"/>
              <a:t>zonal.</a:t>
            </a:r>
          </a:p>
          <a:p>
            <a:r>
              <a:rPr lang="es-CO" dirty="0" smtClean="0"/>
              <a:t>El </a:t>
            </a:r>
            <a:r>
              <a:rPr lang="es-CO" dirty="0"/>
              <a:t>factor </a:t>
            </a:r>
            <a:r>
              <a:rPr lang="es-CO" b="1" i="1" dirty="0"/>
              <a:t>consideración de comprar pan integral</a:t>
            </a:r>
            <a:r>
              <a:rPr lang="es-CO" dirty="0"/>
              <a:t> no presenta una diferencia significativa al compararse entre las administraciones zonales en estudio</a:t>
            </a:r>
            <a:endParaRPr lang="es-CO" dirty="0" smtClean="0"/>
          </a:p>
        </p:txBody>
      </p:sp>
      <p:sp>
        <p:nvSpPr>
          <p:cNvPr id="8" name="1 Título"/>
          <p:cNvSpPr txBox="1">
            <a:spLocks/>
          </p:cNvSpPr>
          <p:nvPr/>
        </p:nvSpPr>
        <p:spPr>
          <a:xfrm>
            <a:off x="2138082" y="2188527"/>
            <a:ext cx="3897905"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3200" b="1" dirty="0"/>
              <a:t>H de </a:t>
            </a:r>
            <a:r>
              <a:rPr lang="es-CO" sz="3200" b="1" dirty="0" err="1"/>
              <a:t>Kruskal</a:t>
            </a:r>
            <a:r>
              <a:rPr lang="es-CO" sz="3200" b="1" dirty="0"/>
              <a:t> - Wallis</a:t>
            </a:r>
            <a:endParaRPr lang="es-EC" sz="3200" b="1" dirty="0"/>
          </a:p>
        </p:txBody>
      </p:sp>
      <p:sp>
        <p:nvSpPr>
          <p:cNvPr id="9" name="1 Título"/>
          <p:cNvSpPr txBox="1">
            <a:spLocks/>
          </p:cNvSpPr>
          <p:nvPr/>
        </p:nvSpPr>
        <p:spPr>
          <a:xfrm>
            <a:off x="6035987" y="2188527"/>
            <a:ext cx="4176464"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1800" dirty="0"/>
              <a:t>X</a:t>
            </a:r>
            <a:r>
              <a:rPr lang="es-CO" sz="1800" baseline="30000" dirty="0"/>
              <a:t>2</a:t>
            </a:r>
            <a:r>
              <a:rPr lang="es-CO" sz="1800" dirty="0"/>
              <a:t>(</a:t>
            </a:r>
            <a:r>
              <a:rPr lang="es-CO" sz="1800" dirty="0" err="1"/>
              <a:t>gl</a:t>
            </a:r>
            <a:r>
              <a:rPr lang="es-CO" sz="1800" dirty="0"/>
              <a:t>=7,n=384)= 48.258, p = .000 &lt; .05</a:t>
            </a:r>
            <a:endParaRPr lang="es-EC" sz="1800" b="1" dirty="0"/>
          </a:p>
        </p:txBody>
      </p:sp>
    </p:spTree>
    <p:extLst>
      <p:ext uri="{BB962C8B-B14F-4D97-AF65-F5344CB8AC3E}">
        <p14:creationId xmlns:p14="http://schemas.microsoft.com/office/powerpoint/2010/main" val="573957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bg1"/>
          </a:solidFill>
        </p:spPr>
        <p:txBody>
          <a:bodyPr/>
          <a:lstStyle/>
          <a:p>
            <a:r>
              <a:rPr lang="es-CO" dirty="0" smtClean="0"/>
              <a:t>Contenido</a:t>
            </a:r>
            <a:endParaRPr lang="es-CO" dirty="0"/>
          </a:p>
        </p:txBody>
      </p:sp>
      <p:sp>
        <p:nvSpPr>
          <p:cNvPr id="3" name="Marcador de contenido 2"/>
          <p:cNvSpPr>
            <a:spLocks noGrp="1"/>
          </p:cNvSpPr>
          <p:nvPr>
            <p:ph idx="1"/>
          </p:nvPr>
        </p:nvSpPr>
        <p:spPr>
          <a:xfrm>
            <a:off x="1371600" y="1890322"/>
            <a:ext cx="9601200" cy="3581400"/>
          </a:xfrm>
        </p:spPr>
        <p:txBody>
          <a:bodyPr>
            <a:noAutofit/>
          </a:bodyPr>
          <a:lstStyle/>
          <a:p>
            <a:r>
              <a:rPr lang="es-CO" sz="3200" dirty="0" smtClean="0"/>
              <a:t>Introducción</a:t>
            </a:r>
          </a:p>
          <a:p>
            <a:r>
              <a:rPr lang="es-CO" sz="3200" dirty="0" smtClean="0"/>
              <a:t>Marco Teórico</a:t>
            </a:r>
          </a:p>
          <a:p>
            <a:r>
              <a:rPr lang="es-CO" sz="3200" dirty="0" smtClean="0"/>
              <a:t>Planteamiento del problema</a:t>
            </a:r>
          </a:p>
          <a:p>
            <a:r>
              <a:rPr lang="es-CO" sz="3200" dirty="0" smtClean="0"/>
              <a:t>Análisis de resultados</a:t>
            </a:r>
          </a:p>
          <a:p>
            <a:r>
              <a:rPr lang="es-CO" sz="3200" dirty="0" smtClean="0">
                <a:solidFill>
                  <a:schemeClr val="accent2"/>
                </a:solidFill>
              </a:rPr>
              <a:t>Discusión</a:t>
            </a:r>
          </a:p>
          <a:p>
            <a:r>
              <a:rPr lang="es-CO" sz="3200" dirty="0" smtClean="0"/>
              <a:t>Conclusiones</a:t>
            </a:r>
          </a:p>
          <a:p>
            <a:r>
              <a:rPr lang="es-CO" sz="3200" dirty="0" smtClean="0"/>
              <a:t>Recomendaciones</a:t>
            </a:r>
          </a:p>
        </p:txBody>
      </p:sp>
      <p:pic>
        <p:nvPicPr>
          <p:cNvPr id="2050" name="Picture 2" descr="Resultado de imagen para conteni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8910" y="1890322"/>
            <a:ext cx="4064733" cy="4064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ultado de imagen para esp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152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bg1"/>
          </a:solidFill>
        </p:spPr>
        <p:txBody>
          <a:bodyPr/>
          <a:lstStyle/>
          <a:p>
            <a:r>
              <a:rPr lang="es-CO" dirty="0" smtClean="0"/>
              <a:t>Contenido</a:t>
            </a:r>
            <a:endParaRPr lang="es-CO" dirty="0"/>
          </a:p>
        </p:txBody>
      </p:sp>
      <p:sp>
        <p:nvSpPr>
          <p:cNvPr id="3" name="Marcador de contenido 2"/>
          <p:cNvSpPr>
            <a:spLocks noGrp="1"/>
          </p:cNvSpPr>
          <p:nvPr>
            <p:ph idx="1"/>
          </p:nvPr>
        </p:nvSpPr>
        <p:spPr>
          <a:xfrm>
            <a:off x="1371600" y="1890322"/>
            <a:ext cx="9601200" cy="3581400"/>
          </a:xfrm>
        </p:spPr>
        <p:txBody>
          <a:bodyPr>
            <a:noAutofit/>
          </a:bodyPr>
          <a:lstStyle/>
          <a:p>
            <a:r>
              <a:rPr lang="es-CO" sz="3200" dirty="0" smtClean="0"/>
              <a:t>Introducción</a:t>
            </a:r>
          </a:p>
          <a:p>
            <a:r>
              <a:rPr lang="es-CO" sz="3200" dirty="0" smtClean="0">
                <a:solidFill>
                  <a:schemeClr val="accent2"/>
                </a:solidFill>
              </a:rPr>
              <a:t>Marco Teórico</a:t>
            </a:r>
          </a:p>
          <a:p>
            <a:r>
              <a:rPr lang="es-CO" sz="3200" dirty="0" smtClean="0"/>
              <a:t>Planteamiento del problema</a:t>
            </a:r>
          </a:p>
          <a:p>
            <a:r>
              <a:rPr lang="es-CO" sz="3200" dirty="0" smtClean="0"/>
              <a:t>Análisis de resultados</a:t>
            </a:r>
          </a:p>
          <a:p>
            <a:r>
              <a:rPr lang="es-CO" sz="3200" dirty="0" smtClean="0"/>
              <a:t>Discusión</a:t>
            </a:r>
          </a:p>
          <a:p>
            <a:r>
              <a:rPr lang="es-CO" sz="3200" dirty="0" smtClean="0"/>
              <a:t>Conclusiones</a:t>
            </a:r>
          </a:p>
          <a:p>
            <a:r>
              <a:rPr lang="es-CO" sz="3200" dirty="0" smtClean="0"/>
              <a:t>Recomendaciones</a:t>
            </a:r>
          </a:p>
        </p:txBody>
      </p:sp>
      <p:pic>
        <p:nvPicPr>
          <p:cNvPr id="2050" name="Picture 2" descr="Resultado de imagen para conteni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8910" y="1890322"/>
            <a:ext cx="4064733" cy="4064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ultado de imagen para esp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4588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Discusión</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687775" y="1092554"/>
            <a:ext cx="5185744" cy="1095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3" name="Diagrama 2"/>
          <p:cNvGraphicFramePr/>
          <p:nvPr>
            <p:extLst>
              <p:ext uri="{D42A27DB-BD31-4B8C-83A1-F6EECF244321}">
                <p14:modId xmlns:p14="http://schemas.microsoft.com/office/powerpoint/2010/main" val="4046525865"/>
              </p:ext>
            </p:extLst>
          </p:nvPr>
        </p:nvGraphicFramePr>
        <p:xfrm>
          <a:off x="1725248" y="1428750"/>
          <a:ext cx="8893904" cy="5347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4670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Discusión</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687775" y="1092554"/>
            <a:ext cx="5185744" cy="1095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3" name="Diagrama 2"/>
          <p:cNvGraphicFramePr/>
          <p:nvPr>
            <p:extLst>
              <p:ext uri="{D42A27DB-BD31-4B8C-83A1-F6EECF244321}">
                <p14:modId xmlns:p14="http://schemas.microsoft.com/office/powerpoint/2010/main" val="1352297111"/>
              </p:ext>
            </p:extLst>
          </p:nvPr>
        </p:nvGraphicFramePr>
        <p:xfrm>
          <a:off x="1725248" y="1428750"/>
          <a:ext cx="8893904" cy="5347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0295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Discusión</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687775" y="1092554"/>
            <a:ext cx="5185744" cy="1095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3" name="Diagrama 2"/>
          <p:cNvGraphicFramePr/>
          <p:nvPr>
            <p:extLst>
              <p:ext uri="{D42A27DB-BD31-4B8C-83A1-F6EECF244321}">
                <p14:modId xmlns:p14="http://schemas.microsoft.com/office/powerpoint/2010/main" val="1133994633"/>
              </p:ext>
            </p:extLst>
          </p:nvPr>
        </p:nvGraphicFramePr>
        <p:xfrm>
          <a:off x="1725248" y="1428750"/>
          <a:ext cx="8893904" cy="5347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8531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bg1"/>
          </a:solidFill>
        </p:spPr>
        <p:txBody>
          <a:bodyPr/>
          <a:lstStyle/>
          <a:p>
            <a:r>
              <a:rPr lang="es-CO" dirty="0" smtClean="0"/>
              <a:t>Contenido</a:t>
            </a:r>
            <a:endParaRPr lang="es-CO" dirty="0"/>
          </a:p>
        </p:txBody>
      </p:sp>
      <p:sp>
        <p:nvSpPr>
          <p:cNvPr id="3" name="Marcador de contenido 2"/>
          <p:cNvSpPr>
            <a:spLocks noGrp="1"/>
          </p:cNvSpPr>
          <p:nvPr>
            <p:ph idx="1"/>
          </p:nvPr>
        </p:nvSpPr>
        <p:spPr>
          <a:xfrm>
            <a:off x="1371600" y="1890322"/>
            <a:ext cx="9601200" cy="3581400"/>
          </a:xfrm>
        </p:spPr>
        <p:txBody>
          <a:bodyPr>
            <a:noAutofit/>
          </a:bodyPr>
          <a:lstStyle/>
          <a:p>
            <a:r>
              <a:rPr lang="es-CO" sz="3200" dirty="0" smtClean="0"/>
              <a:t>Introducción</a:t>
            </a:r>
          </a:p>
          <a:p>
            <a:r>
              <a:rPr lang="es-CO" sz="3200" dirty="0" smtClean="0"/>
              <a:t>Marco Teórico</a:t>
            </a:r>
          </a:p>
          <a:p>
            <a:r>
              <a:rPr lang="es-CO" sz="3200" dirty="0" smtClean="0"/>
              <a:t>Planteamiento del problema</a:t>
            </a:r>
          </a:p>
          <a:p>
            <a:r>
              <a:rPr lang="es-CO" sz="3200" dirty="0" smtClean="0"/>
              <a:t>Análisis de resultados</a:t>
            </a:r>
          </a:p>
          <a:p>
            <a:r>
              <a:rPr lang="es-CO" sz="3200" dirty="0" smtClean="0"/>
              <a:t>Discusión</a:t>
            </a:r>
          </a:p>
          <a:p>
            <a:r>
              <a:rPr lang="es-CO" sz="3200" dirty="0" smtClean="0">
                <a:solidFill>
                  <a:schemeClr val="accent2"/>
                </a:solidFill>
              </a:rPr>
              <a:t>Conclusiones</a:t>
            </a:r>
          </a:p>
          <a:p>
            <a:r>
              <a:rPr lang="es-CO" sz="3200" dirty="0" smtClean="0"/>
              <a:t>Recomendaciones</a:t>
            </a:r>
          </a:p>
        </p:txBody>
      </p:sp>
      <p:pic>
        <p:nvPicPr>
          <p:cNvPr id="2050" name="Picture 2" descr="Resultado de imagen para conteni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8910" y="1890322"/>
            <a:ext cx="4064733" cy="4064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ultado de imagen para esp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7797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Conclusiones</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687775" y="1092554"/>
            <a:ext cx="5185744" cy="1095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4 Marcador de contenido"/>
          <p:cNvSpPr>
            <a:spLocks noGrp="1"/>
          </p:cNvSpPr>
          <p:nvPr>
            <p:ph idx="1"/>
          </p:nvPr>
        </p:nvSpPr>
        <p:spPr>
          <a:xfrm>
            <a:off x="2007659" y="2882892"/>
            <a:ext cx="8229600" cy="1800199"/>
          </a:xfrm>
        </p:spPr>
        <p:txBody>
          <a:bodyPr>
            <a:normAutofit/>
          </a:bodyPr>
          <a:lstStyle/>
          <a:p>
            <a:pPr algn="just">
              <a:buFont typeface="Arial" panose="020B0604020202020204" pitchFamily="34" charset="0"/>
              <a:buChar char="•"/>
            </a:pPr>
            <a:r>
              <a:rPr lang="es-EC" dirty="0"/>
              <a:t>Existen diferencias significativas entre hombres y mujeres con respecto a la influencia que ejercen los atributos intrínsecos de calidad percibida en la intención de compra de pan integral. Siendo los hombres los más influenciados por estos factores.</a:t>
            </a:r>
          </a:p>
        </p:txBody>
      </p:sp>
      <p:sp>
        <p:nvSpPr>
          <p:cNvPr id="7" name="4 Marcador de contenido"/>
          <p:cNvSpPr txBox="1">
            <a:spLocks/>
          </p:cNvSpPr>
          <p:nvPr/>
        </p:nvSpPr>
        <p:spPr>
          <a:xfrm>
            <a:off x="2007659" y="1753018"/>
            <a:ext cx="8229600" cy="1800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EC" sz="2000" dirty="0" smtClean="0">
                <a:solidFill>
                  <a:schemeClr val="tx2"/>
                </a:solidFill>
              </a:rPr>
              <a:t>Los atributos intrínsecos de calidad percibida de manera global no mantienen relación con la intención de compra de pan integral en Quito.</a:t>
            </a:r>
            <a:endParaRPr lang="es-EC" sz="2000" dirty="0">
              <a:solidFill>
                <a:schemeClr val="tx2"/>
              </a:solidFill>
            </a:endParaRPr>
          </a:p>
        </p:txBody>
      </p:sp>
      <p:sp>
        <p:nvSpPr>
          <p:cNvPr id="8" name="4 Marcador de contenido"/>
          <p:cNvSpPr txBox="1">
            <a:spLocks/>
          </p:cNvSpPr>
          <p:nvPr/>
        </p:nvSpPr>
        <p:spPr>
          <a:xfrm>
            <a:off x="2007659" y="4477356"/>
            <a:ext cx="8229600" cy="1800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es-EC" sz="2000" dirty="0">
                <a:solidFill>
                  <a:schemeClr val="tx2"/>
                </a:solidFill>
              </a:rPr>
              <a:t>Existen diferencias significativas entre sexos con respecto a la intención de compra de pan integral. Siendo las mujeres quienes presentan mayor intención para adquirir este producto.</a:t>
            </a:r>
          </a:p>
        </p:txBody>
      </p:sp>
    </p:spTree>
    <p:extLst>
      <p:ext uri="{BB962C8B-B14F-4D97-AF65-F5344CB8AC3E}">
        <p14:creationId xmlns:p14="http://schemas.microsoft.com/office/powerpoint/2010/main" val="1908070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Conclusiones</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687775" y="1092554"/>
            <a:ext cx="5185744" cy="1095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4 Marcador de contenido"/>
          <p:cNvSpPr>
            <a:spLocks noGrp="1"/>
          </p:cNvSpPr>
          <p:nvPr>
            <p:ph idx="1"/>
          </p:nvPr>
        </p:nvSpPr>
        <p:spPr>
          <a:xfrm>
            <a:off x="2085674" y="3724760"/>
            <a:ext cx="8229600" cy="2088231"/>
          </a:xfrm>
        </p:spPr>
        <p:txBody>
          <a:bodyPr>
            <a:normAutofit/>
          </a:bodyPr>
          <a:lstStyle/>
          <a:p>
            <a:pPr lvl="0" algn="just">
              <a:buFont typeface="Arial" panose="020B0604020202020204" pitchFamily="34" charset="0"/>
              <a:buChar char="•"/>
            </a:pPr>
            <a:r>
              <a:rPr lang="es-EC" dirty="0"/>
              <a:t>No existen diferencias significativas entre rangos de edad con respecto a la intención de compra de pan integral. Sin embargo, el grupo de 55 a 59 años presenta un mayor nivel de consideración para comprar pan integral.</a:t>
            </a:r>
          </a:p>
        </p:txBody>
      </p:sp>
      <p:sp>
        <p:nvSpPr>
          <p:cNvPr id="7" name="4 Marcador de contenido"/>
          <p:cNvSpPr txBox="1">
            <a:spLocks/>
          </p:cNvSpPr>
          <p:nvPr/>
        </p:nvSpPr>
        <p:spPr>
          <a:xfrm>
            <a:off x="2085674" y="1710771"/>
            <a:ext cx="8229600" cy="24398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es-EC" sz="2000" dirty="0"/>
              <a:t>No existen diferencias significativas entre rangos de edad con respecto a la influencia de los atributos intrínsecos de calidad percibida de manera global. Sin embargo el grupo que se ve mayormente influenciado por estos atributos se ubica en el rango de edad de 25 a 29 años y el rango promedio menor se encuentra entre 60 y 64 años.</a:t>
            </a:r>
          </a:p>
        </p:txBody>
      </p:sp>
    </p:spTree>
    <p:extLst>
      <p:ext uri="{BB962C8B-B14F-4D97-AF65-F5344CB8AC3E}">
        <p14:creationId xmlns:p14="http://schemas.microsoft.com/office/powerpoint/2010/main" val="65080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Conclusiones</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687775" y="1092554"/>
            <a:ext cx="5185744" cy="1095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4 Marcador de contenido"/>
          <p:cNvSpPr>
            <a:spLocks noGrp="1"/>
          </p:cNvSpPr>
          <p:nvPr>
            <p:ph idx="1"/>
          </p:nvPr>
        </p:nvSpPr>
        <p:spPr>
          <a:xfrm>
            <a:off x="2045332" y="3891425"/>
            <a:ext cx="8229600" cy="2448272"/>
          </a:xfrm>
        </p:spPr>
        <p:txBody>
          <a:bodyPr>
            <a:normAutofit/>
          </a:bodyPr>
          <a:lstStyle/>
          <a:p>
            <a:pPr lvl="0" algn="just">
              <a:buFont typeface="Arial" panose="020B0604020202020204" pitchFamily="34" charset="0"/>
              <a:buChar char="•"/>
            </a:pPr>
            <a:r>
              <a:rPr lang="es-CO" dirty="0"/>
              <a:t>Sí existen diferencias estadísticamente significativas entre la intención de compra de pan integral respecto a la administración zonal. Sin embargo, el factor consideración de comprar pan integral no presenta una diferencia significativa al compararse entre las administraciones zonales en estudio.</a:t>
            </a:r>
            <a:endParaRPr lang="es-EC" dirty="0"/>
          </a:p>
        </p:txBody>
      </p:sp>
      <p:sp>
        <p:nvSpPr>
          <p:cNvPr id="9" name="4 Marcador de contenido"/>
          <p:cNvSpPr txBox="1">
            <a:spLocks/>
          </p:cNvSpPr>
          <p:nvPr/>
        </p:nvSpPr>
        <p:spPr>
          <a:xfrm>
            <a:off x="2045332" y="1299137"/>
            <a:ext cx="8229600"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es-EC" sz="2000" dirty="0"/>
              <a:t>No existen diferencias significativas entre administraciones zonales </a:t>
            </a:r>
            <a:r>
              <a:rPr lang="es-EC" sz="2000" dirty="0" smtClean="0"/>
              <a:t>con respecto </a:t>
            </a:r>
            <a:r>
              <a:rPr lang="es-EC" sz="2000" dirty="0"/>
              <a:t>a la influencia de atributos intrínsecos de calidad. Sin embargo, factores como la apariencia moteada, la corteza suave, el sabor dulce o mantecoso presentan diferencias significativas. De tal manera que los atributos mencionados presentan mayor influencia en las administraciones zonales del Centro Histórico, </a:t>
            </a:r>
            <a:r>
              <a:rPr lang="es-EC" sz="2000" dirty="0" err="1"/>
              <a:t>Chimbacalle</a:t>
            </a:r>
            <a:r>
              <a:rPr lang="es-EC" sz="2000" dirty="0"/>
              <a:t>, Iñaquito y </a:t>
            </a:r>
            <a:r>
              <a:rPr lang="es-EC" sz="2000" dirty="0" err="1"/>
              <a:t>Chillogallo</a:t>
            </a:r>
            <a:r>
              <a:rPr lang="es-EC" sz="2000" dirty="0"/>
              <a:t>, respectivamente.</a:t>
            </a:r>
          </a:p>
        </p:txBody>
      </p:sp>
    </p:spTree>
    <p:extLst>
      <p:ext uri="{BB962C8B-B14F-4D97-AF65-F5344CB8AC3E}">
        <p14:creationId xmlns:p14="http://schemas.microsoft.com/office/powerpoint/2010/main" val="3569836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bg1"/>
          </a:solidFill>
        </p:spPr>
        <p:txBody>
          <a:bodyPr/>
          <a:lstStyle/>
          <a:p>
            <a:r>
              <a:rPr lang="es-CO" dirty="0" smtClean="0"/>
              <a:t>Contenido</a:t>
            </a:r>
            <a:endParaRPr lang="es-CO" dirty="0"/>
          </a:p>
        </p:txBody>
      </p:sp>
      <p:sp>
        <p:nvSpPr>
          <p:cNvPr id="3" name="Marcador de contenido 2"/>
          <p:cNvSpPr>
            <a:spLocks noGrp="1"/>
          </p:cNvSpPr>
          <p:nvPr>
            <p:ph idx="1"/>
          </p:nvPr>
        </p:nvSpPr>
        <p:spPr>
          <a:xfrm>
            <a:off x="1371600" y="1890322"/>
            <a:ext cx="9601200" cy="3581400"/>
          </a:xfrm>
        </p:spPr>
        <p:txBody>
          <a:bodyPr>
            <a:noAutofit/>
          </a:bodyPr>
          <a:lstStyle/>
          <a:p>
            <a:r>
              <a:rPr lang="es-CO" sz="3200" dirty="0" smtClean="0"/>
              <a:t>Introducción</a:t>
            </a:r>
          </a:p>
          <a:p>
            <a:r>
              <a:rPr lang="es-CO" sz="3200" dirty="0" smtClean="0"/>
              <a:t>Marco Teórico</a:t>
            </a:r>
          </a:p>
          <a:p>
            <a:r>
              <a:rPr lang="es-CO" sz="3200" dirty="0" smtClean="0"/>
              <a:t>Planteamiento del problema</a:t>
            </a:r>
          </a:p>
          <a:p>
            <a:r>
              <a:rPr lang="es-CO" sz="3200" dirty="0" smtClean="0"/>
              <a:t>Análisis de resultados</a:t>
            </a:r>
          </a:p>
          <a:p>
            <a:r>
              <a:rPr lang="es-CO" sz="3200" dirty="0" smtClean="0"/>
              <a:t>Discusión</a:t>
            </a:r>
          </a:p>
          <a:p>
            <a:r>
              <a:rPr lang="es-CO" sz="3200" dirty="0" smtClean="0"/>
              <a:t>Conclusiones</a:t>
            </a:r>
          </a:p>
          <a:p>
            <a:r>
              <a:rPr lang="es-CO" sz="3200" dirty="0" smtClean="0">
                <a:solidFill>
                  <a:schemeClr val="accent2"/>
                </a:solidFill>
              </a:rPr>
              <a:t>Recomendaciones</a:t>
            </a:r>
          </a:p>
        </p:txBody>
      </p:sp>
      <p:pic>
        <p:nvPicPr>
          <p:cNvPr id="2050" name="Picture 2" descr="Resultado de imagen para conteni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8910" y="1890322"/>
            <a:ext cx="4064733" cy="4064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ultado de imagen para esp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0765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Recomendaciones</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687775" y="1092554"/>
            <a:ext cx="5185744" cy="1095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4 Marcador de contenido"/>
          <p:cNvSpPr>
            <a:spLocks noGrp="1"/>
          </p:cNvSpPr>
          <p:nvPr>
            <p:ph idx="1"/>
          </p:nvPr>
        </p:nvSpPr>
        <p:spPr>
          <a:xfrm>
            <a:off x="2072226" y="3459586"/>
            <a:ext cx="8229600" cy="2448272"/>
          </a:xfrm>
        </p:spPr>
        <p:txBody>
          <a:bodyPr>
            <a:normAutofit/>
          </a:bodyPr>
          <a:lstStyle/>
          <a:p>
            <a:pPr lvl="0" algn="just">
              <a:buFont typeface="Arial" panose="020B0604020202020204" pitchFamily="34" charset="0"/>
              <a:buChar char="•"/>
            </a:pPr>
            <a:r>
              <a:rPr lang="es-EC" dirty="0"/>
              <a:t>Replicar el presente estudio con una muestra más grande que abarque todas las administraciones zonales (urbanas y rurales) que componen el Distrito Metropolitano de Quito, o a su vez hacerlo en otra ciudad para corroborar la existencia de diferencias en los resultados de otras poblaciones.</a:t>
            </a:r>
          </a:p>
        </p:txBody>
      </p:sp>
      <p:sp>
        <p:nvSpPr>
          <p:cNvPr id="7" name="4 Marcador de contenido"/>
          <p:cNvSpPr txBox="1">
            <a:spLocks/>
          </p:cNvSpPr>
          <p:nvPr/>
        </p:nvSpPr>
        <p:spPr>
          <a:xfrm>
            <a:off x="2072226" y="1536762"/>
            <a:ext cx="8229600"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EC" sz="2000" dirty="0"/>
              <a:t>Investigar la influencia de los atributos extrínsecos de calidad percibida en la intención de compra de pan integral en Quito, para definir si los mismos ejercen influencia en los intentos de comprar el producto, que como se comprobó en este estudio, no ejercen los atributos intrínsecos. </a:t>
            </a:r>
          </a:p>
        </p:txBody>
      </p:sp>
    </p:spTree>
    <p:extLst>
      <p:ext uri="{BB962C8B-B14F-4D97-AF65-F5344CB8AC3E}">
        <p14:creationId xmlns:p14="http://schemas.microsoft.com/office/powerpoint/2010/main" val="2626333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Recomendaciones</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687775" y="1092554"/>
            <a:ext cx="5185744" cy="1095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4 Marcador de contenido"/>
          <p:cNvSpPr>
            <a:spLocks noGrp="1"/>
          </p:cNvSpPr>
          <p:nvPr>
            <p:ph idx="1"/>
          </p:nvPr>
        </p:nvSpPr>
        <p:spPr>
          <a:xfrm>
            <a:off x="2107357" y="3510552"/>
            <a:ext cx="8229600" cy="2664296"/>
          </a:xfrm>
        </p:spPr>
        <p:txBody>
          <a:bodyPr>
            <a:normAutofit/>
          </a:bodyPr>
          <a:lstStyle/>
          <a:p>
            <a:pPr lvl="0" algn="just">
              <a:buFont typeface="Arial" panose="020B0604020202020204" pitchFamily="34" charset="0"/>
              <a:buChar char="•"/>
            </a:pPr>
            <a:r>
              <a:rPr lang="es-EC" dirty="0"/>
              <a:t>Realizar una investigación en la que se analice la influencia de los atributos intrínsecos de calidad percibida en la intención de compra de otros productos alimenticios especializados o enfocados en el cuidado y conciencia de la salud, o aquellos que el consumidor adquiera por mantener un estilo de vida saludable, tal es el caso de los productos orgánicos. </a:t>
            </a:r>
          </a:p>
        </p:txBody>
      </p:sp>
      <p:sp>
        <p:nvSpPr>
          <p:cNvPr id="7" name="4 Marcador de contenido"/>
          <p:cNvSpPr txBox="1">
            <a:spLocks/>
          </p:cNvSpPr>
          <p:nvPr/>
        </p:nvSpPr>
        <p:spPr>
          <a:xfrm>
            <a:off x="2107357" y="1725088"/>
            <a:ext cx="8229600"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es-EC" sz="2000" dirty="0"/>
              <a:t>Replicar el estudio ampliando los factores demográficos para corroborar la existencia de diferencias estadísticamente significativas entre grupos, por ejemplo: nivel de educación, nivel de ingresos, estado civil, nivel socioeconómico, entre otros.</a:t>
            </a:r>
          </a:p>
        </p:txBody>
      </p:sp>
    </p:spTree>
    <p:extLst>
      <p:ext uri="{BB962C8B-B14F-4D97-AF65-F5344CB8AC3E}">
        <p14:creationId xmlns:p14="http://schemas.microsoft.com/office/powerpoint/2010/main" val="34313271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Marco Teórico</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Resultado de imagen para relación con el cliente"/>
          <p:cNvPicPr>
            <a:picLocks noChangeAspect="1" noChangeArrowheads="1"/>
          </p:cNvPicPr>
          <p:nvPr/>
        </p:nvPicPr>
        <p:blipFill rotWithShape="1">
          <a:blip r:embed="rId3">
            <a:extLst>
              <a:ext uri="{28A0092B-C50C-407E-A947-70E740481C1C}">
                <a14:useLocalDpi xmlns:a14="http://schemas.microsoft.com/office/drawing/2010/main" val="0"/>
              </a:ext>
            </a:extLst>
          </a:blip>
          <a:srcRect l="21434" r="22322"/>
          <a:stretch/>
        </p:blipFill>
        <p:spPr bwMode="auto">
          <a:xfrm>
            <a:off x="1981889" y="4782146"/>
            <a:ext cx="2067949" cy="196930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450628" y="1556988"/>
            <a:ext cx="3288529" cy="923330"/>
          </a:xfrm>
          <a:prstGeom prst="rect">
            <a:avLst/>
          </a:prstGeom>
          <a:noFill/>
        </p:spPr>
        <p:txBody>
          <a:bodyPr wrap="none" lIns="91440" tIns="45720" rIns="91440" bIns="45720">
            <a:spAutoFit/>
          </a:bodyPr>
          <a:lstStyle/>
          <a:p>
            <a:pPr algn="ctr"/>
            <a:r>
              <a:rPr lang="es-ES" sz="5400" b="1" dirty="0" smtClean="0">
                <a:ln w="6600">
                  <a:solidFill>
                    <a:schemeClr val="accent2"/>
                  </a:solidFill>
                  <a:prstDash val="solid"/>
                </a:ln>
                <a:solidFill>
                  <a:srgbClr val="FFFFFF"/>
                </a:solidFill>
                <a:effectLst>
                  <a:outerShdw dist="38100" dir="2700000" algn="tl" rotWithShape="0">
                    <a:schemeClr val="accent2"/>
                  </a:outerShdw>
                </a:effectLst>
              </a:rPr>
              <a:t>Marketing</a:t>
            </a:r>
            <a:r>
              <a:rPr lang="es-ES" sz="5400" b="1" cap="none" spc="0" dirty="0" smtClean="0">
                <a:ln w="6600">
                  <a:solidFill>
                    <a:schemeClr val="accent2"/>
                  </a:solidFill>
                  <a:prstDash val="solid"/>
                </a:ln>
                <a:solidFill>
                  <a:srgbClr val="FFFFFF"/>
                </a:solidFill>
                <a:effectLst>
                  <a:outerShdw dist="38100" dir="2700000" algn="tl" rotWithShape="0">
                    <a:schemeClr val="accent2"/>
                  </a:outerShdw>
                </a:effectLst>
              </a:rPr>
              <a:t> </a:t>
            </a:r>
          </a:p>
        </p:txBody>
      </p:sp>
      <p:sp>
        <p:nvSpPr>
          <p:cNvPr id="8" name="Marcador de contenido 2"/>
          <p:cNvSpPr txBox="1">
            <a:spLocks/>
          </p:cNvSpPr>
          <p:nvPr/>
        </p:nvSpPr>
        <p:spPr>
          <a:xfrm>
            <a:off x="1195755" y="2480318"/>
            <a:ext cx="3798276" cy="2301827"/>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es-CO" sz="1900" dirty="0" smtClean="0"/>
              <a:t>Construir relaciones redituables con el cliente (Kotler y Armstrong, 2013).</a:t>
            </a:r>
            <a:endParaRPr lang="es-CO" sz="1900" baseline="30000" dirty="0" smtClean="0"/>
          </a:p>
          <a:p>
            <a:pPr marL="0" indent="0" algn="ctr">
              <a:buFont typeface="Franklin Gothic Book" panose="020B0503020102020204" pitchFamily="34" charset="0"/>
              <a:buNone/>
            </a:pPr>
            <a:r>
              <a:rPr lang="es-CO" sz="1900" dirty="0" smtClean="0"/>
              <a:t>Con una propuesta de valor única, que resulta de la diferencia entre beneficio percibido menos costo percibido (</a:t>
            </a:r>
            <a:r>
              <a:rPr lang="es-CO" sz="1900" dirty="0" err="1" smtClean="0"/>
              <a:t>Best</a:t>
            </a:r>
            <a:r>
              <a:rPr lang="es-CO" sz="1900" dirty="0" smtClean="0"/>
              <a:t>, 2007).</a:t>
            </a:r>
            <a:endParaRPr lang="es-CO" sz="1900" b="1" dirty="0" smtClean="0"/>
          </a:p>
        </p:txBody>
      </p:sp>
      <p:sp>
        <p:nvSpPr>
          <p:cNvPr id="9" name="Rectángulo 8"/>
          <p:cNvSpPr/>
          <p:nvPr/>
        </p:nvSpPr>
        <p:spPr>
          <a:xfrm>
            <a:off x="5886170" y="1552462"/>
            <a:ext cx="5382051" cy="923330"/>
          </a:xfrm>
          <a:prstGeom prst="rect">
            <a:avLst/>
          </a:prstGeom>
          <a:noFill/>
        </p:spPr>
        <p:txBody>
          <a:bodyPr wrap="none" lIns="91440" tIns="45720" rIns="91440" bIns="45720">
            <a:spAutoFit/>
          </a:bodyPr>
          <a:lstStyle/>
          <a:p>
            <a:pPr algn="ctr"/>
            <a:r>
              <a:rPr lang="es-ES" sz="5400" b="1" dirty="0" smtClean="0">
                <a:ln w="6600">
                  <a:solidFill>
                    <a:schemeClr val="accent2"/>
                  </a:solidFill>
                  <a:prstDash val="solid"/>
                </a:ln>
                <a:solidFill>
                  <a:srgbClr val="FFFFFF"/>
                </a:solidFill>
                <a:effectLst>
                  <a:outerShdw dist="38100" dir="2700000" algn="tl" rotWithShape="0">
                    <a:schemeClr val="accent2"/>
                  </a:outerShdw>
                </a:effectLst>
              </a:rPr>
              <a:t>Mix de Marketing</a:t>
            </a:r>
            <a:r>
              <a:rPr lang="es-ES" sz="5400" b="1" cap="none" spc="0" dirty="0" smtClean="0">
                <a:ln w="6600">
                  <a:solidFill>
                    <a:schemeClr val="accent2"/>
                  </a:solidFill>
                  <a:prstDash val="solid"/>
                </a:ln>
                <a:solidFill>
                  <a:srgbClr val="FFFFFF"/>
                </a:solidFill>
                <a:effectLst>
                  <a:outerShdw dist="38100" dir="2700000" algn="tl" rotWithShape="0">
                    <a:schemeClr val="accent2"/>
                  </a:outerShdw>
                </a:effectLst>
              </a:rPr>
              <a:t> </a:t>
            </a:r>
          </a:p>
        </p:txBody>
      </p:sp>
      <p:pic>
        <p:nvPicPr>
          <p:cNvPr id="11268" name="Picture 4" descr="Resultado de imagen para product icon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5530" y="3342454"/>
            <a:ext cx="1504413" cy="150441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Resultado de imagen para price icon .png"/>
          <p:cNvPicPr>
            <a:picLocks noChangeAspect="1" noChangeArrowheads="1"/>
          </p:cNvPicPr>
          <p:nvPr/>
        </p:nvPicPr>
        <p:blipFill rotWithShape="1">
          <a:blip r:embed="rId5">
            <a:extLst>
              <a:ext uri="{28A0092B-C50C-407E-A947-70E740481C1C}">
                <a14:useLocalDpi xmlns:a14="http://schemas.microsoft.com/office/drawing/2010/main" val="0"/>
              </a:ext>
            </a:extLst>
          </a:blip>
          <a:srcRect l="9845" t="10655" r="10413" b="10726"/>
          <a:stretch/>
        </p:blipFill>
        <p:spPr bwMode="auto">
          <a:xfrm>
            <a:off x="8665692" y="3342454"/>
            <a:ext cx="1525905" cy="1504413"/>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Resultado de imagen para place icon .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02141" y="5143702"/>
            <a:ext cx="1453005" cy="1453005"/>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Resultado de imagen para promotion icon .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5530" y="5143702"/>
            <a:ext cx="1453005" cy="1453005"/>
          </a:xfrm>
          <a:prstGeom prst="rect">
            <a:avLst/>
          </a:prstGeom>
          <a:noFill/>
          <a:extLst>
            <a:ext uri="{909E8E84-426E-40DD-AFC4-6F175D3DCCD1}">
              <a14:hiddenFill xmlns:a14="http://schemas.microsoft.com/office/drawing/2010/main">
                <a:solidFill>
                  <a:srgbClr val="FFFFFF"/>
                </a:solidFill>
              </a14:hiddenFill>
            </a:ext>
          </a:extLst>
        </p:spPr>
      </p:pic>
      <p:sp>
        <p:nvSpPr>
          <p:cNvPr id="15" name="Marcador de contenido 2"/>
          <p:cNvSpPr txBox="1">
            <a:spLocks/>
          </p:cNvSpPr>
          <p:nvPr/>
        </p:nvSpPr>
        <p:spPr>
          <a:xfrm>
            <a:off x="6141044" y="2480318"/>
            <a:ext cx="4831756" cy="2301827"/>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es-CO" sz="1900" dirty="0" smtClean="0"/>
              <a:t>Decisiones que dan soporte y ejecución a la estrategia de marketing (Peñaloza, 2005).</a:t>
            </a:r>
            <a:endParaRPr lang="es-CO" sz="1900" baseline="30000" dirty="0" smtClean="0"/>
          </a:p>
        </p:txBody>
      </p:sp>
      <p:sp>
        <p:nvSpPr>
          <p:cNvPr id="13" name="Marcador de contenido 2"/>
          <p:cNvSpPr txBox="1">
            <a:spLocks/>
          </p:cNvSpPr>
          <p:nvPr/>
        </p:nvSpPr>
        <p:spPr>
          <a:xfrm>
            <a:off x="5848437" y="3337927"/>
            <a:ext cx="1094008" cy="500579"/>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es-CO" sz="1900" dirty="0" smtClean="0"/>
              <a:t>Producto</a:t>
            </a:r>
            <a:endParaRPr lang="es-CO" sz="1900" baseline="30000" dirty="0" smtClean="0"/>
          </a:p>
        </p:txBody>
      </p:sp>
      <p:sp>
        <p:nvSpPr>
          <p:cNvPr id="14" name="Marcador de contenido 2"/>
          <p:cNvSpPr txBox="1">
            <a:spLocks/>
          </p:cNvSpPr>
          <p:nvPr/>
        </p:nvSpPr>
        <p:spPr>
          <a:xfrm>
            <a:off x="10174213" y="3337927"/>
            <a:ext cx="1094008" cy="500579"/>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es-CO" sz="1900" dirty="0" smtClean="0"/>
              <a:t>Precio</a:t>
            </a:r>
            <a:endParaRPr lang="es-CO" sz="1900" baseline="30000" dirty="0" smtClean="0"/>
          </a:p>
        </p:txBody>
      </p:sp>
      <p:sp>
        <p:nvSpPr>
          <p:cNvPr id="16" name="Marcador de contenido 2"/>
          <p:cNvSpPr txBox="1">
            <a:spLocks/>
          </p:cNvSpPr>
          <p:nvPr/>
        </p:nvSpPr>
        <p:spPr>
          <a:xfrm>
            <a:off x="10191597" y="4893412"/>
            <a:ext cx="1094008" cy="500579"/>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es-CO" sz="1900" dirty="0" smtClean="0"/>
              <a:t>Plaza</a:t>
            </a:r>
            <a:endParaRPr lang="es-CO" sz="1900" baseline="30000" dirty="0" smtClean="0"/>
          </a:p>
        </p:txBody>
      </p:sp>
      <p:sp>
        <p:nvSpPr>
          <p:cNvPr id="17" name="Marcador de contenido 2"/>
          <p:cNvSpPr txBox="1">
            <a:spLocks/>
          </p:cNvSpPr>
          <p:nvPr/>
        </p:nvSpPr>
        <p:spPr>
          <a:xfrm>
            <a:off x="5743977" y="4893412"/>
            <a:ext cx="1302928" cy="500579"/>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es-CO" sz="1900" dirty="0" smtClean="0"/>
              <a:t>Promoción</a:t>
            </a:r>
            <a:endParaRPr lang="es-CO" sz="1900" baseline="30000" dirty="0" smtClean="0"/>
          </a:p>
        </p:txBody>
      </p:sp>
    </p:spTree>
    <p:extLst>
      <p:ext uri="{BB962C8B-B14F-4D97-AF65-F5344CB8AC3E}">
        <p14:creationId xmlns:p14="http://schemas.microsoft.com/office/powerpoint/2010/main" val="42731380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Recomendaciones</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687775" y="1092554"/>
            <a:ext cx="5185744" cy="1095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4 Marcador de contenido"/>
          <p:cNvSpPr>
            <a:spLocks noGrp="1"/>
          </p:cNvSpPr>
          <p:nvPr>
            <p:ph idx="1"/>
          </p:nvPr>
        </p:nvSpPr>
        <p:spPr>
          <a:xfrm>
            <a:off x="2057400" y="2188527"/>
            <a:ext cx="8229600" cy="2664296"/>
          </a:xfrm>
        </p:spPr>
        <p:txBody>
          <a:bodyPr>
            <a:normAutofit/>
          </a:bodyPr>
          <a:lstStyle/>
          <a:p>
            <a:pPr lvl="0" algn="just">
              <a:buFont typeface="Arial" panose="020B0604020202020204" pitchFamily="34" charset="0"/>
              <a:buChar char="•"/>
            </a:pPr>
            <a:r>
              <a:rPr lang="es-EC" dirty="0"/>
              <a:t>Diseñar productos acordes a los resultados obtenidos en la investigación respecto a los factores intrínsecos que ejercen mayor influencia en la intención de comprar pan integral, para que de esta manera las empresas obtengan mayores beneficios en función de la inversión realizada.</a:t>
            </a:r>
          </a:p>
        </p:txBody>
      </p:sp>
      <p:sp>
        <p:nvSpPr>
          <p:cNvPr id="7" name="4 Marcador de contenido"/>
          <p:cNvSpPr txBox="1">
            <a:spLocks/>
          </p:cNvSpPr>
          <p:nvPr/>
        </p:nvSpPr>
        <p:spPr>
          <a:xfrm>
            <a:off x="2057400" y="1290709"/>
            <a:ext cx="8229600" cy="11521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2800" dirty="0">
                <a:solidFill>
                  <a:schemeClr val="accent2"/>
                </a:solidFill>
              </a:rPr>
              <a:t>El sector económico alimenticio en la rama de panificación </a:t>
            </a:r>
            <a:r>
              <a:rPr lang="es-EC" sz="2800" dirty="0" smtClean="0">
                <a:solidFill>
                  <a:schemeClr val="accent2"/>
                </a:solidFill>
              </a:rPr>
              <a:t>deberá:</a:t>
            </a:r>
            <a:endParaRPr lang="es-EC" sz="2800" dirty="0">
              <a:solidFill>
                <a:schemeClr val="accent2"/>
              </a:solidFill>
            </a:endParaRPr>
          </a:p>
        </p:txBody>
      </p:sp>
      <p:sp>
        <p:nvSpPr>
          <p:cNvPr id="8" name="4 Marcador de contenido"/>
          <p:cNvSpPr txBox="1">
            <a:spLocks/>
          </p:cNvSpPr>
          <p:nvPr/>
        </p:nvSpPr>
        <p:spPr>
          <a:xfrm>
            <a:off x="2057400" y="3866029"/>
            <a:ext cx="8229600" cy="2664296"/>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gn="just">
              <a:buFont typeface="Arial" panose="020B0604020202020204" pitchFamily="34" charset="0"/>
              <a:buChar char="•"/>
            </a:pPr>
            <a:r>
              <a:rPr lang="es-EC" smtClean="0"/>
              <a:t>Diseñar planes de comunicación en donde el principal objetivo sea informar a los consumidores la presencia y los beneficios de los atributos intrínsecos que influyen en mayor medida en la intención de compra de pan integral en los productos que ofrecen al mercado.</a:t>
            </a:r>
            <a:endParaRPr lang="es-EC" dirty="0"/>
          </a:p>
        </p:txBody>
      </p:sp>
      <p:sp>
        <p:nvSpPr>
          <p:cNvPr id="9" name="4 Marcador de contenido"/>
          <p:cNvSpPr txBox="1">
            <a:spLocks/>
          </p:cNvSpPr>
          <p:nvPr/>
        </p:nvSpPr>
        <p:spPr>
          <a:xfrm>
            <a:off x="2057400" y="5289221"/>
            <a:ext cx="8229600" cy="2664296"/>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gn="just">
              <a:buFont typeface="Arial" panose="020B0604020202020204" pitchFamily="34" charset="0"/>
              <a:buChar char="•"/>
            </a:pPr>
            <a:r>
              <a:rPr lang="es-EC" dirty="0" smtClean="0"/>
              <a:t>Actualizar la oferta de las empresas con productos alimenticios direccionados al cuidado de la salud y el estilo de vida saludable, así como el consumo de productos orgánicos y amigables con el ambiente. </a:t>
            </a:r>
            <a:endParaRPr lang="es-EC" dirty="0"/>
          </a:p>
        </p:txBody>
      </p:sp>
    </p:spTree>
    <p:extLst>
      <p:ext uri="{BB962C8B-B14F-4D97-AF65-F5344CB8AC3E}">
        <p14:creationId xmlns:p14="http://schemas.microsoft.com/office/powerpoint/2010/main" val="4089405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Resultado de imagen para gracias"/>
          <p:cNvPicPr>
            <a:picLocks noChangeAspect="1" noChangeArrowheads="1"/>
          </p:cNvPicPr>
          <p:nvPr/>
        </p:nvPicPr>
        <p:blipFill rotWithShape="1">
          <a:blip r:embed="rId2">
            <a:extLst>
              <a:ext uri="{28A0092B-C50C-407E-A947-70E740481C1C}">
                <a14:useLocalDpi xmlns:a14="http://schemas.microsoft.com/office/drawing/2010/main" val="0"/>
              </a:ext>
            </a:extLst>
          </a:blip>
          <a:srcRect l="8698" t="848" r="9906" b="3000"/>
          <a:stretch/>
        </p:blipFill>
        <p:spPr bwMode="auto">
          <a:xfrm>
            <a:off x="3348317" y="1161005"/>
            <a:ext cx="5056094" cy="45354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para esp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156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Marco Teórico</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616219" y="1556988"/>
            <a:ext cx="2957349" cy="923330"/>
          </a:xfrm>
          <a:prstGeom prst="rect">
            <a:avLst/>
          </a:prstGeom>
          <a:noFill/>
        </p:spPr>
        <p:txBody>
          <a:bodyPr wrap="none" lIns="91440" tIns="45720" rIns="91440" bIns="45720">
            <a:spAutoFit/>
          </a:bodyPr>
          <a:lstStyle/>
          <a:p>
            <a:pPr algn="ctr"/>
            <a:r>
              <a:rPr lang="es-ES" sz="5400" b="1" dirty="0" smtClean="0">
                <a:ln w="6600">
                  <a:solidFill>
                    <a:schemeClr val="accent2"/>
                  </a:solidFill>
                  <a:prstDash val="solid"/>
                </a:ln>
                <a:solidFill>
                  <a:srgbClr val="FFFFFF"/>
                </a:solidFill>
                <a:effectLst>
                  <a:outerShdw dist="38100" dir="2700000" algn="tl" rotWithShape="0">
                    <a:schemeClr val="accent2"/>
                  </a:outerShdw>
                </a:effectLst>
              </a:rPr>
              <a:t>Producto</a:t>
            </a:r>
            <a:r>
              <a:rPr lang="es-ES" sz="5400" b="1" cap="none" spc="0" dirty="0" smtClean="0">
                <a:ln w="6600">
                  <a:solidFill>
                    <a:schemeClr val="accent2"/>
                  </a:solidFill>
                  <a:prstDash val="solid"/>
                </a:ln>
                <a:solidFill>
                  <a:srgbClr val="FFFFFF"/>
                </a:solidFill>
                <a:effectLst>
                  <a:outerShdw dist="38100" dir="2700000" algn="tl" rotWithShape="0">
                    <a:schemeClr val="accent2"/>
                  </a:outerShdw>
                </a:effectLst>
              </a:rPr>
              <a:t> </a:t>
            </a:r>
          </a:p>
        </p:txBody>
      </p:sp>
      <p:sp>
        <p:nvSpPr>
          <p:cNvPr id="6" name="Marcador de contenido 2"/>
          <p:cNvSpPr txBox="1">
            <a:spLocks/>
          </p:cNvSpPr>
          <p:nvPr/>
        </p:nvSpPr>
        <p:spPr>
          <a:xfrm>
            <a:off x="1195755" y="2480318"/>
            <a:ext cx="3798276" cy="2301827"/>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es-CO" sz="1900" dirty="0" smtClean="0"/>
              <a:t>Bien o servicio que se ofrece en el mercado con la finalidad de satisfacer una necesidad o un deseo. </a:t>
            </a:r>
            <a:endParaRPr lang="es-CO" sz="1900" b="1" dirty="0" smtClean="0"/>
          </a:p>
        </p:txBody>
      </p:sp>
      <p:sp>
        <p:nvSpPr>
          <p:cNvPr id="7" name="Rectángulo 6"/>
          <p:cNvSpPr/>
          <p:nvPr/>
        </p:nvSpPr>
        <p:spPr>
          <a:xfrm>
            <a:off x="5513573" y="1552462"/>
            <a:ext cx="6127255" cy="923330"/>
          </a:xfrm>
          <a:prstGeom prst="rect">
            <a:avLst/>
          </a:prstGeom>
          <a:noFill/>
        </p:spPr>
        <p:txBody>
          <a:bodyPr wrap="none" lIns="91440" tIns="45720" rIns="91440" bIns="45720">
            <a:spAutoFit/>
          </a:bodyPr>
          <a:lstStyle/>
          <a:p>
            <a:pPr algn="ctr"/>
            <a:r>
              <a:rPr lang="es-ES" sz="5400" b="1" dirty="0" smtClean="0">
                <a:ln w="6600">
                  <a:solidFill>
                    <a:schemeClr val="accent2"/>
                  </a:solidFill>
                  <a:prstDash val="solid"/>
                </a:ln>
                <a:solidFill>
                  <a:srgbClr val="FFFFFF"/>
                </a:solidFill>
                <a:effectLst>
                  <a:outerShdw dist="38100" dir="2700000" algn="tl" rotWithShape="0">
                    <a:schemeClr val="accent2"/>
                  </a:outerShdw>
                </a:effectLst>
              </a:rPr>
              <a:t>Niveles del producto</a:t>
            </a:r>
            <a:endParaRPr lang="es-ES" sz="5400" b="1" cap="none" spc="0" dirty="0" smtClean="0">
              <a:ln w="6600">
                <a:solidFill>
                  <a:schemeClr val="accent2"/>
                </a:solidFill>
                <a:prstDash val="solid"/>
              </a:ln>
              <a:solidFill>
                <a:srgbClr val="FFFFFF"/>
              </a:solidFill>
              <a:effectLst>
                <a:outerShdw dist="38100" dir="2700000" algn="tl" rotWithShape="0">
                  <a:schemeClr val="accent2"/>
                </a:outerShdw>
              </a:effectLst>
            </a:endParaRPr>
          </a:p>
        </p:txBody>
      </p:sp>
      <p:pic>
        <p:nvPicPr>
          <p:cNvPr id="10242" name="Picture 2" descr="Resultado de imagen para client icon .png"/>
          <p:cNvPicPr>
            <a:picLocks noChangeAspect="1" noChangeArrowheads="1"/>
          </p:cNvPicPr>
          <p:nvPr/>
        </p:nvPicPr>
        <p:blipFill rotWithShape="1">
          <a:blip r:embed="rId3">
            <a:extLst>
              <a:ext uri="{28A0092B-C50C-407E-A947-70E740481C1C}">
                <a14:useLocalDpi xmlns:a14="http://schemas.microsoft.com/office/drawing/2010/main" val="0"/>
              </a:ext>
            </a:extLst>
          </a:blip>
          <a:srcRect l="11154" t="10289" r="9231" b="13557"/>
          <a:stretch/>
        </p:blipFill>
        <p:spPr bwMode="auto">
          <a:xfrm>
            <a:off x="801859" y="4950961"/>
            <a:ext cx="1941342" cy="1856935"/>
          </a:xfrm>
          <a:prstGeom prst="rect">
            <a:avLst/>
          </a:prstGeom>
          <a:noFill/>
          <a:extLst>
            <a:ext uri="{909E8E84-426E-40DD-AFC4-6F175D3DCCD1}">
              <a14:hiddenFill xmlns:a14="http://schemas.microsoft.com/office/drawing/2010/main">
                <a:solidFill>
                  <a:srgbClr val="FFFFFF"/>
                </a:solidFill>
              </a14:hiddenFill>
            </a:ext>
          </a:extLst>
        </p:spPr>
      </p:pic>
      <p:sp>
        <p:nvSpPr>
          <p:cNvPr id="9" name="Llamada ovalada 8"/>
          <p:cNvSpPr/>
          <p:nvPr/>
        </p:nvSpPr>
        <p:spPr>
          <a:xfrm>
            <a:off x="2457171" y="3728835"/>
            <a:ext cx="3428999" cy="1913206"/>
          </a:xfrm>
          <a:prstGeom prst="wedgeEllipseCallout">
            <a:avLst>
              <a:gd name="adj1" fmla="val -38884"/>
              <a:gd name="adj2" fmla="val 6544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O" sz="1600" dirty="0" smtClean="0">
                <a:solidFill>
                  <a:schemeClr val="tx2"/>
                </a:solidFill>
              </a:rPr>
              <a:t>Los consumidores prefieren productos con mayor calidad, rendimiento y características innovadoras (Kotler y </a:t>
            </a:r>
            <a:r>
              <a:rPr lang="es-CO" sz="1600" dirty="0" err="1" smtClean="0">
                <a:solidFill>
                  <a:schemeClr val="tx2"/>
                </a:solidFill>
              </a:rPr>
              <a:t>Keller</a:t>
            </a:r>
            <a:r>
              <a:rPr lang="es-CO" sz="1600" dirty="0" smtClean="0">
                <a:solidFill>
                  <a:schemeClr val="tx2"/>
                </a:solidFill>
              </a:rPr>
              <a:t>, 2012)</a:t>
            </a:r>
            <a:endParaRPr lang="es-CO" sz="1600" dirty="0">
              <a:solidFill>
                <a:schemeClr val="tx2"/>
              </a:solidFill>
            </a:endParaRPr>
          </a:p>
        </p:txBody>
      </p:sp>
      <p:graphicFrame>
        <p:nvGraphicFramePr>
          <p:cNvPr id="10" name="Diagrama 9"/>
          <p:cNvGraphicFramePr/>
          <p:nvPr>
            <p:extLst>
              <p:ext uri="{D42A27DB-BD31-4B8C-83A1-F6EECF244321}">
                <p14:modId xmlns:p14="http://schemas.microsoft.com/office/powerpoint/2010/main" val="1006391683"/>
              </p:ext>
            </p:extLst>
          </p:nvPr>
        </p:nvGraphicFramePr>
        <p:xfrm>
          <a:off x="6535813" y="2632161"/>
          <a:ext cx="1742061" cy="41065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Marcador de contenido 2"/>
          <p:cNvSpPr txBox="1">
            <a:spLocks/>
          </p:cNvSpPr>
          <p:nvPr/>
        </p:nvSpPr>
        <p:spPr>
          <a:xfrm>
            <a:off x="8277874" y="2632162"/>
            <a:ext cx="3798276" cy="4106554"/>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endParaRPr lang="es-CO" sz="1900" b="1" dirty="0" smtClean="0"/>
          </a:p>
          <a:p>
            <a:pPr marL="0" indent="0" algn="ctr">
              <a:buFont typeface="Franklin Gothic Book" panose="020B0503020102020204" pitchFamily="34" charset="0"/>
              <a:buNone/>
            </a:pPr>
            <a:r>
              <a:rPr lang="es-CO" sz="1900" b="1" dirty="0" smtClean="0"/>
              <a:t>Beneficio primordial que busca el cliente.</a:t>
            </a:r>
          </a:p>
          <a:p>
            <a:pPr marL="0" indent="0" algn="ctr">
              <a:buFont typeface="Franklin Gothic Book" panose="020B0503020102020204" pitchFamily="34" charset="0"/>
              <a:buNone/>
            </a:pPr>
            <a:endParaRPr lang="es-CO" sz="1900" b="1" dirty="0"/>
          </a:p>
          <a:p>
            <a:pPr marL="0" indent="0" algn="ctr">
              <a:buFont typeface="Franklin Gothic Book" panose="020B0503020102020204" pitchFamily="34" charset="0"/>
              <a:buNone/>
            </a:pPr>
            <a:endParaRPr lang="es-CO" sz="1900" b="1" dirty="0" smtClean="0"/>
          </a:p>
          <a:p>
            <a:pPr marL="0" indent="0" algn="ctr">
              <a:buFont typeface="Franklin Gothic Book" panose="020B0503020102020204" pitchFamily="34" charset="0"/>
              <a:buNone/>
            </a:pPr>
            <a:r>
              <a:rPr lang="es-CO" sz="1900" b="1" dirty="0" smtClean="0"/>
              <a:t>Se añaden atributos como diseño, marca, personalidad.</a:t>
            </a:r>
          </a:p>
          <a:p>
            <a:pPr marL="0" indent="0" algn="ctr">
              <a:buFont typeface="Franklin Gothic Book" panose="020B0503020102020204" pitchFamily="34" charset="0"/>
              <a:buNone/>
            </a:pPr>
            <a:endParaRPr lang="es-CO" sz="1900" b="1" dirty="0"/>
          </a:p>
          <a:p>
            <a:pPr marL="0" indent="0" algn="ctr">
              <a:buFont typeface="Franklin Gothic Book" panose="020B0503020102020204" pitchFamily="34" charset="0"/>
              <a:buNone/>
            </a:pPr>
            <a:r>
              <a:rPr lang="es-CO" sz="1900" b="1" dirty="0" smtClean="0"/>
              <a:t>Servicios adicionales como garantías, mantenimiento.</a:t>
            </a:r>
          </a:p>
          <a:p>
            <a:pPr marL="0" indent="0" algn="ctr">
              <a:buFont typeface="Franklin Gothic Book" panose="020B0503020102020204" pitchFamily="34" charset="0"/>
              <a:buNone/>
            </a:pPr>
            <a:r>
              <a:rPr lang="es-CO" sz="1900" dirty="0" smtClean="0"/>
              <a:t>(</a:t>
            </a:r>
            <a:r>
              <a:rPr lang="es-CO" sz="1900" dirty="0" err="1" smtClean="0"/>
              <a:t>Monferrer</a:t>
            </a:r>
            <a:r>
              <a:rPr lang="es-CO" sz="1900" dirty="0" smtClean="0"/>
              <a:t> Tirado, 2013)</a:t>
            </a:r>
          </a:p>
        </p:txBody>
      </p:sp>
    </p:spTree>
    <p:extLst>
      <p:ext uri="{BB962C8B-B14F-4D97-AF65-F5344CB8AC3E}">
        <p14:creationId xmlns:p14="http://schemas.microsoft.com/office/powerpoint/2010/main" val="1898846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Marco teórico</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a 8"/>
          <p:cNvGraphicFramePr>
            <a:graphicFrameLocks noGrp="1"/>
          </p:cNvGraphicFramePr>
          <p:nvPr>
            <p:extLst>
              <p:ext uri="{D42A27DB-BD31-4B8C-83A1-F6EECF244321}">
                <p14:modId xmlns:p14="http://schemas.microsoft.com/office/powerpoint/2010/main" val="2798755410"/>
              </p:ext>
            </p:extLst>
          </p:nvPr>
        </p:nvGraphicFramePr>
        <p:xfrm>
          <a:off x="1153551" y="1925262"/>
          <a:ext cx="10037297" cy="4482220"/>
        </p:xfrm>
        <a:graphic>
          <a:graphicData uri="http://schemas.openxmlformats.org/drawingml/2006/table">
            <a:tbl>
              <a:tblPr firstRow="1" firstCol="1" bandRow="1">
                <a:tableStyleId>{21E4AEA4-8DFA-4A89-87EB-49C32662AFE0}</a:tableStyleId>
              </a:tblPr>
              <a:tblGrid>
                <a:gridCol w="2267156"/>
                <a:gridCol w="2241123"/>
                <a:gridCol w="2076980"/>
                <a:gridCol w="1861607"/>
                <a:gridCol w="1590431"/>
              </a:tblGrid>
              <a:tr h="365916">
                <a:tc>
                  <a:txBody>
                    <a:bodyPr/>
                    <a:lstStyle/>
                    <a:p>
                      <a:pPr indent="0">
                        <a:lnSpc>
                          <a:spcPct val="150000"/>
                        </a:lnSpc>
                      </a:pPr>
                      <a:endParaRPr lang="es-CO" sz="1300" dirty="0">
                        <a:effectLst/>
                        <a:latin typeface="Calibri" panose="020F0502020204030204" pitchFamily="34" charset="0"/>
                        <a:cs typeface="Times New Roman" panose="02020603050405020304" pitchFamily="18" charset="0"/>
                      </a:endParaRPr>
                    </a:p>
                  </a:txBody>
                  <a:tcPr marL="22708" marR="22708" marT="0" marB="0" anchor="b"/>
                </a:tc>
                <a:tc gridSpan="4">
                  <a:txBody>
                    <a:bodyPr/>
                    <a:lstStyle/>
                    <a:p>
                      <a:pPr indent="0" algn="ctr">
                        <a:lnSpc>
                          <a:spcPct val="150000"/>
                        </a:lnSpc>
                        <a:spcAft>
                          <a:spcPts val="0"/>
                        </a:spcAft>
                      </a:pPr>
                      <a:r>
                        <a:rPr lang="es-CO" sz="1300" dirty="0">
                          <a:effectLst/>
                        </a:rPr>
                        <a:t>TIPOS DE PRODUCTOS DE CONSUMO</a:t>
                      </a:r>
                      <a:endParaRPr lang="es-CO"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708" marR="22708" marT="0" marB="0" anchor="b"/>
                </a:tc>
                <a:tc hMerge="1">
                  <a:txBody>
                    <a:bodyPr/>
                    <a:lstStyle/>
                    <a:p>
                      <a:endParaRPr lang="es-CO"/>
                    </a:p>
                  </a:txBody>
                  <a:tcPr/>
                </a:tc>
                <a:tc hMerge="1">
                  <a:txBody>
                    <a:bodyPr/>
                    <a:lstStyle/>
                    <a:p>
                      <a:endParaRPr lang="es-CO"/>
                    </a:p>
                  </a:txBody>
                  <a:tcPr/>
                </a:tc>
                <a:tc hMerge="1">
                  <a:txBody>
                    <a:bodyPr/>
                    <a:lstStyle/>
                    <a:p>
                      <a:endParaRPr lang="es-CO"/>
                    </a:p>
                  </a:txBody>
                  <a:tcPr/>
                </a:tc>
              </a:tr>
              <a:tr h="339815">
                <a:tc>
                  <a:txBody>
                    <a:bodyPr/>
                    <a:lstStyle/>
                    <a:p>
                      <a:pPr indent="0" algn="ctr">
                        <a:lnSpc>
                          <a:spcPct val="150000"/>
                        </a:lnSpc>
                        <a:spcAft>
                          <a:spcPts val="0"/>
                        </a:spcAft>
                      </a:pPr>
                      <a:r>
                        <a:rPr lang="es-CO" sz="1300" dirty="0">
                          <a:effectLst/>
                        </a:rPr>
                        <a:t>CONSIDERACIONES DE MERCADOTECNIA</a:t>
                      </a:r>
                      <a:endParaRPr lang="es-CO"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708" marR="22708" marT="0" marB="0" anchor="ctr"/>
                </a:tc>
                <a:tc>
                  <a:txBody>
                    <a:bodyPr/>
                    <a:lstStyle/>
                    <a:p>
                      <a:pPr indent="0" algn="ctr">
                        <a:lnSpc>
                          <a:spcPct val="150000"/>
                        </a:lnSpc>
                        <a:spcAft>
                          <a:spcPts val="0"/>
                        </a:spcAft>
                      </a:pPr>
                      <a:r>
                        <a:rPr lang="es-CO" sz="1300">
                          <a:effectLst/>
                        </a:rPr>
                        <a:t>DE CONVENIENCIA</a:t>
                      </a:r>
                      <a:endParaRPr lang="es-CO"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708" marR="22708" marT="0" marB="0" anchor="ctr"/>
                </a:tc>
                <a:tc>
                  <a:txBody>
                    <a:bodyPr/>
                    <a:lstStyle/>
                    <a:p>
                      <a:pPr indent="0" algn="ctr">
                        <a:lnSpc>
                          <a:spcPct val="150000"/>
                        </a:lnSpc>
                        <a:spcAft>
                          <a:spcPts val="0"/>
                        </a:spcAft>
                      </a:pPr>
                      <a:r>
                        <a:rPr lang="es-CO" sz="1300">
                          <a:effectLst/>
                        </a:rPr>
                        <a:t>DE COMPRAS</a:t>
                      </a:r>
                      <a:endParaRPr lang="es-CO"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708" marR="22708" marT="0" marB="0" anchor="ctr"/>
                </a:tc>
                <a:tc>
                  <a:txBody>
                    <a:bodyPr/>
                    <a:lstStyle/>
                    <a:p>
                      <a:pPr indent="0" algn="ctr">
                        <a:lnSpc>
                          <a:spcPct val="150000"/>
                        </a:lnSpc>
                        <a:spcAft>
                          <a:spcPts val="0"/>
                        </a:spcAft>
                      </a:pPr>
                      <a:r>
                        <a:rPr lang="es-CO" sz="1300">
                          <a:effectLst/>
                        </a:rPr>
                        <a:t>DE ESPECIALIDAD</a:t>
                      </a:r>
                      <a:endParaRPr lang="es-CO"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708" marR="22708" marT="0" marB="0" anchor="ctr"/>
                </a:tc>
                <a:tc>
                  <a:txBody>
                    <a:bodyPr/>
                    <a:lstStyle/>
                    <a:p>
                      <a:pPr indent="0" algn="ctr">
                        <a:lnSpc>
                          <a:spcPct val="150000"/>
                        </a:lnSpc>
                        <a:spcAft>
                          <a:spcPts val="0"/>
                        </a:spcAft>
                      </a:pPr>
                      <a:r>
                        <a:rPr lang="es-CO" sz="1300">
                          <a:effectLst/>
                        </a:rPr>
                        <a:t>NO BUSCADOS</a:t>
                      </a:r>
                      <a:endParaRPr lang="es-CO"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708" marR="22708" marT="0" marB="0" anchor="ctr"/>
                </a:tc>
              </a:tr>
              <a:tr h="1600883">
                <a:tc>
                  <a:txBody>
                    <a:bodyPr/>
                    <a:lstStyle/>
                    <a:p>
                      <a:pPr indent="0">
                        <a:lnSpc>
                          <a:spcPct val="150000"/>
                        </a:lnSpc>
                        <a:spcAft>
                          <a:spcPts val="0"/>
                        </a:spcAft>
                      </a:pPr>
                      <a:r>
                        <a:rPr lang="es-CO" sz="1300">
                          <a:effectLst/>
                        </a:rPr>
                        <a:t>Comportamiento del consumidor</a:t>
                      </a:r>
                      <a:endParaRPr lang="es-CO"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708" marR="22708" marT="0" marB="0"/>
                </a:tc>
                <a:tc>
                  <a:txBody>
                    <a:bodyPr/>
                    <a:lstStyle/>
                    <a:p>
                      <a:pPr indent="0">
                        <a:lnSpc>
                          <a:spcPct val="150000"/>
                        </a:lnSpc>
                        <a:spcAft>
                          <a:spcPts val="0"/>
                        </a:spcAft>
                      </a:pPr>
                      <a:r>
                        <a:rPr lang="es-CO" sz="1300" dirty="0">
                          <a:effectLst/>
                        </a:rPr>
                        <a:t>Son de compra frecuente y casi no se invierten esfuerzos en planificación, comparación o compra. El cliente no tiene mucha participación.</a:t>
                      </a:r>
                      <a:endParaRPr lang="es-CO"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708" marR="22708" marT="0" marB="0"/>
                </a:tc>
                <a:tc>
                  <a:txBody>
                    <a:bodyPr/>
                    <a:lstStyle/>
                    <a:p>
                      <a:pPr indent="0">
                        <a:lnSpc>
                          <a:spcPct val="150000"/>
                        </a:lnSpc>
                        <a:spcAft>
                          <a:spcPts val="0"/>
                        </a:spcAft>
                      </a:pPr>
                      <a:r>
                        <a:rPr lang="es-CO" sz="1300">
                          <a:effectLst/>
                        </a:rPr>
                        <a:t>La frecuencia de compra es menor, se esfuerzan mucho en planificar, comparar entre marcas, precios, estilos. </a:t>
                      </a:r>
                      <a:endParaRPr lang="es-CO"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708" marR="22708" marT="0" marB="0"/>
                </a:tc>
                <a:tc>
                  <a:txBody>
                    <a:bodyPr/>
                    <a:lstStyle/>
                    <a:p>
                      <a:pPr indent="0">
                        <a:lnSpc>
                          <a:spcPct val="150000"/>
                        </a:lnSpc>
                        <a:spcAft>
                          <a:spcPts val="0"/>
                        </a:spcAft>
                      </a:pPr>
                      <a:r>
                        <a:rPr lang="es-CO" sz="1300">
                          <a:effectLst/>
                        </a:rPr>
                        <a:t>Preferencia y lealtad de marca alta, baja sensibilidad al precio, escasa comparación de marcas.</a:t>
                      </a:r>
                      <a:endParaRPr lang="es-CO"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708" marR="22708" marT="0" marB="0"/>
                </a:tc>
                <a:tc>
                  <a:txBody>
                    <a:bodyPr/>
                    <a:lstStyle/>
                    <a:p>
                      <a:pPr indent="0">
                        <a:lnSpc>
                          <a:spcPct val="150000"/>
                        </a:lnSpc>
                        <a:spcAft>
                          <a:spcPts val="0"/>
                        </a:spcAft>
                      </a:pPr>
                      <a:r>
                        <a:rPr lang="es-CO" sz="1300">
                          <a:effectLst/>
                        </a:rPr>
                        <a:t>Poca conciencia o información del producto, falta de interés. </a:t>
                      </a:r>
                      <a:endParaRPr lang="es-CO"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708" marR="22708" marT="0" marB="0"/>
                </a:tc>
              </a:tr>
              <a:tr h="320177">
                <a:tc>
                  <a:txBody>
                    <a:bodyPr/>
                    <a:lstStyle/>
                    <a:p>
                      <a:pPr indent="0">
                        <a:lnSpc>
                          <a:spcPct val="150000"/>
                        </a:lnSpc>
                        <a:spcAft>
                          <a:spcPts val="0"/>
                        </a:spcAft>
                      </a:pPr>
                      <a:r>
                        <a:rPr lang="es-CO" sz="1300">
                          <a:effectLst/>
                        </a:rPr>
                        <a:t>Precio</a:t>
                      </a:r>
                      <a:endParaRPr lang="es-CO"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708" marR="22708" marT="0" marB="0"/>
                </a:tc>
                <a:tc>
                  <a:txBody>
                    <a:bodyPr/>
                    <a:lstStyle/>
                    <a:p>
                      <a:pPr indent="0">
                        <a:lnSpc>
                          <a:spcPct val="150000"/>
                        </a:lnSpc>
                        <a:spcAft>
                          <a:spcPts val="0"/>
                        </a:spcAft>
                      </a:pPr>
                      <a:r>
                        <a:rPr lang="es-CO" sz="1300">
                          <a:effectLst/>
                        </a:rPr>
                        <a:t>Precio bajo</a:t>
                      </a:r>
                      <a:endParaRPr lang="es-CO"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708" marR="22708" marT="0" marB="0"/>
                </a:tc>
                <a:tc>
                  <a:txBody>
                    <a:bodyPr/>
                    <a:lstStyle/>
                    <a:p>
                      <a:pPr indent="0">
                        <a:lnSpc>
                          <a:spcPct val="150000"/>
                        </a:lnSpc>
                        <a:spcAft>
                          <a:spcPts val="0"/>
                        </a:spcAft>
                      </a:pPr>
                      <a:r>
                        <a:rPr lang="es-CO" sz="1300">
                          <a:effectLst/>
                        </a:rPr>
                        <a:t>Precio medio</a:t>
                      </a:r>
                      <a:endParaRPr lang="es-CO"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708" marR="22708" marT="0" marB="0"/>
                </a:tc>
                <a:tc>
                  <a:txBody>
                    <a:bodyPr/>
                    <a:lstStyle/>
                    <a:p>
                      <a:pPr indent="0">
                        <a:lnSpc>
                          <a:spcPct val="150000"/>
                        </a:lnSpc>
                        <a:spcAft>
                          <a:spcPts val="0"/>
                        </a:spcAft>
                      </a:pPr>
                      <a:r>
                        <a:rPr lang="es-CO" sz="1300">
                          <a:effectLst/>
                        </a:rPr>
                        <a:t>Precio alto</a:t>
                      </a:r>
                      <a:endParaRPr lang="es-CO"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708" marR="22708" marT="0" marB="0"/>
                </a:tc>
                <a:tc>
                  <a:txBody>
                    <a:bodyPr/>
                    <a:lstStyle/>
                    <a:p>
                      <a:pPr indent="0">
                        <a:lnSpc>
                          <a:spcPct val="150000"/>
                        </a:lnSpc>
                        <a:spcAft>
                          <a:spcPts val="0"/>
                        </a:spcAft>
                      </a:pPr>
                      <a:r>
                        <a:rPr lang="es-CO" sz="1300">
                          <a:effectLst/>
                        </a:rPr>
                        <a:t>Precio variable</a:t>
                      </a:r>
                      <a:endParaRPr lang="es-CO"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708" marR="22708" marT="0" marB="0"/>
                </a:tc>
              </a:tr>
              <a:tr h="320177">
                <a:tc>
                  <a:txBody>
                    <a:bodyPr/>
                    <a:lstStyle/>
                    <a:p>
                      <a:pPr indent="0">
                        <a:lnSpc>
                          <a:spcPct val="150000"/>
                        </a:lnSpc>
                        <a:spcAft>
                          <a:spcPts val="0"/>
                        </a:spcAft>
                      </a:pPr>
                      <a:r>
                        <a:rPr lang="es-CO" sz="1300">
                          <a:effectLst/>
                        </a:rPr>
                        <a:t>Plaza</a:t>
                      </a:r>
                      <a:endParaRPr lang="es-CO"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708" marR="22708" marT="0" marB="0"/>
                </a:tc>
                <a:tc>
                  <a:txBody>
                    <a:bodyPr/>
                    <a:lstStyle/>
                    <a:p>
                      <a:pPr indent="0">
                        <a:lnSpc>
                          <a:spcPct val="150000"/>
                        </a:lnSpc>
                        <a:spcAft>
                          <a:spcPts val="0"/>
                        </a:spcAft>
                      </a:pPr>
                      <a:r>
                        <a:rPr lang="es-CO" sz="1300">
                          <a:effectLst/>
                        </a:rPr>
                        <a:t>Intensiva</a:t>
                      </a:r>
                      <a:endParaRPr lang="es-CO"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708" marR="22708" marT="0" marB="0"/>
                </a:tc>
                <a:tc>
                  <a:txBody>
                    <a:bodyPr/>
                    <a:lstStyle/>
                    <a:p>
                      <a:pPr indent="0">
                        <a:lnSpc>
                          <a:spcPct val="150000"/>
                        </a:lnSpc>
                        <a:spcAft>
                          <a:spcPts val="0"/>
                        </a:spcAft>
                      </a:pPr>
                      <a:r>
                        <a:rPr lang="es-CO" sz="1300">
                          <a:effectLst/>
                        </a:rPr>
                        <a:t>Selectiva</a:t>
                      </a:r>
                      <a:endParaRPr lang="es-CO"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708" marR="22708" marT="0" marB="0"/>
                </a:tc>
                <a:tc>
                  <a:txBody>
                    <a:bodyPr/>
                    <a:lstStyle/>
                    <a:p>
                      <a:pPr indent="0">
                        <a:lnSpc>
                          <a:spcPct val="150000"/>
                        </a:lnSpc>
                        <a:spcAft>
                          <a:spcPts val="0"/>
                        </a:spcAft>
                      </a:pPr>
                      <a:r>
                        <a:rPr lang="es-CO" sz="1300">
                          <a:effectLst/>
                        </a:rPr>
                        <a:t>Exclusiva</a:t>
                      </a:r>
                      <a:endParaRPr lang="es-CO"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708" marR="22708" marT="0" marB="0"/>
                </a:tc>
                <a:tc>
                  <a:txBody>
                    <a:bodyPr/>
                    <a:lstStyle/>
                    <a:p>
                      <a:pPr indent="0">
                        <a:lnSpc>
                          <a:spcPct val="150000"/>
                        </a:lnSpc>
                        <a:spcAft>
                          <a:spcPts val="0"/>
                        </a:spcAft>
                      </a:pPr>
                      <a:r>
                        <a:rPr lang="es-CO" sz="1300">
                          <a:effectLst/>
                        </a:rPr>
                        <a:t>Variable</a:t>
                      </a:r>
                      <a:endParaRPr lang="es-CO"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708" marR="22708" marT="0" marB="0"/>
                </a:tc>
              </a:tr>
              <a:tr h="1280707">
                <a:tc>
                  <a:txBody>
                    <a:bodyPr/>
                    <a:lstStyle/>
                    <a:p>
                      <a:pPr indent="0">
                        <a:lnSpc>
                          <a:spcPct val="150000"/>
                        </a:lnSpc>
                        <a:spcAft>
                          <a:spcPts val="0"/>
                        </a:spcAft>
                      </a:pPr>
                      <a:r>
                        <a:rPr lang="es-CO" sz="1300">
                          <a:effectLst/>
                        </a:rPr>
                        <a:t>Promoción</a:t>
                      </a:r>
                      <a:endParaRPr lang="es-CO"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708" marR="22708" marT="0" marB="0"/>
                </a:tc>
                <a:tc>
                  <a:txBody>
                    <a:bodyPr/>
                    <a:lstStyle/>
                    <a:p>
                      <a:pPr indent="0">
                        <a:lnSpc>
                          <a:spcPct val="150000"/>
                        </a:lnSpc>
                        <a:spcAft>
                          <a:spcPts val="0"/>
                        </a:spcAft>
                      </a:pPr>
                      <a:r>
                        <a:rPr lang="es-CO" sz="1300">
                          <a:effectLst/>
                        </a:rPr>
                        <a:t>Masiva por parte del productor</a:t>
                      </a:r>
                      <a:endParaRPr lang="es-CO"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708" marR="22708" marT="0" marB="0"/>
                </a:tc>
                <a:tc>
                  <a:txBody>
                    <a:bodyPr/>
                    <a:lstStyle/>
                    <a:p>
                      <a:pPr indent="0">
                        <a:lnSpc>
                          <a:spcPct val="150000"/>
                        </a:lnSpc>
                        <a:spcAft>
                          <a:spcPts val="0"/>
                        </a:spcAft>
                      </a:pPr>
                      <a:r>
                        <a:rPr lang="es-CO" sz="1300">
                          <a:effectLst/>
                        </a:rPr>
                        <a:t>Publicidad y ventas personales, publicidad por parte del distribuidor.</a:t>
                      </a:r>
                      <a:endParaRPr lang="es-CO"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708" marR="22708" marT="0" marB="0"/>
                </a:tc>
                <a:tc>
                  <a:txBody>
                    <a:bodyPr/>
                    <a:lstStyle/>
                    <a:p>
                      <a:pPr indent="0">
                        <a:lnSpc>
                          <a:spcPct val="150000"/>
                        </a:lnSpc>
                        <a:spcAft>
                          <a:spcPts val="0"/>
                        </a:spcAft>
                      </a:pPr>
                      <a:r>
                        <a:rPr lang="es-CO" sz="1300">
                          <a:effectLst/>
                        </a:rPr>
                        <a:t>Promociones especiales y cuidadosas por parte del productor y distribuidor</a:t>
                      </a:r>
                      <a:endParaRPr lang="es-CO"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708" marR="22708" marT="0" marB="0"/>
                </a:tc>
                <a:tc>
                  <a:txBody>
                    <a:bodyPr/>
                    <a:lstStyle/>
                    <a:p>
                      <a:pPr indent="0">
                        <a:lnSpc>
                          <a:spcPct val="150000"/>
                        </a:lnSpc>
                        <a:spcAft>
                          <a:spcPts val="0"/>
                        </a:spcAft>
                      </a:pPr>
                      <a:r>
                        <a:rPr lang="es-CO" sz="1300" dirty="0">
                          <a:effectLst/>
                        </a:rPr>
                        <a:t>Publicidad agresiva y ventas personales</a:t>
                      </a:r>
                      <a:endParaRPr lang="es-CO"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708" marR="22708" marT="0" marB="0"/>
                </a:tc>
              </a:tr>
            </a:tbl>
          </a:graphicData>
        </a:graphic>
      </p:graphicFrame>
      <p:sp>
        <p:nvSpPr>
          <p:cNvPr id="10" name="Rectángulo 9"/>
          <p:cNvSpPr/>
          <p:nvPr/>
        </p:nvSpPr>
        <p:spPr>
          <a:xfrm>
            <a:off x="875713" y="6371732"/>
            <a:ext cx="10592972" cy="276999"/>
          </a:xfrm>
          <a:prstGeom prst="rect">
            <a:avLst/>
          </a:prstGeom>
        </p:spPr>
        <p:txBody>
          <a:bodyPr wrap="square">
            <a:spAutoFit/>
          </a:bodyPr>
          <a:lstStyle/>
          <a:p>
            <a:pPr indent="288290" algn="just">
              <a:spcAft>
                <a:spcPts val="0"/>
              </a:spcAft>
            </a:pPr>
            <a:r>
              <a:rPr lang="es-CO"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Fuente: </a:t>
            </a:r>
            <a:r>
              <a:rPr lang="es-CO"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Elaboración propia con base en Kotler y Armstrong (2007). Marketing. Versión para Latinoamérica</a:t>
            </a:r>
            <a:r>
              <a:rPr lang="es-CO"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CO"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México, D.F. Pearson Educación.</a:t>
            </a:r>
            <a:r>
              <a:rPr lang="es-CO"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s-CO"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Elipse 10"/>
          <p:cNvSpPr/>
          <p:nvPr/>
        </p:nvSpPr>
        <p:spPr>
          <a:xfrm>
            <a:off x="5514535" y="2271679"/>
            <a:ext cx="2349305" cy="227896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Tree>
    <p:extLst>
      <p:ext uri="{BB962C8B-B14F-4D97-AF65-F5344CB8AC3E}">
        <p14:creationId xmlns:p14="http://schemas.microsoft.com/office/powerpoint/2010/main" val="31723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Marco Teórico</a:t>
            </a:r>
            <a:endParaRPr lang="es-CO" dirty="0"/>
          </a:p>
        </p:txBody>
      </p:sp>
      <p:sp>
        <p:nvSpPr>
          <p:cNvPr id="3" name="Marcador de contenido 2"/>
          <p:cNvSpPr>
            <a:spLocks noGrp="1"/>
          </p:cNvSpPr>
          <p:nvPr>
            <p:ph idx="1"/>
          </p:nvPr>
        </p:nvSpPr>
        <p:spPr>
          <a:xfrm>
            <a:off x="1371600" y="2689778"/>
            <a:ext cx="4552682" cy="3581400"/>
          </a:xfrm>
        </p:spPr>
        <p:txBody>
          <a:bodyPr/>
          <a:lstStyle/>
          <a:p>
            <a:pPr marL="0" indent="0" algn="just">
              <a:buNone/>
            </a:pPr>
            <a:r>
              <a:rPr lang="es-CO" dirty="0" smtClean="0"/>
              <a:t>Según la Teoría Económica de Marshall (1890), el consumidor analiza de manera racional las diferentes opciones que el mercado ofrece otorgando mayor importancia a los beneficios que obtiene si escoge determinada oferta.</a:t>
            </a:r>
            <a:endParaRPr lang="es-CO" dirty="0"/>
          </a:p>
        </p:txBody>
      </p:sp>
      <p:pic>
        <p:nvPicPr>
          <p:cNvPr id="4" name="Picture 2" descr="Resultado de imagen para esp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465" y="377181"/>
            <a:ext cx="2342178" cy="60490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673177" y="1556988"/>
            <a:ext cx="9772292" cy="923330"/>
          </a:xfrm>
          <a:prstGeom prst="rect">
            <a:avLst/>
          </a:prstGeom>
          <a:noFill/>
        </p:spPr>
        <p:txBody>
          <a:bodyPr wrap="none" lIns="91440" tIns="45720" rIns="91440" bIns="45720">
            <a:spAutoFit/>
          </a:bodyPr>
          <a:lstStyle/>
          <a:p>
            <a:pPr algn="ctr"/>
            <a:r>
              <a:rPr lang="es-ES" sz="5400" b="1" dirty="0" smtClean="0">
                <a:ln w="6600">
                  <a:solidFill>
                    <a:schemeClr val="accent2"/>
                  </a:solidFill>
                  <a:prstDash val="solid"/>
                </a:ln>
                <a:solidFill>
                  <a:srgbClr val="FFFFFF"/>
                </a:solidFill>
                <a:effectLst>
                  <a:outerShdw dist="38100" dir="2700000" algn="tl" rotWithShape="0">
                    <a:schemeClr val="accent2"/>
                  </a:outerShdw>
                </a:effectLst>
              </a:rPr>
              <a:t>Comportamiento del consumidor</a:t>
            </a:r>
            <a:endParaRPr lang="es-ES" sz="5400" b="1" cap="none" spc="0" dirty="0" smtClean="0">
              <a:ln w="6600">
                <a:solidFill>
                  <a:schemeClr val="accent2"/>
                </a:solidFill>
                <a:prstDash val="solid"/>
              </a:ln>
              <a:solidFill>
                <a:srgbClr val="FFFFFF"/>
              </a:solidFill>
              <a:effectLst>
                <a:outerShdw dist="38100" dir="2700000" algn="tl" rotWithShape="0">
                  <a:schemeClr val="accent2"/>
                </a:outerShdw>
              </a:effectLst>
            </a:endParaRPr>
          </a:p>
        </p:txBody>
      </p:sp>
      <p:pic>
        <p:nvPicPr>
          <p:cNvPr id="1026" name="Picture 2" descr="Resultado de imagen para comportamiento del consumi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3016" y="4610382"/>
            <a:ext cx="3447474" cy="18702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comportamiento del consumid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3763" y="3679619"/>
            <a:ext cx="2445391" cy="2786770"/>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contenido 2"/>
          <p:cNvSpPr txBox="1">
            <a:spLocks/>
          </p:cNvSpPr>
          <p:nvPr/>
        </p:nvSpPr>
        <p:spPr>
          <a:xfrm>
            <a:off x="6420118" y="2603024"/>
            <a:ext cx="4552682" cy="35814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r>
              <a:rPr lang="es-CO" dirty="0" smtClean="0"/>
              <a:t>El comportamiento del consumidor se ve influenciado por varios factores:</a:t>
            </a:r>
            <a:endParaRPr lang="es-CO" dirty="0"/>
          </a:p>
        </p:txBody>
      </p:sp>
      <p:sp>
        <p:nvSpPr>
          <p:cNvPr id="9" name="Marcador de contenido 2"/>
          <p:cNvSpPr txBox="1">
            <a:spLocks/>
          </p:cNvSpPr>
          <p:nvPr/>
        </p:nvSpPr>
        <p:spPr>
          <a:xfrm>
            <a:off x="6420117" y="3400849"/>
            <a:ext cx="1432773" cy="384188"/>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r>
              <a:rPr lang="es-CO" b="1" dirty="0" smtClean="0"/>
              <a:t>Personales</a:t>
            </a:r>
            <a:endParaRPr lang="es-CO" b="1" dirty="0"/>
          </a:p>
        </p:txBody>
      </p:sp>
      <p:sp>
        <p:nvSpPr>
          <p:cNvPr id="10" name="Marcador de contenido 2"/>
          <p:cNvSpPr txBox="1">
            <a:spLocks/>
          </p:cNvSpPr>
          <p:nvPr/>
        </p:nvSpPr>
        <p:spPr>
          <a:xfrm>
            <a:off x="10012696" y="4009536"/>
            <a:ext cx="1432773" cy="384188"/>
          </a:xfrm>
          <a:prstGeom prst="rect">
            <a:avLst/>
          </a:prstGeom>
        </p:spPr>
        <p:txBody>
          <a:bodyPr vert="horz" lIns="91440" tIns="45720" rIns="91440" bIns="45720" rtlCol="0">
            <a:normAutofit fontScale="925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r>
              <a:rPr lang="es-CO" b="1" dirty="0" smtClean="0"/>
              <a:t>Psicológicos</a:t>
            </a:r>
            <a:endParaRPr lang="es-CO" b="1" dirty="0"/>
          </a:p>
        </p:txBody>
      </p:sp>
      <p:sp>
        <p:nvSpPr>
          <p:cNvPr id="11" name="Marcador de contenido 2"/>
          <p:cNvSpPr txBox="1">
            <a:spLocks/>
          </p:cNvSpPr>
          <p:nvPr/>
        </p:nvSpPr>
        <p:spPr>
          <a:xfrm>
            <a:off x="5947449" y="5600143"/>
            <a:ext cx="1535659" cy="384188"/>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r>
              <a:rPr lang="es-CO" b="1" dirty="0" smtClean="0"/>
              <a:t>Sociológicos</a:t>
            </a:r>
            <a:endParaRPr lang="es-CO" b="1" dirty="0"/>
          </a:p>
        </p:txBody>
      </p:sp>
      <p:sp>
        <p:nvSpPr>
          <p:cNvPr id="12" name="Marcador de contenido 2"/>
          <p:cNvSpPr txBox="1">
            <a:spLocks/>
          </p:cNvSpPr>
          <p:nvPr/>
        </p:nvSpPr>
        <p:spPr>
          <a:xfrm>
            <a:off x="10130870" y="5073004"/>
            <a:ext cx="1432773" cy="384188"/>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r>
              <a:rPr lang="es-CO" b="1" dirty="0" smtClean="0"/>
              <a:t>Culturales</a:t>
            </a:r>
            <a:endParaRPr lang="es-CO" b="1" dirty="0"/>
          </a:p>
        </p:txBody>
      </p:sp>
    </p:spTree>
    <p:extLst>
      <p:ext uri="{BB962C8B-B14F-4D97-AF65-F5344CB8AC3E}">
        <p14:creationId xmlns:p14="http://schemas.microsoft.com/office/powerpoint/2010/main" val="2483004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TM10001105[[fn=Recorte]]</Template>
  <TotalTime>945</TotalTime>
  <Words>4435</Words>
  <Application>Microsoft Office PowerPoint</Application>
  <PresentationFormat>Panorámica</PresentationFormat>
  <Paragraphs>511</Paragraphs>
  <Slides>61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61</vt:i4>
      </vt:variant>
    </vt:vector>
  </HeadingPairs>
  <TitlesOfParts>
    <vt:vector size="67" baseType="lpstr">
      <vt:lpstr>Arial</vt:lpstr>
      <vt:lpstr>Calibri</vt:lpstr>
      <vt:lpstr>Cambria Math</vt:lpstr>
      <vt:lpstr>Franklin Gothic Book</vt:lpstr>
      <vt:lpstr>Times New Roman</vt:lpstr>
      <vt:lpstr>Crop</vt:lpstr>
      <vt:lpstr>DEPARTAMENTO DE CIENCIAS ECONÓMICAS, ADMINISTRATIVAS Y COMERCIO.  PROYECTO DE INVESTIGACIÓN PREVIO A LA OBTENCIÓN DEL TÍTULO DE: INGENIERÍA EN MERCADOTECNIA  AUTORAS: GONZALÓN ALMAGRO, ANDREA ESTEFANÍA GUASGUA ESPINOSA, MAYRA ALEJANDRA  DIRECTORA: DRA. ZLATA BORSIC  SANGOLQUÍ, 2018</vt:lpstr>
      <vt:lpstr>Atributos intrínsecos de calidad en la intención de compra de pan integral en Quito</vt:lpstr>
      <vt:lpstr>Contenido</vt:lpstr>
      <vt:lpstr>Introducción</vt:lpstr>
      <vt:lpstr>Contenido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Contenido</vt:lpstr>
      <vt:lpstr>Planteamiento del Problema</vt:lpstr>
      <vt:lpstr>Planteamiento del Problema</vt:lpstr>
      <vt:lpstr>Planteamiento del Problema</vt:lpstr>
      <vt:lpstr>Planteamiento del Problema</vt:lpstr>
      <vt:lpstr>Planteamiento del Problema</vt:lpstr>
      <vt:lpstr>Planteamiento del Problema</vt:lpstr>
      <vt:lpstr>Planteamiento del Problema</vt:lpstr>
      <vt:lpstr>Planteamiento del Problema</vt:lpstr>
      <vt:lpstr>Planteamiento del Problema</vt:lpstr>
      <vt:lpstr>Planteamiento del Problema</vt:lpstr>
      <vt:lpstr>Presentación de PowerPoint</vt:lpstr>
      <vt:lpstr>Contenido</vt:lpstr>
      <vt:lpstr>Resultados análisis univariado</vt:lpstr>
      <vt:lpstr>Resultados prueba de hipótesis</vt:lpstr>
      <vt:lpstr>Resultados prueba de hipótesis</vt:lpstr>
      <vt:lpstr>Resultados prueba de hipótesis</vt:lpstr>
      <vt:lpstr>Resultados pruebas de hipótesis</vt:lpstr>
      <vt:lpstr>Resultados pruebas de hipótesis</vt:lpstr>
      <vt:lpstr>Resultados pruebas de hipótesis</vt:lpstr>
      <vt:lpstr>Resultados pruebas de hipótesis</vt:lpstr>
      <vt:lpstr>Resultados pruebas de hipótesis</vt:lpstr>
      <vt:lpstr>Resultados pruebas de hipótesis</vt:lpstr>
      <vt:lpstr>Resultados pruebas de hipótesis</vt:lpstr>
      <vt:lpstr>Resultados pruebas de hipótesis</vt:lpstr>
      <vt:lpstr>Resultados pruebas de hipótesis</vt:lpstr>
      <vt:lpstr>Resultados pruebas de hipótesis</vt:lpstr>
      <vt:lpstr>Resultados pruebas de hipótesis</vt:lpstr>
      <vt:lpstr>Resultados pruebas de hipótesis</vt:lpstr>
      <vt:lpstr>Contenido</vt:lpstr>
      <vt:lpstr>Discusión</vt:lpstr>
      <vt:lpstr>Discusión</vt:lpstr>
      <vt:lpstr>Discusión</vt:lpstr>
      <vt:lpstr>Contenido</vt:lpstr>
      <vt:lpstr>Conclusiones</vt:lpstr>
      <vt:lpstr>Conclusiones</vt:lpstr>
      <vt:lpstr>Conclusiones</vt:lpstr>
      <vt:lpstr>Contenido</vt:lpstr>
      <vt:lpstr>Recomendaciones</vt:lpstr>
      <vt:lpstr>Recomendaciones</vt:lpstr>
      <vt:lpstr>Recomendaciones</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Económicas, administrativas y comercio.  pR</dc:title>
  <dc:creator>Ma. Alejandra Guasgua Espinosa</dc:creator>
  <cp:lastModifiedBy>Ma. Alejandra Guasgua Espinosa</cp:lastModifiedBy>
  <cp:revision>54</cp:revision>
  <dcterms:created xsi:type="dcterms:W3CDTF">2018-01-29T19:19:55Z</dcterms:created>
  <dcterms:modified xsi:type="dcterms:W3CDTF">2018-02-01T16:28:48Z</dcterms:modified>
</cp:coreProperties>
</file>