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6"/>
  </p:notesMasterIdLst>
  <p:sldIdLst>
    <p:sldId id="257" r:id="rId2"/>
    <p:sldId id="256" r:id="rId3"/>
    <p:sldId id="314" r:id="rId4"/>
    <p:sldId id="258" r:id="rId5"/>
    <p:sldId id="268" r:id="rId6"/>
    <p:sldId id="304" r:id="rId7"/>
    <p:sldId id="325" r:id="rId8"/>
    <p:sldId id="276" r:id="rId9"/>
    <p:sldId id="318" r:id="rId10"/>
    <p:sldId id="319" r:id="rId11"/>
    <p:sldId id="279" r:id="rId12"/>
    <p:sldId id="323" r:id="rId13"/>
    <p:sldId id="313" r:id="rId14"/>
    <p:sldId id="324" r:id="rId15"/>
    <p:sldId id="297" r:id="rId16"/>
    <p:sldId id="322" r:id="rId17"/>
    <p:sldId id="286" r:id="rId18"/>
    <p:sldId id="287" r:id="rId19"/>
    <p:sldId id="321" r:id="rId20"/>
    <p:sldId id="311" r:id="rId21"/>
    <p:sldId id="315" r:id="rId22"/>
    <p:sldId id="320" r:id="rId23"/>
    <p:sldId id="293" r:id="rId24"/>
    <p:sldId id="302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6"/>
    <a:srgbClr val="0000FF"/>
    <a:srgbClr val="5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2" autoAdjust="0"/>
  </p:normalViewPr>
  <p:slideViewPr>
    <p:cSldViewPr snapToGrid="0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EO-DAVID\Dropbox\PROYECTO%20DE%20TITULACION\Estadisticas%20para%20anali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dy\Dropbox\PROYECTO%20DE%20TITULACION\indicadores%20macroeconomicos%20pib%20ATU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dy\Dropbox\PROYECTO%20DE%20TITULACION\estaditicas\exportacione%20por%20bloque%20o%20are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dy\Dropbox\PROYECTO%20DE%20TITULACION\estaditicas\tablas%20acuerdo%20u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dy\Dropbox\PROYECTO%20DE%20TITULACION\estaditicas\exportacione%20por%20bloque%20o%20are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EO-DAVID\Dropbox\PROYECTO%20DE%20TITULACION\exportadores%20historial%20del%20mundo%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EO-DAVID\Dropbox\PROYECTO%20DE%20TITULACION\exportadores%20historial%20del%20mundo%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EO-DAVID\Dropbox\PROYECTO%20DE%20TITULACION\estaditicas\para%20proyeccion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18384073717587"/>
          <c:y val="0.15748573556410805"/>
          <c:w val="0.86637053196877001"/>
          <c:h val="0.83952374106484207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/>
            </c:spPr>
          </c:dPt>
          <c:dLbls>
            <c:dLbl>
              <c:idx val="1"/>
              <c:layout>
                <c:manualLayout>
                  <c:x val="-0.10209064762283018"/>
                  <c:y val="-0.1665251810599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248255206462755E-2"/>
                  <c:y val="0.154191241009265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4540690135311468"/>
                  <c:y val="6.9918621692144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65011825830942"/>
                  <c:y val="-5.69449574441889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943438997585982"/>
                  <c:y val="-8.1098706446321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928786192524531E-2"/>
                  <c:y val="-4.07312530035307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3607333556482337E-2"/>
                  <c:y val="-7.43862868217977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2181865081707726E-2"/>
                  <c:y val="-1.19761941641149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6920230814034695"/>
                  <c:y val="-7.87738594932442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2029362318275816"/>
                  <c:y val="5.71554528232196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'PARTICIPACION DEL ATUN EN LAS X'!$B$48:$B$62</c:f>
              <c:strCache>
                <c:ptCount val="15"/>
                <c:pt idx="0">
                  <c:v>Banano y plátano</c:v>
                </c:pt>
                <c:pt idx="1">
                  <c:v>Acualcultura</c:v>
                </c:pt>
                <c:pt idx="2">
                  <c:v>Pesca</c:v>
                </c:pt>
                <c:pt idx="3">
                  <c:v>Floresy plantas</c:v>
                </c:pt>
                <c:pt idx="4">
                  <c:v>Cacao y elaborados</c:v>
                </c:pt>
                <c:pt idx="5">
                  <c:v>Agroindustria</c:v>
                </c:pt>
                <c:pt idx="6">
                  <c:v>Metalmecanico</c:v>
                </c:pt>
                <c:pt idx="7">
                  <c:v>Forestal y elaborados</c:v>
                </c:pt>
                <c:pt idx="8">
                  <c:v>Alimentos procesados</c:v>
                </c:pt>
                <c:pt idx="9">
                  <c:v>Café y elaborados</c:v>
                </c:pt>
                <c:pt idx="10">
                  <c:v>Plásticos</c:v>
                </c:pt>
                <c:pt idx="11">
                  <c:v>Confección y Textiles</c:v>
                </c:pt>
                <c:pt idx="12">
                  <c:v>Automotríz</c:v>
                </c:pt>
                <c:pt idx="13">
                  <c:v>Frutas no tradicionales</c:v>
                </c:pt>
                <c:pt idx="14">
                  <c:v>Otros</c:v>
                </c:pt>
              </c:strCache>
            </c:strRef>
          </c:cat>
          <c:val>
            <c:numRef>
              <c:f>'PARTICIPACION DEL ATUN EN LAS X'!$C$48:$C$62</c:f>
              <c:numCache>
                <c:formatCode>0.00</c:formatCode>
                <c:ptCount val="15"/>
                <c:pt idx="0">
                  <c:v>24.11</c:v>
                </c:pt>
                <c:pt idx="1">
                  <c:v>23.03</c:v>
                </c:pt>
                <c:pt idx="2">
                  <c:v>11.64</c:v>
                </c:pt>
                <c:pt idx="3">
                  <c:v>7.11</c:v>
                </c:pt>
                <c:pt idx="4">
                  <c:v>6.61</c:v>
                </c:pt>
                <c:pt idx="5">
                  <c:v>6.68</c:v>
                </c:pt>
                <c:pt idx="6">
                  <c:v>4.68</c:v>
                </c:pt>
                <c:pt idx="7">
                  <c:v>3.98</c:v>
                </c:pt>
                <c:pt idx="8">
                  <c:v>3.43</c:v>
                </c:pt>
                <c:pt idx="9">
                  <c:v>3.46</c:v>
                </c:pt>
                <c:pt idx="10">
                  <c:v>1.31</c:v>
                </c:pt>
                <c:pt idx="11">
                  <c:v>1.1599999999999999</c:v>
                </c:pt>
                <c:pt idx="12">
                  <c:v>0.97</c:v>
                </c:pt>
                <c:pt idx="13">
                  <c:v>0.96</c:v>
                </c:pt>
                <c:pt idx="14">
                  <c:v>0.87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9492563429571"/>
          <c:y val="6.0497853110173638E-2"/>
          <c:w val="0.77615638670166243"/>
          <c:h val="0.72514915818449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PIB!$B$2</c:f>
              <c:strCache>
                <c:ptCount val="1"/>
                <c:pt idx="0">
                  <c:v>PIB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PIB!$A$3:$A$7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PIB!$B$3:$B$7</c:f>
              <c:numCache>
                <c:formatCode>General</c:formatCode>
                <c:ptCount val="5"/>
                <c:pt idx="0">
                  <c:v>64362.400000000001</c:v>
                </c:pt>
                <c:pt idx="1">
                  <c:v>67546.100000000006</c:v>
                </c:pt>
                <c:pt idx="2">
                  <c:v>70243</c:v>
                </c:pt>
                <c:pt idx="3">
                  <c:v>70353.899999999994</c:v>
                </c:pt>
                <c:pt idx="4">
                  <c:v>69321.399999999994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40"/>
        <c:axId val="255231248"/>
        <c:axId val="255230856"/>
      </c:barChart>
      <c:lineChart>
        <c:grouping val="standard"/>
        <c:varyColors val="0"/>
        <c:ser>
          <c:idx val="1"/>
          <c:order val="1"/>
          <c:tx>
            <c:strRef>
              <c:f>PIB!$C$2</c:f>
              <c:strCache>
                <c:ptCount val="1"/>
                <c:pt idx="0">
                  <c:v>Tasa de variación anual</c:v>
                </c:pt>
              </c:strCache>
            </c:strRef>
          </c:tx>
          <c:spPr>
            <a:ln w="38100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PIB!$A$3:$A$7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PIB!$C$3:$C$7</c:f>
              <c:numCache>
                <c:formatCode>@</c:formatCode>
                <c:ptCount val="5"/>
                <c:pt idx="0">
                  <c:v>5.64</c:v>
                </c:pt>
                <c:pt idx="1">
                  <c:v>4.95</c:v>
                </c:pt>
                <c:pt idx="2">
                  <c:v>4</c:v>
                </c:pt>
                <c:pt idx="3">
                  <c:v>0.2</c:v>
                </c:pt>
                <c:pt idx="4">
                  <c:v>-1.5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232032"/>
        <c:axId val="255231640"/>
      </c:lineChart>
      <c:valAx>
        <c:axId val="25523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5231248"/>
        <c:crosses val="autoZero"/>
        <c:crossBetween val="between"/>
      </c:valAx>
      <c:catAx>
        <c:axId val="25523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5230856"/>
        <c:crosses val="autoZero"/>
        <c:auto val="1"/>
        <c:lblAlgn val="ctr"/>
        <c:lblOffset val="100"/>
        <c:noMultiLvlLbl val="0"/>
      </c:catAx>
      <c:valAx>
        <c:axId val="255231640"/>
        <c:scaling>
          <c:orientation val="minMax"/>
        </c:scaling>
        <c:delete val="0"/>
        <c:axPos val="r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5232032"/>
        <c:crosses val="max"/>
        <c:crossBetween val="between"/>
      </c:valAx>
      <c:catAx>
        <c:axId val="25523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23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716316710411199"/>
          <c:y val="0.9022257551669316"/>
          <c:w val="0.48345144356955383"/>
          <c:h val="6.7071216654357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'balanza ecu- resto  mundo'!$B$4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'balanza ecu- resto  mundo'!$C$3:$G$3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ecu- resto  mundo'!$C$4:$G$4</c:f>
              <c:numCache>
                <c:formatCode>_(* #,##0.00_);_(* \(#,##0.00\);_(* "-"??_);_(@_)</c:formatCode>
                <c:ptCount val="5"/>
                <c:pt idx="0">
                  <c:v>23764.76</c:v>
                </c:pt>
                <c:pt idx="1">
                  <c:v>24750.93</c:v>
                </c:pt>
                <c:pt idx="2">
                  <c:v>25724.43</c:v>
                </c:pt>
                <c:pt idx="3">
                  <c:v>18330.61</c:v>
                </c:pt>
                <c:pt idx="4">
                  <c:v>16797.669999999998</c:v>
                </c:pt>
              </c:numCache>
            </c:numRef>
          </c:val>
        </c:ser>
        <c:ser>
          <c:idx val="1"/>
          <c:order val="1"/>
          <c:tx>
            <c:strRef>
              <c:f>'balanza ecu- resto  mundo'!$B$5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'balanza ecu- resto  mundo'!$C$3:$G$3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ecu- resto  mundo'!$C$5:$G$5</c:f>
              <c:numCache>
                <c:formatCode>_(* #,##0.00_);_(* \(#,##0.00\);_(* "-"??_);_(@_)</c:formatCode>
                <c:ptCount val="5"/>
                <c:pt idx="0">
                  <c:v>24205.37</c:v>
                </c:pt>
                <c:pt idx="1">
                  <c:v>25825.94</c:v>
                </c:pt>
                <c:pt idx="2">
                  <c:v>26447.599999999999</c:v>
                </c:pt>
                <c:pt idx="3">
                  <c:v>20460.23</c:v>
                </c:pt>
                <c:pt idx="4">
                  <c:v>15550.62</c:v>
                </c:pt>
              </c:numCache>
            </c:numRef>
          </c:val>
        </c:ser>
        <c:ser>
          <c:idx val="2"/>
          <c:order val="2"/>
          <c:tx>
            <c:strRef>
              <c:f>'balanza ecu- resto  mundo'!$B$6</c:f>
              <c:strCache>
                <c:ptCount val="1"/>
                <c:pt idx="0">
                  <c:v>Saldo Comercial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'balanza ecu- resto  mundo'!$C$3:$G$3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ecu- resto  mundo'!$C$6:$G$6</c:f>
              <c:numCache>
                <c:formatCode>_(* #,##0.00_);_(* \(#,##0.00\);_(* "-"??_);_(@_)</c:formatCode>
                <c:ptCount val="5"/>
                <c:pt idx="0">
                  <c:v>-440.61</c:v>
                </c:pt>
                <c:pt idx="1">
                  <c:v>-1075.01</c:v>
                </c:pt>
                <c:pt idx="2">
                  <c:v>-723.16</c:v>
                </c:pt>
                <c:pt idx="3">
                  <c:v>-2129.62</c:v>
                </c:pt>
                <c:pt idx="4">
                  <c:v>1247.04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232816"/>
        <c:axId val="253382392"/>
        <c:axId val="0"/>
      </c:bar3DChart>
      <c:catAx>
        <c:axId val="2552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382392"/>
        <c:crosses val="autoZero"/>
        <c:auto val="1"/>
        <c:lblAlgn val="ctr"/>
        <c:lblOffset val="100"/>
        <c:noMultiLvlLbl val="0"/>
      </c:catAx>
      <c:valAx>
        <c:axId val="25338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5232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'capturas historisca toneladas'!$K$2:$K$3</c:f>
              <c:strCache>
                <c:ptCount val="2"/>
                <c:pt idx="0">
                  <c:v>Especies</c:v>
                </c:pt>
                <c:pt idx="1">
                  <c:v>A. Amarilla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'capturas historisca toneladas'!$J$4:$J$19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'capturas historisca toneladas'!$K$4:$K$19</c:f>
              <c:numCache>
                <c:formatCode>_(* #,##0_);_(* \(#,##0\);_(* "-"??_);_(@_)</c:formatCode>
                <c:ptCount val="16"/>
                <c:pt idx="0">
                  <c:v>32455</c:v>
                </c:pt>
                <c:pt idx="1">
                  <c:v>48563</c:v>
                </c:pt>
                <c:pt idx="2">
                  <c:v>31536</c:v>
                </c:pt>
                <c:pt idx="3">
                  <c:v>39916</c:v>
                </c:pt>
                <c:pt idx="4">
                  <c:v>38922</c:v>
                </c:pt>
                <c:pt idx="5">
                  <c:v>35864</c:v>
                </c:pt>
                <c:pt idx="6">
                  <c:v>29227</c:v>
                </c:pt>
                <c:pt idx="7">
                  <c:v>20677</c:v>
                </c:pt>
                <c:pt idx="8">
                  <c:v>22707</c:v>
                </c:pt>
                <c:pt idx="9">
                  <c:v>21130</c:v>
                </c:pt>
                <c:pt idx="10">
                  <c:v>26519</c:v>
                </c:pt>
                <c:pt idx="11">
                  <c:v>31368</c:v>
                </c:pt>
                <c:pt idx="12">
                  <c:v>29899</c:v>
                </c:pt>
                <c:pt idx="13">
                  <c:v>26988</c:v>
                </c:pt>
                <c:pt idx="14">
                  <c:v>38616</c:v>
                </c:pt>
                <c:pt idx="15">
                  <c:v>47853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'capturas historisca toneladas'!$L$2:$L$3</c:f>
              <c:strCache>
                <c:ptCount val="2"/>
                <c:pt idx="0">
                  <c:v>Especies</c:v>
                </c:pt>
                <c:pt idx="1">
                  <c:v>Barrilete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4492810130208098E-2"/>
                  <c:y val="-5.842276923926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6232025325520023E-3"/>
                  <c:y val="6.426504616318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193354437933351E-2"/>
                  <c:y val="-3.797480000552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'capturas historisca toneladas'!$J$4:$J$19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'capturas historisca toneladas'!$L$4:$L$19</c:f>
              <c:numCache>
                <c:formatCode>_(* #,##0_);_(* \(#,##0\);_(* "-"??_);_(@_)</c:formatCode>
                <c:ptCount val="16"/>
                <c:pt idx="0">
                  <c:v>103146</c:v>
                </c:pt>
                <c:pt idx="1">
                  <c:v>68217</c:v>
                </c:pt>
                <c:pt idx="2">
                  <c:v>76902</c:v>
                </c:pt>
                <c:pt idx="3">
                  <c:v>119033</c:v>
                </c:pt>
                <c:pt idx="4">
                  <c:v>81773</c:v>
                </c:pt>
                <c:pt idx="5">
                  <c:v>107385</c:v>
                </c:pt>
                <c:pt idx="6">
                  <c:v>136129</c:v>
                </c:pt>
                <c:pt idx="7">
                  <c:v>95666</c:v>
                </c:pt>
                <c:pt idx="8">
                  <c:v>156886</c:v>
                </c:pt>
                <c:pt idx="9">
                  <c:v>131396</c:v>
                </c:pt>
                <c:pt idx="10">
                  <c:v>102260</c:v>
                </c:pt>
                <c:pt idx="11">
                  <c:v>174044</c:v>
                </c:pt>
                <c:pt idx="12">
                  <c:v>174378</c:v>
                </c:pt>
                <c:pt idx="13">
                  <c:v>188546</c:v>
                </c:pt>
                <c:pt idx="14">
                  <c:v>193445</c:v>
                </c:pt>
                <c:pt idx="15">
                  <c:v>213704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'capturas historisca toneladas'!$M$2:$M$3</c:f>
              <c:strCache>
                <c:ptCount val="2"/>
                <c:pt idx="0">
                  <c:v>Especies</c:v>
                </c:pt>
                <c:pt idx="1">
                  <c:v>Patudo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'capturas historisca toneladas'!$J$4:$J$19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'capturas historisca toneladas'!$M$4:$M$19</c:f>
              <c:numCache>
                <c:formatCode>_(* #,##0_);_(* \(#,##0\);_(* "-"??_);_(@_)</c:formatCode>
                <c:ptCount val="16"/>
                <c:pt idx="0">
                  <c:v>26587</c:v>
                </c:pt>
                <c:pt idx="1">
                  <c:v>23440</c:v>
                </c:pt>
                <c:pt idx="2">
                  <c:v>20094</c:v>
                </c:pt>
                <c:pt idx="3">
                  <c:v>17152</c:v>
                </c:pt>
                <c:pt idx="4">
                  <c:v>18933</c:v>
                </c:pt>
                <c:pt idx="5">
                  <c:v>13367</c:v>
                </c:pt>
                <c:pt idx="6">
                  <c:v>29764</c:v>
                </c:pt>
                <c:pt idx="7">
                  <c:v>30419</c:v>
                </c:pt>
                <c:pt idx="8">
                  <c:v>45765</c:v>
                </c:pt>
                <c:pt idx="9">
                  <c:v>36590</c:v>
                </c:pt>
                <c:pt idx="10">
                  <c:v>31849</c:v>
                </c:pt>
                <c:pt idx="11">
                  <c:v>34220</c:v>
                </c:pt>
                <c:pt idx="12">
                  <c:v>44161</c:v>
                </c:pt>
                <c:pt idx="13">
                  <c:v>38210</c:v>
                </c:pt>
                <c:pt idx="14">
                  <c:v>38041</c:v>
                </c:pt>
                <c:pt idx="15">
                  <c:v>48379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56536016"/>
        <c:axId val="256536408"/>
      </c:lineChart>
      <c:dateAx>
        <c:axId val="25653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6536408"/>
        <c:crosses val="autoZero"/>
        <c:auto val="0"/>
        <c:lblOffset val="100"/>
        <c:baseTimeUnit val="days"/>
      </c:dateAx>
      <c:valAx>
        <c:axId val="256536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653601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3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172702913442"/>
          <c:y val="2.9594743489828275E-2"/>
          <c:w val="0.76803652668416444"/>
          <c:h val="0.66240084572761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'balanza comercila ue'!$A$3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'balanza comercila ue'!$B$2:$F$2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comercila ue'!$B$3:$F$3</c:f>
              <c:numCache>
                <c:formatCode>_(* #,##0.00_);_(* \(#,##0.00\);_(* "-"??_);_(@_)</c:formatCode>
                <c:ptCount val="5"/>
                <c:pt idx="0">
                  <c:v>2445.4699999999998</c:v>
                </c:pt>
                <c:pt idx="1">
                  <c:v>3011.08</c:v>
                </c:pt>
                <c:pt idx="2">
                  <c:v>2981.29</c:v>
                </c:pt>
                <c:pt idx="3">
                  <c:v>2772.95</c:v>
                </c:pt>
                <c:pt idx="4">
                  <c:v>2831.66</c:v>
                </c:pt>
              </c:numCache>
            </c:numRef>
          </c:val>
        </c:ser>
        <c:ser>
          <c:idx val="1"/>
          <c:order val="1"/>
          <c:tx>
            <c:strRef>
              <c:f>'balanza comercila ue'!$A$4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'balanza comercila ue'!$B$2:$F$2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comercila ue'!$B$4:$F$4</c:f>
              <c:numCache>
                <c:formatCode>_(* #,##0.00_);_(* \(#,##0.00\);_(* "-"??_);_(@_)</c:formatCode>
                <c:ptCount val="5"/>
                <c:pt idx="0">
                  <c:v>2914.21</c:v>
                </c:pt>
                <c:pt idx="1">
                  <c:v>2908.84</c:v>
                </c:pt>
                <c:pt idx="2">
                  <c:v>2986.18</c:v>
                </c:pt>
                <c:pt idx="3">
                  <c:v>2482.92</c:v>
                </c:pt>
                <c:pt idx="4">
                  <c:v>1857.38</c:v>
                </c:pt>
              </c:numCache>
            </c:numRef>
          </c:val>
        </c:ser>
        <c:ser>
          <c:idx val="2"/>
          <c:order val="2"/>
          <c:tx>
            <c:strRef>
              <c:f>'balanza comercila ue'!$A$5</c:f>
              <c:strCache>
                <c:ptCount val="1"/>
                <c:pt idx="0">
                  <c:v>Saldo Comercial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'balanza comercila ue'!$B$2:$F$2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'balanza comercila ue'!$B$5:$F$5</c:f>
              <c:numCache>
                <c:formatCode>_(* #,##0.00_);_(* \(#,##0.00\);_(* "-"??_);_(@_)</c:formatCode>
                <c:ptCount val="5"/>
                <c:pt idx="0">
                  <c:v>-468.74</c:v>
                </c:pt>
                <c:pt idx="1">
                  <c:v>102.24</c:v>
                </c:pt>
                <c:pt idx="2">
                  <c:v>-4.8899999999999997</c:v>
                </c:pt>
                <c:pt idx="3">
                  <c:v>290.02999999999997</c:v>
                </c:pt>
                <c:pt idx="4">
                  <c:v>974.28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537192"/>
        <c:axId val="256537584"/>
      </c:barChart>
      <c:catAx>
        <c:axId val="2565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6537584"/>
        <c:crosses val="autoZero"/>
        <c:auto val="1"/>
        <c:lblAlgn val="ctr"/>
        <c:lblOffset val="100"/>
        <c:noMultiLvlLbl val="0"/>
      </c:catAx>
      <c:valAx>
        <c:axId val="2565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6537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20366698766969E-2"/>
          <c:y val="0.12476758162239067"/>
          <c:w val="0.88425253497989009"/>
          <c:h val="0.83365221870630646"/>
        </c:manualLayout>
      </c:layout>
      <c:pie3DChart>
        <c:varyColors val="1"/>
        <c:ser>
          <c:idx val="0"/>
          <c:order val="0"/>
          <c:tx>
            <c:strRef>
              <c:f>'importadores mundiales'!$H$6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9544364508393283E-2"/>
                  <c:y val="3.28685978472874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971223021582822E-2"/>
                  <c:y val="-1.26323773748464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585728103164306E-16"/>
                  <c:y val="-6.54205607476636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952038369304558E-2"/>
                  <c:y val="-2.4922118380062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388489208633181E-2"/>
                  <c:y val="-6.54205607476635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776978417266189E-2"/>
                  <c:y val="-1.8691588785046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49221183800624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'importadores mundiales'!$C$7:$C$16</c:f>
              <c:strCache>
                <c:ptCount val="10"/>
                <c:pt idx="0">
                  <c:v>Estados Unidos de América </c:v>
                </c:pt>
                <c:pt idx="1">
                  <c:v>Japón </c:v>
                </c:pt>
                <c:pt idx="2">
                  <c:v>Italia </c:v>
                </c:pt>
                <c:pt idx="3">
                  <c:v>Reino Unido </c:v>
                </c:pt>
                <c:pt idx="4">
                  <c:v>Francia </c:v>
                </c:pt>
                <c:pt idx="5">
                  <c:v>Alemania </c:v>
                </c:pt>
                <c:pt idx="6">
                  <c:v>España </c:v>
                </c:pt>
                <c:pt idx="7">
                  <c:v>Australia </c:v>
                </c:pt>
                <c:pt idx="8">
                  <c:v>Países Bajos </c:v>
                </c:pt>
                <c:pt idx="9">
                  <c:v>Resto del mundo fuera de los 10</c:v>
                </c:pt>
              </c:strCache>
            </c:strRef>
          </c:cat>
          <c:val>
            <c:numRef>
              <c:f>'importadores mundiales'!$H$7:$H$16</c:f>
              <c:numCache>
                <c:formatCode>#,##0</c:formatCode>
                <c:ptCount val="10"/>
                <c:pt idx="0">
                  <c:v>1455914</c:v>
                </c:pt>
                <c:pt idx="1">
                  <c:v>1444284</c:v>
                </c:pt>
                <c:pt idx="2">
                  <c:v>1100191</c:v>
                </c:pt>
                <c:pt idx="3">
                  <c:v>932415</c:v>
                </c:pt>
                <c:pt idx="4">
                  <c:v>852195</c:v>
                </c:pt>
                <c:pt idx="5">
                  <c:v>842776</c:v>
                </c:pt>
                <c:pt idx="6">
                  <c:v>627045</c:v>
                </c:pt>
                <c:pt idx="7">
                  <c:v>387684</c:v>
                </c:pt>
                <c:pt idx="8">
                  <c:v>343250</c:v>
                </c:pt>
                <c:pt idx="9">
                  <c:v>6181213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715711805235275E-3"/>
          <c:w val="1"/>
          <c:h val="0.92732880890651204"/>
        </c:manualLayout>
      </c:layout>
      <c:pie3DChart>
        <c:varyColors val="1"/>
        <c:ser>
          <c:idx val="0"/>
          <c:order val="0"/>
          <c:tx>
            <c:strRef>
              <c:f>'exportadores mundiales'!$C$22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'exportadores mundiales'!$B$23:$B$32</c:f>
              <c:strCache>
                <c:ptCount val="10"/>
                <c:pt idx="0">
                  <c:v>Tailandia</c:v>
                </c:pt>
                <c:pt idx="1">
                  <c:v>Ecuador</c:v>
                </c:pt>
                <c:pt idx="2">
                  <c:v>España</c:v>
                </c:pt>
                <c:pt idx="3">
                  <c:v>China</c:v>
                </c:pt>
                <c:pt idx="4">
                  <c:v>Indonesia</c:v>
                </c:pt>
                <c:pt idx="5">
                  <c:v>Seychelles</c:v>
                </c:pt>
                <c:pt idx="6">
                  <c:v>Mauricio</c:v>
                </c:pt>
                <c:pt idx="7">
                  <c:v>Países Bajos</c:v>
                </c:pt>
                <c:pt idx="8">
                  <c:v>Viet Nam</c:v>
                </c:pt>
                <c:pt idx="9">
                  <c:v>Filipinas</c:v>
                </c:pt>
              </c:strCache>
            </c:strRef>
          </c:cat>
          <c:val>
            <c:numRef>
              <c:f>'exportadores mundiales'!$C$23:$C$32</c:f>
              <c:numCache>
                <c:formatCode>_(* #,##0.00_);_(* \(#,##0.00\);_(* "-"??_);_(@_)</c:formatCode>
                <c:ptCount val="10"/>
                <c:pt idx="0">
                  <c:v>2650582</c:v>
                </c:pt>
                <c:pt idx="1">
                  <c:v>1034111</c:v>
                </c:pt>
                <c:pt idx="2">
                  <c:v>570917</c:v>
                </c:pt>
                <c:pt idx="3">
                  <c:v>417936</c:v>
                </c:pt>
                <c:pt idx="4">
                  <c:v>374967</c:v>
                </c:pt>
                <c:pt idx="5">
                  <c:v>375541</c:v>
                </c:pt>
                <c:pt idx="6">
                  <c:v>357599</c:v>
                </c:pt>
                <c:pt idx="7">
                  <c:v>120634</c:v>
                </c:pt>
                <c:pt idx="8">
                  <c:v>246692</c:v>
                </c:pt>
                <c:pt idx="9">
                  <c:v>561005</c:v>
                </c:pt>
              </c:numCache>
            </c:numRef>
          </c:val>
        </c:ser>
        <c:ser>
          <c:idx val="1"/>
          <c:order val="1"/>
          <c:tx>
            <c:strRef>
              <c:f>'exportadores mundiales'!$D$22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'exportadores mundiales'!$B$23:$B$32</c:f>
              <c:strCache>
                <c:ptCount val="10"/>
                <c:pt idx="0">
                  <c:v>Tailandia</c:v>
                </c:pt>
                <c:pt idx="1">
                  <c:v>Ecuador</c:v>
                </c:pt>
                <c:pt idx="2">
                  <c:v>España</c:v>
                </c:pt>
                <c:pt idx="3">
                  <c:v>China</c:v>
                </c:pt>
                <c:pt idx="4">
                  <c:v>Indonesia</c:v>
                </c:pt>
                <c:pt idx="5">
                  <c:v>Seychelles</c:v>
                </c:pt>
                <c:pt idx="6">
                  <c:v>Mauricio</c:v>
                </c:pt>
                <c:pt idx="7">
                  <c:v>Países Bajos</c:v>
                </c:pt>
                <c:pt idx="8">
                  <c:v>Viet Nam</c:v>
                </c:pt>
                <c:pt idx="9">
                  <c:v>Filipinas</c:v>
                </c:pt>
              </c:strCache>
            </c:strRef>
          </c:cat>
          <c:val>
            <c:numRef>
              <c:f>'exportadores mundiales'!$D$23:$D$32</c:f>
              <c:numCache>
                <c:formatCode>_(* #,##0.00_);_(* \(#,##0.00\);_(* "-"??_);_(@_)</c:formatCode>
                <c:ptCount val="10"/>
                <c:pt idx="0">
                  <c:v>2378198</c:v>
                </c:pt>
                <c:pt idx="1">
                  <c:v>1005391</c:v>
                </c:pt>
                <c:pt idx="2">
                  <c:v>555654</c:v>
                </c:pt>
                <c:pt idx="3">
                  <c:v>382275</c:v>
                </c:pt>
                <c:pt idx="4">
                  <c:v>311834</c:v>
                </c:pt>
                <c:pt idx="5">
                  <c:v>319696</c:v>
                </c:pt>
                <c:pt idx="6">
                  <c:v>300770</c:v>
                </c:pt>
                <c:pt idx="7">
                  <c:v>158105</c:v>
                </c:pt>
                <c:pt idx="8">
                  <c:v>228416</c:v>
                </c:pt>
                <c:pt idx="9">
                  <c:v>326002</c:v>
                </c:pt>
              </c:numCache>
            </c:numRef>
          </c:val>
        </c:ser>
        <c:ser>
          <c:idx val="2"/>
          <c:order val="2"/>
          <c:tx>
            <c:strRef>
              <c:f>'exportadores mundiales'!$E$22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'exportadores mundiales'!$B$23:$B$32</c:f>
              <c:strCache>
                <c:ptCount val="10"/>
                <c:pt idx="0">
                  <c:v>Tailandia</c:v>
                </c:pt>
                <c:pt idx="1">
                  <c:v>Ecuador</c:v>
                </c:pt>
                <c:pt idx="2">
                  <c:v>España</c:v>
                </c:pt>
                <c:pt idx="3">
                  <c:v>China</c:v>
                </c:pt>
                <c:pt idx="4">
                  <c:v>Indonesia</c:v>
                </c:pt>
                <c:pt idx="5">
                  <c:v>Seychelles</c:v>
                </c:pt>
                <c:pt idx="6">
                  <c:v>Mauricio</c:v>
                </c:pt>
                <c:pt idx="7">
                  <c:v>Países Bajos</c:v>
                </c:pt>
                <c:pt idx="8">
                  <c:v>Viet Nam</c:v>
                </c:pt>
                <c:pt idx="9">
                  <c:v>Filipinas</c:v>
                </c:pt>
              </c:strCache>
            </c:strRef>
          </c:cat>
          <c:val>
            <c:numRef>
              <c:f>'exportadores mundiales'!$E$23:$E$32</c:f>
              <c:numCache>
                <c:formatCode>_(* #,##0.00_);_(* \(#,##0.00\);_(* "-"??_);_(@_)</c:formatCode>
                <c:ptCount val="10"/>
                <c:pt idx="0">
                  <c:v>1969891</c:v>
                </c:pt>
                <c:pt idx="1">
                  <c:v>706850</c:v>
                </c:pt>
                <c:pt idx="2">
                  <c:v>447317</c:v>
                </c:pt>
                <c:pt idx="3">
                  <c:v>339920</c:v>
                </c:pt>
                <c:pt idx="4">
                  <c:v>294984</c:v>
                </c:pt>
                <c:pt idx="5">
                  <c:v>228392</c:v>
                </c:pt>
                <c:pt idx="6">
                  <c:v>239543</c:v>
                </c:pt>
                <c:pt idx="7">
                  <c:v>161178</c:v>
                </c:pt>
                <c:pt idx="8">
                  <c:v>202812</c:v>
                </c:pt>
                <c:pt idx="9">
                  <c:v>229495</c:v>
                </c:pt>
              </c:numCache>
            </c:numRef>
          </c:val>
        </c:ser>
        <c:ser>
          <c:idx val="3"/>
          <c:order val="3"/>
          <c:tx>
            <c:strRef>
              <c:f>'exportadores mundiales'!$F$22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'exportadores mundiales'!$B$23:$B$32</c:f>
              <c:strCache>
                <c:ptCount val="10"/>
                <c:pt idx="0">
                  <c:v>Tailandia</c:v>
                </c:pt>
                <c:pt idx="1">
                  <c:v>Ecuador</c:v>
                </c:pt>
                <c:pt idx="2">
                  <c:v>España</c:v>
                </c:pt>
                <c:pt idx="3">
                  <c:v>China</c:v>
                </c:pt>
                <c:pt idx="4">
                  <c:v>Indonesia</c:v>
                </c:pt>
                <c:pt idx="5">
                  <c:v>Seychelles</c:v>
                </c:pt>
                <c:pt idx="6">
                  <c:v>Mauricio</c:v>
                </c:pt>
                <c:pt idx="7">
                  <c:v>Países Bajos</c:v>
                </c:pt>
                <c:pt idx="8">
                  <c:v>Viet Nam</c:v>
                </c:pt>
                <c:pt idx="9">
                  <c:v>Filipinas</c:v>
                </c:pt>
              </c:strCache>
            </c:strRef>
          </c:cat>
          <c:val>
            <c:numRef>
              <c:f>'exportadores mundiales'!$F$23:$F$32</c:f>
              <c:numCache>
                <c:formatCode>_(* #,##0.00_);_(* \(#,##0.00\);_(* "-"??_);_(@_)</c:formatCode>
                <c:ptCount val="10"/>
                <c:pt idx="0">
                  <c:v>1978146</c:v>
                </c:pt>
                <c:pt idx="1">
                  <c:v>741363</c:v>
                </c:pt>
                <c:pt idx="2">
                  <c:v>480080</c:v>
                </c:pt>
                <c:pt idx="3">
                  <c:v>359901</c:v>
                </c:pt>
                <c:pt idx="4">
                  <c:v>278973</c:v>
                </c:pt>
                <c:pt idx="5">
                  <c:v>258504</c:v>
                </c:pt>
                <c:pt idx="6">
                  <c:v>246075</c:v>
                </c:pt>
                <c:pt idx="7">
                  <c:v>202438</c:v>
                </c:pt>
                <c:pt idx="8">
                  <c:v>186875</c:v>
                </c:pt>
                <c:pt idx="9">
                  <c:v>179168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Valor FOB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contourW="10160"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dLbl>
              <c:idx val="7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.1956576528851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2293417451258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367077842556579E-16"/>
                  <c:y val="0.118185685504908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1841326228537596E-2"/>
                  <c:y val="-8.2159454838787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104795737122558E-3"/>
                  <c:y val="0.130418101407048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1271361951948062"/>
                  <c:y val="-0.1223213249681344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trendlineLbl>
          </c:trendline>
          <c:cat>
            <c:numRef>
              <c:f>Hoja1!$I$3:$I$16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Hoja1!$J$3:$J$16</c:f>
              <c:numCache>
                <c:formatCode>#,##0.00</c:formatCode>
                <c:ptCount val="14"/>
                <c:pt idx="0">
                  <c:v>88917</c:v>
                </c:pt>
                <c:pt idx="1">
                  <c:v>94932</c:v>
                </c:pt>
                <c:pt idx="2">
                  <c:v>77286</c:v>
                </c:pt>
                <c:pt idx="3">
                  <c:v>107476</c:v>
                </c:pt>
                <c:pt idx="4">
                  <c:v>108908</c:v>
                </c:pt>
                <c:pt idx="5">
                  <c:v>99399</c:v>
                </c:pt>
                <c:pt idx="6">
                  <c:v>87843</c:v>
                </c:pt>
                <c:pt idx="7">
                  <c:v>90042</c:v>
                </c:pt>
                <c:pt idx="8">
                  <c:v>96504</c:v>
                </c:pt>
                <c:pt idx="9">
                  <c:v>103771.36</c:v>
                </c:pt>
                <c:pt idx="10">
                  <c:v>104283.45</c:v>
                </c:pt>
                <c:pt idx="11">
                  <c:v>104795.53</c:v>
                </c:pt>
                <c:pt idx="12">
                  <c:v>105307.62</c:v>
                </c:pt>
                <c:pt idx="13">
                  <c:v>105819.7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9779208"/>
        <c:axId val="329779600"/>
      </c:barChart>
      <c:catAx>
        <c:axId val="32977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9600"/>
        <c:crosses val="autoZero"/>
        <c:auto val="1"/>
        <c:lblAlgn val="ctr"/>
        <c:lblOffset val="100"/>
        <c:noMultiLvlLbl val="0"/>
      </c:catAx>
      <c:valAx>
        <c:axId val="329779600"/>
        <c:scaling>
          <c:orientation val="minMax"/>
          <c:max val="12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9208"/>
        <c:crosses val="autoZero"/>
        <c:crossBetween val="between"/>
        <c:majorUnit val="20000"/>
        <c:minorUnit val="2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2A8D0-18B4-4028-8F5E-2963BBD12222}" type="doc">
      <dgm:prSet loTypeId="urn:microsoft.com/office/officeart/2005/8/layout/bProcess3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639D73ED-A5F9-401A-B2FF-77F5AA68EEBB}">
      <dgm:prSet custT="1"/>
      <dgm:spPr/>
      <dgm:t>
        <a:bodyPr/>
        <a:lstStyle/>
        <a:p>
          <a:pPr rtl="0"/>
          <a:r>
            <a:rPr lang="es-EC" sz="1800" dirty="0" smtClean="0"/>
            <a:t>2007</a:t>
          </a:r>
        </a:p>
        <a:p>
          <a:pPr rtl="0"/>
          <a:r>
            <a:rPr lang="es-EC" sz="1800" dirty="0" smtClean="0"/>
            <a:t>Ecuador participa en la XXI Reunión Ministerial de la CAN</a:t>
          </a:r>
          <a:endParaRPr lang="es-ES" sz="1800" dirty="0"/>
        </a:p>
      </dgm:t>
    </dgm:pt>
    <dgm:pt modelId="{10CD783B-442A-4715-850B-E181EC9EBEEF}" type="parTrans" cxnId="{9E2DEE44-7CEF-4655-920C-C213AEC02CD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20CD9E3-7AC9-4CD8-A764-C63F97567825}" type="sibTrans" cxnId="{9E2DEE44-7CEF-4655-920C-C213AEC02CDB}">
      <dgm:prSet custT="1"/>
      <dgm:spPr/>
      <dgm:t>
        <a:bodyPr/>
        <a:lstStyle/>
        <a:p>
          <a:endParaRPr lang="es-ES" sz="600">
            <a:solidFill>
              <a:schemeClr val="tx1"/>
            </a:solidFill>
          </a:endParaRPr>
        </a:p>
      </dgm:t>
    </dgm:pt>
    <dgm:pt modelId="{9E2818D5-E5B4-4345-A8A8-B328113DA67D}">
      <dgm:prSet custT="1"/>
      <dgm:spPr/>
      <dgm:t>
        <a:bodyPr/>
        <a:lstStyle/>
        <a:p>
          <a:pPr rtl="0"/>
          <a:r>
            <a:rPr lang="es-EC" sz="1800" dirty="0" smtClean="0"/>
            <a:t>2009</a:t>
          </a:r>
        </a:p>
        <a:p>
          <a:pPr rtl="0"/>
          <a:r>
            <a:rPr lang="es-EC" sz="1800" dirty="0" smtClean="0"/>
            <a:t>Ecuador desiste de continuar con las negociaciones por medidas insatisfactorias en cuanto al banano. </a:t>
          </a:r>
          <a:endParaRPr lang="es-ES" sz="1800" dirty="0"/>
        </a:p>
      </dgm:t>
    </dgm:pt>
    <dgm:pt modelId="{6AECC133-E8F9-4FC1-A7B6-D0A6567CC7CC}" type="parTrans" cxnId="{5DA39352-CD86-4648-B19C-F3B3DB03AE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F6AFD6D-A3C3-4B3A-8367-DE507FAFF737}" type="sibTrans" cxnId="{5DA39352-CD86-4648-B19C-F3B3DB03AE30}">
      <dgm:prSet custT="1"/>
      <dgm:spPr/>
      <dgm:t>
        <a:bodyPr/>
        <a:lstStyle/>
        <a:p>
          <a:endParaRPr lang="es-ES" sz="600">
            <a:solidFill>
              <a:schemeClr val="tx1"/>
            </a:solidFill>
          </a:endParaRPr>
        </a:p>
      </dgm:t>
    </dgm:pt>
    <dgm:pt modelId="{04F32DDE-5143-4274-B0EB-7E2A771422CF}">
      <dgm:prSet custT="1"/>
      <dgm:spPr/>
      <dgm:t>
        <a:bodyPr/>
        <a:lstStyle/>
        <a:p>
          <a:pPr rtl="0"/>
          <a:r>
            <a:rPr lang="es-EC" sz="1800" dirty="0" smtClean="0"/>
            <a:t>2010</a:t>
          </a:r>
        </a:p>
        <a:p>
          <a:pPr rtl="0"/>
          <a:r>
            <a:rPr lang="es-ES" sz="1800" dirty="0" smtClean="0"/>
            <a:t>Colombia y Perú cierran el Acuerdo. Este mismo año Ecuador se suscribe al Acuerdo del banano.</a:t>
          </a:r>
          <a:endParaRPr lang="es-ES" sz="1800" dirty="0"/>
        </a:p>
      </dgm:t>
    </dgm:pt>
    <dgm:pt modelId="{F33B3A6E-964A-42FA-B81A-862572DBAFB1}" type="parTrans" cxnId="{CE259E74-1F5D-46E8-AB0D-D630CF8513E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5DD981-42D7-49AD-88CB-26CFCD2DBCFC}" type="sibTrans" cxnId="{CE259E74-1F5D-46E8-AB0D-D630CF8513E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1FBA362-41B1-49BD-A5CE-AB47921FDFA3}">
      <dgm:prSet custT="1"/>
      <dgm:spPr/>
      <dgm:t>
        <a:bodyPr/>
        <a:lstStyle/>
        <a:p>
          <a:pPr rtl="0"/>
          <a:r>
            <a:rPr lang="es-EC" sz="1800" dirty="0" smtClean="0"/>
            <a:t>14 de Junio </a:t>
          </a:r>
        </a:p>
        <a:p>
          <a:pPr rtl="0"/>
          <a:r>
            <a:rPr lang="es-EC" sz="1800" dirty="0" smtClean="0"/>
            <a:t>Mediante el Acta comienzan las reuniones por la posible suscripción.</a:t>
          </a:r>
          <a:endParaRPr lang="es-ES" sz="1800" dirty="0"/>
        </a:p>
      </dgm:t>
    </dgm:pt>
    <dgm:pt modelId="{4D349252-3938-4C38-9740-38F8BA66EB9E}" type="parTrans" cxnId="{8B52BE9C-7CC1-4F63-99C6-DFE97E6B6B97}">
      <dgm:prSet/>
      <dgm:spPr/>
      <dgm:t>
        <a:bodyPr/>
        <a:lstStyle/>
        <a:p>
          <a:endParaRPr lang="es-EC" sz="2000"/>
        </a:p>
      </dgm:t>
    </dgm:pt>
    <dgm:pt modelId="{56A83E78-13F5-4255-B53C-12485A14CA12}" type="sibTrans" cxnId="{8B52BE9C-7CC1-4F63-99C6-DFE97E6B6B97}">
      <dgm:prSet custT="1"/>
      <dgm:spPr/>
      <dgm:t>
        <a:bodyPr/>
        <a:lstStyle/>
        <a:p>
          <a:endParaRPr lang="es-EC" sz="600"/>
        </a:p>
      </dgm:t>
    </dgm:pt>
    <dgm:pt modelId="{F92A8F31-35AF-4827-84CD-751882FBB1E6}">
      <dgm:prSet custT="1"/>
      <dgm:spPr/>
      <dgm:t>
        <a:bodyPr/>
        <a:lstStyle/>
        <a:p>
          <a:pPr rtl="0"/>
          <a:r>
            <a:rPr lang="es-ES" sz="1800" dirty="0" smtClean="0"/>
            <a:t>Relaciones políticas, comercio bilateral.</a:t>
          </a:r>
          <a:endParaRPr lang="es-ES" sz="1800" dirty="0"/>
        </a:p>
      </dgm:t>
    </dgm:pt>
    <dgm:pt modelId="{2CAD93F6-E5B1-499E-8F39-8DD3703A049C}" type="parTrans" cxnId="{064E5EAB-01AF-4E05-B3F2-8FEF0E3267C1}">
      <dgm:prSet/>
      <dgm:spPr/>
      <dgm:t>
        <a:bodyPr/>
        <a:lstStyle/>
        <a:p>
          <a:endParaRPr lang="es-EC" sz="2000"/>
        </a:p>
      </dgm:t>
    </dgm:pt>
    <dgm:pt modelId="{285BB55E-5755-4BF9-AC67-E7273CF98FDF}" type="sibTrans" cxnId="{064E5EAB-01AF-4E05-B3F2-8FEF0E3267C1}">
      <dgm:prSet/>
      <dgm:spPr/>
      <dgm:t>
        <a:bodyPr/>
        <a:lstStyle/>
        <a:p>
          <a:endParaRPr lang="es-EC" sz="2000"/>
        </a:p>
      </dgm:t>
    </dgm:pt>
    <dgm:pt modelId="{2A047FCC-84C3-43F4-8891-5F4B1AB0EF57}" type="pres">
      <dgm:prSet presAssocID="{4542A8D0-18B4-4028-8F5E-2963BBD122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319C98-6E5F-4677-A782-6EE74CC3F57C}" type="pres">
      <dgm:prSet presAssocID="{639D73ED-A5F9-401A-B2FF-77F5AA68EE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506AD-02AF-4F17-83DC-0F34120EFC70}" type="pres">
      <dgm:prSet presAssocID="{C20CD9E3-7AC9-4CD8-A764-C63F97567825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12BAA12-A872-492A-B2BA-FE81F9A56A3C}" type="pres">
      <dgm:prSet presAssocID="{C20CD9E3-7AC9-4CD8-A764-C63F97567825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19037EF0-9666-4802-B0FE-51C96154037D}" type="pres">
      <dgm:prSet presAssocID="{A1FBA362-41B1-49BD-A5CE-AB47921FDF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EE546-4D5A-4489-8725-675542AEE1DC}" type="pres">
      <dgm:prSet presAssocID="{56A83E78-13F5-4255-B53C-12485A14CA12}" presName="sibTrans" presStyleLbl="sibTrans1D1" presStyleIdx="1" presStyleCnt="3"/>
      <dgm:spPr/>
      <dgm:t>
        <a:bodyPr/>
        <a:lstStyle/>
        <a:p>
          <a:endParaRPr lang="es-EC"/>
        </a:p>
      </dgm:t>
    </dgm:pt>
    <dgm:pt modelId="{C8BBBB4A-C2BC-40F0-9CDA-4837BBDD09CC}" type="pres">
      <dgm:prSet presAssocID="{56A83E78-13F5-4255-B53C-12485A14CA12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7648460F-46A5-4D5C-A4D8-DDBC79FCE922}" type="pres">
      <dgm:prSet presAssocID="{9E2818D5-E5B4-4345-A8A8-B328113DA6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F1D45-8151-41FB-BF27-3C653B9B61B8}" type="pres">
      <dgm:prSet presAssocID="{3F6AFD6D-A3C3-4B3A-8367-DE507FAFF737}" presName="sibTrans" presStyleLbl="sibTrans1D1" presStyleIdx="2" presStyleCnt="3"/>
      <dgm:spPr/>
      <dgm:t>
        <a:bodyPr/>
        <a:lstStyle/>
        <a:p>
          <a:endParaRPr lang="es-ES"/>
        </a:p>
      </dgm:t>
    </dgm:pt>
    <dgm:pt modelId="{D4AF98D8-7A0D-4428-AFA1-59DF8103E194}" type="pres">
      <dgm:prSet presAssocID="{3F6AFD6D-A3C3-4B3A-8367-DE507FAFF737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664469C0-B05C-4DD8-A205-47D0E8DBFE30}" type="pres">
      <dgm:prSet presAssocID="{04F32DDE-5143-4274-B0EB-7E2A77142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541FCA-C69D-483E-A572-A1725645163F}" type="presOf" srcId="{C20CD9E3-7AC9-4CD8-A764-C63F97567825}" destId="{612BAA12-A872-492A-B2BA-FE81F9A56A3C}" srcOrd="1" destOrd="0" presId="urn:microsoft.com/office/officeart/2005/8/layout/bProcess3"/>
    <dgm:cxn modelId="{8FA20883-3D69-4A0E-AC95-2A0F4768A90B}" type="presOf" srcId="{C20CD9E3-7AC9-4CD8-A764-C63F97567825}" destId="{194506AD-02AF-4F17-83DC-0F34120EFC70}" srcOrd="0" destOrd="0" presId="urn:microsoft.com/office/officeart/2005/8/layout/bProcess3"/>
    <dgm:cxn modelId="{6213BD67-56BC-4D77-85D5-5D9157ED05B5}" type="presOf" srcId="{9E2818D5-E5B4-4345-A8A8-B328113DA67D}" destId="{7648460F-46A5-4D5C-A4D8-DDBC79FCE922}" srcOrd="0" destOrd="0" presId="urn:microsoft.com/office/officeart/2005/8/layout/bProcess3"/>
    <dgm:cxn modelId="{0EDDB950-4A03-4F14-8848-76BA84FD9094}" type="presOf" srcId="{F92A8F31-35AF-4827-84CD-751882FBB1E6}" destId="{1A319C98-6E5F-4677-A782-6EE74CC3F57C}" srcOrd="0" destOrd="1" presId="urn:microsoft.com/office/officeart/2005/8/layout/bProcess3"/>
    <dgm:cxn modelId="{CEBB672C-F43F-4BDC-8975-A5F63D7307FF}" type="presOf" srcId="{3F6AFD6D-A3C3-4B3A-8367-DE507FAFF737}" destId="{AEEF1D45-8151-41FB-BF27-3C653B9B61B8}" srcOrd="0" destOrd="0" presId="urn:microsoft.com/office/officeart/2005/8/layout/bProcess3"/>
    <dgm:cxn modelId="{9E2DEE44-7CEF-4655-920C-C213AEC02CDB}" srcId="{4542A8D0-18B4-4028-8F5E-2963BBD12222}" destId="{639D73ED-A5F9-401A-B2FF-77F5AA68EEBB}" srcOrd="0" destOrd="0" parTransId="{10CD783B-442A-4715-850B-E181EC9EBEEF}" sibTransId="{C20CD9E3-7AC9-4CD8-A764-C63F97567825}"/>
    <dgm:cxn modelId="{C9659AC2-5434-4356-8B6C-E6E89B9422D8}" type="presOf" srcId="{A1FBA362-41B1-49BD-A5CE-AB47921FDFA3}" destId="{19037EF0-9666-4802-B0FE-51C96154037D}" srcOrd="0" destOrd="0" presId="urn:microsoft.com/office/officeart/2005/8/layout/bProcess3"/>
    <dgm:cxn modelId="{F2DE4426-A5B1-4DDD-A4A0-E9162A3F7069}" type="presOf" srcId="{56A83E78-13F5-4255-B53C-12485A14CA12}" destId="{BA0EE546-4D5A-4489-8725-675542AEE1DC}" srcOrd="0" destOrd="0" presId="urn:microsoft.com/office/officeart/2005/8/layout/bProcess3"/>
    <dgm:cxn modelId="{E266674D-0FBE-4BD0-8CCB-287ABFAB5D97}" type="presOf" srcId="{04F32DDE-5143-4274-B0EB-7E2A771422CF}" destId="{664469C0-B05C-4DD8-A205-47D0E8DBFE30}" srcOrd="0" destOrd="0" presId="urn:microsoft.com/office/officeart/2005/8/layout/bProcess3"/>
    <dgm:cxn modelId="{32051104-199F-441A-915F-903F08B72D0D}" type="presOf" srcId="{3F6AFD6D-A3C3-4B3A-8367-DE507FAFF737}" destId="{D4AF98D8-7A0D-4428-AFA1-59DF8103E194}" srcOrd="1" destOrd="0" presId="urn:microsoft.com/office/officeart/2005/8/layout/bProcess3"/>
    <dgm:cxn modelId="{CE259E74-1F5D-46E8-AB0D-D630CF8513EC}" srcId="{4542A8D0-18B4-4028-8F5E-2963BBD12222}" destId="{04F32DDE-5143-4274-B0EB-7E2A771422CF}" srcOrd="3" destOrd="0" parTransId="{F33B3A6E-964A-42FA-B81A-862572DBAFB1}" sibTransId="{B55DD981-42D7-49AD-88CB-26CFCD2DBCFC}"/>
    <dgm:cxn modelId="{8B52BE9C-7CC1-4F63-99C6-DFE97E6B6B97}" srcId="{4542A8D0-18B4-4028-8F5E-2963BBD12222}" destId="{A1FBA362-41B1-49BD-A5CE-AB47921FDFA3}" srcOrd="1" destOrd="0" parTransId="{4D349252-3938-4C38-9740-38F8BA66EB9E}" sibTransId="{56A83E78-13F5-4255-B53C-12485A14CA12}"/>
    <dgm:cxn modelId="{FEA915E0-D865-4BF6-A175-BE36D9BEF5A6}" type="presOf" srcId="{639D73ED-A5F9-401A-B2FF-77F5AA68EEBB}" destId="{1A319C98-6E5F-4677-A782-6EE74CC3F57C}" srcOrd="0" destOrd="0" presId="urn:microsoft.com/office/officeart/2005/8/layout/bProcess3"/>
    <dgm:cxn modelId="{064E5EAB-01AF-4E05-B3F2-8FEF0E3267C1}" srcId="{639D73ED-A5F9-401A-B2FF-77F5AA68EEBB}" destId="{F92A8F31-35AF-4827-84CD-751882FBB1E6}" srcOrd="0" destOrd="0" parTransId="{2CAD93F6-E5B1-499E-8F39-8DD3703A049C}" sibTransId="{285BB55E-5755-4BF9-AC67-E7273CF98FDF}"/>
    <dgm:cxn modelId="{570D0501-188D-46F2-BF84-BF94FBC03956}" type="presOf" srcId="{4542A8D0-18B4-4028-8F5E-2963BBD12222}" destId="{2A047FCC-84C3-43F4-8891-5F4B1AB0EF57}" srcOrd="0" destOrd="0" presId="urn:microsoft.com/office/officeart/2005/8/layout/bProcess3"/>
    <dgm:cxn modelId="{5DA39352-CD86-4648-B19C-F3B3DB03AE30}" srcId="{4542A8D0-18B4-4028-8F5E-2963BBD12222}" destId="{9E2818D5-E5B4-4345-A8A8-B328113DA67D}" srcOrd="2" destOrd="0" parTransId="{6AECC133-E8F9-4FC1-A7B6-D0A6567CC7CC}" sibTransId="{3F6AFD6D-A3C3-4B3A-8367-DE507FAFF737}"/>
    <dgm:cxn modelId="{069324B0-10BD-4DA6-A5B6-61C922161E82}" type="presOf" srcId="{56A83E78-13F5-4255-B53C-12485A14CA12}" destId="{C8BBBB4A-C2BC-40F0-9CDA-4837BBDD09CC}" srcOrd="1" destOrd="0" presId="urn:microsoft.com/office/officeart/2005/8/layout/bProcess3"/>
    <dgm:cxn modelId="{1E380FF7-42E1-4BCC-BC0F-E77224254355}" type="presParOf" srcId="{2A047FCC-84C3-43F4-8891-5F4B1AB0EF57}" destId="{1A319C98-6E5F-4677-A782-6EE74CC3F57C}" srcOrd="0" destOrd="0" presId="urn:microsoft.com/office/officeart/2005/8/layout/bProcess3"/>
    <dgm:cxn modelId="{A864B9E2-2F03-4405-94E3-830578DBF7BD}" type="presParOf" srcId="{2A047FCC-84C3-43F4-8891-5F4B1AB0EF57}" destId="{194506AD-02AF-4F17-83DC-0F34120EFC70}" srcOrd="1" destOrd="0" presId="urn:microsoft.com/office/officeart/2005/8/layout/bProcess3"/>
    <dgm:cxn modelId="{1C2CD176-718F-4B91-BFCA-335A888B151C}" type="presParOf" srcId="{194506AD-02AF-4F17-83DC-0F34120EFC70}" destId="{612BAA12-A872-492A-B2BA-FE81F9A56A3C}" srcOrd="0" destOrd="0" presId="urn:microsoft.com/office/officeart/2005/8/layout/bProcess3"/>
    <dgm:cxn modelId="{C868FC59-8010-4DE1-B034-908846A24C8A}" type="presParOf" srcId="{2A047FCC-84C3-43F4-8891-5F4B1AB0EF57}" destId="{19037EF0-9666-4802-B0FE-51C96154037D}" srcOrd="2" destOrd="0" presId="urn:microsoft.com/office/officeart/2005/8/layout/bProcess3"/>
    <dgm:cxn modelId="{03466140-0488-472C-B1DE-7F2748006566}" type="presParOf" srcId="{2A047FCC-84C3-43F4-8891-5F4B1AB0EF57}" destId="{BA0EE546-4D5A-4489-8725-675542AEE1DC}" srcOrd="3" destOrd="0" presId="urn:microsoft.com/office/officeart/2005/8/layout/bProcess3"/>
    <dgm:cxn modelId="{36D4DB9D-5C10-41FE-8B5C-0673A2B3700E}" type="presParOf" srcId="{BA0EE546-4D5A-4489-8725-675542AEE1DC}" destId="{C8BBBB4A-C2BC-40F0-9CDA-4837BBDD09CC}" srcOrd="0" destOrd="0" presId="urn:microsoft.com/office/officeart/2005/8/layout/bProcess3"/>
    <dgm:cxn modelId="{CDF03065-0466-4500-8F48-1EC1AAFF212A}" type="presParOf" srcId="{2A047FCC-84C3-43F4-8891-5F4B1AB0EF57}" destId="{7648460F-46A5-4D5C-A4D8-DDBC79FCE922}" srcOrd="4" destOrd="0" presId="urn:microsoft.com/office/officeart/2005/8/layout/bProcess3"/>
    <dgm:cxn modelId="{A5382C34-645A-4126-980C-15DF416D7C3C}" type="presParOf" srcId="{2A047FCC-84C3-43F4-8891-5F4B1AB0EF57}" destId="{AEEF1D45-8151-41FB-BF27-3C653B9B61B8}" srcOrd="5" destOrd="0" presId="urn:microsoft.com/office/officeart/2005/8/layout/bProcess3"/>
    <dgm:cxn modelId="{D746667D-B7D9-49DE-BB99-761285F16018}" type="presParOf" srcId="{AEEF1D45-8151-41FB-BF27-3C653B9B61B8}" destId="{D4AF98D8-7A0D-4428-AFA1-59DF8103E194}" srcOrd="0" destOrd="0" presId="urn:microsoft.com/office/officeart/2005/8/layout/bProcess3"/>
    <dgm:cxn modelId="{F42EFDF3-5B8E-4680-98AD-70AE1FDDC302}" type="presParOf" srcId="{2A047FCC-84C3-43F4-8891-5F4B1AB0EF57}" destId="{664469C0-B05C-4DD8-A205-47D0E8DBFE3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944E3F-2457-4A9F-AD1F-258C47F632DF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A74E8C6-7A5F-4C2B-A35E-42F780701680}">
      <dgm:prSet custT="1"/>
      <dgm:spPr/>
      <dgm:t>
        <a:bodyPr/>
        <a:lstStyle/>
        <a:p>
          <a:pPr rtl="0"/>
          <a:r>
            <a:rPr lang="es-EC" sz="1400" dirty="0" smtClean="0">
              <a:solidFill>
                <a:schemeClr val="tx1"/>
              </a:solidFill>
              <a:latin typeface="+mj-lt"/>
            </a:rPr>
            <a:t>Ratificación de certificaciones internacionales que supongan buenas  prácticas de producción.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B8C24684-B873-49DC-BB16-AEAB736F17C7}" type="parTrans" cxnId="{99E61F92-DA34-4DEA-A8AF-BA9F9D3742C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+mj-lt"/>
          </a:endParaRPr>
        </a:p>
      </dgm:t>
    </dgm:pt>
    <dgm:pt modelId="{3C0AEC4D-F866-4294-A7E4-1E93F520D9C0}" type="sibTrans" cxnId="{99E61F92-DA34-4DEA-A8AF-BA9F9D3742C5}">
      <dgm:prSet custT="1"/>
      <dgm:spPr/>
      <dgm:t>
        <a:bodyPr/>
        <a:lstStyle/>
        <a:p>
          <a:endParaRPr lang="es-EC" sz="4400">
            <a:solidFill>
              <a:schemeClr val="tx1"/>
            </a:solidFill>
            <a:latin typeface="+mj-lt"/>
          </a:endParaRPr>
        </a:p>
      </dgm:t>
    </dgm:pt>
    <dgm:pt modelId="{02E0CD45-08A2-41F9-88F3-1E8D5E5CC1EC}">
      <dgm:prSet custT="1"/>
      <dgm:spPr/>
      <dgm:t>
        <a:bodyPr/>
        <a:lstStyle/>
        <a:p>
          <a:pPr rtl="0"/>
          <a:r>
            <a:rPr lang="es-EC" sz="1400" dirty="0" smtClean="0">
              <a:solidFill>
                <a:schemeClr val="tx1"/>
              </a:solidFill>
              <a:latin typeface="+mj-lt"/>
            </a:rPr>
            <a:t>Mecanismos de devolución de impuestos ante </a:t>
          </a:r>
          <a:r>
            <a:rPr lang="es-EC" sz="1400" dirty="0" smtClean="0">
              <a:solidFill>
                <a:schemeClr val="tx1"/>
              </a:solidFill>
              <a:latin typeface="+mj-lt"/>
            </a:rPr>
            <a:t>la </a:t>
          </a:r>
          <a:r>
            <a:rPr lang="es-EC" sz="1400" dirty="0" smtClean="0">
              <a:solidFill>
                <a:schemeClr val="tx1"/>
              </a:solidFill>
              <a:latin typeface="+mj-lt"/>
            </a:rPr>
            <a:t>ratificación de un Acuerdo Comercial con la Unión Europea .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176DB329-BF57-4061-8796-AE89838D72A3}" type="parTrans" cxnId="{0CD08E34-02F8-454C-80E3-FF5B3D0989F6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+mj-lt"/>
          </a:endParaRPr>
        </a:p>
      </dgm:t>
    </dgm:pt>
    <dgm:pt modelId="{1613B1F1-4FA9-497D-BC73-3D0951761051}" type="sibTrans" cxnId="{0CD08E34-02F8-454C-80E3-FF5B3D0989F6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+mj-lt"/>
          </a:endParaRPr>
        </a:p>
      </dgm:t>
    </dgm:pt>
    <dgm:pt modelId="{A0A09C22-290C-492B-A428-8874A1B1FA2C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+mj-lt"/>
            </a:rPr>
            <a:t>Implementación de medios informativos sobre los procesos de cooperación e integración económica de la Unión Europea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0C4500B6-BD69-40C3-B4F7-02351E84029A}" type="parTrans" cxnId="{D4054DED-9858-4DE3-AE00-174703F41228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5B141CF0-436E-4D89-B36C-8B77A1E4890A}" type="sibTrans" cxnId="{D4054DED-9858-4DE3-AE00-174703F41228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1538D158-7364-48E8-B4F3-30120B2609E4}" type="pres">
      <dgm:prSet presAssocID="{24944E3F-2457-4A9F-AD1F-258C47F632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48078A-7A80-477C-A5E3-83DCE7159DCC}" type="pres">
      <dgm:prSet presAssocID="{24944E3F-2457-4A9F-AD1F-258C47F632DF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0DAAC15F-6A0D-451D-89AA-9FCB4DC71AF4}" type="pres">
      <dgm:prSet presAssocID="{24944E3F-2457-4A9F-AD1F-258C47F632DF}" presName="ThreeNodes_1" presStyleLbl="node1" presStyleIdx="0" presStyleCnt="3" custScaleY="869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BBA8F-F883-4375-84FE-59343855C75C}" type="pres">
      <dgm:prSet presAssocID="{24944E3F-2457-4A9F-AD1F-258C47F632DF}" presName="ThreeNodes_2" presStyleLbl="node1" presStyleIdx="1" presStyleCnt="3" custScaleX="98018" custScaleY="77829" custLinFactNeighborY="-147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3EEAE4-66A4-4D48-B8E2-B293E81A9A32}" type="pres">
      <dgm:prSet presAssocID="{24944E3F-2457-4A9F-AD1F-258C47F632DF}" presName="ThreeNodes_3" presStyleLbl="node1" presStyleIdx="2" presStyleCnt="3" custScaleY="104411" custLinFactNeighborX="-313" custLinFactNeighborY="-17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54753B-9EC1-469B-81A0-90D409186F89}" type="pres">
      <dgm:prSet presAssocID="{24944E3F-2457-4A9F-AD1F-258C47F632D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004B35-5877-48DE-B681-81FFAAE5AB79}" type="pres">
      <dgm:prSet presAssocID="{24944E3F-2457-4A9F-AD1F-258C47F632D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A2FE9-F88F-474E-9678-6225FE6DCFDC}" type="pres">
      <dgm:prSet presAssocID="{24944E3F-2457-4A9F-AD1F-258C47F632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6D870-1C7D-42B1-ABEF-F07711827A66}" type="pres">
      <dgm:prSet presAssocID="{24944E3F-2457-4A9F-AD1F-258C47F632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EBAFA-9F18-46EE-92C6-285D502A80C4}" type="pres">
      <dgm:prSet presAssocID="{24944E3F-2457-4A9F-AD1F-258C47F632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0819DE-174E-4332-A3E9-606BB7D07034}" type="presOf" srcId="{3C0AEC4D-F866-4294-A7E4-1E93F520D9C0}" destId="{AA54753B-9EC1-469B-81A0-90D409186F89}" srcOrd="0" destOrd="0" presId="urn:microsoft.com/office/officeart/2005/8/layout/vProcess5"/>
    <dgm:cxn modelId="{29968783-C707-4602-A44C-806BDB2C4EC9}" type="presOf" srcId="{5B141CF0-436E-4D89-B36C-8B77A1E4890A}" destId="{94004B35-5877-48DE-B681-81FFAAE5AB79}" srcOrd="0" destOrd="0" presId="urn:microsoft.com/office/officeart/2005/8/layout/vProcess5"/>
    <dgm:cxn modelId="{8704B6BC-4C06-4C63-BD53-B76B7B7F68EB}" type="presOf" srcId="{02E0CD45-08A2-41F9-88F3-1E8D5E5CC1EC}" destId="{D71EBAFA-9F18-46EE-92C6-285D502A80C4}" srcOrd="1" destOrd="0" presId="urn:microsoft.com/office/officeart/2005/8/layout/vProcess5"/>
    <dgm:cxn modelId="{1AC820D3-EC85-4BA7-9EF3-64260E346952}" type="presOf" srcId="{A0A09C22-290C-492B-A428-8874A1B1FA2C}" destId="{338BBA8F-F883-4375-84FE-59343855C75C}" srcOrd="0" destOrd="0" presId="urn:microsoft.com/office/officeart/2005/8/layout/vProcess5"/>
    <dgm:cxn modelId="{DE02B62A-9650-45B1-B8E0-03BC97D5DAA3}" type="presOf" srcId="{02E0CD45-08A2-41F9-88F3-1E8D5E5CC1EC}" destId="{963EEAE4-66A4-4D48-B8E2-B293E81A9A32}" srcOrd="0" destOrd="0" presId="urn:microsoft.com/office/officeart/2005/8/layout/vProcess5"/>
    <dgm:cxn modelId="{0CD08E34-02F8-454C-80E3-FF5B3D0989F6}" srcId="{24944E3F-2457-4A9F-AD1F-258C47F632DF}" destId="{02E0CD45-08A2-41F9-88F3-1E8D5E5CC1EC}" srcOrd="2" destOrd="0" parTransId="{176DB329-BF57-4061-8796-AE89838D72A3}" sibTransId="{1613B1F1-4FA9-497D-BC73-3D0951761051}"/>
    <dgm:cxn modelId="{80C00B0A-B727-4DF3-AA2F-A3F543DB7951}" type="presOf" srcId="{EA74E8C6-7A5F-4C2B-A35E-42F780701680}" destId="{74DA2FE9-F88F-474E-9678-6225FE6DCFDC}" srcOrd="1" destOrd="0" presId="urn:microsoft.com/office/officeart/2005/8/layout/vProcess5"/>
    <dgm:cxn modelId="{E5DB547F-ABB4-4F96-A70F-DEB5CB68FF8F}" type="presOf" srcId="{24944E3F-2457-4A9F-AD1F-258C47F632DF}" destId="{1538D158-7364-48E8-B4F3-30120B2609E4}" srcOrd="0" destOrd="0" presId="urn:microsoft.com/office/officeart/2005/8/layout/vProcess5"/>
    <dgm:cxn modelId="{E082E605-7AF6-442A-AEC3-25B7CD02E3AC}" type="presOf" srcId="{EA74E8C6-7A5F-4C2B-A35E-42F780701680}" destId="{0DAAC15F-6A0D-451D-89AA-9FCB4DC71AF4}" srcOrd="0" destOrd="0" presId="urn:microsoft.com/office/officeart/2005/8/layout/vProcess5"/>
    <dgm:cxn modelId="{99E61F92-DA34-4DEA-A8AF-BA9F9D3742C5}" srcId="{24944E3F-2457-4A9F-AD1F-258C47F632DF}" destId="{EA74E8C6-7A5F-4C2B-A35E-42F780701680}" srcOrd="0" destOrd="0" parTransId="{B8C24684-B873-49DC-BB16-AEAB736F17C7}" sibTransId="{3C0AEC4D-F866-4294-A7E4-1E93F520D9C0}"/>
    <dgm:cxn modelId="{CD0F882C-1866-455F-818A-4D9E23A8D60F}" type="presOf" srcId="{A0A09C22-290C-492B-A428-8874A1B1FA2C}" destId="{B996D870-1C7D-42B1-ABEF-F07711827A66}" srcOrd="1" destOrd="0" presId="urn:microsoft.com/office/officeart/2005/8/layout/vProcess5"/>
    <dgm:cxn modelId="{D4054DED-9858-4DE3-AE00-174703F41228}" srcId="{24944E3F-2457-4A9F-AD1F-258C47F632DF}" destId="{A0A09C22-290C-492B-A428-8874A1B1FA2C}" srcOrd="1" destOrd="0" parTransId="{0C4500B6-BD69-40C3-B4F7-02351E84029A}" sibTransId="{5B141CF0-436E-4D89-B36C-8B77A1E4890A}"/>
    <dgm:cxn modelId="{7E31F7F2-D93C-4FDA-9CAC-6F23542EB01B}" type="presParOf" srcId="{1538D158-7364-48E8-B4F3-30120B2609E4}" destId="{ED48078A-7A80-477C-A5E3-83DCE7159DCC}" srcOrd="0" destOrd="0" presId="urn:microsoft.com/office/officeart/2005/8/layout/vProcess5"/>
    <dgm:cxn modelId="{2E633D0B-78E6-4525-901F-3916B92ED1B2}" type="presParOf" srcId="{1538D158-7364-48E8-B4F3-30120B2609E4}" destId="{0DAAC15F-6A0D-451D-89AA-9FCB4DC71AF4}" srcOrd="1" destOrd="0" presId="urn:microsoft.com/office/officeart/2005/8/layout/vProcess5"/>
    <dgm:cxn modelId="{8964673C-5308-4603-BB3C-B768E5F0CB7B}" type="presParOf" srcId="{1538D158-7364-48E8-B4F3-30120B2609E4}" destId="{338BBA8F-F883-4375-84FE-59343855C75C}" srcOrd="2" destOrd="0" presId="urn:microsoft.com/office/officeart/2005/8/layout/vProcess5"/>
    <dgm:cxn modelId="{F44ECE0A-2E7F-4C94-8CDD-287819A1DE43}" type="presParOf" srcId="{1538D158-7364-48E8-B4F3-30120B2609E4}" destId="{963EEAE4-66A4-4D48-B8E2-B293E81A9A32}" srcOrd="3" destOrd="0" presId="urn:microsoft.com/office/officeart/2005/8/layout/vProcess5"/>
    <dgm:cxn modelId="{04A11D21-D59A-492C-8F46-34FDA134DFBC}" type="presParOf" srcId="{1538D158-7364-48E8-B4F3-30120B2609E4}" destId="{AA54753B-9EC1-469B-81A0-90D409186F89}" srcOrd="4" destOrd="0" presId="urn:microsoft.com/office/officeart/2005/8/layout/vProcess5"/>
    <dgm:cxn modelId="{D2A91B7E-4E4D-4F6C-93D9-89E755353C44}" type="presParOf" srcId="{1538D158-7364-48E8-B4F3-30120B2609E4}" destId="{94004B35-5877-48DE-B681-81FFAAE5AB79}" srcOrd="5" destOrd="0" presId="urn:microsoft.com/office/officeart/2005/8/layout/vProcess5"/>
    <dgm:cxn modelId="{F893FE1E-F34B-409B-AA2F-72525184FFEE}" type="presParOf" srcId="{1538D158-7364-48E8-B4F3-30120B2609E4}" destId="{74DA2FE9-F88F-474E-9678-6225FE6DCFDC}" srcOrd="6" destOrd="0" presId="urn:microsoft.com/office/officeart/2005/8/layout/vProcess5"/>
    <dgm:cxn modelId="{DE6EDA0C-5952-4D5A-997B-11A881191846}" type="presParOf" srcId="{1538D158-7364-48E8-B4F3-30120B2609E4}" destId="{B996D870-1C7D-42B1-ABEF-F07711827A66}" srcOrd="7" destOrd="0" presId="urn:microsoft.com/office/officeart/2005/8/layout/vProcess5"/>
    <dgm:cxn modelId="{B6B6A8E5-A4A2-4DDA-8C2D-30E64247D608}" type="presParOf" srcId="{1538D158-7364-48E8-B4F3-30120B2609E4}" destId="{D71EBAFA-9F18-46EE-92C6-285D502A80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ECEC7-FFC3-4ED8-8206-E01D976E5FD1}" type="doc">
      <dgm:prSet loTypeId="urn:microsoft.com/office/officeart/2005/8/layout/list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F7B1D3-F362-4173-A9FE-430893C120E0}">
      <dgm:prSet custT="1"/>
      <dgm:spPr/>
      <dgm:t>
        <a:bodyPr/>
        <a:lstStyle/>
        <a:p>
          <a:pPr rtl="0"/>
          <a:r>
            <a:rPr lang="es-EC" sz="1800" smtClean="0">
              <a:latin typeface="Cambria" panose="02040503050406030204" pitchFamily="18" charset="0"/>
              <a:cs typeface="Times New Roman" panose="02020603050405020304" pitchFamily="18" charset="0"/>
            </a:rPr>
            <a:t>Régimen de estímulo para desarrollo sostenible de las partes participantes</a:t>
          </a:r>
          <a:endParaRPr lang="es-ES" sz="18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DBC86FB-920C-4D47-B371-EE9DE815623D}" type="parTrans" cxnId="{7689C0EB-8A46-4C56-B06D-AC35207519B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79F6F98-C97B-47DD-9D61-C64CA01E232D}" type="sibTrans" cxnId="{7689C0EB-8A46-4C56-B06D-AC35207519B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8F05E00-C37B-4BFC-88B3-4D0104FCCACD}">
      <dgm:prSet custT="1"/>
      <dgm:spPr/>
      <dgm:t>
        <a:bodyPr/>
        <a:lstStyle/>
        <a:p>
          <a:pPr rtl="0"/>
          <a:r>
            <a:rPr lang="es-EC" sz="1800" dirty="0" smtClean="0">
              <a:latin typeface="Cambria" panose="02040503050406030204" pitchFamily="18" charset="0"/>
              <a:cs typeface="Times New Roman" panose="02020603050405020304" pitchFamily="18" charset="0"/>
            </a:rPr>
            <a:t>Para lograr la integración económica basados en las relaciones políticas, cooperación internacional y comercio bilateral.</a:t>
          </a:r>
          <a:endParaRPr lang="es-ES" sz="18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4D0F5B9-4A93-4DC9-BED2-34C5D63F8F2C}" type="parTrans" cxnId="{C3547088-A17B-4916-819E-A6C6104EE9A5}">
      <dgm:prSet/>
      <dgm:spPr/>
      <dgm:t>
        <a:bodyPr/>
        <a:lstStyle/>
        <a:p>
          <a:endParaRPr lang="es-EC" sz="2400"/>
        </a:p>
      </dgm:t>
    </dgm:pt>
    <dgm:pt modelId="{8FBE5576-997D-40CB-82DD-0F10C8D97726}" type="sibTrans" cxnId="{C3547088-A17B-4916-819E-A6C6104EE9A5}">
      <dgm:prSet/>
      <dgm:spPr/>
      <dgm:t>
        <a:bodyPr/>
        <a:lstStyle/>
        <a:p>
          <a:endParaRPr lang="es-EC" sz="2400"/>
        </a:p>
      </dgm:t>
    </dgm:pt>
    <dgm:pt modelId="{12D58E7B-036E-460D-AD51-B4311A3E0E46}" type="pres">
      <dgm:prSet presAssocID="{305ECEC7-FFC3-4ED8-8206-E01D976E5F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4FA059-BC51-4FB3-9F40-7D47F4863033}" type="pres">
      <dgm:prSet presAssocID="{29F7B1D3-F362-4173-A9FE-430893C120E0}" presName="parentLin" presStyleCnt="0"/>
      <dgm:spPr/>
      <dgm:t>
        <a:bodyPr/>
        <a:lstStyle/>
        <a:p>
          <a:endParaRPr lang="es-EC"/>
        </a:p>
      </dgm:t>
    </dgm:pt>
    <dgm:pt modelId="{11FB3125-FC4A-4E63-B00D-F17BCBEBA9F7}" type="pres">
      <dgm:prSet presAssocID="{29F7B1D3-F362-4173-A9FE-430893C120E0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EAB74027-EC5A-4336-B6B8-3AE1B2A4FA13}" type="pres">
      <dgm:prSet presAssocID="{29F7B1D3-F362-4173-A9FE-430893C120E0}" presName="parentText" presStyleLbl="node1" presStyleIdx="0" presStyleCnt="1" custScaleX="116429" custScaleY="600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4FFF1-A37C-48FA-9422-4049BF3602FF}" type="pres">
      <dgm:prSet presAssocID="{29F7B1D3-F362-4173-A9FE-430893C120E0}" presName="negativeSpace" presStyleCnt="0"/>
      <dgm:spPr/>
      <dgm:t>
        <a:bodyPr/>
        <a:lstStyle/>
        <a:p>
          <a:endParaRPr lang="es-EC"/>
        </a:p>
      </dgm:t>
    </dgm:pt>
    <dgm:pt modelId="{E8CC4FF1-3A36-4055-A467-CD4381AAE122}" type="pres">
      <dgm:prSet presAssocID="{29F7B1D3-F362-4173-A9FE-430893C120E0}" presName="childText" presStyleLbl="conFgAcc1" presStyleIdx="0" presStyleCnt="1" custScaleY="127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553C4A-D269-4AD7-862F-4D8954734E46}" type="presOf" srcId="{29F7B1D3-F362-4173-A9FE-430893C120E0}" destId="{EAB74027-EC5A-4336-B6B8-3AE1B2A4FA13}" srcOrd="1" destOrd="0" presId="urn:microsoft.com/office/officeart/2005/8/layout/list1"/>
    <dgm:cxn modelId="{C3547088-A17B-4916-819E-A6C6104EE9A5}" srcId="{29F7B1D3-F362-4173-A9FE-430893C120E0}" destId="{28F05E00-C37B-4BFC-88B3-4D0104FCCACD}" srcOrd="0" destOrd="0" parTransId="{54D0F5B9-4A93-4DC9-BED2-34C5D63F8F2C}" sibTransId="{8FBE5576-997D-40CB-82DD-0F10C8D97726}"/>
    <dgm:cxn modelId="{7689C0EB-8A46-4C56-B06D-AC35207519BA}" srcId="{305ECEC7-FFC3-4ED8-8206-E01D976E5FD1}" destId="{29F7B1D3-F362-4173-A9FE-430893C120E0}" srcOrd="0" destOrd="0" parTransId="{DDBC86FB-920C-4D47-B371-EE9DE815623D}" sibTransId="{679F6F98-C97B-47DD-9D61-C64CA01E232D}"/>
    <dgm:cxn modelId="{CB608B7B-A00B-4ECC-A296-12F5997DEFD8}" type="presOf" srcId="{29F7B1D3-F362-4173-A9FE-430893C120E0}" destId="{11FB3125-FC4A-4E63-B00D-F17BCBEBA9F7}" srcOrd="0" destOrd="0" presId="urn:microsoft.com/office/officeart/2005/8/layout/list1"/>
    <dgm:cxn modelId="{FFC9C031-300E-40EF-BC4E-081CE480CE9B}" type="presOf" srcId="{28F05E00-C37B-4BFC-88B3-4D0104FCCACD}" destId="{E8CC4FF1-3A36-4055-A467-CD4381AAE122}" srcOrd="0" destOrd="0" presId="urn:microsoft.com/office/officeart/2005/8/layout/list1"/>
    <dgm:cxn modelId="{6069067B-5761-4271-88B2-BA3AA8200C72}" type="presOf" srcId="{305ECEC7-FFC3-4ED8-8206-E01D976E5FD1}" destId="{12D58E7B-036E-460D-AD51-B4311A3E0E46}" srcOrd="0" destOrd="0" presId="urn:microsoft.com/office/officeart/2005/8/layout/list1"/>
    <dgm:cxn modelId="{A291FA0A-FED1-4272-BAAA-FBD36D6A6B62}" type="presParOf" srcId="{12D58E7B-036E-460D-AD51-B4311A3E0E46}" destId="{8A4FA059-BC51-4FB3-9F40-7D47F4863033}" srcOrd="0" destOrd="0" presId="urn:microsoft.com/office/officeart/2005/8/layout/list1"/>
    <dgm:cxn modelId="{03625F66-78E0-4E7E-8656-BB308EF7C576}" type="presParOf" srcId="{8A4FA059-BC51-4FB3-9F40-7D47F4863033}" destId="{11FB3125-FC4A-4E63-B00D-F17BCBEBA9F7}" srcOrd="0" destOrd="0" presId="urn:microsoft.com/office/officeart/2005/8/layout/list1"/>
    <dgm:cxn modelId="{BEC96574-1B45-4ABB-BBC0-440355FD74E2}" type="presParOf" srcId="{8A4FA059-BC51-4FB3-9F40-7D47F4863033}" destId="{EAB74027-EC5A-4336-B6B8-3AE1B2A4FA13}" srcOrd="1" destOrd="0" presId="urn:microsoft.com/office/officeart/2005/8/layout/list1"/>
    <dgm:cxn modelId="{2442C004-EE8D-4FA3-A566-C5E5AA577769}" type="presParOf" srcId="{12D58E7B-036E-460D-AD51-B4311A3E0E46}" destId="{0CC4FFF1-A37C-48FA-9422-4049BF3602FF}" srcOrd="1" destOrd="0" presId="urn:microsoft.com/office/officeart/2005/8/layout/list1"/>
    <dgm:cxn modelId="{F8314AD6-C4BE-439B-BEA3-F7835589023A}" type="presParOf" srcId="{12D58E7B-036E-460D-AD51-B4311A3E0E46}" destId="{E8CC4FF1-3A36-4055-A467-CD4381AAE12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4BCC5-8AAB-4C61-AE39-DF4F24B0B27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47B8283-4BBE-407B-8AF6-AA774738BE16}">
      <dgm:prSet custT="1"/>
      <dgm:spPr/>
      <dgm:t>
        <a:bodyPr/>
        <a:lstStyle/>
        <a:p>
          <a:pPr rtl="0"/>
          <a:r>
            <a:rPr lang="es-EC" sz="1600" b="1" dirty="0" smtClean="0">
              <a:latin typeface="Cambria" panose="02040503050406030204" pitchFamily="18" charset="0"/>
            </a:rPr>
            <a:t>Mesas de negociación</a:t>
          </a:r>
          <a:endParaRPr lang="es-ES" sz="1600" b="1" dirty="0">
            <a:latin typeface="Cambria" panose="02040503050406030204" pitchFamily="18" charset="0"/>
          </a:endParaRPr>
        </a:p>
      </dgm:t>
    </dgm:pt>
    <dgm:pt modelId="{2AF3A8B2-F804-47AD-A5DA-2E85F1B607C4}" type="parTrans" cxnId="{7CB19341-4DA8-48DB-931E-983D0E088D7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7BA7A3D-5D8A-485E-89C2-6B27CF6C5760}" type="sibTrans" cxnId="{7CB19341-4DA8-48DB-931E-983D0E088D7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BFCBC54-F009-4947-A2A9-AF1641554C00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31 de Marzo al 2 de Abril</a:t>
          </a:r>
          <a:endParaRPr lang="es-ES" sz="1400" dirty="0">
            <a:latin typeface="Cambria" panose="02040503050406030204" pitchFamily="18" charset="0"/>
          </a:endParaRPr>
        </a:p>
      </dgm:t>
    </dgm:pt>
    <dgm:pt modelId="{94C333E6-611F-406F-A148-36BE48C5C59F}" type="parTrans" cxnId="{086FC629-B036-4B61-B39D-1BD8A781E9B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B514B13-AF79-49BA-A9E8-5836EDD9C5B7}" type="sibTrans" cxnId="{086FC629-B036-4B61-B39D-1BD8A781E9B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4CBE0D9-C2D8-4B7F-B8C4-13BAF695EBF0}">
      <dgm:prSet custT="1"/>
      <dgm:spPr/>
      <dgm:t>
        <a:bodyPr/>
        <a:lstStyle/>
        <a:p>
          <a:pPr rtl="0"/>
          <a:r>
            <a:rPr lang="es-EC" sz="1400" dirty="0" smtClean="0">
              <a:latin typeface="Cambria" panose="02040503050406030204" pitchFamily="18" charset="0"/>
            </a:rPr>
            <a:t>9 al 13 de Junio</a:t>
          </a:r>
          <a:endParaRPr lang="es-ES" sz="1400" dirty="0">
            <a:latin typeface="Cambria" panose="02040503050406030204" pitchFamily="18" charset="0"/>
          </a:endParaRPr>
        </a:p>
      </dgm:t>
    </dgm:pt>
    <dgm:pt modelId="{6D5B4FE1-C4D4-43C4-AE92-FA9A08D1E74D}" type="parTrans" cxnId="{42DA5100-6DA4-40EA-BA36-C99C01EBE84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1E6934B-7D57-4C28-80B4-2D2479BDCA9C}" type="sibTrans" cxnId="{42DA5100-6DA4-40EA-BA36-C99C01EBE849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434896B-C611-4840-A50F-BCA5D388A427}">
      <dgm:prSet custT="1"/>
      <dgm:spPr/>
      <dgm:t>
        <a:bodyPr/>
        <a:lstStyle/>
        <a:p>
          <a:pPr rtl="0"/>
          <a:r>
            <a:rPr lang="es-EC" sz="1400" dirty="0" smtClean="0">
              <a:latin typeface="Cambria" panose="02040503050406030204" pitchFamily="18" charset="0"/>
            </a:rPr>
            <a:t>Del 13 al 17 enero 2014</a:t>
          </a:r>
          <a:endParaRPr lang="es-ES" sz="1400" dirty="0">
            <a:latin typeface="Cambria" panose="02040503050406030204" pitchFamily="18" charset="0"/>
          </a:endParaRPr>
        </a:p>
      </dgm:t>
    </dgm:pt>
    <dgm:pt modelId="{1F527F83-8861-4487-80D4-515477CC0BF3}" type="parTrans" cxnId="{D87B7106-0FF8-4903-8901-A973E71C9BA5}">
      <dgm:prSet/>
      <dgm:spPr/>
      <dgm:t>
        <a:bodyPr/>
        <a:lstStyle/>
        <a:p>
          <a:endParaRPr lang="es-EC" sz="1400">
            <a:latin typeface="Cambria" panose="02040503050406030204" pitchFamily="18" charset="0"/>
          </a:endParaRPr>
        </a:p>
      </dgm:t>
    </dgm:pt>
    <dgm:pt modelId="{9BA56C68-AD8E-4EC9-8C24-3F0BD1A77A5D}" type="sibTrans" cxnId="{D87B7106-0FF8-4903-8901-A973E71C9BA5}">
      <dgm:prSet/>
      <dgm:spPr/>
      <dgm:t>
        <a:bodyPr/>
        <a:lstStyle/>
        <a:p>
          <a:endParaRPr lang="es-EC" sz="1400">
            <a:latin typeface="Cambria" panose="02040503050406030204" pitchFamily="18" charset="0"/>
          </a:endParaRPr>
        </a:p>
      </dgm:t>
    </dgm:pt>
    <dgm:pt modelId="{EB1BF0E0-8366-4D29-8814-C660382B4FFB}">
      <dgm:prSet custT="1"/>
      <dgm:spPr/>
      <dgm:t>
        <a:bodyPr/>
        <a:lstStyle/>
        <a:p>
          <a:pPr rtl="0"/>
          <a:r>
            <a:rPr lang="es-EC" sz="1400" dirty="0" smtClean="0">
              <a:latin typeface="Cambria" panose="02040503050406030204" pitchFamily="18" charset="0"/>
            </a:rPr>
            <a:t>Productos agrícolas, y comercio de servicios, y contratación publica, y temas de condiciones geográficas.</a:t>
          </a:r>
          <a:endParaRPr lang="es-ES" sz="1400" dirty="0">
            <a:latin typeface="Cambria" panose="02040503050406030204" pitchFamily="18" charset="0"/>
          </a:endParaRPr>
        </a:p>
      </dgm:t>
    </dgm:pt>
    <dgm:pt modelId="{58624F9B-F4E9-4B90-A44F-9E865B8DD8B7}" type="parTrans" cxnId="{C0801C23-CBCC-4327-B049-6D06F7CC166C}">
      <dgm:prSet/>
      <dgm:spPr/>
      <dgm:t>
        <a:bodyPr/>
        <a:lstStyle/>
        <a:p>
          <a:endParaRPr lang="es-EC"/>
        </a:p>
      </dgm:t>
    </dgm:pt>
    <dgm:pt modelId="{30A646FD-7605-4512-9FD4-485EC54D5618}" type="sibTrans" cxnId="{C0801C23-CBCC-4327-B049-6D06F7CC166C}">
      <dgm:prSet/>
      <dgm:spPr/>
      <dgm:t>
        <a:bodyPr/>
        <a:lstStyle/>
        <a:p>
          <a:endParaRPr lang="es-EC"/>
        </a:p>
      </dgm:t>
    </dgm:pt>
    <dgm:pt modelId="{657BFA42-3ED1-462F-BA37-32F1560A168F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Reglas de origen, bienes de la agricultura, bienes industriales, indicadores geográficos y contratación publica.</a:t>
          </a:r>
          <a:endParaRPr lang="es-ES" sz="1400" dirty="0">
            <a:latin typeface="Cambria" panose="02040503050406030204" pitchFamily="18" charset="0"/>
          </a:endParaRPr>
        </a:p>
      </dgm:t>
    </dgm:pt>
    <dgm:pt modelId="{11960C33-2D38-48CD-A923-A0A80F4D1571}" type="parTrans" cxnId="{1B04E49D-0308-4F77-B0A9-E356400B3368}">
      <dgm:prSet/>
      <dgm:spPr/>
      <dgm:t>
        <a:bodyPr/>
        <a:lstStyle/>
        <a:p>
          <a:endParaRPr lang="es-EC"/>
        </a:p>
      </dgm:t>
    </dgm:pt>
    <dgm:pt modelId="{506F6BE7-FF8A-4898-875A-FCDA8CD0824F}" type="sibTrans" cxnId="{1B04E49D-0308-4F77-B0A9-E356400B3368}">
      <dgm:prSet/>
      <dgm:spPr/>
      <dgm:t>
        <a:bodyPr/>
        <a:lstStyle/>
        <a:p>
          <a:endParaRPr lang="es-EC"/>
        </a:p>
      </dgm:t>
    </dgm:pt>
    <dgm:pt modelId="{955012B9-75A8-4E73-87E0-48361C52B0CF}">
      <dgm:prSet custT="1"/>
      <dgm:spPr/>
      <dgm:t>
        <a:bodyPr/>
        <a:lstStyle/>
        <a:p>
          <a:pPr rtl="0"/>
          <a:r>
            <a:rPr lang="es-EC" sz="1400" dirty="0" smtClean="0">
              <a:latin typeface="Cambria" panose="02040503050406030204" pitchFamily="18" charset="0"/>
            </a:rPr>
            <a:t>Contratación publica y servicios.</a:t>
          </a:r>
          <a:endParaRPr lang="es-ES" sz="1400" dirty="0">
            <a:latin typeface="Cambria" panose="02040503050406030204" pitchFamily="18" charset="0"/>
          </a:endParaRPr>
        </a:p>
      </dgm:t>
    </dgm:pt>
    <dgm:pt modelId="{27812408-6F46-4035-9894-1249037EA182}" type="parTrans" cxnId="{2A4428FF-75A2-4D22-BC29-475E57789172}">
      <dgm:prSet/>
      <dgm:spPr/>
      <dgm:t>
        <a:bodyPr/>
        <a:lstStyle/>
        <a:p>
          <a:endParaRPr lang="es-EC"/>
        </a:p>
      </dgm:t>
    </dgm:pt>
    <dgm:pt modelId="{74203C4C-B116-4753-BABE-61372C11DFDA}" type="sibTrans" cxnId="{2A4428FF-75A2-4D22-BC29-475E57789172}">
      <dgm:prSet/>
      <dgm:spPr/>
      <dgm:t>
        <a:bodyPr/>
        <a:lstStyle/>
        <a:p>
          <a:endParaRPr lang="es-EC"/>
        </a:p>
      </dgm:t>
    </dgm:pt>
    <dgm:pt modelId="{F83D652A-781D-46F0-8233-0C159A4F5C32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15 al 19 Julio</a:t>
          </a:r>
          <a:endParaRPr lang="es-ES" sz="1400" dirty="0">
            <a:latin typeface="Cambria" panose="02040503050406030204" pitchFamily="18" charset="0"/>
          </a:endParaRPr>
        </a:p>
      </dgm:t>
    </dgm:pt>
    <dgm:pt modelId="{C26CCAF6-7015-4EE7-A0C9-06E5BAFF0EC2}" type="parTrans" cxnId="{6BF146AB-25E0-4D90-AAA7-BFC7CD451203}">
      <dgm:prSet/>
      <dgm:spPr/>
      <dgm:t>
        <a:bodyPr/>
        <a:lstStyle/>
        <a:p>
          <a:endParaRPr lang="es-EC"/>
        </a:p>
      </dgm:t>
    </dgm:pt>
    <dgm:pt modelId="{BED4087D-6BB0-47E8-91D7-35B16AA0944B}" type="sibTrans" cxnId="{6BF146AB-25E0-4D90-AAA7-BFC7CD451203}">
      <dgm:prSet/>
      <dgm:spPr/>
      <dgm:t>
        <a:bodyPr/>
        <a:lstStyle/>
        <a:p>
          <a:endParaRPr lang="es-EC"/>
        </a:p>
      </dgm:t>
    </dgm:pt>
    <dgm:pt modelId="{C8BC42D3-10A4-4D4D-80E5-3E24833ED5E9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7 al 17 de Julio</a:t>
          </a:r>
          <a:endParaRPr lang="es-ES" sz="1400" dirty="0">
            <a:latin typeface="Cambria" panose="02040503050406030204" pitchFamily="18" charset="0"/>
          </a:endParaRPr>
        </a:p>
      </dgm:t>
    </dgm:pt>
    <dgm:pt modelId="{AADE4596-5052-411E-8CB1-973A149CD56C}" type="parTrans" cxnId="{30DC5450-BB30-45F5-80C0-0AC37EBFFBBB}">
      <dgm:prSet/>
      <dgm:spPr/>
      <dgm:t>
        <a:bodyPr/>
        <a:lstStyle/>
        <a:p>
          <a:endParaRPr lang="es-EC"/>
        </a:p>
      </dgm:t>
    </dgm:pt>
    <dgm:pt modelId="{DCA40099-6D91-4A58-B911-5266B6918350}" type="sibTrans" cxnId="{30DC5450-BB30-45F5-80C0-0AC37EBFFBBB}">
      <dgm:prSet/>
      <dgm:spPr/>
      <dgm:t>
        <a:bodyPr/>
        <a:lstStyle/>
        <a:p>
          <a:endParaRPr lang="es-EC"/>
        </a:p>
      </dgm:t>
    </dgm:pt>
    <dgm:pt modelId="{7251D3D6-364A-49CE-A6C2-CDD3CA5CBC6E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Acceso al mercado del banano, propiedad intelectual y aranceles.</a:t>
          </a:r>
          <a:endParaRPr lang="es-ES" sz="1400" dirty="0">
            <a:latin typeface="Cambria" panose="02040503050406030204" pitchFamily="18" charset="0"/>
          </a:endParaRPr>
        </a:p>
      </dgm:t>
    </dgm:pt>
    <dgm:pt modelId="{1C994E0B-3C96-4F5E-A384-5FA924A8328E}" type="parTrans" cxnId="{A33825B8-EAFD-4B0E-8B28-9D985433E678}">
      <dgm:prSet/>
      <dgm:spPr/>
      <dgm:t>
        <a:bodyPr/>
        <a:lstStyle/>
        <a:p>
          <a:endParaRPr lang="es-EC"/>
        </a:p>
      </dgm:t>
    </dgm:pt>
    <dgm:pt modelId="{FC73CBDD-9356-4FD9-A29C-94CA59C4004A}" type="sibTrans" cxnId="{A33825B8-EAFD-4B0E-8B28-9D985433E678}">
      <dgm:prSet/>
      <dgm:spPr/>
      <dgm:t>
        <a:bodyPr/>
        <a:lstStyle/>
        <a:p>
          <a:endParaRPr lang="es-EC"/>
        </a:p>
      </dgm:t>
    </dgm:pt>
    <dgm:pt modelId="{5B183CF3-C7AD-4748-A48D-4B91FE11A04B}">
      <dgm:prSet custT="1"/>
      <dgm:spPr/>
      <dgm:t>
        <a:bodyPr/>
        <a:lstStyle/>
        <a:p>
          <a:pPr rtl="0"/>
          <a:r>
            <a:rPr lang="es-ES" sz="1400" dirty="0" smtClean="0">
              <a:latin typeface="Cambria" panose="02040503050406030204" pitchFamily="18" charset="0"/>
            </a:rPr>
            <a:t>Delimitaciones de puntos.</a:t>
          </a:r>
          <a:endParaRPr lang="es-ES" sz="1400" dirty="0">
            <a:latin typeface="Cambria" panose="02040503050406030204" pitchFamily="18" charset="0"/>
          </a:endParaRPr>
        </a:p>
      </dgm:t>
    </dgm:pt>
    <dgm:pt modelId="{D1C32CB6-AD1D-4658-B58A-47A8BCBABCBA}" type="parTrans" cxnId="{BF37EA34-D88F-4389-B240-E4D314134BF0}">
      <dgm:prSet/>
      <dgm:spPr/>
      <dgm:t>
        <a:bodyPr/>
        <a:lstStyle/>
        <a:p>
          <a:endParaRPr lang="es-EC"/>
        </a:p>
      </dgm:t>
    </dgm:pt>
    <dgm:pt modelId="{5141282C-C040-4D93-BAFC-4B1CA587E115}" type="sibTrans" cxnId="{BF37EA34-D88F-4389-B240-E4D314134BF0}">
      <dgm:prSet/>
      <dgm:spPr/>
      <dgm:t>
        <a:bodyPr/>
        <a:lstStyle/>
        <a:p>
          <a:endParaRPr lang="es-EC"/>
        </a:p>
      </dgm:t>
    </dgm:pt>
    <dgm:pt modelId="{0C0E51DC-73A8-47B5-8E61-89C208AC7EA4}" type="pres">
      <dgm:prSet presAssocID="{B234BCC5-8AAB-4C61-AE39-DF4F24B0B2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BF5BA8D-39DB-4679-B6C7-FAECF4A4E592}" type="pres">
      <dgm:prSet presAssocID="{B47B8283-4BBE-407B-8AF6-AA774738BE16}" presName="thickLine" presStyleLbl="alignNode1" presStyleIdx="0" presStyleCnt="1"/>
      <dgm:spPr/>
      <dgm:t>
        <a:bodyPr/>
        <a:lstStyle/>
        <a:p>
          <a:endParaRPr lang="es-EC"/>
        </a:p>
      </dgm:t>
    </dgm:pt>
    <dgm:pt modelId="{568F5A73-FE3E-471B-99FD-B5FC4D8756F6}" type="pres">
      <dgm:prSet presAssocID="{B47B8283-4BBE-407B-8AF6-AA774738BE16}" presName="horz1" presStyleCnt="0"/>
      <dgm:spPr/>
      <dgm:t>
        <a:bodyPr/>
        <a:lstStyle/>
        <a:p>
          <a:endParaRPr lang="es-EC"/>
        </a:p>
      </dgm:t>
    </dgm:pt>
    <dgm:pt modelId="{58790D2C-EC86-468D-876E-5A6CDA3A2E01}" type="pres">
      <dgm:prSet presAssocID="{B47B8283-4BBE-407B-8AF6-AA774738BE16}" presName="tx1" presStyleLbl="revTx" presStyleIdx="0" presStyleCnt="11" custScaleX="134473"/>
      <dgm:spPr/>
      <dgm:t>
        <a:bodyPr/>
        <a:lstStyle/>
        <a:p>
          <a:endParaRPr lang="es-EC"/>
        </a:p>
      </dgm:t>
    </dgm:pt>
    <dgm:pt modelId="{78838D71-D4FD-436C-9137-DDCDF00C3C9E}" type="pres">
      <dgm:prSet presAssocID="{B47B8283-4BBE-407B-8AF6-AA774738BE16}" presName="vert1" presStyleCnt="0"/>
      <dgm:spPr/>
      <dgm:t>
        <a:bodyPr/>
        <a:lstStyle/>
        <a:p>
          <a:endParaRPr lang="es-EC"/>
        </a:p>
      </dgm:t>
    </dgm:pt>
    <dgm:pt modelId="{5F4D58BF-55CA-4432-B4BD-9C00974B7846}" type="pres">
      <dgm:prSet presAssocID="{3434896B-C611-4840-A50F-BCA5D388A427}" presName="vertSpace2a" presStyleCnt="0"/>
      <dgm:spPr/>
      <dgm:t>
        <a:bodyPr/>
        <a:lstStyle/>
        <a:p>
          <a:endParaRPr lang="es-EC"/>
        </a:p>
      </dgm:t>
    </dgm:pt>
    <dgm:pt modelId="{869C389F-AF86-4420-B93C-4DAA4137410F}" type="pres">
      <dgm:prSet presAssocID="{3434896B-C611-4840-A50F-BCA5D388A427}" presName="horz2" presStyleCnt="0"/>
      <dgm:spPr/>
      <dgm:t>
        <a:bodyPr/>
        <a:lstStyle/>
        <a:p>
          <a:endParaRPr lang="es-EC"/>
        </a:p>
      </dgm:t>
    </dgm:pt>
    <dgm:pt modelId="{19508929-7B77-4997-BAF6-236EC4C6001A}" type="pres">
      <dgm:prSet presAssocID="{3434896B-C611-4840-A50F-BCA5D388A427}" presName="horzSpace2" presStyleCnt="0"/>
      <dgm:spPr/>
      <dgm:t>
        <a:bodyPr/>
        <a:lstStyle/>
        <a:p>
          <a:endParaRPr lang="es-EC"/>
        </a:p>
      </dgm:t>
    </dgm:pt>
    <dgm:pt modelId="{B5039D12-5054-4275-AAD9-CDC591848A54}" type="pres">
      <dgm:prSet presAssocID="{3434896B-C611-4840-A50F-BCA5D388A427}" presName="tx2" presStyleLbl="revTx" presStyleIdx="1" presStyleCnt="11"/>
      <dgm:spPr/>
      <dgm:t>
        <a:bodyPr/>
        <a:lstStyle/>
        <a:p>
          <a:endParaRPr lang="es-EC"/>
        </a:p>
      </dgm:t>
    </dgm:pt>
    <dgm:pt modelId="{D6480A61-9D30-4B2A-8C22-123778360130}" type="pres">
      <dgm:prSet presAssocID="{3434896B-C611-4840-A50F-BCA5D388A427}" presName="vert2" presStyleCnt="0"/>
      <dgm:spPr/>
      <dgm:t>
        <a:bodyPr/>
        <a:lstStyle/>
        <a:p>
          <a:endParaRPr lang="es-EC"/>
        </a:p>
      </dgm:t>
    </dgm:pt>
    <dgm:pt modelId="{3C358421-B7E1-4A97-BA29-7C1AAE9169C3}" type="pres">
      <dgm:prSet presAssocID="{EB1BF0E0-8366-4D29-8814-C660382B4FFB}" presName="horz3" presStyleCnt="0"/>
      <dgm:spPr/>
      <dgm:t>
        <a:bodyPr/>
        <a:lstStyle/>
        <a:p>
          <a:endParaRPr lang="es-EC"/>
        </a:p>
      </dgm:t>
    </dgm:pt>
    <dgm:pt modelId="{EFBA941D-4718-4683-BC1B-5C706FA0F442}" type="pres">
      <dgm:prSet presAssocID="{EB1BF0E0-8366-4D29-8814-C660382B4FFB}" presName="horzSpace3" presStyleCnt="0"/>
      <dgm:spPr/>
      <dgm:t>
        <a:bodyPr/>
        <a:lstStyle/>
        <a:p>
          <a:endParaRPr lang="es-EC"/>
        </a:p>
      </dgm:t>
    </dgm:pt>
    <dgm:pt modelId="{0F710DA7-7569-4D5B-80CA-507D0BA54BFD}" type="pres">
      <dgm:prSet presAssocID="{EB1BF0E0-8366-4D29-8814-C660382B4FFB}" presName="tx3" presStyleLbl="revTx" presStyleIdx="2" presStyleCnt="11" custScaleX="157955"/>
      <dgm:spPr/>
      <dgm:t>
        <a:bodyPr/>
        <a:lstStyle/>
        <a:p>
          <a:endParaRPr lang="es-EC"/>
        </a:p>
      </dgm:t>
    </dgm:pt>
    <dgm:pt modelId="{709662A1-C79D-4B20-A212-072528852ED8}" type="pres">
      <dgm:prSet presAssocID="{EB1BF0E0-8366-4D29-8814-C660382B4FFB}" presName="vert3" presStyleCnt="0"/>
      <dgm:spPr/>
      <dgm:t>
        <a:bodyPr/>
        <a:lstStyle/>
        <a:p>
          <a:endParaRPr lang="es-EC"/>
        </a:p>
      </dgm:t>
    </dgm:pt>
    <dgm:pt modelId="{DA40BE71-90C5-4444-B5B8-08B8487D0C10}" type="pres">
      <dgm:prSet presAssocID="{3434896B-C611-4840-A50F-BCA5D388A427}" presName="thinLine2b" presStyleLbl="callout" presStyleIdx="0" presStyleCnt="5"/>
      <dgm:spPr/>
      <dgm:t>
        <a:bodyPr/>
        <a:lstStyle/>
        <a:p>
          <a:endParaRPr lang="es-EC"/>
        </a:p>
      </dgm:t>
    </dgm:pt>
    <dgm:pt modelId="{9744AA8F-A436-409A-97B7-8C03E2E25F34}" type="pres">
      <dgm:prSet presAssocID="{3434896B-C611-4840-A50F-BCA5D388A427}" presName="vertSpace2b" presStyleCnt="0"/>
      <dgm:spPr/>
      <dgm:t>
        <a:bodyPr/>
        <a:lstStyle/>
        <a:p>
          <a:endParaRPr lang="es-EC"/>
        </a:p>
      </dgm:t>
    </dgm:pt>
    <dgm:pt modelId="{22F19167-F416-49AB-A0AD-2AEB0F9A45AA}" type="pres">
      <dgm:prSet presAssocID="{BBFCBC54-F009-4947-A2A9-AF1641554C00}" presName="horz2" presStyleCnt="0"/>
      <dgm:spPr/>
      <dgm:t>
        <a:bodyPr/>
        <a:lstStyle/>
        <a:p>
          <a:endParaRPr lang="es-EC"/>
        </a:p>
      </dgm:t>
    </dgm:pt>
    <dgm:pt modelId="{3C53BD03-A04D-4730-86D1-60907C6036FD}" type="pres">
      <dgm:prSet presAssocID="{BBFCBC54-F009-4947-A2A9-AF1641554C00}" presName="horzSpace2" presStyleCnt="0"/>
      <dgm:spPr/>
      <dgm:t>
        <a:bodyPr/>
        <a:lstStyle/>
        <a:p>
          <a:endParaRPr lang="es-EC"/>
        </a:p>
      </dgm:t>
    </dgm:pt>
    <dgm:pt modelId="{57278D95-373B-425B-8F73-98948A830D2B}" type="pres">
      <dgm:prSet presAssocID="{BBFCBC54-F009-4947-A2A9-AF1641554C00}" presName="tx2" presStyleLbl="revTx" presStyleIdx="3" presStyleCnt="11"/>
      <dgm:spPr/>
      <dgm:t>
        <a:bodyPr/>
        <a:lstStyle/>
        <a:p>
          <a:endParaRPr lang="es-EC"/>
        </a:p>
      </dgm:t>
    </dgm:pt>
    <dgm:pt modelId="{9C2C52B3-3553-4C8B-8DDC-EA1A1A641BD4}" type="pres">
      <dgm:prSet presAssocID="{BBFCBC54-F009-4947-A2A9-AF1641554C00}" presName="vert2" presStyleCnt="0"/>
      <dgm:spPr/>
      <dgm:t>
        <a:bodyPr/>
        <a:lstStyle/>
        <a:p>
          <a:endParaRPr lang="es-EC"/>
        </a:p>
      </dgm:t>
    </dgm:pt>
    <dgm:pt modelId="{9425AE64-1C72-4746-9753-421FCDE31819}" type="pres">
      <dgm:prSet presAssocID="{657BFA42-3ED1-462F-BA37-32F1560A168F}" presName="horz3" presStyleCnt="0"/>
      <dgm:spPr/>
      <dgm:t>
        <a:bodyPr/>
        <a:lstStyle/>
        <a:p>
          <a:endParaRPr lang="es-EC"/>
        </a:p>
      </dgm:t>
    </dgm:pt>
    <dgm:pt modelId="{CFE2CB18-5F48-41C0-AF49-2849D4A43497}" type="pres">
      <dgm:prSet presAssocID="{657BFA42-3ED1-462F-BA37-32F1560A168F}" presName="horzSpace3" presStyleCnt="0"/>
      <dgm:spPr/>
      <dgm:t>
        <a:bodyPr/>
        <a:lstStyle/>
        <a:p>
          <a:endParaRPr lang="es-EC"/>
        </a:p>
      </dgm:t>
    </dgm:pt>
    <dgm:pt modelId="{7DC6392A-A9C2-4BFE-A7B4-7FCA18655224}" type="pres">
      <dgm:prSet presAssocID="{657BFA42-3ED1-462F-BA37-32F1560A168F}" presName="tx3" presStyleLbl="revTx" presStyleIdx="4" presStyleCnt="11" custScaleX="156938"/>
      <dgm:spPr/>
      <dgm:t>
        <a:bodyPr/>
        <a:lstStyle/>
        <a:p>
          <a:endParaRPr lang="es-EC"/>
        </a:p>
      </dgm:t>
    </dgm:pt>
    <dgm:pt modelId="{C87F7F88-FE0F-4AAD-ADA5-E8CD29F3E6A2}" type="pres">
      <dgm:prSet presAssocID="{657BFA42-3ED1-462F-BA37-32F1560A168F}" presName="vert3" presStyleCnt="0"/>
      <dgm:spPr/>
      <dgm:t>
        <a:bodyPr/>
        <a:lstStyle/>
        <a:p>
          <a:endParaRPr lang="es-EC"/>
        </a:p>
      </dgm:t>
    </dgm:pt>
    <dgm:pt modelId="{CEE132C9-DCF6-4543-8764-7CF182D9024D}" type="pres">
      <dgm:prSet presAssocID="{BBFCBC54-F009-4947-A2A9-AF1641554C00}" presName="thinLine2b" presStyleLbl="callout" presStyleIdx="1" presStyleCnt="5"/>
      <dgm:spPr/>
      <dgm:t>
        <a:bodyPr/>
        <a:lstStyle/>
        <a:p>
          <a:endParaRPr lang="es-EC"/>
        </a:p>
      </dgm:t>
    </dgm:pt>
    <dgm:pt modelId="{1F1A562A-12A3-4349-A2BD-8A104DC99C1E}" type="pres">
      <dgm:prSet presAssocID="{BBFCBC54-F009-4947-A2A9-AF1641554C00}" presName="vertSpace2b" presStyleCnt="0"/>
      <dgm:spPr/>
      <dgm:t>
        <a:bodyPr/>
        <a:lstStyle/>
        <a:p>
          <a:endParaRPr lang="es-EC"/>
        </a:p>
      </dgm:t>
    </dgm:pt>
    <dgm:pt modelId="{C33E6C73-1E8F-4FEA-93AF-FC86AF88773F}" type="pres">
      <dgm:prSet presAssocID="{54CBE0D9-C2D8-4B7F-B8C4-13BAF695EBF0}" presName="horz2" presStyleCnt="0"/>
      <dgm:spPr/>
      <dgm:t>
        <a:bodyPr/>
        <a:lstStyle/>
        <a:p>
          <a:endParaRPr lang="es-EC"/>
        </a:p>
      </dgm:t>
    </dgm:pt>
    <dgm:pt modelId="{5A7DF002-F51F-41CF-B998-E01CD87ED07B}" type="pres">
      <dgm:prSet presAssocID="{54CBE0D9-C2D8-4B7F-B8C4-13BAF695EBF0}" presName="horzSpace2" presStyleCnt="0"/>
      <dgm:spPr/>
      <dgm:t>
        <a:bodyPr/>
        <a:lstStyle/>
        <a:p>
          <a:endParaRPr lang="es-EC"/>
        </a:p>
      </dgm:t>
    </dgm:pt>
    <dgm:pt modelId="{026B2B1F-CA81-47B0-848E-E579A9793C1B}" type="pres">
      <dgm:prSet presAssocID="{54CBE0D9-C2D8-4B7F-B8C4-13BAF695EBF0}" presName="tx2" presStyleLbl="revTx" presStyleIdx="5" presStyleCnt="11"/>
      <dgm:spPr/>
      <dgm:t>
        <a:bodyPr/>
        <a:lstStyle/>
        <a:p>
          <a:endParaRPr lang="es-EC"/>
        </a:p>
      </dgm:t>
    </dgm:pt>
    <dgm:pt modelId="{5AEF9C18-0F1F-4DBB-AC05-00D821A7F792}" type="pres">
      <dgm:prSet presAssocID="{54CBE0D9-C2D8-4B7F-B8C4-13BAF695EBF0}" presName="vert2" presStyleCnt="0"/>
      <dgm:spPr/>
      <dgm:t>
        <a:bodyPr/>
        <a:lstStyle/>
        <a:p>
          <a:endParaRPr lang="es-EC"/>
        </a:p>
      </dgm:t>
    </dgm:pt>
    <dgm:pt modelId="{DD76056E-79B9-4F5A-AC1F-3FAE3001B4AB}" type="pres">
      <dgm:prSet presAssocID="{955012B9-75A8-4E73-87E0-48361C52B0CF}" presName="horz3" presStyleCnt="0"/>
      <dgm:spPr/>
      <dgm:t>
        <a:bodyPr/>
        <a:lstStyle/>
        <a:p>
          <a:endParaRPr lang="es-EC"/>
        </a:p>
      </dgm:t>
    </dgm:pt>
    <dgm:pt modelId="{56D0FCC0-D973-4397-BE0D-A78FEF039645}" type="pres">
      <dgm:prSet presAssocID="{955012B9-75A8-4E73-87E0-48361C52B0CF}" presName="horzSpace3" presStyleCnt="0"/>
      <dgm:spPr/>
      <dgm:t>
        <a:bodyPr/>
        <a:lstStyle/>
        <a:p>
          <a:endParaRPr lang="es-EC"/>
        </a:p>
      </dgm:t>
    </dgm:pt>
    <dgm:pt modelId="{7005C2F6-2447-40D6-8999-88A07AFA5217}" type="pres">
      <dgm:prSet presAssocID="{955012B9-75A8-4E73-87E0-48361C52B0CF}" presName="tx3" presStyleLbl="revTx" presStyleIdx="6" presStyleCnt="11"/>
      <dgm:spPr/>
      <dgm:t>
        <a:bodyPr/>
        <a:lstStyle/>
        <a:p>
          <a:endParaRPr lang="es-EC"/>
        </a:p>
      </dgm:t>
    </dgm:pt>
    <dgm:pt modelId="{63ABDA05-1B09-4B01-BB83-3EA4B967FC85}" type="pres">
      <dgm:prSet presAssocID="{955012B9-75A8-4E73-87E0-48361C52B0CF}" presName="vert3" presStyleCnt="0"/>
      <dgm:spPr/>
      <dgm:t>
        <a:bodyPr/>
        <a:lstStyle/>
        <a:p>
          <a:endParaRPr lang="es-EC"/>
        </a:p>
      </dgm:t>
    </dgm:pt>
    <dgm:pt modelId="{5C65B85D-0C0F-40F6-A06C-4C23A9881E62}" type="pres">
      <dgm:prSet presAssocID="{54CBE0D9-C2D8-4B7F-B8C4-13BAF695EBF0}" presName="thinLine2b" presStyleLbl="callout" presStyleIdx="2" presStyleCnt="5"/>
      <dgm:spPr/>
      <dgm:t>
        <a:bodyPr/>
        <a:lstStyle/>
        <a:p>
          <a:endParaRPr lang="es-EC"/>
        </a:p>
      </dgm:t>
    </dgm:pt>
    <dgm:pt modelId="{4BBBDAB4-E0C1-4A24-A33F-5E3629183DA5}" type="pres">
      <dgm:prSet presAssocID="{54CBE0D9-C2D8-4B7F-B8C4-13BAF695EBF0}" presName="vertSpace2b" presStyleCnt="0"/>
      <dgm:spPr/>
      <dgm:t>
        <a:bodyPr/>
        <a:lstStyle/>
        <a:p>
          <a:endParaRPr lang="es-EC"/>
        </a:p>
      </dgm:t>
    </dgm:pt>
    <dgm:pt modelId="{D4DBF7F4-8612-41D8-AAEB-310A561B2FA0}" type="pres">
      <dgm:prSet presAssocID="{C8BC42D3-10A4-4D4D-80E5-3E24833ED5E9}" presName="horz2" presStyleCnt="0"/>
      <dgm:spPr/>
      <dgm:t>
        <a:bodyPr/>
        <a:lstStyle/>
        <a:p>
          <a:endParaRPr lang="es-EC"/>
        </a:p>
      </dgm:t>
    </dgm:pt>
    <dgm:pt modelId="{6E1C696C-953D-456B-9696-F933896185FF}" type="pres">
      <dgm:prSet presAssocID="{C8BC42D3-10A4-4D4D-80E5-3E24833ED5E9}" presName="horzSpace2" presStyleCnt="0"/>
      <dgm:spPr/>
      <dgm:t>
        <a:bodyPr/>
        <a:lstStyle/>
        <a:p>
          <a:endParaRPr lang="es-EC"/>
        </a:p>
      </dgm:t>
    </dgm:pt>
    <dgm:pt modelId="{828A8315-C06E-4964-9E87-13268F4641BB}" type="pres">
      <dgm:prSet presAssocID="{C8BC42D3-10A4-4D4D-80E5-3E24833ED5E9}" presName="tx2" presStyleLbl="revTx" presStyleIdx="7" presStyleCnt="11"/>
      <dgm:spPr/>
      <dgm:t>
        <a:bodyPr/>
        <a:lstStyle/>
        <a:p>
          <a:endParaRPr lang="es-EC"/>
        </a:p>
      </dgm:t>
    </dgm:pt>
    <dgm:pt modelId="{2701E800-84F4-45A0-8BA2-AB4B0219477E}" type="pres">
      <dgm:prSet presAssocID="{C8BC42D3-10A4-4D4D-80E5-3E24833ED5E9}" presName="vert2" presStyleCnt="0"/>
      <dgm:spPr/>
      <dgm:t>
        <a:bodyPr/>
        <a:lstStyle/>
        <a:p>
          <a:endParaRPr lang="es-EC"/>
        </a:p>
      </dgm:t>
    </dgm:pt>
    <dgm:pt modelId="{59A3D34D-8E46-459B-B97B-A31996C9BABB}" type="pres">
      <dgm:prSet presAssocID="{7251D3D6-364A-49CE-A6C2-CDD3CA5CBC6E}" presName="horz3" presStyleCnt="0"/>
      <dgm:spPr/>
      <dgm:t>
        <a:bodyPr/>
        <a:lstStyle/>
        <a:p>
          <a:endParaRPr lang="es-EC"/>
        </a:p>
      </dgm:t>
    </dgm:pt>
    <dgm:pt modelId="{1DB63390-C0A0-45AE-AA86-0EF0DE17D589}" type="pres">
      <dgm:prSet presAssocID="{7251D3D6-364A-49CE-A6C2-CDD3CA5CBC6E}" presName="horzSpace3" presStyleCnt="0"/>
      <dgm:spPr/>
      <dgm:t>
        <a:bodyPr/>
        <a:lstStyle/>
        <a:p>
          <a:endParaRPr lang="es-EC"/>
        </a:p>
      </dgm:t>
    </dgm:pt>
    <dgm:pt modelId="{E715FEE9-60AF-49A4-B047-E4F25D0B1B80}" type="pres">
      <dgm:prSet presAssocID="{7251D3D6-364A-49CE-A6C2-CDD3CA5CBC6E}" presName="tx3" presStyleLbl="revTx" presStyleIdx="8" presStyleCnt="11"/>
      <dgm:spPr/>
      <dgm:t>
        <a:bodyPr/>
        <a:lstStyle/>
        <a:p>
          <a:endParaRPr lang="es-EC"/>
        </a:p>
      </dgm:t>
    </dgm:pt>
    <dgm:pt modelId="{3C5A1B6E-4F53-4185-A3A4-10983EA62E23}" type="pres">
      <dgm:prSet presAssocID="{7251D3D6-364A-49CE-A6C2-CDD3CA5CBC6E}" presName="vert3" presStyleCnt="0"/>
      <dgm:spPr/>
      <dgm:t>
        <a:bodyPr/>
        <a:lstStyle/>
        <a:p>
          <a:endParaRPr lang="es-EC"/>
        </a:p>
      </dgm:t>
    </dgm:pt>
    <dgm:pt modelId="{37868F76-6C51-4A07-8775-AB128189B0C8}" type="pres">
      <dgm:prSet presAssocID="{C8BC42D3-10A4-4D4D-80E5-3E24833ED5E9}" presName="thinLine2b" presStyleLbl="callout" presStyleIdx="3" presStyleCnt="5"/>
      <dgm:spPr/>
      <dgm:t>
        <a:bodyPr/>
        <a:lstStyle/>
        <a:p>
          <a:endParaRPr lang="es-EC"/>
        </a:p>
      </dgm:t>
    </dgm:pt>
    <dgm:pt modelId="{8D08B3D3-56AA-4A54-8B44-FFA2EC3960CE}" type="pres">
      <dgm:prSet presAssocID="{C8BC42D3-10A4-4D4D-80E5-3E24833ED5E9}" presName="vertSpace2b" presStyleCnt="0"/>
      <dgm:spPr/>
      <dgm:t>
        <a:bodyPr/>
        <a:lstStyle/>
        <a:p>
          <a:endParaRPr lang="es-EC"/>
        </a:p>
      </dgm:t>
    </dgm:pt>
    <dgm:pt modelId="{635E7A6A-1B22-4ED3-B645-E5D45A8E3F65}" type="pres">
      <dgm:prSet presAssocID="{F83D652A-781D-46F0-8233-0C159A4F5C32}" presName="horz2" presStyleCnt="0"/>
      <dgm:spPr/>
      <dgm:t>
        <a:bodyPr/>
        <a:lstStyle/>
        <a:p>
          <a:endParaRPr lang="es-EC"/>
        </a:p>
      </dgm:t>
    </dgm:pt>
    <dgm:pt modelId="{6951D2FD-07A0-4143-885C-5920C6465E83}" type="pres">
      <dgm:prSet presAssocID="{F83D652A-781D-46F0-8233-0C159A4F5C32}" presName="horzSpace2" presStyleCnt="0"/>
      <dgm:spPr/>
      <dgm:t>
        <a:bodyPr/>
        <a:lstStyle/>
        <a:p>
          <a:endParaRPr lang="es-EC"/>
        </a:p>
      </dgm:t>
    </dgm:pt>
    <dgm:pt modelId="{43BFB893-0228-4C7C-81D8-3E85DCD80992}" type="pres">
      <dgm:prSet presAssocID="{F83D652A-781D-46F0-8233-0C159A4F5C32}" presName="tx2" presStyleLbl="revTx" presStyleIdx="9" presStyleCnt="11"/>
      <dgm:spPr/>
      <dgm:t>
        <a:bodyPr/>
        <a:lstStyle/>
        <a:p>
          <a:endParaRPr lang="es-EC"/>
        </a:p>
      </dgm:t>
    </dgm:pt>
    <dgm:pt modelId="{D176E70D-F2F3-43A3-968D-8E7A50DB3727}" type="pres">
      <dgm:prSet presAssocID="{F83D652A-781D-46F0-8233-0C159A4F5C32}" presName="vert2" presStyleCnt="0"/>
      <dgm:spPr/>
      <dgm:t>
        <a:bodyPr/>
        <a:lstStyle/>
        <a:p>
          <a:endParaRPr lang="es-EC"/>
        </a:p>
      </dgm:t>
    </dgm:pt>
    <dgm:pt modelId="{61FAC264-A851-4CF2-85E6-F0CC7C0122CC}" type="pres">
      <dgm:prSet presAssocID="{5B183CF3-C7AD-4748-A48D-4B91FE11A04B}" presName="horz3" presStyleCnt="0"/>
      <dgm:spPr/>
      <dgm:t>
        <a:bodyPr/>
        <a:lstStyle/>
        <a:p>
          <a:endParaRPr lang="es-EC"/>
        </a:p>
      </dgm:t>
    </dgm:pt>
    <dgm:pt modelId="{75BF57AA-892F-4F35-BF25-A3B81C61FCDC}" type="pres">
      <dgm:prSet presAssocID="{5B183CF3-C7AD-4748-A48D-4B91FE11A04B}" presName="horzSpace3" presStyleCnt="0"/>
      <dgm:spPr/>
      <dgm:t>
        <a:bodyPr/>
        <a:lstStyle/>
        <a:p>
          <a:endParaRPr lang="es-EC"/>
        </a:p>
      </dgm:t>
    </dgm:pt>
    <dgm:pt modelId="{BE9BBC59-7939-463A-AD98-41F7D74A21FB}" type="pres">
      <dgm:prSet presAssocID="{5B183CF3-C7AD-4748-A48D-4B91FE11A04B}" presName="tx3" presStyleLbl="revTx" presStyleIdx="10" presStyleCnt="11"/>
      <dgm:spPr/>
      <dgm:t>
        <a:bodyPr/>
        <a:lstStyle/>
        <a:p>
          <a:endParaRPr lang="es-EC"/>
        </a:p>
      </dgm:t>
    </dgm:pt>
    <dgm:pt modelId="{505E77C7-47C1-4668-855B-9FF03A76A21D}" type="pres">
      <dgm:prSet presAssocID="{5B183CF3-C7AD-4748-A48D-4B91FE11A04B}" presName="vert3" presStyleCnt="0"/>
      <dgm:spPr/>
      <dgm:t>
        <a:bodyPr/>
        <a:lstStyle/>
        <a:p>
          <a:endParaRPr lang="es-EC"/>
        </a:p>
      </dgm:t>
    </dgm:pt>
    <dgm:pt modelId="{B5EC3E2A-277C-41EB-9DDB-0FB9859EE32E}" type="pres">
      <dgm:prSet presAssocID="{F83D652A-781D-46F0-8233-0C159A4F5C32}" presName="thinLine2b" presStyleLbl="callout" presStyleIdx="4" presStyleCnt="5"/>
      <dgm:spPr/>
      <dgm:t>
        <a:bodyPr/>
        <a:lstStyle/>
        <a:p>
          <a:endParaRPr lang="es-EC"/>
        </a:p>
      </dgm:t>
    </dgm:pt>
    <dgm:pt modelId="{A4A415F9-E08B-4475-BD4E-E23AA8607F2F}" type="pres">
      <dgm:prSet presAssocID="{F83D652A-781D-46F0-8233-0C159A4F5C32}" presName="vertSpace2b" presStyleCnt="0"/>
      <dgm:spPr/>
      <dgm:t>
        <a:bodyPr/>
        <a:lstStyle/>
        <a:p>
          <a:endParaRPr lang="es-EC"/>
        </a:p>
      </dgm:t>
    </dgm:pt>
  </dgm:ptLst>
  <dgm:cxnLst>
    <dgm:cxn modelId="{5DAEC709-0433-4587-8632-DDC53AE56734}" type="presOf" srcId="{B47B8283-4BBE-407B-8AF6-AA774738BE16}" destId="{58790D2C-EC86-468D-876E-5A6CDA3A2E01}" srcOrd="0" destOrd="0" presId="urn:microsoft.com/office/officeart/2008/layout/LinedList"/>
    <dgm:cxn modelId="{D87B7106-0FF8-4903-8901-A973E71C9BA5}" srcId="{B47B8283-4BBE-407B-8AF6-AA774738BE16}" destId="{3434896B-C611-4840-A50F-BCA5D388A427}" srcOrd="0" destOrd="0" parTransId="{1F527F83-8861-4487-80D4-515477CC0BF3}" sibTransId="{9BA56C68-AD8E-4EC9-8C24-3F0BD1A77A5D}"/>
    <dgm:cxn modelId="{9EEABEBA-C1CC-4EA7-9D99-52FFDFF740BE}" type="presOf" srcId="{657BFA42-3ED1-462F-BA37-32F1560A168F}" destId="{7DC6392A-A9C2-4BFE-A7B4-7FCA18655224}" srcOrd="0" destOrd="0" presId="urn:microsoft.com/office/officeart/2008/layout/LinedList"/>
    <dgm:cxn modelId="{1B04E49D-0308-4F77-B0A9-E356400B3368}" srcId="{BBFCBC54-F009-4947-A2A9-AF1641554C00}" destId="{657BFA42-3ED1-462F-BA37-32F1560A168F}" srcOrd="0" destOrd="0" parTransId="{11960C33-2D38-48CD-A923-A0A80F4D1571}" sibTransId="{506F6BE7-FF8A-4898-875A-FCDA8CD0824F}"/>
    <dgm:cxn modelId="{075BBB37-7A3B-4288-9A40-0542771A9062}" type="presOf" srcId="{54CBE0D9-C2D8-4B7F-B8C4-13BAF695EBF0}" destId="{026B2B1F-CA81-47B0-848E-E579A9793C1B}" srcOrd="0" destOrd="0" presId="urn:microsoft.com/office/officeart/2008/layout/LinedList"/>
    <dgm:cxn modelId="{6BF146AB-25E0-4D90-AAA7-BFC7CD451203}" srcId="{B47B8283-4BBE-407B-8AF6-AA774738BE16}" destId="{F83D652A-781D-46F0-8233-0C159A4F5C32}" srcOrd="4" destOrd="0" parTransId="{C26CCAF6-7015-4EE7-A0C9-06E5BAFF0EC2}" sibTransId="{BED4087D-6BB0-47E8-91D7-35B16AA0944B}"/>
    <dgm:cxn modelId="{66A06351-AA04-49D7-9B0E-F003E81C1680}" type="presOf" srcId="{7251D3D6-364A-49CE-A6C2-CDD3CA5CBC6E}" destId="{E715FEE9-60AF-49A4-B047-E4F25D0B1B80}" srcOrd="0" destOrd="0" presId="urn:microsoft.com/office/officeart/2008/layout/LinedList"/>
    <dgm:cxn modelId="{7CB19341-4DA8-48DB-931E-983D0E088D7B}" srcId="{B234BCC5-8AAB-4C61-AE39-DF4F24B0B27C}" destId="{B47B8283-4BBE-407B-8AF6-AA774738BE16}" srcOrd="0" destOrd="0" parTransId="{2AF3A8B2-F804-47AD-A5DA-2E85F1B607C4}" sibTransId="{C7BA7A3D-5D8A-485E-89C2-6B27CF6C5760}"/>
    <dgm:cxn modelId="{68CBFABE-FBD4-41C3-955C-E2DDC9CB3C1A}" type="presOf" srcId="{EB1BF0E0-8366-4D29-8814-C660382B4FFB}" destId="{0F710DA7-7569-4D5B-80CA-507D0BA54BFD}" srcOrd="0" destOrd="0" presId="urn:microsoft.com/office/officeart/2008/layout/LinedList"/>
    <dgm:cxn modelId="{086FC629-B036-4B61-B39D-1BD8A781E9B8}" srcId="{B47B8283-4BBE-407B-8AF6-AA774738BE16}" destId="{BBFCBC54-F009-4947-A2A9-AF1641554C00}" srcOrd="1" destOrd="0" parTransId="{94C333E6-611F-406F-A148-36BE48C5C59F}" sibTransId="{1B514B13-AF79-49BA-A9E8-5836EDD9C5B7}"/>
    <dgm:cxn modelId="{1688FC1F-BCC2-4647-8290-6F5C08C12759}" type="presOf" srcId="{3434896B-C611-4840-A50F-BCA5D388A427}" destId="{B5039D12-5054-4275-AAD9-CDC591848A54}" srcOrd="0" destOrd="0" presId="urn:microsoft.com/office/officeart/2008/layout/LinedList"/>
    <dgm:cxn modelId="{30DC5450-BB30-45F5-80C0-0AC37EBFFBBB}" srcId="{B47B8283-4BBE-407B-8AF6-AA774738BE16}" destId="{C8BC42D3-10A4-4D4D-80E5-3E24833ED5E9}" srcOrd="3" destOrd="0" parTransId="{AADE4596-5052-411E-8CB1-973A149CD56C}" sibTransId="{DCA40099-6D91-4A58-B911-5266B6918350}"/>
    <dgm:cxn modelId="{2A4428FF-75A2-4D22-BC29-475E57789172}" srcId="{54CBE0D9-C2D8-4B7F-B8C4-13BAF695EBF0}" destId="{955012B9-75A8-4E73-87E0-48361C52B0CF}" srcOrd="0" destOrd="0" parTransId="{27812408-6F46-4035-9894-1249037EA182}" sibTransId="{74203C4C-B116-4753-BABE-61372C11DFDA}"/>
    <dgm:cxn modelId="{7036A0F7-F36F-4D5C-B857-B50B178B16CD}" type="presOf" srcId="{955012B9-75A8-4E73-87E0-48361C52B0CF}" destId="{7005C2F6-2447-40D6-8999-88A07AFA5217}" srcOrd="0" destOrd="0" presId="urn:microsoft.com/office/officeart/2008/layout/LinedList"/>
    <dgm:cxn modelId="{B5F0C860-F6D1-4E61-8FBE-16FE8728EDDE}" type="presOf" srcId="{F83D652A-781D-46F0-8233-0C159A4F5C32}" destId="{43BFB893-0228-4C7C-81D8-3E85DCD80992}" srcOrd="0" destOrd="0" presId="urn:microsoft.com/office/officeart/2008/layout/LinedList"/>
    <dgm:cxn modelId="{C0801C23-CBCC-4327-B049-6D06F7CC166C}" srcId="{3434896B-C611-4840-A50F-BCA5D388A427}" destId="{EB1BF0E0-8366-4D29-8814-C660382B4FFB}" srcOrd="0" destOrd="0" parTransId="{58624F9B-F4E9-4B90-A44F-9E865B8DD8B7}" sibTransId="{30A646FD-7605-4512-9FD4-485EC54D5618}"/>
    <dgm:cxn modelId="{A33825B8-EAFD-4B0E-8B28-9D985433E678}" srcId="{C8BC42D3-10A4-4D4D-80E5-3E24833ED5E9}" destId="{7251D3D6-364A-49CE-A6C2-CDD3CA5CBC6E}" srcOrd="0" destOrd="0" parTransId="{1C994E0B-3C96-4F5E-A384-5FA924A8328E}" sibTransId="{FC73CBDD-9356-4FD9-A29C-94CA59C4004A}"/>
    <dgm:cxn modelId="{BF37EA34-D88F-4389-B240-E4D314134BF0}" srcId="{F83D652A-781D-46F0-8233-0C159A4F5C32}" destId="{5B183CF3-C7AD-4748-A48D-4B91FE11A04B}" srcOrd="0" destOrd="0" parTransId="{D1C32CB6-AD1D-4658-B58A-47A8BCBABCBA}" sibTransId="{5141282C-C040-4D93-BAFC-4B1CA587E115}"/>
    <dgm:cxn modelId="{254C887F-4968-4ED0-8694-45C9F414502C}" type="presOf" srcId="{5B183CF3-C7AD-4748-A48D-4B91FE11A04B}" destId="{BE9BBC59-7939-463A-AD98-41F7D74A21FB}" srcOrd="0" destOrd="0" presId="urn:microsoft.com/office/officeart/2008/layout/LinedList"/>
    <dgm:cxn modelId="{7BBB79BE-43B7-4EA4-99C6-04A81CC42746}" type="presOf" srcId="{BBFCBC54-F009-4947-A2A9-AF1641554C00}" destId="{57278D95-373B-425B-8F73-98948A830D2B}" srcOrd="0" destOrd="0" presId="urn:microsoft.com/office/officeart/2008/layout/LinedList"/>
    <dgm:cxn modelId="{A954DD4B-6454-4E2E-AD5A-831DB97C272E}" type="presOf" srcId="{B234BCC5-8AAB-4C61-AE39-DF4F24B0B27C}" destId="{0C0E51DC-73A8-47B5-8E61-89C208AC7EA4}" srcOrd="0" destOrd="0" presId="urn:microsoft.com/office/officeart/2008/layout/LinedList"/>
    <dgm:cxn modelId="{B900E059-62A0-4E61-AD88-64A618B8C1BE}" type="presOf" srcId="{C8BC42D3-10A4-4D4D-80E5-3E24833ED5E9}" destId="{828A8315-C06E-4964-9E87-13268F4641BB}" srcOrd="0" destOrd="0" presId="urn:microsoft.com/office/officeart/2008/layout/LinedList"/>
    <dgm:cxn modelId="{42DA5100-6DA4-40EA-BA36-C99C01EBE849}" srcId="{B47B8283-4BBE-407B-8AF6-AA774738BE16}" destId="{54CBE0D9-C2D8-4B7F-B8C4-13BAF695EBF0}" srcOrd="2" destOrd="0" parTransId="{6D5B4FE1-C4D4-43C4-AE92-FA9A08D1E74D}" sibTransId="{01E6934B-7D57-4C28-80B4-2D2479BDCA9C}"/>
    <dgm:cxn modelId="{6123E77A-0F3B-4AAA-88B7-A281E443C6C4}" type="presParOf" srcId="{0C0E51DC-73A8-47B5-8E61-89C208AC7EA4}" destId="{4BF5BA8D-39DB-4679-B6C7-FAECF4A4E592}" srcOrd="0" destOrd="0" presId="urn:microsoft.com/office/officeart/2008/layout/LinedList"/>
    <dgm:cxn modelId="{2A1E040E-B3E1-489D-A9EA-B2417E9A2604}" type="presParOf" srcId="{0C0E51DC-73A8-47B5-8E61-89C208AC7EA4}" destId="{568F5A73-FE3E-471B-99FD-B5FC4D8756F6}" srcOrd="1" destOrd="0" presId="urn:microsoft.com/office/officeart/2008/layout/LinedList"/>
    <dgm:cxn modelId="{0693BFA7-1D56-4B74-9293-604ACD97BCD5}" type="presParOf" srcId="{568F5A73-FE3E-471B-99FD-B5FC4D8756F6}" destId="{58790D2C-EC86-468D-876E-5A6CDA3A2E01}" srcOrd="0" destOrd="0" presId="urn:microsoft.com/office/officeart/2008/layout/LinedList"/>
    <dgm:cxn modelId="{3EFF905D-1248-490F-9A9F-D59CD4740C7D}" type="presParOf" srcId="{568F5A73-FE3E-471B-99FD-B5FC4D8756F6}" destId="{78838D71-D4FD-436C-9137-DDCDF00C3C9E}" srcOrd="1" destOrd="0" presId="urn:microsoft.com/office/officeart/2008/layout/LinedList"/>
    <dgm:cxn modelId="{D05C150E-B638-4E07-88DC-F57E8191C390}" type="presParOf" srcId="{78838D71-D4FD-436C-9137-DDCDF00C3C9E}" destId="{5F4D58BF-55CA-4432-B4BD-9C00974B7846}" srcOrd="0" destOrd="0" presId="urn:microsoft.com/office/officeart/2008/layout/LinedList"/>
    <dgm:cxn modelId="{DC1C82AA-CCC1-4CBB-8014-473954E271EE}" type="presParOf" srcId="{78838D71-D4FD-436C-9137-DDCDF00C3C9E}" destId="{869C389F-AF86-4420-B93C-4DAA4137410F}" srcOrd="1" destOrd="0" presId="urn:microsoft.com/office/officeart/2008/layout/LinedList"/>
    <dgm:cxn modelId="{4FB8D9B3-00CD-49D6-84FB-A3ECF135567D}" type="presParOf" srcId="{869C389F-AF86-4420-B93C-4DAA4137410F}" destId="{19508929-7B77-4997-BAF6-236EC4C6001A}" srcOrd="0" destOrd="0" presId="urn:microsoft.com/office/officeart/2008/layout/LinedList"/>
    <dgm:cxn modelId="{78DEF352-D464-4869-B3BF-86ED889060D3}" type="presParOf" srcId="{869C389F-AF86-4420-B93C-4DAA4137410F}" destId="{B5039D12-5054-4275-AAD9-CDC591848A54}" srcOrd="1" destOrd="0" presId="urn:microsoft.com/office/officeart/2008/layout/LinedList"/>
    <dgm:cxn modelId="{7AD5088D-2BA4-4FCC-B68C-D5DF293CC630}" type="presParOf" srcId="{869C389F-AF86-4420-B93C-4DAA4137410F}" destId="{D6480A61-9D30-4B2A-8C22-123778360130}" srcOrd="2" destOrd="0" presId="urn:microsoft.com/office/officeart/2008/layout/LinedList"/>
    <dgm:cxn modelId="{63540B3A-3A9D-488B-8B90-6D2703A97823}" type="presParOf" srcId="{D6480A61-9D30-4B2A-8C22-123778360130}" destId="{3C358421-B7E1-4A97-BA29-7C1AAE9169C3}" srcOrd="0" destOrd="0" presId="urn:microsoft.com/office/officeart/2008/layout/LinedList"/>
    <dgm:cxn modelId="{EC753EDF-C5B3-4C45-904F-5608E0C13F36}" type="presParOf" srcId="{3C358421-B7E1-4A97-BA29-7C1AAE9169C3}" destId="{EFBA941D-4718-4683-BC1B-5C706FA0F442}" srcOrd="0" destOrd="0" presId="urn:microsoft.com/office/officeart/2008/layout/LinedList"/>
    <dgm:cxn modelId="{53180760-A48D-42B3-AEA6-CA7EF20B5747}" type="presParOf" srcId="{3C358421-B7E1-4A97-BA29-7C1AAE9169C3}" destId="{0F710DA7-7569-4D5B-80CA-507D0BA54BFD}" srcOrd="1" destOrd="0" presId="urn:microsoft.com/office/officeart/2008/layout/LinedList"/>
    <dgm:cxn modelId="{3BD95588-DF2D-4403-8B3C-D44BC4E207C0}" type="presParOf" srcId="{3C358421-B7E1-4A97-BA29-7C1AAE9169C3}" destId="{709662A1-C79D-4B20-A212-072528852ED8}" srcOrd="2" destOrd="0" presId="urn:microsoft.com/office/officeart/2008/layout/LinedList"/>
    <dgm:cxn modelId="{58BF4DF4-83D0-4CF7-8926-DC4501D130D8}" type="presParOf" srcId="{78838D71-D4FD-436C-9137-DDCDF00C3C9E}" destId="{DA40BE71-90C5-4444-B5B8-08B8487D0C10}" srcOrd="2" destOrd="0" presId="urn:microsoft.com/office/officeart/2008/layout/LinedList"/>
    <dgm:cxn modelId="{00601146-DE34-40BD-BBC3-675CBFB734FC}" type="presParOf" srcId="{78838D71-D4FD-436C-9137-DDCDF00C3C9E}" destId="{9744AA8F-A436-409A-97B7-8C03E2E25F34}" srcOrd="3" destOrd="0" presId="urn:microsoft.com/office/officeart/2008/layout/LinedList"/>
    <dgm:cxn modelId="{D7679C53-19CC-4530-B470-F2E4FC12F6E8}" type="presParOf" srcId="{78838D71-D4FD-436C-9137-DDCDF00C3C9E}" destId="{22F19167-F416-49AB-A0AD-2AEB0F9A45AA}" srcOrd="4" destOrd="0" presId="urn:microsoft.com/office/officeart/2008/layout/LinedList"/>
    <dgm:cxn modelId="{2995706E-50A9-479F-B357-3227D7CD5990}" type="presParOf" srcId="{22F19167-F416-49AB-A0AD-2AEB0F9A45AA}" destId="{3C53BD03-A04D-4730-86D1-60907C6036FD}" srcOrd="0" destOrd="0" presId="urn:microsoft.com/office/officeart/2008/layout/LinedList"/>
    <dgm:cxn modelId="{C659EAB2-88A3-432A-A8AC-CD566F1D4C1B}" type="presParOf" srcId="{22F19167-F416-49AB-A0AD-2AEB0F9A45AA}" destId="{57278D95-373B-425B-8F73-98948A830D2B}" srcOrd="1" destOrd="0" presId="urn:microsoft.com/office/officeart/2008/layout/LinedList"/>
    <dgm:cxn modelId="{A82E57D8-9041-406A-96BB-2A8F2B0E0582}" type="presParOf" srcId="{22F19167-F416-49AB-A0AD-2AEB0F9A45AA}" destId="{9C2C52B3-3553-4C8B-8DDC-EA1A1A641BD4}" srcOrd="2" destOrd="0" presId="urn:microsoft.com/office/officeart/2008/layout/LinedList"/>
    <dgm:cxn modelId="{EFBEF9CA-44CF-42FA-89E4-0C4D362DF876}" type="presParOf" srcId="{9C2C52B3-3553-4C8B-8DDC-EA1A1A641BD4}" destId="{9425AE64-1C72-4746-9753-421FCDE31819}" srcOrd="0" destOrd="0" presId="urn:microsoft.com/office/officeart/2008/layout/LinedList"/>
    <dgm:cxn modelId="{2B59DBFC-47B6-4C94-8892-5524DC0AB0D3}" type="presParOf" srcId="{9425AE64-1C72-4746-9753-421FCDE31819}" destId="{CFE2CB18-5F48-41C0-AF49-2849D4A43497}" srcOrd="0" destOrd="0" presId="urn:microsoft.com/office/officeart/2008/layout/LinedList"/>
    <dgm:cxn modelId="{EC9E34C2-98E7-430F-A221-B901D73E9DC5}" type="presParOf" srcId="{9425AE64-1C72-4746-9753-421FCDE31819}" destId="{7DC6392A-A9C2-4BFE-A7B4-7FCA18655224}" srcOrd="1" destOrd="0" presId="urn:microsoft.com/office/officeart/2008/layout/LinedList"/>
    <dgm:cxn modelId="{C8C036DA-BABC-46C0-8170-9F4682555469}" type="presParOf" srcId="{9425AE64-1C72-4746-9753-421FCDE31819}" destId="{C87F7F88-FE0F-4AAD-ADA5-E8CD29F3E6A2}" srcOrd="2" destOrd="0" presId="urn:microsoft.com/office/officeart/2008/layout/LinedList"/>
    <dgm:cxn modelId="{9C00E396-DD7D-47BF-BEC8-40823682D89B}" type="presParOf" srcId="{78838D71-D4FD-436C-9137-DDCDF00C3C9E}" destId="{CEE132C9-DCF6-4543-8764-7CF182D9024D}" srcOrd="5" destOrd="0" presId="urn:microsoft.com/office/officeart/2008/layout/LinedList"/>
    <dgm:cxn modelId="{739077D7-8B23-411B-9C38-49E981FE0F3C}" type="presParOf" srcId="{78838D71-D4FD-436C-9137-DDCDF00C3C9E}" destId="{1F1A562A-12A3-4349-A2BD-8A104DC99C1E}" srcOrd="6" destOrd="0" presId="urn:microsoft.com/office/officeart/2008/layout/LinedList"/>
    <dgm:cxn modelId="{630FFB8A-6AB2-4F47-BBB8-D529195760EE}" type="presParOf" srcId="{78838D71-D4FD-436C-9137-DDCDF00C3C9E}" destId="{C33E6C73-1E8F-4FEA-93AF-FC86AF88773F}" srcOrd="7" destOrd="0" presId="urn:microsoft.com/office/officeart/2008/layout/LinedList"/>
    <dgm:cxn modelId="{1E87370D-D1AE-4749-B995-2A02A5AC0237}" type="presParOf" srcId="{C33E6C73-1E8F-4FEA-93AF-FC86AF88773F}" destId="{5A7DF002-F51F-41CF-B998-E01CD87ED07B}" srcOrd="0" destOrd="0" presId="urn:microsoft.com/office/officeart/2008/layout/LinedList"/>
    <dgm:cxn modelId="{BFF725A1-B31C-43A1-B649-215D56DA57F1}" type="presParOf" srcId="{C33E6C73-1E8F-4FEA-93AF-FC86AF88773F}" destId="{026B2B1F-CA81-47B0-848E-E579A9793C1B}" srcOrd="1" destOrd="0" presId="urn:microsoft.com/office/officeart/2008/layout/LinedList"/>
    <dgm:cxn modelId="{1EB5EC93-84C1-44B7-BB46-609F349A04EC}" type="presParOf" srcId="{C33E6C73-1E8F-4FEA-93AF-FC86AF88773F}" destId="{5AEF9C18-0F1F-4DBB-AC05-00D821A7F792}" srcOrd="2" destOrd="0" presId="urn:microsoft.com/office/officeart/2008/layout/LinedList"/>
    <dgm:cxn modelId="{F2D6DCA6-DF53-40E9-8DB7-0BEF0CC81EBF}" type="presParOf" srcId="{5AEF9C18-0F1F-4DBB-AC05-00D821A7F792}" destId="{DD76056E-79B9-4F5A-AC1F-3FAE3001B4AB}" srcOrd="0" destOrd="0" presId="urn:microsoft.com/office/officeart/2008/layout/LinedList"/>
    <dgm:cxn modelId="{299FEF3B-3DA0-48CF-B39D-C3532255B9EF}" type="presParOf" srcId="{DD76056E-79B9-4F5A-AC1F-3FAE3001B4AB}" destId="{56D0FCC0-D973-4397-BE0D-A78FEF039645}" srcOrd="0" destOrd="0" presId="urn:microsoft.com/office/officeart/2008/layout/LinedList"/>
    <dgm:cxn modelId="{EB35E8E9-F74D-4A7B-B2C1-2D6C61EB72D6}" type="presParOf" srcId="{DD76056E-79B9-4F5A-AC1F-3FAE3001B4AB}" destId="{7005C2F6-2447-40D6-8999-88A07AFA5217}" srcOrd="1" destOrd="0" presId="urn:microsoft.com/office/officeart/2008/layout/LinedList"/>
    <dgm:cxn modelId="{9218D1B7-ED0F-465A-9AEE-309E1A8A6EDF}" type="presParOf" srcId="{DD76056E-79B9-4F5A-AC1F-3FAE3001B4AB}" destId="{63ABDA05-1B09-4B01-BB83-3EA4B967FC85}" srcOrd="2" destOrd="0" presId="urn:microsoft.com/office/officeart/2008/layout/LinedList"/>
    <dgm:cxn modelId="{3A7DB580-F357-49DE-9EED-B6D1736C32A1}" type="presParOf" srcId="{78838D71-D4FD-436C-9137-DDCDF00C3C9E}" destId="{5C65B85D-0C0F-40F6-A06C-4C23A9881E62}" srcOrd="8" destOrd="0" presId="urn:microsoft.com/office/officeart/2008/layout/LinedList"/>
    <dgm:cxn modelId="{A56FE2DC-AC33-462A-9F18-489CE5A5BEA1}" type="presParOf" srcId="{78838D71-D4FD-436C-9137-DDCDF00C3C9E}" destId="{4BBBDAB4-E0C1-4A24-A33F-5E3629183DA5}" srcOrd="9" destOrd="0" presId="urn:microsoft.com/office/officeart/2008/layout/LinedList"/>
    <dgm:cxn modelId="{18884087-49EF-4E40-97AE-B3F5654F34CF}" type="presParOf" srcId="{78838D71-D4FD-436C-9137-DDCDF00C3C9E}" destId="{D4DBF7F4-8612-41D8-AAEB-310A561B2FA0}" srcOrd="10" destOrd="0" presId="urn:microsoft.com/office/officeart/2008/layout/LinedList"/>
    <dgm:cxn modelId="{CDBBBF46-156F-421A-BCA8-BC63199A537E}" type="presParOf" srcId="{D4DBF7F4-8612-41D8-AAEB-310A561B2FA0}" destId="{6E1C696C-953D-456B-9696-F933896185FF}" srcOrd="0" destOrd="0" presId="urn:microsoft.com/office/officeart/2008/layout/LinedList"/>
    <dgm:cxn modelId="{4493E8E5-1FD1-4878-97FB-C7A1485EC335}" type="presParOf" srcId="{D4DBF7F4-8612-41D8-AAEB-310A561B2FA0}" destId="{828A8315-C06E-4964-9E87-13268F4641BB}" srcOrd="1" destOrd="0" presId="urn:microsoft.com/office/officeart/2008/layout/LinedList"/>
    <dgm:cxn modelId="{EDE18E55-E6F8-4A95-A0DA-529732F6E8CB}" type="presParOf" srcId="{D4DBF7F4-8612-41D8-AAEB-310A561B2FA0}" destId="{2701E800-84F4-45A0-8BA2-AB4B0219477E}" srcOrd="2" destOrd="0" presId="urn:microsoft.com/office/officeart/2008/layout/LinedList"/>
    <dgm:cxn modelId="{39484E12-0CD9-4B15-BD39-E7A8E0C432A7}" type="presParOf" srcId="{2701E800-84F4-45A0-8BA2-AB4B0219477E}" destId="{59A3D34D-8E46-459B-B97B-A31996C9BABB}" srcOrd="0" destOrd="0" presId="urn:microsoft.com/office/officeart/2008/layout/LinedList"/>
    <dgm:cxn modelId="{D4CBC9FF-E23C-4D02-B273-B5C8FC3E8952}" type="presParOf" srcId="{59A3D34D-8E46-459B-B97B-A31996C9BABB}" destId="{1DB63390-C0A0-45AE-AA86-0EF0DE17D589}" srcOrd="0" destOrd="0" presId="urn:microsoft.com/office/officeart/2008/layout/LinedList"/>
    <dgm:cxn modelId="{E18B0C05-93E7-4CF3-8079-DE68F99F9996}" type="presParOf" srcId="{59A3D34D-8E46-459B-B97B-A31996C9BABB}" destId="{E715FEE9-60AF-49A4-B047-E4F25D0B1B80}" srcOrd="1" destOrd="0" presId="urn:microsoft.com/office/officeart/2008/layout/LinedList"/>
    <dgm:cxn modelId="{2FC72974-FB6E-4368-83DC-0E516086B976}" type="presParOf" srcId="{59A3D34D-8E46-459B-B97B-A31996C9BABB}" destId="{3C5A1B6E-4F53-4185-A3A4-10983EA62E23}" srcOrd="2" destOrd="0" presId="urn:microsoft.com/office/officeart/2008/layout/LinedList"/>
    <dgm:cxn modelId="{4FB03718-7B07-4084-929B-8F7682DC3906}" type="presParOf" srcId="{78838D71-D4FD-436C-9137-DDCDF00C3C9E}" destId="{37868F76-6C51-4A07-8775-AB128189B0C8}" srcOrd="11" destOrd="0" presId="urn:microsoft.com/office/officeart/2008/layout/LinedList"/>
    <dgm:cxn modelId="{0B5CC4D6-A646-4C9A-B0FE-0DAA3E56A047}" type="presParOf" srcId="{78838D71-D4FD-436C-9137-DDCDF00C3C9E}" destId="{8D08B3D3-56AA-4A54-8B44-FFA2EC3960CE}" srcOrd="12" destOrd="0" presId="urn:microsoft.com/office/officeart/2008/layout/LinedList"/>
    <dgm:cxn modelId="{A63916FE-986F-4EB2-9CA5-73A27BB833C0}" type="presParOf" srcId="{78838D71-D4FD-436C-9137-DDCDF00C3C9E}" destId="{635E7A6A-1B22-4ED3-B645-E5D45A8E3F65}" srcOrd="13" destOrd="0" presId="urn:microsoft.com/office/officeart/2008/layout/LinedList"/>
    <dgm:cxn modelId="{5CB97F74-C5F1-45D1-8A35-52F953561644}" type="presParOf" srcId="{635E7A6A-1B22-4ED3-B645-E5D45A8E3F65}" destId="{6951D2FD-07A0-4143-885C-5920C6465E83}" srcOrd="0" destOrd="0" presId="urn:microsoft.com/office/officeart/2008/layout/LinedList"/>
    <dgm:cxn modelId="{6D18DAF6-A693-41FD-9F43-CBEEA71A7A11}" type="presParOf" srcId="{635E7A6A-1B22-4ED3-B645-E5D45A8E3F65}" destId="{43BFB893-0228-4C7C-81D8-3E85DCD80992}" srcOrd="1" destOrd="0" presId="urn:microsoft.com/office/officeart/2008/layout/LinedList"/>
    <dgm:cxn modelId="{C409EC3E-E868-494C-9F7B-EAC734D4DB36}" type="presParOf" srcId="{635E7A6A-1B22-4ED3-B645-E5D45A8E3F65}" destId="{D176E70D-F2F3-43A3-968D-8E7A50DB3727}" srcOrd="2" destOrd="0" presId="urn:microsoft.com/office/officeart/2008/layout/LinedList"/>
    <dgm:cxn modelId="{9D0204B7-D04E-4CA2-B690-FD7002F3FC75}" type="presParOf" srcId="{D176E70D-F2F3-43A3-968D-8E7A50DB3727}" destId="{61FAC264-A851-4CF2-85E6-F0CC7C0122CC}" srcOrd="0" destOrd="0" presId="urn:microsoft.com/office/officeart/2008/layout/LinedList"/>
    <dgm:cxn modelId="{8A1FC8A8-2E51-4D9E-8B09-1F6811D6B572}" type="presParOf" srcId="{61FAC264-A851-4CF2-85E6-F0CC7C0122CC}" destId="{75BF57AA-892F-4F35-BF25-A3B81C61FCDC}" srcOrd="0" destOrd="0" presId="urn:microsoft.com/office/officeart/2008/layout/LinedList"/>
    <dgm:cxn modelId="{F25D5CEF-4C8D-4499-B2C9-F180B52A5422}" type="presParOf" srcId="{61FAC264-A851-4CF2-85E6-F0CC7C0122CC}" destId="{BE9BBC59-7939-463A-AD98-41F7D74A21FB}" srcOrd="1" destOrd="0" presId="urn:microsoft.com/office/officeart/2008/layout/LinedList"/>
    <dgm:cxn modelId="{CBAE201C-8118-4D92-983E-9A6819559CDA}" type="presParOf" srcId="{61FAC264-A851-4CF2-85E6-F0CC7C0122CC}" destId="{505E77C7-47C1-4668-855B-9FF03A76A21D}" srcOrd="2" destOrd="0" presId="urn:microsoft.com/office/officeart/2008/layout/LinedList"/>
    <dgm:cxn modelId="{00A1624B-08AA-4C15-B2DF-E7680AC380FC}" type="presParOf" srcId="{78838D71-D4FD-436C-9137-DDCDF00C3C9E}" destId="{B5EC3E2A-277C-41EB-9DDB-0FB9859EE32E}" srcOrd="14" destOrd="0" presId="urn:microsoft.com/office/officeart/2008/layout/LinedList"/>
    <dgm:cxn modelId="{B0949300-15CC-4C47-95F5-A1E6CDF93D90}" type="presParOf" srcId="{78838D71-D4FD-436C-9137-DDCDF00C3C9E}" destId="{A4A415F9-E08B-4475-BD4E-E23AA8607F2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12690-038C-48CB-AD66-42A2DBB4334A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7E14DE9-05E7-4C9D-BE3D-F17A33670A87}">
      <dgm:prSet custT="1"/>
      <dgm:spPr/>
      <dgm:t>
        <a:bodyPr/>
        <a:lstStyle/>
        <a:p>
          <a:pPr rtl="0"/>
          <a:r>
            <a:rPr lang="es-EC" sz="1600" dirty="0" smtClean="0"/>
            <a:t>Régimen general</a:t>
          </a:r>
          <a:endParaRPr lang="es-ES" sz="1600" dirty="0"/>
        </a:p>
      </dgm:t>
    </dgm:pt>
    <dgm:pt modelId="{59A19659-4FF3-49F4-A78F-E35A7B21CB99}" type="parTrans" cxnId="{B6958EDD-2B83-424E-85DB-F49D8A6260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33CAD39-CDCD-4D9D-A833-69E74B432B30}" type="sibTrans" cxnId="{B6958EDD-2B83-424E-85DB-F49D8A6260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654B639-E899-4EA3-BD2F-D5FA803BE624}">
      <dgm:prSet custT="1"/>
      <dgm:spPr/>
      <dgm:t>
        <a:bodyPr/>
        <a:lstStyle/>
        <a:p>
          <a:pPr rtl="0"/>
          <a:r>
            <a:rPr lang="es-EC" sz="1400" dirty="0" smtClean="0"/>
            <a:t>Preferencias arancelarias para todos los países </a:t>
          </a:r>
          <a:r>
            <a:rPr lang="es-EC" sz="1400" dirty="0" smtClean="0"/>
            <a:t>beneficiarios del Acuerdo.</a:t>
          </a:r>
          <a:endParaRPr lang="es-ES" sz="1400" dirty="0"/>
        </a:p>
      </dgm:t>
    </dgm:pt>
    <dgm:pt modelId="{B5AE023F-1BA7-47FE-A927-243ABA76CEE0}" type="parTrans" cxnId="{AECE54D0-6174-4754-B3B0-8E331E7446E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ED17FF3-3558-4C8A-A5C5-76F068F925A1}" type="sibTrans" cxnId="{AECE54D0-6174-4754-B3B0-8E331E7446E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B67FF4A-D112-4F7B-A07C-D90791C11773}">
      <dgm:prSet custT="1"/>
      <dgm:spPr/>
      <dgm:t>
        <a:bodyPr/>
        <a:lstStyle/>
        <a:p>
          <a:pPr rtl="0"/>
          <a:r>
            <a:rPr lang="es-EC" sz="1400" dirty="0" smtClean="0"/>
            <a:t>Identificación de preferencias arancelarias para productos sensibles y no sensibles.</a:t>
          </a:r>
          <a:endParaRPr lang="es-ES" sz="1400" dirty="0"/>
        </a:p>
      </dgm:t>
    </dgm:pt>
    <dgm:pt modelId="{72BB4620-C06C-4A07-B950-4057397B8CEF}" type="parTrans" cxnId="{CAF08374-73CA-4479-9F35-018CA5D88B0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C32AA19-4D7C-4397-BC40-6F9D9F75B4D8}" type="sibTrans" cxnId="{CAF08374-73CA-4479-9F35-018CA5D88B0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6DF5980-119B-428E-9DF5-FD3476F852BD}">
      <dgm:prSet custT="1"/>
      <dgm:spPr/>
      <dgm:t>
        <a:bodyPr/>
        <a:lstStyle/>
        <a:p>
          <a:pPr rtl="0"/>
          <a:r>
            <a:rPr lang="es-EC" sz="1400" dirty="0" smtClean="0"/>
            <a:t>El régimen abarca a casi </a:t>
          </a:r>
          <a:r>
            <a:rPr lang="es-EC" sz="1400" dirty="0" smtClean="0"/>
            <a:t>2675 sub-partidas </a:t>
          </a:r>
          <a:r>
            <a:rPr lang="es-EC" sz="1400" dirty="0" smtClean="0"/>
            <a:t>de la nomenclatura combinada de la UE.</a:t>
          </a:r>
          <a:endParaRPr lang="es-ES" sz="1400" dirty="0"/>
        </a:p>
      </dgm:t>
    </dgm:pt>
    <dgm:pt modelId="{41C3EDE0-55C7-4A48-A6C3-029DF76BC983}" type="parTrans" cxnId="{A0891922-F173-495C-9651-EF68D57040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A296D51-5FB3-414D-B68F-E0D5D5992473}" type="sibTrans" cxnId="{A0891922-F173-495C-9651-EF68D57040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4E4B0FC-EA62-4F62-844E-2ED8D088AC2F}" type="pres">
      <dgm:prSet presAssocID="{A5C12690-038C-48CB-AD66-42A2DBB433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11BA41-F5CA-41CC-A5B7-F96118CD46A2}" type="pres">
      <dgm:prSet presAssocID="{E7E14DE9-05E7-4C9D-BE3D-F17A33670A87}" presName="root1" presStyleCnt="0"/>
      <dgm:spPr/>
      <dgm:t>
        <a:bodyPr/>
        <a:lstStyle/>
        <a:p>
          <a:endParaRPr lang="es-EC"/>
        </a:p>
      </dgm:t>
    </dgm:pt>
    <dgm:pt modelId="{CBD6089E-DFD1-41C2-BFBB-8B57088C2C4A}" type="pres">
      <dgm:prSet presAssocID="{E7E14DE9-05E7-4C9D-BE3D-F17A33670A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369BD6-7788-4A3E-8A1E-DB0C319156C7}" type="pres">
      <dgm:prSet presAssocID="{E7E14DE9-05E7-4C9D-BE3D-F17A33670A87}" presName="level2hierChild" presStyleCnt="0"/>
      <dgm:spPr/>
      <dgm:t>
        <a:bodyPr/>
        <a:lstStyle/>
        <a:p>
          <a:endParaRPr lang="es-EC"/>
        </a:p>
      </dgm:t>
    </dgm:pt>
    <dgm:pt modelId="{3BC9E728-CC67-4883-B6E9-ABF6376ED495}" type="pres">
      <dgm:prSet presAssocID="{B5AE023F-1BA7-47FE-A927-243ABA76CEE0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3C842FC7-D5C6-414D-AEE5-9907C6FD96A0}" type="pres">
      <dgm:prSet presAssocID="{B5AE023F-1BA7-47FE-A927-243ABA76CEE0}" presName="connTx" presStyleLbl="parChTrans1D2" presStyleIdx="0" presStyleCnt="3"/>
      <dgm:spPr/>
      <dgm:t>
        <a:bodyPr/>
        <a:lstStyle/>
        <a:p>
          <a:endParaRPr lang="es-EC"/>
        </a:p>
      </dgm:t>
    </dgm:pt>
    <dgm:pt modelId="{239B5EB2-3D75-4A37-83C7-89C57B006B1E}" type="pres">
      <dgm:prSet presAssocID="{D654B639-E899-4EA3-BD2F-D5FA803BE624}" presName="root2" presStyleCnt="0"/>
      <dgm:spPr/>
      <dgm:t>
        <a:bodyPr/>
        <a:lstStyle/>
        <a:p>
          <a:endParaRPr lang="es-EC"/>
        </a:p>
      </dgm:t>
    </dgm:pt>
    <dgm:pt modelId="{ADDC6393-B86A-4EE2-83DB-3A9B4289B6DF}" type="pres">
      <dgm:prSet presAssocID="{D654B639-E899-4EA3-BD2F-D5FA803BE62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DAA75F-B96C-43BA-92BB-FDA07A8A0B01}" type="pres">
      <dgm:prSet presAssocID="{D654B639-E899-4EA3-BD2F-D5FA803BE624}" presName="level3hierChild" presStyleCnt="0"/>
      <dgm:spPr/>
      <dgm:t>
        <a:bodyPr/>
        <a:lstStyle/>
        <a:p>
          <a:endParaRPr lang="es-EC"/>
        </a:p>
      </dgm:t>
    </dgm:pt>
    <dgm:pt modelId="{8321BF72-788D-4141-90C1-670F83B0F557}" type="pres">
      <dgm:prSet presAssocID="{72BB4620-C06C-4A07-B950-4057397B8CEF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DAF5C7C2-E1F8-445F-AFC0-13BB73419C73}" type="pres">
      <dgm:prSet presAssocID="{72BB4620-C06C-4A07-B950-4057397B8CEF}" presName="connTx" presStyleLbl="parChTrans1D2" presStyleIdx="1" presStyleCnt="3"/>
      <dgm:spPr/>
      <dgm:t>
        <a:bodyPr/>
        <a:lstStyle/>
        <a:p>
          <a:endParaRPr lang="es-EC"/>
        </a:p>
      </dgm:t>
    </dgm:pt>
    <dgm:pt modelId="{283AD976-D743-4A5A-9914-B56C5A970E9B}" type="pres">
      <dgm:prSet presAssocID="{6B67FF4A-D112-4F7B-A07C-D90791C11773}" presName="root2" presStyleCnt="0"/>
      <dgm:spPr/>
      <dgm:t>
        <a:bodyPr/>
        <a:lstStyle/>
        <a:p>
          <a:endParaRPr lang="es-EC"/>
        </a:p>
      </dgm:t>
    </dgm:pt>
    <dgm:pt modelId="{A454CE8E-573F-45AA-B263-7F21BB957B6D}" type="pres">
      <dgm:prSet presAssocID="{6B67FF4A-D112-4F7B-A07C-D90791C1177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2083C1-7FBB-4EEC-87A5-3F984C32081E}" type="pres">
      <dgm:prSet presAssocID="{6B67FF4A-D112-4F7B-A07C-D90791C11773}" presName="level3hierChild" presStyleCnt="0"/>
      <dgm:spPr/>
      <dgm:t>
        <a:bodyPr/>
        <a:lstStyle/>
        <a:p>
          <a:endParaRPr lang="es-EC"/>
        </a:p>
      </dgm:t>
    </dgm:pt>
    <dgm:pt modelId="{A930C207-0F44-4DDD-845F-229D9C8672E1}" type="pres">
      <dgm:prSet presAssocID="{41C3EDE0-55C7-4A48-A6C3-029DF76BC983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7DCA2B6D-A10F-4E32-9880-A7BC51979243}" type="pres">
      <dgm:prSet presAssocID="{41C3EDE0-55C7-4A48-A6C3-029DF76BC983}" presName="connTx" presStyleLbl="parChTrans1D2" presStyleIdx="2" presStyleCnt="3"/>
      <dgm:spPr/>
      <dgm:t>
        <a:bodyPr/>
        <a:lstStyle/>
        <a:p>
          <a:endParaRPr lang="es-EC"/>
        </a:p>
      </dgm:t>
    </dgm:pt>
    <dgm:pt modelId="{84E93153-6833-4064-B325-6D292278E435}" type="pres">
      <dgm:prSet presAssocID="{36DF5980-119B-428E-9DF5-FD3476F852BD}" presName="root2" presStyleCnt="0"/>
      <dgm:spPr/>
      <dgm:t>
        <a:bodyPr/>
        <a:lstStyle/>
        <a:p>
          <a:endParaRPr lang="es-EC"/>
        </a:p>
      </dgm:t>
    </dgm:pt>
    <dgm:pt modelId="{6F3BF667-182B-45ED-80D9-BD90E2FE64A0}" type="pres">
      <dgm:prSet presAssocID="{36DF5980-119B-428E-9DF5-FD3476F852B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0AFCBE-A7B6-4363-9EC4-C8BA73BB917F}" type="pres">
      <dgm:prSet presAssocID="{36DF5980-119B-428E-9DF5-FD3476F852BD}" presName="level3hierChild" presStyleCnt="0"/>
      <dgm:spPr/>
      <dgm:t>
        <a:bodyPr/>
        <a:lstStyle/>
        <a:p>
          <a:endParaRPr lang="es-EC"/>
        </a:p>
      </dgm:t>
    </dgm:pt>
  </dgm:ptLst>
  <dgm:cxnLst>
    <dgm:cxn modelId="{CE3131DA-0A02-4EEE-8181-74FAC4581784}" type="presOf" srcId="{41C3EDE0-55C7-4A48-A6C3-029DF76BC983}" destId="{7DCA2B6D-A10F-4E32-9880-A7BC51979243}" srcOrd="1" destOrd="0" presId="urn:microsoft.com/office/officeart/2005/8/layout/hierarchy2"/>
    <dgm:cxn modelId="{EB10CBCF-391C-435B-8BF0-7CC2D54BED12}" type="presOf" srcId="{36DF5980-119B-428E-9DF5-FD3476F852BD}" destId="{6F3BF667-182B-45ED-80D9-BD90E2FE64A0}" srcOrd="0" destOrd="0" presId="urn:microsoft.com/office/officeart/2005/8/layout/hierarchy2"/>
    <dgm:cxn modelId="{DF56BC92-9F2E-44BE-9B5F-BF0DFCAD1A03}" type="presOf" srcId="{E7E14DE9-05E7-4C9D-BE3D-F17A33670A87}" destId="{CBD6089E-DFD1-41C2-BFBB-8B57088C2C4A}" srcOrd="0" destOrd="0" presId="urn:microsoft.com/office/officeart/2005/8/layout/hierarchy2"/>
    <dgm:cxn modelId="{1DF9B0CA-E680-4350-BE23-E25B0ECDF613}" type="presOf" srcId="{72BB4620-C06C-4A07-B950-4057397B8CEF}" destId="{DAF5C7C2-E1F8-445F-AFC0-13BB73419C73}" srcOrd="1" destOrd="0" presId="urn:microsoft.com/office/officeart/2005/8/layout/hierarchy2"/>
    <dgm:cxn modelId="{CAF08374-73CA-4479-9F35-018CA5D88B03}" srcId="{E7E14DE9-05E7-4C9D-BE3D-F17A33670A87}" destId="{6B67FF4A-D112-4F7B-A07C-D90791C11773}" srcOrd="1" destOrd="0" parTransId="{72BB4620-C06C-4A07-B950-4057397B8CEF}" sibTransId="{6C32AA19-4D7C-4397-BC40-6F9D9F75B4D8}"/>
    <dgm:cxn modelId="{A6F80C26-A952-4429-A33F-D0C6A6CBC58C}" type="presOf" srcId="{B5AE023F-1BA7-47FE-A927-243ABA76CEE0}" destId="{3C842FC7-D5C6-414D-AEE5-9907C6FD96A0}" srcOrd="1" destOrd="0" presId="urn:microsoft.com/office/officeart/2005/8/layout/hierarchy2"/>
    <dgm:cxn modelId="{B6958EDD-2B83-424E-85DB-F49D8A626019}" srcId="{A5C12690-038C-48CB-AD66-42A2DBB4334A}" destId="{E7E14DE9-05E7-4C9D-BE3D-F17A33670A87}" srcOrd="0" destOrd="0" parTransId="{59A19659-4FF3-49F4-A78F-E35A7B21CB99}" sibTransId="{E33CAD39-CDCD-4D9D-A833-69E74B432B30}"/>
    <dgm:cxn modelId="{0CB81241-98C8-4A4E-9D46-219D4AE80A87}" type="presOf" srcId="{6B67FF4A-D112-4F7B-A07C-D90791C11773}" destId="{A454CE8E-573F-45AA-B263-7F21BB957B6D}" srcOrd="0" destOrd="0" presId="urn:microsoft.com/office/officeart/2005/8/layout/hierarchy2"/>
    <dgm:cxn modelId="{A0891922-F173-495C-9651-EF68D57040B8}" srcId="{E7E14DE9-05E7-4C9D-BE3D-F17A33670A87}" destId="{36DF5980-119B-428E-9DF5-FD3476F852BD}" srcOrd="2" destOrd="0" parTransId="{41C3EDE0-55C7-4A48-A6C3-029DF76BC983}" sibTransId="{3A296D51-5FB3-414D-B68F-E0D5D5992473}"/>
    <dgm:cxn modelId="{BAD821CB-D6B7-45B5-968E-CBBB302873C8}" type="presOf" srcId="{D654B639-E899-4EA3-BD2F-D5FA803BE624}" destId="{ADDC6393-B86A-4EE2-83DB-3A9B4289B6DF}" srcOrd="0" destOrd="0" presId="urn:microsoft.com/office/officeart/2005/8/layout/hierarchy2"/>
    <dgm:cxn modelId="{95146307-9AA9-431C-9372-28CA45DD8C70}" type="presOf" srcId="{A5C12690-038C-48CB-AD66-42A2DBB4334A}" destId="{14E4B0FC-EA62-4F62-844E-2ED8D088AC2F}" srcOrd="0" destOrd="0" presId="urn:microsoft.com/office/officeart/2005/8/layout/hierarchy2"/>
    <dgm:cxn modelId="{AECE54D0-6174-4754-B3B0-8E331E7446EB}" srcId="{E7E14DE9-05E7-4C9D-BE3D-F17A33670A87}" destId="{D654B639-E899-4EA3-BD2F-D5FA803BE624}" srcOrd="0" destOrd="0" parTransId="{B5AE023F-1BA7-47FE-A927-243ABA76CEE0}" sibTransId="{8ED17FF3-3558-4C8A-A5C5-76F068F925A1}"/>
    <dgm:cxn modelId="{A0841BC1-752F-422D-9F00-2570F8EB6F58}" type="presOf" srcId="{B5AE023F-1BA7-47FE-A927-243ABA76CEE0}" destId="{3BC9E728-CC67-4883-B6E9-ABF6376ED495}" srcOrd="0" destOrd="0" presId="urn:microsoft.com/office/officeart/2005/8/layout/hierarchy2"/>
    <dgm:cxn modelId="{6B9F2DD8-1A6C-45AC-B287-951B7D97B7D4}" type="presOf" srcId="{72BB4620-C06C-4A07-B950-4057397B8CEF}" destId="{8321BF72-788D-4141-90C1-670F83B0F557}" srcOrd="0" destOrd="0" presId="urn:microsoft.com/office/officeart/2005/8/layout/hierarchy2"/>
    <dgm:cxn modelId="{9C86AA67-F510-4923-B9C1-202039804A18}" type="presOf" srcId="{41C3EDE0-55C7-4A48-A6C3-029DF76BC983}" destId="{A930C207-0F44-4DDD-845F-229D9C8672E1}" srcOrd="0" destOrd="0" presId="urn:microsoft.com/office/officeart/2005/8/layout/hierarchy2"/>
    <dgm:cxn modelId="{DE8E49D1-BE12-4002-8721-C75DEAA24CB4}" type="presParOf" srcId="{14E4B0FC-EA62-4F62-844E-2ED8D088AC2F}" destId="{8511BA41-F5CA-41CC-A5B7-F96118CD46A2}" srcOrd="0" destOrd="0" presId="urn:microsoft.com/office/officeart/2005/8/layout/hierarchy2"/>
    <dgm:cxn modelId="{3272E5A4-26C6-490D-98AE-1FB8A1B8FB0B}" type="presParOf" srcId="{8511BA41-F5CA-41CC-A5B7-F96118CD46A2}" destId="{CBD6089E-DFD1-41C2-BFBB-8B57088C2C4A}" srcOrd="0" destOrd="0" presId="urn:microsoft.com/office/officeart/2005/8/layout/hierarchy2"/>
    <dgm:cxn modelId="{E03BD26C-729B-4488-90ED-04924B6D134A}" type="presParOf" srcId="{8511BA41-F5CA-41CC-A5B7-F96118CD46A2}" destId="{67369BD6-7788-4A3E-8A1E-DB0C319156C7}" srcOrd="1" destOrd="0" presId="urn:microsoft.com/office/officeart/2005/8/layout/hierarchy2"/>
    <dgm:cxn modelId="{693BD310-D9FC-447A-ABE2-BB5DC675603F}" type="presParOf" srcId="{67369BD6-7788-4A3E-8A1E-DB0C319156C7}" destId="{3BC9E728-CC67-4883-B6E9-ABF6376ED495}" srcOrd="0" destOrd="0" presId="urn:microsoft.com/office/officeart/2005/8/layout/hierarchy2"/>
    <dgm:cxn modelId="{914719B2-0044-464F-BFAD-A9571807A893}" type="presParOf" srcId="{3BC9E728-CC67-4883-B6E9-ABF6376ED495}" destId="{3C842FC7-D5C6-414D-AEE5-9907C6FD96A0}" srcOrd="0" destOrd="0" presId="urn:microsoft.com/office/officeart/2005/8/layout/hierarchy2"/>
    <dgm:cxn modelId="{2C398BF5-0BF8-4E8F-B4E1-47C39710D0A2}" type="presParOf" srcId="{67369BD6-7788-4A3E-8A1E-DB0C319156C7}" destId="{239B5EB2-3D75-4A37-83C7-89C57B006B1E}" srcOrd="1" destOrd="0" presId="urn:microsoft.com/office/officeart/2005/8/layout/hierarchy2"/>
    <dgm:cxn modelId="{7D5E204A-4ADE-4E9C-87E2-1664BD9DA0CB}" type="presParOf" srcId="{239B5EB2-3D75-4A37-83C7-89C57B006B1E}" destId="{ADDC6393-B86A-4EE2-83DB-3A9B4289B6DF}" srcOrd="0" destOrd="0" presId="urn:microsoft.com/office/officeart/2005/8/layout/hierarchy2"/>
    <dgm:cxn modelId="{AE4F01DA-9C5C-4DE7-BB8D-2917B6E90FCE}" type="presParOf" srcId="{239B5EB2-3D75-4A37-83C7-89C57B006B1E}" destId="{29DAA75F-B96C-43BA-92BB-FDA07A8A0B01}" srcOrd="1" destOrd="0" presId="urn:microsoft.com/office/officeart/2005/8/layout/hierarchy2"/>
    <dgm:cxn modelId="{CBC5227F-3265-4286-9FD9-FADB813FB50C}" type="presParOf" srcId="{67369BD6-7788-4A3E-8A1E-DB0C319156C7}" destId="{8321BF72-788D-4141-90C1-670F83B0F557}" srcOrd="2" destOrd="0" presId="urn:microsoft.com/office/officeart/2005/8/layout/hierarchy2"/>
    <dgm:cxn modelId="{801320ED-DBE7-41F1-88AE-2C82346F36BC}" type="presParOf" srcId="{8321BF72-788D-4141-90C1-670F83B0F557}" destId="{DAF5C7C2-E1F8-445F-AFC0-13BB73419C73}" srcOrd="0" destOrd="0" presId="urn:microsoft.com/office/officeart/2005/8/layout/hierarchy2"/>
    <dgm:cxn modelId="{4E6DA599-B31B-4B9C-9707-EB2F208EE114}" type="presParOf" srcId="{67369BD6-7788-4A3E-8A1E-DB0C319156C7}" destId="{283AD976-D743-4A5A-9914-B56C5A970E9B}" srcOrd="3" destOrd="0" presId="urn:microsoft.com/office/officeart/2005/8/layout/hierarchy2"/>
    <dgm:cxn modelId="{C701E0B7-A348-43F2-9F7F-9199315C2785}" type="presParOf" srcId="{283AD976-D743-4A5A-9914-B56C5A970E9B}" destId="{A454CE8E-573F-45AA-B263-7F21BB957B6D}" srcOrd="0" destOrd="0" presId="urn:microsoft.com/office/officeart/2005/8/layout/hierarchy2"/>
    <dgm:cxn modelId="{D27F1BF0-FE91-4910-A771-0975AA098574}" type="presParOf" srcId="{283AD976-D743-4A5A-9914-B56C5A970E9B}" destId="{EA2083C1-7FBB-4EEC-87A5-3F984C32081E}" srcOrd="1" destOrd="0" presId="urn:microsoft.com/office/officeart/2005/8/layout/hierarchy2"/>
    <dgm:cxn modelId="{E84A7932-13E5-44AA-A6F8-1B62DDF9EC51}" type="presParOf" srcId="{67369BD6-7788-4A3E-8A1E-DB0C319156C7}" destId="{A930C207-0F44-4DDD-845F-229D9C8672E1}" srcOrd="4" destOrd="0" presId="urn:microsoft.com/office/officeart/2005/8/layout/hierarchy2"/>
    <dgm:cxn modelId="{5A01553C-A4F4-4924-80AD-93085DA34010}" type="presParOf" srcId="{A930C207-0F44-4DDD-845F-229D9C8672E1}" destId="{7DCA2B6D-A10F-4E32-9880-A7BC51979243}" srcOrd="0" destOrd="0" presId="urn:microsoft.com/office/officeart/2005/8/layout/hierarchy2"/>
    <dgm:cxn modelId="{5A0B63FC-09B4-4489-B51F-D612B51BFD83}" type="presParOf" srcId="{67369BD6-7788-4A3E-8A1E-DB0C319156C7}" destId="{84E93153-6833-4064-B325-6D292278E435}" srcOrd="5" destOrd="0" presId="urn:microsoft.com/office/officeart/2005/8/layout/hierarchy2"/>
    <dgm:cxn modelId="{1E347D2A-6674-4150-90BF-BAA42D7E8838}" type="presParOf" srcId="{84E93153-6833-4064-B325-6D292278E435}" destId="{6F3BF667-182B-45ED-80D9-BD90E2FE64A0}" srcOrd="0" destOrd="0" presId="urn:microsoft.com/office/officeart/2005/8/layout/hierarchy2"/>
    <dgm:cxn modelId="{CF673374-392A-4D6F-BD99-12C0C011DB3C}" type="presParOf" srcId="{84E93153-6833-4064-B325-6D292278E435}" destId="{D10AFCBE-A7B6-4363-9EC4-C8BA73BB91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5F51F-4C47-4532-8F9B-A28F6813662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EB3CEB1-0456-4A39-B1CB-532A0DBFF2D8}">
      <dgm:prSet phldrT="[Texto]"/>
      <dgm:spPr/>
      <dgm:t>
        <a:bodyPr/>
        <a:lstStyle/>
        <a:p>
          <a:r>
            <a:rPr lang="es-EC" dirty="0" smtClean="0"/>
            <a:t>Incursión Años 1952 tras la crisis en Estados Unidos</a:t>
          </a:r>
          <a:endParaRPr lang="es-EC" dirty="0"/>
        </a:p>
      </dgm:t>
    </dgm:pt>
    <dgm:pt modelId="{46C57EA1-962A-4A84-9108-371F7C8302CC}" type="parTrans" cxnId="{5913D407-FFD2-49B7-BE17-3E5BCC0BC0C7}">
      <dgm:prSet/>
      <dgm:spPr/>
      <dgm:t>
        <a:bodyPr/>
        <a:lstStyle/>
        <a:p>
          <a:endParaRPr lang="es-EC"/>
        </a:p>
      </dgm:t>
    </dgm:pt>
    <dgm:pt modelId="{80D80E99-9E60-41AB-AE3B-2805EBA42688}" type="sibTrans" cxnId="{5913D407-FFD2-49B7-BE17-3E5BCC0BC0C7}">
      <dgm:prSet/>
      <dgm:spPr/>
      <dgm:t>
        <a:bodyPr/>
        <a:lstStyle/>
        <a:p>
          <a:endParaRPr lang="es-EC"/>
        </a:p>
      </dgm:t>
    </dgm:pt>
    <dgm:pt modelId="{84C13795-EF7F-46D2-8407-ED81118D42C0}">
      <dgm:prSet phldrT="[Texto]"/>
      <dgm:spPr/>
      <dgm:t>
        <a:bodyPr/>
        <a:lstStyle/>
        <a:p>
          <a:r>
            <a:rPr lang="es-EC" dirty="0" smtClean="0"/>
            <a:t>Desarrollo 1960 a 1970</a:t>
          </a:r>
          <a:endParaRPr lang="es-EC" dirty="0"/>
        </a:p>
      </dgm:t>
    </dgm:pt>
    <dgm:pt modelId="{8AAC8D24-1082-42F8-81D8-EC53F0ACCF30}" type="parTrans" cxnId="{C33193C1-C871-4545-913E-962541357AAC}">
      <dgm:prSet/>
      <dgm:spPr/>
      <dgm:t>
        <a:bodyPr/>
        <a:lstStyle/>
        <a:p>
          <a:endParaRPr lang="es-EC"/>
        </a:p>
      </dgm:t>
    </dgm:pt>
    <dgm:pt modelId="{E0205619-4BFC-4C36-85E7-A027F588221C}" type="sibTrans" cxnId="{C33193C1-C871-4545-913E-962541357AAC}">
      <dgm:prSet/>
      <dgm:spPr/>
      <dgm:t>
        <a:bodyPr/>
        <a:lstStyle/>
        <a:p>
          <a:endParaRPr lang="es-EC"/>
        </a:p>
      </dgm:t>
    </dgm:pt>
    <dgm:pt modelId="{C48A784E-3476-40A4-9D5F-B64B2028010B}">
      <dgm:prSet phldrT="[Texto]"/>
      <dgm:spPr/>
      <dgm:t>
        <a:bodyPr/>
        <a:lstStyle/>
        <a:p>
          <a:r>
            <a:rPr lang="es-EC" dirty="0" smtClean="0"/>
            <a:t>1976 Conservas Isabel contaba con 30 socios extranjeros</a:t>
          </a:r>
          <a:endParaRPr lang="es-EC" dirty="0"/>
        </a:p>
      </dgm:t>
    </dgm:pt>
    <dgm:pt modelId="{2E1856EB-FB4E-4153-B02A-008F857CBF7D}" type="parTrans" cxnId="{205EAC2E-8A36-416A-AF16-99D49BC83FA2}">
      <dgm:prSet/>
      <dgm:spPr/>
      <dgm:t>
        <a:bodyPr/>
        <a:lstStyle/>
        <a:p>
          <a:endParaRPr lang="es-EC"/>
        </a:p>
      </dgm:t>
    </dgm:pt>
    <dgm:pt modelId="{60D010A8-5124-4296-9743-3355E626C1A6}" type="sibTrans" cxnId="{205EAC2E-8A36-416A-AF16-99D49BC83FA2}">
      <dgm:prSet/>
      <dgm:spPr/>
      <dgm:t>
        <a:bodyPr/>
        <a:lstStyle/>
        <a:p>
          <a:endParaRPr lang="es-EC"/>
        </a:p>
      </dgm:t>
    </dgm:pt>
    <dgm:pt modelId="{344CAC8B-94EE-4901-816A-8B07416EF389}">
      <dgm:prSet phldrT="[Texto]"/>
      <dgm:spPr/>
      <dgm:t>
        <a:bodyPr/>
        <a:lstStyle/>
        <a:p>
          <a:r>
            <a:rPr lang="es-EC" dirty="0" smtClean="0"/>
            <a:t>En 1998 la flota alcanza el segundo lugar de capturas.</a:t>
          </a:r>
          <a:endParaRPr lang="es-EC" dirty="0"/>
        </a:p>
      </dgm:t>
    </dgm:pt>
    <dgm:pt modelId="{DDA6BA99-9F67-473D-B707-1938F682E675}" type="parTrans" cxnId="{9019FA6D-5A20-48E0-8C18-020BB599267B}">
      <dgm:prSet/>
      <dgm:spPr/>
      <dgm:t>
        <a:bodyPr/>
        <a:lstStyle/>
        <a:p>
          <a:endParaRPr lang="es-EC"/>
        </a:p>
      </dgm:t>
    </dgm:pt>
    <dgm:pt modelId="{575665F7-54AA-4A6C-BE0C-4A608C569681}" type="sibTrans" cxnId="{9019FA6D-5A20-48E0-8C18-020BB599267B}">
      <dgm:prSet/>
      <dgm:spPr/>
      <dgm:t>
        <a:bodyPr/>
        <a:lstStyle/>
        <a:p>
          <a:endParaRPr lang="es-EC"/>
        </a:p>
      </dgm:t>
    </dgm:pt>
    <dgm:pt modelId="{9836D320-38CC-4E9F-A852-2C169D1354A4}">
      <dgm:prSet phldrT="[Texto]"/>
      <dgm:spPr/>
      <dgm:t>
        <a:bodyPr/>
        <a:lstStyle/>
        <a:p>
          <a:r>
            <a:rPr lang="es-EC" dirty="0" smtClean="0"/>
            <a:t>En el 2002 surge una recesión debido a su adhesión al CIAT</a:t>
          </a:r>
          <a:endParaRPr lang="es-EC" dirty="0"/>
        </a:p>
      </dgm:t>
    </dgm:pt>
    <dgm:pt modelId="{581DB6EA-C6E8-4217-BB3E-5FBD1D227D31}" type="parTrans" cxnId="{D79CCDED-E591-4732-9C29-3E587061B771}">
      <dgm:prSet/>
      <dgm:spPr/>
      <dgm:t>
        <a:bodyPr/>
        <a:lstStyle/>
        <a:p>
          <a:endParaRPr lang="es-EC"/>
        </a:p>
      </dgm:t>
    </dgm:pt>
    <dgm:pt modelId="{A13E2E4D-2105-4FA5-AC6D-393E07CA68EA}" type="sibTrans" cxnId="{D79CCDED-E591-4732-9C29-3E587061B771}">
      <dgm:prSet/>
      <dgm:spPr/>
      <dgm:t>
        <a:bodyPr/>
        <a:lstStyle/>
        <a:p>
          <a:endParaRPr lang="es-EC"/>
        </a:p>
      </dgm:t>
    </dgm:pt>
    <dgm:pt modelId="{93B86616-67C3-4FD5-8E8D-664E62BDF62C}" type="pres">
      <dgm:prSet presAssocID="{0EA5F51F-4C47-4532-8F9B-A28F68136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660373-B07C-469A-8CE2-F4B153F590B9}" type="pres">
      <dgm:prSet presAssocID="{2EB3CEB1-0456-4A39-B1CB-532A0DBFF2D8}" presName="parentText" presStyleLbl="node1" presStyleIdx="0" presStyleCnt="5" custScaleY="90910" custLinFactNeighborY="461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5DBF4-F2E1-404B-941B-9927E51FD7B4}" type="pres">
      <dgm:prSet presAssocID="{80D80E99-9E60-41AB-AE3B-2805EBA42688}" presName="spacer" presStyleCnt="0"/>
      <dgm:spPr/>
    </dgm:pt>
    <dgm:pt modelId="{AA4E83AB-8ACA-4144-A5F9-B7A49CE5C599}" type="pres">
      <dgm:prSet presAssocID="{84C13795-EF7F-46D2-8407-ED81118D42C0}" presName="parentText" presStyleLbl="node1" presStyleIdx="1" presStyleCnt="5" custScaleY="90910" custLinFactNeighborX="307" custLinFactNeighborY="4595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4DD1A-9F5A-4540-99D0-8BDCFC320F48}" type="pres">
      <dgm:prSet presAssocID="{E0205619-4BFC-4C36-85E7-A027F588221C}" presName="spacer" presStyleCnt="0"/>
      <dgm:spPr/>
    </dgm:pt>
    <dgm:pt modelId="{0A1AA0A6-2C10-4D3A-9B3D-2C7E877392A3}" type="pres">
      <dgm:prSet presAssocID="{C48A784E-3476-40A4-9D5F-B64B202801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62B806-F6FB-4977-96A3-2FC430A310CB}" type="pres">
      <dgm:prSet presAssocID="{60D010A8-5124-4296-9743-3355E626C1A6}" presName="spacer" presStyleCnt="0"/>
      <dgm:spPr/>
    </dgm:pt>
    <dgm:pt modelId="{5D6A242D-8634-41CA-B980-58B978B618A6}" type="pres">
      <dgm:prSet presAssocID="{344CAC8B-94EE-4901-816A-8B07416EF3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6C27E6-3E4C-4C16-A527-BD42AFCBBC88}" type="pres">
      <dgm:prSet presAssocID="{575665F7-54AA-4A6C-BE0C-4A608C569681}" presName="spacer" presStyleCnt="0"/>
      <dgm:spPr/>
    </dgm:pt>
    <dgm:pt modelId="{2F49C955-4819-452E-AACA-56230D89FC3D}" type="pres">
      <dgm:prSet presAssocID="{9836D320-38CC-4E9F-A852-2C169D1354A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37EFB1-6155-41C4-B9B6-ECD4CC991314}" type="presOf" srcId="{0EA5F51F-4C47-4532-8F9B-A28F68136628}" destId="{93B86616-67C3-4FD5-8E8D-664E62BDF62C}" srcOrd="0" destOrd="0" presId="urn:microsoft.com/office/officeart/2005/8/layout/vList2"/>
    <dgm:cxn modelId="{6B5C22BB-6E2C-4AB0-B59B-CD2BFBE1BC69}" type="presOf" srcId="{9836D320-38CC-4E9F-A852-2C169D1354A4}" destId="{2F49C955-4819-452E-AACA-56230D89FC3D}" srcOrd="0" destOrd="0" presId="urn:microsoft.com/office/officeart/2005/8/layout/vList2"/>
    <dgm:cxn modelId="{9019FA6D-5A20-48E0-8C18-020BB599267B}" srcId="{0EA5F51F-4C47-4532-8F9B-A28F68136628}" destId="{344CAC8B-94EE-4901-816A-8B07416EF389}" srcOrd="3" destOrd="0" parTransId="{DDA6BA99-9F67-473D-B707-1938F682E675}" sibTransId="{575665F7-54AA-4A6C-BE0C-4A608C569681}"/>
    <dgm:cxn modelId="{D79CCDED-E591-4732-9C29-3E587061B771}" srcId="{0EA5F51F-4C47-4532-8F9B-A28F68136628}" destId="{9836D320-38CC-4E9F-A852-2C169D1354A4}" srcOrd="4" destOrd="0" parTransId="{581DB6EA-C6E8-4217-BB3E-5FBD1D227D31}" sibTransId="{A13E2E4D-2105-4FA5-AC6D-393E07CA68EA}"/>
    <dgm:cxn modelId="{5913D407-FFD2-49B7-BE17-3E5BCC0BC0C7}" srcId="{0EA5F51F-4C47-4532-8F9B-A28F68136628}" destId="{2EB3CEB1-0456-4A39-B1CB-532A0DBFF2D8}" srcOrd="0" destOrd="0" parTransId="{46C57EA1-962A-4A84-9108-371F7C8302CC}" sibTransId="{80D80E99-9E60-41AB-AE3B-2805EBA42688}"/>
    <dgm:cxn modelId="{07ECD92B-6DCB-44CD-B883-C1E59C20CE17}" type="presOf" srcId="{C48A784E-3476-40A4-9D5F-B64B2028010B}" destId="{0A1AA0A6-2C10-4D3A-9B3D-2C7E877392A3}" srcOrd="0" destOrd="0" presId="urn:microsoft.com/office/officeart/2005/8/layout/vList2"/>
    <dgm:cxn modelId="{53BBCDB4-F706-4549-BFA9-F6CFDAD1C50B}" type="presOf" srcId="{2EB3CEB1-0456-4A39-B1CB-532A0DBFF2D8}" destId="{70660373-B07C-469A-8CE2-F4B153F590B9}" srcOrd="0" destOrd="0" presId="urn:microsoft.com/office/officeart/2005/8/layout/vList2"/>
    <dgm:cxn modelId="{446C3724-1210-4E54-BB6C-CBAF2787F009}" type="presOf" srcId="{344CAC8B-94EE-4901-816A-8B07416EF389}" destId="{5D6A242D-8634-41CA-B980-58B978B618A6}" srcOrd="0" destOrd="0" presId="urn:microsoft.com/office/officeart/2005/8/layout/vList2"/>
    <dgm:cxn modelId="{FFC123CF-0166-45DC-866E-CE4B689CFAE1}" type="presOf" srcId="{84C13795-EF7F-46D2-8407-ED81118D42C0}" destId="{AA4E83AB-8ACA-4144-A5F9-B7A49CE5C599}" srcOrd="0" destOrd="0" presId="urn:microsoft.com/office/officeart/2005/8/layout/vList2"/>
    <dgm:cxn modelId="{205EAC2E-8A36-416A-AF16-99D49BC83FA2}" srcId="{0EA5F51F-4C47-4532-8F9B-A28F68136628}" destId="{C48A784E-3476-40A4-9D5F-B64B2028010B}" srcOrd="2" destOrd="0" parTransId="{2E1856EB-FB4E-4153-B02A-008F857CBF7D}" sibTransId="{60D010A8-5124-4296-9743-3355E626C1A6}"/>
    <dgm:cxn modelId="{C33193C1-C871-4545-913E-962541357AAC}" srcId="{0EA5F51F-4C47-4532-8F9B-A28F68136628}" destId="{84C13795-EF7F-46D2-8407-ED81118D42C0}" srcOrd="1" destOrd="0" parTransId="{8AAC8D24-1082-42F8-81D8-EC53F0ACCF30}" sibTransId="{E0205619-4BFC-4C36-85E7-A027F588221C}"/>
    <dgm:cxn modelId="{740F78B0-527A-488A-8A81-8E3F18D421B1}" type="presParOf" srcId="{93B86616-67C3-4FD5-8E8D-664E62BDF62C}" destId="{70660373-B07C-469A-8CE2-F4B153F590B9}" srcOrd="0" destOrd="0" presId="urn:microsoft.com/office/officeart/2005/8/layout/vList2"/>
    <dgm:cxn modelId="{F593802B-584B-4C51-B0D0-48456B0778D3}" type="presParOf" srcId="{93B86616-67C3-4FD5-8E8D-664E62BDF62C}" destId="{EAF5DBF4-F2E1-404B-941B-9927E51FD7B4}" srcOrd="1" destOrd="0" presId="urn:microsoft.com/office/officeart/2005/8/layout/vList2"/>
    <dgm:cxn modelId="{3FDC291A-BCE9-4264-8FC9-533ECFD4FC4B}" type="presParOf" srcId="{93B86616-67C3-4FD5-8E8D-664E62BDF62C}" destId="{AA4E83AB-8ACA-4144-A5F9-B7A49CE5C599}" srcOrd="2" destOrd="0" presId="urn:microsoft.com/office/officeart/2005/8/layout/vList2"/>
    <dgm:cxn modelId="{76B7A869-CF10-4869-A011-46A6733A193F}" type="presParOf" srcId="{93B86616-67C3-4FD5-8E8D-664E62BDF62C}" destId="{FD24DD1A-9F5A-4540-99D0-8BDCFC320F48}" srcOrd="3" destOrd="0" presId="urn:microsoft.com/office/officeart/2005/8/layout/vList2"/>
    <dgm:cxn modelId="{A2BB914D-57EA-47B6-834E-9BB39A82CEC7}" type="presParOf" srcId="{93B86616-67C3-4FD5-8E8D-664E62BDF62C}" destId="{0A1AA0A6-2C10-4D3A-9B3D-2C7E877392A3}" srcOrd="4" destOrd="0" presId="urn:microsoft.com/office/officeart/2005/8/layout/vList2"/>
    <dgm:cxn modelId="{B4B303F4-D6BD-4BCC-BA55-91C0248707D8}" type="presParOf" srcId="{93B86616-67C3-4FD5-8E8D-664E62BDF62C}" destId="{D062B806-F6FB-4977-96A3-2FC430A310CB}" srcOrd="5" destOrd="0" presId="urn:microsoft.com/office/officeart/2005/8/layout/vList2"/>
    <dgm:cxn modelId="{160576C8-A75D-491F-AD2B-6795F528AAE9}" type="presParOf" srcId="{93B86616-67C3-4FD5-8E8D-664E62BDF62C}" destId="{5D6A242D-8634-41CA-B980-58B978B618A6}" srcOrd="6" destOrd="0" presId="urn:microsoft.com/office/officeart/2005/8/layout/vList2"/>
    <dgm:cxn modelId="{ED7EE6AD-6A3F-4774-9D5A-98D5BB9CCC38}" type="presParOf" srcId="{93B86616-67C3-4FD5-8E8D-664E62BDF62C}" destId="{AC6C27E6-3E4C-4C16-A527-BD42AFCBBC88}" srcOrd="7" destOrd="0" presId="urn:microsoft.com/office/officeart/2005/8/layout/vList2"/>
    <dgm:cxn modelId="{B1C6FD9E-E59E-4E07-A2DA-525AA076C4A0}" type="presParOf" srcId="{93B86616-67C3-4FD5-8E8D-664E62BDF62C}" destId="{2F49C955-4819-452E-AACA-56230D89FC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341771-5A3B-4D8E-86CE-55566736B80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9C38B5-657E-47E5-81BB-B0FB9143F6F8}">
      <dgm:prSet phldrT="[Texto]" custT="1"/>
      <dgm:spPr/>
      <dgm:t>
        <a:bodyPr/>
        <a:lstStyle/>
        <a:p>
          <a:r>
            <a:rPr lang="es-ES" sz="1400" b="0" dirty="0" smtClean="0"/>
            <a:t>Esmeraldas</a:t>
          </a:r>
          <a:endParaRPr lang="es-ES" sz="1400" b="0" dirty="0"/>
        </a:p>
      </dgm:t>
    </dgm:pt>
    <dgm:pt modelId="{30B29CB7-CF8E-45B8-944E-1DFA62A842CE}" type="parTrans" cxnId="{F254736C-1F2E-4CC1-AC5C-EBDD6127036D}">
      <dgm:prSet/>
      <dgm:spPr/>
      <dgm:t>
        <a:bodyPr/>
        <a:lstStyle/>
        <a:p>
          <a:endParaRPr lang="es-ES" sz="2000" b="0"/>
        </a:p>
      </dgm:t>
    </dgm:pt>
    <dgm:pt modelId="{38173B66-367C-46D9-8C64-EB7E6F7FBFC4}" type="sibTrans" cxnId="{F254736C-1F2E-4CC1-AC5C-EBDD6127036D}">
      <dgm:prSet/>
      <dgm:spPr/>
      <dgm:t>
        <a:bodyPr/>
        <a:lstStyle/>
        <a:p>
          <a:endParaRPr lang="es-ES" sz="2000" b="0"/>
        </a:p>
      </dgm:t>
    </dgm:pt>
    <dgm:pt modelId="{A5EC5593-8CC5-4827-9BBB-3C41036A5BAC}">
      <dgm:prSet phldrT="[Texto]" custT="1"/>
      <dgm:spPr/>
      <dgm:t>
        <a:bodyPr/>
        <a:lstStyle/>
        <a:p>
          <a:r>
            <a:rPr lang="es-ES" sz="1400" b="0" dirty="0" smtClean="0"/>
            <a:t>Manta</a:t>
          </a:r>
          <a:endParaRPr lang="es-ES" sz="1400" b="0" dirty="0"/>
        </a:p>
      </dgm:t>
    </dgm:pt>
    <dgm:pt modelId="{7BB4FCD3-3587-4164-8F48-4FBBD6B50625}" type="parTrans" cxnId="{41392250-FD3F-49DF-9DB9-66169ABB82B2}">
      <dgm:prSet/>
      <dgm:spPr/>
      <dgm:t>
        <a:bodyPr/>
        <a:lstStyle/>
        <a:p>
          <a:endParaRPr lang="es-ES" sz="2000" b="0"/>
        </a:p>
      </dgm:t>
    </dgm:pt>
    <dgm:pt modelId="{E2D5A458-DB30-4929-B879-764E6FE14A89}" type="sibTrans" cxnId="{41392250-FD3F-49DF-9DB9-66169ABB82B2}">
      <dgm:prSet/>
      <dgm:spPr/>
      <dgm:t>
        <a:bodyPr/>
        <a:lstStyle/>
        <a:p>
          <a:endParaRPr lang="es-ES" sz="2000" b="0"/>
        </a:p>
      </dgm:t>
    </dgm:pt>
    <dgm:pt modelId="{81E78F0D-5356-4A02-9D19-1BFC76A6E719}">
      <dgm:prSet phldrT="[Texto]" custT="1"/>
      <dgm:spPr/>
      <dgm:t>
        <a:bodyPr/>
        <a:lstStyle/>
        <a:p>
          <a:r>
            <a:rPr lang="es-ES" sz="1400" b="0" dirty="0" smtClean="0"/>
            <a:t>Guayaquil</a:t>
          </a:r>
          <a:endParaRPr lang="es-ES" sz="1400" b="0" dirty="0"/>
        </a:p>
      </dgm:t>
    </dgm:pt>
    <dgm:pt modelId="{7BF1DC14-1271-417A-A876-1DEB2BE51C2B}" type="parTrans" cxnId="{F9A87985-2182-46A8-B3BB-DBE829989C28}">
      <dgm:prSet/>
      <dgm:spPr/>
      <dgm:t>
        <a:bodyPr/>
        <a:lstStyle/>
        <a:p>
          <a:endParaRPr lang="es-ES" sz="2000" b="0"/>
        </a:p>
      </dgm:t>
    </dgm:pt>
    <dgm:pt modelId="{1697571A-C09C-451B-A7AB-324DEAF867E2}" type="sibTrans" cxnId="{F9A87985-2182-46A8-B3BB-DBE829989C28}">
      <dgm:prSet/>
      <dgm:spPr/>
      <dgm:t>
        <a:bodyPr/>
        <a:lstStyle/>
        <a:p>
          <a:endParaRPr lang="es-ES" sz="2000" b="0"/>
        </a:p>
      </dgm:t>
    </dgm:pt>
    <dgm:pt modelId="{F3D578A6-2284-4066-91F8-53CC77906545}">
      <dgm:prSet phldrT="[Texto]" custT="1"/>
      <dgm:spPr/>
      <dgm:t>
        <a:bodyPr/>
        <a:lstStyle/>
        <a:p>
          <a:r>
            <a:rPr lang="es-ES" sz="1400" b="0" dirty="0" smtClean="0"/>
            <a:t>Santa </a:t>
          </a:r>
          <a:r>
            <a:rPr lang="es-ES" sz="1400" b="0" dirty="0" err="1" smtClean="0"/>
            <a:t>elena</a:t>
          </a:r>
          <a:endParaRPr lang="es-ES" sz="1400" b="0" dirty="0"/>
        </a:p>
      </dgm:t>
    </dgm:pt>
    <dgm:pt modelId="{1A298744-D996-4C11-828D-AD729387E336}" type="parTrans" cxnId="{BF9FE9BF-A5B2-4C8D-A882-641DCF51242E}">
      <dgm:prSet/>
      <dgm:spPr/>
      <dgm:t>
        <a:bodyPr/>
        <a:lstStyle/>
        <a:p>
          <a:endParaRPr lang="es-ES" sz="2000" b="0"/>
        </a:p>
      </dgm:t>
    </dgm:pt>
    <dgm:pt modelId="{03158E3E-31DB-4F30-A276-06849EE51A78}" type="sibTrans" cxnId="{BF9FE9BF-A5B2-4C8D-A882-641DCF51242E}">
      <dgm:prSet/>
      <dgm:spPr/>
      <dgm:t>
        <a:bodyPr/>
        <a:lstStyle/>
        <a:p>
          <a:endParaRPr lang="es-ES" sz="2000" b="0"/>
        </a:p>
      </dgm:t>
    </dgm:pt>
    <dgm:pt modelId="{50F2149A-FB01-47A8-ABF3-ED468535F701}">
      <dgm:prSet phldrT="[Texto]" custT="1"/>
      <dgm:spPr/>
      <dgm:t>
        <a:bodyPr/>
        <a:lstStyle/>
        <a:p>
          <a:r>
            <a:rPr lang="es-ES" sz="1400" b="0" dirty="0" smtClean="0"/>
            <a:t>El Oro</a:t>
          </a:r>
          <a:endParaRPr lang="es-ES" sz="1400" b="0" dirty="0"/>
        </a:p>
      </dgm:t>
    </dgm:pt>
    <dgm:pt modelId="{82ACB637-1209-47D5-8041-22CD356DF93F}" type="parTrans" cxnId="{C6742626-EDCB-41C9-8F2F-5C16C42AFE18}">
      <dgm:prSet/>
      <dgm:spPr/>
      <dgm:t>
        <a:bodyPr/>
        <a:lstStyle/>
        <a:p>
          <a:endParaRPr lang="es-ES" sz="2000" b="0"/>
        </a:p>
      </dgm:t>
    </dgm:pt>
    <dgm:pt modelId="{BDF16125-4666-4DF1-B9F0-D90920E31712}" type="sibTrans" cxnId="{C6742626-EDCB-41C9-8F2F-5C16C42AFE18}">
      <dgm:prSet/>
      <dgm:spPr/>
      <dgm:t>
        <a:bodyPr/>
        <a:lstStyle/>
        <a:p>
          <a:endParaRPr lang="es-ES" sz="2000" b="0"/>
        </a:p>
      </dgm:t>
    </dgm:pt>
    <dgm:pt modelId="{98D73DE9-1B25-4B67-B4F2-3B19E4D0FA6B}" type="pres">
      <dgm:prSet presAssocID="{55341771-5A3B-4D8E-86CE-55566736B80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FE0361-E28D-45C6-ADCD-FC2DA76E8937}" type="pres">
      <dgm:prSet presAssocID="{329C38B5-657E-47E5-81BB-B0FB9143F6F8}" presName="Accent1" presStyleCnt="0"/>
      <dgm:spPr/>
    </dgm:pt>
    <dgm:pt modelId="{A24AD399-03DB-4A2E-AC49-53DAD4943438}" type="pres">
      <dgm:prSet presAssocID="{329C38B5-657E-47E5-81BB-B0FB9143F6F8}" presName="Accent" presStyleLbl="node1" presStyleIdx="0" presStyleCnt="5"/>
      <dgm:spPr/>
    </dgm:pt>
    <dgm:pt modelId="{C08EDD06-74B1-445B-BC73-E47C4CB4FAE8}" type="pres">
      <dgm:prSet presAssocID="{329C38B5-657E-47E5-81BB-B0FB9143F6F8}" presName="Parent1" presStyleLbl="revTx" presStyleIdx="0" presStyleCnt="5" custScaleX="1086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EBC01-2B3E-47E7-BA1D-A0B30CF547B2}" type="pres">
      <dgm:prSet presAssocID="{A5EC5593-8CC5-4827-9BBB-3C41036A5BAC}" presName="Accent2" presStyleCnt="0"/>
      <dgm:spPr/>
    </dgm:pt>
    <dgm:pt modelId="{7B7BE008-7194-423A-9C04-982F300A14DD}" type="pres">
      <dgm:prSet presAssocID="{A5EC5593-8CC5-4827-9BBB-3C41036A5BAC}" presName="Accent" presStyleLbl="node1" presStyleIdx="1" presStyleCnt="5"/>
      <dgm:spPr/>
    </dgm:pt>
    <dgm:pt modelId="{F7583D65-1539-4FE8-9F78-6942021C3AB8}" type="pres">
      <dgm:prSet presAssocID="{A5EC5593-8CC5-4827-9BBB-3C41036A5BA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52F0A-BA6F-42E9-A67A-6C7C950D538C}" type="pres">
      <dgm:prSet presAssocID="{81E78F0D-5356-4A02-9D19-1BFC76A6E719}" presName="Accent3" presStyleCnt="0"/>
      <dgm:spPr/>
    </dgm:pt>
    <dgm:pt modelId="{C9D25808-AF01-4592-876E-42441101255A}" type="pres">
      <dgm:prSet presAssocID="{81E78F0D-5356-4A02-9D19-1BFC76A6E719}" presName="Accent" presStyleLbl="node1" presStyleIdx="2" presStyleCnt="5"/>
      <dgm:spPr/>
    </dgm:pt>
    <dgm:pt modelId="{A43E98B0-E52B-4FC3-9BF2-D39E623EC068}" type="pres">
      <dgm:prSet presAssocID="{81E78F0D-5356-4A02-9D19-1BFC76A6E71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5E011-99FD-4201-BD0C-5908EEC662CE}" type="pres">
      <dgm:prSet presAssocID="{F3D578A6-2284-4066-91F8-53CC77906545}" presName="Accent4" presStyleCnt="0"/>
      <dgm:spPr/>
    </dgm:pt>
    <dgm:pt modelId="{D9FD87CD-CCCA-4BE0-87EF-FA235C228BAF}" type="pres">
      <dgm:prSet presAssocID="{F3D578A6-2284-4066-91F8-53CC77906545}" presName="Accent" presStyleLbl="node1" presStyleIdx="3" presStyleCnt="5"/>
      <dgm:spPr/>
    </dgm:pt>
    <dgm:pt modelId="{86A6C7E0-C37F-4496-B823-242C200DD49E}" type="pres">
      <dgm:prSet presAssocID="{F3D578A6-2284-4066-91F8-53CC77906545}" presName="Parent4" presStyleLbl="revTx" presStyleIdx="3" presStyleCnt="5" custScaleX="143832" custLinFactNeighborX="6480">
        <dgm:presLayoutVars>
          <dgm:chMax val="1"/>
          <dgm:chPref val="1"/>
          <dgm:bulletEnabled val="1"/>
        </dgm:presLayoutVars>
      </dgm:prSet>
      <dgm:spPr/>
    </dgm:pt>
    <dgm:pt modelId="{47A8C9E9-6729-4965-AC70-FDABA6B2C70E}" type="pres">
      <dgm:prSet presAssocID="{50F2149A-FB01-47A8-ABF3-ED468535F701}" presName="Accent5" presStyleCnt="0"/>
      <dgm:spPr/>
    </dgm:pt>
    <dgm:pt modelId="{3872C237-5297-4549-81B4-5F5614ED251F}" type="pres">
      <dgm:prSet presAssocID="{50F2149A-FB01-47A8-ABF3-ED468535F701}" presName="Accent" presStyleLbl="node1" presStyleIdx="4" presStyleCnt="5"/>
      <dgm:spPr/>
    </dgm:pt>
    <dgm:pt modelId="{D519E203-D210-4495-9A47-628FE0DEEF4B}" type="pres">
      <dgm:prSet presAssocID="{50F2149A-FB01-47A8-ABF3-ED468535F701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5F13A2-BD53-4DC0-8B82-94899011DE05}" type="presOf" srcId="{81E78F0D-5356-4A02-9D19-1BFC76A6E719}" destId="{A43E98B0-E52B-4FC3-9BF2-D39E623EC068}" srcOrd="0" destOrd="0" presId="urn:microsoft.com/office/officeart/2009/layout/CircleArrowProcess"/>
    <dgm:cxn modelId="{C6742626-EDCB-41C9-8F2F-5C16C42AFE18}" srcId="{55341771-5A3B-4D8E-86CE-55566736B805}" destId="{50F2149A-FB01-47A8-ABF3-ED468535F701}" srcOrd="4" destOrd="0" parTransId="{82ACB637-1209-47D5-8041-22CD356DF93F}" sibTransId="{BDF16125-4666-4DF1-B9F0-D90920E31712}"/>
    <dgm:cxn modelId="{B56B1EEC-ACC3-4C34-A92A-5D9E50403C98}" type="presOf" srcId="{50F2149A-FB01-47A8-ABF3-ED468535F701}" destId="{D519E203-D210-4495-9A47-628FE0DEEF4B}" srcOrd="0" destOrd="0" presId="urn:microsoft.com/office/officeart/2009/layout/CircleArrowProcess"/>
    <dgm:cxn modelId="{41392250-FD3F-49DF-9DB9-66169ABB82B2}" srcId="{55341771-5A3B-4D8E-86CE-55566736B805}" destId="{A5EC5593-8CC5-4827-9BBB-3C41036A5BAC}" srcOrd="1" destOrd="0" parTransId="{7BB4FCD3-3587-4164-8F48-4FBBD6B50625}" sibTransId="{E2D5A458-DB30-4929-B879-764E6FE14A89}"/>
    <dgm:cxn modelId="{4AE859D6-47BB-4256-99A7-BA78F80E8D33}" type="presOf" srcId="{A5EC5593-8CC5-4827-9BBB-3C41036A5BAC}" destId="{F7583D65-1539-4FE8-9F78-6942021C3AB8}" srcOrd="0" destOrd="0" presId="urn:microsoft.com/office/officeart/2009/layout/CircleArrowProcess"/>
    <dgm:cxn modelId="{41980071-DE8D-41B9-B003-9471CE900F9E}" type="presOf" srcId="{55341771-5A3B-4D8E-86CE-55566736B805}" destId="{98D73DE9-1B25-4B67-B4F2-3B19E4D0FA6B}" srcOrd="0" destOrd="0" presId="urn:microsoft.com/office/officeart/2009/layout/CircleArrowProcess"/>
    <dgm:cxn modelId="{F9A87985-2182-46A8-B3BB-DBE829989C28}" srcId="{55341771-5A3B-4D8E-86CE-55566736B805}" destId="{81E78F0D-5356-4A02-9D19-1BFC76A6E719}" srcOrd="2" destOrd="0" parTransId="{7BF1DC14-1271-417A-A876-1DEB2BE51C2B}" sibTransId="{1697571A-C09C-451B-A7AB-324DEAF867E2}"/>
    <dgm:cxn modelId="{0B269102-1133-4D64-A810-A1D6F06B354F}" type="presOf" srcId="{F3D578A6-2284-4066-91F8-53CC77906545}" destId="{86A6C7E0-C37F-4496-B823-242C200DD49E}" srcOrd="0" destOrd="0" presId="urn:microsoft.com/office/officeart/2009/layout/CircleArrowProcess"/>
    <dgm:cxn modelId="{86CDB4B0-CADE-4F86-B37D-A306B3CE3B07}" type="presOf" srcId="{329C38B5-657E-47E5-81BB-B0FB9143F6F8}" destId="{C08EDD06-74B1-445B-BC73-E47C4CB4FAE8}" srcOrd="0" destOrd="0" presId="urn:microsoft.com/office/officeart/2009/layout/CircleArrowProcess"/>
    <dgm:cxn modelId="{BF9FE9BF-A5B2-4C8D-A882-641DCF51242E}" srcId="{55341771-5A3B-4D8E-86CE-55566736B805}" destId="{F3D578A6-2284-4066-91F8-53CC77906545}" srcOrd="3" destOrd="0" parTransId="{1A298744-D996-4C11-828D-AD729387E336}" sibTransId="{03158E3E-31DB-4F30-A276-06849EE51A78}"/>
    <dgm:cxn modelId="{F254736C-1F2E-4CC1-AC5C-EBDD6127036D}" srcId="{55341771-5A3B-4D8E-86CE-55566736B805}" destId="{329C38B5-657E-47E5-81BB-B0FB9143F6F8}" srcOrd="0" destOrd="0" parTransId="{30B29CB7-CF8E-45B8-944E-1DFA62A842CE}" sibTransId="{38173B66-367C-46D9-8C64-EB7E6F7FBFC4}"/>
    <dgm:cxn modelId="{26E51E2B-3C53-49F4-9E4D-AF08F97292C1}" type="presParOf" srcId="{98D73DE9-1B25-4B67-B4F2-3B19E4D0FA6B}" destId="{E9FE0361-E28D-45C6-ADCD-FC2DA76E8937}" srcOrd="0" destOrd="0" presId="urn:microsoft.com/office/officeart/2009/layout/CircleArrowProcess"/>
    <dgm:cxn modelId="{C37C7098-4166-4364-8D5C-40635D750B3B}" type="presParOf" srcId="{E9FE0361-E28D-45C6-ADCD-FC2DA76E8937}" destId="{A24AD399-03DB-4A2E-AC49-53DAD4943438}" srcOrd="0" destOrd="0" presId="urn:microsoft.com/office/officeart/2009/layout/CircleArrowProcess"/>
    <dgm:cxn modelId="{953C385C-348F-4082-BB38-F39A76FACFFE}" type="presParOf" srcId="{98D73DE9-1B25-4B67-B4F2-3B19E4D0FA6B}" destId="{C08EDD06-74B1-445B-BC73-E47C4CB4FAE8}" srcOrd="1" destOrd="0" presId="urn:microsoft.com/office/officeart/2009/layout/CircleArrowProcess"/>
    <dgm:cxn modelId="{6017F198-AED3-4809-BCDF-63F188088154}" type="presParOf" srcId="{98D73DE9-1B25-4B67-B4F2-3B19E4D0FA6B}" destId="{A67EBC01-2B3E-47E7-BA1D-A0B30CF547B2}" srcOrd="2" destOrd="0" presId="urn:microsoft.com/office/officeart/2009/layout/CircleArrowProcess"/>
    <dgm:cxn modelId="{DA86C336-49D6-4A36-BF5A-F8FB8EE2B78F}" type="presParOf" srcId="{A67EBC01-2B3E-47E7-BA1D-A0B30CF547B2}" destId="{7B7BE008-7194-423A-9C04-982F300A14DD}" srcOrd="0" destOrd="0" presId="urn:microsoft.com/office/officeart/2009/layout/CircleArrowProcess"/>
    <dgm:cxn modelId="{968FDCB3-1F9D-4FE0-978F-C82E467CB9F7}" type="presParOf" srcId="{98D73DE9-1B25-4B67-B4F2-3B19E4D0FA6B}" destId="{F7583D65-1539-4FE8-9F78-6942021C3AB8}" srcOrd="3" destOrd="0" presId="urn:microsoft.com/office/officeart/2009/layout/CircleArrowProcess"/>
    <dgm:cxn modelId="{3C2DEDC3-3293-4A16-9AAF-4EB541FD115F}" type="presParOf" srcId="{98D73DE9-1B25-4B67-B4F2-3B19E4D0FA6B}" destId="{C3152F0A-BA6F-42E9-A67A-6C7C950D538C}" srcOrd="4" destOrd="0" presId="urn:microsoft.com/office/officeart/2009/layout/CircleArrowProcess"/>
    <dgm:cxn modelId="{258416F9-1D56-464B-A857-7A6D343B5230}" type="presParOf" srcId="{C3152F0A-BA6F-42E9-A67A-6C7C950D538C}" destId="{C9D25808-AF01-4592-876E-42441101255A}" srcOrd="0" destOrd="0" presId="urn:microsoft.com/office/officeart/2009/layout/CircleArrowProcess"/>
    <dgm:cxn modelId="{3CD42BA8-34A0-4A76-95C9-E45E7295983D}" type="presParOf" srcId="{98D73DE9-1B25-4B67-B4F2-3B19E4D0FA6B}" destId="{A43E98B0-E52B-4FC3-9BF2-D39E623EC068}" srcOrd="5" destOrd="0" presId="urn:microsoft.com/office/officeart/2009/layout/CircleArrowProcess"/>
    <dgm:cxn modelId="{D88C0221-F5E0-4710-A81F-743B6AF92B76}" type="presParOf" srcId="{98D73DE9-1B25-4B67-B4F2-3B19E4D0FA6B}" destId="{D485E011-99FD-4201-BD0C-5908EEC662CE}" srcOrd="6" destOrd="0" presId="urn:microsoft.com/office/officeart/2009/layout/CircleArrowProcess"/>
    <dgm:cxn modelId="{868DE036-C0D4-4C5B-9EF5-8C6E45D1EAC2}" type="presParOf" srcId="{D485E011-99FD-4201-BD0C-5908EEC662CE}" destId="{D9FD87CD-CCCA-4BE0-87EF-FA235C228BAF}" srcOrd="0" destOrd="0" presId="urn:microsoft.com/office/officeart/2009/layout/CircleArrowProcess"/>
    <dgm:cxn modelId="{F63F083E-CA13-428C-81E0-5CDAAFB85192}" type="presParOf" srcId="{98D73DE9-1B25-4B67-B4F2-3B19E4D0FA6B}" destId="{86A6C7E0-C37F-4496-B823-242C200DD49E}" srcOrd="7" destOrd="0" presId="urn:microsoft.com/office/officeart/2009/layout/CircleArrowProcess"/>
    <dgm:cxn modelId="{AC0F9C6A-0E7F-42A6-8E23-B33C134CC989}" type="presParOf" srcId="{98D73DE9-1B25-4B67-B4F2-3B19E4D0FA6B}" destId="{47A8C9E9-6729-4965-AC70-FDABA6B2C70E}" srcOrd="8" destOrd="0" presId="urn:microsoft.com/office/officeart/2009/layout/CircleArrowProcess"/>
    <dgm:cxn modelId="{FC16D205-F4EE-419E-9962-5AEF3CDDD312}" type="presParOf" srcId="{47A8C9E9-6729-4965-AC70-FDABA6B2C70E}" destId="{3872C237-5297-4549-81B4-5F5614ED251F}" srcOrd="0" destOrd="0" presId="urn:microsoft.com/office/officeart/2009/layout/CircleArrowProcess"/>
    <dgm:cxn modelId="{5D755558-E958-4349-95FB-31A5D04DBC2D}" type="presParOf" srcId="{98D73DE9-1B25-4B67-B4F2-3B19E4D0FA6B}" destId="{D519E203-D210-4495-9A47-628FE0DEEF4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88AE83-2710-460A-967E-81186F5B3FF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620381E-865C-4C6F-A9E6-130537965446}">
      <dgm:prSet custT="1"/>
      <dgm:spPr/>
      <dgm:t>
        <a:bodyPr/>
        <a:lstStyle/>
        <a:p>
          <a:pPr rtl="0"/>
          <a:r>
            <a:rPr lang="es-EC" sz="1600" dirty="0" smtClean="0"/>
            <a:t>para un país su aparato productivo no tendría mayor crecimiento si se lo hace manera aislada, </a:t>
          </a:r>
          <a:endParaRPr lang="es-EC" sz="1600" dirty="0">
            <a:solidFill>
              <a:schemeClr val="tx1"/>
            </a:solidFill>
          </a:endParaRPr>
        </a:p>
      </dgm:t>
    </dgm:pt>
    <dgm:pt modelId="{E0B0E731-8BA0-4CAD-AB98-7EEA0A866762}" type="parTrans" cxnId="{6BC0170C-2D55-4179-99A7-4B62FC5B18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3A722C-38F0-41E9-AAC2-A85083FCB2F6}" type="sibTrans" cxnId="{6BC0170C-2D55-4179-99A7-4B62FC5B18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F18FC8-F2E9-4B71-9B88-C15572ED12B4}">
      <dgm:prSet custT="1"/>
      <dgm:spPr/>
      <dgm:t>
        <a:bodyPr/>
        <a:lstStyle/>
        <a:p>
          <a:pPr rtl="0"/>
          <a:r>
            <a:rPr lang="es-EC" sz="1600" dirty="0" smtClean="0"/>
            <a:t>Los acuerdos comerciales deben llevar a un análisis profundo y que genere beneficios para las partes que participan que den resultados favorables al mismo nivel las condiciones sobre las cuales se han alineado los parámetros del Acuerdo.</a:t>
          </a:r>
          <a:endParaRPr lang="es-EC" sz="1600" dirty="0">
            <a:solidFill>
              <a:schemeClr val="tx1"/>
            </a:solidFill>
          </a:endParaRPr>
        </a:p>
      </dgm:t>
    </dgm:pt>
    <dgm:pt modelId="{8D716F13-347B-4C05-BEB5-3D6EF9077DC5}" type="parTrans" cxnId="{497BA9CF-3EF5-4A64-A97D-30F74034F986}">
      <dgm:prSet/>
      <dgm:spPr/>
      <dgm:t>
        <a:bodyPr/>
        <a:lstStyle/>
        <a:p>
          <a:endParaRPr lang="es-ES"/>
        </a:p>
      </dgm:t>
    </dgm:pt>
    <dgm:pt modelId="{72DB77A6-F5EB-4A85-A8A7-8B809BF656AD}" type="sibTrans" cxnId="{497BA9CF-3EF5-4A64-A97D-30F74034F986}">
      <dgm:prSet/>
      <dgm:spPr/>
      <dgm:t>
        <a:bodyPr/>
        <a:lstStyle/>
        <a:p>
          <a:endParaRPr lang="es-ES"/>
        </a:p>
      </dgm:t>
    </dgm:pt>
    <dgm:pt modelId="{86BCED6D-54A3-4C1B-AE58-14FF07D648CD}">
      <dgm:prSet custT="1"/>
      <dgm:spPr/>
      <dgm:t>
        <a:bodyPr/>
        <a:lstStyle/>
        <a:p>
          <a:pPr rtl="0"/>
          <a:r>
            <a:rPr lang="es-EC" sz="1600" dirty="0" smtClean="0"/>
            <a:t>los alcances obtenidos por medio del Acuerdo Multipartes que brinda beneficios de desgravación arancelaria.</a:t>
          </a:r>
          <a:endParaRPr lang="es-EC" sz="1600" dirty="0">
            <a:solidFill>
              <a:schemeClr val="tx1"/>
            </a:solidFill>
          </a:endParaRPr>
        </a:p>
      </dgm:t>
    </dgm:pt>
    <dgm:pt modelId="{E97D488B-D2D0-4006-AF30-24F7DDB2CE53}" type="parTrans" cxnId="{11A40DB7-448B-450E-B5F8-0A9E1748DAB9}">
      <dgm:prSet/>
      <dgm:spPr/>
      <dgm:t>
        <a:bodyPr/>
        <a:lstStyle/>
        <a:p>
          <a:endParaRPr lang="es-ES"/>
        </a:p>
      </dgm:t>
    </dgm:pt>
    <dgm:pt modelId="{B4A5EC49-B524-446D-8A95-E0D48049A629}" type="sibTrans" cxnId="{11A40DB7-448B-450E-B5F8-0A9E1748DAB9}">
      <dgm:prSet/>
      <dgm:spPr/>
      <dgm:t>
        <a:bodyPr/>
        <a:lstStyle/>
        <a:p>
          <a:endParaRPr lang="es-ES"/>
        </a:p>
      </dgm:t>
    </dgm:pt>
    <dgm:pt modelId="{A0B1BD69-D87F-497D-A392-00F9B931CE06}" type="pres">
      <dgm:prSet presAssocID="{3088AE83-2710-460A-967E-81186F5B3F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B236AA-EB8C-44C9-B618-FA0796861315}" type="pres">
      <dgm:prSet presAssocID="{8620381E-865C-4C6F-A9E6-130537965446}" presName="linNode" presStyleCnt="0"/>
      <dgm:spPr/>
      <dgm:t>
        <a:bodyPr/>
        <a:lstStyle/>
        <a:p>
          <a:endParaRPr lang="es-ES"/>
        </a:p>
      </dgm:t>
    </dgm:pt>
    <dgm:pt modelId="{C87DA2B3-EE26-4A7D-B46C-F43B51F8D8AD}" type="pres">
      <dgm:prSet presAssocID="{8620381E-865C-4C6F-A9E6-130537965446}" presName="parentText" presStyleLbl="node1" presStyleIdx="0" presStyleCnt="3" custScaleX="203061" custLinFactNeighborX="-55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9C13E-14E3-44EA-AA2B-0A2A2B409EC7}" type="pres">
      <dgm:prSet presAssocID="{F83A722C-38F0-41E9-AAC2-A85083FCB2F6}" presName="sp" presStyleCnt="0"/>
      <dgm:spPr/>
      <dgm:t>
        <a:bodyPr/>
        <a:lstStyle/>
        <a:p>
          <a:endParaRPr lang="es-ES"/>
        </a:p>
      </dgm:t>
    </dgm:pt>
    <dgm:pt modelId="{FADD4BC9-D36D-40EA-A0E1-D6DEE669F2A8}" type="pres">
      <dgm:prSet presAssocID="{43F18FC8-F2E9-4B71-9B88-C15572ED12B4}" presName="linNode" presStyleCnt="0"/>
      <dgm:spPr/>
    </dgm:pt>
    <dgm:pt modelId="{E9A4AC64-A9BB-4FB6-9A11-A44D8D0303A4}" type="pres">
      <dgm:prSet presAssocID="{43F18FC8-F2E9-4B71-9B88-C15572ED12B4}" presName="parentText" presStyleLbl="node1" presStyleIdx="1" presStyleCnt="3" custScaleX="203061" custLinFactNeighborX="-55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0FEC7-B537-4B13-A935-1029A1BA157B}" type="pres">
      <dgm:prSet presAssocID="{72DB77A6-F5EB-4A85-A8A7-8B809BF656AD}" presName="sp" presStyleCnt="0"/>
      <dgm:spPr/>
    </dgm:pt>
    <dgm:pt modelId="{52CCEF8E-1AA0-47AF-9986-F96409F0DA21}" type="pres">
      <dgm:prSet presAssocID="{86BCED6D-54A3-4C1B-AE58-14FF07D648CD}" presName="linNode" presStyleCnt="0"/>
      <dgm:spPr/>
    </dgm:pt>
    <dgm:pt modelId="{8A3C402E-4F2F-4412-B5F1-F4125E870FD0}" type="pres">
      <dgm:prSet presAssocID="{86BCED6D-54A3-4C1B-AE58-14FF07D648CD}" presName="parentText" presStyleLbl="node1" presStyleIdx="2" presStyleCnt="3" custScaleX="203061" custLinFactNeighborX="-55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43BD0A-3E2D-4BE1-87B4-E8F65D4E5FBA}" type="presOf" srcId="{86BCED6D-54A3-4C1B-AE58-14FF07D648CD}" destId="{8A3C402E-4F2F-4412-B5F1-F4125E870FD0}" srcOrd="0" destOrd="0" presId="urn:microsoft.com/office/officeart/2005/8/layout/vList5"/>
    <dgm:cxn modelId="{3BF80531-558A-434A-80DF-2077D27CDC00}" type="presOf" srcId="{8620381E-865C-4C6F-A9E6-130537965446}" destId="{C87DA2B3-EE26-4A7D-B46C-F43B51F8D8AD}" srcOrd="0" destOrd="0" presId="urn:microsoft.com/office/officeart/2005/8/layout/vList5"/>
    <dgm:cxn modelId="{6BC0170C-2D55-4179-99A7-4B62FC5B1887}" srcId="{3088AE83-2710-460A-967E-81186F5B3FF6}" destId="{8620381E-865C-4C6F-A9E6-130537965446}" srcOrd="0" destOrd="0" parTransId="{E0B0E731-8BA0-4CAD-AB98-7EEA0A866762}" sibTransId="{F83A722C-38F0-41E9-AAC2-A85083FCB2F6}"/>
    <dgm:cxn modelId="{A58502EF-0D56-4CCB-B35D-7E2F309EFC02}" type="presOf" srcId="{43F18FC8-F2E9-4B71-9B88-C15572ED12B4}" destId="{E9A4AC64-A9BB-4FB6-9A11-A44D8D0303A4}" srcOrd="0" destOrd="0" presId="urn:microsoft.com/office/officeart/2005/8/layout/vList5"/>
    <dgm:cxn modelId="{11A40DB7-448B-450E-B5F8-0A9E1748DAB9}" srcId="{3088AE83-2710-460A-967E-81186F5B3FF6}" destId="{86BCED6D-54A3-4C1B-AE58-14FF07D648CD}" srcOrd="2" destOrd="0" parTransId="{E97D488B-D2D0-4006-AF30-24F7DDB2CE53}" sibTransId="{B4A5EC49-B524-446D-8A95-E0D48049A629}"/>
    <dgm:cxn modelId="{497BA9CF-3EF5-4A64-A97D-30F74034F986}" srcId="{3088AE83-2710-460A-967E-81186F5B3FF6}" destId="{43F18FC8-F2E9-4B71-9B88-C15572ED12B4}" srcOrd="1" destOrd="0" parTransId="{8D716F13-347B-4C05-BEB5-3D6EF9077DC5}" sibTransId="{72DB77A6-F5EB-4A85-A8A7-8B809BF656AD}"/>
    <dgm:cxn modelId="{C67D6AE1-E9AB-4090-83B4-050EB26D5969}" type="presOf" srcId="{3088AE83-2710-460A-967E-81186F5B3FF6}" destId="{A0B1BD69-D87F-497D-A392-00F9B931CE06}" srcOrd="0" destOrd="0" presId="urn:microsoft.com/office/officeart/2005/8/layout/vList5"/>
    <dgm:cxn modelId="{C72610B0-B15C-4721-AE10-25CEC83DC859}" type="presParOf" srcId="{A0B1BD69-D87F-497D-A392-00F9B931CE06}" destId="{BDB236AA-EB8C-44C9-B618-FA0796861315}" srcOrd="0" destOrd="0" presId="urn:microsoft.com/office/officeart/2005/8/layout/vList5"/>
    <dgm:cxn modelId="{FC935FA1-1276-4363-953E-921E66D409EC}" type="presParOf" srcId="{BDB236AA-EB8C-44C9-B618-FA0796861315}" destId="{C87DA2B3-EE26-4A7D-B46C-F43B51F8D8AD}" srcOrd="0" destOrd="0" presId="urn:microsoft.com/office/officeart/2005/8/layout/vList5"/>
    <dgm:cxn modelId="{31900134-CB90-4EF6-9482-14C5FC1F49F6}" type="presParOf" srcId="{A0B1BD69-D87F-497D-A392-00F9B931CE06}" destId="{6759C13E-14E3-44EA-AA2B-0A2A2B409EC7}" srcOrd="1" destOrd="0" presId="urn:microsoft.com/office/officeart/2005/8/layout/vList5"/>
    <dgm:cxn modelId="{3C4625F8-3E69-45D6-BDD7-216776FAF795}" type="presParOf" srcId="{A0B1BD69-D87F-497D-A392-00F9B931CE06}" destId="{FADD4BC9-D36D-40EA-A0E1-D6DEE669F2A8}" srcOrd="2" destOrd="0" presId="urn:microsoft.com/office/officeart/2005/8/layout/vList5"/>
    <dgm:cxn modelId="{E7564006-4304-4EF4-93A1-DACEB2EEA17E}" type="presParOf" srcId="{FADD4BC9-D36D-40EA-A0E1-D6DEE669F2A8}" destId="{E9A4AC64-A9BB-4FB6-9A11-A44D8D0303A4}" srcOrd="0" destOrd="0" presId="urn:microsoft.com/office/officeart/2005/8/layout/vList5"/>
    <dgm:cxn modelId="{13CB3B31-BFE4-4454-9BAA-F7EA6165F711}" type="presParOf" srcId="{A0B1BD69-D87F-497D-A392-00F9B931CE06}" destId="{4FA0FEC7-B537-4B13-A935-1029A1BA157B}" srcOrd="3" destOrd="0" presId="urn:microsoft.com/office/officeart/2005/8/layout/vList5"/>
    <dgm:cxn modelId="{431808B2-59B3-4F1A-8F75-088CE9EDC4AC}" type="presParOf" srcId="{A0B1BD69-D87F-497D-A392-00F9B931CE06}" destId="{52CCEF8E-1AA0-47AF-9986-F96409F0DA21}" srcOrd="4" destOrd="0" presId="urn:microsoft.com/office/officeart/2005/8/layout/vList5"/>
    <dgm:cxn modelId="{23078508-E13A-45E0-967F-D2D795B65671}" type="presParOf" srcId="{52CCEF8E-1AA0-47AF-9986-F96409F0DA21}" destId="{8A3C402E-4F2F-4412-B5F1-F4125E870F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E9DA9-E7C2-4B97-A97A-B805833C770E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62A019F-174A-4C1C-A52C-7A0A4D94BC8D}">
      <dgm:prSet custT="1"/>
      <dgm:spPr/>
      <dgm:t>
        <a:bodyPr/>
        <a:lstStyle/>
        <a:p>
          <a:pPr rtl="0"/>
          <a:r>
            <a:rPr lang="es-EC" sz="1600" dirty="0" smtClean="0"/>
            <a:t>Diversificación de exportaciones y fomento de la competitividad.</a:t>
          </a:r>
          <a:endParaRPr lang="es-EC" sz="1600" dirty="0"/>
        </a:p>
      </dgm:t>
    </dgm:pt>
    <dgm:pt modelId="{7B4E23C2-669C-4F10-A719-175C15F2AD58}" type="parTrans" cxnId="{E46D13B8-FAB1-4B1D-A6E0-D20E4B9D7F4A}">
      <dgm:prSet/>
      <dgm:spPr/>
      <dgm:t>
        <a:bodyPr/>
        <a:lstStyle/>
        <a:p>
          <a:endParaRPr lang="es-EC" sz="1400"/>
        </a:p>
      </dgm:t>
    </dgm:pt>
    <dgm:pt modelId="{54DAACA7-6AA0-4016-81ED-9EB58807C293}" type="sibTrans" cxnId="{E46D13B8-FAB1-4B1D-A6E0-D20E4B9D7F4A}">
      <dgm:prSet/>
      <dgm:spPr/>
      <dgm:t>
        <a:bodyPr/>
        <a:lstStyle/>
        <a:p>
          <a:endParaRPr lang="es-EC" sz="1400"/>
        </a:p>
      </dgm:t>
    </dgm:pt>
    <dgm:pt modelId="{CB0A801D-8DEE-44CD-94F6-C6164CD3E390}">
      <dgm:prSet custT="1"/>
      <dgm:spPr/>
      <dgm:t>
        <a:bodyPr/>
        <a:lstStyle/>
        <a:p>
          <a:pPr rtl="0"/>
          <a:r>
            <a:rPr lang="es-EC" sz="1600" dirty="0" smtClean="0"/>
            <a:t>Ampliar la cobertura de las exportaciones hacia  las 28 naciones miembros de la Unión Europeo.</a:t>
          </a:r>
          <a:endParaRPr lang="es-EC" sz="1600" dirty="0"/>
        </a:p>
      </dgm:t>
    </dgm:pt>
    <dgm:pt modelId="{1644A5EE-3386-4FB3-8529-620F2A5FA326}" type="parTrans" cxnId="{8A456A22-9F2E-4DA0-AA98-3B16FE7AD0D7}">
      <dgm:prSet/>
      <dgm:spPr/>
      <dgm:t>
        <a:bodyPr/>
        <a:lstStyle/>
        <a:p>
          <a:endParaRPr lang="es-EC" sz="1400"/>
        </a:p>
      </dgm:t>
    </dgm:pt>
    <dgm:pt modelId="{53126DA3-2D75-4A4F-B4E1-B7CA6449C866}" type="sibTrans" cxnId="{8A456A22-9F2E-4DA0-AA98-3B16FE7AD0D7}">
      <dgm:prSet/>
      <dgm:spPr/>
      <dgm:t>
        <a:bodyPr/>
        <a:lstStyle/>
        <a:p>
          <a:endParaRPr lang="es-EC" sz="1400"/>
        </a:p>
      </dgm:t>
    </dgm:pt>
    <dgm:pt modelId="{A36F153A-7046-4829-8977-72A53A538533}">
      <dgm:prSet custT="1"/>
      <dgm:spPr/>
      <dgm:t>
        <a:bodyPr/>
        <a:lstStyle/>
        <a:p>
          <a:pPr rtl="0"/>
          <a:r>
            <a:rPr lang="es-EC" sz="1600" dirty="0" smtClean="0"/>
            <a:t>Concretar un acuerdo comercial con la Unión Europea que promueva el mejor desarrollo del Ecuador.</a:t>
          </a:r>
          <a:endParaRPr lang="es-EC" sz="1600" dirty="0"/>
        </a:p>
      </dgm:t>
    </dgm:pt>
    <dgm:pt modelId="{5EEACC8E-719F-410C-BBB3-10FD7D7583BE}" type="parTrans" cxnId="{69C2E435-4CAA-4E6D-8D83-BEB6B8042852}">
      <dgm:prSet/>
      <dgm:spPr/>
      <dgm:t>
        <a:bodyPr/>
        <a:lstStyle/>
        <a:p>
          <a:endParaRPr lang="es-EC" sz="1400"/>
        </a:p>
      </dgm:t>
    </dgm:pt>
    <dgm:pt modelId="{497BE8B6-C987-4917-92C4-CD9B9D61DFE9}" type="sibTrans" cxnId="{69C2E435-4CAA-4E6D-8D83-BEB6B8042852}">
      <dgm:prSet/>
      <dgm:spPr/>
      <dgm:t>
        <a:bodyPr/>
        <a:lstStyle/>
        <a:p>
          <a:endParaRPr lang="es-EC" sz="1400"/>
        </a:p>
      </dgm:t>
    </dgm:pt>
    <dgm:pt modelId="{6E018529-A32D-41C5-94D4-DC3628F971CB}" type="pres">
      <dgm:prSet presAssocID="{AD9E9DA9-E7C2-4B97-A97A-B805833C770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95B88BB-7FE2-441B-B8C9-A9D62610DE24}" type="pres">
      <dgm:prSet presAssocID="{D62A019F-174A-4C1C-A52C-7A0A4D94BC8D}" presName="horFlow" presStyleCnt="0"/>
      <dgm:spPr/>
      <dgm:t>
        <a:bodyPr/>
        <a:lstStyle/>
        <a:p>
          <a:endParaRPr lang="es-ES"/>
        </a:p>
      </dgm:t>
    </dgm:pt>
    <dgm:pt modelId="{1256B3B7-1CD6-432B-A267-75551C00DEE6}" type="pres">
      <dgm:prSet presAssocID="{D62A019F-174A-4C1C-A52C-7A0A4D94BC8D}" presName="bigChev" presStyleLbl="node1" presStyleIdx="0" presStyleCnt="3" custScaleX="143429" custLinFactNeighborX="-43024" custLinFactNeighborY="7240"/>
      <dgm:spPr/>
      <dgm:t>
        <a:bodyPr/>
        <a:lstStyle/>
        <a:p>
          <a:endParaRPr lang="es-EC"/>
        </a:p>
      </dgm:t>
    </dgm:pt>
    <dgm:pt modelId="{20470FDA-3D17-4DAF-BC9E-1AD65E92AAFB}" type="pres">
      <dgm:prSet presAssocID="{D62A019F-174A-4C1C-A52C-7A0A4D94BC8D}" presName="vSp" presStyleCnt="0"/>
      <dgm:spPr/>
      <dgm:t>
        <a:bodyPr/>
        <a:lstStyle/>
        <a:p>
          <a:endParaRPr lang="es-ES"/>
        </a:p>
      </dgm:t>
    </dgm:pt>
    <dgm:pt modelId="{7A044AB4-209C-4A12-A9FE-849E3B87069B}" type="pres">
      <dgm:prSet presAssocID="{CB0A801D-8DEE-44CD-94F6-C6164CD3E390}" presName="horFlow" presStyleCnt="0"/>
      <dgm:spPr/>
      <dgm:t>
        <a:bodyPr/>
        <a:lstStyle/>
        <a:p>
          <a:endParaRPr lang="es-ES"/>
        </a:p>
      </dgm:t>
    </dgm:pt>
    <dgm:pt modelId="{60AF2E9F-874C-4DD1-AF98-0D8D90C07CD9}" type="pres">
      <dgm:prSet presAssocID="{CB0A801D-8DEE-44CD-94F6-C6164CD3E390}" presName="bigChev" presStyleLbl="node1" presStyleIdx="1" presStyleCnt="3" custScaleX="143010" custLinFactNeighborX="3746" custLinFactNeighborY="2243"/>
      <dgm:spPr/>
      <dgm:t>
        <a:bodyPr/>
        <a:lstStyle/>
        <a:p>
          <a:endParaRPr lang="es-EC"/>
        </a:p>
      </dgm:t>
    </dgm:pt>
    <dgm:pt modelId="{E163CB63-8CC6-49B3-B2DA-FA5537DE20B5}" type="pres">
      <dgm:prSet presAssocID="{CB0A801D-8DEE-44CD-94F6-C6164CD3E390}" presName="vSp" presStyleCnt="0"/>
      <dgm:spPr/>
      <dgm:t>
        <a:bodyPr/>
        <a:lstStyle/>
        <a:p>
          <a:endParaRPr lang="es-ES"/>
        </a:p>
      </dgm:t>
    </dgm:pt>
    <dgm:pt modelId="{7CF2AE4B-32D6-4A87-A5E8-6C2D6EE1B58C}" type="pres">
      <dgm:prSet presAssocID="{A36F153A-7046-4829-8977-72A53A538533}" presName="horFlow" presStyleCnt="0"/>
      <dgm:spPr/>
      <dgm:t>
        <a:bodyPr/>
        <a:lstStyle/>
        <a:p>
          <a:endParaRPr lang="es-ES"/>
        </a:p>
      </dgm:t>
    </dgm:pt>
    <dgm:pt modelId="{A8E6739F-4905-41BE-84BC-AC67AF4FAB57}" type="pres">
      <dgm:prSet presAssocID="{A36F153A-7046-4829-8977-72A53A538533}" presName="bigChev" presStyleLbl="node1" presStyleIdx="2" presStyleCnt="3" custScaleX="141425" custLinFactNeighborX="33422" custLinFactNeighborY="9"/>
      <dgm:spPr/>
      <dgm:t>
        <a:bodyPr/>
        <a:lstStyle/>
        <a:p>
          <a:endParaRPr lang="es-EC"/>
        </a:p>
      </dgm:t>
    </dgm:pt>
  </dgm:ptLst>
  <dgm:cxnLst>
    <dgm:cxn modelId="{D1067A51-E182-45A4-B180-EBE87AD85E20}" type="presOf" srcId="{D62A019F-174A-4C1C-A52C-7A0A4D94BC8D}" destId="{1256B3B7-1CD6-432B-A267-75551C00DEE6}" srcOrd="0" destOrd="0" presId="urn:microsoft.com/office/officeart/2005/8/layout/lProcess3"/>
    <dgm:cxn modelId="{69C2E435-4CAA-4E6D-8D83-BEB6B8042852}" srcId="{AD9E9DA9-E7C2-4B97-A97A-B805833C770E}" destId="{A36F153A-7046-4829-8977-72A53A538533}" srcOrd="2" destOrd="0" parTransId="{5EEACC8E-719F-410C-BBB3-10FD7D7583BE}" sibTransId="{497BE8B6-C987-4917-92C4-CD9B9D61DFE9}"/>
    <dgm:cxn modelId="{13F78CB6-77FC-4218-B635-928F46DB38A7}" type="presOf" srcId="{CB0A801D-8DEE-44CD-94F6-C6164CD3E390}" destId="{60AF2E9F-874C-4DD1-AF98-0D8D90C07CD9}" srcOrd="0" destOrd="0" presId="urn:microsoft.com/office/officeart/2005/8/layout/lProcess3"/>
    <dgm:cxn modelId="{E46D13B8-FAB1-4B1D-A6E0-D20E4B9D7F4A}" srcId="{AD9E9DA9-E7C2-4B97-A97A-B805833C770E}" destId="{D62A019F-174A-4C1C-A52C-7A0A4D94BC8D}" srcOrd="0" destOrd="0" parTransId="{7B4E23C2-669C-4F10-A719-175C15F2AD58}" sibTransId="{54DAACA7-6AA0-4016-81ED-9EB58807C293}"/>
    <dgm:cxn modelId="{309FE670-FB8F-435A-A72E-D495450677D0}" type="presOf" srcId="{AD9E9DA9-E7C2-4B97-A97A-B805833C770E}" destId="{6E018529-A32D-41C5-94D4-DC3628F971CB}" srcOrd="0" destOrd="0" presId="urn:microsoft.com/office/officeart/2005/8/layout/lProcess3"/>
    <dgm:cxn modelId="{F9057CAB-A834-4DC1-B6DB-918E0F4A84D5}" type="presOf" srcId="{A36F153A-7046-4829-8977-72A53A538533}" destId="{A8E6739F-4905-41BE-84BC-AC67AF4FAB57}" srcOrd="0" destOrd="0" presId="urn:microsoft.com/office/officeart/2005/8/layout/lProcess3"/>
    <dgm:cxn modelId="{8A456A22-9F2E-4DA0-AA98-3B16FE7AD0D7}" srcId="{AD9E9DA9-E7C2-4B97-A97A-B805833C770E}" destId="{CB0A801D-8DEE-44CD-94F6-C6164CD3E390}" srcOrd="1" destOrd="0" parTransId="{1644A5EE-3386-4FB3-8529-620F2A5FA326}" sibTransId="{53126DA3-2D75-4A4F-B4E1-B7CA6449C866}"/>
    <dgm:cxn modelId="{06F7992E-3377-461C-A007-338B0FF50FE8}" type="presParOf" srcId="{6E018529-A32D-41C5-94D4-DC3628F971CB}" destId="{395B88BB-7FE2-441B-B8C9-A9D62610DE24}" srcOrd="0" destOrd="0" presId="urn:microsoft.com/office/officeart/2005/8/layout/lProcess3"/>
    <dgm:cxn modelId="{DE3A3840-2948-4ECC-8067-559FE7DAB67F}" type="presParOf" srcId="{395B88BB-7FE2-441B-B8C9-A9D62610DE24}" destId="{1256B3B7-1CD6-432B-A267-75551C00DEE6}" srcOrd="0" destOrd="0" presId="urn:microsoft.com/office/officeart/2005/8/layout/lProcess3"/>
    <dgm:cxn modelId="{AFA32042-A443-466E-B476-0BA1CC6AB32D}" type="presParOf" srcId="{6E018529-A32D-41C5-94D4-DC3628F971CB}" destId="{20470FDA-3D17-4DAF-BC9E-1AD65E92AAFB}" srcOrd="1" destOrd="0" presId="urn:microsoft.com/office/officeart/2005/8/layout/lProcess3"/>
    <dgm:cxn modelId="{6C4A717E-DB97-4B4C-9CD4-95A64AA093D7}" type="presParOf" srcId="{6E018529-A32D-41C5-94D4-DC3628F971CB}" destId="{7A044AB4-209C-4A12-A9FE-849E3B87069B}" srcOrd="2" destOrd="0" presId="urn:microsoft.com/office/officeart/2005/8/layout/lProcess3"/>
    <dgm:cxn modelId="{12C0A375-1BF6-4DA2-96D5-106A145DFB4D}" type="presParOf" srcId="{7A044AB4-209C-4A12-A9FE-849E3B87069B}" destId="{60AF2E9F-874C-4DD1-AF98-0D8D90C07CD9}" srcOrd="0" destOrd="0" presId="urn:microsoft.com/office/officeart/2005/8/layout/lProcess3"/>
    <dgm:cxn modelId="{C7A7A449-377A-4AEB-A665-37B96E6E1E6F}" type="presParOf" srcId="{6E018529-A32D-41C5-94D4-DC3628F971CB}" destId="{E163CB63-8CC6-49B3-B2DA-FA5537DE20B5}" srcOrd="3" destOrd="0" presId="urn:microsoft.com/office/officeart/2005/8/layout/lProcess3"/>
    <dgm:cxn modelId="{FF3F4785-5BFC-484B-9090-F9A6BC49BE13}" type="presParOf" srcId="{6E018529-A32D-41C5-94D4-DC3628F971CB}" destId="{7CF2AE4B-32D6-4A87-A5E8-6C2D6EE1B58C}" srcOrd="4" destOrd="0" presId="urn:microsoft.com/office/officeart/2005/8/layout/lProcess3"/>
    <dgm:cxn modelId="{D1F1D95C-58E1-4EF1-8435-20951CD3BD9E}" type="presParOf" srcId="{7CF2AE4B-32D6-4A87-A5E8-6C2D6EE1B58C}" destId="{A8E6739F-4905-41BE-84BC-AC67AF4FAB5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79E867-8CE3-4B70-8E74-16955330F4F3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09BEF05-F2B2-4998-81A0-F4D95E904E69}">
      <dgm:prSet/>
      <dgm:spPr/>
      <dgm:t>
        <a:bodyPr/>
        <a:lstStyle/>
        <a:p>
          <a:pPr rtl="0"/>
          <a:r>
            <a:rPr lang="es-EC" dirty="0" smtClean="0">
              <a:latin typeface="+mj-lt"/>
            </a:rPr>
            <a:t>Las exportaciones en el primer año de aplicación del Acuerdo han incrementado en un 18.30% hacia el mercado europeo.</a:t>
          </a:r>
          <a:endParaRPr lang="es-EC" dirty="0">
            <a:latin typeface="+mj-lt"/>
          </a:endParaRPr>
        </a:p>
      </dgm:t>
    </dgm:pt>
    <dgm:pt modelId="{D2E207E1-5E7E-4EF4-951C-A548F2515851}" type="parTrans" cxnId="{E8465FB6-95BF-4F4E-8203-974D62061644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5EE2F425-3C40-41F2-A78E-1EA9DE911025}" type="sibTrans" cxnId="{E8465FB6-95BF-4F4E-8203-974D62061644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289AAFDC-A119-4DA6-B706-EC5A9F38D32A}">
      <dgm:prSet/>
      <dgm:spPr/>
      <dgm:t>
        <a:bodyPr/>
        <a:lstStyle/>
        <a:p>
          <a:pPr rtl="0"/>
          <a:r>
            <a:rPr lang="es-EC" dirty="0" smtClean="0">
              <a:latin typeface="+mj-lt"/>
            </a:rPr>
            <a:t>Incremento en la participación en el mercado comparado europeo de 17% a 19%  del total de exportaciones </a:t>
          </a:r>
          <a:r>
            <a:rPr lang="es-EC" dirty="0" smtClean="0">
              <a:latin typeface="+mj-lt"/>
            </a:rPr>
            <a:t>pesqueras y acuícolas.</a:t>
          </a:r>
          <a:endParaRPr lang="es-EC" dirty="0">
            <a:latin typeface="+mj-lt"/>
          </a:endParaRPr>
        </a:p>
      </dgm:t>
    </dgm:pt>
    <dgm:pt modelId="{4D80D7EC-B3A1-471A-B317-90B330005B5A}" type="parTrans" cxnId="{C5231374-8419-4D0D-A1A9-DD57E68BBBB8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03C6F53E-D591-4844-A5F8-C28B277FF6F6}" type="sibTrans" cxnId="{C5231374-8419-4D0D-A1A9-DD57E68BBBB8}">
      <dgm:prSet/>
      <dgm:spPr/>
      <dgm:t>
        <a:bodyPr/>
        <a:lstStyle/>
        <a:p>
          <a:endParaRPr lang="es-EC">
            <a:solidFill>
              <a:schemeClr val="tx1"/>
            </a:solidFill>
            <a:latin typeface="+mj-lt"/>
          </a:endParaRPr>
        </a:p>
      </dgm:t>
    </dgm:pt>
    <dgm:pt modelId="{351974F0-58EC-4C25-AB8E-C89E166CB932}" type="pres">
      <dgm:prSet presAssocID="{0179E867-8CE3-4B70-8E74-16955330F4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FEA690-2A68-4C83-9997-7FFF0B48D3AA}" type="pres">
      <dgm:prSet presAssocID="{009BEF05-F2B2-4998-81A0-F4D95E904E6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3840A4-4184-44EE-BB15-C84739CFA2B7}" type="pres">
      <dgm:prSet presAssocID="{5EE2F425-3C40-41F2-A78E-1EA9DE911025}" presName="sibTrans" presStyleCnt="0"/>
      <dgm:spPr/>
      <dgm:t>
        <a:bodyPr/>
        <a:lstStyle/>
        <a:p>
          <a:endParaRPr lang="es-ES"/>
        </a:p>
      </dgm:t>
    </dgm:pt>
    <dgm:pt modelId="{82C9D9BF-31FC-4938-8D20-EAC5066A7423}" type="pres">
      <dgm:prSet presAssocID="{289AAFDC-A119-4DA6-B706-EC5A9F38D32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231374-8419-4D0D-A1A9-DD57E68BBBB8}" srcId="{0179E867-8CE3-4B70-8E74-16955330F4F3}" destId="{289AAFDC-A119-4DA6-B706-EC5A9F38D32A}" srcOrd="1" destOrd="0" parTransId="{4D80D7EC-B3A1-471A-B317-90B330005B5A}" sibTransId="{03C6F53E-D591-4844-A5F8-C28B277FF6F6}"/>
    <dgm:cxn modelId="{4909ECAE-18E8-479D-BA14-08A71D0AD880}" type="presOf" srcId="{0179E867-8CE3-4B70-8E74-16955330F4F3}" destId="{351974F0-58EC-4C25-AB8E-C89E166CB932}" srcOrd="0" destOrd="0" presId="urn:microsoft.com/office/officeart/2005/8/layout/hList6"/>
    <dgm:cxn modelId="{69BB2857-626A-47C3-8C78-579117A1A141}" type="presOf" srcId="{289AAFDC-A119-4DA6-B706-EC5A9F38D32A}" destId="{82C9D9BF-31FC-4938-8D20-EAC5066A7423}" srcOrd="0" destOrd="0" presId="urn:microsoft.com/office/officeart/2005/8/layout/hList6"/>
    <dgm:cxn modelId="{E8465FB6-95BF-4F4E-8203-974D62061644}" srcId="{0179E867-8CE3-4B70-8E74-16955330F4F3}" destId="{009BEF05-F2B2-4998-81A0-F4D95E904E69}" srcOrd="0" destOrd="0" parTransId="{D2E207E1-5E7E-4EF4-951C-A548F2515851}" sibTransId="{5EE2F425-3C40-41F2-A78E-1EA9DE911025}"/>
    <dgm:cxn modelId="{37BAC7F7-76B3-478D-8E31-51F83EF5198F}" type="presOf" srcId="{009BEF05-F2B2-4998-81A0-F4D95E904E69}" destId="{13FEA690-2A68-4C83-9997-7FFF0B48D3AA}" srcOrd="0" destOrd="0" presId="urn:microsoft.com/office/officeart/2005/8/layout/hList6"/>
    <dgm:cxn modelId="{F3B04C23-1F9F-4141-990B-38A03A1DD064}" type="presParOf" srcId="{351974F0-58EC-4C25-AB8E-C89E166CB932}" destId="{13FEA690-2A68-4C83-9997-7FFF0B48D3AA}" srcOrd="0" destOrd="0" presId="urn:microsoft.com/office/officeart/2005/8/layout/hList6"/>
    <dgm:cxn modelId="{B7AA15A6-43E8-4188-B0E4-664380911C3A}" type="presParOf" srcId="{351974F0-58EC-4C25-AB8E-C89E166CB932}" destId="{053840A4-4184-44EE-BB15-C84739CFA2B7}" srcOrd="1" destOrd="0" presId="urn:microsoft.com/office/officeart/2005/8/layout/hList6"/>
    <dgm:cxn modelId="{DF0C18C7-BD4F-4636-9DA7-6DA494EC4E3C}" type="presParOf" srcId="{351974F0-58EC-4C25-AB8E-C89E166CB932}" destId="{82C9D9BF-31FC-4938-8D20-EAC5066A742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506AD-02AF-4F17-83DC-0F34120EFC70}">
      <dsp:nvSpPr>
        <dsp:cNvPr id="0" name=""/>
        <dsp:cNvSpPr/>
      </dsp:nvSpPr>
      <dsp:spPr>
        <a:xfrm>
          <a:off x="3414187" y="948119"/>
          <a:ext cx="729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99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3760168" y="990036"/>
        <a:ext cx="38029" cy="7605"/>
      </dsp:txXfrm>
    </dsp:sp>
    <dsp:sp modelId="{1A319C98-6E5F-4677-A782-6EE74CC3F57C}">
      <dsp:nvSpPr>
        <dsp:cNvPr id="0" name=""/>
        <dsp:cNvSpPr/>
      </dsp:nvSpPr>
      <dsp:spPr>
        <a:xfrm>
          <a:off x="109069" y="1763"/>
          <a:ext cx="3306918" cy="1984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2007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Ecuador participa en la XXI Reunión Ministerial de la CAN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Relaciones políticas, comercio bilateral.</a:t>
          </a:r>
          <a:endParaRPr lang="es-ES" sz="1800" kern="1200" dirty="0"/>
        </a:p>
      </dsp:txBody>
      <dsp:txXfrm>
        <a:off x="109069" y="1763"/>
        <a:ext cx="3306918" cy="1984151"/>
      </dsp:txXfrm>
    </dsp:sp>
    <dsp:sp modelId="{BA0EE546-4D5A-4489-8725-675542AEE1DC}">
      <dsp:nvSpPr>
        <dsp:cNvPr id="0" name=""/>
        <dsp:cNvSpPr/>
      </dsp:nvSpPr>
      <dsp:spPr>
        <a:xfrm>
          <a:off x="1762528" y="1984114"/>
          <a:ext cx="4067510" cy="729991"/>
        </a:xfrm>
        <a:custGeom>
          <a:avLst/>
          <a:gdLst/>
          <a:ahLst/>
          <a:cxnLst/>
          <a:rect l="0" t="0" r="0" b="0"/>
          <a:pathLst>
            <a:path>
              <a:moveTo>
                <a:pt x="4067510" y="0"/>
              </a:moveTo>
              <a:lnTo>
                <a:pt x="4067510" y="382095"/>
              </a:lnTo>
              <a:lnTo>
                <a:pt x="0" y="382095"/>
              </a:lnTo>
              <a:lnTo>
                <a:pt x="0" y="72999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692833" y="2345307"/>
        <a:ext cx="206900" cy="7605"/>
      </dsp:txXfrm>
    </dsp:sp>
    <dsp:sp modelId="{19037EF0-9666-4802-B0FE-51C96154037D}">
      <dsp:nvSpPr>
        <dsp:cNvPr id="0" name=""/>
        <dsp:cNvSpPr/>
      </dsp:nvSpPr>
      <dsp:spPr>
        <a:xfrm>
          <a:off x="4176579" y="1763"/>
          <a:ext cx="3306918" cy="1984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14 de Junio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Mediante el Acta comienzan las reuniones por la posible suscripción.</a:t>
          </a:r>
          <a:endParaRPr lang="es-ES" sz="1800" kern="1200" dirty="0"/>
        </a:p>
      </dsp:txBody>
      <dsp:txXfrm>
        <a:off x="4176579" y="1763"/>
        <a:ext cx="3306918" cy="1984151"/>
      </dsp:txXfrm>
    </dsp:sp>
    <dsp:sp modelId="{AEEF1D45-8151-41FB-BF27-3C653B9B61B8}">
      <dsp:nvSpPr>
        <dsp:cNvPr id="0" name=""/>
        <dsp:cNvSpPr/>
      </dsp:nvSpPr>
      <dsp:spPr>
        <a:xfrm>
          <a:off x="3414187" y="3692861"/>
          <a:ext cx="729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99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solidFill>
              <a:schemeClr val="tx1"/>
            </a:solidFill>
          </a:endParaRPr>
        </a:p>
      </dsp:txBody>
      <dsp:txXfrm>
        <a:off x="3760168" y="3734778"/>
        <a:ext cx="38029" cy="7605"/>
      </dsp:txXfrm>
    </dsp:sp>
    <dsp:sp modelId="{7648460F-46A5-4D5C-A4D8-DDBC79FCE922}">
      <dsp:nvSpPr>
        <dsp:cNvPr id="0" name=""/>
        <dsp:cNvSpPr/>
      </dsp:nvSpPr>
      <dsp:spPr>
        <a:xfrm>
          <a:off x="109069" y="2746506"/>
          <a:ext cx="3306918" cy="1984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2009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Ecuador desiste de continuar con las negociaciones por medidas insatisfactorias en cuanto al banano. </a:t>
          </a:r>
          <a:endParaRPr lang="es-ES" sz="1800" kern="1200" dirty="0"/>
        </a:p>
      </dsp:txBody>
      <dsp:txXfrm>
        <a:off x="109069" y="2746506"/>
        <a:ext cx="3306918" cy="1984151"/>
      </dsp:txXfrm>
    </dsp:sp>
    <dsp:sp modelId="{664469C0-B05C-4DD8-A205-47D0E8DBFE30}">
      <dsp:nvSpPr>
        <dsp:cNvPr id="0" name=""/>
        <dsp:cNvSpPr/>
      </dsp:nvSpPr>
      <dsp:spPr>
        <a:xfrm>
          <a:off x="4176579" y="2746506"/>
          <a:ext cx="3306918" cy="1984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2010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Colombia y Perú cierran el Acuerdo. Este mismo año Ecuador se suscribe al Acuerdo del banano.</a:t>
          </a:r>
          <a:endParaRPr lang="es-ES" sz="1800" kern="1200" dirty="0"/>
        </a:p>
      </dsp:txBody>
      <dsp:txXfrm>
        <a:off x="4176579" y="2746506"/>
        <a:ext cx="3306918" cy="19841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AC15F-6A0D-451D-89AA-9FCB4DC71AF4}">
      <dsp:nvSpPr>
        <dsp:cNvPr id="0" name=""/>
        <dsp:cNvSpPr/>
      </dsp:nvSpPr>
      <dsp:spPr>
        <a:xfrm>
          <a:off x="0" y="67579"/>
          <a:ext cx="4366464" cy="10892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j-lt"/>
            </a:rPr>
            <a:t>Ratificación de certificaciones internacionales que supongan buenas  prácticas de producción.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31902" y="99481"/>
        <a:ext cx="3025001" cy="1025417"/>
      </dsp:txXfrm>
    </dsp:sp>
    <dsp:sp modelId="{338BBA8F-F883-4375-84FE-59343855C75C}">
      <dsp:nvSpPr>
        <dsp:cNvPr id="0" name=""/>
        <dsp:cNvSpPr/>
      </dsp:nvSpPr>
      <dsp:spPr>
        <a:xfrm>
          <a:off x="428547" y="1401586"/>
          <a:ext cx="4279921" cy="9744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j-lt"/>
            </a:rPr>
            <a:t>Implementación de medios informativos sobre los procesos de cooperación e integración económica de la Unión Europea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457087" y="1430126"/>
        <a:ext cx="3047535" cy="917333"/>
      </dsp:txXfrm>
    </dsp:sp>
    <dsp:sp modelId="{963EEAE4-66A4-4D48-B8E2-B293E81A9A32}">
      <dsp:nvSpPr>
        <dsp:cNvPr id="0" name=""/>
        <dsp:cNvSpPr/>
      </dsp:nvSpPr>
      <dsp:spPr>
        <a:xfrm>
          <a:off x="756885" y="2664041"/>
          <a:ext cx="4366464" cy="13072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+mj-lt"/>
            </a:rPr>
            <a:t>Mecanismos de devolución de impuestos ante </a:t>
          </a:r>
          <a:r>
            <a:rPr lang="es-EC" sz="1400" kern="1200" dirty="0" smtClean="0">
              <a:solidFill>
                <a:schemeClr val="tx1"/>
              </a:solidFill>
              <a:latin typeface="+mj-lt"/>
            </a:rPr>
            <a:t>la </a:t>
          </a:r>
          <a:r>
            <a:rPr lang="es-EC" sz="1400" kern="1200" dirty="0" smtClean="0">
              <a:solidFill>
                <a:schemeClr val="tx1"/>
              </a:solidFill>
              <a:latin typeface="+mj-lt"/>
            </a:rPr>
            <a:t>ratificación de un Acuerdo Comercial con la Unión Europea .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795172" y="2702328"/>
        <a:ext cx="3090818" cy="1230644"/>
      </dsp:txXfrm>
    </dsp:sp>
    <dsp:sp modelId="{AA54753B-9EC1-469B-81A0-90D409186F89}">
      <dsp:nvSpPr>
        <dsp:cNvPr id="0" name=""/>
        <dsp:cNvSpPr/>
      </dsp:nvSpPr>
      <dsp:spPr>
        <a:xfrm>
          <a:off x="3552669" y="935621"/>
          <a:ext cx="813795" cy="8137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>
            <a:solidFill>
              <a:schemeClr val="tx1"/>
            </a:solidFill>
            <a:latin typeface="+mj-lt"/>
          </a:endParaRPr>
        </a:p>
      </dsp:txBody>
      <dsp:txXfrm>
        <a:off x="3735773" y="935621"/>
        <a:ext cx="447587" cy="612381"/>
      </dsp:txXfrm>
    </dsp:sp>
    <dsp:sp modelId="{94004B35-5877-48DE-B681-81FFAAE5AB79}">
      <dsp:nvSpPr>
        <dsp:cNvPr id="0" name=""/>
        <dsp:cNvSpPr/>
      </dsp:nvSpPr>
      <dsp:spPr>
        <a:xfrm>
          <a:off x="3937945" y="2387932"/>
          <a:ext cx="813795" cy="8137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  <a:latin typeface="+mj-lt"/>
          </a:endParaRPr>
        </a:p>
      </dsp:txBody>
      <dsp:txXfrm>
        <a:off x="4121049" y="2387932"/>
        <a:ext cx="447587" cy="61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C4FF1-3A36-4055-A467-CD4381AAE122}">
      <dsp:nvSpPr>
        <dsp:cNvPr id="0" name=""/>
        <dsp:cNvSpPr/>
      </dsp:nvSpPr>
      <dsp:spPr>
        <a:xfrm>
          <a:off x="0" y="368674"/>
          <a:ext cx="3278251" cy="346043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429" tIns="1353820" rIns="25442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mbria" panose="02040503050406030204" pitchFamily="18" charset="0"/>
              <a:cs typeface="Times New Roman" panose="02020603050405020304" pitchFamily="18" charset="0"/>
            </a:rPr>
            <a:t>Para lograr la integración económica basados en las relaciones políticas, cooperación internacional y comercio bilateral.</a:t>
          </a:r>
          <a:endParaRPr lang="es-ES" sz="18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368674"/>
        <a:ext cx="3278251" cy="3460433"/>
      </dsp:txXfrm>
    </dsp:sp>
    <dsp:sp modelId="{EAB74027-EC5A-4336-B6B8-3AE1B2A4FA13}">
      <dsp:nvSpPr>
        <dsp:cNvPr id="0" name=""/>
        <dsp:cNvSpPr/>
      </dsp:nvSpPr>
      <dsp:spPr>
        <a:xfrm>
          <a:off x="163912" y="175259"/>
          <a:ext cx="2671784" cy="1152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37" tIns="0" rIns="8673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Cambria" panose="02040503050406030204" pitchFamily="18" charset="0"/>
              <a:cs typeface="Times New Roman" panose="02020603050405020304" pitchFamily="18" charset="0"/>
            </a:rPr>
            <a:t>Régimen de estímulo para desarrollo sostenible de las partes participantes</a:t>
          </a:r>
          <a:endParaRPr lang="es-ES" sz="18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20188" y="231535"/>
        <a:ext cx="2559232" cy="1040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5BA8D-39DB-4679-B6C7-FAECF4A4E592}">
      <dsp:nvSpPr>
        <dsp:cNvPr id="0" name=""/>
        <dsp:cNvSpPr/>
      </dsp:nvSpPr>
      <dsp:spPr>
        <a:xfrm>
          <a:off x="0" y="0"/>
          <a:ext cx="70843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90D2C-EC86-468D-876E-5A6CDA3A2E01}">
      <dsp:nvSpPr>
        <dsp:cNvPr id="0" name=""/>
        <dsp:cNvSpPr/>
      </dsp:nvSpPr>
      <dsp:spPr>
        <a:xfrm>
          <a:off x="0" y="0"/>
          <a:ext cx="1473634" cy="400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mbria" panose="02040503050406030204" pitchFamily="18" charset="0"/>
            </a:rPr>
            <a:t>Mesas de negociación</a:t>
          </a:r>
          <a:endParaRPr lang="es-ES" sz="1600" b="1" kern="1200" dirty="0">
            <a:latin typeface="Cambria" panose="02040503050406030204" pitchFamily="18" charset="0"/>
          </a:endParaRPr>
        </a:p>
      </dsp:txBody>
      <dsp:txXfrm>
        <a:off x="0" y="0"/>
        <a:ext cx="1473634" cy="4004368"/>
      </dsp:txXfrm>
    </dsp:sp>
    <dsp:sp modelId="{B5039D12-5054-4275-AAD9-CDC591848A54}">
      <dsp:nvSpPr>
        <dsp:cNvPr id="0" name=""/>
        <dsp:cNvSpPr/>
      </dsp:nvSpPr>
      <dsp:spPr>
        <a:xfrm>
          <a:off x="1555824" y="37736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mbria" panose="02040503050406030204" pitchFamily="18" charset="0"/>
            </a:rPr>
            <a:t>Del 13 al 17 enero 2014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1555824" y="37736"/>
        <a:ext cx="2109529" cy="754729"/>
      </dsp:txXfrm>
    </dsp:sp>
    <dsp:sp modelId="{0F710DA7-7569-4D5B-80CA-507D0BA54BFD}">
      <dsp:nvSpPr>
        <dsp:cNvPr id="0" name=""/>
        <dsp:cNvSpPr/>
      </dsp:nvSpPr>
      <dsp:spPr>
        <a:xfrm>
          <a:off x="3747542" y="37736"/>
          <a:ext cx="3332106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mbria" panose="02040503050406030204" pitchFamily="18" charset="0"/>
            </a:rPr>
            <a:t>Productos agrícolas, y comercio de servicios, y contratación publica, y temas de condiciones geográficas.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747542" y="37736"/>
        <a:ext cx="3332106" cy="754729"/>
      </dsp:txXfrm>
    </dsp:sp>
    <dsp:sp modelId="{DA40BE71-90C5-4444-B5B8-08B8487D0C10}">
      <dsp:nvSpPr>
        <dsp:cNvPr id="0" name=""/>
        <dsp:cNvSpPr/>
      </dsp:nvSpPr>
      <dsp:spPr>
        <a:xfrm>
          <a:off x="1473634" y="792465"/>
          <a:ext cx="43834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78D95-373B-425B-8F73-98948A830D2B}">
      <dsp:nvSpPr>
        <dsp:cNvPr id="0" name=""/>
        <dsp:cNvSpPr/>
      </dsp:nvSpPr>
      <dsp:spPr>
        <a:xfrm>
          <a:off x="1555824" y="830202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31 de Marzo al 2 de Abril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1555824" y="830202"/>
        <a:ext cx="2109529" cy="754729"/>
      </dsp:txXfrm>
    </dsp:sp>
    <dsp:sp modelId="{7DC6392A-A9C2-4BFE-A7B4-7FCA18655224}">
      <dsp:nvSpPr>
        <dsp:cNvPr id="0" name=""/>
        <dsp:cNvSpPr/>
      </dsp:nvSpPr>
      <dsp:spPr>
        <a:xfrm>
          <a:off x="3747542" y="830202"/>
          <a:ext cx="3310652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Reglas de origen, bienes de la agricultura, bienes industriales, indicadores geográficos y contratación publica.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747542" y="830202"/>
        <a:ext cx="3310652" cy="754729"/>
      </dsp:txXfrm>
    </dsp:sp>
    <dsp:sp modelId="{CEE132C9-DCF6-4543-8764-7CF182D9024D}">
      <dsp:nvSpPr>
        <dsp:cNvPr id="0" name=""/>
        <dsp:cNvSpPr/>
      </dsp:nvSpPr>
      <dsp:spPr>
        <a:xfrm>
          <a:off x="1473634" y="1584931"/>
          <a:ext cx="43834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B2B1F-CA81-47B0-848E-E579A9793C1B}">
      <dsp:nvSpPr>
        <dsp:cNvPr id="0" name=""/>
        <dsp:cNvSpPr/>
      </dsp:nvSpPr>
      <dsp:spPr>
        <a:xfrm>
          <a:off x="1555824" y="1622668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mbria" panose="02040503050406030204" pitchFamily="18" charset="0"/>
            </a:rPr>
            <a:t>9 al 13 de Junio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1555824" y="1622668"/>
        <a:ext cx="2109529" cy="754729"/>
      </dsp:txXfrm>
    </dsp:sp>
    <dsp:sp modelId="{7005C2F6-2447-40D6-8999-88A07AFA5217}">
      <dsp:nvSpPr>
        <dsp:cNvPr id="0" name=""/>
        <dsp:cNvSpPr/>
      </dsp:nvSpPr>
      <dsp:spPr>
        <a:xfrm>
          <a:off x="3747542" y="1622668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mbria" panose="02040503050406030204" pitchFamily="18" charset="0"/>
            </a:rPr>
            <a:t>Contratación publica y servicios.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747542" y="1622668"/>
        <a:ext cx="2109529" cy="754729"/>
      </dsp:txXfrm>
    </dsp:sp>
    <dsp:sp modelId="{5C65B85D-0C0F-40F6-A06C-4C23A9881E62}">
      <dsp:nvSpPr>
        <dsp:cNvPr id="0" name=""/>
        <dsp:cNvSpPr/>
      </dsp:nvSpPr>
      <dsp:spPr>
        <a:xfrm>
          <a:off x="1473634" y="2377397"/>
          <a:ext cx="43834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8315-C06E-4964-9E87-13268F4641BB}">
      <dsp:nvSpPr>
        <dsp:cNvPr id="0" name=""/>
        <dsp:cNvSpPr/>
      </dsp:nvSpPr>
      <dsp:spPr>
        <a:xfrm>
          <a:off x="1555824" y="2415134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7 al 17 de Julio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1555824" y="2415134"/>
        <a:ext cx="2109529" cy="754729"/>
      </dsp:txXfrm>
    </dsp:sp>
    <dsp:sp modelId="{E715FEE9-60AF-49A4-B047-E4F25D0B1B80}">
      <dsp:nvSpPr>
        <dsp:cNvPr id="0" name=""/>
        <dsp:cNvSpPr/>
      </dsp:nvSpPr>
      <dsp:spPr>
        <a:xfrm>
          <a:off x="3747542" y="2415134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Acceso al mercado del banano, propiedad intelectual y aranceles.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747542" y="2415134"/>
        <a:ext cx="2109529" cy="754729"/>
      </dsp:txXfrm>
    </dsp:sp>
    <dsp:sp modelId="{37868F76-6C51-4A07-8775-AB128189B0C8}">
      <dsp:nvSpPr>
        <dsp:cNvPr id="0" name=""/>
        <dsp:cNvSpPr/>
      </dsp:nvSpPr>
      <dsp:spPr>
        <a:xfrm>
          <a:off x="1473634" y="3169863"/>
          <a:ext cx="43834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B893-0228-4C7C-81D8-3E85DCD80992}">
      <dsp:nvSpPr>
        <dsp:cNvPr id="0" name=""/>
        <dsp:cNvSpPr/>
      </dsp:nvSpPr>
      <dsp:spPr>
        <a:xfrm>
          <a:off x="1555824" y="3207600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15 al 19 Julio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1555824" y="3207600"/>
        <a:ext cx="2109529" cy="754729"/>
      </dsp:txXfrm>
    </dsp:sp>
    <dsp:sp modelId="{BE9BBC59-7939-463A-AD98-41F7D74A21FB}">
      <dsp:nvSpPr>
        <dsp:cNvPr id="0" name=""/>
        <dsp:cNvSpPr/>
      </dsp:nvSpPr>
      <dsp:spPr>
        <a:xfrm>
          <a:off x="3747542" y="3207600"/>
          <a:ext cx="2109529" cy="75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mbria" panose="02040503050406030204" pitchFamily="18" charset="0"/>
            </a:rPr>
            <a:t>Delimitaciones de puntos.</a:t>
          </a:r>
          <a:endParaRPr lang="es-ES" sz="1400" kern="1200" dirty="0">
            <a:latin typeface="Cambria" panose="02040503050406030204" pitchFamily="18" charset="0"/>
          </a:endParaRPr>
        </a:p>
      </dsp:txBody>
      <dsp:txXfrm>
        <a:off x="3747542" y="3207600"/>
        <a:ext cx="2109529" cy="754729"/>
      </dsp:txXfrm>
    </dsp:sp>
    <dsp:sp modelId="{B5EC3E2A-277C-41EB-9DDB-0FB9859EE32E}">
      <dsp:nvSpPr>
        <dsp:cNvPr id="0" name=""/>
        <dsp:cNvSpPr/>
      </dsp:nvSpPr>
      <dsp:spPr>
        <a:xfrm>
          <a:off x="1473634" y="3962329"/>
          <a:ext cx="43834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089E-DFD1-41C2-BFBB-8B57088C2C4A}">
      <dsp:nvSpPr>
        <dsp:cNvPr id="0" name=""/>
        <dsp:cNvSpPr/>
      </dsp:nvSpPr>
      <dsp:spPr>
        <a:xfrm>
          <a:off x="859009" y="1638858"/>
          <a:ext cx="2846196" cy="1423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Régimen general</a:t>
          </a:r>
          <a:endParaRPr lang="es-ES" sz="1600" kern="1200" dirty="0"/>
        </a:p>
      </dsp:txBody>
      <dsp:txXfrm>
        <a:off x="900690" y="1680539"/>
        <a:ext cx="2762834" cy="1339736"/>
      </dsp:txXfrm>
    </dsp:sp>
    <dsp:sp modelId="{3BC9E728-CC67-4883-B6E9-ABF6376ED495}">
      <dsp:nvSpPr>
        <dsp:cNvPr id="0" name=""/>
        <dsp:cNvSpPr/>
      </dsp:nvSpPr>
      <dsp:spPr>
        <a:xfrm rot="18289469">
          <a:off x="3277641" y="1504879"/>
          <a:ext cx="199360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93607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4224605" y="1482285"/>
        <a:ext cx="99680" cy="99680"/>
      </dsp:txXfrm>
    </dsp:sp>
    <dsp:sp modelId="{ADDC6393-B86A-4EE2-83DB-3A9B4289B6DF}">
      <dsp:nvSpPr>
        <dsp:cNvPr id="0" name=""/>
        <dsp:cNvSpPr/>
      </dsp:nvSpPr>
      <dsp:spPr>
        <a:xfrm>
          <a:off x="4843684" y="2295"/>
          <a:ext cx="2846196" cy="1423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Preferencias arancelarias para todos los países </a:t>
          </a:r>
          <a:r>
            <a:rPr lang="es-EC" sz="1400" kern="1200" dirty="0" smtClean="0"/>
            <a:t>beneficiarios del Acuerdo.</a:t>
          </a:r>
          <a:endParaRPr lang="es-ES" sz="1400" kern="1200" dirty="0"/>
        </a:p>
      </dsp:txBody>
      <dsp:txXfrm>
        <a:off x="4885365" y="43976"/>
        <a:ext cx="2762834" cy="1339736"/>
      </dsp:txXfrm>
    </dsp:sp>
    <dsp:sp modelId="{8321BF72-788D-4141-90C1-670F83B0F557}">
      <dsp:nvSpPr>
        <dsp:cNvPr id="0" name=""/>
        <dsp:cNvSpPr/>
      </dsp:nvSpPr>
      <dsp:spPr>
        <a:xfrm>
          <a:off x="3705206" y="2323161"/>
          <a:ext cx="113847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8478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245983" y="2321945"/>
        <a:ext cx="56923" cy="56923"/>
      </dsp:txXfrm>
    </dsp:sp>
    <dsp:sp modelId="{A454CE8E-573F-45AA-B263-7F21BB957B6D}">
      <dsp:nvSpPr>
        <dsp:cNvPr id="0" name=""/>
        <dsp:cNvSpPr/>
      </dsp:nvSpPr>
      <dsp:spPr>
        <a:xfrm>
          <a:off x="4843684" y="1638858"/>
          <a:ext cx="2846196" cy="1423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Identificación de preferencias arancelarias para productos sensibles y no sensibles.</a:t>
          </a:r>
          <a:endParaRPr lang="es-ES" sz="1400" kern="1200" dirty="0"/>
        </a:p>
      </dsp:txBody>
      <dsp:txXfrm>
        <a:off x="4885365" y="1680539"/>
        <a:ext cx="2762834" cy="1339736"/>
      </dsp:txXfrm>
    </dsp:sp>
    <dsp:sp modelId="{A930C207-0F44-4DDD-845F-229D9C8672E1}">
      <dsp:nvSpPr>
        <dsp:cNvPr id="0" name=""/>
        <dsp:cNvSpPr/>
      </dsp:nvSpPr>
      <dsp:spPr>
        <a:xfrm rot="3310531">
          <a:off x="3277641" y="3141442"/>
          <a:ext cx="199360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93607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4224605" y="3118848"/>
        <a:ext cx="99680" cy="99680"/>
      </dsp:txXfrm>
    </dsp:sp>
    <dsp:sp modelId="{6F3BF667-182B-45ED-80D9-BD90E2FE64A0}">
      <dsp:nvSpPr>
        <dsp:cNvPr id="0" name=""/>
        <dsp:cNvSpPr/>
      </dsp:nvSpPr>
      <dsp:spPr>
        <a:xfrm>
          <a:off x="4843684" y="3275421"/>
          <a:ext cx="2846196" cy="1423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régimen abarca a casi </a:t>
          </a:r>
          <a:r>
            <a:rPr lang="es-EC" sz="1400" kern="1200" dirty="0" smtClean="0"/>
            <a:t>2675 sub-partidas </a:t>
          </a:r>
          <a:r>
            <a:rPr lang="es-EC" sz="1400" kern="1200" dirty="0" smtClean="0"/>
            <a:t>de la nomenclatura combinada de la UE.</a:t>
          </a:r>
          <a:endParaRPr lang="es-ES" sz="1400" kern="1200" dirty="0"/>
        </a:p>
      </dsp:txBody>
      <dsp:txXfrm>
        <a:off x="4885365" y="3317102"/>
        <a:ext cx="2762834" cy="1339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0373-B07C-469A-8CE2-F4B153F590B9}">
      <dsp:nvSpPr>
        <dsp:cNvPr id="0" name=""/>
        <dsp:cNvSpPr/>
      </dsp:nvSpPr>
      <dsp:spPr>
        <a:xfrm>
          <a:off x="0" y="125383"/>
          <a:ext cx="4734560" cy="84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Incursión Años 1952 tras la crisis en Estados Unidos</a:t>
          </a:r>
          <a:endParaRPr lang="es-EC" sz="2200" kern="1200" dirty="0"/>
        </a:p>
      </dsp:txBody>
      <dsp:txXfrm>
        <a:off x="41123" y="166506"/>
        <a:ext cx="4652314" cy="760162"/>
      </dsp:txXfrm>
    </dsp:sp>
    <dsp:sp modelId="{AA4E83AB-8ACA-4144-A5F9-B7A49CE5C599}">
      <dsp:nvSpPr>
        <dsp:cNvPr id="0" name=""/>
        <dsp:cNvSpPr/>
      </dsp:nvSpPr>
      <dsp:spPr>
        <a:xfrm>
          <a:off x="0" y="1036756"/>
          <a:ext cx="4734560" cy="8424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Desarrollo 1960 a 1970</a:t>
          </a:r>
          <a:endParaRPr lang="es-EC" sz="2200" kern="1200" dirty="0"/>
        </a:p>
      </dsp:txBody>
      <dsp:txXfrm>
        <a:off x="41123" y="1077879"/>
        <a:ext cx="4652314" cy="760162"/>
      </dsp:txXfrm>
    </dsp:sp>
    <dsp:sp modelId="{0A1AA0A6-2C10-4D3A-9B3D-2C7E877392A3}">
      <dsp:nvSpPr>
        <dsp:cNvPr id="0" name=""/>
        <dsp:cNvSpPr/>
      </dsp:nvSpPr>
      <dsp:spPr>
        <a:xfrm>
          <a:off x="0" y="1916518"/>
          <a:ext cx="4734560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1976 Conservas Isabel contaba con 30 socios extranjeros</a:t>
          </a:r>
          <a:endParaRPr lang="es-EC" sz="2200" kern="1200" dirty="0"/>
        </a:p>
      </dsp:txBody>
      <dsp:txXfrm>
        <a:off x="45235" y="1961753"/>
        <a:ext cx="4644090" cy="836169"/>
      </dsp:txXfrm>
    </dsp:sp>
    <dsp:sp modelId="{5D6A242D-8634-41CA-B980-58B978B618A6}">
      <dsp:nvSpPr>
        <dsp:cNvPr id="0" name=""/>
        <dsp:cNvSpPr/>
      </dsp:nvSpPr>
      <dsp:spPr>
        <a:xfrm>
          <a:off x="0" y="2912278"/>
          <a:ext cx="4734560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En 1998 la flota alcanza el segundo lugar de capturas.</a:t>
          </a:r>
          <a:endParaRPr lang="es-EC" sz="2200" kern="1200" dirty="0"/>
        </a:p>
      </dsp:txBody>
      <dsp:txXfrm>
        <a:off x="45235" y="2957513"/>
        <a:ext cx="4644090" cy="836169"/>
      </dsp:txXfrm>
    </dsp:sp>
    <dsp:sp modelId="{2F49C955-4819-452E-AACA-56230D89FC3D}">
      <dsp:nvSpPr>
        <dsp:cNvPr id="0" name=""/>
        <dsp:cNvSpPr/>
      </dsp:nvSpPr>
      <dsp:spPr>
        <a:xfrm>
          <a:off x="0" y="3908038"/>
          <a:ext cx="4734560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En el 2002 surge una recesión debido a su adhesión al CIAT</a:t>
          </a:r>
          <a:endParaRPr lang="es-EC" sz="2200" kern="1200" dirty="0"/>
        </a:p>
      </dsp:txBody>
      <dsp:txXfrm>
        <a:off x="45235" y="3953273"/>
        <a:ext cx="4644090" cy="836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D399-03DB-4A2E-AC49-53DAD4943438}">
      <dsp:nvSpPr>
        <dsp:cNvPr id="0" name=""/>
        <dsp:cNvSpPr/>
      </dsp:nvSpPr>
      <dsp:spPr>
        <a:xfrm>
          <a:off x="1697289" y="0"/>
          <a:ext cx="1605692" cy="16057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EDD06-74B1-445B-BC73-E47C4CB4FAE8}">
      <dsp:nvSpPr>
        <dsp:cNvPr id="0" name=""/>
        <dsp:cNvSpPr/>
      </dsp:nvSpPr>
      <dsp:spPr>
        <a:xfrm>
          <a:off x="2013014" y="581561"/>
          <a:ext cx="973639" cy="44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Esmeraldas</a:t>
          </a:r>
          <a:endParaRPr lang="es-ES" sz="1400" b="0" kern="1200" dirty="0"/>
        </a:p>
      </dsp:txBody>
      <dsp:txXfrm>
        <a:off x="2013014" y="581561"/>
        <a:ext cx="973639" cy="447833"/>
      </dsp:txXfrm>
    </dsp:sp>
    <dsp:sp modelId="{7B7BE008-7194-423A-9C04-982F300A14DD}">
      <dsp:nvSpPr>
        <dsp:cNvPr id="0" name=""/>
        <dsp:cNvSpPr/>
      </dsp:nvSpPr>
      <dsp:spPr>
        <a:xfrm>
          <a:off x="1251213" y="922619"/>
          <a:ext cx="1605692" cy="16057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3D65-1539-4FE8-9F78-6942021C3AB8}">
      <dsp:nvSpPr>
        <dsp:cNvPr id="0" name=""/>
        <dsp:cNvSpPr/>
      </dsp:nvSpPr>
      <dsp:spPr>
        <a:xfrm>
          <a:off x="1603917" y="1506254"/>
          <a:ext cx="896067" cy="44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Manta</a:t>
          </a:r>
          <a:endParaRPr lang="es-ES" sz="1400" b="0" kern="1200" dirty="0"/>
        </a:p>
      </dsp:txBody>
      <dsp:txXfrm>
        <a:off x="1603917" y="1506254"/>
        <a:ext cx="896067" cy="447833"/>
      </dsp:txXfrm>
    </dsp:sp>
    <dsp:sp modelId="{C9D25808-AF01-4592-876E-42441101255A}">
      <dsp:nvSpPr>
        <dsp:cNvPr id="0" name=""/>
        <dsp:cNvSpPr/>
      </dsp:nvSpPr>
      <dsp:spPr>
        <a:xfrm>
          <a:off x="1697289" y="1849386"/>
          <a:ext cx="1605692" cy="160577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E98B0-E52B-4FC3-9BF2-D39E623EC068}">
      <dsp:nvSpPr>
        <dsp:cNvPr id="0" name=""/>
        <dsp:cNvSpPr/>
      </dsp:nvSpPr>
      <dsp:spPr>
        <a:xfrm>
          <a:off x="2051801" y="2430429"/>
          <a:ext cx="896067" cy="44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Guayaquil</a:t>
          </a:r>
          <a:endParaRPr lang="es-ES" sz="1400" b="0" kern="1200" dirty="0"/>
        </a:p>
      </dsp:txBody>
      <dsp:txXfrm>
        <a:off x="2051801" y="2430429"/>
        <a:ext cx="896067" cy="447833"/>
      </dsp:txXfrm>
    </dsp:sp>
    <dsp:sp modelId="{D9FD87CD-CCCA-4BE0-87EF-FA235C228BAF}">
      <dsp:nvSpPr>
        <dsp:cNvPr id="0" name=""/>
        <dsp:cNvSpPr/>
      </dsp:nvSpPr>
      <dsp:spPr>
        <a:xfrm>
          <a:off x="1251213" y="2773561"/>
          <a:ext cx="1605692" cy="16057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6C7E0-C37F-4496-B823-242C200DD49E}">
      <dsp:nvSpPr>
        <dsp:cNvPr id="0" name=""/>
        <dsp:cNvSpPr/>
      </dsp:nvSpPr>
      <dsp:spPr>
        <a:xfrm>
          <a:off x="1465600" y="3355122"/>
          <a:ext cx="1288831" cy="44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Santa </a:t>
          </a:r>
          <a:r>
            <a:rPr lang="es-ES" sz="1400" b="0" kern="1200" dirty="0" err="1" smtClean="0"/>
            <a:t>elena</a:t>
          </a:r>
          <a:endParaRPr lang="es-ES" sz="1400" b="0" kern="1200" dirty="0"/>
        </a:p>
      </dsp:txBody>
      <dsp:txXfrm>
        <a:off x="1465600" y="3355122"/>
        <a:ext cx="1288831" cy="447833"/>
      </dsp:txXfrm>
    </dsp:sp>
    <dsp:sp modelId="{3872C237-5297-4549-81B4-5F5614ED251F}">
      <dsp:nvSpPr>
        <dsp:cNvPr id="0" name=""/>
        <dsp:cNvSpPr/>
      </dsp:nvSpPr>
      <dsp:spPr>
        <a:xfrm>
          <a:off x="1811444" y="3802956"/>
          <a:ext cx="1379491" cy="13803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9E203-D210-4495-9A47-628FE0DEEF4B}">
      <dsp:nvSpPr>
        <dsp:cNvPr id="0" name=""/>
        <dsp:cNvSpPr/>
      </dsp:nvSpPr>
      <dsp:spPr>
        <a:xfrm>
          <a:off x="2051801" y="4279816"/>
          <a:ext cx="896067" cy="44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El Oro</a:t>
          </a:r>
          <a:endParaRPr lang="es-ES" sz="1400" b="0" kern="1200" dirty="0"/>
        </a:p>
      </dsp:txBody>
      <dsp:txXfrm>
        <a:off x="2051801" y="4279816"/>
        <a:ext cx="896067" cy="447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A2B3-EE26-4A7D-B46C-F43B51F8D8AD}">
      <dsp:nvSpPr>
        <dsp:cNvPr id="0" name=""/>
        <dsp:cNvSpPr/>
      </dsp:nvSpPr>
      <dsp:spPr>
        <a:xfrm>
          <a:off x="672030" y="2047"/>
          <a:ext cx="4283965" cy="13510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para un país su aparato productivo no tendría mayor crecimiento si se lo hace manera aislada,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7982" y="67999"/>
        <a:ext cx="4152061" cy="1219124"/>
      </dsp:txXfrm>
    </dsp:sp>
    <dsp:sp modelId="{E9A4AC64-A9BB-4FB6-9A11-A44D8D0303A4}">
      <dsp:nvSpPr>
        <dsp:cNvPr id="0" name=""/>
        <dsp:cNvSpPr/>
      </dsp:nvSpPr>
      <dsp:spPr>
        <a:xfrm>
          <a:off x="672030" y="1420627"/>
          <a:ext cx="4283965" cy="135102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acuerdos comerciales deben llevar a un análisis profundo y que genere beneficios para las partes que participan que den resultados favorables al mismo nivel las condiciones sobre las cuales se han alineado los parámetros del Acuerdo.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7982" y="1486579"/>
        <a:ext cx="4152061" cy="1219124"/>
      </dsp:txXfrm>
    </dsp:sp>
    <dsp:sp modelId="{8A3C402E-4F2F-4412-B5F1-F4125E870FD0}">
      <dsp:nvSpPr>
        <dsp:cNvPr id="0" name=""/>
        <dsp:cNvSpPr/>
      </dsp:nvSpPr>
      <dsp:spPr>
        <a:xfrm>
          <a:off x="672030" y="2839207"/>
          <a:ext cx="4283965" cy="135102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alcances obtenidos por medio del Acuerdo Multipartes que brinda beneficios de desgravación arancelaria.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737982" y="2905159"/>
        <a:ext cx="4152061" cy="1219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6B3B7-1CD6-432B-A267-75551C00DEE6}">
      <dsp:nvSpPr>
        <dsp:cNvPr id="0" name=""/>
        <dsp:cNvSpPr/>
      </dsp:nvSpPr>
      <dsp:spPr>
        <a:xfrm>
          <a:off x="0" y="86913"/>
          <a:ext cx="4298980" cy="11989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Diversificación de exportaciones y fomento de la competitividad.</a:t>
          </a:r>
          <a:endParaRPr lang="es-EC" sz="1600" kern="1200" dirty="0"/>
        </a:p>
      </dsp:txBody>
      <dsp:txXfrm>
        <a:off x="599458" y="86913"/>
        <a:ext cx="3100065" cy="1198915"/>
      </dsp:txXfrm>
    </dsp:sp>
    <dsp:sp modelId="{60AF2E9F-874C-4DD1-AF98-0D8D90C07CD9}">
      <dsp:nvSpPr>
        <dsp:cNvPr id="0" name=""/>
        <dsp:cNvSpPr/>
      </dsp:nvSpPr>
      <dsp:spPr>
        <a:xfrm>
          <a:off x="537639" y="1393767"/>
          <a:ext cx="4286421" cy="11989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Ampliar la cobertura de las exportaciones hacia  las 28 naciones miembros de la Unión Europeo.</a:t>
          </a:r>
          <a:endParaRPr lang="es-EC" sz="1600" kern="1200" dirty="0"/>
        </a:p>
      </dsp:txBody>
      <dsp:txXfrm>
        <a:off x="1137097" y="1393767"/>
        <a:ext cx="3087506" cy="1198915"/>
      </dsp:txXfrm>
    </dsp:sp>
    <dsp:sp modelId="{A8E6739F-4905-41BE-84BC-AC67AF4FAB57}">
      <dsp:nvSpPr>
        <dsp:cNvPr id="0" name=""/>
        <dsp:cNvSpPr/>
      </dsp:nvSpPr>
      <dsp:spPr>
        <a:xfrm>
          <a:off x="910788" y="2733746"/>
          <a:ext cx="4238914" cy="11989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Concretar un acuerdo comercial con la Unión Europea que promueva el mejor desarrollo del Ecuador.</a:t>
          </a:r>
          <a:endParaRPr lang="es-EC" sz="1600" kern="1200" dirty="0"/>
        </a:p>
      </dsp:txBody>
      <dsp:txXfrm>
        <a:off x="1510246" y="2733746"/>
        <a:ext cx="3039999" cy="1198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EA690-2A68-4C83-9997-7FFF0B48D3AA}">
      <dsp:nvSpPr>
        <dsp:cNvPr id="0" name=""/>
        <dsp:cNvSpPr/>
      </dsp:nvSpPr>
      <dsp:spPr>
        <a:xfrm rot="16200000">
          <a:off x="-705172" y="708170"/>
          <a:ext cx="4300144" cy="2883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545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Las exportaciones en el primer año de aplicación del Acuerdo han incrementado en un 18.30% hacia el mercado europeo.</a:t>
          </a:r>
          <a:endParaRPr lang="es-EC" sz="2200" kern="1200" dirty="0">
            <a:latin typeface="+mj-lt"/>
          </a:endParaRPr>
        </a:p>
      </dsp:txBody>
      <dsp:txXfrm rot="5400000">
        <a:off x="2999" y="860028"/>
        <a:ext cx="2883803" cy="2580086"/>
      </dsp:txXfrm>
    </dsp:sp>
    <dsp:sp modelId="{82C9D9BF-31FC-4938-8D20-EAC5066A7423}">
      <dsp:nvSpPr>
        <dsp:cNvPr id="0" name=""/>
        <dsp:cNvSpPr/>
      </dsp:nvSpPr>
      <dsp:spPr>
        <a:xfrm rot="16200000">
          <a:off x="2394917" y="708170"/>
          <a:ext cx="4300144" cy="2883803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545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+mj-lt"/>
            </a:rPr>
            <a:t>Incremento en la participación en el mercado comparado europeo de 17% a 19%  del total de exportaciones </a:t>
          </a:r>
          <a:r>
            <a:rPr lang="es-EC" sz="2200" kern="1200" dirty="0" smtClean="0">
              <a:latin typeface="+mj-lt"/>
            </a:rPr>
            <a:t>pesqueras y acuícolas.</a:t>
          </a:r>
          <a:endParaRPr lang="es-EC" sz="2200" kern="1200" dirty="0">
            <a:latin typeface="+mj-lt"/>
          </a:endParaRPr>
        </a:p>
      </dsp:txBody>
      <dsp:txXfrm rot="5400000">
        <a:off x="3103088" y="860028"/>
        <a:ext cx="2883803" cy="258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0.7322</cdr:x>
      <cdr:y>0</cdr:y>
    </cdr:from>
    <cdr:to>
      <cdr:x>1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6930189" y="0"/>
          <a:ext cx="2534653" cy="4515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762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4E8AE-B185-4641-944B-D8693B68464A}" type="datetimeFigureOut">
              <a:rPr lang="es-ES" smtClean="0"/>
              <a:t>09/03/2018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76F5C-3918-4734-A4EA-2BFC99732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11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76F5C-3918-4734-A4EA-2BFC9973248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25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5515C52-6571-42B0-8593-0ECDE570CD41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660EF0-1017-4DC5-90F1-F700BE645D3F}" type="datetimeFigureOut">
              <a:rPr lang="es-EC" smtClean="0"/>
              <a:t>09/03/2018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0" y="733701"/>
            <a:ext cx="9650436" cy="2614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91177" y="4250979"/>
            <a:ext cx="9650436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 PREVIO A LA OBTENCIÓN DEL TÍTULO DE INGENIERO EN COMERCIO EXTERIOR Y NEGOCIACIÓN INTERNACIONAL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4428"/>
            <a:ext cx="10160000" cy="1143000"/>
          </a:xfrm>
        </p:spPr>
        <p:txBody>
          <a:bodyPr/>
          <a:lstStyle/>
          <a:p>
            <a:pPr algn="ctr"/>
            <a:r>
              <a:rPr lang="es-EC" dirty="0" smtClean="0"/>
              <a:t>Balanza Comercial Nacional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7985651" y="6400980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Fuente: Banco Central del Ecuador</a:t>
            </a:r>
            <a:endParaRPr lang="es-EC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36515871"/>
              </p:ext>
            </p:extLst>
          </p:nvPr>
        </p:nvGraphicFramePr>
        <p:xfrm>
          <a:off x="293031" y="1280391"/>
          <a:ext cx="10888316" cy="489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 rot="16200000">
            <a:off x="-737936" y="3087357"/>
            <a:ext cx="298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MILLONES DE DOLARES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42490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803" y="288705"/>
            <a:ext cx="10160000" cy="1143000"/>
          </a:xfrm>
        </p:spPr>
        <p:txBody>
          <a:bodyPr/>
          <a:lstStyle/>
          <a:p>
            <a:r>
              <a:rPr lang="es-EC" dirty="0" smtClean="0"/>
              <a:t>Sector pesquero y acuícola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0108280"/>
              </p:ext>
            </p:extLst>
          </p:nvPr>
        </p:nvGraphicFramePr>
        <p:xfrm>
          <a:off x="6077243" y="1355167"/>
          <a:ext cx="4734560" cy="492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05920" y="6144808"/>
            <a:ext cx="338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Fotografía: FIS</a:t>
            </a:r>
            <a:endParaRPr lang="es-EC" sz="1200" dirty="0"/>
          </a:p>
        </p:txBody>
      </p:sp>
      <p:pic>
        <p:nvPicPr>
          <p:cNvPr id="3074" name="Picture 2" descr="http://fis.com/fis/worldnews/images/54616_350x338_72_DPI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" y="1326570"/>
            <a:ext cx="4865603" cy="46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del atún según el Sistema Armonizado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09884"/>
              </p:ext>
            </p:extLst>
          </p:nvPr>
        </p:nvGraphicFramePr>
        <p:xfrm>
          <a:off x="5152571" y="1799773"/>
          <a:ext cx="5315676" cy="43617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95320"/>
                <a:gridCol w="3420356"/>
              </a:tblGrid>
              <a:tr h="356539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Código NANDINA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6727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Capítulo 16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Preparaciones de carne, pescado o de crustáceos, moluscos o demás invertebrados acuáticos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27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Partida Sistema Armonizado 1604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Preparaciones y conservas de pescado; caviar y sus sucedáneos preparados con huevas de pescado.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0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Subpartida Sistema Armonizado 1604.14.10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Atunes, listados y bonitos (Sarda </a:t>
                      </a:r>
                      <a:r>
                        <a:rPr lang="es-EC" sz="1600" dirty="0" err="1">
                          <a:effectLst/>
                        </a:rPr>
                        <a:t>spp</a:t>
                      </a:r>
                      <a:r>
                        <a:rPr lang="es-EC" sz="1600" dirty="0">
                          <a:effectLst/>
                        </a:rPr>
                        <a:t>.)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99595" y="277875"/>
            <a:ext cx="8653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Zonas de captura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787392" y="6454040"/>
            <a:ext cx="341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indent="450215" algn="ctr">
              <a:lnSpc>
                <a:spcPct val="150000"/>
              </a:lnSpc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Nacional </a:t>
            </a: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Pesca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61" y="1471562"/>
            <a:ext cx="7159892" cy="456107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3710335"/>
              </p:ext>
            </p:extLst>
          </p:nvPr>
        </p:nvGraphicFramePr>
        <p:xfrm>
          <a:off x="-388596" y="1455448"/>
          <a:ext cx="4554196" cy="518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4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" y="274638"/>
            <a:ext cx="10160000" cy="1143000"/>
          </a:xfrm>
        </p:spPr>
        <p:txBody>
          <a:bodyPr/>
          <a:lstStyle/>
          <a:p>
            <a:r>
              <a:rPr lang="es-ES" sz="4000" dirty="0" smtClean="0"/>
              <a:t>Zonas de concentración de captura de atún según su especie</a:t>
            </a:r>
            <a:endParaRPr lang="es-ES" sz="40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596571"/>
            <a:ext cx="7039429" cy="415548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8026403" y="1161143"/>
            <a:ext cx="3222170" cy="1727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captura de la especie atún barrilete constituye el 67% de la captura total.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58" y="3286034"/>
            <a:ext cx="3536315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Capturas en aguas ecuatoriana por especie</a:t>
            </a:r>
            <a:endParaRPr lang="es-ES" dirty="0"/>
          </a:p>
        </p:txBody>
      </p:sp>
      <p:sp>
        <p:nvSpPr>
          <p:cNvPr id="9" name="6 Rectángulo"/>
          <p:cNvSpPr/>
          <p:nvPr/>
        </p:nvSpPr>
        <p:spPr>
          <a:xfrm>
            <a:off x="7654015" y="6513250"/>
            <a:ext cx="2931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Cambria" panose="02040503050406030204" pitchFamily="18" charset="0"/>
              </a:rPr>
              <a:t>Fuente: </a:t>
            </a:r>
            <a:r>
              <a:rPr lang="es-EC" sz="1200" b="1" dirty="0" smtClean="0">
                <a:latin typeface="Cambria" panose="02040503050406030204" pitchFamily="18" charset="0"/>
              </a:rPr>
              <a:t>INSTITUTO NACIONAL DE PESA</a:t>
            </a:r>
            <a:endParaRPr lang="es-ES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83793633"/>
              </p:ext>
            </p:extLst>
          </p:nvPr>
        </p:nvGraphicFramePr>
        <p:xfrm>
          <a:off x="425157" y="1925052"/>
          <a:ext cx="10515559" cy="434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74" y="242554"/>
            <a:ext cx="10160000" cy="1143000"/>
          </a:xfrm>
        </p:spPr>
        <p:txBody>
          <a:bodyPr/>
          <a:lstStyle/>
          <a:p>
            <a:r>
              <a:rPr lang="es-EC" dirty="0" smtClean="0"/>
              <a:t>Balanza comercial ecuador - </a:t>
            </a:r>
            <a:r>
              <a:rPr lang="es-EC" dirty="0" smtClean="0"/>
              <a:t>UE</a:t>
            </a:r>
            <a:endParaRPr lang="es-EC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22441227"/>
              </p:ext>
            </p:extLst>
          </p:nvPr>
        </p:nvGraphicFramePr>
        <p:xfrm>
          <a:off x="197551" y="1957139"/>
          <a:ext cx="9785985" cy="450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60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latin typeface="+mn-lt"/>
              </a:rPr>
              <a:t>Principales importadores de atún en el mundo</a:t>
            </a:r>
            <a:endParaRPr lang="es-ES" sz="4400" dirty="0">
              <a:latin typeface="+mn-lt"/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5115410" y="6441450"/>
            <a:ext cx="1697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Cambria" panose="02040503050406030204" pitchFamily="18" charset="0"/>
              </a:rPr>
              <a:t>Fuente: </a:t>
            </a:r>
            <a:r>
              <a:rPr lang="es-EC" sz="1200" dirty="0" smtClean="0">
                <a:latin typeface="Cambria" panose="02040503050406030204" pitchFamily="18" charset="0"/>
              </a:rPr>
              <a:t>Banco Central </a:t>
            </a:r>
            <a:endParaRPr lang="es-ES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78130816"/>
              </p:ext>
            </p:extLst>
          </p:nvPr>
        </p:nvGraphicFramePr>
        <p:xfrm>
          <a:off x="351923" y="1909011"/>
          <a:ext cx="10829424" cy="467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0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Principales exportadores </a:t>
            </a:r>
            <a:r>
              <a:rPr lang="es-ES" dirty="0" smtClean="0"/>
              <a:t>de </a:t>
            </a:r>
            <a:r>
              <a:rPr lang="es-ES" dirty="0" smtClean="0"/>
              <a:t>atún </a:t>
            </a:r>
            <a:r>
              <a:rPr lang="es-ES" dirty="0" smtClean="0"/>
              <a:t>al mundo</a:t>
            </a:r>
            <a:endParaRPr lang="es-ES" dirty="0"/>
          </a:p>
        </p:txBody>
      </p:sp>
      <p:pic>
        <p:nvPicPr>
          <p:cNvPr id="2058" name="Picture 10" descr="Resultado de imagen para ecuador mapa colores de band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299">
            <a:off x="9240604" y="1138260"/>
            <a:ext cx="1405899" cy="15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flores en el mu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607003" y="1232972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15%</a:t>
            </a:r>
            <a:endParaRPr lang="es-ES" b="1" dirty="0"/>
          </a:p>
        </p:txBody>
      </p:sp>
      <p:sp>
        <p:nvSpPr>
          <p:cNvPr id="22" name="6 Rectángulo"/>
          <p:cNvSpPr/>
          <p:nvPr/>
        </p:nvSpPr>
        <p:spPr>
          <a:xfrm>
            <a:off x="468407" y="6365308"/>
            <a:ext cx="1563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Cambria" panose="02040503050406030204" pitchFamily="18" charset="0"/>
              </a:rPr>
              <a:t>Fuente: </a:t>
            </a:r>
            <a:r>
              <a:rPr lang="es-EC" sz="1200" dirty="0" smtClean="0">
                <a:latin typeface="Cambria" panose="02040503050406030204" pitchFamily="18" charset="0"/>
              </a:rPr>
              <a:t>TRADE MAP</a:t>
            </a:r>
            <a:endParaRPr lang="es-ES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770095435"/>
              </p:ext>
            </p:extLst>
          </p:nvPr>
        </p:nvGraphicFramePr>
        <p:xfrm>
          <a:off x="1484015" y="1602304"/>
          <a:ext cx="7633490" cy="543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1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4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Principales destinos de exportación a Ecuador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40031"/>
              </p:ext>
            </p:extLst>
          </p:nvPr>
        </p:nvGraphicFramePr>
        <p:xfrm>
          <a:off x="789573" y="1732547"/>
          <a:ext cx="5242259" cy="47548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65407"/>
                <a:gridCol w="1476852"/>
              </a:tblGrid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IMPORTADORES</a:t>
                      </a:r>
                      <a:r>
                        <a:rPr lang="es-EC" sz="16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ATUN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2016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España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205.893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Colombia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119.364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Estados Unidos de América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102.239 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Países Bajos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80.474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Italia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62.111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Argentina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57.547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Alemania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35.461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Brasil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32.879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Reino Unido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30.080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Francia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29.278 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Resto del mundo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141.019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603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896.345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6" marR="50356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AutoShape 2" descr="España, País, Europa, Bandera, Fronteras, Mapa, N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4412" y="800659"/>
            <a:ext cx="9905430" cy="2672952"/>
          </a:xfrm>
        </p:spPr>
        <p:txBody>
          <a:bodyPr>
            <a:noAutofit/>
          </a:bodyPr>
          <a:lstStyle/>
          <a:p>
            <a:pPr algn="ctr"/>
            <a:r>
              <a:rPr lang="es-EC" sz="3600" b="1" i="1" dirty="0"/>
              <a:t>BENEFICIOS E INFLUENCIA DEL ACUERDO MULTIPARTES ECUADOR CON LA UNIÓN EUROPEA EN EL SECTOR PESQUERO: CASO </a:t>
            </a:r>
            <a:r>
              <a:rPr lang="es-EC" sz="3600" b="1" i="1" dirty="0" smtClean="0"/>
              <a:t>ATÚN</a:t>
            </a:r>
            <a:endParaRPr lang="es-EC" sz="36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5492" y="4504300"/>
            <a:ext cx="6617624" cy="7895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 smtClean="0"/>
              <a:t>Stephanie C. Simbaña Cóndor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21972" y="474251"/>
            <a:ext cx="81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Tema: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442480" y="387864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Autora: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18502" y="5551129"/>
            <a:ext cx="5783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es-EC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2000" cap="all" spc="200" dirty="0">
                <a:solidFill>
                  <a:schemeClr val="tx2"/>
                </a:solidFill>
                <a:latin typeface="+mj-lt"/>
              </a:rPr>
              <a:t>ING. </a:t>
            </a:r>
            <a:r>
              <a:rPr lang="es-EC" sz="2000" cap="all" spc="200" dirty="0" smtClean="0">
                <a:solidFill>
                  <a:schemeClr val="tx2"/>
                </a:solidFill>
                <a:latin typeface="+mj-lt"/>
              </a:rPr>
              <a:t>RAMIRO LEGARDA </a:t>
            </a:r>
            <a:r>
              <a:rPr lang="es-EC" sz="2000" cap="all" spc="200" dirty="0" err="1" smtClean="0">
                <a:solidFill>
                  <a:schemeClr val="tx2"/>
                </a:solidFill>
                <a:latin typeface="+mj-lt"/>
              </a:rPr>
              <a:t>mib</a:t>
            </a:r>
            <a:r>
              <a:rPr lang="es-EC" sz="2000" cap="all" spc="200" dirty="0" smtClean="0">
                <a:solidFill>
                  <a:schemeClr val="tx2"/>
                </a:solidFill>
                <a:latin typeface="+mj-lt"/>
              </a:rPr>
              <a:t>.</a:t>
            </a:r>
            <a:endParaRPr lang="es-EC" sz="2000" cap="all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774" y="627765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Marzo, 2018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n para acuerdo multip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10" y="3581737"/>
            <a:ext cx="3539734" cy="19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Principales </a:t>
            </a:r>
            <a:r>
              <a:rPr lang="es-ES" dirty="0" smtClean="0"/>
              <a:t>productos de exportaciones </a:t>
            </a:r>
            <a:r>
              <a:rPr lang="es-ES" dirty="0"/>
              <a:t>de Ecuador a Unión Europea por sector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00283" y="4370193"/>
            <a:ext cx="32741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El valor FOB exportado en el 2016 es de 256.840,00 de atún en conservas desde Ecuador hacia el bloque europeo.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2173146" y="6462160"/>
            <a:ext cx="1570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Cambria" panose="02040503050406030204" pitchFamily="18" charset="0"/>
              </a:rPr>
              <a:t>Fuente: </a:t>
            </a:r>
            <a:r>
              <a:rPr lang="es-EC" sz="1200" b="1" dirty="0" smtClean="0">
                <a:latin typeface="Cambria" panose="02040503050406030204" pitchFamily="18" charset="0"/>
              </a:rPr>
              <a:t>TRADEMAP</a:t>
            </a:r>
            <a:endParaRPr lang="es-ES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65390"/>
              </p:ext>
            </p:extLst>
          </p:nvPr>
        </p:nvGraphicFramePr>
        <p:xfrm>
          <a:off x="324543" y="1623835"/>
          <a:ext cx="6573563" cy="477062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13971"/>
                <a:gridCol w="3759200"/>
                <a:gridCol w="1600392"/>
              </a:tblGrid>
              <a:tr h="58817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Código del producto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Descripción del producto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 en 2016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</a:tr>
              <a:tr h="588178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'03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Pescados y crustáceos, moluscos y demás invertebrados acuáticos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256.840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  <a:tr h="88226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Preparaciones de carne, pescado o de crustáceos, moluscos o demás invertebrados acuáticos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205.897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  <a:tr h="5614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'06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Plantas vivas y productos de la floricultura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20.090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  <a:tr h="88226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Grasas y aceites animales o vegetales; productos de su desdoblamiento; grasas alimenticias ...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17.906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  <a:tr h="5614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Cacao y sus preparaciones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10.890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  <a:tr h="59385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'20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Preparaciones de hortalizas, de frutas u otros frutos o demás partes de plantas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6.891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52" marR="54552" marT="0" marB="0" anchor="ctr"/>
                </a:tc>
              </a:tr>
            </a:tbl>
          </a:graphicData>
        </a:graphic>
      </p:graphicFrame>
      <p:pic>
        <p:nvPicPr>
          <p:cNvPr id="1026" name="Picture 2" descr="Los exportadores de atún de Manabí reciben desde ayer la devolución de tres por ciento del incentivo Drawback.  An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00" y="1865381"/>
            <a:ext cx="2950482" cy="190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Especies de captura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8358923" y="2543044"/>
            <a:ext cx="3399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i="1" dirty="0" smtClean="0"/>
              <a:t>Aleta amarilla </a:t>
            </a:r>
          </a:p>
          <a:p>
            <a:endParaRPr lang="es-EC" sz="3200" i="1" dirty="0"/>
          </a:p>
          <a:p>
            <a:r>
              <a:rPr lang="es-EC" sz="3200" i="1" dirty="0" smtClean="0"/>
              <a:t>Patudo  ojo grande </a:t>
            </a:r>
          </a:p>
          <a:p>
            <a:endParaRPr lang="es-EC" sz="3200" i="1" dirty="0"/>
          </a:p>
          <a:p>
            <a:r>
              <a:rPr lang="es-EC" sz="3200" i="1" dirty="0" smtClean="0"/>
              <a:t>Barrilete</a:t>
            </a:r>
            <a:endParaRPr lang="es-EC" sz="3200" i="1" dirty="0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28367"/>
          <a:stretch/>
        </p:blipFill>
        <p:spPr bwMode="auto">
          <a:xfrm>
            <a:off x="374168" y="1684421"/>
            <a:ext cx="7646888" cy="4491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55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Proyección exportación de </a:t>
            </a:r>
            <a:r>
              <a:rPr lang="es-ES" dirty="0" err="1"/>
              <a:t>Atun</a:t>
            </a:r>
            <a:r>
              <a:rPr lang="es-ES" dirty="0"/>
              <a:t> a UE</a:t>
            </a:r>
            <a:endParaRPr lang="es-EC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19757169"/>
              </p:ext>
            </p:extLst>
          </p:nvPr>
        </p:nvGraphicFramePr>
        <p:xfrm>
          <a:off x="609600" y="1701393"/>
          <a:ext cx="9464842" cy="451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7555" y="6420790"/>
            <a:ext cx="5528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* Datos  históricos del Banco Central del  Ecuador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50680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156065"/>
            <a:ext cx="4937760" cy="7362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2800" dirty="0" smtClean="0"/>
              <a:t>RESULTADOS</a:t>
            </a:r>
            <a:endParaRPr lang="es-EC" sz="2800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2041897"/>
              </p:ext>
            </p:extLst>
          </p:nvPr>
        </p:nvGraphicFramePr>
        <p:xfrm>
          <a:off x="177681" y="2046514"/>
          <a:ext cx="5860261" cy="419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009794" y="1156065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COMENTARIOS</a:t>
            </a:r>
            <a:endParaRPr lang="es-EC" sz="28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2691216"/>
              </p:ext>
            </p:extLst>
          </p:nvPr>
        </p:nvGraphicFramePr>
        <p:xfrm>
          <a:off x="5249793" y="2200061"/>
          <a:ext cx="5149703" cy="393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59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7DA2B3-EE26-4A7D-B46C-F43B51F8D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A4AC64-A9BB-4FB6-9A11-A44D8D03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3C402E-4F2F-4412-B5F1-F4125E87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56B3B7-1CD6-432B-A267-75551C00D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AF2E9F-874C-4DD1-AF98-0D8D90C07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E6739F-4905-41BE-84BC-AC67AF4FA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Graphic spid="11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952297" y="620866"/>
            <a:ext cx="4781588" cy="728542"/>
          </a:xfrm>
        </p:spPr>
        <p:txBody>
          <a:bodyPr>
            <a:normAutofit/>
          </a:bodyPr>
          <a:lstStyle/>
          <a:p>
            <a:pPr algn="ctr"/>
            <a:r>
              <a:rPr lang="es-ES" sz="3200" spc="-50" dirty="0" smtClean="0">
                <a:solidFill>
                  <a:schemeClr val="tx1"/>
                </a:solidFill>
              </a:rPr>
              <a:t>RESULTADOS</a:t>
            </a:r>
            <a:endParaRPr lang="es-EC" sz="3200" dirty="0">
              <a:solidFill>
                <a:schemeClr val="tx1"/>
              </a:solidFill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370119"/>
              </p:ext>
            </p:extLst>
          </p:nvPr>
        </p:nvGraphicFramePr>
        <p:xfrm>
          <a:off x="452438" y="1730542"/>
          <a:ext cx="5989889" cy="430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625553" y="179604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solidFill>
                  <a:schemeClr val="tx1"/>
                </a:solidFill>
              </a:rPr>
              <a:t>CAOMETARIOS</a:t>
            </a:r>
            <a:endParaRPr lang="es-EC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7727955"/>
              </p:ext>
            </p:extLst>
          </p:nvPr>
        </p:nvGraphicFramePr>
        <p:xfrm>
          <a:off x="6765252" y="1319699"/>
          <a:ext cx="5137017" cy="417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2" descr="Resultado de imagen para proecuador flore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FEA690-2A68-4C83-9997-7FFF0B48D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AAC15F-6A0D-451D-89AA-9FCB4DC71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C9D9BF-31FC-4938-8D20-EAC5066A7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54753B-9EC1-469B-81A0-90D409186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8BBA8F-F883-4375-84FE-59343855C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004B35-5877-48DE-B681-81FFAAE5A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EEAE4-66A4-4D48-B8E2-B293E81A9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10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19" name="5 Rectángulo redondeado"/>
          <p:cNvSpPr/>
          <p:nvPr/>
        </p:nvSpPr>
        <p:spPr>
          <a:xfrm>
            <a:off x="3530782" y="3185520"/>
            <a:ext cx="3951842" cy="15166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Influencia del </a:t>
            </a:r>
            <a:r>
              <a:rPr lang="es-ES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Acuerdo Multipartes otorgado </a:t>
            </a:r>
            <a:r>
              <a:rPr lang="es-E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 la Unión Europea en el sector </a:t>
            </a:r>
            <a:r>
              <a:rPr lang="es-ES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pesquero y acuícola ecuatoriano</a:t>
            </a:r>
            <a:r>
              <a:rPr lang="es-E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9 Rectángulo redondeado"/>
          <p:cNvSpPr/>
          <p:nvPr/>
        </p:nvSpPr>
        <p:spPr>
          <a:xfrm>
            <a:off x="3940935" y="5218779"/>
            <a:ext cx="2717442" cy="9724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87313" algn="ctr">
              <a:lnSpc>
                <a:spcPct val="115000"/>
              </a:lnSpc>
              <a:spcAft>
                <a:spcPts val="0"/>
              </a:spcAft>
            </a:pPr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Eliminación de obstáculos no arancelarios al comercio  internacional</a:t>
            </a:r>
          </a:p>
        </p:txBody>
      </p:sp>
      <p:sp>
        <p:nvSpPr>
          <p:cNvPr id="24" name="10 Rectángulo redondeado"/>
          <p:cNvSpPr/>
          <p:nvPr/>
        </p:nvSpPr>
        <p:spPr>
          <a:xfrm>
            <a:off x="1132312" y="5177529"/>
            <a:ext cx="2398470" cy="1013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Reducción de porcentaje arancelaria</a:t>
            </a:r>
          </a:p>
        </p:txBody>
      </p:sp>
      <p:sp>
        <p:nvSpPr>
          <p:cNvPr id="25" name="11 Rectángulo redondeado"/>
          <p:cNvSpPr/>
          <p:nvPr/>
        </p:nvSpPr>
        <p:spPr>
          <a:xfrm>
            <a:off x="6905889" y="5170563"/>
            <a:ext cx="2727508" cy="10206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Incentivo hacia el crecimiento y diversificación de las exportaciones</a:t>
            </a:r>
          </a:p>
        </p:txBody>
      </p:sp>
      <p:cxnSp>
        <p:nvCxnSpPr>
          <p:cNvPr id="26" name="13 Conector recto de flecha"/>
          <p:cNvCxnSpPr/>
          <p:nvPr/>
        </p:nvCxnSpPr>
        <p:spPr>
          <a:xfrm flipH="1" flipV="1">
            <a:off x="3010326" y="2717412"/>
            <a:ext cx="1902397" cy="409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15 Conector recto de flecha"/>
          <p:cNvCxnSpPr/>
          <p:nvPr/>
        </p:nvCxnSpPr>
        <p:spPr>
          <a:xfrm flipV="1">
            <a:off x="5612876" y="2800858"/>
            <a:ext cx="1" cy="31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17 Conector recto de flecha"/>
          <p:cNvCxnSpPr/>
          <p:nvPr/>
        </p:nvCxnSpPr>
        <p:spPr>
          <a:xfrm flipV="1">
            <a:off x="6212566" y="2697422"/>
            <a:ext cx="1914793" cy="416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" name="10 Rectángulo redondeado"/>
          <p:cNvSpPr/>
          <p:nvPr/>
        </p:nvSpPr>
        <p:spPr>
          <a:xfrm>
            <a:off x="971810" y="1615379"/>
            <a:ext cx="2400444" cy="1053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Eliminación del sistema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5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de Preferencias Arancelarias</a:t>
            </a:r>
            <a:endParaRPr lang="es-EC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333167" y="1615379"/>
            <a:ext cx="2569901" cy="1053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Diversificación de la oferta exportable con bienes y productos no tradicionales</a:t>
            </a: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10 Rectángulo redondeado"/>
          <p:cNvSpPr/>
          <p:nvPr/>
        </p:nvSpPr>
        <p:spPr>
          <a:xfrm>
            <a:off x="7357559" y="1613231"/>
            <a:ext cx="2569901" cy="10535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Incremento de países competidores</a:t>
            </a:r>
            <a:endParaRPr lang="es-EC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13 Conector recto de flecha"/>
          <p:cNvCxnSpPr/>
          <p:nvPr/>
        </p:nvCxnSpPr>
        <p:spPr>
          <a:xfrm flipH="1">
            <a:off x="3219717" y="4798526"/>
            <a:ext cx="1845407" cy="262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15 Conector recto de flecha"/>
          <p:cNvCxnSpPr/>
          <p:nvPr/>
        </p:nvCxnSpPr>
        <p:spPr>
          <a:xfrm>
            <a:off x="5765276" y="4792548"/>
            <a:ext cx="4458" cy="384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17 Conector recto de flecha"/>
          <p:cNvCxnSpPr/>
          <p:nvPr/>
        </p:nvCxnSpPr>
        <p:spPr>
          <a:xfrm>
            <a:off x="6364966" y="4785580"/>
            <a:ext cx="1762392" cy="211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973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842" y="505499"/>
            <a:ext cx="10160000" cy="1143000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6130344" y="2277406"/>
            <a:ext cx="46134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s-EC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Analizar los beneficios e influencia del Acuerdo Multipartes Ecuador con la Unión Europea en el sector pesquero: Caso Atún</a:t>
            </a:r>
            <a:endParaRPr lang="es-EC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plicación del Acuerdo Comercial Multipartes entre el Ecuador y la Unión Europea en el ECUA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2" y="2277406"/>
            <a:ext cx="4451267" cy="29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490" y="244402"/>
            <a:ext cx="10807689" cy="1450757"/>
          </a:xfrm>
        </p:spPr>
        <p:txBody>
          <a:bodyPr/>
          <a:lstStyle/>
          <a:p>
            <a:r>
              <a:rPr lang="es-EC" sz="4000" dirty="0" smtClean="0"/>
              <a:t>Protocolo de adhesión entre la UE por una parte y Colombia y Perú, y Ecuador por otra.</a:t>
            </a:r>
            <a:endParaRPr lang="es-EC" sz="40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52047011"/>
              </p:ext>
            </p:extLst>
          </p:nvPr>
        </p:nvGraphicFramePr>
        <p:xfrm>
          <a:off x="155575" y="1892967"/>
          <a:ext cx="7592567" cy="473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rma libre 4"/>
          <p:cNvSpPr/>
          <p:nvPr/>
        </p:nvSpPr>
        <p:spPr>
          <a:xfrm>
            <a:off x="7892520" y="1779223"/>
            <a:ext cx="3112363" cy="484616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1" tIns="769620" rIns="114300" bIns="769621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 smtClean="0"/>
              <a:t>2013</a:t>
            </a:r>
            <a:endParaRPr lang="es-ES" sz="24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kern="1200" dirty="0" smtClean="0"/>
              <a:t>Se comienzan los nuevos diálogos sobre la posible reanudación del Acuerdo.</a:t>
            </a: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kern="1200" dirty="0" smtClean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dirty="0" smtClean="0"/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2014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kern="1200" dirty="0" smtClean="0"/>
              <a:t>Del 13 al 17 de enero Comienzan las rondas de negociaciones.</a:t>
            </a:r>
            <a:endParaRPr lang="es-ES" kern="1200" dirty="0"/>
          </a:p>
        </p:txBody>
      </p:sp>
      <p:sp>
        <p:nvSpPr>
          <p:cNvPr id="3" name="AutoShape 2" descr="Resultado de imagen para primera conferencia de las naciones unidas sobre comercio y desarro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1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19C98-6E5F-4677-A782-6EE74CC3F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506AD-02AF-4F17-83DC-0F34120E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37EF0-9666-4802-B0FE-51C961540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EE546-4D5A-4489-8725-675542AE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8460F-46A5-4D5C-A4D8-DDBC79FCE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EF1D45-8151-41FB-BF27-3C653B9B6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469C0-B05C-4DD8-A205-47D0E8DB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RONDAS DE NEGOCIACION CON LA UE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60723243"/>
              </p:ext>
            </p:extLst>
          </p:nvPr>
        </p:nvGraphicFramePr>
        <p:xfrm>
          <a:off x="173287" y="1417638"/>
          <a:ext cx="3278251" cy="400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68111061"/>
              </p:ext>
            </p:extLst>
          </p:nvPr>
        </p:nvGraphicFramePr>
        <p:xfrm>
          <a:off x="4134118" y="1417638"/>
          <a:ext cx="7084343" cy="400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dondear rectángulo de esquina sencilla"/>
          <p:cNvSpPr/>
          <p:nvPr/>
        </p:nvSpPr>
        <p:spPr>
          <a:xfrm>
            <a:off x="865135" y="5601065"/>
            <a:ext cx="8550284" cy="92333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Cambria" panose="02040503050406030204" pitchFamily="18" charset="0"/>
              </a:rPr>
              <a:t>Concede un </a:t>
            </a:r>
            <a:r>
              <a:rPr lang="es-EC" dirty="0">
                <a:latin typeface="Cambria" panose="02040503050406030204" pitchFamily="18" charset="0"/>
              </a:rPr>
              <a:t>acceso libre </a:t>
            </a:r>
            <a:r>
              <a:rPr lang="es-EC" dirty="0" smtClean="0">
                <a:latin typeface="Cambria" panose="02040503050406030204" pitchFamily="18" charset="0"/>
              </a:rPr>
              <a:t>acceso al mercado con liberación de arancel a por lo menos 2565 partidas </a:t>
            </a:r>
            <a:r>
              <a:rPr lang="es-EC" dirty="0">
                <a:latin typeface="Cambria" panose="02040503050406030204" pitchFamily="18" charset="0"/>
              </a:rPr>
              <a:t>del sistema </a:t>
            </a:r>
            <a:r>
              <a:rPr lang="es-EC" dirty="0" smtClean="0">
                <a:latin typeface="Cambria" panose="02040503050406030204" pitchFamily="18" charset="0"/>
              </a:rPr>
              <a:t>armonizado al mercado europeo, proponiendo ventajas a países considerados </a:t>
            </a:r>
            <a:r>
              <a:rPr lang="es-EC" dirty="0">
                <a:latin typeface="Cambria" panose="02040503050406030204" pitchFamily="18" charset="0"/>
              </a:rPr>
              <a:t>menos </a:t>
            </a:r>
            <a:r>
              <a:rPr lang="es-EC" dirty="0" smtClean="0">
                <a:latin typeface="Cambria" panose="02040503050406030204" pitchFamily="18" charset="0"/>
              </a:rPr>
              <a:t>desarrollados.</a:t>
            </a:r>
            <a:endParaRPr lang="es-E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74027-EC5A-4336-B6B8-3AE1B2A4F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CC4FF1-3A36-4055-A467-CD4381AA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F5BA8D-39DB-4679-B6C7-FAECF4A4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BF5BA8D-39DB-4679-B6C7-FAECF4A4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790D2C-EC86-468D-876E-5A6CDA3A2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8790D2C-EC86-468D-876E-5A6CDA3A2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40BE71-90C5-4444-B5B8-08B8487D0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A40BE71-90C5-4444-B5B8-08B8487D0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039D12-5054-4275-AAD9-CDC59184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5039D12-5054-4275-AAD9-CDC591848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710DA7-7569-4D5B-80CA-507D0BA54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F710DA7-7569-4D5B-80CA-507D0BA54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E132C9-DCF6-4543-8764-7CF182D90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EE132C9-DCF6-4543-8764-7CF182D90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278D95-373B-425B-8F73-98948A83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7278D95-373B-425B-8F73-98948A830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C6392A-A9C2-4BFE-A7B4-7FCA1865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7DC6392A-A9C2-4BFE-A7B4-7FCA1865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5B85D-0C0F-40F6-A06C-4C23A988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5C65B85D-0C0F-40F6-A06C-4C23A988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6B2B1F-CA81-47B0-848E-E579A979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026B2B1F-CA81-47B0-848E-E579A979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05C2F6-2447-40D6-8999-88A07AF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7005C2F6-2447-40D6-8999-88A07AF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868F76-6C51-4A07-8775-AB128189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7868F76-6C51-4A07-8775-AB128189B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8A8315-C06E-4964-9E87-13268F464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828A8315-C06E-4964-9E87-13268F464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15FEE9-60AF-49A4-B047-E4F25D0B1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E715FEE9-60AF-49A4-B047-E4F25D0B1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EC3E2A-277C-41EB-9DDB-0FB9859E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B5EC3E2A-277C-41EB-9DDB-0FB9859EE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BFB893-0228-4C7C-81D8-3E85DCD80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43BFB893-0228-4C7C-81D8-3E85DCD80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9BBC59-7939-463A-AD98-41F7D74A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BE9BBC59-7939-463A-AD98-41F7D74A2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6" grpId="0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Estructura del </a:t>
            </a:r>
            <a:r>
              <a:rPr lang="es-ES" dirty="0" smtClean="0"/>
              <a:t>Acuerdo Multipartes</a:t>
            </a:r>
            <a:endParaRPr lang="es-ES" dirty="0"/>
          </a:p>
        </p:txBody>
      </p:sp>
      <p:pic>
        <p:nvPicPr>
          <p:cNvPr id="2050" name="Picture 2" descr="Resultado de imagen para sistema generalizado de prefer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2287425"/>
            <a:ext cx="4034971" cy="267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/>
          </p:nvPr>
        </p:nvGraphicFramePr>
        <p:xfrm>
          <a:off x="3033485" y="1417638"/>
          <a:ext cx="8548891" cy="470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1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000" dirty="0"/>
              <a:t>Exportaciones No Petroleras por producto totales participación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81875" y="6152857"/>
            <a:ext cx="1928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Fuente: </a:t>
            </a:r>
            <a:r>
              <a:rPr lang="es-EC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Banco Central</a:t>
            </a:r>
            <a:endParaRPr lang="es-EC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5824799"/>
              </p:ext>
            </p:extLst>
          </p:nvPr>
        </p:nvGraphicFramePr>
        <p:xfrm>
          <a:off x="-953036" y="1604211"/>
          <a:ext cx="13754636" cy="503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9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553693937"/>
              </p:ext>
            </p:extLst>
          </p:nvPr>
        </p:nvGraphicFramePr>
        <p:xfrm>
          <a:off x="449178" y="1556084"/>
          <a:ext cx="10812379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Producto Interno  Bruto 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705852" y="3087357"/>
            <a:ext cx="298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PIB VALORES CONSTANTES</a:t>
            </a:r>
            <a:endParaRPr lang="es-EC" sz="1400" b="1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9328483" y="3239757"/>
            <a:ext cx="298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PIB VALORES CONSTANTES</a:t>
            </a:r>
            <a:endParaRPr lang="es-EC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8068466" y="6280481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Fuente: Banco Central del Ecuador</a:t>
            </a:r>
            <a:endParaRPr lang="es-EC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4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IOS EPC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1100</Words>
  <Application>Microsoft Office PowerPoint</Application>
  <PresentationFormat>Panorámica</PresentationFormat>
  <Paragraphs>210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helvetica</vt:lpstr>
      <vt:lpstr>Times New Roman</vt:lpstr>
      <vt:lpstr>Adyacencia</vt:lpstr>
      <vt:lpstr>Presentación de PowerPoint</vt:lpstr>
      <vt:lpstr>BENEFICIOS E INFLUENCIA DEL ACUERDO MULTIPARTES ECUADOR CON LA UNIÓN EUROPEA EN EL SECTOR PESQUERO: CASO ATÚN</vt:lpstr>
      <vt:lpstr>Planteamiento del problema</vt:lpstr>
      <vt:lpstr>Objetivo General</vt:lpstr>
      <vt:lpstr>Protocolo de adhesión entre la UE por una parte y Colombia y Perú, y Ecuador por otra.</vt:lpstr>
      <vt:lpstr>RONDAS DE NEGOCIACION CON LA UE</vt:lpstr>
      <vt:lpstr>Estructura del Acuerdo Multipartes</vt:lpstr>
      <vt:lpstr>Exportaciones No Petroleras por producto totales participación </vt:lpstr>
      <vt:lpstr>Producto Interno  Bruto </vt:lpstr>
      <vt:lpstr>Balanza Comercial Nacional </vt:lpstr>
      <vt:lpstr>Sector pesquero y acuícola</vt:lpstr>
      <vt:lpstr>Información del atún según el Sistema Armonizado</vt:lpstr>
      <vt:lpstr>Presentación de PowerPoint</vt:lpstr>
      <vt:lpstr>Zonas de concentración de captura de atún según su especie</vt:lpstr>
      <vt:lpstr>Capturas en aguas ecuatoriana por especie</vt:lpstr>
      <vt:lpstr>Balanza comercial ecuador - UE</vt:lpstr>
      <vt:lpstr>Principales importadores de atún en el mundo</vt:lpstr>
      <vt:lpstr>Principales exportadores de atún al mundo</vt:lpstr>
      <vt:lpstr>Principales destinos de exportación a Ecuador</vt:lpstr>
      <vt:lpstr>Principales productos de exportaciones de Ecuador a Unión Europea por sector</vt:lpstr>
      <vt:lpstr>Especies de captura</vt:lpstr>
      <vt:lpstr>Proyección exportación de Atun a UE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Guizado</dc:creator>
  <cp:lastModifiedBy>CAROLINA</cp:lastModifiedBy>
  <cp:revision>158</cp:revision>
  <dcterms:created xsi:type="dcterms:W3CDTF">2016-09-15T02:00:36Z</dcterms:created>
  <dcterms:modified xsi:type="dcterms:W3CDTF">2018-03-09T22:56:45Z</dcterms:modified>
</cp:coreProperties>
</file>