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diagrams/colors14.xml" ContentType="application/vnd.openxmlformats-officedocument.drawingml.diagramColors+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3.xml" ContentType="application/vnd.openxmlformats-officedocument.presentationml.notesSlide+xml"/>
  <Override PartName="/ppt/diagrams/colors1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Default Extension="emf" ContentType="image/x-emf"/>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Default Extension="vml" ContentType="application/vnd.openxmlformats-officedocument.vmlDrawing"/>
  <Override PartName="/ppt/diagrams/quickStyle12.xml" ContentType="application/vnd.openxmlformats-officedocument.drawingml.diagramStyle+xml"/>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notesSlides/notesSlide4.xml" ContentType="application/vnd.openxmlformats-officedocument.presentationml.notesSlide+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47" r:id="rId3"/>
    <p:sldId id="348" r:id="rId4"/>
    <p:sldId id="350" r:id="rId5"/>
    <p:sldId id="361" r:id="rId6"/>
    <p:sldId id="363" r:id="rId7"/>
    <p:sldId id="351" r:id="rId8"/>
    <p:sldId id="362" r:id="rId9"/>
    <p:sldId id="396" r:id="rId10"/>
    <p:sldId id="397" r:id="rId11"/>
    <p:sldId id="364" r:id="rId12"/>
    <p:sldId id="357" r:id="rId13"/>
    <p:sldId id="402" r:id="rId14"/>
    <p:sldId id="403" r:id="rId15"/>
    <p:sldId id="383" r:id="rId16"/>
    <p:sldId id="384" r:id="rId17"/>
    <p:sldId id="382" r:id="rId18"/>
    <p:sldId id="390" r:id="rId19"/>
    <p:sldId id="359" r:id="rId20"/>
    <p:sldId id="360" r:id="rId21"/>
    <p:sldId id="389" r:id="rId22"/>
    <p:sldId id="392" r:id="rId23"/>
    <p:sldId id="394" r:id="rId24"/>
    <p:sldId id="395" r:id="rId25"/>
    <p:sldId id="365" r:id="rId26"/>
    <p:sldId id="368" r:id="rId27"/>
    <p:sldId id="370" r:id="rId28"/>
    <p:sldId id="385" r:id="rId29"/>
    <p:sldId id="400" r:id="rId30"/>
    <p:sldId id="401" r:id="rId31"/>
    <p:sldId id="398" r:id="rId32"/>
    <p:sldId id="399" r:id="rId33"/>
    <p:sldId id="386" r:id="rId34"/>
    <p:sldId id="393" r:id="rId35"/>
  </p:sldIdLst>
  <p:sldSz cx="9144000" cy="6858000" type="screen4x3"/>
  <p:notesSz cx="7023100" cy="93091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069"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EEEEE"/>
    <a:srgbClr val="D1D1D1"/>
    <a:srgbClr val="005CB8"/>
    <a:srgbClr val="03080D"/>
    <a:srgbClr val="00246C"/>
    <a:srgbClr val="152B47"/>
    <a:srgbClr val="DDEBF7"/>
    <a:srgbClr val="EAEAC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434" autoAdjust="0"/>
  </p:normalViewPr>
  <p:slideViewPr>
    <p:cSldViewPr>
      <p:cViewPr varScale="1">
        <p:scale>
          <a:sx n="69" d="100"/>
          <a:sy n="69" d="100"/>
        </p:scale>
        <p:origin x="-1332" y="-108"/>
      </p:cViewPr>
      <p:guideLst>
        <p:guide orient="horz" pos="2069"/>
        <p:guide pos="288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_rels/data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diagrams/_rels/data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jpeg"/><Relationship Id="rId1" Type="http://schemas.openxmlformats.org/officeDocument/2006/relationships/image" Target="../media/image25.jpeg"/><Relationship Id="rId4" Type="http://schemas.openxmlformats.org/officeDocument/2006/relationships/image" Target="../media/image27.jpeg"/></Relationships>
</file>

<file path=ppt/diagrams/_rels/data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1.jpeg"/><Relationship Id="rId4" Type="http://schemas.openxmlformats.org/officeDocument/2006/relationships/image" Target="../media/image30.jpeg"/></Relationships>
</file>

<file path=ppt/diagrams/_rels/data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image" Target="../media/image21.jpeg"/><Relationship Id="rId4" Type="http://schemas.openxmlformats.org/officeDocument/2006/relationships/image" Target="../media/image4.jpeg"/></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5979FF-6DBB-4C93-AC6E-35798647E10B}" type="doc">
      <dgm:prSet loTypeId="urn:microsoft.com/office/officeart/2005/8/layout/vList3" loCatId="list" qsTypeId="urn:microsoft.com/office/officeart/2005/8/quickstyle/3d1" qsCatId="3D" csTypeId="urn:microsoft.com/office/officeart/2005/8/colors/colorful1" csCatId="colorful" phldr="1"/>
      <dgm:spPr/>
    </dgm:pt>
    <dgm:pt modelId="{F35EF79E-0600-4BA1-B153-7CA96B06C976}">
      <dgm:prSet phldrT="[Texto]"/>
      <dgm:spPr/>
      <dgm:t>
        <a:bodyPr/>
        <a:lstStyle/>
        <a:p>
          <a:r>
            <a:rPr lang="es-EC" dirty="0" smtClean="0"/>
            <a:t>Introducción</a:t>
          </a:r>
          <a:endParaRPr lang="es-ES" dirty="0"/>
        </a:p>
      </dgm:t>
    </dgm:pt>
    <dgm:pt modelId="{A7F2C3CB-6184-416E-A312-45858AFF1A8E}" type="parTrans" cxnId="{0DE2417E-2136-4B9A-B364-DB6EC5ED4A3C}">
      <dgm:prSet/>
      <dgm:spPr/>
      <dgm:t>
        <a:bodyPr/>
        <a:lstStyle/>
        <a:p>
          <a:endParaRPr lang="es-ES"/>
        </a:p>
      </dgm:t>
    </dgm:pt>
    <dgm:pt modelId="{DB417F31-160C-4229-BE96-46DE4978BE8B}" type="sibTrans" cxnId="{0DE2417E-2136-4B9A-B364-DB6EC5ED4A3C}">
      <dgm:prSet/>
      <dgm:spPr/>
      <dgm:t>
        <a:bodyPr/>
        <a:lstStyle/>
        <a:p>
          <a:endParaRPr lang="es-ES"/>
        </a:p>
      </dgm:t>
    </dgm:pt>
    <dgm:pt modelId="{6E08EF5A-CAD8-4B80-8C87-1519A7C56566}">
      <dgm:prSet phldrT="[Texto]"/>
      <dgm:spPr/>
      <dgm:t>
        <a:bodyPr/>
        <a:lstStyle/>
        <a:p>
          <a:r>
            <a:rPr lang="es-EC" dirty="0" smtClean="0"/>
            <a:t>Objetivos</a:t>
          </a:r>
          <a:endParaRPr lang="es-ES" dirty="0"/>
        </a:p>
      </dgm:t>
    </dgm:pt>
    <dgm:pt modelId="{4D14B070-91D6-4135-82AF-AD0EAFCC2CF8}" type="parTrans" cxnId="{14EE00DF-371F-44CE-8460-B6FE2E1EDE4B}">
      <dgm:prSet/>
      <dgm:spPr/>
      <dgm:t>
        <a:bodyPr/>
        <a:lstStyle/>
        <a:p>
          <a:endParaRPr lang="es-ES"/>
        </a:p>
      </dgm:t>
    </dgm:pt>
    <dgm:pt modelId="{E07AF6E4-4A06-4B13-8519-6B915EF1DDC6}" type="sibTrans" cxnId="{14EE00DF-371F-44CE-8460-B6FE2E1EDE4B}">
      <dgm:prSet/>
      <dgm:spPr/>
      <dgm:t>
        <a:bodyPr/>
        <a:lstStyle/>
        <a:p>
          <a:endParaRPr lang="es-ES"/>
        </a:p>
      </dgm:t>
    </dgm:pt>
    <dgm:pt modelId="{215E021A-DAEE-45CD-A350-3A0B31207F37}">
      <dgm:prSet phldrT="[Texto]"/>
      <dgm:spPr/>
      <dgm:t>
        <a:bodyPr/>
        <a:lstStyle/>
        <a:p>
          <a:r>
            <a:rPr lang="es-EC" dirty="0" smtClean="0"/>
            <a:t>Justificación</a:t>
          </a:r>
          <a:endParaRPr lang="es-ES" dirty="0"/>
        </a:p>
      </dgm:t>
    </dgm:pt>
    <dgm:pt modelId="{B5EBECD1-1891-4B48-A0E9-1EE5C84CD1FD}" type="parTrans" cxnId="{998E0FB4-6EF4-49A9-9403-9F1A9BD72F59}">
      <dgm:prSet/>
      <dgm:spPr/>
      <dgm:t>
        <a:bodyPr/>
        <a:lstStyle/>
        <a:p>
          <a:endParaRPr lang="es-ES"/>
        </a:p>
      </dgm:t>
    </dgm:pt>
    <dgm:pt modelId="{70171A42-344B-46FD-9EB7-6D90DAE3C0C4}" type="sibTrans" cxnId="{998E0FB4-6EF4-49A9-9403-9F1A9BD72F59}">
      <dgm:prSet/>
      <dgm:spPr/>
      <dgm:t>
        <a:bodyPr/>
        <a:lstStyle/>
        <a:p>
          <a:endParaRPr lang="es-ES"/>
        </a:p>
      </dgm:t>
    </dgm:pt>
    <dgm:pt modelId="{D7C7E951-2974-433F-BAB3-A40E9CB5F53A}">
      <dgm:prSet phldrT="[Texto]"/>
      <dgm:spPr/>
      <dgm:t>
        <a:bodyPr/>
        <a:lstStyle/>
        <a:p>
          <a:r>
            <a:rPr lang="es-EC" dirty="0" smtClean="0"/>
            <a:t>Planeamiento del Problema</a:t>
          </a:r>
          <a:endParaRPr lang="es-ES" dirty="0"/>
        </a:p>
      </dgm:t>
    </dgm:pt>
    <dgm:pt modelId="{B896E8AD-8487-4897-8F36-DECF0A3C394F}" type="parTrans" cxnId="{B246298D-856B-4D62-843B-3B59203E40A2}">
      <dgm:prSet/>
      <dgm:spPr/>
      <dgm:t>
        <a:bodyPr/>
        <a:lstStyle/>
        <a:p>
          <a:endParaRPr lang="es-ES"/>
        </a:p>
      </dgm:t>
    </dgm:pt>
    <dgm:pt modelId="{33588A6B-E7AC-4DC5-8DFD-EE2AF336B9EF}" type="sibTrans" cxnId="{B246298D-856B-4D62-843B-3B59203E40A2}">
      <dgm:prSet/>
      <dgm:spPr/>
      <dgm:t>
        <a:bodyPr/>
        <a:lstStyle/>
        <a:p>
          <a:endParaRPr lang="es-ES"/>
        </a:p>
      </dgm:t>
    </dgm:pt>
    <dgm:pt modelId="{49D0264B-3476-429A-898B-ADA7F1E48C01}" type="pres">
      <dgm:prSet presAssocID="{815979FF-6DBB-4C93-AC6E-35798647E10B}" presName="linearFlow" presStyleCnt="0">
        <dgm:presLayoutVars>
          <dgm:dir/>
          <dgm:resizeHandles val="exact"/>
        </dgm:presLayoutVars>
      </dgm:prSet>
      <dgm:spPr/>
    </dgm:pt>
    <dgm:pt modelId="{9497414B-4917-472B-9EC8-6292699E9766}" type="pres">
      <dgm:prSet presAssocID="{F35EF79E-0600-4BA1-B153-7CA96B06C976}" presName="composite" presStyleCnt="0"/>
      <dgm:spPr/>
    </dgm:pt>
    <dgm:pt modelId="{7F32D9A9-D879-4E6A-B938-CF567AC50C8B}" type="pres">
      <dgm:prSet presAssocID="{F35EF79E-0600-4BA1-B153-7CA96B06C976}" presName="imgShp" presStyleLbl="fgImgPlace1" presStyleIdx="0" presStyleCnt="4"/>
      <dgm:spPr>
        <a:blipFill rotWithShape="0">
          <a:blip xmlns:r="http://schemas.openxmlformats.org/officeDocument/2006/relationships" r:embed="rId1"/>
          <a:stretch>
            <a:fillRect/>
          </a:stretch>
        </a:blipFill>
      </dgm:spPr>
    </dgm:pt>
    <dgm:pt modelId="{FA504B87-C07D-4E54-85EF-FBE1FC56AA47}" type="pres">
      <dgm:prSet presAssocID="{F35EF79E-0600-4BA1-B153-7CA96B06C976}" presName="txShp" presStyleLbl="node1" presStyleIdx="0" presStyleCnt="4">
        <dgm:presLayoutVars>
          <dgm:bulletEnabled val="1"/>
        </dgm:presLayoutVars>
      </dgm:prSet>
      <dgm:spPr/>
      <dgm:t>
        <a:bodyPr/>
        <a:lstStyle/>
        <a:p>
          <a:endParaRPr lang="es-ES"/>
        </a:p>
      </dgm:t>
    </dgm:pt>
    <dgm:pt modelId="{EA4BFF96-955A-4CE2-95E7-7E5C6C4FE85A}" type="pres">
      <dgm:prSet presAssocID="{DB417F31-160C-4229-BE96-46DE4978BE8B}" presName="spacing" presStyleCnt="0"/>
      <dgm:spPr/>
    </dgm:pt>
    <dgm:pt modelId="{D9168705-6E49-44D4-B3CF-790EC646D565}" type="pres">
      <dgm:prSet presAssocID="{D7C7E951-2974-433F-BAB3-A40E9CB5F53A}" presName="composite" presStyleCnt="0"/>
      <dgm:spPr/>
    </dgm:pt>
    <dgm:pt modelId="{B850DC69-31EF-42F9-9C5F-0037BDE45809}" type="pres">
      <dgm:prSet presAssocID="{D7C7E951-2974-433F-BAB3-A40E9CB5F53A}" presName="imgShp" presStyleLbl="fgImgPlace1" presStyleIdx="1" presStyleCnt="4"/>
      <dgm:spPr>
        <a:blipFill rotWithShape="0">
          <a:blip xmlns:r="http://schemas.openxmlformats.org/officeDocument/2006/relationships" r:embed="rId2"/>
          <a:stretch>
            <a:fillRect/>
          </a:stretch>
        </a:blipFill>
      </dgm:spPr>
    </dgm:pt>
    <dgm:pt modelId="{EFEC9CA5-608C-4E18-B508-61FAFB11C056}" type="pres">
      <dgm:prSet presAssocID="{D7C7E951-2974-433F-BAB3-A40E9CB5F53A}" presName="txShp" presStyleLbl="node1" presStyleIdx="1" presStyleCnt="4">
        <dgm:presLayoutVars>
          <dgm:bulletEnabled val="1"/>
        </dgm:presLayoutVars>
      </dgm:prSet>
      <dgm:spPr/>
      <dgm:t>
        <a:bodyPr/>
        <a:lstStyle/>
        <a:p>
          <a:endParaRPr lang="es-ES"/>
        </a:p>
      </dgm:t>
    </dgm:pt>
    <dgm:pt modelId="{BC3C2DDA-2178-48C0-B8F0-092D7D60B679}" type="pres">
      <dgm:prSet presAssocID="{33588A6B-E7AC-4DC5-8DFD-EE2AF336B9EF}" presName="spacing" presStyleCnt="0"/>
      <dgm:spPr/>
    </dgm:pt>
    <dgm:pt modelId="{4EEC648C-613E-4859-A4C3-5B0C2B98D2EA}" type="pres">
      <dgm:prSet presAssocID="{6E08EF5A-CAD8-4B80-8C87-1519A7C56566}" presName="composite" presStyleCnt="0"/>
      <dgm:spPr/>
    </dgm:pt>
    <dgm:pt modelId="{0D13430D-E1ED-483D-9E06-BE2CAF908BD2}" type="pres">
      <dgm:prSet presAssocID="{6E08EF5A-CAD8-4B80-8C87-1519A7C56566}" presName="imgShp" presStyleLbl="fgImgPlace1" presStyleIdx="2" presStyleCnt="4"/>
      <dgm:spPr>
        <a:blipFill rotWithShape="0">
          <a:blip xmlns:r="http://schemas.openxmlformats.org/officeDocument/2006/relationships" r:embed="rId3"/>
          <a:stretch>
            <a:fillRect/>
          </a:stretch>
        </a:blipFill>
      </dgm:spPr>
    </dgm:pt>
    <dgm:pt modelId="{6FA631E0-C462-4694-A168-745BBC25836B}" type="pres">
      <dgm:prSet presAssocID="{6E08EF5A-CAD8-4B80-8C87-1519A7C56566}" presName="txShp" presStyleLbl="node1" presStyleIdx="2" presStyleCnt="4">
        <dgm:presLayoutVars>
          <dgm:bulletEnabled val="1"/>
        </dgm:presLayoutVars>
      </dgm:prSet>
      <dgm:spPr/>
      <dgm:t>
        <a:bodyPr/>
        <a:lstStyle/>
        <a:p>
          <a:endParaRPr lang="es-ES"/>
        </a:p>
      </dgm:t>
    </dgm:pt>
    <dgm:pt modelId="{3530AB8F-9333-4660-8774-3F475D6C518A}" type="pres">
      <dgm:prSet presAssocID="{E07AF6E4-4A06-4B13-8519-6B915EF1DDC6}" presName="spacing" presStyleCnt="0"/>
      <dgm:spPr/>
    </dgm:pt>
    <dgm:pt modelId="{39F791EE-797E-4979-AE29-8F519D08E9EB}" type="pres">
      <dgm:prSet presAssocID="{215E021A-DAEE-45CD-A350-3A0B31207F37}" presName="composite" presStyleCnt="0"/>
      <dgm:spPr/>
    </dgm:pt>
    <dgm:pt modelId="{CAAA24A1-9693-441A-9726-A14760A39A7B}" type="pres">
      <dgm:prSet presAssocID="{215E021A-DAEE-45CD-A350-3A0B31207F37}" presName="imgShp" presStyleLbl="fgImgPlace1" presStyleIdx="3" presStyleCnt="4"/>
      <dgm:spPr>
        <a:blipFill rotWithShape="0">
          <a:blip xmlns:r="http://schemas.openxmlformats.org/officeDocument/2006/relationships" r:embed="rId4"/>
          <a:stretch>
            <a:fillRect/>
          </a:stretch>
        </a:blipFill>
      </dgm:spPr>
    </dgm:pt>
    <dgm:pt modelId="{B480DAD7-1EF8-46C2-AC87-F28F2F58F114}" type="pres">
      <dgm:prSet presAssocID="{215E021A-DAEE-45CD-A350-3A0B31207F37}" presName="txShp" presStyleLbl="node1" presStyleIdx="3" presStyleCnt="4">
        <dgm:presLayoutVars>
          <dgm:bulletEnabled val="1"/>
        </dgm:presLayoutVars>
      </dgm:prSet>
      <dgm:spPr/>
      <dgm:t>
        <a:bodyPr/>
        <a:lstStyle/>
        <a:p>
          <a:endParaRPr lang="es-ES"/>
        </a:p>
      </dgm:t>
    </dgm:pt>
  </dgm:ptLst>
  <dgm:cxnLst>
    <dgm:cxn modelId="{576C6DC2-7073-4C23-9BC5-513CF21293F7}" type="presOf" srcId="{D7C7E951-2974-433F-BAB3-A40E9CB5F53A}" destId="{EFEC9CA5-608C-4E18-B508-61FAFB11C056}" srcOrd="0" destOrd="0" presId="urn:microsoft.com/office/officeart/2005/8/layout/vList3"/>
    <dgm:cxn modelId="{7B1ADC2B-393F-40DE-AB19-562F9A397480}" type="presOf" srcId="{F35EF79E-0600-4BA1-B153-7CA96B06C976}" destId="{FA504B87-C07D-4E54-85EF-FBE1FC56AA47}" srcOrd="0" destOrd="0" presId="urn:microsoft.com/office/officeart/2005/8/layout/vList3"/>
    <dgm:cxn modelId="{14EE00DF-371F-44CE-8460-B6FE2E1EDE4B}" srcId="{815979FF-6DBB-4C93-AC6E-35798647E10B}" destId="{6E08EF5A-CAD8-4B80-8C87-1519A7C56566}" srcOrd="2" destOrd="0" parTransId="{4D14B070-91D6-4135-82AF-AD0EAFCC2CF8}" sibTransId="{E07AF6E4-4A06-4B13-8519-6B915EF1DDC6}"/>
    <dgm:cxn modelId="{DA8EB6BC-32B1-4A2C-AAA9-5A41E8BE53E9}" type="presOf" srcId="{6E08EF5A-CAD8-4B80-8C87-1519A7C56566}" destId="{6FA631E0-C462-4694-A168-745BBC25836B}" srcOrd="0" destOrd="0" presId="urn:microsoft.com/office/officeart/2005/8/layout/vList3"/>
    <dgm:cxn modelId="{7776C24D-CA8F-44C7-9641-C23C76A14470}" type="presOf" srcId="{215E021A-DAEE-45CD-A350-3A0B31207F37}" destId="{B480DAD7-1EF8-46C2-AC87-F28F2F58F114}" srcOrd="0" destOrd="0" presId="urn:microsoft.com/office/officeart/2005/8/layout/vList3"/>
    <dgm:cxn modelId="{0DE2417E-2136-4B9A-B364-DB6EC5ED4A3C}" srcId="{815979FF-6DBB-4C93-AC6E-35798647E10B}" destId="{F35EF79E-0600-4BA1-B153-7CA96B06C976}" srcOrd="0" destOrd="0" parTransId="{A7F2C3CB-6184-416E-A312-45858AFF1A8E}" sibTransId="{DB417F31-160C-4229-BE96-46DE4978BE8B}"/>
    <dgm:cxn modelId="{2446DE8E-BF80-4B09-9942-521FDC2CA1E5}" type="presOf" srcId="{815979FF-6DBB-4C93-AC6E-35798647E10B}" destId="{49D0264B-3476-429A-898B-ADA7F1E48C01}" srcOrd="0" destOrd="0" presId="urn:microsoft.com/office/officeart/2005/8/layout/vList3"/>
    <dgm:cxn modelId="{B246298D-856B-4D62-843B-3B59203E40A2}" srcId="{815979FF-6DBB-4C93-AC6E-35798647E10B}" destId="{D7C7E951-2974-433F-BAB3-A40E9CB5F53A}" srcOrd="1" destOrd="0" parTransId="{B896E8AD-8487-4897-8F36-DECF0A3C394F}" sibTransId="{33588A6B-E7AC-4DC5-8DFD-EE2AF336B9EF}"/>
    <dgm:cxn modelId="{998E0FB4-6EF4-49A9-9403-9F1A9BD72F59}" srcId="{815979FF-6DBB-4C93-AC6E-35798647E10B}" destId="{215E021A-DAEE-45CD-A350-3A0B31207F37}" srcOrd="3" destOrd="0" parTransId="{B5EBECD1-1891-4B48-A0E9-1EE5C84CD1FD}" sibTransId="{70171A42-344B-46FD-9EB7-6D90DAE3C0C4}"/>
    <dgm:cxn modelId="{02A8BE60-364D-497B-AE0E-DD1932E0B53E}" type="presParOf" srcId="{49D0264B-3476-429A-898B-ADA7F1E48C01}" destId="{9497414B-4917-472B-9EC8-6292699E9766}" srcOrd="0" destOrd="0" presId="urn:microsoft.com/office/officeart/2005/8/layout/vList3"/>
    <dgm:cxn modelId="{1CD02FE3-69FD-4DE6-A1BF-8AB3AF846690}" type="presParOf" srcId="{9497414B-4917-472B-9EC8-6292699E9766}" destId="{7F32D9A9-D879-4E6A-B938-CF567AC50C8B}" srcOrd="0" destOrd="0" presId="urn:microsoft.com/office/officeart/2005/8/layout/vList3"/>
    <dgm:cxn modelId="{F1829DD4-A189-44C4-8BCC-3D1773807FBC}" type="presParOf" srcId="{9497414B-4917-472B-9EC8-6292699E9766}" destId="{FA504B87-C07D-4E54-85EF-FBE1FC56AA47}" srcOrd="1" destOrd="0" presId="urn:microsoft.com/office/officeart/2005/8/layout/vList3"/>
    <dgm:cxn modelId="{77027A0E-6E35-46F8-BBFC-548EF923F19C}" type="presParOf" srcId="{49D0264B-3476-429A-898B-ADA7F1E48C01}" destId="{EA4BFF96-955A-4CE2-95E7-7E5C6C4FE85A}" srcOrd="1" destOrd="0" presId="urn:microsoft.com/office/officeart/2005/8/layout/vList3"/>
    <dgm:cxn modelId="{74CECC43-3094-4574-BC10-15F7139123BC}" type="presParOf" srcId="{49D0264B-3476-429A-898B-ADA7F1E48C01}" destId="{D9168705-6E49-44D4-B3CF-790EC646D565}" srcOrd="2" destOrd="0" presId="urn:microsoft.com/office/officeart/2005/8/layout/vList3"/>
    <dgm:cxn modelId="{5BA952B7-DEE0-4B9F-8531-5B04C669A89F}" type="presParOf" srcId="{D9168705-6E49-44D4-B3CF-790EC646D565}" destId="{B850DC69-31EF-42F9-9C5F-0037BDE45809}" srcOrd="0" destOrd="0" presId="urn:microsoft.com/office/officeart/2005/8/layout/vList3"/>
    <dgm:cxn modelId="{C96A2A87-2022-46C9-A0D5-F5DA2AF1A219}" type="presParOf" srcId="{D9168705-6E49-44D4-B3CF-790EC646D565}" destId="{EFEC9CA5-608C-4E18-B508-61FAFB11C056}" srcOrd="1" destOrd="0" presId="urn:microsoft.com/office/officeart/2005/8/layout/vList3"/>
    <dgm:cxn modelId="{E57E7C3B-5252-4459-979D-C272CFE9B478}" type="presParOf" srcId="{49D0264B-3476-429A-898B-ADA7F1E48C01}" destId="{BC3C2DDA-2178-48C0-B8F0-092D7D60B679}" srcOrd="3" destOrd="0" presId="urn:microsoft.com/office/officeart/2005/8/layout/vList3"/>
    <dgm:cxn modelId="{96BD8A5F-DD9F-4112-81E0-FC8B6B172942}" type="presParOf" srcId="{49D0264B-3476-429A-898B-ADA7F1E48C01}" destId="{4EEC648C-613E-4859-A4C3-5B0C2B98D2EA}" srcOrd="4" destOrd="0" presId="urn:microsoft.com/office/officeart/2005/8/layout/vList3"/>
    <dgm:cxn modelId="{342A14B3-F18C-4EF6-9A43-B01A1C6E3ABF}" type="presParOf" srcId="{4EEC648C-613E-4859-A4C3-5B0C2B98D2EA}" destId="{0D13430D-E1ED-483D-9E06-BE2CAF908BD2}" srcOrd="0" destOrd="0" presId="urn:microsoft.com/office/officeart/2005/8/layout/vList3"/>
    <dgm:cxn modelId="{9FAA4A6D-4A2B-4FE1-A019-6C4BB7F84D7A}" type="presParOf" srcId="{4EEC648C-613E-4859-A4C3-5B0C2B98D2EA}" destId="{6FA631E0-C462-4694-A168-745BBC25836B}" srcOrd="1" destOrd="0" presId="urn:microsoft.com/office/officeart/2005/8/layout/vList3"/>
    <dgm:cxn modelId="{36A73881-5854-4850-9FCA-F412E368BCF8}" type="presParOf" srcId="{49D0264B-3476-429A-898B-ADA7F1E48C01}" destId="{3530AB8F-9333-4660-8774-3F475D6C518A}" srcOrd="5" destOrd="0" presId="urn:microsoft.com/office/officeart/2005/8/layout/vList3"/>
    <dgm:cxn modelId="{A80CFF1E-AF84-412D-9F7E-303EA5030EDC}" type="presParOf" srcId="{49D0264B-3476-429A-898B-ADA7F1E48C01}" destId="{39F791EE-797E-4979-AE29-8F519D08E9EB}" srcOrd="6" destOrd="0" presId="urn:microsoft.com/office/officeart/2005/8/layout/vList3"/>
    <dgm:cxn modelId="{9F6CC5A9-4D2A-4610-9090-D362AFBE5225}" type="presParOf" srcId="{39F791EE-797E-4979-AE29-8F519D08E9EB}" destId="{CAAA24A1-9693-441A-9726-A14760A39A7B}" srcOrd="0" destOrd="0" presId="urn:microsoft.com/office/officeart/2005/8/layout/vList3"/>
    <dgm:cxn modelId="{646AAC49-8700-47CB-B20F-D2AC7C0F58AA}" type="presParOf" srcId="{39F791EE-797E-4979-AE29-8F519D08E9EB}" destId="{B480DAD7-1EF8-46C2-AC87-F28F2F58F114}" srcOrd="1" destOrd="0" presId="urn:microsoft.com/office/officeart/2005/8/layout/vList3"/>
  </dgm:cxnLst>
  <dgm:bg/>
  <dgm:whole/>
</dgm:dataModel>
</file>

<file path=ppt/diagrams/data10.xml><?xml version="1.0" encoding="utf-8"?>
<dgm:dataModel xmlns:dgm="http://schemas.openxmlformats.org/drawingml/2006/diagram" xmlns:a="http://schemas.openxmlformats.org/drawingml/2006/main">
  <dgm:ptLst>
    <dgm:pt modelId="{F9D2F3E0-9A04-4103-A25C-A2EB45E160A1}" type="doc">
      <dgm:prSet loTypeId="urn:microsoft.com/office/officeart/2005/8/layout/vList3" loCatId="list" qsTypeId="urn:microsoft.com/office/officeart/2005/8/quickstyle/3d1" qsCatId="3D" csTypeId="urn:microsoft.com/office/officeart/2005/8/colors/colorful5" csCatId="colorful" phldr="1"/>
      <dgm:spPr/>
    </dgm:pt>
    <dgm:pt modelId="{37A61142-6B42-4F33-95AB-B5D793705193}">
      <dgm:prSet phldrT="[Texto]"/>
      <dgm:spPr/>
      <dgm:t>
        <a:bodyPr/>
        <a:lstStyle/>
        <a:p>
          <a:r>
            <a:rPr lang="es-EC" b="1" dirty="0" smtClean="0">
              <a:solidFill>
                <a:schemeClr val="tx1"/>
              </a:solidFill>
            </a:rPr>
            <a:t>Rescate en altamar</a:t>
          </a:r>
          <a:endParaRPr lang="es-ES" b="1" dirty="0">
            <a:solidFill>
              <a:schemeClr val="tx1"/>
            </a:solidFill>
          </a:endParaRPr>
        </a:p>
      </dgm:t>
    </dgm:pt>
    <dgm:pt modelId="{A41074AD-DEA2-4150-98AD-6B686C4DC590}" type="parTrans" cxnId="{4C75E825-57B3-4AFC-B5FC-5C2FBA358BAA}">
      <dgm:prSet/>
      <dgm:spPr/>
      <dgm:t>
        <a:bodyPr/>
        <a:lstStyle/>
        <a:p>
          <a:endParaRPr lang="es-ES"/>
        </a:p>
      </dgm:t>
    </dgm:pt>
    <dgm:pt modelId="{F5AFDB10-BE7E-4C4F-8990-1BEDD9E5F60C}" type="sibTrans" cxnId="{4C75E825-57B3-4AFC-B5FC-5C2FBA358BAA}">
      <dgm:prSet/>
      <dgm:spPr/>
      <dgm:t>
        <a:bodyPr/>
        <a:lstStyle/>
        <a:p>
          <a:endParaRPr lang="es-ES"/>
        </a:p>
      </dgm:t>
    </dgm:pt>
    <dgm:pt modelId="{93D4DC40-76F9-4C56-8C18-A6CA690C4946}">
      <dgm:prSet phldrT="[Texto]"/>
      <dgm:spPr/>
      <dgm:t>
        <a:bodyPr/>
        <a:lstStyle/>
        <a:p>
          <a:r>
            <a:rPr lang="es-EC" b="1" dirty="0" smtClean="0">
              <a:solidFill>
                <a:schemeClr val="tx1"/>
              </a:solidFill>
            </a:rPr>
            <a:t>Transporte del personal</a:t>
          </a:r>
          <a:endParaRPr lang="es-ES" b="1" dirty="0">
            <a:solidFill>
              <a:schemeClr val="tx1"/>
            </a:solidFill>
          </a:endParaRPr>
        </a:p>
      </dgm:t>
    </dgm:pt>
    <dgm:pt modelId="{45035143-79DD-464B-8F75-E1DCF1B9418A}" type="parTrans" cxnId="{8D4E3FAD-DD24-4C23-BCA0-DF7B71F8F1A2}">
      <dgm:prSet/>
      <dgm:spPr/>
      <dgm:t>
        <a:bodyPr/>
        <a:lstStyle/>
        <a:p>
          <a:endParaRPr lang="es-ES"/>
        </a:p>
      </dgm:t>
    </dgm:pt>
    <dgm:pt modelId="{98863BFC-3442-40C3-9BBE-0BA1C9A76BE8}" type="sibTrans" cxnId="{8D4E3FAD-DD24-4C23-BCA0-DF7B71F8F1A2}">
      <dgm:prSet/>
      <dgm:spPr/>
      <dgm:t>
        <a:bodyPr/>
        <a:lstStyle/>
        <a:p>
          <a:endParaRPr lang="es-ES"/>
        </a:p>
      </dgm:t>
    </dgm:pt>
    <dgm:pt modelId="{47133766-FEC9-412B-BF97-D7445CCBF2DC}">
      <dgm:prSet phldrT="[Texto]"/>
      <dgm:spPr/>
      <dgm:t>
        <a:bodyPr/>
        <a:lstStyle/>
        <a:p>
          <a:r>
            <a:rPr lang="es-EC" b="1" dirty="0" smtClean="0">
              <a:solidFill>
                <a:schemeClr val="tx1"/>
              </a:solidFill>
            </a:rPr>
            <a:t>Búsqueda y rescate</a:t>
          </a:r>
          <a:endParaRPr lang="es-ES" b="1" dirty="0">
            <a:solidFill>
              <a:schemeClr val="tx1"/>
            </a:solidFill>
          </a:endParaRPr>
        </a:p>
      </dgm:t>
    </dgm:pt>
    <dgm:pt modelId="{1B121EB5-E083-47E1-95EE-98BBE8FCC21C}" type="parTrans" cxnId="{3E1E91A1-3283-4C12-AA01-B93313E5523C}">
      <dgm:prSet/>
      <dgm:spPr/>
      <dgm:t>
        <a:bodyPr/>
        <a:lstStyle/>
        <a:p>
          <a:endParaRPr lang="es-ES"/>
        </a:p>
      </dgm:t>
    </dgm:pt>
    <dgm:pt modelId="{9AD93895-0DA3-47C5-89EC-8E3EE52DCA7D}" type="sibTrans" cxnId="{3E1E91A1-3283-4C12-AA01-B93313E5523C}">
      <dgm:prSet/>
      <dgm:spPr/>
      <dgm:t>
        <a:bodyPr/>
        <a:lstStyle/>
        <a:p>
          <a:endParaRPr lang="es-ES"/>
        </a:p>
      </dgm:t>
    </dgm:pt>
    <dgm:pt modelId="{F3457E09-8888-48F6-9325-6FE6926D9ABF}">
      <dgm:prSet phldrT="[Texto]"/>
      <dgm:spPr/>
      <dgm:t>
        <a:bodyPr/>
        <a:lstStyle/>
        <a:p>
          <a:r>
            <a:rPr lang="es-EC" b="1" dirty="0" smtClean="0">
              <a:solidFill>
                <a:schemeClr val="tx1"/>
              </a:solidFill>
            </a:rPr>
            <a:t>Administración de recursos</a:t>
          </a:r>
          <a:endParaRPr lang="es-ES" b="1" dirty="0">
            <a:solidFill>
              <a:schemeClr val="tx1"/>
            </a:solidFill>
          </a:endParaRPr>
        </a:p>
      </dgm:t>
    </dgm:pt>
    <dgm:pt modelId="{AF5E6B7E-9FD9-4F7C-BB38-C3D0E215AF20}" type="parTrans" cxnId="{5F7E0715-0A03-4A21-BF29-BC6FFD7BCCB7}">
      <dgm:prSet/>
      <dgm:spPr/>
      <dgm:t>
        <a:bodyPr/>
        <a:lstStyle/>
        <a:p>
          <a:endParaRPr lang="es-ES"/>
        </a:p>
      </dgm:t>
    </dgm:pt>
    <dgm:pt modelId="{3E4D5BD1-976A-4BD0-BC7C-9A434908C2A3}" type="sibTrans" cxnId="{5F7E0715-0A03-4A21-BF29-BC6FFD7BCCB7}">
      <dgm:prSet/>
      <dgm:spPr/>
      <dgm:t>
        <a:bodyPr/>
        <a:lstStyle/>
        <a:p>
          <a:endParaRPr lang="es-ES"/>
        </a:p>
      </dgm:t>
    </dgm:pt>
    <dgm:pt modelId="{FE354186-0C57-48DD-8136-183F5C5886E0}">
      <dgm:prSet phldrT="[Texto]"/>
      <dgm:spPr/>
      <dgm:t>
        <a:bodyPr/>
        <a:lstStyle/>
        <a:p>
          <a:r>
            <a:rPr lang="es-EC" b="1" dirty="0" smtClean="0">
              <a:solidFill>
                <a:schemeClr val="tx1"/>
              </a:solidFill>
            </a:rPr>
            <a:t>Seguridad de las áreas afectadas</a:t>
          </a:r>
          <a:endParaRPr lang="es-ES" b="1" dirty="0">
            <a:solidFill>
              <a:schemeClr val="tx1"/>
            </a:solidFill>
          </a:endParaRPr>
        </a:p>
      </dgm:t>
    </dgm:pt>
    <dgm:pt modelId="{0FDF40CA-E31B-4A63-9626-2A1FDF8A4BC3}" type="parTrans" cxnId="{016ABE34-1FC4-4125-B154-9DEE3EF33946}">
      <dgm:prSet/>
      <dgm:spPr/>
      <dgm:t>
        <a:bodyPr/>
        <a:lstStyle/>
        <a:p>
          <a:endParaRPr lang="es-ES"/>
        </a:p>
      </dgm:t>
    </dgm:pt>
    <dgm:pt modelId="{4E695F50-DC3C-4D5E-8A9D-7C4BCD4729AC}" type="sibTrans" cxnId="{016ABE34-1FC4-4125-B154-9DEE3EF33946}">
      <dgm:prSet/>
      <dgm:spPr/>
      <dgm:t>
        <a:bodyPr/>
        <a:lstStyle/>
        <a:p>
          <a:endParaRPr lang="es-ES"/>
        </a:p>
      </dgm:t>
    </dgm:pt>
    <dgm:pt modelId="{6B7636BD-68FB-4D36-B191-749B60AD7C65}">
      <dgm:prSet phldrT="[Texto]"/>
      <dgm:spPr/>
      <dgm:t>
        <a:bodyPr/>
        <a:lstStyle/>
        <a:p>
          <a:r>
            <a:rPr lang="es-EC" b="1" dirty="0" smtClean="0">
              <a:solidFill>
                <a:schemeClr val="tx1"/>
              </a:solidFill>
            </a:rPr>
            <a:t>Bienestar de la población afectada</a:t>
          </a:r>
          <a:endParaRPr lang="es-ES" b="1" dirty="0">
            <a:solidFill>
              <a:schemeClr val="tx1"/>
            </a:solidFill>
          </a:endParaRPr>
        </a:p>
      </dgm:t>
    </dgm:pt>
    <dgm:pt modelId="{A9C62B26-DCA5-42F9-9EE8-C6A51B3E3AE0}" type="parTrans" cxnId="{0106BF19-A629-4AA0-9DEB-5D9E774CD081}">
      <dgm:prSet/>
      <dgm:spPr/>
      <dgm:t>
        <a:bodyPr/>
        <a:lstStyle/>
        <a:p>
          <a:endParaRPr lang="es-ES"/>
        </a:p>
      </dgm:t>
    </dgm:pt>
    <dgm:pt modelId="{468342CD-8780-448F-A6CD-864E6513179C}" type="sibTrans" cxnId="{0106BF19-A629-4AA0-9DEB-5D9E774CD081}">
      <dgm:prSet/>
      <dgm:spPr/>
      <dgm:t>
        <a:bodyPr/>
        <a:lstStyle/>
        <a:p>
          <a:endParaRPr lang="es-ES"/>
        </a:p>
      </dgm:t>
    </dgm:pt>
    <dgm:pt modelId="{4A9DBE9E-0EE5-40E3-A8FE-D7F11C21B5E3}" type="pres">
      <dgm:prSet presAssocID="{F9D2F3E0-9A04-4103-A25C-A2EB45E160A1}" presName="linearFlow" presStyleCnt="0">
        <dgm:presLayoutVars>
          <dgm:dir/>
          <dgm:resizeHandles val="exact"/>
        </dgm:presLayoutVars>
      </dgm:prSet>
      <dgm:spPr/>
    </dgm:pt>
    <dgm:pt modelId="{04A681C7-8803-4A47-ACDF-31867A7744E7}" type="pres">
      <dgm:prSet presAssocID="{37A61142-6B42-4F33-95AB-B5D793705193}" presName="composite" presStyleCnt="0"/>
      <dgm:spPr/>
    </dgm:pt>
    <dgm:pt modelId="{AE0BED65-15AD-407C-B7B3-EFF7B6924D10}" type="pres">
      <dgm:prSet presAssocID="{37A61142-6B42-4F33-95AB-B5D793705193}" presName="imgShp" presStyleLbl="fgImgPlace1" presStyleIdx="0" presStyleCnt="6"/>
      <dgm:spPr>
        <a:blipFill rotWithShape="0">
          <a:blip xmlns:r="http://schemas.openxmlformats.org/officeDocument/2006/relationships" r:embed="rId1"/>
          <a:stretch>
            <a:fillRect/>
          </a:stretch>
        </a:blipFill>
      </dgm:spPr>
    </dgm:pt>
    <dgm:pt modelId="{A58E3219-3722-478B-85A6-EEE17E289D64}" type="pres">
      <dgm:prSet presAssocID="{37A61142-6B42-4F33-95AB-B5D793705193}" presName="txShp" presStyleLbl="node1" presStyleIdx="0" presStyleCnt="6">
        <dgm:presLayoutVars>
          <dgm:bulletEnabled val="1"/>
        </dgm:presLayoutVars>
      </dgm:prSet>
      <dgm:spPr/>
      <dgm:t>
        <a:bodyPr/>
        <a:lstStyle/>
        <a:p>
          <a:endParaRPr lang="es-ES"/>
        </a:p>
      </dgm:t>
    </dgm:pt>
    <dgm:pt modelId="{2800A4A8-57D6-4C75-A452-FB4C5645CB59}" type="pres">
      <dgm:prSet presAssocID="{F5AFDB10-BE7E-4C4F-8990-1BEDD9E5F60C}" presName="spacing" presStyleCnt="0"/>
      <dgm:spPr/>
    </dgm:pt>
    <dgm:pt modelId="{D95BC605-CC2D-49A6-B665-65653C075A3A}" type="pres">
      <dgm:prSet presAssocID="{93D4DC40-76F9-4C56-8C18-A6CA690C4946}" presName="composite" presStyleCnt="0"/>
      <dgm:spPr/>
    </dgm:pt>
    <dgm:pt modelId="{0FC41EBC-BAAF-4917-9CC5-E43DF6D40516}" type="pres">
      <dgm:prSet presAssocID="{93D4DC40-76F9-4C56-8C18-A6CA690C4946}" presName="imgShp" presStyleLbl="fgImgPlace1" presStyleIdx="1" presStyleCnt="6"/>
      <dgm:spPr>
        <a:blipFill rotWithShape="0">
          <a:blip xmlns:r="http://schemas.openxmlformats.org/officeDocument/2006/relationships" r:embed="rId2"/>
          <a:stretch>
            <a:fillRect/>
          </a:stretch>
        </a:blipFill>
      </dgm:spPr>
    </dgm:pt>
    <dgm:pt modelId="{41987A32-4EFB-4EC2-914F-5902319A121B}" type="pres">
      <dgm:prSet presAssocID="{93D4DC40-76F9-4C56-8C18-A6CA690C4946}" presName="txShp" presStyleLbl="node1" presStyleIdx="1" presStyleCnt="6">
        <dgm:presLayoutVars>
          <dgm:bulletEnabled val="1"/>
        </dgm:presLayoutVars>
      </dgm:prSet>
      <dgm:spPr/>
      <dgm:t>
        <a:bodyPr/>
        <a:lstStyle/>
        <a:p>
          <a:endParaRPr lang="es-ES"/>
        </a:p>
      </dgm:t>
    </dgm:pt>
    <dgm:pt modelId="{DE4E463F-2AF9-4593-8173-6D25D4CC12BA}" type="pres">
      <dgm:prSet presAssocID="{98863BFC-3442-40C3-9BBE-0BA1C9A76BE8}" presName="spacing" presStyleCnt="0"/>
      <dgm:spPr/>
    </dgm:pt>
    <dgm:pt modelId="{A32DE862-656E-44AD-A1E5-C01B139F1AC1}" type="pres">
      <dgm:prSet presAssocID="{47133766-FEC9-412B-BF97-D7445CCBF2DC}" presName="composite" presStyleCnt="0"/>
      <dgm:spPr/>
    </dgm:pt>
    <dgm:pt modelId="{FB296883-1651-4A58-864B-EAF763669575}" type="pres">
      <dgm:prSet presAssocID="{47133766-FEC9-412B-BF97-D7445CCBF2DC}" presName="imgShp" presStyleLbl="fgImgPlace1" presStyleIdx="2" presStyleCnt="6"/>
      <dgm:spPr>
        <a:blipFill rotWithShape="0">
          <a:blip xmlns:r="http://schemas.openxmlformats.org/officeDocument/2006/relationships" r:embed="rId3"/>
          <a:stretch>
            <a:fillRect/>
          </a:stretch>
        </a:blipFill>
      </dgm:spPr>
    </dgm:pt>
    <dgm:pt modelId="{2E48465C-C9CB-4006-9270-1AD526AD45FF}" type="pres">
      <dgm:prSet presAssocID="{47133766-FEC9-412B-BF97-D7445CCBF2DC}" presName="txShp" presStyleLbl="node1" presStyleIdx="2" presStyleCnt="6">
        <dgm:presLayoutVars>
          <dgm:bulletEnabled val="1"/>
        </dgm:presLayoutVars>
      </dgm:prSet>
      <dgm:spPr/>
      <dgm:t>
        <a:bodyPr/>
        <a:lstStyle/>
        <a:p>
          <a:endParaRPr lang="es-ES"/>
        </a:p>
      </dgm:t>
    </dgm:pt>
    <dgm:pt modelId="{02476936-155A-4A5F-A374-48A57226446A}" type="pres">
      <dgm:prSet presAssocID="{9AD93895-0DA3-47C5-89EC-8E3EE52DCA7D}" presName="spacing" presStyleCnt="0"/>
      <dgm:spPr/>
    </dgm:pt>
    <dgm:pt modelId="{96C45966-3B62-4C36-84E8-2F1CFDA09A44}" type="pres">
      <dgm:prSet presAssocID="{F3457E09-8888-48F6-9325-6FE6926D9ABF}" presName="composite" presStyleCnt="0"/>
      <dgm:spPr/>
    </dgm:pt>
    <dgm:pt modelId="{F0CB4F5D-6C6B-4248-A70D-6AB798211046}" type="pres">
      <dgm:prSet presAssocID="{F3457E09-8888-48F6-9325-6FE6926D9ABF}" presName="imgShp" presStyleLbl="fgImgPlace1" presStyleIdx="3" presStyleCnt="6"/>
      <dgm:spPr>
        <a:blipFill rotWithShape="0">
          <a:blip xmlns:r="http://schemas.openxmlformats.org/officeDocument/2006/relationships" r:embed="rId4"/>
          <a:stretch>
            <a:fillRect/>
          </a:stretch>
        </a:blipFill>
      </dgm:spPr>
    </dgm:pt>
    <dgm:pt modelId="{7798E78F-17ED-401D-9D71-83DC825E620D}" type="pres">
      <dgm:prSet presAssocID="{F3457E09-8888-48F6-9325-6FE6926D9ABF}" presName="txShp" presStyleLbl="node1" presStyleIdx="3" presStyleCnt="6">
        <dgm:presLayoutVars>
          <dgm:bulletEnabled val="1"/>
        </dgm:presLayoutVars>
      </dgm:prSet>
      <dgm:spPr/>
      <dgm:t>
        <a:bodyPr/>
        <a:lstStyle/>
        <a:p>
          <a:endParaRPr lang="es-ES"/>
        </a:p>
      </dgm:t>
    </dgm:pt>
    <dgm:pt modelId="{4C1CAE39-28A3-45F5-BF96-6A0F258416F5}" type="pres">
      <dgm:prSet presAssocID="{3E4D5BD1-976A-4BD0-BC7C-9A434908C2A3}" presName="spacing" presStyleCnt="0"/>
      <dgm:spPr/>
    </dgm:pt>
    <dgm:pt modelId="{99B0E56E-C660-49FA-93BD-6FF5D8209C4E}" type="pres">
      <dgm:prSet presAssocID="{FE354186-0C57-48DD-8136-183F5C5886E0}" presName="composite" presStyleCnt="0"/>
      <dgm:spPr/>
    </dgm:pt>
    <dgm:pt modelId="{85416B7A-3EBF-4C2D-B3F9-9FE51A8566A1}" type="pres">
      <dgm:prSet presAssocID="{FE354186-0C57-48DD-8136-183F5C5886E0}" presName="imgShp" presStyleLbl="fgImgPlace1" presStyleIdx="4" presStyleCnt="6"/>
      <dgm:spPr>
        <a:blipFill rotWithShape="0">
          <a:blip xmlns:r="http://schemas.openxmlformats.org/officeDocument/2006/relationships" r:embed="rId5"/>
          <a:stretch>
            <a:fillRect/>
          </a:stretch>
        </a:blipFill>
      </dgm:spPr>
    </dgm:pt>
    <dgm:pt modelId="{BEC013B5-7DBD-461F-AD22-AC3BCC4571B1}" type="pres">
      <dgm:prSet presAssocID="{FE354186-0C57-48DD-8136-183F5C5886E0}" presName="txShp" presStyleLbl="node1" presStyleIdx="4" presStyleCnt="6">
        <dgm:presLayoutVars>
          <dgm:bulletEnabled val="1"/>
        </dgm:presLayoutVars>
      </dgm:prSet>
      <dgm:spPr/>
      <dgm:t>
        <a:bodyPr/>
        <a:lstStyle/>
        <a:p>
          <a:endParaRPr lang="es-ES"/>
        </a:p>
      </dgm:t>
    </dgm:pt>
    <dgm:pt modelId="{8EB0908F-F45C-46C5-9015-A7586447AD3B}" type="pres">
      <dgm:prSet presAssocID="{4E695F50-DC3C-4D5E-8A9D-7C4BCD4729AC}" presName="spacing" presStyleCnt="0"/>
      <dgm:spPr/>
    </dgm:pt>
    <dgm:pt modelId="{67B2D126-F61A-422F-A424-D366DE186725}" type="pres">
      <dgm:prSet presAssocID="{6B7636BD-68FB-4D36-B191-749B60AD7C65}" presName="composite" presStyleCnt="0"/>
      <dgm:spPr/>
    </dgm:pt>
    <dgm:pt modelId="{096657A7-366D-4E2B-AB13-2BA6B7FCD54A}" type="pres">
      <dgm:prSet presAssocID="{6B7636BD-68FB-4D36-B191-749B60AD7C65}" presName="imgShp" presStyleLbl="fgImgPlace1" presStyleIdx="5" presStyleCnt="6"/>
      <dgm:spPr>
        <a:blipFill rotWithShape="0">
          <a:blip xmlns:r="http://schemas.openxmlformats.org/officeDocument/2006/relationships" r:embed="rId6"/>
          <a:stretch>
            <a:fillRect/>
          </a:stretch>
        </a:blipFill>
      </dgm:spPr>
    </dgm:pt>
    <dgm:pt modelId="{6E6DE3B2-12D0-47BA-A8CF-D4FB70A3BB50}" type="pres">
      <dgm:prSet presAssocID="{6B7636BD-68FB-4D36-B191-749B60AD7C65}" presName="txShp" presStyleLbl="node1" presStyleIdx="5" presStyleCnt="6">
        <dgm:presLayoutVars>
          <dgm:bulletEnabled val="1"/>
        </dgm:presLayoutVars>
      </dgm:prSet>
      <dgm:spPr/>
      <dgm:t>
        <a:bodyPr/>
        <a:lstStyle/>
        <a:p>
          <a:endParaRPr lang="es-ES"/>
        </a:p>
      </dgm:t>
    </dgm:pt>
  </dgm:ptLst>
  <dgm:cxnLst>
    <dgm:cxn modelId="{9C00AA4A-C1C4-40CF-9943-98B86E68D7C1}" type="presOf" srcId="{F3457E09-8888-48F6-9325-6FE6926D9ABF}" destId="{7798E78F-17ED-401D-9D71-83DC825E620D}" srcOrd="0" destOrd="0" presId="urn:microsoft.com/office/officeart/2005/8/layout/vList3"/>
    <dgm:cxn modelId="{0106BF19-A629-4AA0-9DEB-5D9E774CD081}" srcId="{F9D2F3E0-9A04-4103-A25C-A2EB45E160A1}" destId="{6B7636BD-68FB-4D36-B191-749B60AD7C65}" srcOrd="5" destOrd="0" parTransId="{A9C62B26-DCA5-42F9-9EE8-C6A51B3E3AE0}" sibTransId="{468342CD-8780-448F-A6CD-864E6513179C}"/>
    <dgm:cxn modelId="{D0A12563-4527-4638-A0AC-415A086CDA42}" type="presOf" srcId="{6B7636BD-68FB-4D36-B191-749B60AD7C65}" destId="{6E6DE3B2-12D0-47BA-A8CF-D4FB70A3BB50}" srcOrd="0" destOrd="0" presId="urn:microsoft.com/office/officeart/2005/8/layout/vList3"/>
    <dgm:cxn modelId="{3936BAD1-4635-4BB7-A1D9-F712CCB99843}" type="presOf" srcId="{47133766-FEC9-412B-BF97-D7445CCBF2DC}" destId="{2E48465C-C9CB-4006-9270-1AD526AD45FF}" srcOrd="0" destOrd="0" presId="urn:microsoft.com/office/officeart/2005/8/layout/vList3"/>
    <dgm:cxn modelId="{4C75E825-57B3-4AFC-B5FC-5C2FBA358BAA}" srcId="{F9D2F3E0-9A04-4103-A25C-A2EB45E160A1}" destId="{37A61142-6B42-4F33-95AB-B5D793705193}" srcOrd="0" destOrd="0" parTransId="{A41074AD-DEA2-4150-98AD-6B686C4DC590}" sibTransId="{F5AFDB10-BE7E-4C4F-8990-1BEDD9E5F60C}"/>
    <dgm:cxn modelId="{016ABE34-1FC4-4125-B154-9DEE3EF33946}" srcId="{F9D2F3E0-9A04-4103-A25C-A2EB45E160A1}" destId="{FE354186-0C57-48DD-8136-183F5C5886E0}" srcOrd="4" destOrd="0" parTransId="{0FDF40CA-E31B-4A63-9626-2A1FDF8A4BC3}" sibTransId="{4E695F50-DC3C-4D5E-8A9D-7C4BCD4729AC}"/>
    <dgm:cxn modelId="{E156EA28-612E-453E-8DAD-15D5068ED9D1}" type="presOf" srcId="{FE354186-0C57-48DD-8136-183F5C5886E0}" destId="{BEC013B5-7DBD-461F-AD22-AC3BCC4571B1}" srcOrd="0" destOrd="0" presId="urn:microsoft.com/office/officeart/2005/8/layout/vList3"/>
    <dgm:cxn modelId="{5F7E0715-0A03-4A21-BF29-BC6FFD7BCCB7}" srcId="{F9D2F3E0-9A04-4103-A25C-A2EB45E160A1}" destId="{F3457E09-8888-48F6-9325-6FE6926D9ABF}" srcOrd="3" destOrd="0" parTransId="{AF5E6B7E-9FD9-4F7C-BB38-C3D0E215AF20}" sibTransId="{3E4D5BD1-976A-4BD0-BC7C-9A434908C2A3}"/>
    <dgm:cxn modelId="{7748D56B-438D-4BB2-B804-71781B5E5036}" type="presOf" srcId="{F9D2F3E0-9A04-4103-A25C-A2EB45E160A1}" destId="{4A9DBE9E-0EE5-40E3-A8FE-D7F11C21B5E3}" srcOrd="0" destOrd="0" presId="urn:microsoft.com/office/officeart/2005/8/layout/vList3"/>
    <dgm:cxn modelId="{3E1E91A1-3283-4C12-AA01-B93313E5523C}" srcId="{F9D2F3E0-9A04-4103-A25C-A2EB45E160A1}" destId="{47133766-FEC9-412B-BF97-D7445CCBF2DC}" srcOrd="2" destOrd="0" parTransId="{1B121EB5-E083-47E1-95EE-98BBE8FCC21C}" sibTransId="{9AD93895-0DA3-47C5-89EC-8E3EE52DCA7D}"/>
    <dgm:cxn modelId="{B2501CB0-6FE9-4E47-8FF5-A1DAB15A8AEB}" type="presOf" srcId="{93D4DC40-76F9-4C56-8C18-A6CA690C4946}" destId="{41987A32-4EFB-4EC2-914F-5902319A121B}" srcOrd="0" destOrd="0" presId="urn:microsoft.com/office/officeart/2005/8/layout/vList3"/>
    <dgm:cxn modelId="{C7343683-2527-4665-AFD8-C7B2F4E57FDA}" type="presOf" srcId="{37A61142-6B42-4F33-95AB-B5D793705193}" destId="{A58E3219-3722-478B-85A6-EEE17E289D64}" srcOrd="0" destOrd="0" presId="urn:microsoft.com/office/officeart/2005/8/layout/vList3"/>
    <dgm:cxn modelId="{8D4E3FAD-DD24-4C23-BCA0-DF7B71F8F1A2}" srcId="{F9D2F3E0-9A04-4103-A25C-A2EB45E160A1}" destId="{93D4DC40-76F9-4C56-8C18-A6CA690C4946}" srcOrd="1" destOrd="0" parTransId="{45035143-79DD-464B-8F75-E1DCF1B9418A}" sibTransId="{98863BFC-3442-40C3-9BBE-0BA1C9A76BE8}"/>
    <dgm:cxn modelId="{3AE2C9FF-4D21-4221-A0CA-C3D4D0008813}" type="presParOf" srcId="{4A9DBE9E-0EE5-40E3-A8FE-D7F11C21B5E3}" destId="{04A681C7-8803-4A47-ACDF-31867A7744E7}" srcOrd="0" destOrd="0" presId="urn:microsoft.com/office/officeart/2005/8/layout/vList3"/>
    <dgm:cxn modelId="{AD14577E-AE3C-41E8-B0C9-748D3F2CE47F}" type="presParOf" srcId="{04A681C7-8803-4A47-ACDF-31867A7744E7}" destId="{AE0BED65-15AD-407C-B7B3-EFF7B6924D10}" srcOrd="0" destOrd="0" presId="urn:microsoft.com/office/officeart/2005/8/layout/vList3"/>
    <dgm:cxn modelId="{35AC44CE-E836-4D65-B31B-25DE9ABC5BCD}" type="presParOf" srcId="{04A681C7-8803-4A47-ACDF-31867A7744E7}" destId="{A58E3219-3722-478B-85A6-EEE17E289D64}" srcOrd="1" destOrd="0" presId="urn:microsoft.com/office/officeart/2005/8/layout/vList3"/>
    <dgm:cxn modelId="{ACFBE2A4-C858-442E-91BC-DF5C6D3C32D4}" type="presParOf" srcId="{4A9DBE9E-0EE5-40E3-A8FE-D7F11C21B5E3}" destId="{2800A4A8-57D6-4C75-A452-FB4C5645CB59}" srcOrd="1" destOrd="0" presId="urn:microsoft.com/office/officeart/2005/8/layout/vList3"/>
    <dgm:cxn modelId="{CB866A5A-16FF-4AC5-8B6F-F26C7252E99B}" type="presParOf" srcId="{4A9DBE9E-0EE5-40E3-A8FE-D7F11C21B5E3}" destId="{D95BC605-CC2D-49A6-B665-65653C075A3A}" srcOrd="2" destOrd="0" presId="urn:microsoft.com/office/officeart/2005/8/layout/vList3"/>
    <dgm:cxn modelId="{5AB04FE8-E559-4B4E-A573-075E1DC8C039}" type="presParOf" srcId="{D95BC605-CC2D-49A6-B665-65653C075A3A}" destId="{0FC41EBC-BAAF-4917-9CC5-E43DF6D40516}" srcOrd="0" destOrd="0" presId="urn:microsoft.com/office/officeart/2005/8/layout/vList3"/>
    <dgm:cxn modelId="{EEDB9AA2-040C-4BD0-B9D3-054C921510EA}" type="presParOf" srcId="{D95BC605-CC2D-49A6-B665-65653C075A3A}" destId="{41987A32-4EFB-4EC2-914F-5902319A121B}" srcOrd="1" destOrd="0" presId="urn:microsoft.com/office/officeart/2005/8/layout/vList3"/>
    <dgm:cxn modelId="{9383D158-357C-42C2-A8B4-BFFBCABAC8D7}" type="presParOf" srcId="{4A9DBE9E-0EE5-40E3-A8FE-D7F11C21B5E3}" destId="{DE4E463F-2AF9-4593-8173-6D25D4CC12BA}" srcOrd="3" destOrd="0" presId="urn:microsoft.com/office/officeart/2005/8/layout/vList3"/>
    <dgm:cxn modelId="{56069344-84F8-4367-8FC0-F802B1B3956F}" type="presParOf" srcId="{4A9DBE9E-0EE5-40E3-A8FE-D7F11C21B5E3}" destId="{A32DE862-656E-44AD-A1E5-C01B139F1AC1}" srcOrd="4" destOrd="0" presId="urn:microsoft.com/office/officeart/2005/8/layout/vList3"/>
    <dgm:cxn modelId="{23F6CED7-290B-4AC3-BFF1-244896AC2DF5}" type="presParOf" srcId="{A32DE862-656E-44AD-A1E5-C01B139F1AC1}" destId="{FB296883-1651-4A58-864B-EAF763669575}" srcOrd="0" destOrd="0" presId="urn:microsoft.com/office/officeart/2005/8/layout/vList3"/>
    <dgm:cxn modelId="{417CC0AC-5E2A-43F5-B60B-E790347EFB73}" type="presParOf" srcId="{A32DE862-656E-44AD-A1E5-C01B139F1AC1}" destId="{2E48465C-C9CB-4006-9270-1AD526AD45FF}" srcOrd="1" destOrd="0" presId="urn:microsoft.com/office/officeart/2005/8/layout/vList3"/>
    <dgm:cxn modelId="{378B65B3-2C63-4EAB-95F3-6A46F3F03CC4}" type="presParOf" srcId="{4A9DBE9E-0EE5-40E3-A8FE-D7F11C21B5E3}" destId="{02476936-155A-4A5F-A374-48A57226446A}" srcOrd="5" destOrd="0" presId="urn:microsoft.com/office/officeart/2005/8/layout/vList3"/>
    <dgm:cxn modelId="{8B2C89D6-BCE3-4764-A365-A92311222562}" type="presParOf" srcId="{4A9DBE9E-0EE5-40E3-A8FE-D7F11C21B5E3}" destId="{96C45966-3B62-4C36-84E8-2F1CFDA09A44}" srcOrd="6" destOrd="0" presId="urn:microsoft.com/office/officeart/2005/8/layout/vList3"/>
    <dgm:cxn modelId="{0DAEB3D2-ECDE-4DD2-BC09-B0F593556936}" type="presParOf" srcId="{96C45966-3B62-4C36-84E8-2F1CFDA09A44}" destId="{F0CB4F5D-6C6B-4248-A70D-6AB798211046}" srcOrd="0" destOrd="0" presId="urn:microsoft.com/office/officeart/2005/8/layout/vList3"/>
    <dgm:cxn modelId="{1930C2D4-F0FE-4D6E-8F79-ADA66F3B67B2}" type="presParOf" srcId="{96C45966-3B62-4C36-84E8-2F1CFDA09A44}" destId="{7798E78F-17ED-401D-9D71-83DC825E620D}" srcOrd="1" destOrd="0" presId="urn:microsoft.com/office/officeart/2005/8/layout/vList3"/>
    <dgm:cxn modelId="{013CA3C3-8926-42BC-A39A-1BD71875D6CF}" type="presParOf" srcId="{4A9DBE9E-0EE5-40E3-A8FE-D7F11C21B5E3}" destId="{4C1CAE39-28A3-45F5-BF96-6A0F258416F5}" srcOrd="7" destOrd="0" presId="urn:microsoft.com/office/officeart/2005/8/layout/vList3"/>
    <dgm:cxn modelId="{52971D69-F500-40D7-B16F-F30D4F651584}" type="presParOf" srcId="{4A9DBE9E-0EE5-40E3-A8FE-D7F11C21B5E3}" destId="{99B0E56E-C660-49FA-93BD-6FF5D8209C4E}" srcOrd="8" destOrd="0" presId="urn:microsoft.com/office/officeart/2005/8/layout/vList3"/>
    <dgm:cxn modelId="{6EFF3199-600F-4083-B536-7CF0DB3448D9}" type="presParOf" srcId="{99B0E56E-C660-49FA-93BD-6FF5D8209C4E}" destId="{85416B7A-3EBF-4C2D-B3F9-9FE51A8566A1}" srcOrd="0" destOrd="0" presId="urn:microsoft.com/office/officeart/2005/8/layout/vList3"/>
    <dgm:cxn modelId="{BFBEB9E6-B26A-484C-A068-8F543B583BBF}" type="presParOf" srcId="{99B0E56E-C660-49FA-93BD-6FF5D8209C4E}" destId="{BEC013B5-7DBD-461F-AD22-AC3BCC4571B1}" srcOrd="1" destOrd="0" presId="urn:microsoft.com/office/officeart/2005/8/layout/vList3"/>
    <dgm:cxn modelId="{7E924E27-260A-4BCF-B86C-2CAB386848D3}" type="presParOf" srcId="{4A9DBE9E-0EE5-40E3-A8FE-D7F11C21B5E3}" destId="{8EB0908F-F45C-46C5-9015-A7586447AD3B}" srcOrd="9" destOrd="0" presId="urn:microsoft.com/office/officeart/2005/8/layout/vList3"/>
    <dgm:cxn modelId="{AEB7BCDD-3D1C-48FA-8CAC-2A3801A89B23}" type="presParOf" srcId="{4A9DBE9E-0EE5-40E3-A8FE-D7F11C21B5E3}" destId="{67B2D126-F61A-422F-A424-D366DE186725}" srcOrd="10" destOrd="0" presId="urn:microsoft.com/office/officeart/2005/8/layout/vList3"/>
    <dgm:cxn modelId="{790B2375-1F35-4B69-BBB9-08AEE71EE507}" type="presParOf" srcId="{67B2D126-F61A-422F-A424-D366DE186725}" destId="{096657A7-366D-4E2B-AB13-2BA6B7FCD54A}" srcOrd="0" destOrd="0" presId="urn:microsoft.com/office/officeart/2005/8/layout/vList3"/>
    <dgm:cxn modelId="{3BF8D091-8DF6-4249-9CD1-B7ECD59324CA}" type="presParOf" srcId="{67B2D126-F61A-422F-A424-D366DE186725}" destId="{6E6DE3B2-12D0-47BA-A8CF-D4FB70A3BB50}" srcOrd="1" destOrd="0" presId="urn:microsoft.com/office/officeart/2005/8/layout/vList3"/>
  </dgm:cxnLst>
  <dgm:bg/>
  <dgm:whole/>
</dgm:dataModel>
</file>

<file path=ppt/diagrams/data11.xml><?xml version="1.0" encoding="utf-8"?>
<dgm:dataModel xmlns:dgm="http://schemas.openxmlformats.org/drawingml/2006/diagram" xmlns:a="http://schemas.openxmlformats.org/drawingml/2006/main">
  <dgm:ptLst>
    <dgm:pt modelId="{3A0DE609-ADA3-4F1E-BC03-C7D6DFBD8968}" type="doc">
      <dgm:prSet loTypeId="urn:microsoft.com/office/officeart/2005/8/layout/vList3" loCatId="list" qsTypeId="urn:microsoft.com/office/officeart/2005/8/quickstyle/3d1" qsCatId="3D" csTypeId="urn:microsoft.com/office/officeart/2005/8/colors/colorful2" csCatId="colorful" phldr="1"/>
      <dgm:spPr/>
    </dgm:pt>
    <dgm:pt modelId="{6D6D7296-3C0F-4B40-B006-E84211D92BF8}">
      <dgm:prSet phldrT="[Texto]"/>
      <dgm:spPr/>
      <dgm:t>
        <a:bodyPr/>
        <a:lstStyle/>
        <a:p>
          <a:r>
            <a:rPr lang="es-EC" dirty="0" smtClean="0"/>
            <a:t>Fallecidos: 655</a:t>
          </a:r>
          <a:endParaRPr lang="es-ES" dirty="0"/>
        </a:p>
      </dgm:t>
    </dgm:pt>
    <dgm:pt modelId="{B37D7A0E-7C93-48FB-BE14-9C554DD9587C}" type="parTrans" cxnId="{2EAECE93-F0CB-43E2-8A9F-41E4425AE959}">
      <dgm:prSet/>
      <dgm:spPr/>
      <dgm:t>
        <a:bodyPr/>
        <a:lstStyle/>
        <a:p>
          <a:endParaRPr lang="es-ES"/>
        </a:p>
      </dgm:t>
    </dgm:pt>
    <dgm:pt modelId="{8739C3BC-D9D7-4454-AAD3-88E708C05E77}" type="sibTrans" cxnId="{2EAECE93-F0CB-43E2-8A9F-41E4425AE959}">
      <dgm:prSet/>
      <dgm:spPr/>
      <dgm:t>
        <a:bodyPr/>
        <a:lstStyle/>
        <a:p>
          <a:endParaRPr lang="es-ES"/>
        </a:p>
      </dgm:t>
    </dgm:pt>
    <dgm:pt modelId="{AEF36D52-153A-4941-A7DA-606C8142DB85}">
      <dgm:prSet phldrT="[Texto]"/>
      <dgm:spPr/>
      <dgm:t>
        <a:bodyPr/>
        <a:lstStyle/>
        <a:p>
          <a:r>
            <a:rPr lang="es-EC" dirty="0" smtClean="0"/>
            <a:t>Desaparecidos: 48</a:t>
          </a:r>
          <a:endParaRPr lang="es-ES" dirty="0"/>
        </a:p>
      </dgm:t>
    </dgm:pt>
    <dgm:pt modelId="{4568D4DD-BAA2-48A7-8957-2AD9432D52D5}" type="parTrans" cxnId="{3DFFA534-D443-498A-BF98-7EC75EB3462D}">
      <dgm:prSet/>
      <dgm:spPr/>
      <dgm:t>
        <a:bodyPr/>
        <a:lstStyle/>
        <a:p>
          <a:endParaRPr lang="es-ES"/>
        </a:p>
      </dgm:t>
    </dgm:pt>
    <dgm:pt modelId="{C6FFF0B0-7AEC-4B0C-A4FB-013DEE7C7FBB}" type="sibTrans" cxnId="{3DFFA534-D443-498A-BF98-7EC75EB3462D}">
      <dgm:prSet/>
      <dgm:spPr/>
      <dgm:t>
        <a:bodyPr/>
        <a:lstStyle/>
        <a:p>
          <a:endParaRPr lang="es-ES"/>
        </a:p>
      </dgm:t>
    </dgm:pt>
    <dgm:pt modelId="{6C326C36-8CBE-4815-96E6-9798A24A2E8C}">
      <dgm:prSet phldrT="[Texto]"/>
      <dgm:spPr/>
      <dgm:t>
        <a:bodyPr/>
        <a:lstStyle/>
        <a:p>
          <a:r>
            <a:rPr lang="es-EC" dirty="0" smtClean="0"/>
            <a:t>Heridos: 17638</a:t>
          </a:r>
          <a:endParaRPr lang="es-ES" dirty="0"/>
        </a:p>
      </dgm:t>
    </dgm:pt>
    <dgm:pt modelId="{087D5C1C-821B-4C48-9FDA-ED3B5726394F}" type="parTrans" cxnId="{01929431-E455-4F4A-9FF6-182144EDAAC3}">
      <dgm:prSet/>
      <dgm:spPr/>
      <dgm:t>
        <a:bodyPr/>
        <a:lstStyle/>
        <a:p>
          <a:endParaRPr lang="es-ES"/>
        </a:p>
      </dgm:t>
    </dgm:pt>
    <dgm:pt modelId="{7E23F81F-8C67-47B5-8831-67E4DFFEEF1E}" type="sibTrans" cxnId="{01929431-E455-4F4A-9FF6-182144EDAAC3}">
      <dgm:prSet/>
      <dgm:spPr/>
      <dgm:t>
        <a:bodyPr/>
        <a:lstStyle/>
        <a:p>
          <a:endParaRPr lang="es-ES"/>
        </a:p>
      </dgm:t>
    </dgm:pt>
    <dgm:pt modelId="{844E1C8D-42A9-4DE2-A238-79E600CD4FD9}">
      <dgm:prSet phldrT="[Texto]"/>
      <dgm:spPr/>
      <dgm:t>
        <a:bodyPr/>
        <a:lstStyle/>
        <a:p>
          <a:r>
            <a:rPr lang="es-EC" dirty="0" smtClean="0"/>
            <a:t>Personas albergadas: 29067</a:t>
          </a:r>
          <a:endParaRPr lang="es-ES" dirty="0"/>
        </a:p>
      </dgm:t>
    </dgm:pt>
    <dgm:pt modelId="{89B635F9-CF79-49A5-A53E-AF0FA7039F7C}" type="parTrans" cxnId="{0DB0F3C7-632A-47E2-89FB-434DFEB52D7A}">
      <dgm:prSet/>
      <dgm:spPr/>
      <dgm:t>
        <a:bodyPr/>
        <a:lstStyle/>
        <a:p>
          <a:endParaRPr lang="es-ES"/>
        </a:p>
      </dgm:t>
    </dgm:pt>
    <dgm:pt modelId="{A8AF0AC7-0E62-4862-871B-6B17FE5DCBE5}" type="sibTrans" cxnId="{0DB0F3C7-632A-47E2-89FB-434DFEB52D7A}">
      <dgm:prSet/>
      <dgm:spPr/>
      <dgm:t>
        <a:bodyPr/>
        <a:lstStyle/>
        <a:p>
          <a:endParaRPr lang="es-ES"/>
        </a:p>
      </dgm:t>
    </dgm:pt>
    <dgm:pt modelId="{F295A7D1-66C2-4629-B270-C004E0AD46D5}" type="pres">
      <dgm:prSet presAssocID="{3A0DE609-ADA3-4F1E-BC03-C7D6DFBD8968}" presName="linearFlow" presStyleCnt="0">
        <dgm:presLayoutVars>
          <dgm:dir/>
          <dgm:resizeHandles val="exact"/>
        </dgm:presLayoutVars>
      </dgm:prSet>
      <dgm:spPr/>
    </dgm:pt>
    <dgm:pt modelId="{4E94A7F9-A3B4-4CD7-AF59-0A5703BD28C5}" type="pres">
      <dgm:prSet presAssocID="{6D6D7296-3C0F-4B40-B006-E84211D92BF8}" presName="composite" presStyleCnt="0"/>
      <dgm:spPr/>
    </dgm:pt>
    <dgm:pt modelId="{231ABD79-5518-4075-B802-6FF9031B8E62}" type="pres">
      <dgm:prSet presAssocID="{6D6D7296-3C0F-4B40-B006-E84211D92BF8}" presName="imgShp" presStyleLbl="fgImgPlace1" presStyleIdx="0" presStyleCnt="4"/>
      <dgm:spPr>
        <a:blipFill rotWithShape="0">
          <a:blip xmlns:r="http://schemas.openxmlformats.org/officeDocument/2006/relationships" r:embed="rId1"/>
          <a:stretch>
            <a:fillRect/>
          </a:stretch>
        </a:blipFill>
      </dgm:spPr>
    </dgm:pt>
    <dgm:pt modelId="{190CD94B-D69C-44E8-BEE8-86695D05FA46}" type="pres">
      <dgm:prSet presAssocID="{6D6D7296-3C0F-4B40-B006-E84211D92BF8}" presName="txShp" presStyleLbl="node1" presStyleIdx="0" presStyleCnt="4">
        <dgm:presLayoutVars>
          <dgm:bulletEnabled val="1"/>
        </dgm:presLayoutVars>
      </dgm:prSet>
      <dgm:spPr/>
      <dgm:t>
        <a:bodyPr/>
        <a:lstStyle/>
        <a:p>
          <a:endParaRPr lang="es-ES"/>
        </a:p>
      </dgm:t>
    </dgm:pt>
    <dgm:pt modelId="{A7C1E337-9A00-4A98-8FCE-C17DA31853F9}" type="pres">
      <dgm:prSet presAssocID="{8739C3BC-D9D7-4454-AAD3-88E708C05E77}" presName="spacing" presStyleCnt="0"/>
      <dgm:spPr/>
    </dgm:pt>
    <dgm:pt modelId="{3FA204C3-E86A-45EC-A68A-28CA1177C72C}" type="pres">
      <dgm:prSet presAssocID="{844E1C8D-42A9-4DE2-A238-79E600CD4FD9}" presName="composite" presStyleCnt="0"/>
      <dgm:spPr/>
    </dgm:pt>
    <dgm:pt modelId="{9B0F9700-CE75-42FA-8279-35DCC7929112}" type="pres">
      <dgm:prSet presAssocID="{844E1C8D-42A9-4DE2-A238-79E600CD4FD9}" presName="imgShp" presStyleLbl="fgImgPlace1" presStyleIdx="1" presStyleCnt="4"/>
      <dgm:spPr>
        <a:blipFill rotWithShape="0">
          <a:blip xmlns:r="http://schemas.openxmlformats.org/officeDocument/2006/relationships" r:embed="rId2"/>
          <a:stretch>
            <a:fillRect/>
          </a:stretch>
        </a:blipFill>
      </dgm:spPr>
    </dgm:pt>
    <dgm:pt modelId="{B5D6F280-4413-47DB-8958-FB409B41A4AB}" type="pres">
      <dgm:prSet presAssocID="{844E1C8D-42A9-4DE2-A238-79E600CD4FD9}" presName="txShp" presStyleLbl="node1" presStyleIdx="1" presStyleCnt="4">
        <dgm:presLayoutVars>
          <dgm:bulletEnabled val="1"/>
        </dgm:presLayoutVars>
      </dgm:prSet>
      <dgm:spPr/>
      <dgm:t>
        <a:bodyPr/>
        <a:lstStyle/>
        <a:p>
          <a:endParaRPr lang="es-ES"/>
        </a:p>
      </dgm:t>
    </dgm:pt>
    <dgm:pt modelId="{7CC3C3C0-E8AE-460A-80EB-CC3DEC7A1937}" type="pres">
      <dgm:prSet presAssocID="{A8AF0AC7-0E62-4862-871B-6B17FE5DCBE5}" presName="spacing" presStyleCnt="0"/>
      <dgm:spPr/>
    </dgm:pt>
    <dgm:pt modelId="{BAF9EEDC-CB96-425C-A56E-B3A902E21584}" type="pres">
      <dgm:prSet presAssocID="{AEF36D52-153A-4941-A7DA-606C8142DB85}" presName="composite" presStyleCnt="0"/>
      <dgm:spPr/>
    </dgm:pt>
    <dgm:pt modelId="{605C5C9E-951E-4594-BE5F-71AE9AD49518}" type="pres">
      <dgm:prSet presAssocID="{AEF36D52-153A-4941-A7DA-606C8142DB85}" presName="imgShp" presStyleLbl="fgImgPlace1" presStyleIdx="2" presStyleCnt="4"/>
      <dgm:spPr>
        <a:blipFill rotWithShape="0">
          <a:blip xmlns:r="http://schemas.openxmlformats.org/officeDocument/2006/relationships" r:embed="rId3"/>
          <a:stretch>
            <a:fillRect/>
          </a:stretch>
        </a:blipFill>
      </dgm:spPr>
    </dgm:pt>
    <dgm:pt modelId="{120AC430-F9C3-4F6A-BFCB-37F449CDA9FB}" type="pres">
      <dgm:prSet presAssocID="{AEF36D52-153A-4941-A7DA-606C8142DB85}" presName="txShp" presStyleLbl="node1" presStyleIdx="2" presStyleCnt="4">
        <dgm:presLayoutVars>
          <dgm:bulletEnabled val="1"/>
        </dgm:presLayoutVars>
      </dgm:prSet>
      <dgm:spPr/>
      <dgm:t>
        <a:bodyPr/>
        <a:lstStyle/>
        <a:p>
          <a:endParaRPr lang="es-ES"/>
        </a:p>
      </dgm:t>
    </dgm:pt>
    <dgm:pt modelId="{F21D68D9-C30F-4D72-BAB3-8AD9E6083C87}" type="pres">
      <dgm:prSet presAssocID="{C6FFF0B0-7AEC-4B0C-A4FB-013DEE7C7FBB}" presName="spacing" presStyleCnt="0"/>
      <dgm:spPr/>
    </dgm:pt>
    <dgm:pt modelId="{3610F863-A850-4FF4-8034-CB03845D7C5C}" type="pres">
      <dgm:prSet presAssocID="{6C326C36-8CBE-4815-96E6-9798A24A2E8C}" presName="composite" presStyleCnt="0"/>
      <dgm:spPr/>
    </dgm:pt>
    <dgm:pt modelId="{E9813BD6-385B-4BA5-B380-F49C40794A0A}" type="pres">
      <dgm:prSet presAssocID="{6C326C36-8CBE-4815-96E6-9798A24A2E8C}" presName="imgShp" presStyleLbl="fgImgPlace1" presStyleIdx="3" presStyleCnt="4"/>
      <dgm:spPr>
        <a:blipFill rotWithShape="0">
          <a:blip xmlns:r="http://schemas.openxmlformats.org/officeDocument/2006/relationships" r:embed="rId4"/>
          <a:stretch>
            <a:fillRect/>
          </a:stretch>
        </a:blipFill>
      </dgm:spPr>
    </dgm:pt>
    <dgm:pt modelId="{4AA66134-F4F7-4BB9-89BC-20ABD6A87AB8}" type="pres">
      <dgm:prSet presAssocID="{6C326C36-8CBE-4815-96E6-9798A24A2E8C}" presName="txShp" presStyleLbl="node1" presStyleIdx="3" presStyleCnt="4">
        <dgm:presLayoutVars>
          <dgm:bulletEnabled val="1"/>
        </dgm:presLayoutVars>
      </dgm:prSet>
      <dgm:spPr/>
      <dgm:t>
        <a:bodyPr/>
        <a:lstStyle/>
        <a:p>
          <a:endParaRPr lang="es-ES"/>
        </a:p>
      </dgm:t>
    </dgm:pt>
  </dgm:ptLst>
  <dgm:cxnLst>
    <dgm:cxn modelId="{3DFFA534-D443-498A-BF98-7EC75EB3462D}" srcId="{3A0DE609-ADA3-4F1E-BC03-C7D6DFBD8968}" destId="{AEF36D52-153A-4941-A7DA-606C8142DB85}" srcOrd="2" destOrd="0" parTransId="{4568D4DD-BAA2-48A7-8957-2AD9432D52D5}" sibTransId="{C6FFF0B0-7AEC-4B0C-A4FB-013DEE7C7FBB}"/>
    <dgm:cxn modelId="{71EE17F2-258D-4529-BC68-C50E35FB4DAF}" type="presOf" srcId="{6D6D7296-3C0F-4B40-B006-E84211D92BF8}" destId="{190CD94B-D69C-44E8-BEE8-86695D05FA46}" srcOrd="0" destOrd="0" presId="urn:microsoft.com/office/officeart/2005/8/layout/vList3"/>
    <dgm:cxn modelId="{2EAECE93-F0CB-43E2-8A9F-41E4425AE959}" srcId="{3A0DE609-ADA3-4F1E-BC03-C7D6DFBD8968}" destId="{6D6D7296-3C0F-4B40-B006-E84211D92BF8}" srcOrd="0" destOrd="0" parTransId="{B37D7A0E-7C93-48FB-BE14-9C554DD9587C}" sibTransId="{8739C3BC-D9D7-4454-AAD3-88E708C05E77}"/>
    <dgm:cxn modelId="{B1582C94-4C19-4E97-9267-E7390B0D3915}" type="presOf" srcId="{6C326C36-8CBE-4815-96E6-9798A24A2E8C}" destId="{4AA66134-F4F7-4BB9-89BC-20ABD6A87AB8}" srcOrd="0" destOrd="0" presId="urn:microsoft.com/office/officeart/2005/8/layout/vList3"/>
    <dgm:cxn modelId="{0DB0F3C7-632A-47E2-89FB-434DFEB52D7A}" srcId="{3A0DE609-ADA3-4F1E-BC03-C7D6DFBD8968}" destId="{844E1C8D-42A9-4DE2-A238-79E600CD4FD9}" srcOrd="1" destOrd="0" parTransId="{89B635F9-CF79-49A5-A53E-AF0FA7039F7C}" sibTransId="{A8AF0AC7-0E62-4862-871B-6B17FE5DCBE5}"/>
    <dgm:cxn modelId="{DA0143C7-167E-44C4-A207-D5CA2747E8CE}" type="presOf" srcId="{844E1C8D-42A9-4DE2-A238-79E600CD4FD9}" destId="{B5D6F280-4413-47DB-8958-FB409B41A4AB}" srcOrd="0" destOrd="0" presId="urn:microsoft.com/office/officeart/2005/8/layout/vList3"/>
    <dgm:cxn modelId="{D7B3A4FA-6CCE-45BF-A340-AC73D14BCD6F}" type="presOf" srcId="{AEF36D52-153A-4941-A7DA-606C8142DB85}" destId="{120AC430-F9C3-4F6A-BFCB-37F449CDA9FB}" srcOrd="0" destOrd="0" presId="urn:microsoft.com/office/officeart/2005/8/layout/vList3"/>
    <dgm:cxn modelId="{01929431-E455-4F4A-9FF6-182144EDAAC3}" srcId="{3A0DE609-ADA3-4F1E-BC03-C7D6DFBD8968}" destId="{6C326C36-8CBE-4815-96E6-9798A24A2E8C}" srcOrd="3" destOrd="0" parTransId="{087D5C1C-821B-4C48-9FDA-ED3B5726394F}" sibTransId="{7E23F81F-8C67-47B5-8831-67E4DFFEEF1E}"/>
    <dgm:cxn modelId="{B2F3CF41-F708-46F7-9B4A-F064DDC11AA1}" type="presOf" srcId="{3A0DE609-ADA3-4F1E-BC03-C7D6DFBD8968}" destId="{F295A7D1-66C2-4629-B270-C004E0AD46D5}" srcOrd="0" destOrd="0" presId="urn:microsoft.com/office/officeart/2005/8/layout/vList3"/>
    <dgm:cxn modelId="{4890FC44-11F9-41A2-892F-D3B75CFB8A2A}" type="presParOf" srcId="{F295A7D1-66C2-4629-B270-C004E0AD46D5}" destId="{4E94A7F9-A3B4-4CD7-AF59-0A5703BD28C5}" srcOrd="0" destOrd="0" presId="urn:microsoft.com/office/officeart/2005/8/layout/vList3"/>
    <dgm:cxn modelId="{4948B93B-B4BF-4588-8F25-8ABBD3514AB4}" type="presParOf" srcId="{4E94A7F9-A3B4-4CD7-AF59-0A5703BD28C5}" destId="{231ABD79-5518-4075-B802-6FF9031B8E62}" srcOrd="0" destOrd="0" presId="urn:microsoft.com/office/officeart/2005/8/layout/vList3"/>
    <dgm:cxn modelId="{608278A6-611D-41C5-BCE7-124CD8F61163}" type="presParOf" srcId="{4E94A7F9-A3B4-4CD7-AF59-0A5703BD28C5}" destId="{190CD94B-D69C-44E8-BEE8-86695D05FA46}" srcOrd="1" destOrd="0" presId="urn:microsoft.com/office/officeart/2005/8/layout/vList3"/>
    <dgm:cxn modelId="{7F79F47E-AD69-4FC0-96D4-99B828D138F8}" type="presParOf" srcId="{F295A7D1-66C2-4629-B270-C004E0AD46D5}" destId="{A7C1E337-9A00-4A98-8FCE-C17DA31853F9}" srcOrd="1" destOrd="0" presId="urn:microsoft.com/office/officeart/2005/8/layout/vList3"/>
    <dgm:cxn modelId="{5AD302A8-6536-43BE-9342-9897BB982541}" type="presParOf" srcId="{F295A7D1-66C2-4629-B270-C004E0AD46D5}" destId="{3FA204C3-E86A-45EC-A68A-28CA1177C72C}" srcOrd="2" destOrd="0" presId="urn:microsoft.com/office/officeart/2005/8/layout/vList3"/>
    <dgm:cxn modelId="{BC962310-261B-48B7-B6F5-6A7BEAC0AD3D}" type="presParOf" srcId="{3FA204C3-E86A-45EC-A68A-28CA1177C72C}" destId="{9B0F9700-CE75-42FA-8279-35DCC7929112}" srcOrd="0" destOrd="0" presId="urn:microsoft.com/office/officeart/2005/8/layout/vList3"/>
    <dgm:cxn modelId="{60D947FA-9CDC-4B4D-8BD7-FB73D25F6D1B}" type="presParOf" srcId="{3FA204C3-E86A-45EC-A68A-28CA1177C72C}" destId="{B5D6F280-4413-47DB-8958-FB409B41A4AB}" srcOrd="1" destOrd="0" presId="urn:microsoft.com/office/officeart/2005/8/layout/vList3"/>
    <dgm:cxn modelId="{42889DD2-0A9C-449B-BB77-AD4D915FF8B2}" type="presParOf" srcId="{F295A7D1-66C2-4629-B270-C004E0AD46D5}" destId="{7CC3C3C0-E8AE-460A-80EB-CC3DEC7A1937}" srcOrd="3" destOrd="0" presId="urn:microsoft.com/office/officeart/2005/8/layout/vList3"/>
    <dgm:cxn modelId="{BF6B85DE-FD7B-481A-B235-FF103ECF60AC}" type="presParOf" srcId="{F295A7D1-66C2-4629-B270-C004E0AD46D5}" destId="{BAF9EEDC-CB96-425C-A56E-B3A902E21584}" srcOrd="4" destOrd="0" presId="urn:microsoft.com/office/officeart/2005/8/layout/vList3"/>
    <dgm:cxn modelId="{170AE723-572B-4439-812F-2E86886FE5CC}" type="presParOf" srcId="{BAF9EEDC-CB96-425C-A56E-B3A902E21584}" destId="{605C5C9E-951E-4594-BE5F-71AE9AD49518}" srcOrd="0" destOrd="0" presId="urn:microsoft.com/office/officeart/2005/8/layout/vList3"/>
    <dgm:cxn modelId="{0571A972-A3DA-453E-B875-3B7130180488}" type="presParOf" srcId="{BAF9EEDC-CB96-425C-A56E-B3A902E21584}" destId="{120AC430-F9C3-4F6A-BFCB-37F449CDA9FB}" srcOrd="1" destOrd="0" presId="urn:microsoft.com/office/officeart/2005/8/layout/vList3"/>
    <dgm:cxn modelId="{4E8079E6-42A9-4BD2-BC92-B162F405991E}" type="presParOf" srcId="{F295A7D1-66C2-4629-B270-C004E0AD46D5}" destId="{F21D68D9-C30F-4D72-BAB3-8AD9E6083C87}" srcOrd="5" destOrd="0" presId="urn:microsoft.com/office/officeart/2005/8/layout/vList3"/>
    <dgm:cxn modelId="{DCA998DF-8D1D-455A-B872-4C48AECED188}" type="presParOf" srcId="{F295A7D1-66C2-4629-B270-C004E0AD46D5}" destId="{3610F863-A850-4FF4-8034-CB03845D7C5C}" srcOrd="6" destOrd="0" presId="urn:microsoft.com/office/officeart/2005/8/layout/vList3"/>
    <dgm:cxn modelId="{141514D5-9879-496E-B7F6-2451C86D2C03}" type="presParOf" srcId="{3610F863-A850-4FF4-8034-CB03845D7C5C}" destId="{E9813BD6-385B-4BA5-B380-F49C40794A0A}" srcOrd="0" destOrd="0" presId="urn:microsoft.com/office/officeart/2005/8/layout/vList3"/>
    <dgm:cxn modelId="{28CD9EFF-B6AA-453C-8230-5C5053DE7677}" type="presParOf" srcId="{3610F863-A850-4FF4-8034-CB03845D7C5C}" destId="{4AA66134-F4F7-4BB9-89BC-20ABD6A87AB8}" srcOrd="1" destOrd="0" presId="urn:microsoft.com/office/officeart/2005/8/layout/vList3"/>
  </dgm:cxnLst>
  <dgm:bg/>
  <dgm:whole/>
</dgm:dataModel>
</file>

<file path=ppt/diagrams/data12.xml><?xml version="1.0" encoding="utf-8"?>
<dgm:dataModel xmlns:dgm="http://schemas.openxmlformats.org/drawingml/2006/diagram" xmlns:a="http://schemas.openxmlformats.org/drawingml/2006/main">
  <dgm:ptLst>
    <dgm:pt modelId="{561CCCE8-E77B-4E87-B5C2-495627BCC996}" type="doc">
      <dgm:prSet loTypeId="urn:microsoft.com/office/officeart/2005/8/layout/vList3" loCatId="list" qsTypeId="urn:microsoft.com/office/officeart/2005/8/quickstyle/3d1" qsCatId="3D" csTypeId="urn:microsoft.com/office/officeart/2005/8/colors/colorful3" csCatId="colorful" phldr="1"/>
      <dgm:spPr/>
    </dgm:pt>
    <dgm:pt modelId="{EF94078C-C702-429E-8154-2A42660CE235}">
      <dgm:prSet phldrT="[Texto]"/>
      <dgm:spPr/>
      <dgm:t>
        <a:bodyPr/>
        <a:lstStyle/>
        <a:p>
          <a:r>
            <a:rPr lang="es-EC" dirty="0" smtClean="0"/>
            <a:t>Rescates: 113</a:t>
          </a:r>
          <a:endParaRPr lang="es-ES" dirty="0"/>
        </a:p>
      </dgm:t>
    </dgm:pt>
    <dgm:pt modelId="{C1FCE4BA-B6D3-466F-9AA6-6349E4716CA0}" type="parTrans" cxnId="{117625F8-6059-467D-9903-DD59568512C2}">
      <dgm:prSet/>
      <dgm:spPr/>
      <dgm:t>
        <a:bodyPr/>
        <a:lstStyle/>
        <a:p>
          <a:endParaRPr lang="es-ES"/>
        </a:p>
      </dgm:t>
    </dgm:pt>
    <dgm:pt modelId="{2E26E19B-77B8-46B6-9EFA-ECBD9B312D9F}" type="sibTrans" cxnId="{117625F8-6059-467D-9903-DD59568512C2}">
      <dgm:prSet/>
      <dgm:spPr/>
      <dgm:t>
        <a:bodyPr/>
        <a:lstStyle/>
        <a:p>
          <a:endParaRPr lang="es-ES"/>
        </a:p>
      </dgm:t>
    </dgm:pt>
    <dgm:pt modelId="{5F89E84E-A27F-4BBC-A55E-EE61B5FBC125}">
      <dgm:prSet phldrT="[Texto]"/>
      <dgm:spPr/>
      <dgm:t>
        <a:bodyPr/>
        <a:lstStyle/>
        <a:p>
          <a:r>
            <a:rPr lang="es-EC" dirty="0" smtClean="0"/>
            <a:t>Edificaciones destruidas: 6998</a:t>
          </a:r>
          <a:endParaRPr lang="es-ES" dirty="0"/>
        </a:p>
      </dgm:t>
    </dgm:pt>
    <dgm:pt modelId="{FAD23EB0-A997-4FF1-919F-CDAAEB6765BB}" type="parTrans" cxnId="{1B33B6ED-BFF1-4F24-8812-714AA044FB7A}">
      <dgm:prSet/>
      <dgm:spPr/>
      <dgm:t>
        <a:bodyPr/>
        <a:lstStyle/>
        <a:p>
          <a:endParaRPr lang="es-ES"/>
        </a:p>
      </dgm:t>
    </dgm:pt>
    <dgm:pt modelId="{9152CC77-CABA-4DA0-AD41-C3680B9F5CD0}" type="sibTrans" cxnId="{1B33B6ED-BFF1-4F24-8812-714AA044FB7A}">
      <dgm:prSet/>
      <dgm:spPr/>
      <dgm:t>
        <a:bodyPr/>
        <a:lstStyle/>
        <a:p>
          <a:endParaRPr lang="es-ES"/>
        </a:p>
      </dgm:t>
    </dgm:pt>
    <dgm:pt modelId="{25A49FF9-CD7D-4862-BCA4-227A78BE16C8}">
      <dgm:prSet phldrT="[Texto]"/>
      <dgm:spPr/>
      <dgm:t>
        <a:bodyPr/>
        <a:lstStyle/>
        <a:p>
          <a:r>
            <a:rPr lang="es-EC" dirty="0" smtClean="0"/>
            <a:t>Edificaciones afectadas: 2740</a:t>
          </a:r>
          <a:endParaRPr lang="es-ES" dirty="0"/>
        </a:p>
      </dgm:t>
    </dgm:pt>
    <dgm:pt modelId="{66EF90F4-BA58-4573-9AA8-8C850624DE89}" type="parTrans" cxnId="{36EF0717-A19B-4628-888E-536D974D4EC1}">
      <dgm:prSet/>
      <dgm:spPr/>
      <dgm:t>
        <a:bodyPr/>
        <a:lstStyle/>
        <a:p>
          <a:endParaRPr lang="es-ES"/>
        </a:p>
      </dgm:t>
    </dgm:pt>
    <dgm:pt modelId="{65586ED5-693D-4476-AEAE-57E77191A931}" type="sibTrans" cxnId="{36EF0717-A19B-4628-888E-536D974D4EC1}">
      <dgm:prSet/>
      <dgm:spPr/>
      <dgm:t>
        <a:bodyPr/>
        <a:lstStyle/>
        <a:p>
          <a:endParaRPr lang="es-ES"/>
        </a:p>
      </dgm:t>
    </dgm:pt>
    <dgm:pt modelId="{CC23C009-0826-41D4-9A07-679A0D5285D4}">
      <dgm:prSet phldrT="[Texto]"/>
      <dgm:spPr/>
      <dgm:t>
        <a:bodyPr/>
        <a:lstStyle/>
        <a:p>
          <a:r>
            <a:rPr lang="es-EC" dirty="0" smtClean="0"/>
            <a:t>Escuelas afectadas:281</a:t>
          </a:r>
          <a:endParaRPr lang="es-ES" dirty="0"/>
        </a:p>
      </dgm:t>
    </dgm:pt>
    <dgm:pt modelId="{6E0ACA24-0AC9-4A85-A2B0-B304FF86D759}" type="parTrans" cxnId="{F6ABC375-EC3D-4A55-B1B5-F457E3C3450C}">
      <dgm:prSet/>
      <dgm:spPr/>
      <dgm:t>
        <a:bodyPr/>
        <a:lstStyle/>
        <a:p>
          <a:endParaRPr lang="es-ES"/>
        </a:p>
      </dgm:t>
    </dgm:pt>
    <dgm:pt modelId="{C10AB66A-CACA-43F8-9638-1169AED13301}" type="sibTrans" cxnId="{F6ABC375-EC3D-4A55-B1B5-F457E3C3450C}">
      <dgm:prSet/>
      <dgm:spPr/>
      <dgm:t>
        <a:bodyPr/>
        <a:lstStyle/>
        <a:p>
          <a:endParaRPr lang="es-ES"/>
        </a:p>
      </dgm:t>
    </dgm:pt>
    <dgm:pt modelId="{50ED7B38-A57C-44D9-9334-DCA796B30F73}" type="pres">
      <dgm:prSet presAssocID="{561CCCE8-E77B-4E87-B5C2-495627BCC996}" presName="linearFlow" presStyleCnt="0">
        <dgm:presLayoutVars>
          <dgm:dir/>
          <dgm:resizeHandles val="exact"/>
        </dgm:presLayoutVars>
      </dgm:prSet>
      <dgm:spPr/>
    </dgm:pt>
    <dgm:pt modelId="{B5D2B1B2-8D08-4408-B717-53F6711C00F6}" type="pres">
      <dgm:prSet presAssocID="{EF94078C-C702-429E-8154-2A42660CE235}" presName="composite" presStyleCnt="0"/>
      <dgm:spPr/>
    </dgm:pt>
    <dgm:pt modelId="{FCB72A2E-A7ED-419A-A2E9-A257B2C9D1F5}" type="pres">
      <dgm:prSet presAssocID="{EF94078C-C702-429E-8154-2A42660CE235}" presName="imgShp" presStyleLbl="fgImgPlace1" presStyleIdx="0" presStyleCnt="4"/>
      <dgm:spPr>
        <a:blipFill rotWithShape="0">
          <a:blip xmlns:r="http://schemas.openxmlformats.org/officeDocument/2006/relationships" r:embed="rId1"/>
          <a:stretch>
            <a:fillRect/>
          </a:stretch>
        </a:blipFill>
      </dgm:spPr>
    </dgm:pt>
    <dgm:pt modelId="{F2C9E1B7-93CA-4B10-A93A-9988B6239D6B}" type="pres">
      <dgm:prSet presAssocID="{EF94078C-C702-429E-8154-2A42660CE235}" presName="txShp" presStyleLbl="node1" presStyleIdx="0" presStyleCnt="4">
        <dgm:presLayoutVars>
          <dgm:bulletEnabled val="1"/>
        </dgm:presLayoutVars>
      </dgm:prSet>
      <dgm:spPr/>
      <dgm:t>
        <a:bodyPr/>
        <a:lstStyle/>
        <a:p>
          <a:endParaRPr lang="es-ES"/>
        </a:p>
      </dgm:t>
    </dgm:pt>
    <dgm:pt modelId="{9C6036A5-14FB-4B60-955F-18B710B84947}" type="pres">
      <dgm:prSet presAssocID="{2E26E19B-77B8-46B6-9EFA-ECBD9B312D9F}" presName="spacing" presStyleCnt="0"/>
      <dgm:spPr/>
    </dgm:pt>
    <dgm:pt modelId="{EA9AEFD3-39CD-4220-A183-D9C6C1FE9647}" type="pres">
      <dgm:prSet presAssocID="{5F89E84E-A27F-4BBC-A55E-EE61B5FBC125}" presName="composite" presStyleCnt="0"/>
      <dgm:spPr/>
    </dgm:pt>
    <dgm:pt modelId="{E32ABB13-790C-46F0-A0C8-7575C4314998}" type="pres">
      <dgm:prSet presAssocID="{5F89E84E-A27F-4BBC-A55E-EE61B5FBC125}" presName="imgShp" presStyleLbl="fgImgPlace1" presStyleIdx="1" presStyleCnt="4"/>
      <dgm:spPr>
        <a:blipFill rotWithShape="0">
          <a:blip xmlns:r="http://schemas.openxmlformats.org/officeDocument/2006/relationships" r:embed="rId2"/>
          <a:stretch>
            <a:fillRect/>
          </a:stretch>
        </a:blipFill>
      </dgm:spPr>
    </dgm:pt>
    <dgm:pt modelId="{3976B022-AB28-4C1D-8448-ECB41CF88C05}" type="pres">
      <dgm:prSet presAssocID="{5F89E84E-A27F-4BBC-A55E-EE61B5FBC125}" presName="txShp" presStyleLbl="node1" presStyleIdx="1" presStyleCnt="4">
        <dgm:presLayoutVars>
          <dgm:bulletEnabled val="1"/>
        </dgm:presLayoutVars>
      </dgm:prSet>
      <dgm:spPr/>
      <dgm:t>
        <a:bodyPr/>
        <a:lstStyle/>
        <a:p>
          <a:endParaRPr lang="es-ES"/>
        </a:p>
      </dgm:t>
    </dgm:pt>
    <dgm:pt modelId="{4378A927-60EA-4821-8C00-41AE9969AFFC}" type="pres">
      <dgm:prSet presAssocID="{9152CC77-CABA-4DA0-AD41-C3680B9F5CD0}" presName="spacing" presStyleCnt="0"/>
      <dgm:spPr/>
    </dgm:pt>
    <dgm:pt modelId="{0FEDB2BE-C644-4423-B503-4FE5D9AF275A}" type="pres">
      <dgm:prSet presAssocID="{25A49FF9-CD7D-4862-BCA4-227A78BE16C8}" presName="composite" presStyleCnt="0"/>
      <dgm:spPr/>
    </dgm:pt>
    <dgm:pt modelId="{E2943926-1AF1-4ACE-A1C4-F83A76F5CC4B}" type="pres">
      <dgm:prSet presAssocID="{25A49FF9-CD7D-4862-BCA4-227A78BE16C8}" presName="imgShp" presStyleLbl="fgImgPlace1" presStyleIdx="2" presStyleCnt="4"/>
      <dgm:spPr>
        <a:blipFill rotWithShape="0">
          <a:blip xmlns:r="http://schemas.openxmlformats.org/officeDocument/2006/relationships" r:embed="rId3"/>
          <a:stretch>
            <a:fillRect/>
          </a:stretch>
        </a:blipFill>
      </dgm:spPr>
    </dgm:pt>
    <dgm:pt modelId="{168B8FD1-3D56-4036-BCBF-276DE25D208F}" type="pres">
      <dgm:prSet presAssocID="{25A49FF9-CD7D-4862-BCA4-227A78BE16C8}" presName="txShp" presStyleLbl="node1" presStyleIdx="2" presStyleCnt="4">
        <dgm:presLayoutVars>
          <dgm:bulletEnabled val="1"/>
        </dgm:presLayoutVars>
      </dgm:prSet>
      <dgm:spPr/>
      <dgm:t>
        <a:bodyPr/>
        <a:lstStyle/>
        <a:p>
          <a:endParaRPr lang="es-ES"/>
        </a:p>
      </dgm:t>
    </dgm:pt>
    <dgm:pt modelId="{F0999989-6940-48EF-B63A-010C6ADEB689}" type="pres">
      <dgm:prSet presAssocID="{65586ED5-693D-4476-AEAE-57E77191A931}" presName="spacing" presStyleCnt="0"/>
      <dgm:spPr/>
    </dgm:pt>
    <dgm:pt modelId="{FEBA39B7-6C83-43E8-BD62-1E10648AEC0C}" type="pres">
      <dgm:prSet presAssocID="{CC23C009-0826-41D4-9A07-679A0D5285D4}" presName="composite" presStyleCnt="0"/>
      <dgm:spPr/>
    </dgm:pt>
    <dgm:pt modelId="{5B22F44D-5C52-488A-A62A-0523054A0D9F}" type="pres">
      <dgm:prSet presAssocID="{CC23C009-0826-41D4-9A07-679A0D5285D4}" presName="imgShp" presStyleLbl="fgImgPlace1" presStyleIdx="3" presStyleCnt="4"/>
      <dgm:spPr>
        <a:blipFill rotWithShape="0">
          <a:blip xmlns:r="http://schemas.openxmlformats.org/officeDocument/2006/relationships" r:embed="rId4"/>
          <a:stretch>
            <a:fillRect/>
          </a:stretch>
        </a:blipFill>
      </dgm:spPr>
    </dgm:pt>
    <dgm:pt modelId="{712E64A1-D3BB-4928-98E6-ED92D4620F26}" type="pres">
      <dgm:prSet presAssocID="{CC23C009-0826-41D4-9A07-679A0D5285D4}" presName="txShp" presStyleLbl="node1" presStyleIdx="3" presStyleCnt="4">
        <dgm:presLayoutVars>
          <dgm:bulletEnabled val="1"/>
        </dgm:presLayoutVars>
      </dgm:prSet>
      <dgm:spPr/>
      <dgm:t>
        <a:bodyPr/>
        <a:lstStyle/>
        <a:p>
          <a:endParaRPr lang="es-ES"/>
        </a:p>
      </dgm:t>
    </dgm:pt>
  </dgm:ptLst>
  <dgm:cxnLst>
    <dgm:cxn modelId="{5EF11F67-5B63-43E8-ABC3-A962FD627530}" type="presOf" srcId="{5F89E84E-A27F-4BBC-A55E-EE61B5FBC125}" destId="{3976B022-AB28-4C1D-8448-ECB41CF88C05}" srcOrd="0" destOrd="0" presId="urn:microsoft.com/office/officeart/2005/8/layout/vList3"/>
    <dgm:cxn modelId="{F6ABC375-EC3D-4A55-B1B5-F457E3C3450C}" srcId="{561CCCE8-E77B-4E87-B5C2-495627BCC996}" destId="{CC23C009-0826-41D4-9A07-679A0D5285D4}" srcOrd="3" destOrd="0" parTransId="{6E0ACA24-0AC9-4A85-A2B0-B304FF86D759}" sibTransId="{C10AB66A-CACA-43F8-9638-1169AED13301}"/>
    <dgm:cxn modelId="{D3A127DD-7F6A-4580-82AF-E8EADB85B139}" type="presOf" srcId="{EF94078C-C702-429E-8154-2A42660CE235}" destId="{F2C9E1B7-93CA-4B10-A93A-9988B6239D6B}" srcOrd="0" destOrd="0" presId="urn:microsoft.com/office/officeart/2005/8/layout/vList3"/>
    <dgm:cxn modelId="{5E792571-78C0-42E9-87D5-D3CF17B92A0D}" type="presOf" srcId="{25A49FF9-CD7D-4862-BCA4-227A78BE16C8}" destId="{168B8FD1-3D56-4036-BCBF-276DE25D208F}" srcOrd="0" destOrd="0" presId="urn:microsoft.com/office/officeart/2005/8/layout/vList3"/>
    <dgm:cxn modelId="{FEC75580-7462-4C7D-A377-E663D2CC6F28}" type="presOf" srcId="{CC23C009-0826-41D4-9A07-679A0D5285D4}" destId="{712E64A1-D3BB-4928-98E6-ED92D4620F26}" srcOrd="0" destOrd="0" presId="urn:microsoft.com/office/officeart/2005/8/layout/vList3"/>
    <dgm:cxn modelId="{1B33B6ED-BFF1-4F24-8812-714AA044FB7A}" srcId="{561CCCE8-E77B-4E87-B5C2-495627BCC996}" destId="{5F89E84E-A27F-4BBC-A55E-EE61B5FBC125}" srcOrd="1" destOrd="0" parTransId="{FAD23EB0-A997-4FF1-919F-CDAAEB6765BB}" sibTransId="{9152CC77-CABA-4DA0-AD41-C3680B9F5CD0}"/>
    <dgm:cxn modelId="{117625F8-6059-467D-9903-DD59568512C2}" srcId="{561CCCE8-E77B-4E87-B5C2-495627BCC996}" destId="{EF94078C-C702-429E-8154-2A42660CE235}" srcOrd="0" destOrd="0" parTransId="{C1FCE4BA-B6D3-466F-9AA6-6349E4716CA0}" sibTransId="{2E26E19B-77B8-46B6-9EFA-ECBD9B312D9F}"/>
    <dgm:cxn modelId="{36EF0717-A19B-4628-888E-536D974D4EC1}" srcId="{561CCCE8-E77B-4E87-B5C2-495627BCC996}" destId="{25A49FF9-CD7D-4862-BCA4-227A78BE16C8}" srcOrd="2" destOrd="0" parTransId="{66EF90F4-BA58-4573-9AA8-8C850624DE89}" sibTransId="{65586ED5-693D-4476-AEAE-57E77191A931}"/>
    <dgm:cxn modelId="{C0DE9DD3-F7C0-4990-A7BB-04EBCCBDE6B3}" type="presOf" srcId="{561CCCE8-E77B-4E87-B5C2-495627BCC996}" destId="{50ED7B38-A57C-44D9-9334-DCA796B30F73}" srcOrd="0" destOrd="0" presId="urn:microsoft.com/office/officeart/2005/8/layout/vList3"/>
    <dgm:cxn modelId="{7489D19B-C86F-4A40-BD4F-DB65E8899098}" type="presParOf" srcId="{50ED7B38-A57C-44D9-9334-DCA796B30F73}" destId="{B5D2B1B2-8D08-4408-B717-53F6711C00F6}" srcOrd="0" destOrd="0" presId="urn:microsoft.com/office/officeart/2005/8/layout/vList3"/>
    <dgm:cxn modelId="{76FAABE6-4938-470D-A8E4-EBA061F3C98C}" type="presParOf" srcId="{B5D2B1B2-8D08-4408-B717-53F6711C00F6}" destId="{FCB72A2E-A7ED-419A-A2E9-A257B2C9D1F5}" srcOrd="0" destOrd="0" presId="urn:microsoft.com/office/officeart/2005/8/layout/vList3"/>
    <dgm:cxn modelId="{83546752-1D9E-4A93-86D9-0E9D65081F95}" type="presParOf" srcId="{B5D2B1B2-8D08-4408-B717-53F6711C00F6}" destId="{F2C9E1B7-93CA-4B10-A93A-9988B6239D6B}" srcOrd="1" destOrd="0" presId="urn:microsoft.com/office/officeart/2005/8/layout/vList3"/>
    <dgm:cxn modelId="{FBA6DB50-61F5-4DE5-AE25-D5F9A0C607B2}" type="presParOf" srcId="{50ED7B38-A57C-44D9-9334-DCA796B30F73}" destId="{9C6036A5-14FB-4B60-955F-18B710B84947}" srcOrd="1" destOrd="0" presId="urn:microsoft.com/office/officeart/2005/8/layout/vList3"/>
    <dgm:cxn modelId="{D5EAB5ED-5C17-426A-A90F-83F4D90AC19A}" type="presParOf" srcId="{50ED7B38-A57C-44D9-9334-DCA796B30F73}" destId="{EA9AEFD3-39CD-4220-A183-D9C6C1FE9647}" srcOrd="2" destOrd="0" presId="urn:microsoft.com/office/officeart/2005/8/layout/vList3"/>
    <dgm:cxn modelId="{5CAC04AF-6540-4DC8-9C2F-2172D36B28FC}" type="presParOf" srcId="{EA9AEFD3-39CD-4220-A183-D9C6C1FE9647}" destId="{E32ABB13-790C-46F0-A0C8-7575C4314998}" srcOrd="0" destOrd="0" presId="urn:microsoft.com/office/officeart/2005/8/layout/vList3"/>
    <dgm:cxn modelId="{F7C66616-E818-479A-BD3B-734B214E22C2}" type="presParOf" srcId="{EA9AEFD3-39CD-4220-A183-D9C6C1FE9647}" destId="{3976B022-AB28-4C1D-8448-ECB41CF88C05}" srcOrd="1" destOrd="0" presId="urn:microsoft.com/office/officeart/2005/8/layout/vList3"/>
    <dgm:cxn modelId="{E44ADC5A-4BAC-4F29-88D5-270227FD0D76}" type="presParOf" srcId="{50ED7B38-A57C-44D9-9334-DCA796B30F73}" destId="{4378A927-60EA-4821-8C00-41AE9969AFFC}" srcOrd="3" destOrd="0" presId="urn:microsoft.com/office/officeart/2005/8/layout/vList3"/>
    <dgm:cxn modelId="{249D78BD-A371-4B88-A376-9A10AA23A2DE}" type="presParOf" srcId="{50ED7B38-A57C-44D9-9334-DCA796B30F73}" destId="{0FEDB2BE-C644-4423-B503-4FE5D9AF275A}" srcOrd="4" destOrd="0" presId="urn:microsoft.com/office/officeart/2005/8/layout/vList3"/>
    <dgm:cxn modelId="{87D7E8A7-8C60-4DB4-9437-5043B674A14A}" type="presParOf" srcId="{0FEDB2BE-C644-4423-B503-4FE5D9AF275A}" destId="{E2943926-1AF1-4ACE-A1C4-F83A76F5CC4B}" srcOrd="0" destOrd="0" presId="urn:microsoft.com/office/officeart/2005/8/layout/vList3"/>
    <dgm:cxn modelId="{ED25C605-3FE1-493E-A15E-177DE004A0F7}" type="presParOf" srcId="{0FEDB2BE-C644-4423-B503-4FE5D9AF275A}" destId="{168B8FD1-3D56-4036-BCBF-276DE25D208F}" srcOrd="1" destOrd="0" presId="urn:microsoft.com/office/officeart/2005/8/layout/vList3"/>
    <dgm:cxn modelId="{F6D5E2F7-759C-4169-B2FD-DA94BBC8986B}" type="presParOf" srcId="{50ED7B38-A57C-44D9-9334-DCA796B30F73}" destId="{F0999989-6940-48EF-B63A-010C6ADEB689}" srcOrd="5" destOrd="0" presId="urn:microsoft.com/office/officeart/2005/8/layout/vList3"/>
    <dgm:cxn modelId="{7344F41E-5C7A-473B-841E-AEB713A4E8E1}" type="presParOf" srcId="{50ED7B38-A57C-44D9-9334-DCA796B30F73}" destId="{FEBA39B7-6C83-43E8-BD62-1E10648AEC0C}" srcOrd="6" destOrd="0" presId="urn:microsoft.com/office/officeart/2005/8/layout/vList3"/>
    <dgm:cxn modelId="{C67B3C4A-58A4-4A4D-B315-8E9050F215FD}" type="presParOf" srcId="{FEBA39B7-6C83-43E8-BD62-1E10648AEC0C}" destId="{5B22F44D-5C52-488A-A62A-0523054A0D9F}" srcOrd="0" destOrd="0" presId="urn:microsoft.com/office/officeart/2005/8/layout/vList3"/>
    <dgm:cxn modelId="{BA5820EE-F73D-4754-844D-37A288D5204D}" type="presParOf" srcId="{FEBA39B7-6C83-43E8-BD62-1E10648AEC0C}" destId="{712E64A1-D3BB-4928-98E6-ED92D4620F26}" srcOrd="1" destOrd="0" presId="urn:microsoft.com/office/officeart/2005/8/layout/vList3"/>
  </dgm:cxnLst>
  <dgm:bg/>
  <dgm:whole/>
</dgm:dataModel>
</file>

<file path=ppt/diagrams/data13.xml><?xml version="1.0" encoding="utf-8"?>
<dgm:dataModel xmlns:dgm="http://schemas.openxmlformats.org/drawingml/2006/diagram" xmlns:a="http://schemas.openxmlformats.org/drawingml/2006/main">
  <dgm:ptLst>
    <dgm:pt modelId="{A4696AFD-4445-4CAE-BC43-E9AB44539190}" type="doc">
      <dgm:prSet loTypeId="urn:microsoft.com/office/officeart/2005/8/layout/hProcess6" loCatId="process" qsTypeId="urn:microsoft.com/office/officeart/2005/8/quickstyle/3d1" qsCatId="3D" csTypeId="urn:microsoft.com/office/officeart/2005/8/colors/colorful1#2" csCatId="colorful" phldr="1"/>
      <dgm:spPr/>
      <dgm:t>
        <a:bodyPr/>
        <a:lstStyle/>
        <a:p>
          <a:endParaRPr lang="es-EC"/>
        </a:p>
      </dgm:t>
    </dgm:pt>
    <dgm:pt modelId="{EE882D93-EDCF-414F-96BF-0466B7A3B147}">
      <dgm:prSet phldrT="[Texto]"/>
      <dgm:spPr/>
      <dgm:t>
        <a:bodyPr/>
        <a:lstStyle/>
        <a:p>
          <a:r>
            <a:rPr lang="es-EC" dirty="0" smtClean="0"/>
            <a:t>Fase I</a:t>
          </a:r>
          <a:endParaRPr lang="es-EC" dirty="0"/>
        </a:p>
      </dgm:t>
    </dgm:pt>
    <dgm:pt modelId="{93740BC0-7510-4DBF-8E0B-D67B23298677}" type="parTrans" cxnId="{A381EDE7-2B16-433B-8CAC-7936EEF9C339}">
      <dgm:prSet/>
      <dgm:spPr/>
      <dgm:t>
        <a:bodyPr/>
        <a:lstStyle/>
        <a:p>
          <a:endParaRPr lang="es-EC"/>
        </a:p>
      </dgm:t>
    </dgm:pt>
    <dgm:pt modelId="{D3D2097E-EE5B-4E0B-A3C6-A5CF0425F59F}" type="sibTrans" cxnId="{A381EDE7-2B16-433B-8CAC-7936EEF9C339}">
      <dgm:prSet/>
      <dgm:spPr/>
      <dgm:t>
        <a:bodyPr/>
        <a:lstStyle/>
        <a:p>
          <a:endParaRPr lang="es-EC"/>
        </a:p>
      </dgm:t>
    </dgm:pt>
    <dgm:pt modelId="{66BD7E10-02B0-4053-A99A-508E63976963}">
      <dgm:prSet phldrT="[Texto]"/>
      <dgm:spPr/>
      <dgm:t>
        <a:bodyPr/>
        <a:lstStyle/>
        <a:p>
          <a:r>
            <a:rPr lang="es-EC" dirty="0" smtClean="0"/>
            <a:t>Inicial</a:t>
          </a:r>
          <a:endParaRPr lang="es-EC" dirty="0"/>
        </a:p>
      </dgm:t>
    </dgm:pt>
    <dgm:pt modelId="{825D0967-6068-46FF-9764-E3353CA6AFB1}" type="parTrans" cxnId="{38C7E5E8-70C5-44EC-BF24-FD932A7ED367}">
      <dgm:prSet/>
      <dgm:spPr/>
      <dgm:t>
        <a:bodyPr/>
        <a:lstStyle/>
        <a:p>
          <a:endParaRPr lang="es-EC"/>
        </a:p>
      </dgm:t>
    </dgm:pt>
    <dgm:pt modelId="{E112B937-BC93-4027-9BC8-A9A2AA47E70B}" type="sibTrans" cxnId="{38C7E5E8-70C5-44EC-BF24-FD932A7ED367}">
      <dgm:prSet/>
      <dgm:spPr/>
      <dgm:t>
        <a:bodyPr/>
        <a:lstStyle/>
        <a:p>
          <a:endParaRPr lang="es-EC"/>
        </a:p>
      </dgm:t>
    </dgm:pt>
    <dgm:pt modelId="{556FAA18-FC24-4F3C-A9AA-76E68C5A3949}">
      <dgm:prSet phldrT="[Texto]"/>
      <dgm:spPr/>
      <dgm:t>
        <a:bodyPr/>
        <a:lstStyle/>
        <a:p>
          <a:r>
            <a:rPr lang="es-EC" dirty="0" smtClean="0"/>
            <a:t>Respuesta y Reacción Inmediata</a:t>
          </a:r>
          <a:endParaRPr lang="es-EC" dirty="0"/>
        </a:p>
      </dgm:t>
    </dgm:pt>
    <dgm:pt modelId="{3B922C8B-5A64-45DC-9FE9-A62FD242BF11}" type="parTrans" cxnId="{7AC48CEF-294A-4B79-9809-EB5C2FA56647}">
      <dgm:prSet/>
      <dgm:spPr/>
      <dgm:t>
        <a:bodyPr/>
        <a:lstStyle/>
        <a:p>
          <a:endParaRPr lang="es-EC"/>
        </a:p>
      </dgm:t>
    </dgm:pt>
    <dgm:pt modelId="{585106AE-6CF1-45B0-9A87-F2E91F4C9BA3}" type="sibTrans" cxnId="{7AC48CEF-294A-4B79-9809-EB5C2FA56647}">
      <dgm:prSet/>
      <dgm:spPr/>
      <dgm:t>
        <a:bodyPr/>
        <a:lstStyle/>
        <a:p>
          <a:endParaRPr lang="es-EC"/>
        </a:p>
      </dgm:t>
    </dgm:pt>
    <dgm:pt modelId="{A1A53217-B750-48D3-9C0B-2FC64356D544}">
      <dgm:prSet phldrT="[Texto]"/>
      <dgm:spPr/>
      <dgm:t>
        <a:bodyPr/>
        <a:lstStyle/>
        <a:p>
          <a:r>
            <a:rPr lang="es-EC" dirty="0" smtClean="0"/>
            <a:t>Fase II</a:t>
          </a:r>
          <a:endParaRPr lang="es-EC" dirty="0"/>
        </a:p>
      </dgm:t>
    </dgm:pt>
    <dgm:pt modelId="{954DA147-0984-4055-9DEA-BD471E30A0E7}" type="parTrans" cxnId="{F942F872-B98D-4998-A4DF-18512688A794}">
      <dgm:prSet/>
      <dgm:spPr/>
      <dgm:t>
        <a:bodyPr/>
        <a:lstStyle/>
        <a:p>
          <a:endParaRPr lang="es-EC"/>
        </a:p>
      </dgm:t>
    </dgm:pt>
    <dgm:pt modelId="{D42845E5-4B6F-4544-8D3F-58D51FD0313E}" type="sibTrans" cxnId="{F942F872-B98D-4998-A4DF-18512688A794}">
      <dgm:prSet/>
      <dgm:spPr/>
      <dgm:t>
        <a:bodyPr/>
        <a:lstStyle/>
        <a:p>
          <a:endParaRPr lang="es-EC"/>
        </a:p>
      </dgm:t>
    </dgm:pt>
    <dgm:pt modelId="{0F201136-59C5-44A9-9A2A-CD011E74E1D8}">
      <dgm:prSet phldrT="[Texto]"/>
      <dgm:spPr/>
      <dgm:t>
        <a:bodyPr/>
        <a:lstStyle/>
        <a:p>
          <a:r>
            <a:rPr lang="es-EC" dirty="0" smtClean="0"/>
            <a:t>Remediación</a:t>
          </a:r>
          <a:endParaRPr lang="es-EC" dirty="0"/>
        </a:p>
      </dgm:t>
    </dgm:pt>
    <dgm:pt modelId="{E57E558C-7151-40D8-A59B-657FCC7B173E}" type="parTrans" cxnId="{E1911F56-96A2-475F-8638-C27124563501}">
      <dgm:prSet/>
      <dgm:spPr/>
      <dgm:t>
        <a:bodyPr/>
        <a:lstStyle/>
        <a:p>
          <a:endParaRPr lang="es-EC"/>
        </a:p>
      </dgm:t>
    </dgm:pt>
    <dgm:pt modelId="{8E996A0E-3784-44E8-A2EC-56A0873B6841}" type="sibTrans" cxnId="{E1911F56-96A2-475F-8638-C27124563501}">
      <dgm:prSet/>
      <dgm:spPr/>
      <dgm:t>
        <a:bodyPr/>
        <a:lstStyle/>
        <a:p>
          <a:endParaRPr lang="es-EC"/>
        </a:p>
      </dgm:t>
    </dgm:pt>
    <dgm:pt modelId="{DEB00AF6-F93F-44D2-B136-13040386798F}">
      <dgm:prSet phldrT="[Texto]"/>
      <dgm:spPr/>
      <dgm:t>
        <a:bodyPr/>
        <a:lstStyle/>
        <a:p>
          <a:r>
            <a:rPr lang="es-EC" dirty="0" smtClean="0"/>
            <a:t>Fase III</a:t>
          </a:r>
          <a:endParaRPr lang="es-EC" dirty="0"/>
        </a:p>
      </dgm:t>
    </dgm:pt>
    <dgm:pt modelId="{58A3AB74-5EDD-4505-AFF9-1B329D005616}" type="parTrans" cxnId="{696BA91D-0736-49D1-8C52-7AF815E8DD51}">
      <dgm:prSet/>
      <dgm:spPr/>
      <dgm:t>
        <a:bodyPr/>
        <a:lstStyle/>
        <a:p>
          <a:endParaRPr lang="es-EC"/>
        </a:p>
      </dgm:t>
    </dgm:pt>
    <dgm:pt modelId="{B6680FC2-FB11-446A-8CB2-152AF8E5ADD2}" type="sibTrans" cxnId="{696BA91D-0736-49D1-8C52-7AF815E8DD51}">
      <dgm:prSet/>
      <dgm:spPr/>
      <dgm:t>
        <a:bodyPr/>
        <a:lstStyle/>
        <a:p>
          <a:endParaRPr lang="es-EC"/>
        </a:p>
      </dgm:t>
    </dgm:pt>
    <dgm:pt modelId="{DFFFBF32-B7DF-402C-9865-830A42F3FDD1}">
      <dgm:prSet phldrT="[Texto]"/>
      <dgm:spPr/>
      <dgm:t>
        <a:bodyPr/>
        <a:lstStyle/>
        <a:p>
          <a:r>
            <a:rPr lang="es-EC" dirty="0" smtClean="0"/>
            <a:t>Normalización</a:t>
          </a:r>
          <a:endParaRPr lang="es-EC" dirty="0"/>
        </a:p>
      </dgm:t>
    </dgm:pt>
    <dgm:pt modelId="{0EFCF986-3491-4277-838F-758A7F293B86}" type="parTrans" cxnId="{C4578B2C-CF3D-4E8D-943D-0CD0A2E41129}">
      <dgm:prSet/>
      <dgm:spPr/>
      <dgm:t>
        <a:bodyPr/>
        <a:lstStyle/>
        <a:p>
          <a:endParaRPr lang="es-EC"/>
        </a:p>
      </dgm:t>
    </dgm:pt>
    <dgm:pt modelId="{1FB4590B-1F3E-4F50-8B71-B4BA40654875}" type="sibTrans" cxnId="{C4578B2C-CF3D-4E8D-943D-0CD0A2E41129}">
      <dgm:prSet/>
      <dgm:spPr/>
      <dgm:t>
        <a:bodyPr/>
        <a:lstStyle/>
        <a:p>
          <a:endParaRPr lang="es-EC"/>
        </a:p>
      </dgm:t>
    </dgm:pt>
    <dgm:pt modelId="{7E0F52C8-EACB-4BD6-B1EB-55A51BAD6825}" type="pres">
      <dgm:prSet presAssocID="{A4696AFD-4445-4CAE-BC43-E9AB44539190}" presName="theList" presStyleCnt="0">
        <dgm:presLayoutVars>
          <dgm:dir/>
          <dgm:animLvl val="lvl"/>
          <dgm:resizeHandles val="exact"/>
        </dgm:presLayoutVars>
      </dgm:prSet>
      <dgm:spPr/>
      <dgm:t>
        <a:bodyPr/>
        <a:lstStyle/>
        <a:p>
          <a:endParaRPr lang="es-EC"/>
        </a:p>
      </dgm:t>
    </dgm:pt>
    <dgm:pt modelId="{C350B581-A9E0-4C56-BB21-80E74449FC72}" type="pres">
      <dgm:prSet presAssocID="{EE882D93-EDCF-414F-96BF-0466B7A3B147}" presName="compNode" presStyleCnt="0"/>
      <dgm:spPr/>
      <dgm:t>
        <a:bodyPr/>
        <a:lstStyle/>
        <a:p>
          <a:endParaRPr lang="es-ES"/>
        </a:p>
      </dgm:t>
    </dgm:pt>
    <dgm:pt modelId="{0AD56D94-E57A-42E3-8558-EF17177D8252}" type="pres">
      <dgm:prSet presAssocID="{EE882D93-EDCF-414F-96BF-0466B7A3B147}" presName="noGeometry" presStyleCnt="0"/>
      <dgm:spPr/>
      <dgm:t>
        <a:bodyPr/>
        <a:lstStyle/>
        <a:p>
          <a:endParaRPr lang="es-ES"/>
        </a:p>
      </dgm:t>
    </dgm:pt>
    <dgm:pt modelId="{536CABE9-C32B-43FB-BA9C-AC6524176BD1}" type="pres">
      <dgm:prSet presAssocID="{EE882D93-EDCF-414F-96BF-0466B7A3B147}" presName="childTextVisible" presStyleLbl="bgAccFollowNode1" presStyleIdx="0" presStyleCnt="3" custScaleY="115736">
        <dgm:presLayoutVars>
          <dgm:bulletEnabled val="1"/>
        </dgm:presLayoutVars>
      </dgm:prSet>
      <dgm:spPr/>
      <dgm:t>
        <a:bodyPr/>
        <a:lstStyle/>
        <a:p>
          <a:endParaRPr lang="es-EC"/>
        </a:p>
      </dgm:t>
    </dgm:pt>
    <dgm:pt modelId="{79346370-080F-44B0-A32D-657837815126}" type="pres">
      <dgm:prSet presAssocID="{EE882D93-EDCF-414F-96BF-0466B7A3B147}" presName="childTextHidden" presStyleLbl="bgAccFollowNode1" presStyleIdx="0" presStyleCnt="3"/>
      <dgm:spPr/>
      <dgm:t>
        <a:bodyPr/>
        <a:lstStyle/>
        <a:p>
          <a:endParaRPr lang="es-EC"/>
        </a:p>
      </dgm:t>
    </dgm:pt>
    <dgm:pt modelId="{BF976F59-7F91-445B-8625-779A3CC1E496}" type="pres">
      <dgm:prSet presAssocID="{EE882D93-EDCF-414F-96BF-0466B7A3B147}" presName="parentText" presStyleLbl="node1" presStyleIdx="0" presStyleCnt="3">
        <dgm:presLayoutVars>
          <dgm:chMax val="1"/>
          <dgm:bulletEnabled val="1"/>
        </dgm:presLayoutVars>
      </dgm:prSet>
      <dgm:spPr/>
      <dgm:t>
        <a:bodyPr/>
        <a:lstStyle/>
        <a:p>
          <a:endParaRPr lang="es-EC"/>
        </a:p>
      </dgm:t>
    </dgm:pt>
    <dgm:pt modelId="{3CA1ABDD-ABCD-4CB1-BB54-6EB1EE4C017C}" type="pres">
      <dgm:prSet presAssocID="{EE882D93-EDCF-414F-96BF-0466B7A3B147}" presName="aSpace" presStyleCnt="0"/>
      <dgm:spPr/>
      <dgm:t>
        <a:bodyPr/>
        <a:lstStyle/>
        <a:p>
          <a:endParaRPr lang="es-ES"/>
        </a:p>
      </dgm:t>
    </dgm:pt>
    <dgm:pt modelId="{1973BB6E-097E-4188-A345-C1B1F31F35CE}" type="pres">
      <dgm:prSet presAssocID="{A1A53217-B750-48D3-9C0B-2FC64356D544}" presName="compNode" presStyleCnt="0"/>
      <dgm:spPr/>
      <dgm:t>
        <a:bodyPr/>
        <a:lstStyle/>
        <a:p>
          <a:endParaRPr lang="es-ES"/>
        </a:p>
      </dgm:t>
    </dgm:pt>
    <dgm:pt modelId="{0BD83554-CCDA-4DD6-9B46-AE7E31A56A93}" type="pres">
      <dgm:prSet presAssocID="{A1A53217-B750-48D3-9C0B-2FC64356D544}" presName="noGeometry" presStyleCnt="0"/>
      <dgm:spPr/>
      <dgm:t>
        <a:bodyPr/>
        <a:lstStyle/>
        <a:p>
          <a:endParaRPr lang="es-ES"/>
        </a:p>
      </dgm:t>
    </dgm:pt>
    <dgm:pt modelId="{42DCC639-1179-49E5-8B84-5A0210E20ED9}" type="pres">
      <dgm:prSet presAssocID="{A1A53217-B750-48D3-9C0B-2FC64356D544}" presName="childTextVisible" presStyleLbl="bgAccFollowNode1" presStyleIdx="1" presStyleCnt="3" custScaleY="115736">
        <dgm:presLayoutVars>
          <dgm:bulletEnabled val="1"/>
        </dgm:presLayoutVars>
      </dgm:prSet>
      <dgm:spPr/>
      <dgm:t>
        <a:bodyPr/>
        <a:lstStyle/>
        <a:p>
          <a:endParaRPr lang="es-EC"/>
        </a:p>
      </dgm:t>
    </dgm:pt>
    <dgm:pt modelId="{F38EE34D-F8A5-494E-BC83-374829068B61}" type="pres">
      <dgm:prSet presAssocID="{A1A53217-B750-48D3-9C0B-2FC64356D544}" presName="childTextHidden" presStyleLbl="bgAccFollowNode1" presStyleIdx="1" presStyleCnt="3"/>
      <dgm:spPr/>
      <dgm:t>
        <a:bodyPr/>
        <a:lstStyle/>
        <a:p>
          <a:endParaRPr lang="es-EC"/>
        </a:p>
      </dgm:t>
    </dgm:pt>
    <dgm:pt modelId="{C3004AFE-A53C-4C32-94CD-0EDA40B7D53B}" type="pres">
      <dgm:prSet presAssocID="{A1A53217-B750-48D3-9C0B-2FC64356D544}" presName="parentText" presStyleLbl="node1" presStyleIdx="1" presStyleCnt="3">
        <dgm:presLayoutVars>
          <dgm:chMax val="1"/>
          <dgm:bulletEnabled val="1"/>
        </dgm:presLayoutVars>
      </dgm:prSet>
      <dgm:spPr/>
      <dgm:t>
        <a:bodyPr/>
        <a:lstStyle/>
        <a:p>
          <a:endParaRPr lang="es-EC"/>
        </a:p>
      </dgm:t>
    </dgm:pt>
    <dgm:pt modelId="{F20AEF46-66EC-49A1-9E2A-A99751083382}" type="pres">
      <dgm:prSet presAssocID="{A1A53217-B750-48D3-9C0B-2FC64356D544}" presName="aSpace" presStyleCnt="0"/>
      <dgm:spPr/>
      <dgm:t>
        <a:bodyPr/>
        <a:lstStyle/>
        <a:p>
          <a:endParaRPr lang="es-ES"/>
        </a:p>
      </dgm:t>
    </dgm:pt>
    <dgm:pt modelId="{81545779-ABAB-4AA1-9F48-D3CEB1A3C71B}" type="pres">
      <dgm:prSet presAssocID="{DEB00AF6-F93F-44D2-B136-13040386798F}" presName="compNode" presStyleCnt="0"/>
      <dgm:spPr/>
      <dgm:t>
        <a:bodyPr/>
        <a:lstStyle/>
        <a:p>
          <a:endParaRPr lang="es-ES"/>
        </a:p>
      </dgm:t>
    </dgm:pt>
    <dgm:pt modelId="{6577A1E6-E893-413A-8D99-2777FBDDCA09}" type="pres">
      <dgm:prSet presAssocID="{DEB00AF6-F93F-44D2-B136-13040386798F}" presName="noGeometry" presStyleCnt="0"/>
      <dgm:spPr/>
      <dgm:t>
        <a:bodyPr/>
        <a:lstStyle/>
        <a:p>
          <a:endParaRPr lang="es-ES"/>
        </a:p>
      </dgm:t>
    </dgm:pt>
    <dgm:pt modelId="{444D50D8-6DC9-4CD2-9003-414F237B11F5}" type="pres">
      <dgm:prSet presAssocID="{DEB00AF6-F93F-44D2-B136-13040386798F}" presName="childTextVisible" presStyleLbl="bgAccFollowNode1" presStyleIdx="2" presStyleCnt="3" custScaleY="115736">
        <dgm:presLayoutVars>
          <dgm:bulletEnabled val="1"/>
        </dgm:presLayoutVars>
      </dgm:prSet>
      <dgm:spPr/>
      <dgm:t>
        <a:bodyPr/>
        <a:lstStyle/>
        <a:p>
          <a:endParaRPr lang="es-EC"/>
        </a:p>
      </dgm:t>
    </dgm:pt>
    <dgm:pt modelId="{F4D8C773-E35D-472B-A6F2-555DE69ACCFC}" type="pres">
      <dgm:prSet presAssocID="{DEB00AF6-F93F-44D2-B136-13040386798F}" presName="childTextHidden" presStyleLbl="bgAccFollowNode1" presStyleIdx="2" presStyleCnt="3"/>
      <dgm:spPr/>
      <dgm:t>
        <a:bodyPr/>
        <a:lstStyle/>
        <a:p>
          <a:endParaRPr lang="es-EC"/>
        </a:p>
      </dgm:t>
    </dgm:pt>
    <dgm:pt modelId="{61F41B2C-355B-4EE9-862D-17512E8C1596}" type="pres">
      <dgm:prSet presAssocID="{DEB00AF6-F93F-44D2-B136-13040386798F}" presName="parentText" presStyleLbl="node1" presStyleIdx="2" presStyleCnt="3">
        <dgm:presLayoutVars>
          <dgm:chMax val="1"/>
          <dgm:bulletEnabled val="1"/>
        </dgm:presLayoutVars>
      </dgm:prSet>
      <dgm:spPr/>
      <dgm:t>
        <a:bodyPr/>
        <a:lstStyle/>
        <a:p>
          <a:endParaRPr lang="es-EC"/>
        </a:p>
      </dgm:t>
    </dgm:pt>
  </dgm:ptLst>
  <dgm:cxnLst>
    <dgm:cxn modelId="{6C9C090A-DCA1-40BB-87A3-A45F3787AB74}" type="presOf" srcId="{556FAA18-FC24-4F3C-A9AA-76E68C5A3949}" destId="{79346370-080F-44B0-A32D-657837815126}" srcOrd="1" destOrd="1" presId="urn:microsoft.com/office/officeart/2005/8/layout/hProcess6"/>
    <dgm:cxn modelId="{1C45A68A-2A87-4A9B-A01D-CCA172A27208}" type="presOf" srcId="{0F201136-59C5-44A9-9A2A-CD011E74E1D8}" destId="{42DCC639-1179-49E5-8B84-5A0210E20ED9}" srcOrd="0" destOrd="0" presId="urn:microsoft.com/office/officeart/2005/8/layout/hProcess6"/>
    <dgm:cxn modelId="{E1911F56-96A2-475F-8638-C27124563501}" srcId="{A1A53217-B750-48D3-9C0B-2FC64356D544}" destId="{0F201136-59C5-44A9-9A2A-CD011E74E1D8}" srcOrd="0" destOrd="0" parTransId="{E57E558C-7151-40D8-A59B-657FCC7B173E}" sibTransId="{8E996A0E-3784-44E8-A2EC-56A0873B6841}"/>
    <dgm:cxn modelId="{4DA61583-C158-4475-B08D-8E2457E08689}" type="presOf" srcId="{A4696AFD-4445-4CAE-BC43-E9AB44539190}" destId="{7E0F52C8-EACB-4BD6-B1EB-55A51BAD6825}" srcOrd="0" destOrd="0" presId="urn:microsoft.com/office/officeart/2005/8/layout/hProcess6"/>
    <dgm:cxn modelId="{AAB208F1-E1CF-4BC6-BB1C-A63A1ABAE6E4}" type="presOf" srcId="{DFFFBF32-B7DF-402C-9865-830A42F3FDD1}" destId="{444D50D8-6DC9-4CD2-9003-414F237B11F5}" srcOrd="0" destOrd="0" presId="urn:microsoft.com/office/officeart/2005/8/layout/hProcess6"/>
    <dgm:cxn modelId="{760D6AC3-AE39-46CD-A104-645950497965}" type="presOf" srcId="{A1A53217-B750-48D3-9C0B-2FC64356D544}" destId="{C3004AFE-A53C-4C32-94CD-0EDA40B7D53B}" srcOrd="0" destOrd="0" presId="urn:microsoft.com/office/officeart/2005/8/layout/hProcess6"/>
    <dgm:cxn modelId="{F942F872-B98D-4998-A4DF-18512688A794}" srcId="{A4696AFD-4445-4CAE-BC43-E9AB44539190}" destId="{A1A53217-B750-48D3-9C0B-2FC64356D544}" srcOrd="1" destOrd="0" parTransId="{954DA147-0984-4055-9DEA-BD471E30A0E7}" sibTransId="{D42845E5-4B6F-4544-8D3F-58D51FD0313E}"/>
    <dgm:cxn modelId="{51F83F43-6A5B-4963-AB01-AA51F280AFC8}" type="presOf" srcId="{DEB00AF6-F93F-44D2-B136-13040386798F}" destId="{61F41B2C-355B-4EE9-862D-17512E8C1596}" srcOrd="0" destOrd="0" presId="urn:microsoft.com/office/officeart/2005/8/layout/hProcess6"/>
    <dgm:cxn modelId="{B101F1D8-5CD7-47C1-A254-EA6F94E44963}" type="presOf" srcId="{66BD7E10-02B0-4053-A99A-508E63976963}" destId="{79346370-080F-44B0-A32D-657837815126}" srcOrd="1" destOrd="0" presId="urn:microsoft.com/office/officeart/2005/8/layout/hProcess6"/>
    <dgm:cxn modelId="{7AC48CEF-294A-4B79-9809-EB5C2FA56647}" srcId="{EE882D93-EDCF-414F-96BF-0466B7A3B147}" destId="{556FAA18-FC24-4F3C-A9AA-76E68C5A3949}" srcOrd="1" destOrd="0" parTransId="{3B922C8B-5A64-45DC-9FE9-A62FD242BF11}" sibTransId="{585106AE-6CF1-45B0-9A87-F2E91F4C9BA3}"/>
    <dgm:cxn modelId="{C4578B2C-CF3D-4E8D-943D-0CD0A2E41129}" srcId="{DEB00AF6-F93F-44D2-B136-13040386798F}" destId="{DFFFBF32-B7DF-402C-9865-830A42F3FDD1}" srcOrd="0" destOrd="0" parTransId="{0EFCF986-3491-4277-838F-758A7F293B86}" sibTransId="{1FB4590B-1F3E-4F50-8B71-B4BA40654875}"/>
    <dgm:cxn modelId="{A381EDE7-2B16-433B-8CAC-7936EEF9C339}" srcId="{A4696AFD-4445-4CAE-BC43-E9AB44539190}" destId="{EE882D93-EDCF-414F-96BF-0466B7A3B147}" srcOrd="0" destOrd="0" parTransId="{93740BC0-7510-4DBF-8E0B-D67B23298677}" sibTransId="{D3D2097E-EE5B-4E0B-A3C6-A5CF0425F59F}"/>
    <dgm:cxn modelId="{38C7E5E8-70C5-44EC-BF24-FD932A7ED367}" srcId="{EE882D93-EDCF-414F-96BF-0466B7A3B147}" destId="{66BD7E10-02B0-4053-A99A-508E63976963}" srcOrd="0" destOrd="0" parTransId="{825D0967-6068-46FF-9764-E3353CA6AFB1}" sibTransId="{E112B937-BC93-4027-9BC8-A9A2AA47E70B}"/>
    <dgm:cxn modelId="{487FF6C9-0D2C-4AB1-A29D-630E942B323C}" type="presOf" srcId="{0F201136-59C5-44A9-9A2A-CD011E74E1D8}" destId="{F38EE34D-F8A5-494E-BC83-374829068B61}" srcOrd="1" destOrd="0" presId="urn:microsoft.com/office/officeart/2005/8/layout/hProcess6"/>
    <dgm:cxn modelId="{3CF2FC1B-DFB3-4834-9C11-9FA6913D7D2F}" type="presOf" srcId="{EE882D93-EDCF-414F-96BF-0466B7A3B147}" destId="{BF976F59-7F91-445B-8625-779A3CC1E496}" srcOrd="0" destOrd="0" presId="urn:microsoft.com/office/officeart/2005/8/layout/hProcess6"/>
    <dgm:cxn modelId="{DE6C5C5E-B0FC-4A28-96EE-F4925DE1FADF}" type="presOf" srcId="{66BD7E10-02B0-4053-A99A-508E63976963}" destId="{536CABE9-C32B-43FB-BA9C-AC6524176BD1}" srcOrd="0" destOrd="0" presId="urn:microsoft.com/office/officeart/2005/8/layout/hProcess6"/>
    <dgm:cxn modelId="{E9F0DB7E-FB1A-4DB4-9B66-2B59D213D42C}" type="presOf" srcId="{DFFFBF32-B7DF-402C-9865-830A42F3FDD1}" destId="{F4D8C773-E35D-472B-A6F2-555DE69ACCFC}" srcOrd="1" destOrd="0" presId="urn:microsoft.com/office/officeart/2005/8/layout/hProcess6"/>
    <dgm:cxn modelId="{2B447B09-2468-4FDE-A8E4-210AD3F5DC87}" type="presOf" srcId="{556FAA18-FC24-4F3C-A9AA-76E68C5A3949}" destId="{536CABE9-C32B-43FB-BA9C-AC6524176BD1}" srcOrd="0" destOrd="1" presId="urn:microsoft.com/office/officeart/2005/8/layout/hProcess6"/>
    <dgm:cxn modelId="{696BA91D-0736-49D1-8C52-7AF815E8DD51}" srcId="{A4696AFD-4445-4CAE-BC43-E9AB44539190}" destId="{DEB00AF6-F93F-44D2-B136-13040386798F}" srcOrd="2" destOrd="0" parTransId="{58A3AB74-5EDD-4505-AFF9-1B329D005616}" sibTransId="{B6680FC2-FB11-446A-8CB2-152AF8E5ADD2}"/>
    <dgm:cxn modelId="{6A07A7A0-DB04-4161-A9DD-6282784C434F}" type="presParOf" srcId="{7E0F52C8-EACB-4BD6-B1EB-55A51BAD6825}" destId="{C350B581-A9E0-4C56-BB21-80E74449FC72}" srcOrd="0" destOrd="0" presId="urn:microsoft.com/office/officeart/2005/8/layout/hProcess6"/>
    <dgm:cxn modelId="{36DBB1C7-2332-47A0-84E2-C38C309215EB}" type="presParOf" srcId="{C350B581-A9E0-4C56-BB21-80E74449FC72}" destId="{0AD56D94-E57A-42E3-8558-EF17177D8252}" srcOrd="0" destOrd="0" presId="urn:microsoft.com/office/officeart/2005/8/layout/hProcess6"/>
    <dgm:cxn modelId="{EA9AE94F-3294-47D0-81C0-67528E1BB923}" type="presParOf" srcId="{C350B581-A9E0-4C56-BB21-80E74449FC72}" destId="{536CABE9-C32B-43FB-BA9C-AC6524176BD1}" srcOrd="1" destOrd="0" presId="urn:microsoft.com/office/officeart/2005/8/layout/hProcess6"/>
    <dgm:cxn modelId="{6293C6EF-6DD9-4830-940C-0823A51E2E89}" type="presParOf" srcId="{C350B581-A9E0-4C56-BB21-80E74449FC72}" destId="{79346370-080F-44B0-A32D-657837815126}" srcOrd="2" destOrd="0" presId="urn:microsoft.com/office/officeart/2005/8/layout/hProcess6"/>
    <dgm:cxn modelId="{85FEB23E-6C5A-4132-9CA1-B80F9DA53AF1}" type="presParOf" srcId="{C350B581-A9E0-4C56-BB21-80E74449FC72}" destId="{BF976F59-7F91-445B-8625-779A3CC1E496}" srcOrd="3" destOrd="0" presId="urn:microsoft.com/office/officeart/2005/8/layout/hProcess6"/>
    <dgm:cxn modelId="{F5FA5422-7EE4-40E9-8A7A-5E9C0118ECDD}" type="presParOf" srcId="{7E0F52C8-EACB-4BD6-B1EB-55A51BAD6825}" destId="{3CA1ABDD-ABCD-4CB1-BB54-6EB1EE4C017C}" srcOrd="1" destOrd="0" presId="urn:microsoft.com/office/officeart/2005/8/layout/hProcess6"/>
    <dgm:cxn modelId="{59AD98D7-D09D-49F6-AA63-C964F3117B1E}" type="presParOf" srcId="{7E0F52C8-EACB-4BD6-B1EB-55A51BAD6825}" destId="{1973BB6E-097E-4188-A345-C1B1F31F35CE}" srcOrd="2" destOrd="0" presId="urn:microsoft.com/office/officeart/2005/8/layout/hProcess6"/>
    <dgm:cxn modelId="{7044F8DC-80F2-4D04-88A6-94B9FBC55727}" type="presParOf" srcId="{1973BB6E-097E-4188-A345-C1B1F31F35CE}" destId="{0BD83554-CCDA-4DD6-9B46-AE7E31A56A93}" srcOrd="0" destOrd="0" presId="urn:microsoft.com/office/officeart/2005/8/layout/hProcess6"/>
    <dgm:cxn modelId="{B721B56B-215D-411D-8836-590D35DC97B2}" type="presParOf" srcId="{1973BB6E-097E-4188-A345-C1B1F31F35CE}" destId="{42DCC639-1179-49E5-8B84-5A0210E20ED9}" srcOrd="1" destOrd="0" presId="urn:microsoft.com/office/officeart/2005/8/layout/hProcess6"/>
    <dgm:cxn modelId="{19013A11-4B9B-499A-AF90-7024C11AA713}" type="presParOf" srcId="{1973BB6E-097E-4188-A345-C1B1F31F35CE}" destId="{F38EE34D-F8A5-494E-BC83-374829068B61}" srcOrd="2" destOrd="0" presId="urn:microsoft.com/office/officeart/2005/8/layout/hProcess6"/>
    <dgm:cxn modelId="{510739B0-8F6B-4EB0-BFDF-3D1A456B293C}" type="presParOf" srcId="{1973BB6E-097E-4188-A345-C1B1F31F35CE}" destId="{C3004AFE-A53C-4C32-94CD-0EDA40B7D53B}" srcOrd="3" destOrd="0" presId="urn:microsoft.com/office/officeart/2005/8/layout/hProcess6"/>
    <dgm:cxn modelId="{04DD5AAE-051F-4F93-80B2-9DFD04B82549}" type="presParOf" srcId="{7E0F52C8-EACB-4BD6-B1EB-55A51BAD6825}" destId="{F20AEF46-66EC-49A1-9E2A-A99751083382}" srcOrd="3" destOrd="0" presId="urn:microsoft.com/office/officeart/2005/8/layout/hProcess6"/>
    <dgm:cxn modelId="{5D6247F8-361E-48E7-B35C-E5385C0D4F64}" type="presParOf" srcId="{7E0F52C8-EACB-4BD6-B1EB-55A51BAD6825}" destId="{81545779-ABAB-4AA1-9F48-D3CEB1A3C71B}" srcOrd="4" destOrd="0" presId="urn:microsoft.com/office/officeart/2005/8/layout/hProcess6"/>
    <dgm:cxn modelId="{3400E895-5F2A-4E57-AC5D-08945C409043}" type="presParOf" srcId="{81545779-ABAB-4AA1-9F48-D3CEB1A3C71B}" destId="{6577A1E6-E893-413A-8D99-2777FBDDCA09}" srcOrd="0" destOrd="0" presId="urn:microsoft.com/office/officeart/2005/8/layout/hProcess6"/>
    <dgm:cxn modelId="{9A6875AA-4894-43F6-9845-D974A64CE4E7}" type="presParOf" srcId="{81545779-ABAB-4AA1-9F48-D3CEB1A3C71B}" destId="{444D50D8-6DC9-4CD2-9003-414F237B11F5}" srcOrd="1" destOrd="0" presId="urn:microsoft.com/office/officeart/2005/8/layout/hProcess6"/>
    <dgm:cxn modelId="{4BF6E899-9A01-4B2A-97D1-81E59BB307D8}" type="presParOf" srcId="{81545779-ABAB-4AA1-9F48-D3CEB1A3C71B}" destId="{F4D8C773-E35D-472B-A6F2-555DE69ACCFC}" srcOrd="2" destOrd="0" presId="urn:microsoft.com/office/officeart/2005/8/layout/hProcess6"/>
    <dgm:cxn modelId="{4BBBA8E4-01CB-46D2-887B-B73AEDE1D57D}" type="presParOf" srcId="{81545779-ABAB-4AA1-9F48-D3CEB1A3C71B}" destId="{61F41B2C-355B-4EE9-862D-17512E8C1596}" srcOrd="3" destOrd="0" presId="urn:microsoft.com/office/officeart/2005/8/layout/hProcess6"/>
  </dgm:cxnLst>
  <dgm:bg/>
  <dgm:whole/>
</dgm:dataModel>
</file>

<file path=ppt/diagrams/data14.xml><?xml version="1.0" encoding="utf-8"?>
<dgm:dataModel xmlns:dgm="http://schemas.openxmlformats.org/drawingml/2006/diagram" xmlns:a="http://schemas.openxmlformats.org/drawingml/2006/main">
  <dgm:ptLst>
    <dgm:pt modelId="{FC93C836-595C-4512-9D9A-AB2FC3300062}" type="doc">
      <dgm:prSet loTypeId="urn:microsoft.com/office/officeart/2005/8/layout/pyramid4" loCatId="relationship" qsTypeId="urn:microsoft.com/office/officeart/2005/8/quickstyle/simple1" qsCatId="simple" csTypeId="urn:microsoft.com/office/officeart/2005/8/colors/colorful1" csCatId="colorful" phldr="1"/>
      <dgm:spPr/>
      <dgm:t>
        <a:bodyPr/>
        <a:lstStyle/>
        <a:p>
          <a:endParaRPr lang="es-ES"/>
        </a:p>
      </dgm:t>
    </dgm:pt>
    <dgm:pt modelId="{60E9F206-48FF-4069-AD6C-814ED393148D}">
      <dgm:prSet phldrT="[Texto]" custT="1"/>
      <dgm:spPr/>
      <dgm:t>
        <a:bodyPr/>
        <a:lstStyle/>
        <a:p>
          <a:r>
            <a:rPr lang="es-EC" sz="2400" b="1" dirty="0" smtClean="0"/>
            <a:t>Fuerza</a:t>
          </a:r>
          <a:endParaRPr lang="es-ES" sz="2400" b="1" dirty="0"/>
        </a:p>
      </dgm:t>
    </dgm:pt>
    <dgm:pt modelId="{07379FB1-509F-453C-9305-2F927C0460A6}" type="parTrans" cxnId="{5545FC8F-814F-491B-9FE1-DDB5326AD231}">
      <dgm:prSet/>
      <dgm:spPr/>
      <dgm:t>
        <a:bodyPr/>
        <a:lstStyle/>
        <a:p>
          <a:endParaRPr lang="es-ES"/>
        </a:p>
      </dgm:t>
    </dgm:pt>
    <dgm:pt modelId="{A7AF6D31-A476-4007-8191-3AFB13D6C46D}" type="sibTrans" cxnId="{5545FC8F-814F-491B-9FE1-DDB5326AD231}">
      <dgm:prSet/>
      <dgm:spPr/>
      <dgm:t>
        <a:bodyPr/>
        <a:lstStyle/>
        <a:p>
          <a:endParaRPr lang="es-ES"/>
        </a:p>
      </dgm:t>
    </dgm:pt>
    <dgm:pt modelId="{D0BB7C8B-0EDE-4E4E-882A-0916D9EB46E7}">
      <dgm:prSet phldrT="[Texto]" custT="1"/>
      <dgm:spPr/>
      <dgm:t>
        <a:bodyPr/>
        <a:lstStyle/>
        <a:p>
          <a:r>
            <a:rPr lang="es-EC" sz="2400" b="1" dirty="0" smtClean="0"/>
            <a:t>Tiempo</a:t>
          </a:r>
          <a:endParaRPr lang="es-ES" sz="2400" b="1" dirty="0"/>
        </a:p>
      </dgm:t>
    </dgm:pt>
    <dgm:pt modelId="{5028AE24-5077-4C18-AE9C-BF49D7F6E0C9}" type="parTrans" cxnId="{D0D18699-97D7-46F8-A703-2D7C49E85EF3}">
      <dgm:prSet/>
      <dgm:spPr/>
      <dgm:t>
        <a:bodyPr/>
        <a:lstStyle/>
        <a:p>
          <a:endParaRPr lang="es-ES"/>
        </a:p>
      </dgm:t>
    </dgm:pt>
    <dgm:pt modelId="{D377B301-F020-47EC-BC71-2FA6DF149BD2}" type="sibTrans" cxnId="{D0D18699-97D7-46F8-A703-2D7C49E85EF3}">
      <dgm:prSet/>
      <dgm:spPr/>
      <dgm:t>
        <a:bodyPr/>
        <a:lstStyle/>
        <a:p>
          <a:endParaRPr lang="es-ES"/>
        </a:p>
      </dgm:t>
    </dgm:pt>
    <dgm:pt modelId="{A60867C5-2039-453E-9EE0-6949141856BC}">
      <dgm:prSet phldrT="[Texto]" custT="1"/>
      <dgm:spPr/>
      <dgm:t>
        <a:bodyPr/>
        <a:lstStyle/>
        <a:p>
          <a:r>
            <a:rPr lang="es-EC" sz="1400" b="1" dirty="0" smtClean="0"/>
            <a:t>Disponibilidad de medios</a:t>
          </a:r>
          <a:endParaRPr lang="es-ES" sz="1400" b="1" dirty="0"/>
        </a:p>
      </dgm:t>
    </dgm:pt>
    <dgm:pt modelId="{5CA143F1-8151-4390-946F-93858FE50A05}" type="parTrans" cxnId="{32DE6CDE-45A1-4A68-92B5-289D45DA657C}">
      <dgm:prSet/>
      <dgm:spPr/>
      <dgm:t>
        <a:bodyPr/>
        <a:lstStyle/>
        <a:p>
          <a:endParaRPr lang="es-ES"/>
        </a:p>
      </dgm:t>
    </dgm:pt>
    <dgm:pt modelId="{D1755705-C98E-45DC-9B87-FF965A532AFE}" type="sibTrans" cxnId="{32DE6CDE-45A1-4A68-92B5-289D45DA657C}">
      <dgm:prSet/>
      <dgm:spPr/>
      <dgm:t>
        <a:bodyPr/>
        <a:lstStyle/>
        <a:p>
          <a:endParaRPr lang="es-ES"/>
        </a:p>
      </dgm:t>
    </dgm:pt>
    <dgm:pt modelId="{AB330EE8-A34C-4ADF-9C00-A892EE08BDD3}">
      <dgm:prSet phldrT="[Texto]" custT="1"/>
      <dgm:spPr/>
      <dgm:t>
        <a:bodyPr/>
        <a:lstStyle/>
        <a:p>
          <a:r>
            <a:rPr lang="es-EC" sz="2400" b="1" dirty="0" smtClean="0"/>
            <a:t>Espacio</a:t>
          </a:r>
          <a:endParaRPr lang="es-ES" sz="2400" b="1" dirty="0"/>
        </a:p>
      </dgm:t>
    </dgm:pt>
    <dgm:pt modelId="{8038C8B6-29FF-4153-80B7-B9E72770BAD8}" type="parTrans" cxnId="{11E9C0D8-ACB4-4555-84FE-EFC598F88D63}">
      <dgm:prSet/>
      <dgm:spPr/>
      <dgm:t>
        <a:bodyPr/>
        <a:lstStyle/>
        <a:p>
          <a:endParaRPr lang="es-ES"/>
        </a:p>
      </dgm:t>
    </dgm:pt>
    <dgm:pt modelId="{DA5DBCB1-624A-413D-B434-32D06C34F4A8}" type="sibTrans" cxnId="{11E9C0D8-ACB4-4555-84FE-EFC598F88D63}">
      <dgm:prSet/>
      <dgm:spPr/>
      <dgm:t>
        <a:bodyPr/>
        <a:lstStyle/>
        <a:p>
          <a:endParaRPr lang="es-ES"/>
        </a:p>
      </dgm:t>
    </dgm:pt>
    <dgm:pt modelId="{65925730-E24F-4067-82CE-A50BFF395274}" type="pres">
      <dgm:prSet presAssocID="{FC93C836-595C-4512-9D9A-AB2FC3300062}" presName="compositeShape" presStyleCnt="0">
        <dgm:presLayoutVars>
          <dgm:chMax val="9"/>
          <dgm:dir/>
          <dgm:resizeHandles val="exact"/>
        </dgm:presLayoutVars>
      </dgm:prSet>
      <dgm:spPr/>
      <dgm:t>
        <a:bodyPr/>
        <a:lstStyle/>
        <a:p>
          <a:endParaRPr lang="es-ES"/>
        </a:p>
      </dgm:t>
    </dgm:pt>
    <dgm:pt modelId="{0CFDB9CD-1BF9-44E9-8353-50E960266CE9}" type="pres">
      <dgm:prSet presAssocID="{FC93C836-595C-4512-9D9A-AB2FC3300062}" presName="triangle1" presStyleLbl="node1" presStyleIdx="0" presStyleCnt="4">
        <dgm:presLayoutVars>
          <dgm:bulletEnabled val="1"/>
        </dgm:presLayoutVars>
      </dgm:prSet>
      <dgm:spPr/>
      <dgm:t>
        <a:bodyPr/>
        <a:lstStyle/>
        <a:p>
          <a:endParaRPr lang="es-ES"/>
        </a:p>
      </dgm:t>
    </dgm:pt>
    <dgm:pt modelId="{8C1EBD9E-EB9C-4266-AE36-E57ED269B56F}" type="pres">
      <dgm:prSet presAssocID="{FC93C836-595C-4512-9D9A-AB2FC3300062}" presName="triangle2" presStyleLbl="node1" presStyleIdx="1" presStyleCnt="4">
        <dgm:presLayoutVars>
          <dgm:bulletEnabled val="1"/>
        </dgm:presLayoutVars>
      </dgm:prSet>
      <dgm:spPr/>
      <dgm:t>
        <a:bodyPr/>
        <a:lstStyle/>
        <a:p>
          <a:endParaRPr lang="es-ES"/>
        </a:p>
      </dgm:t>
    </dgm:pt>
    <dgm:pt modelId="{73D8E932-3A50-4067-ABD1-86A49345565B}" type="pres">
      <dgm:prSet presAssocID="{FC93C836-595C-4512-9D9A-AB2FC3300062}" presName="triangle3" presStyleLbl="node1" presStyleIdx="2" presStyleCnt="4">
        <dgm:presLayoutVars>
          <dgm:bulletEnabled val="1"/>
        </dgm:presLayoutVars>
      </dgm:prSet>
      <dgm:spPr/>
      <dgm:t>
        <a:bodyPr/>
        <a:lstStyle/>
        <a:p>
          <a:endParaRPr lang="es-ES"/>
        </a:p>
      </dgm:t>
    </dgm:pt>
    <dgm:pt modelId="{53DF4E38-D469-4597-94F8-F8D1966D1E1E}" type="pres">
      <dgm:prSet presAssocID="{FC93C836-595C-4512-9D9A-AB2FC3300062}" presName="triangle4" presStyleLbl="node1" presStyleIdx="3" presStyleCnt="4">
        <dgm:presLayoutVars>
          <dgm:bulletEnabled val="1"/>
        </dgm:presLayoutVars>
      </dgm:prSet>
      <dgm:spPr/>
      <dgm:t>
        <a:bodyPr/>
        <a:lstStyle/>
        <a:p>
          <a:endParaRPr lang="es-ES"/>
        </a:p>
      </dgm:t>
    </dgm:pt>
  </dgm:ptLst>
  <dgm:cxnLst>
    <dgm:cxn modelId="{F5EB5702-3E85-407F-B712-3993C57EE08F}" type="presOf" srcId="{AB330EE8-A34C-4ADF-9C00-A892EE08BDD3}" destId="{53DF4E38-D469-4597-94F8-F8D1966D1E1E}" srcOrd="0" destOrd="0" presId="urn:microsoft.com/office/officeart/2005/8/layout/pyramid4"/>
    <dgm:cxn modelId="{D0D18699-97D7-46F8-A703-2D7C49E85EF3}" srcId="{FC93C836-595C-4512-9D9A-AB2FC3300062}" destId="{D0BB7C8B-0EDE-4E4E-882A-0916D9EB46E7}" srcOrd="1" destOrd="0" parTransId="{5028AE24-5077-4C18-AE9C-BF49D7F6E0C9}" sibTransId="{D377B301-F020-47EC-BC71-2FA6DF149BD2}"/>
    <dgm:cxn modelId="{6203AE06-F6F2-458A-BCBF-9DA549143F2C}" type="presOf" srcId="{D0BB7C8B-0EDE-4E4E-882A-0916D9EB46E7}" destId="{8C1EBD9E-EB9C-4266-AE36-E57ED269B56F}" srcOrd="0" destOrd="0" presId="urn:microsoft.com/office/officeart/2005/8/layout/pyramid4"/>
    <dgm:cxn modelId="{32DE6CDE-45A1-4A68-92B5-289D45DA657C}" srcId="{FC93C836-595C-4512-9D9A-AB2FC3300062}" destId="{A60867C5-2039-453E-9EE0-6949141856BC}" srcOrd="2" destOrd="0" parTransId="{5CA143F1-8151-4390-946F-93858FE50A05}" sibTransId="{D1755705-C98E-45DC-9B87-FF965A532AFE}"/>
    <dgm:cxn modelId="{11E9C0D8-ACB4-4555-84FE-EFC598F88D63}" srcId="{FC93C836-595C-4512-9D9A-AB2FC3300062}" destId="{AB330EE8-A34C-4ADF-9C00-A892EE08BDD3}" srcOrd="3" destOrd="0" parTransId="{8038C8B6-29FF-4153-80B7-B9E72770BAD8}" sibTransId="{DA5DBCB1-624A-413D-B434-32D06C34F4A8}"/>
    <dgm:cxn modelId="{83E71C40-F2C6-49B6-A101-073E75EDE2F9}" type="presOf" srcId="{FC93C836-595C-4512-9D9A-AB2FC3300062}" destId="{65925730-E24F-4067-82CE-A50BFF395274}" srcOrd="0" destOrd="0" presId="urn:microsoft.com/office/officeart/2005/8/layout/pyramid4"/>
    <dgm:cxn modelId="{51947E20-9481-4661-B4A5-115EC462E503}" type="presOf" srcId="{60E9F206-48FF-4069-AD6C-814ED393148D}" destId="{0CFDB9CD-1BF9-44E9-8353-50E960266CE9}" srcOrd="0" destOrd="0" presId="urn:microsoft.com/office/officeart/2005/8/layout/pyramid4"/>
    <dgm:cxn modelId="{62A4B48E-88A2-4718-80BC-3BE3EAED5B56}" type="presOf" srcId="{A60867C5-2039-453E-9EE0-6949141856BC}" destId="{73D8E932-3A50-4067-ABD1-86A49345565B}" srcOrd="0" destOrd="0" presId="urn:microsoft.com/office/officeart/2005/8/layout/pyramid4"/>
    <dgm:cxn modelId="{5545FC8F-814F-491B-9FE1-DDB5326AD231}" srcId="{FC93C836-595C-4512-9D9A-AB2FC3300062}" destId="{60E9F206-48FF-4069-AD6C-814ED393148D}" srcOrd="0" destOrd="0" parTransId="{07379FB1-509F-453C-9305-2F927C0460A6}" sibTransId="{A7AF6D31-A476-4007-8191-3AFB13D6C46D}"/>
    <dgm:cxn modelId="{6B8CD26E-BB02-4152-9497-E03811B6333B}" type="presParOf" srcId="{65925730-E24F-4067-82CE-A50BFF395274}" destId="{0CFDB9CD-1BF9-44E9-8353-50E960266CE9}" srcOrd="0" destOrd="0" presId="urn:microsoft.com/office/officeart/2005/8/layout/pyramid4"/>
    <dgm:cxn modelId="{9FB4FCC2-74E7-4224-8579-348D678CB34D}" type="presParOf" srcId="{65925730-E24F-4067-82CE-A50BFF395274}" destId="{8C1EBD9E-EB9C-4266-AE36-E57ED269B56F}" srcOrd="1" destOrd="0" presId="urn:microsoft.com/office/officeart/2005/8/layout/pyramid4"/>
    <dgm:cxn modelId="{DC3849FB-F02A-45DC-A054-4985FA88B0CB}" type="presParOf" srcId="{65925730-E24F-4067-82CE-A50BFF395274}" destId="{73D8E932-3A50-4067-ABD1-86A49345565B}" srcOrd="2" destOrd="0" presId="urn:microsoft.com/office/officeart/2005/8/layout/pyramid4"/>
    <dgm:cxn modelId="{EEF071E1-31B6-4E99-BC27-5C41F64E12EB}" type="presParOf" srcId="{65925730-E24F-4067-82CE-A50BFF395274}" destId="{53DF4E38-D469-4597-94F8-F8D1966D1E1E}" srcOrd="3" destOrd="0" presId="urn:microsoft.com/office/officeart/2005/8/layout/pyramid4"/>
  </dgm:cxnLst>
  <dgm:bg/>
  <dgm:whole/>
</dgm:dataModel>
</file>

<file path=ppt/diagrams/data15.xml><?xml version="1.0" encoding="utf-8"?>
<dgm:dataModel xmlns:dgm="http://schemas.openxmlformats.org/drawingml/2006/diagram" xmlns:a="http://schemas.openxmlformats.org/drawingml/2006/main">
  <dgm:ptLst>
    <dgm:pt modelId="{97C83C52-A943-4D2C-B66C-7BE12C44E3E7}" type="doc">
      <dgm:prSet loTypeId="urn:microsoft.com/office/officeart/2005/8/layout/vList3" loCatId="list" qsTypeId="urn:microsoft.com/office/officeart/2005/8/quickstyle/3d1" qsCatId="3D" csTypeId="urn:microsoft.com/office/officeart/2005/8/colors/colorful2" csCatId="colorful" phldr="1"/>
      <dgm:spPr/>
    </dgm:pt>
    <dgm:pt modelId="{C73471EE-E9CF-48F7-BCE1-E0E00C1098A5}">
      <dgm:prSet phldrT="[Texto]" custT="1"/>
      <dgm:spPr/>
      <dgm:t>
        <a:bodyPr/>
        <a:lstStyle/>
        <a:p>
          <a:r>
            <a:rPr lang="es-EC" sz="2400" b="1" dirty="0" smtClean="0"/>
            <a:t>Tiempo de búsqueda y rescate</a:t>
          </a:r>
          <a:endParaRPr lang="es-ES" sz="2400" b="1" dirty="0"/>
        </a:p>
      </dgm:t>
    </dgm:pt>
    <dgm:pt modelId="{EDFDE2E2-4D64-4B9D-8F6B-1E152D8D5BC4}" type="parTrans" cxnId="{E9787689-B3F3-4A09-80FC-2623B9C9DBB4}">
      <dgm:prSet/>
      <dgm:spPr/>
      <dgm:t>
        <a:bodyPr/>
        <a:lstStyle/>
        <a:p>
          <a:endParaRPr lang="es-ES" b="1"/>
        </a:p>
      </dgm:t>
    </dgm:pt>
    <dgm:pt modelId="{26325E39-EF6C-4927-94D4-92CF8C12DC50}" type="sibTrans" cxnId="{E9787689-B3F3-4A09-80FC-2623B9C9DBB4}">
      <dgm:prSet/>
      <dgm:spPr/>
      <dgm:t>
        <a:bodyPr/>
        <a:lstStyle/>
        <a:p>
          <a:endParaRPr lang="es-ES" b="1"/>
        </a:p>
      </dgm:t>
    </dgm:pt>
    <dgm:pt modelId="{52FA3EF0-0AC7-4DC2-9983-2E7CA8D69C11}">
      <dgm:prSet phldrT="[Texto]" custT="1"/>
      <dgm:spPr/>
      <dgm:t>
        <a:bodyPr/>
        <a:lstStyle/>
        <a:p>
          <a:r>
            <a:rPr lang="es-EC" sz="1800" b="1" dirty="0" smtClean="0"/>
            <a:t>Hechos de inseguridad</a:t>
          </a:r>
          <a:endParaRPr lang="es-ES" sz="1800" b="1" dirty="0"/>
        </a:p>
      </dgm:t>
    </dgm:pt>
    <dgm:pt modelId="{AB71EB4F-4C8F-497D-B69B-E06D0ECF3280}" type="parTrans" cxnId="{02CBEAA4-77C3-4EEC-B5FA-A012EE7FFA6D}">
      <dgm:prSet/>
      <dgm:spPr/>
      <dgm:t>
        <a:bodyPr/>
        <a:lstStyle/>
        <a:p>
          <a:endParaRPr lang="es-ES" b="1"/>
        </a:p>
      </dgm:t>
    </dgm:pt>
    <dgm:pt modelId="{E168EEE9-AED7-4865-9908-C17253DD0D23}" type="sibTrans" cxnId="{02CBEAA4-77C3-4EEC-B5FA-A012EE7FFA6D}">
      <dgm:prSet/>
      <dgm:spPr/>
      <dgm:t>
        <a:bodyPr/>
        <a:lstStyle/>
        <a:p>
          <a:endParaRPr lang="es-ES" b="1"/>
        </a:p>
      </dgm:t>
    </dgm:pt>
    <dgm:pt modelId="{2AC67653-96C5-4DA7-A2F7-C8C22E89181C}">
      <dgm:prSet phldrT="[Texto]" custT="1"/>
      <dgm:spPr/>
      <dgm:t>
        <a:bodyPr/>
        <a:lstStyle/>
        <a:p>
          <a:r>
            <a:rPr lang="es-EC" sz="2400" b="1" dirty="0" smtClean="0"/>
            <a:t>Insalubridad</a:t>
          </a:r>
          <a:endParaRPr lang="es-ES" sz="2400" b="1" dirty="0"/>
        </a:p>
      </dgm:t>
    </dgm:pt>
    <dgm:pt modelId="{B7E1E004-AF74-4546-B813-3A56A4033BCC}" type="parTrans" cxnId="{26BEE840-5F6B-4156-A7E1-929C827B55E8}">
      <dgm:prSet/>
      <dgm:spPr/>
      <dgm:t>
        <a:bodyPr/>
        <a:lstStyle/>
        <a:p>
          <a:endParaRPr lang="es-ES" b="1"/>
        </a:p>
      </dgm:t>
    </dgm:pt>
    <dgm:pt modelId="{47F96F0F-837B-41DB-B0EB-3A91C3B28D6D}" type="sibTrans" cxnId="{26BEE840-5F6B-4156-A7E1-929C827B55E8}">
      <dgm:prSet/>
      <dgm:spPr/>
      <dgm:t>
        <a:bodyPr/>
        <a:lstStyle/>
        <a:p>
          <a:endParaRPr lang="es-ES" b="1"/>
        </a:p>
      </dgm:t>
    </dgm:pt>
    <dgm:pt modelId="{3882C457-5D32-47EF-9FC1-A4DAB18C9DB4}">
      <dgm:prSet phldrT="[Texto]" custT="1"/>
      <dgm:spPr/>
      <dgm:t>
        <a:bodyPr/>
        <a:lstStyle/>
        <a:p>
          <a:r>
            <a:rPr lang="es-EC" sz="1600" b="1" dirty="0" smtClean="0"/>
            <a:t>Saqueos</a:t>
          </a:r>
          <a:endParaRPr lang="es-ES" sz="1600" b="1" dirty="0"/>
        </a:p>
      </dgm:t>
    </dgm:pt>
    <dgm:pt modelId="{3F589FED-62AA-426C-8742-8FB603AC43C7}" type="parTrans" cxnId="{EBDB3FCA-B14E-4445-9A24-097D890646E3}">
      <dgm:prSet/>
      <dgm:spPr/>
      <dgm:t>
        <a:bodyPr/>
        <a:lstStyle/>
        <a:p>
          <a:endParaRPr lang="es-ES" b="1"/>
        </a:p>
      </dgm:t>
    </dgm:pt>
    <dgm:pt modelId="{581372B1-568E-4F3D-BA8D-483CA90311F0}" type="sibTrans" cxnId="{EBDB3FCA-B14E-4445-9A24-097D890646E3}">
      <dgm:prSet/>
      <dgm:spPr/>
      <dgm:t>
        <a:bodyPr/>
        <a:lstStyle/>
        <a:p>
          <a:endParaRPr lang="es-ES" b="1"/>
        </a:p>
      </dgm:t>
    </dgm:pt>
    <dgm:pt modelId="{B1ECDC42-28D3-4E59-AAA3-B2B405711164}">
      <dgm:prSet phldrT="[Texto]" custT="1"/>
      <dgm:spPr/>
      <dgm:t>
        <a:bodyPr/>
        <a:lstStyle/>
        <a:p>
          <a:r>
            <a:rPr lang="es-EC" sz="1600" b="1" dirty="0" smtClean="0"/>
            <a:t>Robos</a:t>
          </a:r>
          <a:endParaRPr lang="es-ES" sz="1600" b="1" dirty="0"/>
        </a:p>
      </dgm:t>
    </dgm:pt>
    <dgm:pt modelId="{CC5C974D-7C23-415A-A45E-635363817433}" type="parTrans" cxnId="{A9D3E72D-4524-41E0-8A6A-E5A32DE5E76B}">
      <dgm:prSet/>
      <dgm:spPr/>
      <dgm:t>
        <a:bodyPr/>
        <a:lstStyle/>
        <a:p>
          <a:endParaRPr lang="es-ES" b="1"/>
        </a:p>
      </dgm:t>
    </dgm:pt>
    <dgm:pt modelId="{79E174C7-0135-41E7-8E29-3BE57A0D56B9}" type="sibTrans" cxnId="{A9D3E72D-4524-41E0-8A6A-E5A32DE5E76B}">
      <dgm:prSet/>
      <dgm:spPr/>
      <dgm:t>
        <a:bodyPr/>
        <a:lstStyle/>
        <a:p>
          <a:endParaRPr lang="es-ES" b="1"/>
        </a:p>
      </dgm:t>
    </dgm:pt>
    <dgm:pt modelId="{1A951484-8464-4E74-AAC5-7AFCE3C8AEE9}">
      <dgm:prSet phldrT="[Texto]" custT="1"/>
      <dgm:spPr/>
      <dgm:t>
        <a:bodyPr/>
        <a:lstStyle/>
        <a:p>
          <a:r>
            <a:rPr lang="es-EC" sz="1600" b="1" dirty="0" smtClean="0"/>
            <a:t>Consumo de drogas</a:t>
          </a:r>
          <a:endParaRPr lang="es-ES" sz="1600" b="1" dirty="0"/>
        </a:p>
      </dgm:t>
    </dgm:pt>
    <dgm:pt modelId="{19250425-BDB0-4AFA-A277-885A006372C9}" type="parTrans" cxnId="{9114B288-6EF6-42D5-8DAB-BCAF09521868}">
      <dgm:prSet/>
      <dgm:spPr/>
      <dgm:t>
        <a:bodyPr/>
        <a:lstStyle/>
        <a:p>
          <a:endParaRPr lang="es-ES" b="1"/>
        </a:p>
      </dgm:t>
    </dgm:pt>
    <dgm:pt modelId="{423B3A85-A693-494C-A444-3E2A44632887}" type="sibTrans" cxnId="{9114B288-6EF6-42D5-8DAB-BCAF09521868}">
      <dgm:prSet/>
      <dgm:spPr/>
      <dgm:t>
        <a:bodyPr/>
        <a:lstStyle/>
        <a:p>
          <a:endParaRPr lang="es-ES" b="1"/>
        </a:p>
      </dgm:t>
    </dgm:pt>
    <dgm:pt modelId="{73A26DD1-9C7C-4950-9AE9-E1581E9F7F32}">
      <dgm:prSet phldrT="[Texto]" custT="1"/>
      <dgm:spPr/>
      <dgm:t>
        <a:bodyPr/>
        <a:lstStyle/>
        <a:p>
          <a:r>
            <a:rPr lang="es-EC" sz="2400" b="1" dirty="0" smtClean="0"/>
            <a:t>Información falsa</a:t>
          </a:r>
          <a:endParaRPr lang="es-ES" sz="2400" b="1" dirty="0"/>
        </a:p>
      </dgm:t>
    </dgm:pt>
    <dgm:pt modelId="{42F2B6E3-9663-4F4B-8987-39D644C11881}" type="parTrans" cxnId="{3C57AD3F-4D74-4CF9-9997-83ED446C3BB1}">
      <dgm:prSet/>
      <dgm:spPr/>
      <dgm:t>
        <a:bodyPr/>
        <a:lstStyle/>
        <a:p>
          <a:endParaRPr lang="es-ES"/>
        </a:p>
      </dgm:t>
    </dgm:pt>
    <dgm:pt modelId="{09FFBA89-3FF2-44B1-87D1-2C8762702577}" type="sibTrans" cxnId="{3C57AD3F-4D74-4CF9-9997-83ED446C3BB1}">
      <dgm:prSet/>
      <dgm:spPr/>
      <dgm:t>
        <a:bodyPr/>
        <a:lstStyle/>
        <a:p>
          <a:endParaRPr lang="es-ES"/>
        </a:p>
      </dgm:t>
    </dgm:pt>
    <dgm:pt modelId="{CA9427A4-CD93-451D-80AF-6DD37F195AED}" type="pres">
      <dgm:prSet presAssocID="{97C83C52-A943-4D2C-B66C-7BE12C44E3E7}" presName="linearFlow" presStyleCnt="0">
        <dgm:presLayoutVars>
          <dgm:dir/>
          <dgm:resizeHandles val="exact"/>
        </dgm:presLayoutVars>
      </dgm:prSet>
      <dgm:spPr/>
    </dgm:pt>
    <dgm:pt modelId="{48E04A9E-0973-4A1E-B138-36EA8FF790A7}" type="pres">
      <dgm:prSet presAssocID="{C73471EE-E9CF-48F7-BCE1-E0E00C1098A5}" presName="composite" presStyleCnt="0"/>
      <dgm:spPr/>
    </dgm:pt>
    <dgm:pt modelId="{AEE07EFC-D8C5-46FD-9FE4-DB24FA7B1086}" type="pres">
      <dgm:prSet presAssocID="{C73471EE-E9CF-48F7-BCE1-E0E00C1098A5}" presName="imgShp" presStyleLbl="fgImgPlace1" presStyleIdx="0" presStyleCnt="4"/>
      <dgm:spPr>
        <a:blipFill rotWithShape="0">
          <a:blip xmlns:r="http://schemas.openxmlformats.org/officeDocument/2006/relationships" r:embed="rId1"/>
          <a:stretch>
            <a:fillRect/>
          </a:stretch>
        </a:blipFill>
      </dgm:spPr>
    </dgm:pt>
    <dgm:pt modelId="{11210BF5-FCAA-476E-A72A-62A3A776A6B6}" type="pres">
      <dgm:prSet presAssocID="{C73471EE-E9CF-48F7-BCE1-E0E00C1098A5}" presName="txShp" presStyleLbl="node1" presStyleIdx="0" presStyleCnt="4">
        <dgm:presLayoutVars>
          <dgm:bulletEnabled val="1"/>
        </dgm:presLayoutVars>
      </dgm:prSet>
      <dgm:spPr/>
      <dgm:t>
        <a:bodyPr/>
        <a:lstStyle/>
        <a:p>
          <a:endParaRPr lang="es-ES"/>
        </a:p>
      </dgm:t>
    </dgm:pt>
    <dgm:pt modelId="{50768C46-CA6C-4FF8-B64B-8F7BCC102192}" type="pres">
      <dgm:prSet presAssocID="{26325E39-EF6C-4927-94D4-92CF8C12DC50}" presName="spacing" presStyleCnt="0"/>
      <dgm:spPr/>
    </dgm:pt>
    <dgm:pt modelId="{47300AD7-D5D3-42AD-A601-08A4F2D66C28}" type="pres">
      <dgm:prSet presAssocID="{52FA3EF0-0AC7-4DC2-9983-2E7CA8D69C11}" presName="composite" presStyleCnt="0"/>
      <dgm:spPr/>
    </dgm:pt>
    <dgm:pt modelId="{78128916-8DC5-4ED4-8726-7DCAA238D7B9}" type="pres">
      <dgm:prSet presAssocID="{52FA3EF0-0AC7-4DC2-9983-2E7CA8D69C11}" presName="imgShp" presStyleLbl="fgImgPlace1" presStyleIdx="1" presStyleCnt="4"/>
      <dgm:spPr>
        <a:blipFill rotWithShape="0">
          <a:blip xmlns:r="http://schemas.openxmlformats.org/officeDocument/2006/relationships" r:embed="rId2"/>
          <a:stretch>
            <a:fillRect/>
          </a:stretch>
        </a:blipFill>
      </dgm:spPr>
    </dgm:pt>
    <dgm:pt modelId="{2212AB00-6A3C-43AC-A67B-8AF824D032A8}" type="pres">
      <dgm:prSet presAssocID="{52FA3EF0-0AC7-4DC2-9983-2E7CA8D69C11}" presName="txShp" presStyleLbl="node1" presStyleIdx="1" presStyleCnt="4" custScaleY="183302">
        <dgm:presLayoutVars>
          <dgm:bulletEnabled val="1"/>
        </dgm:presLayoutVars>
      </dgm:prSet>
      <dgm:spPr/>
      <dgm:t>
        <a:bodyPr/>
        <a:lstStyle/>
        <a:p>
          <a:endParaRPr lang="es-ES"/>
        </a:p>
      </dgm:t>
    </dgm:pt>
    <dgm:pt modelId="{0E2D1DA5-34F4-4AD5-B1E7-C081510A4DE8}" type="pres">
      <dgm:prSet presAssocID="{E168EEE9-AED7-4865-9908-C17253DD0D23}" presName="spacing" presStyleCnt="0"/>
      <dgm:spPr/>
    </dgm:pt>
    <dgm:pt modelId="{0A04F998-C150-43CF-88BD-0D4DA1E9C69F}" type="pres">
      <dgm:prSet presAssocID="{2AC67653-96C5-4DA7-A2F7-C8C22E89181C}" presName="composite" presStyleCnt="0"/>
      <dgm:spPr/>
    </dgm:pt>
    <dgm:pt modelId="{5906EA76-A7BF-4BBB-AAA8-C5BAF3A558F4}" type="pres">
      <dgm:prSet presAssocID="{2AC67653-96C5-4DA7-A2F7-C8C22E89181C}" presName="imgShp" presStyleLbl="fgImgPlace1" presStyleIdx="2" presStyleCnt="4"/>
      <dgm:spPr>
        <a:blipFill rotWithShape="0">
          <a:blip xmlns:r="http://schemas.openxmlformats.org/officeDocument/2006/relationships" r:embed="rId3"/>
          <a:stretch>
            <a:fillRect/>
          </a:stretch>
        </a:blipFill>
      </dgm:spPr>
    </dgm:pt>
    <dgm:pt modelId="{F274BC87-87A5-4DE5-8E0E-3729F6767E22}" type="pres">
      <dgm:prSet presAssocID="{2AC67653-96C5-4DA7-A2F7-C8C22E89181C}" presName="txShp" presStyleLbl="node1" presStyleIdx="2" presStyleCnt="4">
        <dgm:presLayoutVars>
          <dgm:bulletEnabled val="1"/>
        </dgm:presLayoutVars>
      </dgm:prSet>
      <dgm:spPr/>
      <dgm:t>
        <a:bodyPr/>
        <a:lstStyle/>
        <a:p>
          <a:endParaRPr lang="es-ES"/>
        </a:p>
      </dgm:t>
    </dgm:pt>
    <dgm:pt modelId="{0E496D72-9791-41AF-B523-B30C1E20CF1A}" type="pres">
      <dgm:prSet presAssocID="{47F96F0F-837B-41DB-B0EB-3A91C3B28D6D}" presName="spacing" presStyleCnt="0"/>
      <dgm:spPr/>
    </dgm:pt>
    <dgm:pt modelId="{994269DE-D601-4DD5-9DC7-5A7AA49B4282}" type="pres">
      <dgm:prSet presAssocID="{73A26DD1-9C7C-4950-9AE9-E1581E9F7F32}" presName="composite" presStyleCnt="0"/>
      <dgm:spPr/>
    </dgm:pt>
    <dgm:pt modelId="{D1EF59B0-517E-41AF-8240-1F24120E2D84}" type="pres">
      <dgm:prSet presAssocID="{73A26DD1-9C7C-4950-9AE9-E1581E9F7F32}" presName="imgShp" presStyleLbl="fgImgPlace1" presStyleIdx="3" presStyleCnt="4"/>
      <dgm:spPr>
        <a:blipFill rotWithShape="0">
          <a:blip xmlns:r="http://schemas.openxmlformats.org/officeDocument/2006/relationships" r:embed="rId4"/>
          <a:stretch>
            <a:fillRect/>
          </a:stretch>
        </a:blipFill>
      </dgm:spPr>
    </dgm:pt>
    <dgm:pt modelId="{4F3820D1-62F3-4B8E-8D3E-EE6CD064401B}" type="pres">
      <dgm:prSet presAssocID="{73A26DD1-9C7C-4950-9AE9-E1581E9F7F32}" presName="txShp" presStyleLbl="node1" presStyleIdx="3" presStyleCnt="4">
        <dgm:presLayoutVars>
          <dgm:bulletEnabled val="1"/>
        </dgm:presLayoutVars>
      </dgm:prSet>
      <dgm:spPr/>
      <dgm:t>
        <a:bodyPr/>
        <a:lstStyle/>
        <a:p>
          <a:endParaRPr lang="es-ES"/>
        </a:p>
      </dgm:t>
    </dgm:pt>
  </dgm:ptLst>
  <dgm:cxnLst>
    <dgm:cxn modelId="{A9D3E72D-4524-41E0-8A6A-E5A32DE5E76B}" srcId="{52FA3EF0-0AC7-4DC2-9983-2E7CA8D69C11}" destId="{B1ECDC42-28D3-4E59-AAA3-B2B405711164}" srcOrd="1" destOrd="0" parTransId="{CC5C974D-7C23-415A-A45E-635363817433}" sibTransId="{79E174C7-0135-41E7-8E29-3BE57A0D56B9}"/>
    <dgm:cxn modelId="{9114B288-6EF6-42D5-8DAB-BCAF09521868}" srcId="{52FA3EF0-0AC7-4DC2-9983-2E7CA8D69C11}" destId="{1A951484-8464-4E74-AAC5-7AFCE3C8AEE9}" srcOrd="2" destOrd="0" parTransId="{19250425-BDB0-4AFA-A277-885A006372C9}" sibTransId="{423B3A85-A693-494C-A444-3E2A44632887}"/>
    <dgm:cxn modelId="{14E80F4A-EB10-46D8-9207-4CB68B325D34}" type="presOf" srcId="{1A951484-8464-4E74-AAC5-7AFCE3C8AEE9}" destId="{2212AB00-6A3C-43AC-A67B-8AF824D032A8}" srcOrd="0" destOrd="3" presId="urn:microsoft.com/office/officeart/2005/8/layout/vList3"/>
    <dgm:cxn modelId="{EBDB3FCA-B14E-4445-9A24-097D890646E3}" srcId="{52FA3EF0-0AC7-4DC2-9983-2E7CA8D69C11}" destId="{3882C457-5D32-47EF-9FC1-A4DAB18C9DB4}" srcOrd="0" destOrd="0" parTransId="{3F589FED-62AA-426C-8742-8FB603AC43C7}" sibTransId="{581372B1-568E-4F3D-BA8D-483CA90311F0}"/>
    <dgm:cxn modelId="{F49FBF44-58E3-4044-8658-585FBC05EA90}" type="presOf" srcId="{C73471EE-E9CF-48F7-BCE1-E0E00C1098A5}" destId="{11210BF5-FCAA-476E-A72A-62A3A776A6B6}" srcOrd="0" destOrd="0" presId="urn:microsoft.com/office/officeart/2005/8/layout/vList3"/>
    <dgm:cxn modelId="{3C57AD3F-4D74-4CF9-9997-83ED446C3BB1}" srcId="{97C83C52-A943-4D2C-B66C-7BE12C44E3E7}" destId="{73A26DD1-9C7C-4950-9AE9-E1581E9F7F32}" srcOrd="3" destOrd="0" parTransId="{42F2B6E3-9663-4F4B-8987-39D644C11881}" sibTransId="{09FFBA89-3FF2-44B1-87D1-2C8762702577}"/>
    <dgm:cxn modelId="{26BEE840-5F6B-4156-A7E1-929C827B55E8}" srcId="{97C83C52-A943-4D2C-B66C-7BE12C44E3E7}" destId="{2AC67653-96C5-4DA7-A2F7-C8C22E89181C}" srcOrd="2" destOrd="0" parTransId="{B7E1E004-AF74-4546-B813-3A56A4033BCC}" sibTransId="{47F96F0F-837B-41DB-B0EB-3A91C3B28D6D}"/>
    <dgm:cxn modelId="{D8E08440-1EEE-414C-9AFE-494A62371D4F}" type="presOf" srcId="{2AC67653-96C5-4DA7-A2F7-C8C22E89181C}" destId="{F274BC87-87A5-4DE5-8E0E-3729F6767E22}" srcOrd="0" destOrd="0" presId="urn:microsoft.com/office/officeart/2005/8/layout/vList3"/>
    <dgm:cxn modelId="{8D67CA7B-C7F8-4590-916B-E49AA51275A5}" type="presOf" srcId="{B1ECDC42-28D3-4E59-AAA3-B2B405711164}" destId="{2212AB00-6A3C-43AC-A67B-8AF824D032A8}" srcOrd="0" destOrd="2" presId="urn:microsoft.com/office/officeart/2005/8/layout/vList3"/>
    <dgm:cxn modelId="{04FEE4A1-A9EF-4F92-941E-08ED85248203}" type="presOf" srcId="{97C83C52-A943-4D2C-B66C-7BE12C44E3E7}" destId="{CA9427A4-CD93-451D-80AF-6DD37F195AED}" srcOrd="0" destOrd="0" presId="urn:microsoft.com/office/officeart/2005/8/layout/vList3"/>
    <dgm:cxn modelId="{E9787689-B3F3-4A09-80FC-2623B9C9DBB4}" srcId="{97C83C52-A943-4D2C-B66C-7BE12C44E3E7}" destId="{C73471EE-E9CF-48F7-BCE1-E0E00C1098A5}" srcOrd="0" destOrd="0" parTransId="{EDFDE2E2-4D64-4B9D-8F6B-1E152D8D5BC4}" sibTransId="{26325E39-EF6C-4927-94D4-92CF8C12DC50}"/>
    <dgm:cxn modelId="{0090EE6A-CDB1-46B0-BC6C-3C6B6ADF2F3B}" type="presOf" srcId="{73A26DD1-9C7C-4950-9AE9-E1581E9F7F32}" destId="{4F3820D1-62F3-4B8E-8D3E-EE6CD064401B}" srcOrd="0" destOrd="0" presId="urn:microsoft.com/office/officeart/2005/8/layout/vList3"/>
    <dgm:cxn modelId="{B40A1C65-643C-426D-A326-9A567CA0F86C}" type="presOf" srcId="{52FA3EF0-0AC7-4DC2-9983-2E7CA8D69C11}" destId="{2212AB00-6A3C-43AC-A67B-8AF824D032A8}" srcOrd="0" destOrd="0" presId="urn:microsoft.com/office/officeart/2005/8/layout/vList3"/>
    <dgm:cxn modelId="{2721FEB0-D2DC-491A-BD52-178EBC368B6E}" type="presOf" srcId="{3882C457-5D32-47EF-9FC1-A4DAB18C9DB4}" destId="{2212AB00-6A3C-43AC-A67B-8AF824D032A8}" srcOrd="0" destOrd="1" presId="urn:microsoft.com/office/officeart/2005/8/layout/vList3"/>
    <dgm:cxn modelId="{02CBEAA4-77C3-4EEC-B5FA-A012EE7FFA6D}" srcId="{97C83C52-A943-4D2C-B66C-7BE12C44E3E7}" destId="{52FA3EF0-0AC7-4DC2-9983-2E7CA8D69C11}" srcOrd="1" destOrd="0" parTransId="{AB71EB4F-4C8F-497D-B69B-E06D0ECF3280}" sibTransId="{E168EEE9-AED7-4865-9908-C17253DD0D23}"/>
    <dgm:cxn modelId="{25ADA198-F9F5-4543-B3D9-56E1547CBF9B}" type="presParOf" srcId="{CA9427A4-CD93-451D-80AF-6DD37F195AED}" destId="{48E04A9E-0973-4A1E-B138-36EA8FF790A7}" srcOrd="0" destOrd="0" presId="urn:microsoft.com/office/officeart/2005/8/layout/vList3"/>
    <dgm:cxn modelId="{09CFBFA0-342B-4537-B0C5-F4BAE1C8873F}" type="presParOf" srcId="{48E04A9E-0973-4A1E-B138-36EA8FF790A7}" destId="{AEE07EFC-D8C5-46FD-9FE4-DB24FA7B1086}" srcOrd="0" destOrd="0" presId="urn:microsoft.com/office/officeart/2005/8/layout/vList3"/>
    <dgm:cxn modelId="{5AB900FC-FBAA-4E9B-A172-6C690C122F8C}" type="presParOf" srcId="{48E04A9E-0973-4A1E-B138-36EA8FF790A7}" destId="{11210BF5-FCAA-476E-A72A-62A3A776A6B6}" srcOrd="1" destOrd="0" presId="urn:microsoft.com/office/officeart/2005/8/layout/vList3"/>
    <dgm:cxn modelId="{2A3B69CA-6B34-4745-B978-9F15305E08D4}" type="presParOf" srcId="{CA9427A4-CD93-451D-80AF-6DD37F195AED}" destId="{50768C46-CA6C-4FF8-B64B-8F7BCC102192}" srcOrd="1" destOrd="0" presId="urn:microsoft.com/office/officeart/2005/8/layout/vList3"/>
    <dgm:cxn modelId="{D4366E1F-008D-43D6-A5D2-D8DACB31A141}" type="presParOf" srcId="{CA9427A4-CD93-451D-80AF-6DD37F195AED}" destId="{47300AD7-D5D3-42AD-A601-08A4F2D66C28}" srcOrd="2" destOrd="0" presId="urn:microsoft.com/office/officeart/2005/8/layout/vList3"/>
    <dgm:cxn modelId="{154E8EA9-99D3-4B88-8A71-F2190808B45C}" type="presParOf" srcId="{47300AD7-D5D3-42AD-A601-08A4F2D66C28}" destId="{78128916-8DC5-4ED4-8726-7DCAA238D7B9}" srcOrd="0" destOrd="0" presId="urn:microsoft.com/office/officeart/2005/8/layout/vList3"/>
    <dgm:cxn modelId="{F38CE404-F0EE-433A-8EEA-BB6133F32B7F}" type="presParOf" srcId="{47300AD7-D5D3-42AD-A601-08A4F2D66C28}" destId="{2212AB00-6A3C-43AC-A67B-8AF824D032A8}" srcOrd="1" destOrd="0" presId="urn:microsoft.com/office/officeart/2005/8/layout/vList3"/>
    <dgm:cxn modelId="{C041612F-CA1C-425D-9B76-F9CE355B0884}" type="presParOf" srcId="{CA9427A4-CD93-451D-80AF-6DD37F195AED}" destId="{0E2D1DA5-34F4-4AD5-B1E7-C081510A4DE8}" srcOrd="3" destOrd="0" presId="urn:microsoft.com/office/officeart/2005/8/layout/vList3"/>
    <dgm:cxn modelId="{900E2103-7B89-4F60-B8BE-EAE12F046BF9}" type="presParOf" srcId="{CA9427A4-CD93-451D-80AF-6DD37F195AED}" destId="{0A04F998-C150-43CF-88BD-0D4DA1E9C69F}" srcOrd="4" destOrd="0" presId="urn:microsoft.com/office/officeart/2005/8/layout/vList3"/>
    <dgm:cxn modelId="{1D87EA63-520D-40F2-9C0F-65C60CD4D997}" type="presParOf" srcId="{0A04F998-C150-43CF-88BD-0D4DA1E9C69F}" destId="{5906EA76-A7BF-4BBB-AAA8-C5BAF3A558F4}" srcOrd="0" destOrd="0" presId="urn:microsoft.com/office/officeart/2005/8/layout/vList3"/>
    <dgm:cxn modelId="{DA020BFF-BFC2-45AE-A3CF-E5344E4C1693}" type="presParOf" srcId="{0A04F998-C150-43CF-88BD-0D4DA1E9C69F}" destId="{F274BC87-87A5-4DE5-8E0E-3729F6767E22}" srcOrd="1" destOrd="0" presId="urn:microsoft.com/office/officeart/2005/8/layout/vList3"/>
    <dgm:cxn modelId="{176B37F6-CECB-40A4-9F26-E5DE61C10EF8}" type="presParOf" srcId="{CA9427A4-CD93-451D-80AF-6DD37F195AED}" destId="{0E496D72-9791-41AF-B523-B30C1E20CF1A}" srcOrd="5" destOrd="0" presId="urn:microsoft.com/office/officeart/2005/8/layout/vList3"/>
    <dgm:cxn modelId="{DEE068FF-3431-4637-980E-921FDECB6166}" type="presParOf" srcId="{CA9427A4-CD93-451D-80AF-6DD37F195AED}" destId="{994269DE-D601-4DD5-9DC7-5A7AA49B4282}" srcOrd="6" destOrd="0" presId="urn:microsoft.com/office/officeart/2005/8/layout/vList3"/>
    <dgm:cxn modelId="{D378DFC4-D81C-46F4-A819-E501D55662D1}" type="presParOf" srcId="{994269DE-D601-4DD5-9DC7-5A7AA49B4282}" destId="{D1EF59B0-517E-41AF-8240-1F24120E2D84}" srcOrd="0" destOrd="0" presId="urn:microsoft.com/office/officeart/2005/8/layout/vList3"/>
    <dgm:cxn modelId="{BD6DD094-E39A-4DF7-995D-314EDF73F40B}" type="presParOf" srcId="{994269DE-D601-4DD5-9DC7-5A7AA49B4282}" destId="{4F3820D1-62F3-4B8E-8D3E-EE6CD064401B}" srcOrd="1" destOrd="0" presId="urn:microsoft.com/office/officeart/2005/8/layout/vList3"/>
  </dgm:cxnLst>
  <dgm:bg/>
  <dgm:whole/>
</dgm:dataModel>
</file>

<file path=ppt/diagrams/data16.xml><?xml version="1.0" encoding="utf-8"?>
<dgm:dataModel xmlns:dgm="http://schemas.openxmlformats.org/drawingml/2006/diagram" xmlns:a="http://schemas.openxmlformats.org/drawingml/2006/main">
  <dgm:ptLst>
    <dgm:pt modelId="{64430307-B09B-48D2-9154-8BAD9EBC4E3E}" type="doc">
      <dgm:prSet loTypeId="urn:microsoft.com/office/officeart/2005/8/layout/matrix3" loCatId="matrix" qsTypeId="urn:microsoft.com/office/officeart/2005/8/quickstyle/3d3" qsCatId="3D" csTypeId="urn:microsoft.com/office/officeart/2005/8/colors/colorful1" csCatId="colorful" phldr="1"/>
      <dgm:spPr/>
      <dgm:t>
        <a:bodyPr/>
        <a:lstStyle/>
        <a:p>
          <a:endParaRPr lang="es-ES"/>
        </a:p>
      </dgm:t>
    </dgm:pt>
    <dgm:pt modelId="{9214FD76-8232-459A-BF40-F728D5F1D832}">
      <dgm:prSet phldrT="[Texto]"/>
      <dgm:spPr/>
      <dgm:t>
        <a:bodyPr/>
        <a:lstStyle/>
        <a:p>
          <a:r>
            <a:rPr lang="es-EC" b="1" dirty="0" smtClean="0"/>
            <a:t>Enfoque:</a:t>
          </a:r>
          <a:endParaRPr lang="es-ES" b="1" dirty="0"/>
        </a:p>
      </dgm:t>
    </dgm:pt>
    <dgm:pt modelId="{C7948BA2-9A03-4832-8540-43BEA6D1F29D}" type="parTrans" cxnId="{384E281F-5376-4366-9915-A96C9351FC86}">
      <dgm:prSet/>
      <dgm:spPr/>
      <dgm:t>
        <a:bodyPr/>
        <a:lstStyle/>
        <a:p>
          <a:endParaRPr lang="es-ES" b="1"/>
        </a:p>
      </dgm:t>
    </dgm:pt>
    <dgm:pt modelId="{A11AF503-87BF-40D9-A331-732D09793CB4}" type="sibTrans" cxnId="{384E281F-5376-4366-9915-A96C9351FC86}">
      <dgm:prSet/>
      <dgm:spPr/>
      <dgm:t>
        <a:bodyPr/>
        <a:lstStyle/>
        <a:p>
          <a:endParaRPr lang="es-ES" b="1"/>
        </a:p>
      </dgm:t>
    </dgm:pt>
    <dgm:pt modelId="{F6D1800A-0424-42DD-A37F-A1A43A1134F3}">
      <dgm:prSet phldrT="[Texto]"/>
      <dgm:spPr/>
      <dgm:t>
        <a:bodyPr/>
        <a:lstStyle/>
        <a:p>
          <a:r>
            <a:rPr lang="es-EC" b="1" dirty="0" smtClean="0"/>
            <a:t>Modalidad:</a:t>
          </a:r>
          <a:endParaRPr lang="es-ES" b="1" dirty="0"/>
        </a:p>
      </dgm:t>
    </dgm:pt>
    <dgm:pt modelId="{6A3A613E-D4D3-40E3-9A70-CEA5F9EF0F83}" type="parTrans" cxnId="{92EDC91B-035E-46CA-90D0-C4794588ABB4}">
      <dgm:prSet/>
      <dgm:spPr/>
      <dgm:t>
        <a:bodyPr/>
        <a:lstStyle/>
        <a:p>
          <a:endParaRPr lang="es-ES" b="1"/>
        </a:p>
      </dgm:t>
    </dgm:pt>
    <dgm:pt modelId="{19EBFDD2-D289-4AD3-B4BD-A8FD919A3597}" type="sibTrans" cxnId="{92EDC91B-035E-46CA-90D0-C4794588ABB4}">
      <dgm:prSet/>
      <dgm:spPr/>
      <dgm:t>
        <a:bodyPr/>
        <a:lstStyle/>
        <a:p>
          <a:endParaRPr lang="es-ES" b="1"/>
        </a:p>
      </dgm:t>
    </dgm:pt>
    <dgm:pt modelId="{4F43FE01-FA0D-4D8F-8A46-1A0841933E4E}">
      <dgm:prSet phldrT="[Texto]"/>
      <dgm:spPr/>
      <dgm:t>
        <a:bodyPr/>
        <a:lstStyle/>
        <a:p>
          <a:r>
            <a:rPr lang="es-EC" b="1" dirty="0" smtClean="0"/>
            <a:t>Tipo:</a:t>
          </a:r>
          <a:endParaRPr lang="es-ES" b="1" dirty="0"/>
        </a:p>
      </dgm:t>
    </dgm:pt>
    <dgm:pt modelId="{ADF4F4A8-C5C5-4E5B-8525-667F9E0E602B}" type="parTrans" cxnId="{54F1633E-8A7E-4238-8798-4A43D2ABE5C4}">
      <dgm:prSet/>
      <dgm:spPr/>
      <dgm:t>
        <a:bodyPr/>
        <a:lstStyle/>
        <a:p>
          <a:endParaRPr lang="es-ES" b="1"/>
        </a:p>
      </dgm:t>
    </dgm:pt>
    <dgm:pt modelId="{7968CA9B-A746-429D-9FDA-2343805E20C9}" type="sibTrans" cxnId="{54F1633E-8A7E-4238-8798-4A43D2ABE5C4}">
      <dgm:prSet/>
      <dgm:spPr/>
      <dgm:t>
        <a:bodyPr/>
        <a:lstStyle/>
        <a:p>
          <a:endParaRPr lang="es-ES" b="1"/>
        </a:p>
      </dgm:t>
    </dgm:pt>
    <dgm:pt modelId="{E0665E52-9FF0-49D2-B713-C4E2776397EB}">
      <dgm:prSet phldrT="[Texto]"/>
      <dgm:spPr/>
      <dgm:t>
        <a:bodyPr/>
        <a:lstStyle/>
        <a:p>
          <a:r>
            <a:rPr lang="es-EC" b="1" dirty="0" smtClean="0"/>
            <a:t>Instrumento:</a:t>
          </a:r>
          <a:endParaRPr lang="es-ES" b="1" dirty="0"/>
        </a:p>
      </dgm:t>
    </dgm:pt>
    <dgm:pt modelId="{BAB5CDE5-A806-4E9B-80DD-91FE7BEBC002}" type="parTrans" cxnId="{83E60036-B87F-4189-B076-806D6C21C33B}">
      <dgm:prSet/>
      <dgm:spPr/>
      <dgm:t>
        <a:bodyPr/>
        <a:lstStyle/>
        <a:p>
          <a:endParaRPr lang="es-ES" b="1"/>
        </a:p>
      </dgm:t>
    </dgm:pt>
    <dgm:pt modelId="{FC7318CB-71BD-4F28-8594-2A6E60113B4B}" type="sibTrans" cxnId="{83E60036-B87F-4189-B076-806D6C21C33B}">
      <dgm:prSet/>
      <dgm:spPr/>
      <dgm:t>
        <a:bodyPr/>
        <a:lstStyle/>
        <a:p>
          <a:endParaRPr lang="es-ES" b="1"/>
        </a:p>
      </dgm:t>
    </dgm:pt>
    <dgm:pt modelId="{3D92C8AD-0D07-4F61-9DF4-CFFCCBF39D1F}">
      <dgm:prSet phldrT="[Texto]"/>
      <dgm:spPr/>
      <dgm:t>
        <a:bodyPr/>
        <a:lstStyle/>
        <a:p>
          <a:r>
            <a:rPr lang="es-EC" b="1" dirty="0" smtClean="0"/>
            <a:t>Cualitativo</a:t>
          </a:r>
          <a:endParaRPr lang="es-ES" b="1" dirty="0"/>
        </a:p>
      </dgm:t>
    </dgm:pt>
    <dgm:pt modelId="{E7037FF0-4450-4D45-9546-FA8C583A5638}" type="parTrans" cxnId="{7D5C9106-7C79-4E09-BCB8-A2DC33971272}">
      <dgm:prSet/>
      <dgm:spPr/>
      <dgm:t>
        <a:bodyPr/>
        <a:lstStyle/>
        <a:p>
          <a:endParaRPr lang="es-ES" b="1"/>
        </a:p>
      </dgm:t>
    </dgm:pt>
    <dgm:pt modelId="{09FB09F3-EA3A-4BE5-BC0A-389D1C466E46}" type="sibTrans" cxnId="{7D5C9106-7C79-4E09-BCB8-A2DC33971272}">
      <dgm:prSet/>
      <dgm:spPr/>
      <dgm:t>
        <a:bodyPr/>
        <a:lstStyle/>
        <a:p>
          <a:endParaRPr lang="es-ES" b="1"/>
        </a:p>
      </dgm:t>
    </dgm:pt>
    <dgm:pt modelId="{4E683261-D806-4C67-A660-35470AD46E06}">
      <dgm:prSet phldrT="[Texto]"/>
      <dgm:spPr/>
      <dgm:t>
        <a:bodyPr/>
        <a:lstStyle/>
        <a:p>
          <a:r>
            <a:rPr lang="es-EC" b="1" dirty="0" smtClean="0"/>
            <a:t>No experimental</a:t>
          </a:r>
          <a:endParaRPr lang="es-ES" b="1" dirty="0"/>
        </a:p>
      </dgm:t>
    </dgm:pt>
    <dgm:pt modelId="{C3030976-85C6-497E-99B6-775B741C3AB8}" type="parTrans" cxnId="{06812500-B2EE-4F7C-AB76-AA8F20A9529F}">
      <dgm:prSet/>
      <dgm:spPr/>
      <dgm:t>
        <a:bodyPr/>
        <a:lstStyle/>
        <a:p>
          <a:endParaRPr lang="es-ES" b="1"/>
        </a:p>
      </dgm:t>
    </dgm:pt>
    <dgm:pt modelId="{8A5309B4-91E5-48A2-9B04-45746F928923}" type="sibTrans" cxnId="{06812500-B2EE-4F7C-AB76-AA8F20A9529F}">
      <dgm:prSet/>
      <dgm:spPr/>
      <dgm:t>
        <a:bodyPr/>
        <a:lstStyle/>
        <a:p>
          <a:endParaRPr lang="es-ES" b="1"/>
        </a:p>
      </dgm:t>
    </dgm:pt>
    <dgm:pt modelId="{C2A4AF04-5E88-46A7-87F2-3FB2D5B14A43}">
      <dgm:prSet phldrT="[Texto]"/>
      <dgm:spPr/>
      <dgm:t>
        <a:bodyPr/>
        <a:lstStyle/>
        <a:p>
          <a:r>
            <a:rPr lang="es-EC" b="1" dirty="0" smtClean="0"/>
            <a:t>Descriptivo</a:t>
          </a:r>
          <a:endParaRPr lang="es-ES" b="1" dirty="0"/>
        </a:p>
      </dgm:t>
    </dgm:pt>
    <dgm:pt modelId="{3D5AB4C7-2AEF-4417-9042-90B993C11C63}" type="parTrans" cxnId="{84C3D2D2-B194-4E6D-A9DE-46E364EDBBAD}">
      <dgm:prSet/>
      <dgm:spPr/>
      <dgm:t>
        <a:bodyPr/>
        <a:lstStyle/>
        <a:p>
          <a:endParaRPr lang="es-ES" b="1"/>
        </a:p>
      </dgm:t>
    </dgm:pt>
    <dgm:pt modelId="{CDF8C6F0-17A7-4DED-9F2B-DE64BA3A41EE}" type="sibTrans" cxnId="{84C3D2D2-B194-4E6D-A9DE-46E364EDBBAD}">
      <dgm:prSet/>
      <dgm:spPr/>
      <dgm:t>
        <a:bodyPr/>
        <a:lstStyle/>
        <a:p>
          <a:endParaRPr lang="es-ES" b="1"/>
        </a:p>
      </dgm:t>
    </dgm:pt>
    <dgm:pt modelId="{B612D596-0DA2-4900-8C14-64190623BD75}">
      <dgm:prSet phldrT="[Texto]"/>
      <dgm:spPr/>
      <dgm:t>
        <a:bodyPr/>
        <a:lstStyle/>
        <a:p>
          <a:r>
            <a:rPr lang="es-EC" b="1" dirty="0" smtClean="0"/>
            <a:t>Encuestas</a:t>
          </a:r>
          <a:endParaRPr lang="es-ES" b="1" dirty="0"/>
        </a:p>
      </dgm:t>
    </dgm:pt>
    <dgm:pt modelId="{05A0D89F-ED4E-4217-8864-710077B93C95}" type="parTrans" cxnId="{CA592E52-33F6-4E15-BC25-CBC4A8AD094D}">
      <dgm:prSet/>
      <dgm:spPr/>
      <dgm:t>
        <a:bodyPr/>
        <a:lstStyle/>
        <a:p>
          <a:endParaRPr lang="es-ES" b="1"/>
        </a:p>
      </dgm:t>
    </dgm:pt>
    <dgm:pt modelId="{05FF31B3-360C-47F0-B986-CAE1AD0ADF6C}" type="sibTrans" cxnId="{CA592E52-33F6-4E15-BC25-CBC4A8AD094D}">
      <dgm:prSet/>
      <dgm:spPr/>
      <dgm:t>
        <a:bodyPr/>
        <a:lstStyle/>
        <a:p>
          <a:endParaRPr lang="es-ES" b="1"/>
        </a:p>
      </dgm:t>
    </dgm:pt>
    <dgm:pt modelId="{E294D735-81D5-4A85-B11D-67172AE0540A}">
      <dgm:prSet phldrT="[Texto]"/>
      <dgm:spPr/>
      <dgm:t>
        <a:bodyPr/>
        <a:lstStyle/>
        <a:p>
          <a:r>
            <a:rPr lang="es-EC" b="1" dirty="0" smtClean="0"/>
            <a:t>Documentales</a:t>
          </a:r>
          <a:endParaRPr lang="es-ES" b="1" dirty="0"/>
        </a:p>
      </dgm:t>
    </dgm:pt>
    <dgm:pt modelId="{FD4294D5-B69C-454B-9017-FBAFF7A9CFD2}" type="parTrans" cxnId="{88B22C47-0E4D-4896-B01D-BACF2B3DE86D}">
      <dgm:prSet/>
      <dgm:spPr/>
      <dgm:t>
        <a:bodyPr/>
        <a:lstStyle/>
        <a:p>
          <a:endParaRPr lang="es-ES" b="1"/>
        </a:p>
      </dgm:t>
    </dgm:pt>
    <dgm:pt modelId="{B4BB64B0-0398-4866-B186-09B4F77E69C6}" type="sibTrans" cxnId="{88B22C47-0E4D-4896-B01D-BACF2B3DE86D}">
      <dgm:prSet/>
      <dgm:spPr/>
      <dgm:t>
        <a:bodyPr/>
        <a:lstStyle/>
        <a:p>
          <a:endParaRPr lang="es-ES" b="1"/>
        </a:p>
      </dgm:t>
    </dgm:pt>
    <dgm:pt modelId="{380BC938-2281-4F80-B68E-87016B8C8AC9}">
      <dgm:prSet phldrT="[Texto]"/>
      <dgm:spPr/>
      <dgm:t>
        <a:bodyPr/>
        <a:lstStyle/>
        <a:p>
          <a:r>
            <a:rPr lang="es-EC" b="1" dirty="0" smtClean="0"/>
            <a:t>Conferencias</a:t>
          </a:r>
          <a:endParaRPr lang="es-ES" b="1" dirty="0"/>
        </a:p>
      </dgm:t>
    </dgm:pt>
    <dgm:pt modelId="{51F0322E-D29F-4AF2-8A8F-FA752E916D9C}" type="parTrans" cxnId="{68FC4103-236B-4543-A105-287319CA90D3}">
      <dgm:prSet/>
      <dgm:spPr/>
      <dgm:t>
        <a:bodyPr/>
        <a:lstStyle/>
        <a:p>
          <a:endParaRPr lang="es-ES" b="1"/>
        </a:p>
      </dgm:t>
    </dgm:pt>
    <dgm:pt modelId="{7DCE0834-237A-4A5E-BF93-BE87CB96AEE4}" type="sibTrans" cxnId="{68FC4103-236B-4543-A105-287319CA90D3}">
      <dgm:prSet/>
      <dgm:spPr/>
      <dgm:t>
        <a:bodyPr/>
        <a:lstStyle/>
        <a:p>
          <a:endParaRPr lang="es-ES" b="1"/>
        </a:p>
      </dgm:t>
    </dgm:pt>
    <dgm:pt modelId="{1C677417-1BD0-4408-8A79-F3E9E30114FC}" type="pres">
      <dgm:prSet presAssocID="{64430307-B09B-48D2-9154-8BAD9EBC4E3E}" presName="matrix" presStyleCnt="0">
        <dgm:presLayoutVars>
          <dgm:chMax val="1"/>
          <dgm:dir/>
          <dgm:resizeHandles val="exact"/>
        </dgm:presLayoutVars>
      </dgm:prSet>
      <dgm:spPr/>
      <dgm:t>
        <a:bodyPr/>
        <a:lstStyle/>
        <a:p>
          <a:endParaRPr lang="es-ES"/>
        </a:p>
      </dgm:t>
    </dgm:pt>
    <dgm:pt modelId="{0AC5AD01-A69C-4349-B47B-7C230BD4EC94}" type="pres">
      <dgm:prSet presAssocID="{64430307-B09B-48D2-9154-8BAD9EBC4E3E}" presName="diamond" presStyleLbl="bgShp" presStyleIdx="0" presStyleCnt="1"/>
      <dgm:spPr/>
    </dgm:pt>
    <dgm:pt modelId="{23E47DCB-BECA-4ADA-ACA8-3E77EB49D80C}" type="pres">
      <dgm:prSet presAssocID="{64430307-B09B-48D2-9154-8BAD9EBC4E3E}" presName="quad1" presStyleLbl="node1" presStyleIdx="0" presStyleCnt="4">
        <dgm:presLayoutVars>
          <dgm:chMax val="0"/>
          <dgm:chPref val="0"/>
          <dgm:bulletEnabled val="1"/>
        </dgm:presLayoutVars>
      </dgm:prSet>
      <dgm:spPr/>
      <dgm:t>
        <a:bodyPr/>
        <a:lstStyle/>
        <a:p>
          <a:endParaRPr lang="es-ES"/>
        </a:p>
      </dgm:t>
    </dgm:pt>
    <dgm:pt modelId="{016F5434-3E19-456E-806C-EA766ACB5ECB}" type="pres">
      <dgm:prSet presAssocID="{64430307-B09B-48D2-9154-8BAD9EBC4E3E}" presName="quad2" presStyleLbl="node1" presStyleIdx="1" presStyleCnt="4">
        <dgm:presLayoutVars>
          <dgm:chMax val="0"/>
          <dgm:chPref val="0"/>
          <dgm:bulletEnabled val="1"/>
        </dgm:presLayoutVars>
      </dgm:prSet>
      <dgm:spPr/>
      <dgm:t>
        <a:bodyPr/>
        <a:lstStyle/>
        <a:p>
          <a:endParaRPr lang="es-ES"/>
        </a:p>
      </dgm:t>
    </dgm:pt>
    <dgm:pt modelId="{A29E3EB4-1524-4DCB-9C67-2227A18E632F}" type="pres">
      <dgm:prSet presAssocID="{64430307-B09B-48D2-9154-8BAD9EBC4E3E}" presName="quad3" presStyleLbl="node1" presStyleIdx="2" presStyleCnt="4">
        <dgm:presLayoutVars>
          <dgm:chMax val="0"/>
          <dgm:chPref val="0"/>
          <dgm:bulletEnabled val="1"/>
        </dgm:presLayoutVars>
      </dgm:prSet>
      <dgm:spPr/>
      <dgm:t>
        <a:bodyPr/>
        <a:lstStyle/>
        <a:p>
          <a:endParaRPr lang="es-ES"/>
        </a:p>
      </dgm:t>
    </dgm:pt>
    <dgm:pt modelId="{1E711D26-F836-4BD4-9028-6E574BAECDCA}" type="pres">
      <dgm:prSet presAssocID="{64430307-B09B-48D2-9154-8BAD9EBC4E3E}" presName="quad4" presStyleLbl="node1" presStyleIdx="3" presStyleCnt="4">
        <dgm:presLayoutVars>
          <dgm:chMax val="0"/>
          <dgm:chPref val="0"/>
          <dgm:bulletEnabled val="1"/>
        </dgm:presLayoutVars>
      </dgm:prSet>
      <dgm:spPr/>
      <dgm:t>
        <a:bodyPr/>
        <a:lstStyle/>
        <a:p>
          <a:endParaRPr lang="es-ES"/>
        </a:p>
      </dgm:t>
    </dgm:pt>
  </dgm:ptLst>
  <dgm:cxnLst>
    <dgm:cxn modelId="{06812500-B2EE-4F7C-AB76-AA8F20A9529F}" srcId="{F6D1800A-0424-42DD-A37F-A1A43A1134F3}" destId="{4E683261-D806-4C67-A660-35470AD46E06}" srcOrd="0" destOrd="0" parTransId="{C3030976-85C6-497E-99B6-775B741C3AB8}" sibTransId="{8A5309B4-91E5-48A2-9B04-45746F928923}"/>
    <dgm:cxn modelId="{28BCCEE8-1BA6-479E-953E-6C07171A8148}" type="presOf" srcId="{4F43FE01-FA0D-4D8F-8A46-1A0841933E4E}" destId="{A29E3EB4-1524-4DCB-9C67-2227A18E632F}" srcOrd="0" destOrd="0" presId="urn:microsoft.com/office/officeart/2005/8/layout/matrix3"/>
    <dgm:cxn modelId="{CA592E52-33F6-4E15-BC25-CBC4A8AD094D}" srcId="{E0665E52-9FF0-49D2-B713-C4E2776397EB}" destId="{B612D596-0DA2-4900-8C14-64190623BD75}" srcOrd="0" destOrd="0" parTransId="{05A0D89F-ED4E-4217-8864-710077B93C95}" sibTransId="{05FF31B3-360C-47F0-B986-CAE1AD0ADF6C}"/>
    <dgm:cxn modelId="{68FC4103-236B-4543-A105-287319CA90D3}" srcId="{E0665E52-9FF0-49D2-B713-C4E2776397EB}" destId="{380BC938-2281-4F80-B68E-87016B8C8AC9}" srcOrd="2" destOrd="0" parTransId="{51F0322E-D29F-4AF2-8A8F-FA752E916D9C}" sibTransId="{7DCE0834-237A-4A5E-BF93-BE87CB96AEE4}"/>
    <dgm:cxn modelId="{81E4E123-4873-4D6B-9286-046026301B2B}" type="presOf" srcId="{E0665E52-9FF0-49D2-B713-C4E2776397EB}" destId="{1E711D26-F836-4BD4-9028-6E574BAECDCA}" srcOrd="0" destOrd="0" presId="urn:microsoft.com/office/officeart/2005/8/layout/matrix3"/>
    <dgm:cxn modelId="{54F1633E-8A7E-4238-8798-4A43D2ABE5C4}" srcId="{64430307-B09B-48D2-9154-8BAD9EBC4E3E}" destId="{4F43FE01-FA0D-4D8F-8A46-1A0841933E4E}" srcOrd="2" destOrd="0" parTransId="{ADF4F4A8-C5C5-4E5B-8525-667F9E0E602B}" sibTransId="{7968CA9B-A746-429D-9FDA-2343805E20C9}"/>
    <dgm:cxn modelId="{571EB248-A192-41E4-8B6C-007581AF4F64}" type="presOf" srcId="{C2A4AF04-5E88-46A7-87F2-3FB2D5B14A43}" destId="{A29E3EB4-1524-4DCB-9C67-2227A18E632F}" srcOrd="0" destOrd="1" presId="urn:microsoft.com/office/officeart/2005/8/layout/matrix3"/>
    <dgm:cxn modelId="{83E60036-B87F-4189-B076-806D6C21C33B}" srcId="{64430307-B09B-48D2-9154-8BAD9EBC4E3E}" destId="{E0665E52-9FF0-49D2-B713-C4E2776397EB}" srcOrd="3" destOrd="0" parTransId="{BAB5CDE5-A806-4E9B-80DD-91FE7BEBC002}" sibTransId="{FC7318CB-71BD-4F28-8594-2A6E60113B4B}"/>
    <dgm:cxn modelId="{9E301A10-6FE0-45B3-A364-A344FF60DFD6}" type="presOf" srcId="{E294D735-81D5-4A85-B11D-67172AE0540A}" destId="{1E711D26-F836-4BD4-9028-6E574BAECDCA}" srcOrd="0" destOrd="2" presId="urn:microsoft.com/office/officeart/2005/8/layout/matrix3"/>
    <dgm:cxn modelId="{84C3D2D2-B194-4E6D-A9DE-46E364EDBBAD}" srcId="{4F43FE01-FA0D-4D8F-8A46-1A0841933E4E}" destId="{C2A4AF04-5E88-46A7-87F2-3FB2D5B14A43}" srcOrd="0" destOrd="0" parTransId="{3D5AB4C7-2AEF-4417-9042-90B993C11C63}" sibTransId="{CDF8C6F0-17A7-4DED-9F2B-DE64BA3A41EE}"/>
    <dgm:cxn modelId="{26782F6A-744F-45A2-A2B6-E3D3A31C5102}" type="presOf" srcId="{9214FD76-8232-459A-BF40-F728D5F1D832}" destId="{23E47DCB-BECA-4ADA-ACA8-3E77EB49D80C}" srcOrd="0" destOrd="0" presId="urn:microsoft.com/office/officeart/2005/8/layout/matrix3"/>
    <dgm:cxn modelId="{4692A928-D7AC-4C81-85CD-3888460085D9}" type="presOf" srcId="{380BC938-2281-4F80-B68E-87016B8C8AC9}" destId="{1E711D26-F836-4BD4-9028-6E574BAECDCA}" srcOrd="0" destOrd="3" presId="urn:microsoft.com/office/officeart/2005/8/layout/matrix3"/>
    <dgm:cxn modelId="{384E281F-5376-4366-9915-A96C9351FC86}" srcId="{64430307-B09B-48D2-9154-8BAD9EBC4E3E}" destId="{9214FD76-8232-459A-BF40-F728D5F1D832}" srcOrd="0" destOrd="0" parTransId="{C7948BA2-9A03-4832-8540-43BEA6D1F29D}" sibTransId="{A11AF503-87BF-40D9-A331-732D09793CB4}"/>
    <dgm:cxn modelId="{88B22C47-0E4D-4896-B01D-BACF2B3DE86D}" srcId="{E0665E52-9FF0-49D2-B713-C4E2776397EB}" destId="{E294D735-81D5-4A85-B11D-67172AE0540A}" srcOrd="1" destOrd="0" parTransId="{FD4294D5-B69C-454B-9017-FBAFF7A9CFD2}" sibTransId="{B4BB64B0-0398-4866-B186-09B4F77E69C6}"/>
    <dgm:cxn modelId="{7D5C9106-7C79-4E09-BCB8-A2DC33971272}" srcId="{9214FD76-8232-459A-BF40-F728D5F1D832}" destId="{3D92C8AD-0D07-4F61-9DF4-CFFCCBF39D1F}" srcOrd="0" destOrd="0" parTransId="{E7037FF0-4450-4D45-9546-FA8C583A5638}" sibTransId="{09FB09F3-EA3A-4BE5-BC0A-389D1C466E46}"/>
    <dgm:cxn modelId="{92EDC91B-035E-46CA-90D0-C4794588ABB4}" srcId="{64430307-B09B-48D2-9154-8BAD9EBC4E3E}" destId="{F6D1800A-0424-42DD-A37F-A1A43A1134F3}" srcOrd="1" destOrd="0" parTransId="{6A3A613E-D4D3-40E3-9A70-CEA5F9EF0F83}" sibTransId="{19EBFDD2-D289-4AD3-B4BD-A8FD919A3597}"/>
    <dgm:cxn modelId="{E26206F9-A56A-4237-93E5-B9DC08A4321A}" type="presOf" srcId="{3D92C8AD-0D07-4F61-9DF4-CFFCCBF39D1F}" destId="{23E47DCB-BECA-4ADA-ACA8-3E77EB49D80C}" srcOrd="0" destOrd="1" presId="urn:microsoft.com/office/officeart/2005/8/layout/matrix3"/>
    <dgm:cxn modelId="{DBEC6D2E-8562-43A1-BC62-A72652F65581}" type="presOf" srcId="{B612D596-0DA2-4900-8C14-64190623BD75}" destId="{1E711D26-F836-4BD4-9028-6E574BAECDCA}" srcOrd="0" destOrd="1" presId="urn:microsoft.com/office/officeart/2005/8/layout/matrix3"/>
    <dgm:cxn modelId="{AD48B9E4-8980-47F5-8FE0-01CB8F48D2CD}" type="presOf" srcId="{F6D1800A-0424-42DD-A37F-A1A43A1134F3}" destId="{016F5434-3E19-456E-806C-EA766ACB5ECB}" srcOrd="0" destOrd="0" presId="urn:microsoft.com/office/officeart/2005/8/layout/matrix3"/>
    <dgm:cxn modelId="{7CEAE1EF-47CF-44D3-A482-920DF05D5BE5}" type="presOf" srcId="{4E683261-D806-4C67-A660-35470AD46E06}" destId="{016F5434-3E19-456E-806C-EA766ACB5ECB}" srcOrd="0" destOrd="1" presId="urn:microsoft.com/office/officeart/2005/8/layout/matrix3"/>
    <dgm:cxn modelId="{15364814-603C-46D2-BCA8-D12D285C11AB}" type="presOf" srcId="{64430307-B09B-48D2-9154-8BAD9EBC4E3E}" destId="{1C677417-1BD0-4408-8A79-F3E9E30114FC}" srcOrd="0" destOrd="0" presId="urn:microsoft.com/office/officeart/2005/8/layout/matrix3"/>
    <dgm:cxn modelId="{15526D5A-8091-43B7-BDF4-B60AF1C20B77}" type="presParOf" srcId="{1C677417-1BD0-4408-8A79-F3E9E30114FC}" destId="{0AC5AD01-A69C-4349-B47B-7C230BD4EC94}" srcOrd="0" destOrd="0" presId="urn:microsoft.com/office/officeart/2005/8/layout/matrix3"/>
    <dgm:cxn modelId="{891C079E-0837-43CD-B181-4A765C629206}" type="presParOf" srcId="{1C677417-1BD0-4408-8A79-F3E9E30114FC}" destId="{23E47DCB-BECA-4ADA-ACA8-3E77EB49D80C}" srcOrd="1" destOrd="0" presId="urn:microsoft.com/office/officeart/2005/8/layout/matrix3"/>
    <dgm:cxn modelId="{32963E19-4B18-4F0A-96A2-CF998E7EAFE7}" type="presParOf" srcId="{1C677417-1BD0-4408-8A79-F3E9E30114FC}" destId="{016F5434-3E19-456E-806C-EA766ACB5ECB}" srcOrd="2" destOrd="0" presId="urn:microsoft.com/office/officeart/2005/8/layout/matrix3"/>
    <dgm:cxn modelId="{4948FD0F-6503-40E2-9A7D-1ABBD49C63BD}" type="presParOf" srcId="{1C677417-1BD0-4408-8A79-F3E9E30114FC}" destId="{A29E3EB4-1524-4DCB-9C67-2227A18E632F}" srcOrd="3" destOrd="0" presId="urn:microsoft.com/office/officeart/2005/8/layout/matrix3"/>
    <dgm:cxn modelId="{03D99F39-3C66-48E3-81E2-3568459BFC47}" type="presParOf" srcId="{1C677417-1BD0-4408-8A79-F3E9E30114FC}" destId="{1E711D26-F836-4BD4-9028-6E574BAECDCA}" srcOrd="4" destOrd="0" presId="urn:microsoft.com/office/officeart/2005/8/layout/matrix3"/>
  </dgm:cxnLst>
  <dgm:bg/>
  <dgm:whole/>
</dgm:dataModel>
</file>

<file path=ppt/diagrams/data2.xml><?xml version="1.0" encoding="utf-8"?>
<dgm:dataModel xmlns:dgm="http://schemas.openxmlformats.org/drawingml/2006/diagram" xmlns:a="http://schemas.openxmlformats.org/drawingml/2006/main">
  <dgm:ptLst>
    <dgm:pt modelId="{812355B5-FB09-4574-B213-4533B348A2D0}" type="doc">
      <dgm:prSet loTypeId="urn:microsoft.com/office/officeart/2005/8/layout/vList3" loCatId="list" qsTypeId="urn:microsoft.com/office/officeart/2005/8/quickstyle/3d1" qsCatId="3D" csTypeId="urn:microsoft.com/office/officeart/2005/8/colors/colorful4" csCatId="colorful" phldr="1"/>
      <dgm:spPr/>
    </dgm:pt>
    <dgm:pt modelId="{13411443-086B-4FF3-B0AB-26221575F142}">
      <dgm:prSet phldrT="[Texto]"/>
      <dgm:spPr/>
      <dgm:t>
        <a:bodyPr/>
        <a:lstStyle/>
        <a:p>
          <a:r>
            <a:rPr lang="es-EC" dirty="0" smtClean="0"/>
            <a:t>Marco Teórico</a:t>
          </a:r>
          <a:endParaRPr lang="es-ES" dirty="0"/>
        </a:p>
      </dgm:t>
    </dgm:pt>
    <dgm:pt modelId="{04424E0E-1618-42C3-846E-E52F11A8EDA0}" type="parTrans" cxnId="{78FB54E5-08D1-4922-A790-BC19BDAC318D}">
      <dgm:prSet/>
      <dgm:spPr/>
      <dgm:t>
        <a:bodyPr/>
        <a:lstStyle/>
        <a:p>
          <a:endParaRPr lang="es-ES"/>
        </a:p>
      </dgm:t>
    </dgm:pt>
    <dgm:pt modelId="{AD79395B-69D6-4AAB-8B3F-BE5354694362}" type="sibTrans" cxnId="{78FB54E5-08D1-4922-A790-BC19BDAC318D}">
      <dgm:prSet/>
      <dgm:spPr/>
      <dgm:t>
        <a:bodyPr/>
        <a:lstStyle/>
        <a:p>
          <a:endParaRPr lang="es-ES"/>
        </a:p>
      </dgm:t>
    </dgm:pt>
    <dgm:pt modelId="{93A15034-DDB5-4BF2-BC15-0490BC10BCD0}">
      <dgm:prSet phldrT="[Texto]"/>
      <dgm:spPr/>
      <dgm:t>
        <a:bodyPr/>
        <a:lstStyle/>
        <a:p>
          <a:r>
            <a:rPr lang="es-EC" dirty="0" smtClean="0"/>
            <a:t>Metodología y Análisis </a:t>
          </a:r>
          <a:endParaRPr lang="es-ES" dirty="0"/>
        </a:p>
      </dgm:t>
    </dgm:pt>
    <dgm:pt modelId="{E87F68AD-DC23-48A7-993D-3C78358CC6EC}" type="parTrans" cxnId="{1C0012D0-1AF5-4A63-AFBB-6F851FF7AFC0}">
      <dgm:prSet/>
      <dgm:spPr/>
      <dgm:t>
        <a:bodyPr/>
        <a:lstStyle/>
        <a:p>
          <a:endParaRPr lang="es-ES"/>
        </a:p>
      </dgm:t>
    </dgm:pt>
    <dgm:pt modelId="{0593E622-A047-45BF-8F65-7CFE5C95D716}" type="sibTrans" cxnId="{1C0012D0-1AF5-4A63-AFBB-6F851FF7AFC0}">
      <dgm:prSet/>
      <dgm:spPr/>
      <dgm:t>
        <a:bodyPr/>
        <a:lstStyle/>
        <a:p>
          <a:endParaRPr lang="es-ES"/>
        </a:p>
      </dgm:t>
    </dgm:pt>
    <dgm:pt modelId="{A08AA20E-7CAC-47E3-98FF-5A38B47A1E8A}">
      <dgm:prSet phldrT="[Texto]"/>
      <dgm:spPr/>
      <dgm:t>
        <a:bodyPr/>
        <a:lstStyle/>
        <a:p>
          <a:r>
            <a:rPr lang="es-EC" dirty="0" smtClean="0"/>
            <a:t>Conclusiones y Recomendaciones</a:t>
          </a:r>
          <a:endParaRPr lang="es-ES" dirty="0"/>
        </a:p>
      </dgm:t>
    </dgm:pt>
    <dgm:pt modelId="{48F10EC6-D0AC-4052-9F44-18F6FE24EE51}" type="parTrans" cxnId="{E7EC1115-8871-42A6-AC77-9364DE230CD8}">
      <dgm:prSet/>
      <dgm:spPr/>
      <dgm:t>
        <a:bodyPr/>
        <a:lstStyle/>
        <a:p>
          <a:endParaRPr lang="es-ES"/>
        </a:p>
      </dgm:t>
    </dgm:pt>
    <dgm:pt modelId="{3DC6D0B3-FA5D-4C29-92C1-86A5A91B7E38}" type="sibTrans" cxnId="{E7EC1115-8871-42A6-AC77-9364DE230CD8}">
      <dgm:prSet/>
      <dgm:spPr/>
      <dgm:t>
        <a:bodyPr/>
        <a:lstStyle/>
        <a:p>
          <a:endParaRPr lang="es-ES"/>
        </a:p>
      </dgm:t>
    </dgm:pt>
    <dgm:pt modelId="{B3B45541-8D9C-4EC2-9463-34F0376DE7A9}">
      <dgm:prSet phldrT="[Texto]"/>
      <dgm:spPr/>
      <dgm:t>
        <a:bodyPr/>
        <a:lstStyle/>
        <a:p>
          <a:r>
            <a:rPr lang="es-EC" dirty="0" smtClean="0"/>
            <a:t>Resultados</a:t>
          </a:r>
          <a:endParaRPr lang="es-ES" dirty="0"/>
        </a:p>
      </dgm:t>
    </dgm:pt>
    <dgm:pt modelId="{99F85644-5406-447B-BFF2-ADA539F1BF4B}" type="parTrans" cxnId="{B0A0AB97-0F2C-46DE-A0FD-DB92235774AD}">
      <dgm:prSet/>
      <dgm:spPr/>
      <dgm:t>
        <a:bodyPr/>
        <a:lstStyle/>
        <a:p>
          <a:endParaRPr lang="es-ES"/>
        </a:p>
      </dgm:t>
    </dgm:pt>
    <dgm:pt modelId="{A1D2C4E5-3C6F-49E7-92E5-A24F1AC31F24}" type="sibTrans" cxnId="{B0A0AB97-0F2C-46DE-A0FD-DB92235774AD}">
      <dgm:prSet/>
      <dgm:spPr/>
      <dgm:t>
        <a:bodyPr/>
        <a:lstStyle/>
        <a:p>
          <a:endParaRPr lang="es-ES"/>
        </a:p>
      </dgm:t>
    </dgm:pt>
    <dgm:pt modelId="{B982A756-0D89-44B9-AF9D-E6C38B827F25}" type="pres">
      <dgm:prSet presAssocID="{812355B5-FB09-4574-B213-4533B348A2D0}" presName="linearFlow" presStyleCnt="0">
        <dgm:presLayoutVars>
          <dgm:dir/>
          <dgm:resizeHandles val="exact"/>
        </dgm:presLayoutVars>
      </dgm:prSet>
      <dgm:spPr/>
    </dgm:pt>
    <dgm:pt modelId="{BCDCC750-114E-4622-B8CB-8C7219DCE9E9}" type="pres">
      <dgm:prSet presAssocID="{13411443-086B-4FF3-B0AB-26221575F142}" presName="composite" presStyleCnt="0"/>
      <dgm:spPr/>
    </dgm:pt>
    <dgm:pt modelId="{88594D28-93D3-41FF-ADC1-56BDD43D91C0}" type="pres">
      <dgm:prSet presAssocID="{13411443-086B-4FF3-B0AB-26221575F142}" presName="imgShp" presStyleLbl="fgImgPlace1" presStyleIdx="0" presStyleCnt="4"/>
      <dgm:spPr>
        <a:blipFill rotWithShape="0">
          <a:blip xmlns:r="http://schemas.openxmlformats.org/officeDocument/2006/relationships" r:embed="rId1"/>
          <a:stretch>
            <a:fillRect/>
          </a:stretch>
        </a:blipFill>
      </dgm:spPr>
    </dgm:pt>
    <dgm:pt modelId="{0B905D94-05BD-46AB-9DED-93E2FF264B78}" type="pres">
      <dgm:prSet presAssocID="{13411443-086B-4FF3-B0AB-26221575F142}" presName="txShp" presStyleLbl="node1" presStyleIdx="0" presStyleCnt="4">
        <dgm:presLayoutVars>
          <dgm:bulletEnabled val="1"/>
        </dgm:presLayoutVars>
      </dgm:prSet>
      <dgm:spPr/>
      <dgm:t>
        <a:bodyPr/>
        <a:lstStyle/>
        <a:p>
          <a:endParaRPr lang="es-ES"/>
        </a:p>
      </dgm:t>
    </dgm:pt>
    <dgm:pt modelId="{2F78A69C-5EDF-449E-BB76-17E34A074388}" type="pres">
      <dgm:prSet presAssocID="{AD79395B-69D6-4AAB-8B3F-BE5354694362}" presName="spacing" presStyleCnt="0"/>
      <dgm:spPr/>
    </dgm:pt>
    <dgm:pt modelId="{F4FABF47-FCB2-4B11-B19A-65714099CCD1}" type="pres">
      <dgm:prSet presAssocID="{B3B45541-8D9C-4EC2-9463-34F0376DE7A9}" presName="composite" presStyleCnt="0"/>
      <dgm:spPr/>
    </dgm:pt>
    <dgm:pt modelId="{B854B84E-074A-4A8A-A6E2-CD11AD0C8817}" type="pres">
      <dgm:prSet presAssocID="{B3B45541-8D9C-4EC2-9463-34F0376DE7A9}" presName="imgShp" presStyleLbl="fgImgPlace1" presStyleIdx="1" presStyleCnt="4"/>
      <dgm:spPr>
        <a:blipFill rotWithShape="0">
          <a:blip xmlns:r="http://schemas.openxmlformats.org/officeDocument/2006/relationships" r:embed="rId2"/>
          <a:stretch>
            <a:fillRect/>
          </a:stretch>
        </a:blipFill>
      </dgm:spPr>
    </dgm:pt>
    <dgm:pt modelId="{4EBE0938-F2EA-41B4-919F-D210590877EB}" type="pres">
      <dgm:prSet presAssocID="{B3B45541-8D9C-4EC2-9463-34F0376DE7A9}" presName="txShp" presStyleLbl="node1" presStyleIdx="1" presStyleCnt="4">
        <dgm:presLayoutVars>
          <dgm:bulletEnabled val="1"/>
        </dgm:presLayoutVars>
      </dgm:prSet>
      <dgm:spPr/>
      <dgm:t>
        <a:bodyPr/>
        <a:lstStyle/>
        <a:p>
          <a:endParaRPr lang="es-ES"/>
        </a:p>
      </dgm:t>
    </dgm:pt>
    <dgm:pt modelId="{225CDE9A-1B7B-4936-BD51-B1A897624387}" type="pres">
      <dgm:prSet presAssocID="{A1D2C4E5-3C6F-49E7-92E5-A24F1AC31F24}" presName="spacing" presStyleCnt="0"/>
      <dgm:spPr/>
    </dgm:pt>
    <dgm:pt modelId="{594AC8D0-05E7-4944-BDD9-9E710CE33A9B}" type="pres">
      <dgm:prSet presAssocID="{93A15034-DDB5-4BF2-BC15-0490BC10BCD0}" presName="composite" presStyleCnt="0"/>
      <dgm:spPr/>
    </dgm:pt>
    <dgm:pt modelId="{7B66EED2-EE29-432C-ADC0-F3E7371F914E}" type="pres">
      <dgm:prSet presAssocID="{93A15034-DDB5-4BF2-BC15-0490BC10BCD0}" presName="imgShp" presStyleLbl="fgImgPlace1" presStyleIdx="2" presStyleCnt="4"/>
      <dgm:spPr>
        <a:blipFill rotWithShape="0">
          <a:blip xmlns:r="http://schemas.openxmlformats.org/officeDocument/2006/relationships" r:embed="rId3"/>
          <a:stretch>
            <a:fillRect/>
          </a:stretch>
        </a:blipFill>
      </dgm:spPr>
    </dgm:pt>
    <dgm:pt modelId="{35AC5E1E-363D-459A-9776-FC9E3BFB88EE}" type="pres">
      <dgm:prSet presAssocID="{93A15034-DDB5-4BF2-BC15-0490BC10BCD0}" presName="txShp" presStyleLbl="node1" presStyleIdx="2" presStyleCnt="4">
        <dgm:presLayoutVars>
          <dgm:bulletEnabled val="1"/>
        </dgm:presLayoutVars>
      </dgm:prSet>
      <dgm:spPr/>
      <dgm:t>
        <a:bodyPr/>
        <a:lstStyle/>
        <a:p>
          <a:endParaRPr lang="es-ES"/>
        </a:p>
      </dgm:t>
    </dgm:pt>
    <dgm:pt modelId="{28B96EEA-5C47-4F66-A4AF-E10B0371B1E3}" type="pres">
      <dgm:prSet presAssocID="{0593E622-A047-45BF-8F65-7CFE5C95D716}" presName="spacing" presStyleCnt="0"/>
      <dgm:spPr/>
    </dgm:pt>
    <dgm:pt modelId="{ACCB8F3E-CDC8-499D-8797-0A4F4318B182}" type="pres">
      <dgm:prSet presAssocID="{A08AA20E-7CAC-47E3-98FF-5A38B47A1E8A}" presName="composite" presStyleCnt="0"/>
      <dgm:spPr/>
    </dgm:pt>
    <dgm:pt modelId="{B78A8444-B835-425D-B1DD-A4EC3F8D0DFC}" type="pres">
      <dgm:prSet presAssocID="{A08AA20E-7CAC-47E3-98FF-5A38B47A1E8A}" presName="imgShp" presStyleLbl="fgImgPlace1" presStyleIdx="3" presStyleCnt="4"/>
      <dgm:spPr>
        <a:blipFill rotWithShape="0">
          <a:blip xmlns:r="http://schemas.openxmlformats.org/officeDocument/2006/relationships" r:embed="rId4"/>
          <a:stretch>
            <a:fillRect/>
          </a:stretch>
        </a:blipFill>
      </dgm:spPr>
    </dgm:pt>
    <dgm:pt modelId="{FE24936C-477D-4A2C-B176-BE863EFAD771}" type="pres">
      <dgm:prSet presAssocID="{A08AA20E-7CAC-47E3-98FF-5A38B47A1E8A}" presName="txShp" presStyleLbl="node1" presStyleIdx="3" presStyleCnt="4">
        <dgm:presLayoutVars>
          <dgm:bulletEnabled val="1"/>
        </dgm:presLayoutVars>
      </dgm:prSet>
      <dgm:spPr/>
      <dgm:t>
        <a:bodyPr/>
        <a:lstStyle/>
        <a:p>
          <a:endParaRPr lang="es-ES"/>
        </a:p>
      </dgm:t>
    </dgm:pt>
  </dgm:ptLst>
  <dgm:cxnLst>
    <dgm:cxn modelId="{78FB54E5-08D1-4922-A790-BC19BDAC318D}" srcId="{812355B5-FB09-4574-B213-4533B348A2D0}" destId="{13411443-086B-4FF3-B0AB-26221575F142}" srcOrd="0" destOrd="0" parTransId="{04424E0E-1618-42C3-846E-E52F11A8EDA0}" sibTransId="{AD79395B-69D6-4AAB-8B3F-BE5354694362}"/>
    <dgm:cxn modelId="{5095C10F-FB0B-4BB3-80BE-020E60E014B2}" type="presOf" srcId="{A08AA20E-7CAC-47E3-98FF-5A38B47A1E8A}" destId="{FE24936C-477D-4A2C-B176-BE863EFAD771}" srcOrd="0" destOrd="0" presId="urn:microsoft.com/office/officeart/2005/8/layout/vList3"/>
    <dgm:cxn modelId="{B0A0AB97-0F2C-46DE-A0FD-DB92235774AD}" srcId="{812355B5-FB09-4574-B213-4533B348A2D0}" destId="{B3B45541-8D9C-4EC2-9463-34F0376DE7A9}" srcOrd="1" destOrd="0" parTransId="{99F85644-5406-447B-BFF2-ADA539F1BF4B}" sibTransId="{A1D2C4E5-3C6F-49E7-92E5-A24F1AC31F24}"/>
    <dgm:cxn modelId="{1C0012D0-1AF5-4A63-AFBB-6F851FF7AFC0}" srcId="{812355B5-FB09-4574-B213-4533B348A2D0}" destId="{93A15034-DDB5-4BF2-BC15-0490BC10BCD0}" srcOrd="2" destOrd="0" parTransId="{E87F68AD-DC23-48A7-993D-3C78358CC6EC}" sibTransId="{0593E622-A047-45BF-8F65-7CFE5C95D716}"/>
    <dgm:cxn modelId="{C1FE7714-5A4D-4346-9CF4-FE0D7C36CDA7}" type="presOf" srcId="{13411443-086B-4FF3-B0AB-26221575F142}" destId="{0B905D94-05BD-46AB-9DED-93E2FF264B78}" srcOrd="0" destOrd="0" presId="urn:microsoft.com/office/officeart/2005/8/layout/vList3"/>
    <dgm:cxn modelId="{51C9ABD9-6F2F-47A2-86D9-C4E117149E95}" type="presOf" srcId="{B3B45541-8D9C-4EC2-9463-34F0376DE7A9}" destId="{4EBE0938-F2EA-41B4-919F-D210590877EB}" srcOrd="0" destOrd="0" presId="urn:microsoft.com/office/officeart/2005/8/layout/vList3"/>
    <dgm:cxn modelId="{3826FDB7-13A7-4368-9E16-7B7E45DDEE78}" type="presOf" srcId="{812355B5-FB09-4574-B213-4533B348A2D0}" destId="{B982A756-0D89-44B9-AF9D-E6C38B827F25}" srcOrd="0" destOrd="0" presId="urn:microsoft.com/office/officeart/2005/8/layout/vList3"/>
    <dgm:cxn modelId="{55E55C1C-B51A-4E13-A7D0-A54C205E21CB}" type="presOf" srcId="{93A15034-DDB5-4BF2-BC15-0490BC10BCD0}" destId="{35AC5E1E-363D-459A-9776-FC9E3BFB88EE}" srcOrd="0" destOrd="0" presId="urn:microsoft.com/office/officeart/2005/8/layout/vList3"/>
    <dgm:cxn modelId="{E7EC1115-8871-42A6-AC77-9364DE230CD8}" srcId="{812355B5-FB09-4574-B213-4533B348A2D0}" destId="{A08AA20E-7CAC-47E3-98FF-5A38B47A1E8A}" srcOrd="3" destOrd="0" parTransId="{48F10EC6-D0AC-4052-9F44-18F6FE24EE51}" sibTransId="{3DC6D0B3-FA5D-4C29-92C1-86A5A91B7E38}"/>
    <dgm:cxn modelId="{3E0BFC88-DE74-4023-9663-67CD871E055D}" type="presParOf" srcId="{B982A756-0D89-44B9-AF9D-E6C38B827F25}" destId="{BCDCC750-114E-4622-B8CB-8C7219DCE9E9}" srcOrd="0" destOrd="0" presId="urn:microsoft.com/office/officeart/2005/8/layout/vList3"/>
    <dgm:cxn modelId="{AB00CF45-CD69-4191-825D-A208B51BD291}" type="presParOf" srcId="{BCDCC750-114E-4622-B8CB-8C7219DCE9E9}" destId="{88594D28-93D3-41FF-ADC1-56BDD43D91C0}" srcOrd="0" destOrd="0" presId="urn:microsoft.com/office/officeart/2005/8/layout/vList3"/>
    <dgm:cxn modelId="{897A3AF2-85C7-41B9-9375-6DEDE68E37C3}" type="presParOf" srcId="{BCDCC750-114E-4622-B8CB-8C7219DCE9E9}" destId="{0B905D94-05BD-46AB-9DED-93E2FF264B78}" srcOrd="1" destOrd="0" presId="urn:microsoft.com/office/officeart/2005/8/layout/vList3"/>
    <dgm:cxn modelId="{376A6A3C-02F0-4726-8678-BEDF19418F7D}" type="presParOf" srcId="{B982A756-0D89-44B9-AF9D-E6C38B827F25}" destId="{2F78A69C-5EDF-449E-BB76-17E34A074388}" srcOrd="1" destOrd="0" presId="urn:microsoft.com/office/officeart/2005/8/layout/vList3"/>
    <dgm:cxn modelId="{78F81BF1-10E9-4C22-8E88-4C741A57869B}" type="presParOf" srcId="{B982A756-0D89-44B9-AF9D-E6C38B827F25}" destId="{F4FABF47-FCB2-4B11-B19A-65714099CCD1}" srcOrd="2" destOrd="0" presId="urn:microsoft.com/office/officeart/2005/8/layout/vList3"/>
    <dgm:cxn modelId="{7CBA9B7E-CCD3-4768-9130-CA26078AB0AF}" type="presParOf" srcId="{F4FABF47-FCB2-4B11-B19A-65714099CCD1}" destId="{B854B84E-074A-4A8A-A6E2-CD11AD0C8817}" srcOrd="0" destOrd="0" presId="urn:microsoft.com/office/officeart/2005/8/layout/vList3"/>
    <dgm:cxn modelId="{AF0C1287-AB21-46A5-AEA9-0ED88973B8F4}" type="presParOf" srcId="{F4FABF47-FCB2-4B11-B19A-65714099CCD1}" destId="{4EBE0938-F2EA-41B4-919F-D210590877EB}" srcOrd="1" destOrd="0" presId="urn:microsoft.com/office/officeart/2005/8/layout/vList3"/>
    <dgm:cxn modelId="{3E4F3182-AF5A-4D03-B19D-4EF040514EC0}" type="presParOf" srcId="{B982A756-0D89-44B9-AF9D-E6C38B827F25}" destId="{225CDE9A-1B7B-4936-BD51-B1A897624387}" srcOrd="3" destOrd="0" presId="urn:microsoft.com/office/officeart/2005/8/layout/vList3"/>
    <dgm:cxn modelId="{A32CBAA2-BD2D-42D4-9FA5-8C2BD0171F9E}" type="presParOf" srcId="{B982A756-0D89-44B9-AF9D-E6C38B827F25}" destId="{594AC8D0-05E7-4944-BDD9-9E710CE33A9B}" srcOrd="4" destOrd="0" presId="urn:microsoft.com/office/officeart/2005/8/layout/vList3"/>
    <dgm:cxn modelId="{AF6BB8E4-B6A1-4E35-AC3E-5841BAA8900E}" type="presParOf" srcId="{594AC8D0-05E7-4944-BDD9-9E710CE33A9B}" destId="{7B66EED2-EE29-432C-ADC0-F3E7371F914E}" srcOrd="0" destOrd="0" presId="urn:microsoft.com/office/officeart/2005/8/layout/vList3"/>
    <dgm:cxn modelId="{CC215E4A-047C-4D91-9233-B316BAA6FDDD}" type="presParOf" srcId="{594AC8D0-05E7-4944-BDD9-9E710CE33A9B}" destId="{35AC5E1E-363D-459A-9776-FC9E3BFB88EE}" srcOrd="1" destOrd="0" presId="urn:microsoft.com/office/officeart/2005/8/layout/vList3"/>
    <dgm:cxn modelId="{64F1EEAE-A8B7-460F-AEF8-CF13506C664B}" type="presParOf" srcId="{B982A756-0D89-44B9-AF9D-E6C38B827F25}" destId="{28B96EEA-5C47-4F66-A4AF-E10B0371B1E3}" srcOrd="5" destOrd="0" presId="urn:microsoft.com/office/officeart/2005/8/layout/vList3"/>
    <dgm:cxn modelId="{74E6A419-C658-446D-863D-662E69B0D26F}" type="presParOf" srcId="{B982A756-0D89-44B9-AF9D-E6C38B827F25}" destId="{ACCB8F3E-CDC8-499D-8797-0A4F4318B182}" srcOrd="6" destOrd="0" presId="urn:microsoft.com/office/officeart/2005/8/layout/vList3"/>
    <dgm:cxn modelId="{27E9ADA1-EF30-41A5-9991-04718F709478}" type="presParOf" srcId="{ACCB8F3E-CDC8-499D-8797-0A4F4318B182}" destId="{B78A8444-B835-425D-B1DD-A4EC3F8D0DFC}" srcOrd="0" destOrd="0" presId="urn:microsoft.com/office/officeart/2005/8/layout/vList3"/>
    <dgm:cxn modelId="{81D18153-70B8-428D-AC22-F591D42CB789}" type="presParOf" srcId="{ACCB8F3E-CDC8-499D-8797-0A4F4318B182}" destId="{FE24936C-477D-4A2C-B176-BE863EFAD771}" srcOrd="1" destOrd="0" presId="urn:microsoft.com/office/officeart/2005/8/layout/vList3"/>
  </dgm:cxnLst>
  <dgm:bg/>
  <dgm:whole/>
</dgm:dataModel>
</file>

<file path=ppt/diagrams/data3.xml><?xml version="1.0" encoding="utf-8"?>
<dgm:dataModel xmlns:dgm="http://schemas.openxmlformats.org/drawingml/2006/diagram" xmlns:a="http://schemas.openxmlformats.org/drawingml/2006/main">
  <dgm:ptLst>
    <dgm:pt modelId="{2E74C695-1574-42C1-A0CC-2B3CE750A3BC}" type="doc">
      <dgm:prSet loTypeId="urn:microsoft.com/office/officeart/2005/8/layout/radial6" loCatId="cycle" qsTypeId="urn:microsoft.com/office/officeart/2005/8/quickstyle/3d1" qsCatId="3D" csTypeId="urn:microsoft.com/office/officeart/2005/8/colors/colorful1" csCatId="colorful" phldr="1"/>
      <dgm:spPr/>
      <dgm:t>
        <a:bodyPr/>
        <a:lstStyle/>
        <a:p>
          <a:endParaRPr lang="es-ES"/>
        </a:p>
      </dgm:t>
    </dgm:pt>
    <dgm:pt modelId="{753E0441-6CA3-4352-AD46-79B237A1114B}">
      <dgm:prSet phldrT="[Texto]"/>
      <dgm:spPr/>
      <dgm:t>
        <a:bodyPr/>
        <a:lstStyle/>
        <a:p>
          <a:r>
            <a:rPr lang="es-EC" dirty="0" smtClean="0"/>
            <a:t>Ecuador</a:t>
          </a:r>
          <a:endParaRPr lang="es-ES" dirty="0"/>
        </a:p>
      </dgm:t>
    </dgm:pt>
    <dgm:pt modelId="{1F47F6E1-4671-4C7E-B7C8-9C68707AFCBE}" type="parTrans" cxnId="{189D622E-EDA8-40CF-9420-6F329271C9E7}">
      <dgm:prSet/>
      <dgm:spPr/>
      <dgm:t>
        <a:bodyPr/>
        <a:lstStyle/>
        <a:p>
          <a:endParaRPr lang="es-ES"/>
        </a:p>
      </dgm:t>
    </dgm:pt>
    <dgm:pt modelId="{BE08889B-6B23-4A29-9D8E-BB878F94378F}" type="sibTrans" cxnId="{189D622E-EDA8-40CF-9420-6F329271C9E7}">
      <dgm:prSet/>
      <dgm:spPr/>
      <dgm:t>
        <a:bodyPr/>
        <a:lstStyle/>
        <a:p>
          <a:endParaRPr lang="es-ES"/>
        </a:p>
      </dgm:t>
    </dgm:pt>
    <dgm:pt modelId="{675C5947-CF9B-4BA6-81BF-E8C6B19FDEC9}">
      <dgm:prSet phldrT="[Texto]"/>
      <dgm:spPr/>
      <dgm:t>
        <a:bodyPr/>
        <a:lstStyle/>
        <a:p>
          <a:r>
            <a:rPr lang="es-EC" dirty="0" smtClean="0"/>
            <a:t>Zona sísmica</a:t>
          </a:r>
          <a:endParaRPr lang="es-ES" dirty="0"/>
        </a:p>
      </dgm:t>
    </dgm:pt>
    <dgm:pt modelId="{BF2A7555-A015-400B-BE6C-977C8D4143F0}" type="parTrans" cxnId="{42144684-1B4F-420D-B2D1-5FE0DF431D07}">
      <dgm:prSet/>
      <dgm:spPr/>
      <dgm:t>
        <a:bodyPr/>
        <a:lstStyle/>
        <a:p>
          <a:endParaRPr lang="es-ES"/>
        </a:p>
      </dgm:t>
    </dgm:pt>
    <dgm:pt modelId="{7F0AA6CD-3603-41CD-9C0E-6961D1F49311}" type="sibTrans" cxnId="{42144684-1B4F-420D-B2D1-5FE0DF431D07}">
      <dgm:prSet/>
      <dgm:spPr/>
      <dgm:t>
        <a:bodyPr/>
        <a:lstStyle/>
        <a:p>
          <a:endParaRPr lang="es-ES"/>
        </a:p>
      </dgm:t>
    </dgm:pt>
    <dgm:pt modelId="{C49A2B1A-4A0D-496D-89B4-909C69C74B68}">
      <dgm:prSet phldrT="[Texto]"/>
      <dgm:spPr/>
      <dgm:t>
        <a:bodyPr/>
        <a:lstStyle/>
        <a:p>
          <a:r>
            <a:rPr lang="es-EC" dirty="0" smtClean="0"/>
            <a:t>Cinturón de fuego</a:t>
          </a:r>
          <a:endParaRPr lang="es-ES" dirty="0"/>
        </a:p>
      </dgm:t>
    </dgm:pt>
    <dgm:pt modelId="{2889BD3C-C46D-4F22-A862-984095A56D50}" type="parTrans" cxnId="{0109970E-A472-4217-9722-EB920F67BB3B}">
      <dgm:prSet/>
      <dgm:spPr/>
      <dgm:t>
        <a:bodyPr/>
        <a:lstStyle/>
        <a:p>
          <a:endParaRPr lang="es-ES"/>
        </a:p>
      </dgm:t>
    </dgm:pt>
    <dgm:pt modelId="{0826767B-68EC-4BAA-AD7A-4D668E6DEE69}" type="sibTrans" cxnId="{0109970E-A472-4217-9722-EB920F67BB3B}">
      <dgm:prSet/>
      <dgm:spPr/>
      <dgm:t>
        <a:bodyPr/>
        <a:lstStyle/>
        <a:p>
          <a:endParaRPr lang="es-ES"/>
        </a:p>
      </dgm:t>
    </dgm:pt>
    <dgm:pt modelId="{41E2757F-8A3A-485C-9B85-AA557B3CE1B1}">
      <dgm:prSet phldrT="[Texto]"/>
      <dgm:spPr/>
      <dgm:t>
        <a:bodyPr/>
        <a:lstStyle/>
        <a:p>
          <a:r>
            <a:rPr lang="es-EC" dirty="0" smtClean="0"/>
            <a:t>Edificaciones vulnerables</a:t>
          </a:r>
          <a:endParaRPr lang="es-ES" dirty="0"/>
        </a:p>
      </dgm:t>
    </dgm:pt>
    <dgm:pt modelId="{56570F74-4A9E-496B-A73E-D08473522669}" type="parTrans" cxnId="{B05D96D5-1539-4252-9BD2-1FA7EE1B0694}">
      <dgm:prSet/>
      <dgm:spPr/>
      <dgm:t>
        <a:bodyPr/>
        <a:lstStyle/>
        <a:p>
          <a:endParaRPr lang="es-ES"/>
        </a:p>
      </dgm:t>
    </dgm:pt>
    <dgm:pt modelId="{738AB4E9-E3AA-44A0-902A-6A9C08E34408}" type="sibTrans" cxnId="{B05D96D5-1539-4252-9BD2-1FA7EE1B0694}">
      <dgm:prSet/>
      <dgm:spPr/>
      <dgm:t>
        <a:bodyPr/>
        <a:lstStyle/>
        <a:p>
          <a:endParaRPr lang="es-ES"/>
        </a:p>
      </dgm:t>
    </dgm:pt>
    <dgm:pt modelId="{5F487DB9-51D1-4B41-A800-8E414A197EBF}">
      <dgm:prSet phldrT="[Texto]"/>
      <dgm:spPr/>
      <dgm:t>
        <a:bodyPr/>
        <a:lstStyle/>
        <a:p>
          <a:r>
            <a:rPr lang="es-EC" dirty="0" smtClean="0"/>
            <a:t>Riesgo permanente</a:t>
          </a:r>
          <a:endParaRPr lang="es-ES" dirty="0"/>
        </a:p>
      </dgm:t>
    </dgm:pt>
    <dgm:pt modelId="{9DE10218-DE7E-497A-ACD6-EE2FE77AFFDC}" type="parTrans" cxnId="{971B8899-B7F7-4812-B23B-7F000111D828}">
      <dgm:prSet/>
      <dgm:spPr/>
      <dgm:t>
        <a:bodyPr/>
        <a:lstStyle/>
        <a:p>
          <a:endParaRPr lang="es-ES"/>
        </a:p>
      </dgm:t>
    </dgm:pt>
    <dgm:pt modelId="{DEBBC4AC-E9EC-41DB-AAB6-5E99E1310220}" type="sibTrans" cxnId="{971B8899-B7F7-4812-B23B-7F000111D828}">
      <dgm:prSet/>
      <dgm:spPr/>
      <dgm:t>
        <a:bodyPr/>
        <a:lstStyle/>
        <a:p>
          <a:endParaRPr lang="es-ES"/>
        </a:p>
      </dgm:t>
    </dgm:pt>
    <dgm:pt modelId="{2D778DB4-46FD-410E-9F8F-03BF90E25C08}" type="pres">
      <dgm:prSet presAssocID="{2E74C695-1574-42C1-A0CC-2B3CE750A3BC}" presName="Name0" presStyleCnt="0">
        <dgm:presLayoutVars>
          <dgm:chMax val="1"/>
          <dgm:dir/>
          <dgm:animLvl val="ctr"/>
          <dgm:resizeHandles val="exact"/>
        </dgm:presLayoutVars>
      </dgm:prSet>
      <dgm:spPr/>
      <dgm:t>
        <a:bodyPr/>
        <a:lstStyle/>
        <a:p>
          <a:endParaRPr lang="es-ES"/>
        </a:p>
      </dgm:t>
    </dgm:pt>
    <dgm:pt modelId="{D63E76BD-240D-4A82-A159-01AE210C6D76}" type="pres">
      <dgm:prSet presAssocID="{753E0441-6CA3-4352-AD46-79B237A1114B}" presName="centerShape" presStyleLbl="node0" presStyleIdx="0" presStyleCnt="1"/>
      <dgm:spPr/>
      <dgm:t>
        <a:bodyPr/>
        <a:lstStyle/>
        <a:p>
          <a:endParaRPr lang="es-ES"/>
        </a:p>
      </dgm:t>
    </dgm:pt>
    <dgm:pt modelId="{A273E7A4-356F-49B0-B578-E4B33A080780}" type="pres">
      <dgm:prSet presAssocID="{675C5947-CF9B-4BA6-81BF-E8C6B19FDEC9}" presName="node" presStyleLbl="node1" presStyleIdx="0" presStyleCnt="4" custScaleX="165495">
        <dgm:presLayoutVars>
          <dgm:bulletEnabled val="1"/>
        </dgm:presLayoutVars>
      </dgm:prSet>
      <dgm:spPr/>
      <dgm:t>
        <a:bodyPr/>
        <a:lstStyle/>
        <a:p>
          <a:endParaRPr lang="es-ES"/>
        </a:p>
      </dgm:t>
    </dgm:pt>
    <dgm:pt modelId="{1CF8CEEF-40C6-4318-B86C-534D99D8DF10}" type="pres">
      <dgm:prSet presAssocID="{675C5947-CF9B-4BA6-81BF-E8C6B19FDEC9}" presName="dummy" presStyleCnt="0"/>
      <dgm:spPr/>
    </dgm:pt>
    <dgm:pt modelId="{7DD62819-610F-4564-8E15-375037429A56}" type="pres">
      <dgm:prSet presAssocID="{7F0AA6CD-3603-41CD-9C0E-6961D1F49311}" presName="sibTrans" presStyleLbl="sibTrans2D1" presStyleIdx="0" presStyleCnt="4"/>
      <dgm:spPr/>
      <dgm:t>
        <a:bodyPr/>
        <a:lstStyle/>
        <a:p>
          <a:endParaRPr lang="es-ES"/>
        </a:p>
      </dgm:t>
    </dgm:pt>
    <dgm:pt modelId="{F2998C93-E9F9-47BF-908F-5714722A0F73}" type="pres">
      <dgm:prSet presAssocID="{C49A2B1A-4A0D-496D-89B4-909C69C74B68}" presName="node" presStyleLbl="node1" presStyleIdx="1" presStyleCnt="4" custScaleX="165495">
        <dgm:presLayoutVars>
          <dgm:bulletEnabled val="1"/>
        </dgm:presLayoutVars>
      </dgm:prSet>
      <dgm:spPr/>
      <dgm:t>
        <a:bodyPr/>
        <a:lstStyle/>
        <a:p>
          <a:endParaRPr lang="es-ES"/>
        </a:p>
      </dgm:t>
    </dgm:pt>
    <dgm:pt modelId="{31114D27-695D-4B0F-BED3-758173654693}" type="pres">
      <dgm:prSet presAssocID="{C49A2B1A-4A0D-496D-89B4-909C69C74B68}" presName="dummy" presStyleCnt="0"/>
      <dgm:spPr/>
    </dgm:pt>
    <dgm:pt modelId="{5E72B921-4191-4C85-8E70-58EBB4AAA2CD}" type="pres">
      <dgm:prSet presAssocID="{0826767B-68EC-4BAA-AD7A-4D668E6DEE69}" presName="sibTrans" presStyleLbl="sibTrans2D1" presStyleIdx="1" presStyleCnt="4"/>
      <dgm:spPr/>
      <dgm:t>
        <a:bodyPr/>
        <a:lstStyle/>
        <a:p>
          <a:endParaRPr lang="es-ES"/>
        </a:p>
      </dgm:t>
    </dgm:pt>
    <dgm:pt modelId="{44219B0B-88D2-4443-AF9A-64842A543252}" type="pres">
      <dgm:prSet presAssocID="{41E2757F-8A3A-485C-9B85-AA557B3CE1B1}" presName="node" presStyleLbl="node1" presStyleIdx="2" presStyleCnt="4" custScaleX="165495">
        <dgm:presLayoutVars>
          <dgm:bulletEnabled val="1"/>
        </dgm:presLayoutVars>
      </dgm:prSet>
      <dgm:spPr/>
      <dgm:t>
        <a:bodyPr/>
        <a:lstStyle/>
        <a:p>
          <a:endParaRPr lang="es-ES"/>
        </a:p>
      </dgm:t>
    </dgm:pt>
    <dgm:pt modelId="{29627AEF-2E56-4398-8C33-700379648868}" type="pres">
      <dgm:prSet presAssocID="{41E2757F-8A3A-485C-9B85-AA557B3CE1B1}" presName="dummy" presStyleCnt="0"/>
      <dgm:spPr/>
    </dgm:pt>
    <dgm:pt modelId="{DE71B49B-ACA4-4E74-A017-0617D730CA32}" type="pres">
      <dgm:prSet presAssocID="{738AB4E9-E3AA-44A0-902A-6A9C08E34408}" presName="sibTrans" presStyleLbl="sibTrans2D1" presStyleIdx="2" presStyleCnt="4"/>
      <dgm:spPr/>
      <dgm:t>
        <a:bodyPr/>
        <a:lstStyle/>
        <a:p>
          <a:endParaRPr lang="es-ES"/>
        </a:p>
      </dgm:t>
    </dgm:pt>
    <dgm:pt modelId="{35810FF5-7502-447E-B1AF-246BC3CEBAC2}" type="pres">
      <dgm:prSet presAssocID="{5F487DB9-51D1-4B41-A800-8E414A197EBF}" presName="node" presStyleLbl="node1" presStyleIdx="3" presStyleCnt="4" custScaleX="165495">
        <dgm:presLayoutVars>
          <dgm:bulletEnabled val="1"/>
        </dgm:presLayoutVars>
      </dgm:prSet>
      <dgm:spPr/>
      <dgm:t>
        <a:bodyPr/>
        <a:lstStyle/>
        <a:p>
          <a:endParaRPr lang="es-ES"/>
        </a:p>
      </dgm:t>
    </dgm:pt>
    <dgm:pt modelId="{D1A6D7E9-AB39-45F4-8D82-55B30D8F7352}" type="pres">
      <dgm:prSet presAssocID="{5F487DB9-51D1-4B41-A800-8E414A197EBF}" presName="dummy" presStyleCnt="0"/>
      <dgm:spPr/>
    </dgm:pt>
    <dgm:pt modelId="{AFDC71E6-B06B-4AD6-AC23-0B517C7F9972}" type="pres">
      <dgm:prSet presAssocID="{DEBBC4AC-E9EC-41DB-AAB6-5E99E1310220}" presName="sibTrans" presStyleLbl="sibTrans2D1" presStyleIdx="3" presStyleCnt="4"/>
      <dgm:spPr/>
      <dgm:t>
        <a:bodyPr/>
        <a:lstStyle/>
        <a:p>
          <a:endParaRPr lang="es-ES"/>
        </a:p>
      </dgm:t>
    </dgm:pt>
  </dgm:ptLst>
  <dgm:cxnLst>
    <dgm:cxn modelId="{F3331359-F080-4EAC-8975-22E20C015ED8}" type="presOf" srcId="{C49A2B1A-4A0D-496D-89B4-909C69C74B68}" destId="{F2998C93-E9F9-47BF-908F-5714722A0F73}" srcOrd="0" destOrd="0" presId="urn:microsoft.com/office/officeart/2005/8/layout/radial6"/>
    <dgm:cxn modelId="{F8C23C3E-171F-4234-A73E-714E2E4E4369}" type="presOf" srcId="{41E2757F-8A3A-485C-9B85-AA557B3CE1B1}" destId="{44219B0B-88D2-4443-AF9A-64842A543252}" srcOrd="0" destOrd="0" presId="urn:microsoft.com/office/officeart/2005/8/layout/radial6"/>
    <dgm:cxn modelId="{9819429D-1A8A-4070-B79B-13742A651105}" type="presOf" srcId="{7F0AA6CD-3603-41CD-9C0E-6961D1F49311}" destId="{7DD62819-610F-4564-8E15-375037429A56}" srcOrd="0" destOrd="0" presId="urn:microsoft.com/office/officeart/2005/8/layout/radial6"/>
    <dgm:cxn modelId="{B05D96D5-1539-4252-9BD2-1FA7EE1B0694}" srcId="{753E0441-6CA3-4352-AD46-79B237A1114B}" destId="{41E2757F-8A3A-485C-9B85-AA557B3CE1B1}" srcOrd="2" destOrd="0" parTransId="{56570F74-4A9E-496B-A73E-D08473522669}" sibTransId="{738AB4E9-E3AA-44A0-902A-6A9C08E34408}"/>
    <dgm:cxn modelId="{189D622E-EDA8-40CF-9420-6F329271C9E7}" srcId="{2E74C695-1574-42C1-A0CC-2B3CE750A3BC}" destId="{753E0441-6CA3-4352-AD46-79B237A1114B}" srcOrd="0" destOrd="0" parTransId="{1F47F6E1-4671-4C7E-B7C8-9C68707AFCBE}" sibTransId="{BE08889B-6B23-4A29-9D8E-BB878F94378F}"/>
    <dgm:cxn modelId="{04A3DF4F-F067-487B-9CC9-C3DB94A058CA}" type="presOf" srcId="{2E74C695-1574-42C1-A0CC-2B3CE750A3BC}" destId="{2D778DB4-46FD-410E-9F8F-03BF90E25C08}" srcOrd="0" destOrd="0" presId="urn:microsoft.com/office/officeart/2005/8/layout/radial6"/>
    <dgm:cxn modelId="{9B5D4FA0-B560-4428-BCB9-FC5084DD6615}" type="presOf" srcId="{DEBBC4AC-E9EC-41DB-AAB6-5E99E1310220}" destId="{AFDC71E6-B06B-4AD6-AC23-0B517C7F9972}" srcOrd="0" destOrd="0" presId="urn:microsoft.com/office/officeart/2005/8/layout/radial6"/>
    <dgm:cxn modelId="{0109970E-A472-4217-9722-EB920F67BB3B}" srcId="{753E0441-6CA3-4352-AD46-79B237A1114B}" destId="{C49A2B1A-4A0D-496D-89B4-909C69C74B68}" srcOrd="1" destOrd="0" parTransId="{2889BD3C-C46D-4F22-A862-984095A56D50}" sibTransId="{0826767B-68EC-4BAA-AD7A-4D668E6DEE69}"/>
    <dgm:cxn modelId="{EA79C0DD-8BDE-40BC-86BB-59F15782E9F2}" type="presOf" srcId="{738AB4E9-E3AA-44A0-902A-6A9C08E34408}" destId="{DE71B49B-ACA4-4E74-A017-0617D730CA32}" srcOrd="0" destOrd="0" presId="urn:microsoft.com/office/officeart/2005/8/layout/radial6"/>
    <dgm:cxn modelId="{971B8899-B7F7-4812-B23B-7F000111D828}" srcId="{753E0441-6CA3-4352-AD46-79B237A1114B}" destId="{5F487DB9-51D1-4B41-A800-8E414A197EBF}" srcOrd="3" destOrd="0" parTransId="{9DE10218-DE7E-497A-ACD6-EE2FE77AFFDC}" sibTransId="{DEBBC4AC-E9EC-41DB-AAB6-5E99E1310220}"/>
    <dgm:cxn modelId="{43BD2D42-DE78-4998-AD0D-5653B3D4B8CC}" type="presOf" srcId="{5F487DB9-51D1-4B41-A800-8E414A197EBF}" destId="{35810FF5-7502-447E-B1AF-246BC3CEBAC2}" srcOrd="0" destOrd="0" presId="urn:microsoft.com/office/officeart/2005/8/layout/radial6"/>
    <dgm:cxn modelId="{5A5A923F-65A4-4D54-B141-041F53AFA1BB}" type="presOf" srcId="{0826767B-68EC-4BAA-AD7A-4D668E6DEE69}" destId="{5E72B921-4191-4C85-8E70-58EBB4AAA2CD}" srcOrd="0" destOrd="0" presId="urn:microsoft.com/office/officeart/2005/8/layout/radial6"/>
    <dgm:cxn modelId="{42144684-1B4F-420D-B2D1-5FE0DF431D07}" srcId="{753E0441-6CA3-4352-AD46-79B237A1114B}" destId="{675C5947-CF9B-4BA6-81BF-E8C6B19FDEC9}" srcOrd="0" destOrd="0" parTransId="{BF2A7555-A015-400B-BE6C-977C8D4143F0}" sibTransId="{7F0AA6CD-3603-41CD-9C0E-6961D1F49311}"/>
    <dgm:cxn modelId="{3D1A6903-A42A-4454-AB3C-13C9FD61CC3F}" type="presOf" srcId="{675C5947-CF9B-4BA6-81BF-E8C6B19FDEC9}" destId="{A273E7A4-356F-49B0-B578-E4B33A080780}" srcOrd="0" destOrd="0" presId="urn:microsoft.com/office/officeart/2005/8/layout/radial6"/>
    <dgm:cxn modelId="{E9CD9026-5C4D-4219-84C2-C1CF5DBFBB76}" type="presOf" srcId="{753E0441-6CA3-4352-AD46-79B237A1114B}" destId="{D63E76BD-240D-4A82-A159-01AE210C6D76}" srcOrd="0" destOrd="0" presId="urn:microsoft.com/office/officeart/2005/8/layout/radial6"/>
    <dgm:cxn modelId="{A1EE562C-92CB-48FE-B1D2-C25E953F90F5}" type="presParOf" srcId="{2D778DB4-46FD-410E-9F8F-03BF90E25C08}" destId="{D63E76BD-240D-4A82-A159-01AE210C6D76}" srcOrd="0" destOrd="0" presId="urn:microsoft.com/office/officeart/2005/8/layout/radial6"/>
    <dgm:cxn modelId="{3E10DFF2-E30E-496C-A818-268D90AAE181}" type="presParOf" srcId="{2D778DB4-46FD-410E-9F8F-03BF90E25C08}" destId="{A273E7A4-356F-49B0-B578-E4B33A080780}" srcOrd="1" destOrd="0" presId="urn:microsoft.com/office/officeart/2005/8/layout/radial6"/>
    <dgm:cxn modelId="{D155B960-A32C-479F-89BA-5FA2AA60CC38}" type="presParOf" srcId="{2D778DB4-46FD-410E-9F8F-03BF90E25C08}" destId="{1CF8CEEF-40C6-4318-B86C-534D99D8DF10}" srcOrd="2" destOrd="0" presId="urn:microsoft.com/office/officeart/2005/8/layout/radial6"/>
    <dgm:cxn modelId="{5D2D7E83-4626-4F08-B4F9-E82C47512D5A}" type="presParOf" srcId="{2D778DB4-46FD-410E-9F8F-03BF90E25C08}" destId="{7DD62819-610F-4564-8E15-375037429A56}" srcOrd="3" destOrd="0" presId="urn:microsoft.com/office/officeart/2005/8/layout/radial6"/>
    <dgm:cxn modelId="{4582B16E-93F3-427E-9B9D-B02F3814205D}" type="presParOf" srcId="{2D778DB4-46FD-410E-9F8F-03BF90E25C08}" destId="{F2998C93-E9F9-47BF-908F-5714722A0F73}" srcOrd="4" destOrd="0" presId="urn:microsoft.com/office/officeart/2005/8/layout/radial6"/>
    <dgm:cxn modelId="{06D2768D-12C6-4FBD-AD89-34EDCE160ED8}" type="presParOf" srcId="{2D778DB4-46FD-410E-9F8F-03BF90E25C08}" destId="{31114D27-695D-4B0F-BED3-758173654693}" srcOrd="5" destOrd="0" presId="urn:microsoft.com/office/officeart/2005/8/layout/radial6"/>
    <dgm:cxn modelId="{1D9F127D-2320-4387-AFB5-58B5A2BA2AC3}" type="presParOf" srcId="{2D778DB4-46FD-410E-9F8F-03BF90E25C08}" destId="{5E72B921-4191-4C85-8E70-58EBB4AAA2CD}" srcOrd="6" destOrd="0" presId="urn:microsoft.com/office/officeart/2005/8/layout/radial6"/>
    <dgm:cxn modelId="{C3A2CA00-1F20-4B6C-A5D0-DC5479CDC55D}" type="presParOf" srcId="{2D778DB4-46FD-410E-9F8F-03BF90E25C08}" destId="{44219B0B-88D2-4443-AF9A-64842A543252}" srcOrd="7" destOrd="0" presId="urn:microsoft.com/office/officeart/2005/8/layout/radial6"/>
    <dgm:cxn modelId="{6C3E2618-3BD3-4B80-9D8E-FFAEE389D189}" type="presParOf" srcId="{2D778DB4-46FD-410E-9F8F-03BF90E25C08}" destId="{29627AEF-2E56-4398-8C33-700379648868}" srcOrd="8" destOrd="0" presId="urn:microsoft.com/office/officeart/2005/8/layout/radial6"/>
    <dgm:cxn modelId="{F2AD551D-35C3-439C-9B27-BED9E688152B}" type="presParOf" srcId="{2D778DB4-46FD-410E-9F8F-03BF90E25C08}" destId="{DE71B49B-ACA4-4E74-A017-0617D730CA32}" srcOrd="9" destOrd="0" presId="urn:microsoft.com/office/officeart/2005/8/layout/radial6"/>
    <dgm:cxn modelId="{D2DB8F97-0528-454F-99E4-A694F0F9646D}" type="presParOf" srcId="{2D778DB4-46FD-410E-9F8F-03BF90E25C08}" destId="{35810FF5-7502-447E-B1AF-246BC3CEBAC2}" srcOrd="10" destOrd="0" presId="urn:microsoft.com/office/officeart/2005/8/layout/radial6"/>
    <dgm:cxn modelId="{037FC8D4-38AB-4BC8-9569-EC26451621A4}" type="presParOf" srcId="{2D778DB4-46FD-410E-9F8F-03BF90E25C08}" destId="{D1A6D7E9-AB39-45F4-8D82-55B30D8F7352}" srcOrd="11" destOrd="0" presId="urn:microsoft.com/office/officeart/2005/8/layout/radial6"/>
    <dgm:cxn modelId="{E1044951-9276-4FF2-8BD1-4BF86A598409}" type="presParOf" srcId="{2D778DB4-46FD-410E-9F8F-03BF90E25C08}" destId="{AFDC71E6-B06B-4AD6-AC23-0B517C7F9972}" srcOrd="12" destOrd="0" presId="urn:microsoft.com/office/officeart/2005/8/layout/radial6"/>
  </dgm:cxnLst>
  <dgm:bg/>
  <dgm:whole/>
</dgm:dataModel>
</file>

<file path=ppt/diagrams/data4.xml><?xml version="1.0" encoding="utf-8"?>
<dgm:dataModel xmlns:dgm="http://schemas.openxmlformats.org/drawingml/2006/diagram" xmlns:a="http://schemas.openxmlformats.org/drawingml/2006/main">
  <dgm:ptLst>
    <dgm:pt modelId="{D3CA5415-1431-477D-87A8-F3DD6EF7FF03}" type="doc">
      <dgm:prSet loTypeId="urn:microsoft.com/office/officeart/2005/8/layout/radial3" loCatId="cycle" qsTypeId="urn:microsoft.com/office/officeart/2005/8/quickstyle/3d1" qsCatId="3D" csTypeId="urn:microsoft.com/office/officeart/2005/8/colors/colorful1" csCatId="colorful" phldr="1"/>
      <dgm:spPr/>
      <dgm:t>
        <a:bodyPr/>
        <a:lstStyle/>
        <a:p>
          <a:endParaRPr lang="es-ES"/>
        </a:p>
      </dgm:t>
    </dgm:pt>
    <dgm:pt modelId="{6E7A98CB-F35E-49C3-81A9-3810D5AE6341}">
      <dgm:prSet phldrT="[Texto]" custT="1"/>
      <dgm:spPr/>
      <dgm:t>
        <a:bodyPr/>
        <a:lstStyle/>
        <a:p>
          <a:r>
            <a:rPr lang="es-EC" sz="2000" b="1" dirty="0" smtClean="0"/>
            <a:t>Humanas</a:t>
          </a:r>
          <a:endParaRPr lang="es-ES" sz="2000" b="1" dirty="0"/>
        </a:p>
      </dgm:t>
    </dgm:pt>
    <dgm:pt modelId="{4DF1CF69-1315-422E-B39B-D5837A01F282}" type="parTrans" cxnId="{4B3BEDAF-91C9-4C80-8DE2-4203CF5150B5}">
      <dgm:prSet/>
      <dgm:spPr/>
      <dgm:t>
        <a:bodyPr/>
        <a:lstStyle/>
        <a:p>
          <a:endParaRPr lang="es-ES"/>
        </a:p>
      </dgm:t>
    </dgm:pt>
    <dgm:pt modelId="{C6F41555-16B5-47F4-89A4-0F3B15C22510}" type="sibTrans" cxnId="{4B3BEDAF-91C9-4C80-8DE2-4203CF5150B5}">
      <dgm:prSet/>
      <dgm:spPr/>
      <dgm:t>
        <a:bodyPr/>
        <a:lstStyle/>
        <a:p>
          <a:endParaRPr lang="es-ES"/>
        </a:p>
      </dgm:t>
    </dgm:pt>
    <dgm:pt modelId="{5E8ED993-8276-4149-87A0-615CF4439FF7}">
      <dgm:prSet phldrT="[Texto]" custT="1"/>
      <dgm:spPr/>
      <dgm:t>
        <a:bodyPr/>
        <a:lstStyle/>
        <a:p>
          <a:r>
            <a:rPr lang="es-EC" sz="2000" b="1" dirty="0" smtClean="0"/>
            <a:t>Materiales</a:t>
          </a:r>
          <a:endParaRPr lang="es-ES" sz="2000" b="1" dirty="0"/>
        </a:p>
      </dgm:t>
    </dgm:pt>
    <dgm:pt modelId="{40AB53A4-FC9A-430E-99AC-F09C2FC5CFFD}" type="parTrans" cxnId="{2C95D138-4BAA-457C-85BF-55CA4548A676}">
      <dgm:prSet/>
      <dgm:spPr/>
      <dgm:t>
        <a:bodyPr/>
        <a:lstStyle/>
        <a:p>
          <a:endParaRPr lang="es-ES"/>
        </a:p>
      </dgm:t>
    </dgm:pt>
    <dgm:pt modelId="{2A71A3D8-BB92-4085-BC61-718C5779F608}" type="sibTrans" cxnId="{2C95D138-4BAA-457C-85BF-55CA4548A676}">
      <dgm:prSet/>
      <dgm:spPr/>
      <dgm:t>
        <a:bodyPr/>
        <a:lstStyle/>
        <a:p>
          <a:endParaRPr lang="es-ES"/>
        </a:p>
      </dgm:t>
    </dgm:pt>
    <dgm:pt modelId="{5FA6BAFC-3BAC-4CAA-806A-281F0BCA95D0}">
      <dgm:prSet phldrT="[Texto]" custT="1"/>
      <dgm:spPr/>
      <dgm:t>
        <a:bodyPr/>
        <a:lstStyle/>
        <a:p>
          <a:r>
            <a:rPr lang="es-EC" sz="2000" b="1" dirty="0" smtClean="0"/>
            <a:t>Económicas</a:t>
          </a:r>
          <a:endParaRPr lang="es-ES" sz="2000" b="1" dirty="0"/>
        </a:p>
      </dgm:t>
    </dgm:pt>
    <dgm:pt modelId="{DE1802BE-3323-494F-8C87-B3F1E5933FC1}" type="parTrans" cxnId="{D361CCFD-E32F-42F1-8E4F-1A3443C44BC7}">
      <dgm:prSet/>
      <dgm:spPr/>
      <dgm:t>
        <a:bodyPr/>
        <a:lstStyle/>
        <a:p>
          <a:endParaRPr lang="es-ES"/>
        </a:p>
      </dgm:t>
    </dgm:pt>
    <dgm:pt modelId="{4F535131-E391-4FFE-AC5B-A6FF7A5AB7A9}" type="sibTrans" cxnId="{D361CCFD-E32F-42F1-8E4F-1A3443C44BC7}">
      <dgm:prSet/>
      <dgm:spPr/>
      <dgm:t>
        <a:bodyPr/>
        <a:lstStyle/>
        <a:p>
          <a:endParaRPr lang="es-ES"/>
        </a:p>
      </dgm:t>
    </dgm:pt>
    <dgm:pt modelId="{E1BAFCF4-D8AE-4CA6-971E-A780AAA98C39}">
      <dgm:prSet phldrT="[Texto]"/>
      <dgm:spPr/>
      <dgm:t>
        <a:bodyPr/>
        <a:lstStyle/>
        <a:p>
          <a:r>
            <a:rPr lang="es-EC" dirty="0" smtClean="0"/>
            <a:t>Pérdidas</a:t>
          </a:r>
          <a:endParaRPr lang="es-ES" dirty="0"/>
        </a:p>
      </dgm:t>
    </dgm:pt>
    <dgm:pt modelId="{3609312A-DB53-4F97-A201-E79C7C03E0F9}" type="parTrans" cxnId="{3C4E4F23-7C01-4A15-8734-FC9AF6E4F4AA}">
      <dgm:prSet/>
      <dgm:spPr/>
      <dgm:t>
        <a:bodyPr/>
        <a:lstStyle/>
        <a:p>
          <a:endParaRPr lang="es-ES"/>
        </a:p>
      </dgm:t>
    </dgm:pt>
    <dgm:pt modelId="{EB0F37B1-EE93-423E-A060-4323874F354A}" type="sibTrans" cxnId="{3C4E4F23-7C01-4A15-8734-FC9AF6E4F4AA}">
      <dgm:prSet/>
      <dgm:spPr/>
      <dgm:t>
        <a:bodyPr/>
        <a:lstStyle/>
        <a:p>
          <a:endParaRPr lang="es-ES"/>
        </a:p>
      </dgm:t>
    </dgm:pt>
    <dgm:pt modelId="{51088D7B-5905-4067-A7C6-5BE93A8EDDAA}" type="pres">
      <dgm:prSet presAssocID="{D3CA5415-1431-477D-87A8-F3DD6EF7FF03}" presName="composite" presStyleCnt="0">
        <dgm:presLayoutVars>
          <dgm:chMax val="1"/>
          <dgm:dir/>
          <dgm:resizeHandles val="exact"/>
        </dgm:presLayoutVars>
      </dgm:prSet>
      <dgm:spPr/>
      <dgm:t>
        <a:bodyPr/>
        <a:lstStyle/>
        <a:p>
          <a:endParaRPr lang="es-ES"/>
        </a:p>
      </dgm:t>
    </dgm:pt>
    <dgm:pt modelId="{FE86D3AD-50A9-48CA-9202-9662823CCBDD}" type="pres">
      <dgm:prSet presAssocID="{D3CA5415-1431-477D-87A8-F3DD6EF7FF03}" presName="radial" presStyleCnt="0">
        <dgm:presLayoutVars>
          <dgm:animLvl val="ctr"/>
        </dgm:presLayoutVars>
      </dgm:prSet>
      <dgm:spPr/>
    </dgm:pt>
    <dgm:pt modelId="{36EBAED6-0478-451D-9C7E-3869830032BE}" type="pres">
      <dgm:prSet presAssocID="{E1BAFCF4-D8AE-4CA6-971E-A780AAA98C39}" presName="centerShape" presStyleLbl="vennNode1" presStyleIdx="0" presStyleCnt="4"/>
      <dgm:spPr/>
      <dgm:t>
        <a:bodyPr/>
        <a:lstStyle/>
        <a:p>
          <a:endParaRPr lang="es-ES"/>
        </a:p>
      </dgm:t>
    </dgm:pt>
    <dgm:pt modelId="{8E96DC9C-7A81-4441-899D-828E877E9B2E}" type="pres">
      <dgm:prSet presAssocID="{6E7A98CB-F35E-49C3-81A9-3810D5AE6341}" presName="node" presStyleLbl="vennNode1" presStyleIdx="1" presStyleCnt="4" custScaleX="159942">
        <dgm:presLayoutVars>
          <dgm:bulletEnabled val="1"/>
        </dgm:presLayoutVars>
      </dgm:prSet>
      <dgm:spPr/>
      <dgm:t>
        <a:bodyPr/>
        <a:lstStyle/>
        <a:p>
          <a:endParaRPr lang="es-ES"/>
        </a:p>
      </dgm:t>
    </dgm:pt>
    <dgm:pt modelId="{FC79368C-244F-4625-A4E2-AD4CD43C41D0}" type="pres">
      <dgm:prSet presAssocID="{5E8ED993-8276-4149-87A0-615CF4439FF7}" presName="node" presStyleLbl="vennNode1" presStyleIdx="2" presStyleCnt="4" custScaleX="159942">
        <dgm:presLayoutVars>
          <dgm:bulletEnabled val="1"/>
        </dgm:presLayoutVars>
      </dgm:prSet>
      <dgm:spPr/>
      <dgm:t>
        <a:bodyPr/>
        <a:lstStyle/>
        <a:p>
          <a:endParaRPr lang="es-ES"/>
        </a:p>
      </dgm:t>
    </dgm:pt>
    <dgm:pt modelId="{7B3214EC-2336-4C54-90EC-48D04C8EB675}" type="pres">
      <dgm:prSet presAssocID="{5FA6BAFC-3BAC-4CAA-806A-281F0BCA95D0}" presName="node" presStyleLbl="vennNode1" presStyleIdx="3" presStyleCnt="4" custScaleX="159942">
        <dgm:presLayoutVars>
          <dgm:bulletEnabled val="1"/>
        </dgm:presLayoutVars>
      </dgm:prSet>
      <dgm:spPr/>
      <dgm:t>
        <a:bodyPr/>
        <a:lstStyle/>
        <a:p>
          <a:endParaRPr lang="es-ES"/>
        </a:p>
      </dgm:t>
    </dgm:pt>
  </dgm:ptLst>
  <dgm:cxnLst>
    <dgm:cxn modelId="{E5984DB4-A864-4910-A6C8-D602C4A2806F}" type="presOf" srcId="{D3CA5415-1431-477D-87A8-F3DD6EF7FF03}" destId="{51088D7B-5905-4067-A7C6-5BE93A8EDDAA}" srcOrd="0" destOrd="0" presId="urn:microsoft.com/office/officeart/2005/8/layout/radial3"/>
    <dgm:cxn modelId="{D361CCFD-E32F-42F1-8E4F-1A3443C44BC7}" srcId="{E1BAFCF4-D8AE-4CA6-971E-A780AAA98C39}" destId="{5FA6BAFC-3BAC-4CAA-806A-281F0BCA95D0}" srcOrd="2" destOrd="0" parTransId="{DE1802BE-3323-494F-8C87-B3F1E5933FC1}" sibTransId="{4F535131-E391-4FFE-AC5B-A6FF7A5AB7A9}"/>
    <dgm:cxn modelId="{DAA4E187-A680-4185-A610-AF5CFFF166E8}" type="presOf" srcId="{5E8ED993-8276-4149-87A0-615CF4439FF7}" destId="{FC79368C-244F-4625-A4E2-AD4CD43C41D0}" srcOrd="0" destOrd="0" presId="urn:microsoft.com/office/officeart/2005/8/layout/radial3"/>
    <dgm:cxn modelId="{3D4BF85D-7431-4966-A1DB-218A04FAC556}" type="presOf" srcId="{E1BAFCF4-D8AE-4CA6-971E-A780AAA98C39}" destId="{36EBAED6-0478-451D-9C7E-3869830032BE}" srcOrd="0" destOrd="0" presId="urn:microsoft.com/office/officeart/2005/8/layout/radial3"/>
    <dgm:cxn modelId="{3877CDAC-7EB0-4A15-8A4F-C44BB2660A45}" type="presOf" srcId="{5FA6BAFC-3BAC-4CAA-806A-281F0BCA95D0}" destId="{7B3214EC-2336-4C54-90EC-48D04C8EB675}" srcOrd="0" destOrd="0" presId="urn:microsoft.com/office/officeart/2005/8/layout/radial3"/>
    <dgm:cxn modelId="{4B3BEDAF-91C9-4C80-8DE2-4203CF5150B5}" srcId="{E1BAFCF4-D8AE-4CA6-971E-A780AAA98C39}" destId="{6E7A98CB-F35E-49C3-81A9-3810D5AE6341}" srcOrd="0" destOrd="0" parTransId="{4DF1CF69-1315-422E-B39B-D5837A01F282}" sibTransId="{C6F41555-16B5-47F4-89A4-0F3B15C22510}"/>
    <dgm:cxn modelId="{2C95D138-4BAA-457C-85BF-55CA4548A676}" srcId="{E1BAFCF4-D8AE-4CA6-971E-A780AAA98C39}" destId="{5E8ED993-8276-4149-87A0-615CF4439FF7}" srcOrd="1" destOrd="0" parTransId="{40AB53A4-FC9A-430E-99AC-F09C2FC5CFFD}" sibTransId="{2A71A3D8-BB92-4085-BC61-718C5779F608}"/>
    <dgm:cxn modelId="{3C4E4F23-7C01-4A15-8734-FC9AF6E4F4AA}" srcId="{D3CA5415-1431-477D-87A8-F3DD6EF7FF03}" destId="{E1BAFCF4-D8AE-4CA6-971E-A780AAA98C39}" srcOrd="0" destOrd="0" parTransId="{3609312A-DB53-4F97-A201-E79C7C03E0F9}" sibTransId="{EB0F37B1-EE93-423E-A060-4323874F354A}"/>
    <dgm:cxn modelId="{6F9DB242-3233-4794-B073-933AD01D8657}" type="presOf" srcId="{6E7A98CB-F35E-49C3-81A9-3810D5AE6341}" destId="{8E96DC9C-7A81-4441-899D-828E877E9B2E}" srcOrd="0" destOrd="0" presId="urn:microsoft.com/office/officeart/2005/8/layout/radial3"/>
    <dgm:cxn modelId="{90EA1E70-AE9C-431F-8C10-830814E8728F}" type="presParOf" srcId="{51088D7B-5905-4067-A7C6-5BE93A8EDDAA}" destId="{FE86D3AD-50A9-48CA-9202-9662823CCBDD}" srcOrd="0" destOrd="0" presId="urn:microsoft.com/office/officeart/2005/8/layout/radial3"/>
    <dgm:cxn modelId="{2F6AF5A2-3408-4B3E-A51B-95A1ABCC6545}" type="presParOf" srcId="{FE86D3AD-50A9-48CA-9202-9662823CCBDD}" destId="{36EBAED6-0478-451D-9C7E-3869830032BE}" srcOrd="0" destOrd="0" presId="urn:microsoft.com/office/officeart/2005/8/layout/radial3"/>
    <dgm:cxn modelId="{BFA65E2C-AB54-4EFA-95E9-ED1A31EA497A}" type="presParOf" srcId="{FE86D3AD-50A9-48CA-9202-9662823CCBDD}" destId="{8E96DC9C-7A81-4441-899D-828E877E9B2E}" srcOrd="1" destOrd="0" presId="urn:microsoft.com/office/officeart/2005/8/layout/radial3"/>
    <dgm:cxn modelId="{EFD50514-D464-41B6-A83D-785F4D1B7EE4}" type="presParOf" srcId="{FE86D3AD-50A9-48CA-9202-9662823CCBDD}" destId="{FC79368C-244F-4625-A4E2-AD4CD43C41D0}" srcOrd="2" destOrd="0" presId="urn:microsoft.com/office/officeart/2005/8/layout/radial3"/>
    <dgm:cxn modelId="{588305AF-F3DC-4F37-8ACA-CF0E874E6FA5}" type="presParOf" srcId="{FE86D3AD-50A9-48CA-9202-9662823CCBDD}" destId="{7B3214EC-2336-4C54-90EC-48D04C8EB675}" srcOrd="3" destOrd="0" presId="urn:microsoft.com/office/officeart/2005/8/layout/radial3"/>
  </dgm:cxnLst>
  <dgm:bg/>
  <dgm:whole/>
</dgm:dataModel>
</file>

<file path=ppt/diagrams/data5.xml><?xml version="1.0" encoding="utf-8"?>
<dgm:dataModel xmlns:dgm="http://schemas.openxmlformats.org/drawingml/2006/diagram" xmlns:a="http://schemas.openxmlformats.org/drawingml/2006/main">
  <dgm:ptLst>
    <dgm:pt modelId="{5E7CC6C3-97BE-4508-830C-988E007AB391}" type="doc">
      <dgm:prSet loTypeId="urn:microsoft.com/office/officeart/2005/8/layout/arrow2" loCatId="process" qsTypeId="urn:microsoft.com/office/officeart/2005/8/quickstyle/simple5" qsCatId="simple" csTypeId="urn:microsoft.com/office/officeart/2005/8/colors/colorful3" csCatId="colorful" phldr="1"/>
      <dgm:spPr/>
    </dgm:pt>
    <dgm:pt modelId="{37C8D0D5-7F9C-46D9-AF4F-7710C8C3E041}">
      <dgm:prSet phldrT="[Texto]"/>
      <dgm:spPr/>
      <dgm:t>
        <a:bodyPr/>
        <a:lstStyle/>
        <a:p>
          <a:r>
            <a:rPr lang="es-EC" dirty="0" smtClean="0"/>
            <a:t>Evento natural</a:t>
          </a:r>
          <a:endParaRPr lang="es-ES" dirty="0"/>
        </a:p>
      </dgm:t>
    </dgm:pt>
    <dgm:pt modelId="{EB108E7B-CA46-4F37-B3ED-9D4DC63D3509}" type="parTrans" cxnId="{8E0A8B4E-8AC2-4BE5-A1A5-9107214830AA}">
      <dgm:prSet/>
      <dgm:spPr/>
      <dgm:t>
        <a:bodyPr/>
        <a:lstStyle/>
        <a:p>
          <a:endParaRPr lang="es-ES"/>
        </a:p>
      </dgm:t>
    </dgm:pt>
    <dgm:pt modelId="{1059519B-B9C5-4DB4-9747-2516E87AD95C}" type="sibTrans" cxnId="{8E0A8B4E-8AC2-4BE5-A1A5-9107214830AA}">
      <dgm:prSet/>
      <dgm:spPr/>
      <dgm:t>
        <a:bodyPr/>
        <a:lstStyle/>
        <a:p>
          <a:endParaRPr lang="es-ES"/>
        </a:p>
      </dgm:t>
    </dgm:pt>
    <dgm:pt modelId="{6B556716-8E86-4E3C-9EF7-657B9C189FB2}">
      <dgm:prSet phldrT="[Texto]"/>
      <dgm:spPr/>
      <dgm:t>
        <a:bodyPr/>
        <a:lstStyle/>
        <a:p>
          <a:r>
            <a:rPr lang="es-EC" dirty="0" smtClean="0"/>
            <a:t>Desastre natural</a:t>
          </a:r>
          <a:endParaRPr lang="es-ES" dirty="0"/>
        </a:p>
      </dgm:t>
    </dgm:pt>
    <dgm:pt modelId="{A77BE346-4852-4F8C-8839-0D3C90B26C27}" type="parTrans" cxnId="{D61A1442-2774-4596-A1C3-5BE84476EF80}">
      <dgm:prSet/>
      <dgm:spPr/>
      <dgm:t>
        <a:bodyPr/>
        <a:lstStyle/>
        <a:p>
          <a:endParaRPr lang="es-ES"/>
        </a:p>
      </dgm:t>
    </dgm:pt>
    <dgm:pt modelId="{D79020D4-2C96-424F-A9F2-0E9328DE71E0}" type="sibTrans" cxnId="{D61A1442-2774-4596-A1C3-5BE84476EF80}">
      <dgm:prSet/>
      <dgm:spPr/>
      <dgm:t>
        <a:bodyPr/>
        <a:lstStyle/>
        <a:p>
          <a:endParaRPr lang="es-ES"/>
        </a:p>
      </dgm:t>
    </dgm:pt>
    <dgm:pt modelId="{EC968B95-BECB-4213-9BA9-70059BF56B5B}" type="pres">
      <dgm:prSet presAssocID="{5E7CC6C3-97BE-4508-830C-988E007AB391}" presName="arrowDiagram" presStyleCnt="0">
        <dgm:presLayoutVars>
          <dgm:chMax val="5"/>
          <dgm:dir/>
          <dgm:resizeHandles val="exact"/>
        </dgm:presLayoutVars>
      </dgm:prSet>
      <dgm:spPr/>
    </dgm:pt>
    <dgm:pt modelId="{70FF56F4-3516-4D64-82A4-0861F9458ED1}" type="pres">
      <dgm:prSet presAssocID="{5E7CC6C3-97BE-4508-830C-988E007AB391}" presName="arrow" presStyleLbl="bgShp" presStyleIdx="0" presStyleCnt="1"/>
      <dgm:spPr/>
    </dgm:pt>
    <dgm:pt modelId="{1EBC1FCB-DE18-451B-9257-0DF30425190F}" type="pres">
      <dgm:prSet presAssocID="{5E7CC6C3-97BE-4508-830C-988E007AB391}" presName="arrowDiagram2" presStyleCnt="0"/>
      <dgm:spPr/>
    </dgm:pt>
    <dgm:pt modelId="{A0DCD36A-18E0-4AFA-8082-B0166240427C}" type="pres">
      <dgm:prSet presAssocID="{37C8D0D5-7F9C-46D9-AF4F-7710C8C3E041}" presName="bullet2a" presStyleLbl="node1" presStyleIdx="0" presStyleCnt="2"/>
      <dgm:spPr/>
    </dgm:pt>
    <dgm:pt modelId="{B7D67618-B0E1-4BA5-B94C-78771FEEE9E1}" type="pres">
      <dgm:prSet presAssocID="{37C8D0D5-7F9C-46D9-AF4F-7710C8C3E041}" presName="textBox2a" presStyleLbl="revTx" presStyleIdx="0" presStyleCnt="2">
        <dgm:presLayoutVars>
          <dgm:bulletEnabled val="1"/>
        </dgm:presLayoutVars>
      </dgm:prSet>
      <dgm:spPr/>
      <dgm:t>
        <a:bodyPr/>
        <a:lstStyle/>
        <a:p>
          <a:endParaRPr lang="es-ES"/>
        </a:p>
      </dgm:t>
    </dgm:pt>
    <dgm:pt modelId="{0BD1F1F2-1CAB-4B5D-A1D6-223C98E5409E}" type="pres">
      <dgm:prSet presAssocID="{6B556716-8E86-4E3C-9EF7-657B9C189FB2}" presName="bullet2b" presStyleLbl="node1" presStyleIdx="1" presStyleCnt="2"/>
      <dgm:spPr/>
    </dgm:pt>
    <dgm:pt modelId="{E613BB62-200F-4BCE-9E38-58C3516EA8A6}" type="pres">
      <dgm:prSet presAssocID="{6B556716-8E86-4E3C-9EF7-657B9C189FB2}" presName="textBox2b" presStyleLbl="revTx" presStyleIdx="1" presStyleCnt="2">
        <dgm:presLayoutVars>
          <dgm:bulletEnabled val="1"/>
        </dgm:presLayoutVars>
      </dgm:prSet>
      <dgm:spPr/>
      <dgm:t>
        <a:bodyPr/>
        <a:lstStyle/>
        <a:p>
          <a:endParaRPr lang="es-ES"/>
        </a:p>
      </dgm:t>
    </dgm:pt>
  </dgm:ptLst>
  <dgm:cxnLst>
    <dgm:cxn modelId="{8E0A8B4E-8AC2-4BE5-A1A5-9107214830AA}" srcId="{5E7CC6C3-97BE-4508-830C-988E007AB391}" destId="{37C8D0D5-7F9C-46D9-AF4F-7710C8C3E041}" srcOrd="0" destOrd="0" parTransId="{EB108E7B-CA46-4F37-B3ED-9D4DC63D3509}" sibTransId="{1059519B-B9C5-4DB4-9747-2516E87AD95C}"/>
    <dgm:cxn modelId="{5F94A09D-BEB9-4858-8690-B22A34CFEE9B}" type="presOf" srcId="{37C8D0D5-7F9C-46D9-AF4F-7710C8C3E041}" destId="{B7D67618-B0E1-4BA5-B94C-78771FEEE9E1}" srcOrd="0" destOrd="0" presId="urn:microsoft.com/office/officeart/2005/8/layout/arrow2"/>
    <dgm:cxn modelId="{48E7B554-9DFB-436F-B384-1F015C7B0A63}" type="presOf" srcId="{5E7CC6C3-97BE-4508-830C-988E007AB391}" destId="{EC968B95-BECB-4213-9BA9-70059BF56B5B}" srcOrd="0" destOrd="0" presId="urn:microsoft.com/office/officeart/2005/8/layout/arrow2"/>
    <dgm:cxn modelId="{9BC5837B-5D68-4A4C-A167-DF95BC5DEFA5}" type="presOf" srcId="{6B556716-8E86-4E3C-9EF7-657B9C189FB2}" destId="{E613BB62-200F-4BCE-9E38-58C3516EA8A6}" srcOrd="0" destOrd="0" presId="urn:microsoft.com/office/officeart/2005/8/layout/arrow2"/>
    <dgm:cxn modelId="{D61A1442-2774-4596-A1C3-5BE84476EF80}" srcId="{5E7CC6C3-97BE-4508-830C-988E007AB391}" destId="{6B556716-8E86-4E3C-9EF7-657B9C189FB2}" srcOrd="1" destOrd="0" parTransId="{A77BE346-4852-4F8C-8839-0D3C90B26C27}" sibTransId="{D79020D4-2C96-424F-A9F2-0E9328DE71E0}"/>
    <dgm:cxn modelId="{C637492E-709C-46E5-AE8C-0FC41E617CB6}" type="presParOf" srcId="{EC968B95-BECB-4213-9BA9-70059BF56B5B}" destId="{70FF56F4-3516-4D64-82A4-0861F9458ED1}" srcOrd="0" destOrd="0" presId="urn:microsoft.com/office/officeart/2005/8/layout/arrow2"/>
    <dgm:cxn modelId="{AEE78F59-29C3-45E3-AFDF-E82C31CD2AD5}" type="presParOf" srcId="{EC968B95-BECB-4213-9BA9-70059BF56B5B}" destId="{1EBC1FCB-DE18-451B-9257-0DF30425190F}" srcOrd="1" destOrd="0" presId="urn:microsoft.com/office/officeart/2005/8/layout/arrow2"/>
    <dgm:cxn modelId="{0D3912AC-8E35-4D18-B8B6-99F6407815C9}" type="presParOf" srcId="{1EBC1FCB-DE18-451B-9257-0DF30425190F}" destId="{A0DCD36A-18E0-4AFA-8082-B0166240427C}" srcOrd="0" destOrd="0" presId="urn:microsoft.com/office/officeart/2005/8/layout/arrow2"/>
    <dgm:cxn modelId="{8ACB1AA8-DDBD-444C-B675-B1D50C127182}" type="presParOf" srcId="{1EBC1FCB-DE18-451B-9257-0DF30425190F}" destId="{B7D67618-B0E1-4BA5-B94C-78771FEEE9E1}" srcOrd="1" destOrd="0" presId="urn:microsoft.com/office/officeart/2005/8/layout/arrow2"/>
    <dgm:cxn modelId="{8A0F4ED2-717C-4504-9A2C-E6B2211F509B}" type="presParOf" srcId="{1EBC1FCB-DE18-451B-9257-0DF30425190F}" destId="{0BD1F1F2-1CAB-4B5D-A1D6-223C98E5409E}" srcOrd="2" destOrd="0" presId="urn:microsoft.com/office/officeart/2005/8/layout/arrow2"/>
    <dgm:cxn modelId="{B0DE5840-B326-48F7-B543-4C339ED61E96}" type="presParOf" srcId="{1EBC1FCB-DE18-451B-9257-0DF30425190F}" destId="{E613BB62-200F-4BCE-9E38-58C3516EA8A6}" srcOrd="3" destOrd="0" presId="urn:microsoft.com/office/officeart/2005/8/layout/arrow2"/>
  </dgm:cxnLst>
  <dgm:bg/>
  <dgm:whole/>
</dgm:dataModel>
</file>

<file path=ppt/diagrams/data6.xml><?xml version="1.0" encoding="utf-8"?>
<dgm:dataModel xmlns:dgm="http://schemas.openxmlformats.org/drawingml/2006/diagram" xmlns:a="http://schemas.openxmlformats.org/drawingml/2006/main">
  <dgm:ptLst>
    <dgm:pt modelId="{8559FB2C-C8DE-4D38-A32E-D3E025E00D7C}"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s-ES"/>
        </a:p>
      </dgm:t>
    </dgm:pt>
    <dgm:pt modelId="{39B232C8-46BB-4ECB-9A85-59391F915A8D}">
      <dgm:prSet phldrT="[Texto]"/>
      <dgm:spPr/>
      <dgm:t>
        <a:bodyPr/>
        <a:lstStyle/>
        <a:p>
          <a:pPr algn="ctr"/>
          <a:r>
            <a:rPr lang="es-EC" dirty="0" smtClean="0"/>
            <a:t>Problemas sociales</a:t>
          </a:r>
          <a:endParaRPr lang="es-ES" dirty="0"/>
        </a:p>
      </dgm:t>
    </dgm:pt>
    <dgm:pt modelId="{49D3C567-16C6-41AD-B3C8-6427E5DD64A4}" type="parTrans" cxnId="{9004B7FD-0672-4241-8991-099B70F57826}">
      <dgm:prSet/>
      <dgm:spPr/>
      <dgm:t>
        <a:bodyPr/>
        <a:lstStyle/>
        <a:p>
          <a:endParaRPr lang="es-ES"/>
        </a:p>
      </dgm:t>
    </dgm:pt>
    <dgm:pt modelId="{9C8FF2AC-F2EC-426C-8CAA-D680FC8991A1}" type="sibTrans" cxnId="{9004B7FD-0672-4241-8991-099B70F57826}">
      <dgm:prSet/>
      <dgm:spPr/>
      <dgm:t>
        <a:bodyPr/>
        <a:lstStyle/>
        <a:p>
          <a:endParaRPr lang="es-ES"/>
        </a:p>
      </dgm:t>
    </dgm:pt>
    <dgm:pt modelId="{0C0A0FF8-C8EE-45B9-9349-77B1BF739E4B}" type="pres">
      <dgm:prSet presAssocID="{8559FB2C-C8DE-4D38-A32E-D3E025E00D7C}" presName="linear" presStyleCnt="0">
        <dgm:presLayoutVars>
          <dgm:animLvl val="lvl"/>
          <dgm:resizeHandles val="exact"/>
        </dgm:presLayoutVars>
      </dgm:prSet>
      <dgm:spPr/>
      <dgm:t>
        <a:bodyPr/>
        <a:lstStyle/>
        <a:p>
          <a:endParaRPr lang="es-ES"/>
        </a:p>
      </dgm:t>
    </dgm:pt>
    <dgm:pt modelId="{51CC95A0-4FAF-4297-B7FD-527053DD5212}" type="pres">
      <dgm:prSet presAssocID="{39B232C8-46BB-4ECB-9A85-59391F915A8D}" presName="parentText" presStyleLbl="node1" presStyleIdx="0" presStyleCnt="1" custScaleY="57914" custLinFactNeighborY="7240">
        <dgm:presLayoutVars>
          <dgm:chMax val="0"/>
          <dgm:bulletEnabled val="1"/>
        </dgm:presLayoutVars>
      </dgm:prSet>
      <dgm:spPr/>
      <dgm:t>
        <a:bodyPr/>
        <a:lstStyle/>
        <a:p>
          <a:endParaRPr lang="es-ES"/>
        </a:p>
      </dgm:t>
    </dgm:pt>
  </dgm:ptLst>
  <dgm:cxnLst>
    <dgm:cxn modelId="{01AE42EB-41A4-48AA-A0B6-E237C289FCF8}" type="presOf" srcId="{8559FB2C-C8DE-4D38-A32E-D3E025E00D7C}" destId="{0C0A0FF8-C8EE-45B9-9349-77B1BF739E4B}" srcOrd="0" destOrd="0" presId="urn:microsoft.com/office/officeart/2005/8/layout/vList2"/>
    <dgm:cxn modelId="{9004B7FD-0672-4241-8991-099B70F57826}" srcId="{8559FB2C-C8DE-4D38-A32E-D3E025E00D7C}" destId="{39B232C8-46BB-4ECB-9A85-59391F915A8D}" srcOrd="0" destOrd="0" parTransId="{49D3C567-16C6-41AD-B3C8-6427E5DD64A4}" sibTransId="{9C8FF2AC-F2EC-426C-8CAA-D680FC8991A1}"/>
    <dgm:cxn modelId="{19C451D9-278B-4080-BC61-8EB69BC9C165}" type="presOf" srcId="{39B232C8-46BB-4ECB-9A85-59391F915A8D}" destId="{51CC95A0-4FAF-4297-B7FD-527053DD5212}" srcOrd="0" destOrd="0" presId="urn:microsoft.com/office/officeart/2005/8/layout/vList2"/>
    <dgm:cxn modelId="{EB0C12A9-793E-487A-B82A-1703B534B81F}" type="presParOf" srcId="{0C0A0FF8-C8EE-45B9-9349-77B1BF739E4B}" destId="{51CC95A0-4FAF-4297-B7FD-527053DD5212}" srcOrd="0" destOrd="0" presId="urn:microsoft.com/office/officeart/2005/8/layout/vList2"/>
  </dgm:cxnLst>
  <dgm:bg/>
  <dgm:whole/>
</dgm:dataModel>
</file>

<file path=ppt/diagrams/data7.xml><?xml version="1.0" encoding="utf-8"?>
<dgm:dataModel xmlns:dgm="http://schemas.openxmlformats.org/drawingml/2006/diagram" xmlns:a="http://schemas.openxmlformats.org/drawingml/2006/main">
  <dgm:ptLst>
    <dgm:pt modelId="{C435914C-277B-4FB5-9A2C-FF15BA98E8A2}" type="doc">
      <dgm:prSet loTypeId="urn:microsoft.com/office/officeart/2005/8/layout/pyramid2" loCatId="list" qsTypeId="urn:microsoft.com/office/officeart/2005/8/quickstyle/3d7" qsCatId="3D" csTypeId="urn:microsoft.com/office/officeart/2005/8/colors/colorful4" csCatId="colorful" phldr="1"/>
      <dgm:spPr/>
    </dgm:pt>
    <dgm:pt modelId="{F5A3848A-D8C0-41B7-87D9-32F2960D00ED}">
      <dgm:prSet phldrT="[Texto]" custT="1"/>
      <dgm:spPr/>
      <dgm:t>
        <a:bodyPr/>
        <a:lstStyle/>
        <a:p>
          <a:r>
            <a:rPr lang="es-EC" sz="2800" b="0" dirty="0" smtClean="0"/>
            <a:t>Alerta</a:t>
          </a:r>
          <a:endParaRPr lang="es-ES" sz="2800" b="0" dirty="0"/>
        </a:p>
      </dgm:t>
    </dgm:pt>
    <dgm:pt modelId="{37DED0BA-CAC1-44BD-B8E1-357DE6011711}" type="parTrans" cxnId="{785807E6-8280-4DAB-957F-FE58E09916E7}">
      <dgm:prSet/>
      <dgm:spPr/>
      <dgm:t>
        <a:bodyPr/>
        <a:lstStyle/>
        <a:p>
          <a:endParaRPr lang="es-ES"/>
        </a:p>
      </dgm:t>
    </dgm:pt>
    <dgm:pt modelId="{4C689EB0-712A-4F46-BB39-4DDFB96FBCCA}" type="sibTrans" cxnId="{785807E6-8280-4DAB-957F-FE58E09916E7}">
      <dgm:prSet/>
      <dgm:spPr/>
      <dgm:t>
        <a:bodyPr/>
        <a:lstStyle/>
        <a:p>
          <a:endParaRPr lang="es-ES"/>
        </a:p>
      </dgm:t>
    </dgm:pt>
    <dgm:pt modelId="{D7070400-35F1-4BAB-8682-9D4804068CB8}">
      <dgm:prSet phldrT="[Texto]" custT="1"/>
      <dgm:spPr/>
      <dgm:t>
        <a:bodyPr/>
        <a:lstStyle/>
        <a:p>
          <a:r>
            <a:rPr lang="es-EC" sz="2800" b="0" dirty="0" smtClean="0"/>
            <a:t>Información Eficaz</a:t>
          </a:r>
          <a:endParaRPr lang="es-ES" sz="2800" b="0" dirty="0"/>
        </a:p>
      </dgm:t>
    </dgm:pt>
    <dgm:pt modelId="{6CDB99B2-A243-4BF1-9837-08F7E90F1D33}" type="parTrans" cxnId="{9F46FFE3-ACFF-49E6-8B69-50C90E0EF4D6}">
      <dgm:prSet/>
      <dgm:spPr/>
      <dgm:t>
        <a:bodyPr/>
        <a:lstStyle/>
        <a:p>
          <a:endParaRPr lang="es-ES"/>
        </a:p>
      </dgm:t>
    </dgm:pt>
    <dgm:pt modelId="{A1ADE7E7-8470-4862-B81C-7AEA0429F47A}" type="sibTrans" cxnId="{9F46FFE3-ACFF-49E6-8B69-50C90E0EF4D6}">
      <dgm:prSet/>
      <dgm:spPr/>
      <dgm:t>
        <a:bodyPr/>
        <a:lstStyle/>
        <a:p>
          <a:endParaRPr lang="es-ES"/>
        </a:p>
      </dgm:t>
    </dgm:pt>
    <dgm:pt modelId="{69D92A77-EB2D-4693-8C37-B90C83A041DA}">
      <dgm:prSet phldrT="[Texto]" custT="1"/>
      <dgm:spPr/>
      <dgm:t>
        <a:bodyPr/>
        <a:lstStyle/>
        <a:p>
          <a:r>
            <a:rPr lang="es-EC" sz="2800" b="0" dirty="0" smtClean="0"/>
            <a:t>Preparación</a:t>
          </a:r>
          <a:endParaRPr lang="es-ES" sz="2800" b="0" dirty="0"/>
        </a:p>
      </dgm:t>
    </dgm:pt>
    <dgm:pt modelId="{0D8553CB-6545-4C93-84CB-02FCA076BCEB}" type="parTrans" cxnId="{136A26F2-93A1-406B-9C22-F078CDD1AF1F}">
      <dgm:prSet/>
      <dgm:spPr/>
      <dgm:t>
        <a:bodyPr/>
        <a:lstStyle/>
        <a:p>
          <a:endParaRPr lang="es-ES"/>
        </a:p>
      </dgm:t>
    </dgm:pt>
    <dgm:pt modelId="{AFB902CA-1A1E-41EA-969B-85AF57005186}" type="sibTrans" cxnId="{136A26F2-93A1-406B-9C22-F078CDD1AF1F}">
      <dgm:prSet/>
      <dgm:spPr/>
      <dgm:t>
        <a:bodyPr/>
        <a:lstStyle/>
        <a:p>
          <a:endParaRPr lang="es-ES"/>
        </a:p>
      </dgm:t>
    </dgm:pt>
    <dgm:pt modelId="{FA72FAA5-FAF0-4F58-9067-08741382D6FA}">
      <dgm:prSet phldrT="[Texto]" custT="1"/>
      <dgm:spPr/>
      <dgm:t>
        <a:bodyPr/>
        <a:lstStyle/>
        <a:p>
          <a:r>
            <a:rPr lang="es-EC" sz="2800" b="0" dirty="0" smtClean="0"/>
            <a:t>Acciones apropiadas</a:t>
          </a:r>
          <a:endParaRPr lang="es-ES" sz="2800" b="0" dirty="0"/>
        </a:p>
      </dgm:t>
    </dgm:pt>
    <dgm:pt modelId="{F295C8F9-2D6A-4FB4-B134-F27CD4B6049D}" type="parTrans" cxnId="{CFCF1AE1-45CE-4BDC-9519-1FE078C4749C}">
      <dgm:prSet/>
      <dgm:spPr/>
      <dgm:t>
        <a:bodyPr/>
        <a:lstStyle/>
        <a:p>
          <a:endParaRPr lang="es-ES"/>
        </a:p>
      </dgm:t>
    </dgm:pt>
    <dgm:pt modelId="{738CCAFB-E604-4253-BC35-FA9B6CF877C5}" type="sibTrans" cxnId="{CFCF1AE1-45CE-4BDC-9519-1FE078C4749C}">
      <dgm:prSet/>
      <dgm:spPr/>
      <dgm:t>
        <a:bodyPr/>
        <a:lstStyle/>
        <a:p>
          <a:endParaRPr lang="es-ES"/>
        </a:p>
      </dgm:t>
    </dgm:pt>
    <dgm:pt modelId="{172DC930-D622-4B01-8641-3408C68E92F8}" type="pres">
      <dgm:prSet presAssocID="{C435914C-277B-4FB5-9A2C-FF15BA98E8A2}" presName="compositeShape" presStyleCnt="0">
        <dgm:presLayoutVars>
          <dgm:dir/>
          <dgm:resizeHandles/>
        </dgm:presLayoutVars>
      </dgm:prSet>
      <dgm:spPr/>
    </dgm:pt>
    <dgm:pt modelId="{31F8667A-0837-41CB-B9DF-86D0B76C18DC}" type="pres">
      <dgm:prSet presAssocID="{C435914C-277B-4FB5-9A2C-FF15BA98E8A2}" presName="pyramid" presStyleLbl="node1" presStyleIdx="0" presStyleCnt="1"/>
      <dgm:spPr/>
    </dgm:pt>
    <dgm:pt modelId="{DC6EBB99-2998-46BA-A30C-1D309A172C0F}" type="pres">
      <dgm:prSet presAssocID="{C435914C-277B-4FB5-9A2C-FF15BA98E8A2}" presName="theList" presStyleCnt="0"/>
      <dgm:spPr/>
    </dgm:pt>
    <dgm:pt modelId="{D0A641DD-402B-4DB1-94DB-563A2F9E74B9}" type="pres">
      <dgm:prSet presAssocID="{F5A3848A-D8C0-41B7-87D9-32F2960D00ED}" presName="aNode" presStyleLbl="fgAcc1" presStyleIdx="0" presStyleCnt="4">
        <dgm:presLayoutVars>
          <dgm:bulletEnabled val="1"/>
        </dgm:presLayoutVars>
      </dgm:prSet>
      <dgm:spPr/>
      <dgm:t>
        <a:bodyPr/>
        <a:lstStyle/>
        <a:p>
          <a:endParaRPr lang="es-ES"/>
        </a:p>
      </dgm:t>
    </dgm:pt>
    <dgm:pt modelId="{D8D2A73F-C660-487E-A660-9C8EDE1EB4FF}" type="pres">
      <dgm:prSet presAssocID="{F5A3848A-D8C0-41B7-87D9-32F2960D00ED}" presName="aSpace" presStyleCnt="0"/>
      <dgm:spPr/>
    </dgm:pt>
    <dgm:pt modelId="{29CD5C1F-724B-4E7F-8BF3-87B0DD6ED3DE}" type="pres">
      <dgm:prSet presAssocID="{D7070400-35F1-4BAB-8682-9D4804068CB8}" presName="aNode" presStyleLbl="fgAcc1" presStyleIdx="1" presStyleCnt="4">
        <dgm:presLayoutVars>
          <dgm:bulletEnabled val="1"/>
        </dgm:presLayoutVars>
      </dgm:prSet>
      <dgm:spPr/>
      <dgm:t>
        <a:bodyPr/>
        <a:lstStyle/>
        <a:p>
          <a:endParaRPr lang="es-ES"/>
        </a:p>
      </dgm:t>
    </dgm:pt>
    <dgm:pt modelId="{068A0476-6CE4-452D-B5D5-76CAAF4FCDF3}" type="pres">
      <dgm:prSet presAssocID="{D7070400-35F1-4BAB-8682-9D4804068CB8}" presName="aSpace" presStyleCnt="0"/>
      <dgm:spPr/>
    </dgm:pt>
    <dgm:pt modelId="{87F2A967-1996-43F3-81D4-908D6B810884}" type="pres">
      <dgm:prSet presAssocID="{69D92A77-EB2D-4693-8C37-B90C83A041DA}" presName="aNode" presStyleLbl="fgAcc1" presStyleIdx="2" presStyleCnt="4">
        <dgm:presLayoutVars>
          <dgm:bulletEnabled val="1"/>
        </dgm:presLayoutVars>
      </dgm:prSet>
      <dgm:spPr/>
      <dgm:t>
        <a:bodyPr/>
        <a:lstStyle/>
        <a:p>
          <a:endParaRPr lang="es-ES"/>
        </a:p>
      </dgm:t>
    </dgm:pt>
    <dgm:pt modelId="{7FD2D3E7-2989-43EE-A691-2E7EBC2954D3}" type="pres">
      <dgm:prSet presAssocID="{69D92A77-EB2D-4693-8C37-B90C83A041DA}" presName="aSpace" presStyleCnt="0"/>
      <dgm:spPr/>
    </dgm:pt>
    <dgm:pt modelId="{4498CC49-F758-40CE-9D86-B53C32826934}" type="pres">
      <dgm:prSet presAssocID="{FA72FAA5-FAF0-4F58-9067-08741382D6FA}" presName="aNode" presStyleLbl="fgAcc1" presStyleIdx="3" presStyleCnt="4">
        <dgm:presLayoutVars>
          <dgm:bulletEnabled val="1"/>
        </dgm:presLayoutVars>
      </dgm:prSet>
      <dgm:spPr/>
      <dgm:t>
        <a:bodyPr/>
        <a:lstStyle/>
        <a:p>
          <a:endParaRPr lang="es-ES"/>
        </a:p>
      </dgm:t>
    </dgm:pt>
    <dgm:pt modelId="{99B0596F-A8FC-4686-9E38-2BB63B101F03}" type="pres">
      <dgm:prSet presAssocID="{FA72FAA5-FAF0-4F58-9067-08741382D6FA}" presName="aSpace" presStyleCnt="0"/>
      <dgm:spPr/>
    </dgm:pt>
  </dgm:ptLst>
  <dgm:cxnLst>
    <dgm:cxn modelId="{CFCF1AE1-45CE-4BDC-9519-1FE078C4749C}" srcId="{C435914C-277B-4FB5-9A2C-FF15BA98E8A2}" destId="{FA72FAA5-FAF0-4F58-9067-08741382D6FA}" srcOrd="3" destOrd="0" parTransId="{F295C8F9-2D6A-4FB4-B134-F27CD4B6049D}" sibTransId="{738CCAFB-E604-4253-BC35-FA9B6CF877C5}"/>
    <dgm:cxn modelId="{9F46FFE3-ACFF-49E6-8B69-50C90E0EF4D6}" srcId="{C435914C-277B-4FB5-9A2C-FF15BA98E8A2}" destId="{D7070400-35F1-4BAB-8682-9D4804068CB8}" srcOrd="1" destOrd="0" parTransId="{6CDB99B2-A243-4BF1-9837-08F7E90F1D33}" sibTransId="{A1ADE7E7-8470-4862-B81C-7AEA0429F47A}"/>
    <dgm:cxn modelId="{785807E6-8280-4DAB-957F-FE58E09916E7}" srcId="{C435914C-277B-4FB5-9A2C-FF15BA98E8A2}" destId="{F5A3848A-D8C0-41B7-87D9-32F2960D00ED}" srcOrd="0" destOrd="0" parTransId="{37DED0BA-CAC1-44BD-B8E1-357DE6011711}" sibTransId="{4C689EB0-712A-4F46-BB39-4DDFB96FBCCA}"/>
    <dgm:cxn modelId="{136A26F2-93A1-406B-9C22-F078CDD1AF1F}" srcId="{C435914C-277B-4FB5-9A2C-FF15BA98E8A2}" destId="{69D92A77-EB2D-4693-8C37-B90C83A041DA}" srcOrd="2" destOrd="0" parTransId="{0D8553CB-6545-4C93-84CB-02FCA076BCEB}" sibTransId="{AFB902CA-1A1E-41EA-969B-85AF57005186}"/>
    <dgm:cxn modelId="{90755D4E-FCB7-4B58-AF36-EBDE4135B7F6}" type="presOf" srcId="{C435914C-277B-4FB5-9A2C-FF15BA98E8A2}" destId="{172DC930-D622-4B01-8641-3408C68E92F8}" srcOrd="0" destOrd="0" presId="urn:microsoft.com/office/officeart/2005/8/layout/pyramid2"/>
    <dgm:cxn modelId="{2266FBE3-5824-4C2B-A08C-65FA94AF4657}" type="presOf" srcId="{FA72FAA5-FAF0-4F58-9067-08741382D6FA}" destId="{4498CC49-F758-40CE-9D86-B53C32826934}" srcOrd="0" destOrd="0" presId="urn:microsoft.com/office/officeart/2005/8/layout/pyramid2"/>
    <dgm:cxn modelId="{FE86178E-F679-446C-9497-4D287B7A8C45}" type="presOf" srcId="{F5A3848A-D8C0-41B7-87D9-32F2960D00ED}" destId="{D0A641DD-402B-4DB1-94DB-563A2F9E74B9}" srcOrd="0" destOrd="0" presId="urn:microsoft.com/office/officeart/2005/8/layout/pyramid2"/>
    <dgm:cxn modelId="{67B7D079-D891-4267-8852-B404A60EAE39}" type="presOf" srcId="{D7070400-35F1-4BAB-8682-9D4804068CB8}" destId="{29CD5C1F-724B-4E7F-8BF3-87B0DD6ED3DE}" srcOrd="0" destOrd="0" presId="urn:microsoft.com/office/officeart/2005/8/layout/pyramid2"/>
    <dgm:cxn modelId="{187FC57B-EE4E-438D-A83D-50DDFAA85DAF}" type="presOf" srcId="{69D92A77-EB2D-4693-8C37-B90C83A041DA}" destId="{87F2A967-1996-43F3-81D4-908D6B810884}" srcOrd="0" destOrd="0" presId="urn:microsoft.com/office/officeart/2005/8/layout/pyramid2"/>
    <dgm:cxn modelId="{DE302D11-B087-4DEF-8A64-FA8534003693}" type="presParOf" srcId="{172DC930-D622-4B01-8641-3408C68E92F8}" destId="{31F8667A-0837-41CB-B9DF-86D0B76C18DC}" srcOrd="0" destOrd="0" presId="urn:microsoft.com/office/officeart/2005/8/layout/pyramid2"/>
    <dgm:cxn modelId="{933CD5F5-B6B7-48FA-A886-8B4C0F26A6FE}" type="presParOf" srcId="{172DC930-D622-4B01-8641-3408C68E92F8}" destId="{DC6EBB99-2998-46BA-A30C-1D309A172C0F}" srcOrd="1" destOrd="0" presId="urn:microsoft.com/office/officeart/2005/8/layout/pyramid2"/>
    <dgm:cxn modelId="{6906E312-6C9D-4C35-856A-61FE1C2A1B9F}" type="presParOf" srcId="{DC6EBB99-2998-46BA-A30C-1D309A172C0F}" destId="{D0A641DD-402B-4DB1-94DB-563A2F9E74B9}" srcOrd="0" destOrd="0" presId="urn:microsoft.com/office/officeart/2005/8/layout/pyramid2"/>
    <dgm:cxn modelId="{7FA1E27A-D6B1-43D0-93DD-8DDAF24A4358}" type="presParOf" srcId="{DC6EBB99-2998-46BA-A30C-1D309A172C0F}" destId="{D8D2A73F-C660-487E-A660-9C8EDE1EB4FF}" srcOrd="1" destOrd="0" presId="urn:microsoft.com/office/officeart/2005/8/layout/pyramid2"/>
    <dgm:cxn modelId="{BB767618-AF8A-4588-BC43-8F014C10EAC3}" type="presParOf" srcId="{DC6EBB99-2998-46BA-A30C-1D309A172C0F}" destId="{29CD5C1F-724B-4E7F-8BF3-87B0DD6ED3DE}" srcOrd="2" destOrd="0" presId="urn:microsoft.com/office/officeart/2005/8/layout/pyramid2"/>
    <dgm:cxn modelId="{A837FBB0-7820-4FF9-B6CC-34A66669EE78}" type="presParOf" srcId="{DC6EBB99-2998-46BA-A30C-1D309A172C0F}" destId="{068A0476-6CE4-452D-B5D5-76CAAF4FCDF3}" srcOrd="3" destOrd="0" presId="urn:microsoft.com/office/officeart/2005/8/layout/pyramid2"/>
    <dgm:cxn modelId="{EC545C5D-12B5-4BE5-8348-1CEB075A3123}" type="presParOf" srcId="{DC6EBB99-2998-46BA-A30C-1D309A172C0F}" destId="{87F2A967-1996-43F3-81D4-908D6B810884}" srcOrd="4" destOrd="0" presId="urn:microsoft.com/office/officeart/2005/8/layout/pyramid2"/>
    <dgm:cxn modelId="{FA30752F-67A0-4BF2-B857-2FC3608D4ADF}" type="presParOf" srcId="{DC6EBB99-2998-46BA-A30C-1D309A172C0F}" destId="{7FD2D3E7-2989-43EE-A691-2E7EBC2954D3}" srcOrd="5" destOrd="0" presId="urn:microsoft.com/office/officeart/2005/8/layout/pyramid2"/>
    <dgm:cxn modelId="{122FEA73-7C34-4F41-9998-B5BC9D4B5254}" type="presParOf" srcId="{DC6EBB99-2998-46BA-A30C-1D309A172C0F}" destId="{4498CC49-F758-40CE-9D86-B53C32826934}" srcOrd="6" destOrd="0" presId="urn:microsoft.com/office/officeart/2005/8/layout/pyramid2"/>
    <dgm:cxn modelId="{600436EF-746F-4286-A394-75C3335AEEF5}" type="presParOf" srcId="{DC6EBB99-2998-46BA-A30C-1D309A172C0F}" destId="{99B0596F-A8FC-4686-9E38-2BB63B101F03}" srcOrd="7" destOrd="0" presId="urn:microsoft.com/office/officeart/2005/8/layout/pyramid2"/>
  </dgm:cxnLst>
  <dgm:bg/>
  <dgm:whole/>
</dgm:dataModel>
</file>

<file path=ppt/diagrams/data8.xml><?xml version="1.0" encoding="utf-8"?>
<dgm:dataModel xmlns:dgm="http://schemas.openxmlformats.org/drawingml/2006/diagram" xmlns:a="http://schemas.openxmlformats.org/drawingml/2006/main">
  <dgm:ptLst>
    <dgm:pt modelId="{3786FF85-6B36-4DA9-88BB-75E0041C729B}" type="doc">
      <dgm:prSet loTypeId="urn:microsoft.com/office/officeart/2005/8/layout/hierarchy1" loCatId="hierarchy" qsTypeId="urn:microsoft.com/office/officeart/2005/8/quickstyle/3d1" qsCatId="3D" csTypeId="urn:microsoft.com/office/officeart/2005/8/colors/colorful5" csCatId="colorful" phldr="1"/>
      <dgm:spPr/>
      <dgm:t>
        <a:bodyPr/>
        <a:lstStyle/>
        <a:p>
          <a:endParaRPr lang="es-ES"/>
        </a:p>
      </dgm:t>
    </dgm:pt>
    <dgm:pt modelId="{DAB06900-CEE0-4104-93E5-9B20E9422E1E}">
      <dgm:prSet phldrT="[Texto]"/>
      <dgm:spPr/>
      <dgm:t>
        <a:bodyPr/>
        <a:lstStyle/>
        <a:p>
          <a:r>
            <a:rPr lang="es-EC" b="1" dirty="0" smtClean="0">
              <a:latin typeface="Arial" pitchFamily="34" charset="0"/>
              <a:cs typeface="Arial" pitchFamily="34" charset="0"/>
            </a:rPr>
            <a:t>Plan Nacional Integral</a:t>
          </a:r>
          <a:br>
            <a:rPr lang="es-EC" b="1" dirty="0" smtClean="0">
              <a:latin typeface="Arial" pitchFamily="34" charset="0"/>
              <a:cs typeface="Arial" pitchFamily="34" charset="0"/>
            </a:rPr>
          </a:br>
          <a:r>
            <a:rPr lang="es-EC" b="1" dirty="0" smtClean="0">
              <a:latin typeface="Arial" pitchFamily="34" charset="0"/>
              <a:cs typeface="Arial" pitchFamily="34" charset="0"/>
            </a:rPr>
            <a:t>2014 - 2017</a:t>
          </a:r>
          <a:endParaRPr lang="es-ES" b="1" dirty="0">
            <a:latin typeface="Arial" pitchFamily="34" charset="0"/>
            <a:cs typeface="Arial" pitchFamily="34" charset="0"/>
          </a:endParaRPr>
        </a:p>
      </dgm:t>
    </dgm:pt>
    <dgm:pt modelId="{23AF8A15-BE4F-43C4-925A-9AC061BA3F2F}" type="parTrans" cxnId="{DA029709-D975-43C8-948B-4C074175E955}">
      <dgm:prSet/>
      <dgm:spPr/>
      <dgm:t>
        <a:bodyPr/>
        <a:lstStyle/>
        <a:p>
          <a:endParaRPr lang="es-ES"/>
        </a:p>
      </dgm:t>
    </dgm:pt>
    <dgm:pt modelId="{392D756C-9B04-4EB5-8249-FCD7E654C587}" type="sibTrans" cxnId="{DA029709-D975-43C8-948B-4C074175E955}">
      <dgm:prSet/>
      <dgm:spPr/>
      <dgm:t>
        <a:bodyPr/>
        <a:lstStyle/>
        <a:p>
          <a:endParaRPr lang="es-ES"/>
        </a:p>
      </dgm:t>
    </dgm:pt>
    <dgm:pt modelId="{8DB6E934-61F4-4968-A283-32C019EB070B}">
      <dgm:prSet phldrT="[Texto]"/>
      <dgm:spPr/>
      <dgm:t>
        <a:bodyPr/>
        <a:lstStyle/>
        <a:p>
          <a:r>
            <a:rPr lang="es-EC" b="1" dirty="0" smtClean="0">
              <a:latin typeface="Arial" pitchFamily="34" charset="0"/>
              <a:cs typeface="Arial" pitchFamily="34" charset="0"/>
            </a:rPr>
            <a:t>MIDENA</a:t>
          </a:r>
          <a:endParaRPr lang="es-ES" b="1" dirty="0">
            <a:latin typeface="Arial" pitchFamily="34" charset="0"/>
            <a:cs typeface="Arial" pitchFamily="34" charset="0"/>
          </a:endParaRPr>
        </a:p>
      </dgm:t>
    </dgm:pt>
    <dgm:pt modelId="{1194DBBF-0262-44D3-94ED-FC62AA001301}" type="parTrans" cxnId="{558048A0-1F2E-4DCA-B85D-3ADAE22CB078}">
      <dgm:prSet/>
      <dgm:spPr/>
      <dgm:t>
        <a:bodyPr/>
        <a:lstStyle/>
        <a:p>
          <a:endParaRPr lang="es-ES"/>
        </a:p>
      </dgm:t>
    </dgm:pt>
    <dgm:pt modelId="{7514CFBF-FFB2-4BB6-8CCF-990BC45AE590}" type="sibTrans" cxnId="{558048A0-1F2E-4DCA-B85D-3ADAE22CB078}">
      <dgm:prSet/>
      <dgm:spPr/>
      <dgm:t>
        <a:bodyPr/>
        <a:lstStyle/>
        <a:p>
          <a:endParaRPr lang="es-ES"/>
        </a:p>
      </dgm:t>
    </dgm:pt>
    <dgm:pt modelId="{6343C68F-C0CE-4682-AA8F-6BC266A173E0}">
      <dgm:prSet phldrT="[Texto]"/>
      <dgm:spPr/>
      <dgm:t>
        <a:bodyPr/>
        <a:lstStyle/>
        <a:p>
          <a:r>
            <a:rPr lang="es-EC" b="1" dirty="0" smtClean="0">
              <a:latin typeface="Arial" pitchFamily="34" charset="0"/>
              <a:cs typeface="Arial" pitchFamily="34" charset="0"/>
            </a:rPr>
            <a:t>SGR</a:t>
          </a:r>
          <a:endParaRPr lang="es-ES" b="1" dirty="0">
            <a:latin typeface="Arial" pitchFamily="34" charset="0"/>
            <a:cs typeface="Arial" pitchFamily="34" charset="0"/>
          </a:endParaRPr>
        </a:p>
      </dgm:t>
    </dgm:pt>
    <dgm:pt modelId="{484D2D2F-6276-4FC9-92F1-84440C79C827}" type="parTrans" cxnId="{D3D39E6B-4EB2-4577-B731-2E0759F898B2}">
      <dgm:prSet/>
      <dgm:spPr/>
      <dgm:t>
        <a:bodyPr/>
        <a:lstStyle/>
        <a:p>
          <a:endParaRPr lang="es-ES"/>
        </a:p>
      </dgm:t>
    </dgm:pt>
    <dgm:pt modelId="{C8972767-48C9-41D8-A373-5BCD9C7761C8}" type="sibTrans" cxnId="{D3D39E6B-4EB2-4577-B731-2E0759F898B2}">
      <dgm:prSet/>
      <dgm:spPr/>
      <dgm:t>
        <a:bodyPr/>
        <a:lstStyle/>
        <a:p>
          <a:endParaRPr lang="es-ES"/>
        </a:p>
      </dgm:t>
    </dgm:pt>
    <dgm:pt modelId="{9E06B02E-8DC0-429F-AF8A-5F0A777B87BA}">
      <dgm:prSet phldrT="[Texto]"/>
      <dgm:spPr/>
      <dgm:t>
        <a:bodyPr/>
        <a:lstStyle/>
        <a:p>
          <a:r>
            <a:rPr lang="es-EC" b="1" dirty="0" smtClean="0">
              <a:latin typeface="Arial" pitchFamily="34" charset="0"/>
              <a:cs typeface="Arial" pitchFamily="34" charset="0"/>
            </a:rPr>
            <a:t>F.F.A.A.</a:t>
          </a:r>
          <a:br>
            <a:rPr lang="es-EC" b="1" dirty="0" smtClean="0">
              <a:latin typeface="Arial" pitchFamily="34" charset="0"/>
              <a:cs typeface="Arial" pitchFamily="34" charset="0"/>
            </a:rPr>
          </a:br>
          <a:r>
            <a:rPr lang="es-EC" b="1" dirty="0" smtClean="0">
              <a:latin typeface="Arial" pitchFamily="34" charset="0"/>
              <a:cs typeface="Arial" pitchFamily="34" charset="0"/>
            </a:rPr>
            <a:t>(INOCAR)</a:t>
          </a:r>
          <a:endParaRPr lang="es-ES" b="1" dirty="0">
            <a:latin typeface="Arial" pitchFamily="34" charset="0"/>
            <a:cs typeface="Arial" pitchFamily="34" charset="0"/>
          </a:endParaRPr>
        </a:p>
      </dgm:t>
    </dgm:pt>
    <dgm:pt modelId="{5CF07E7B-7AD8-4DAB-8DAA-492005116075}" type="parTrans" cxnId="{D7B16CE1-9C07-4CC8-8015-F26DAB07563A}">
      <dgm:prSet/>
      <dgm:spPr/>
      <dgm:t>
        <a:bodyPr/>
        <a:lstStyle/>
        <a:p>
          <a:endParaRPr lang="es-ES"/>
        </a:p>
      </dgm:t>
    </dgm:pt>
    <dgm:pt modelId="{25711E4E-1D67-4723-82B1-2AF0C972FE31}" type="sibTrans" cxnId="{D7B16CE1-9C07-4CC8-8015-F26DAB07563A}">
      <dgm:prSet/>
      <dgm:spPr/>
      <dgm:t>
        <a:bodyPr/>
        <a:lstStyle/>
        <a:p>
          <a:endParaRPr lang="es-ES"/>
        </a:p>
      </dgm:t>
    </dgm:pt>
    <dgm:pt modelId="{755FF34C-1C19-43E4-BA90-A8D7A243D98C}" type="pres">
      <dgm:prSet presAssocID="{3786FF85-6B36-4DA9-88BB-75E0041C729B}" presName="hierChild1" presStyleCnt="0">
        <dgm:presLayoutVars>
          <dgm:chPref val="1"/>
          <dgm:dir/>
          <dgm:animOne val="branch"/>
          <dgm:animLvl val="lvl"/>
          <dgm:resizeHandles/>
        </dgm:presLayoutVars>
      </dgm:prSet>
      <dgm:spPr/>
      <dgm:t>
        <a:bodyPr/>
        <a:lstStyle/>
        <a:p>
          <a:endParaRPr lang="es-ES"/>
        </a:p>
      </dgm:t>
    </dgm:pt>
    <dgm:pt modelId="{66527A26-0C7C-4797-BE26-D953577E4CFC}" type="pres">
      <dgm:prSet presAssocID="{DAB06900-CEE0-4104-93E5-9B20E9422E1E}" presName="hierRoot1" presStyleCnt="0"/>
      <dgm:spPr/>
    </dgm:pt>
    <dgm:pt modelId="{77DEE010-974F-4522-B7DC-FCAF0E40C09F}" type="pres">
      <dgm:prSet presAssocID="{DAB06900-CEE0-4104-93E5-9B20E9422E1E}" presName="composite" presStyleCnt="0"/>
      <dgm:spPr/>
    </dgm:pt>
    <dgm:pt modelId="{F49382D2-BAFF-4CC2-AE24-628239846F19}" type="pres">
      <dgm:prSet presAssocID="{DAB06900-CEE0-4104-93E5-9B20E9422E1E}" presName="background" presStyleLbl="node0" presStyleIdx="0" presStyleCnt="1"/>
      <dgm:spPr/>
    </dgm:pt>
    <dgm:pt modelId="{0B30ACFD-5220-4B30-862C-26B1092A93C7}" type="pres">
      <dgm:prSet presAssocID="{DAB06900-CEE0-4104-93E5-9B20E9422E1E}" presName="text" presStyleLbl="fgAcc0" presStyleIdx="0" presStyleCnt="1" custScaleX="211633" custScaleY="52514">
        <dgm:presLayoutVars>
          <dgm:chPref val="3"/>
        </dgm:presLayoutVars>
      </dgm:prSet>
      <dgm:spPr/>
      <dgm:t>
        <a:bodyPr/>
        <a:lstStyle/>
        <a:p>
          <a:endParaRPr lang="es-ES"/>
        </a:p>
      </dgm:t>
    </dgm:pt>
    <dgm:pt modelId="{98F2B8B5-589A-4D5D-A56F-9B077443D56C}" type="pres">
      <dgm:prSet presAssocID="{DAB06900-CEE0-4104-93E5-9B20E9422E1E}" presName="hierChild2" presStyleCnt="0"/>
      <dgm:spPr/>
    </dgm:pt>
    <dgm:pt modelId="{F2B89ED9-D63D-4D1C-85C9-447D18A4575A}" type="pres">
      <dgm:prSet presAssocID="{1194DBBF-0262-44D3-94ED-FC62AA001301}" presName="Name10" presStyleLbl="parChTrans1D2" presStyleIdx="0" presStyleCnt="1"/>
      <dgm:spPr/>
      <dgm:t>
        <a:bodyPr/>
        <a:lstStyle/>
        <a:p>
          <a:endParaRPr lang="es-ES"/>
        </a:p>
      </dgm:t>
    </dgm:pt>
    <dgm:pt modelId="{EA75DCE2-FF2E-410D-9592-2B3369AD8E00}" type="pres">
      <dgm:prSet presAssocID="{8DB6E934-61F4-4968-A283-32C019EB070B}" presName="hierRoot2" presStyleCnt="0"/>
      <dgm:spPr/>
    </dgm:pt>
    <dgm:pt modelId="{132678D6-4B9F-466A-A78C-859F7427A21C}" type="pres">
      <dgm:prSet presAssocID="{8DB6E934-61F4-4968-A283-32C019EB070B}" presName="composite2" presStyleCnt="0"/>
      <dgm:spPr/>
    </dgm:pt>
    <dgm:pt modelId="{70074723-919F-4D52-BCFA-E3A1CF390594}" type="pres">
      <dgm:prSet presAssocID="{8DB6E934-61F4-4968-A283-32C019EB070B}" presName="background2" presStyleLbl="node2" presStyleIdx="0" presStyleCnt="1"/>
      <dgm:spPr/>
    </dgm:pt>
    <dgm:pt modelId="{F3F3A1D2-020D-412D-9E4A-FFF51992B6D0}" type="pres">
      <dgm:prSet presAssocID="{8DB6E934-61F4-4968-A283-32C019EB070B}" presName="text2" presStyleLbl="fgAcc2" presStyleIdx="0" presStyleCnt="1" custScaleY="36298">
        <dgm:presLayoutVars>
          <dgm:chPref val="3"/>
        </dgm:presLayoutVars>
      </dgm:prSet>
      <dgm:spPr/>
      <dgm:t>
        <a:bodyPr/>
        <a:lstStyle/>
        <a:p>
          <a:endParaRPr lang="es-ES"/>
        </a:p>
      </dgm:t>
    </dgm:pt>
    <dgm:pt modelId="{CC04E8EE-4811-4764-9CFE-BF6A80DA8DA1}" type="pres">
      <dgm:prSet presAssocID="{8DB6E934-61F4-4968-A283-32C019EB070B}" presName="hierChild3" presStyleCnt="0"/>
      <dgm:spPr/>
    </dgm:pt>
    <dgm:pt modelId="{CD9D11B0-FFB7-4834-AA37-E063B2860111}" type="pres">
      <dgm:prSet presAssocID="{484D2D2F-6276-4FC9-92F1-84440C79C827}" presName="Name17" presStyleLbl="parChTrans1D3" presStyleIdx="0" presStyleCnt="2"/>
      <dgm:spPr/>
      <dgm:t>
        <a:bodyPr/>
        <a:lstStyle/>
        <a:p>
          <a:endParaRPr lang="es-ES"/>
        </a:p>
      </dgm:t>
    </dgm:pt>
    <dgm:pt modelId="{B7200860-E213-4BA7-AAAF-78356BDD2B70}" type="pres">
      <dgm:prSet presAssocID="{6343C68F-C0CE-4682-AA8F-6BC266A173E0}" presName="hierRoot3" presStyleCnt="0"/>
      <dgm:spPr/>
    </dgm:pt>
    <dgm:pt modelId="{AE089502-2680-4BDC-B234-B079C1402976}" type="pres">
      <dgm:prSet presAssocID="{6343C68F-C0CE-4682-AA8F-6BC266A173E0}" presName="composite3" presStyleCnt="0"/>
      <dgm:spPr/>
    </dgm:pt>
    <dgm:pt modelId="{782E7DCD-4304-44CB-8270-0F72E462C2A9}" type="pres">
      <dgm:prSet presAssocID="{6343C68F-C0CE-4682-AA8F-6BC266A173E0}" presName="background3" presStyleLbl="node3" presStyleIdx="0" presStyleCnt="2"/>
      <dgm:spPr/>
    </dgm:pt>
    <dgm:pt modelId="{D42371CF-F8C7-4975-82B2-88D46DEDA1EF}" type="pres">
      <dgm:prSet presAssocID="{6343C68F-C0CE-4682-AA8F-6BC266A173E0}" presName="text3" presStyleLbl="fgAcc3" presStyleIdx="0" presStyleCnt="2" custScaleY="38964">
        <dgm:presLayoutVars>
          <dgm:chPref val="3"/>
        </dgm:presLayoutVars>
      </dgm:prSet>
      <dgm:spPr/>
      <dgm:t>
        <a:bodyPr/>
        <a:lstStyle/>
        <a:p>
          <a:endParaRPr lang="es-ES"/>
        </a:p>
      </dgm:t>
    </dgm:pt>
    <dgm:pt modelId="{087F7E87-2A1A-4A7C-AA45-5E3F99DC25FE}" type="pres">
      <dgm:prSet presAssocID="{6343C68F-C0CE-4682-AA8F-6BC266A173E0}" presName="hierChild4" presStyleCnt="0"/>
      <dgm:spPr/>
    </dgm:pt>
    <dgm:pt modelId="{DF36FE54-8CAE-41B5-8E1C-91EDC102E130}" type="pres">
      <dgm:prSet presAssocID="{5CF07E7B-7AD8-4DAB-8DAA-492005116075}" presName="Name17" presStyleLbl="parChTrans1D3" presStyleIdx="1" presStyleCnt="2"/>
      <dgm:spPr/>
      <dgm:t>
        <a:bodyPr/>
        <a:lstStyle/>
        <a:p>
          <a:endParaRPr lang="es-ES"/>
        </a:p>
      </dgm:t>
    </dgm:pt>
    <dgm:pt modelId="{F35C07D4-9101-4D40-9263-9C7972716A7F}" type="pres">
      <dgm:prSet presAssocID="{9E06B02E-8DC0-429F-AF8A-5F0A777B87BA}" presName="hierRoot3" presStyleCnt="0"/>
      <dgm:spPr/>
    </dgm:pt>
    <dgm:pt modelId="{F3D7AF5C-EEA4-4061-A6B9-ABDB61DEFDC3}" type="pres">
      <dgm:prSet presAssocID="{9E06B02E-8DC0-429F-AF8A-5F0A777B87BA}" presName="composite3" presStyleCnt="0"/>
      <dgm:spPr/>
    </dgm:pt>
    <dgm:pt modelId="{C25FF6EE-43AF-4436-9A40-3BCEB32CAD81}" type="pres">
      <dgm:prSet presAssocID="{9E06B02E-8DC0-429F-AF8A-5F0A777B87BA}" presName="background3" presStyleLbl="node3" presStyleIdx="1" presStyleCnt="2"/>
      <dgm:spPr/>
    </dgm:pt>
    <dgm:pt modelId="{28C9FC34-EFFA-49B3-9460-BCE0C6F164CC}" type="pres">
      <dgm:prSet presAssocID="{9E06B02E-8DC0-429F-AF8A-5F0A777B87BA}" presName="text3" presStyleLbl="fgAcc3" presStyleIdx="1" presStyleCnt="2" custScaleY="38964">
        <dgm:presLayoutVars>
          <dgm:chPref val="3"/>
        </dgm:presLayoutVars>
      </dgm:prSet>
      <dgm:spPr/>
      <dgm:t>
        <a:bodyPr/>
        <a:lstStyle/>
        <a:p>
          <a:endParaRPr lang="es-ES"/>
        </a:p>
      </dgm:t>
    </dgm:pt>
    <dgm:pt modelId="{555AFB69-BBAA-4815-8D0F-76B173648567}" type="pres">
      <dgm:prSet presAssocID="{9E06B02E-8DC0-429F-AF8A-5F0A777B87BA}" presName="hierChild4" presStyleCnt="0"/>
      <dgm:spPr/>
    </dgm:pt>
  </dgm:ptLst>
  <dgm:cxnLst>
    <dgm:cxn modelId="{DA029709-D975-43C8-948B-4C074175E955}" srcId="{3786FF85-6B36-4DA9-88BB-75E0041C729B}" destId="{DAB06900-CEE0-4104-93E5-9B20E9422E1E}" srcOrd="0" destOrd="0" parTransId="{23AF8A15-BE4F-43C4-925A-9AC061BA3F2F}" sibTransId="{392D756C-9B04-4EB5-8249-FCD7E654C587}"/>
    <dgm:cxn modelId="{D3D39E6B-4EB2-4577-B731-2E0759F898B2}" srcId="{8DB6E934-61F4-4968-A283-32C019EB070B}" destId="{6343C68F-C0CE-4682-AA8F-6BC266A173E0}" srcOrd="0" destOrd="0" parTransId="{484D2D2F-6276-4FC9-92F1-84440C79C827}" sibTransId="{C8972767-48C9-41D8-A373-5BCD9C7761C8}"/>
    <dgm:cxn modelId="{EBFC147E-B69E-4A3A-9A1C-4A5E5931C92F}" type="presOf" srcId="{DAB06900-CEE0-4104-93E5-9B20E9422E1E}" destId="{0B30ACFD-5220-4B30-862C-26B1092A93C7}" srcOrd="0" destOrd="0" presId="urn:microsoft.com/office/officeart/2005/8/layout/hierarchy1"/>
    <dgm:cxn modelId="{A93E1033-EB2D-4648-980C-6635FE67212F}" type="presOf" srcId="{1194DBBF-0262-44D3-94ED-FC62AA001301}" destId="{F2B89ED9-D63D-4D1C-85C9-447D18A4575A}" srcOrd="0" destOrd="0" presId="urn:microsoft.com/office/officeart/2005/8/layout/hierarchy1"/>
    <dgm:cxn modelId="{D7B16CE1-9C07-4CC8-8015-F26DAB07563A}" srcId="{8DB6E934-61F4-4968-A283-32C019EB070B}" destId="{9E06B02E-8DC0-429F-AF8A-5F0A777B87BA}" srcOrd="1" destOrd="0" parTransId="{5CF07E7B-7AD8-4DAB-8DAA-492005116075}" sibTransId="{25711E4E-1D67-4723-82B1-2AF0C972FE31}"/>
    <dgm:cxn modelId="{6D361F95-3C72-49D4-859C-B88DCC675FE3}" type="presOf" srcId="{9E06B02E-8DC0-429F-AF8A-5F0A777B87BA}" destId="{28C9FC34-EFFA-49B3-9460-BCE0C6F164CC}" srcOrd="0" destOrd="0" presId="urn:microsoft.com/office/officeart/2005/8/layout/hierarchy1"/>
    <dgm:cxn modelId="{B132B961-6D79-4D42-B4CE-F5FC7FC54A03}" type="presOf" srcId="{3786FF85-6B36-4DA9-88BB-75E0041C729B}" destId="{755FF34C-1C19-43E4-BA90-A8D7A243D98C}" srcOrd="0" destOrd="0" presId="urn:microsoft.com/office/officeart/2005/8/layout/hierarchy1"/>
    <dgm:cxn modelId="{B7FCB1B4-80EF-4251-969D-EA3671E20D21}" type="presOf" srcId="{6343C68F-C0CE-4682-AA8F-6BC266A173E0}" destId="{D42371CF-F8C7-4975-82B2-88D46DEDA1EF}" srcOrd="0" destOrd="0" presId="urn:microsoft.com/office/officeart/2005/8/layout/hierarchy1"/>
    <dgm:cxn modelId="{D15B1670-49DD-4391-B9B6-882AE7677854}" type="presOf" srcId="{484D2D2F-6276-4FC9-92F1-84440C79C827}" destId="{CD9D11B0-FFB7-4834-AA37-E063B2860111}" srcOrd="0" destOrd="0" presId="urn:microsoft.com/office/officeart/2005/8/layout/hierarchy1"/>
    <dgm:cxn modelId="{0F6E8746-C9DE-46B5-B31D-A5FC78B34562}" type="presOf" srcId="{8DB6E934-61F4-4968-A283-32C019EB070B}" destId="{F3F3A1D2-020D-412D-9E4A-FFF51992B6D0}" srcOrd="0" destOrd="0" presId="urn:microsoft.com/office/officeart/2005/8/layout/hierarchy1"/>
    <dgm:cxn modelId="{558048A0-1F2E-4DCA-B85D-3ADAE22CB078}" srcId="{DAB06900-CEE0-4104-93E5-9B20E9422E1E}" destId="{8DB6E934-61F4-4968-A283-32C019EB070B}" srcOrd="0" destOrd="0" parTransId="{1194DBBF-0262-44D3-94ED-FC62AA001301}" sibTransId="{7514CFBF-FFB2-4BB6-8CCF-990BC45AE590}"/>
    <dgm:cxn modelId="{71C5171C-A317-4841-9898-8803B71EE0E6}" type="presOf" srcId="{5CF07E7B-7AD8-4DAB-8DAA-492005116075}" destId="{DF36FE54-8CAE-41B5-8E1C-91EDC102E130}" srcOrd="0" destOrd="0" presId="urn:microsoft.com/office/officeart/2005/8/layout/hierarchy1"/>
    <dgm:cxn modelId="{BC937AEB-D7D1-4106-B73C-9E2B8142E8CC}" type="presParOf" srcId="{755FF34C-1C19-43E4-BA90-A8D7A243D98C}" destId="{66527A26-0C7C-4797-BE26-D953577E4CFC}" srcOrd="0" destOrd="0" presId="urn:microsoft.com/office/officeart/2005/8/layout/hierarchy1"/>
    <dgm:cxn modelId="{D954F834-73CF-43BC-9920-75BBB21DAC6C}" type="presParOf" srcId="{66527A26-0C7C-4797-BE26-D953577E4CFC}" destId="{77DEE010-974F-4522-B7DC-FCAF0E40C09F}" srcOrd="0" destOrd="0" presId="urn:microsoft.com/office/officeart/2005/8/layout/hierarchy1"/>
    <dgm:cxn modelId="{D8422568-84B3-456E-AC64-49AE66C1331B}" type="presParOf" srcId="{77DEE010-974F-4522-B7DC-FCAF0E40C09F}" destId="{F49382D2-BAFF-4CC2-AE24-628239846F19}" srcOrd="0" destOrd="0" presId="urn:microsoft.com/office/officeart/2005/8/layout/hierarchy1"/>
    <dgm:cxn modelId="{1547A51D-F576-40E3-ABFA-C6DA5BE707B9}" type="presParOf" srcId="{77DEE010-974F-4522-B7DC-FCAF0E40C09F}" destId="{0B30ACFD-5220-4B30-862C-26B1092A93C7}" srcOrd="1" destOrd="0" presId="urn:microsoft.com/office/officeart/2005/8/layout/hierarchy1"/>
    <dgm:cxn modelId="{2117858B-B17B-41BD-B11C-C7F753A8FDD5}" type="presParOf" srcId="{66527A26-0C7C-4797-BE26-D953577E4CFC}" destId="{98F2B8B5-589A-4D5D-A56F-9B077443D56C}" srcOrd="1" destOrd="0" presId="urn:microsoft.com/office/officeart/2005/8/layout/hierarchy1"/>
    <dgm:cxn modelId="{91090912-1CF8-4DDD-BAFB-F71A75529D78}" type="presParOf" srcId="{98F2B8B5-589A-4D5D-A56F-9B077443D56C}" destId="{F2B89ED9-D63D-4D1C-85C9-447D18A4575A}" srcOrd="0" destOrd="0" presId="urn:microsoft.com/office/officeart/2005/8/layout/hierarchy1"/>
    <dgm:cxn modelId="{5513633E-6E68-47D7-8446-2820796A50BC}" type="presParOf" srcId="{98F2B8B5-589A-4D5D-A56F-9B077443D56C}" destId="{EA75DCE2-FF2E-410D-9592-2B3369AD8E00}" srcOrd="1" destOrd="0" presId="urn:microsoft.com/office/officeart/2005/8/layout/hierarchy1"/>
    <dgm:cxn modelId="{B781668A-73D6-41CA-95F0-7EC7DD5A879C}" type="presParOf" srcId="{EA75DCE2-FF2E-410D-9592-2B3369AD8E00}" destId="{132678D6-4B9F-466A-A78C-859F7427A21C}" srcOrd="0" destOrd="0" presId="urn:microsoft.com/office/officeart/2005/8/layout/hierarchy1"/>
    <dgm:cxn modelId="{6E22B220-A1FB-49A1-B77A-943990F546D3}" type="presParOf" srcId="{132678D6-4B9F-466A-A78C-859F7427A21C}" destId="{70074723-919F-4D52-BCFA-E3A1CF390594}" srcOrd="0" destOrd="0" presId="urn:microsoft.com/office/officeart/2005/8/layout/hierarchy1"/>
    <dgm:cxn modelId="{48C0467B-5DAC-44E0-B124-7C537AAD559D}" type="presParOf" srcId="{132678D6-4B9F-466A-A78C-859F7427A21C}" destId="{F3F3A1D2-020D-412D-9E4A-FFF51992B6D0}" srcOrd="1" destOrd="0" presId="urn:microsoft.com/office/officeart/2005/8/layout/hierarchy1"/>
    <dgm:cxn modelId="{E0518202-65E4-4F85-B0F1-2FF05C3DA962}" type="presParOf" srcId="{EA75DCE2-FF2E-410D-9592-2B3369AD8E00}" destId="{CC04E8EE-4811-4764-9CFE-BF6A80DA8DA1}" srcOrd="1" destOrd="0" presId="urn:microsoft.com/office/officeart/2005/8/layout/hierarchy1"/>
    <dgm:cxn modelId="{19397C59-EA96-4C44-B7F6-F4495732DB0E}" type="presParOf" srcId="{CC04E8EE-4811-4764-9CFE-BF6A80DA8DA1}" destId="{CD9D11B0-FFB7-4834-AA37-E063B2860111}" srcOrd="0" destOrd="0" presId="urn:microsoft.com/office/officeart/2005/8/layout/hierarchy1"/>
    <dgm:cxn modelId="{DC88982A-1782-49FF-90C2-B372C869F867}" type="presParOf" srcId="{CC04E8EE-4811-4764-9CFE-BF6A80DA8DA1}" destId="{B7200860-E213-4BA7-AAAF-78356BDD2B70}" srcOrd="1" destOrd="0" presId="urn:microsoft.com/office/officeart/2005/8/layout/hierarchy1"/>
    <dgm:cxn modelId="{F62A00D5-5B51-4B38-B640-92B6323F9912}" type="presParOf" srcId="{B7200860-E213-4BA7-AAAF-78356BDD2B70}" destId="{AE089502-2680-4BDC-B234-B079C1402976}" srcOrd="0" destOrd="0" presId="urn:microsoft.com/office/officeart/2005/8/layout/hierarchy1"/>
    <dgm:cxn modelId="{D6871058-D7AE-4966-8865-C3C820E644DC}" type="presParOf" srcId="{AE089502-2680-4BDC-B234-B079C1402976}" destId="{782E7DCD-4304-44CB-8270-0F72E462C2A9}" srcOrd="0" destOrd="0" presId="urn:microsoft.com/office/officeart/2005/8/layout/hierarchy1"/>
    <dgm:cxn modelId="{F3A43733-A6E9-4ECA-B8CE-0B4FB21BCAA4}" type="presParOf" srcId="{AE089502-2680-4BDC-B234-B079C1402976}" destId="{D42371CF-F8C7-4975-82B2-88D46DEDA1EF}" srcOrd="1" destOrd="0" presId="urn:microsoft.com/office/officeart/2005/8/layout/hierarchy1"/>
    <dgm:cxn modelId="{D6464D72-271F-48D3-9F6F-4E7066E8521F}" type="presParOf" srcId="{B7200860-E213-4BA7-AAAF-78356BDD2B70}" destId="{087F7E87-2A1A-4A7C-AA45-5E3F99DC25FE}" srcOrd="1" destOrd="0" presId="urn:microsoft.com/office/officeart/2005/8/layout/hierarchy1"/>
    <dgm:cxn modelId="{2C4B5B0D-E3AA-4C6E-9197-498016541EF7}" type="presParOf" srcId="{CC04E8EE-4811-4764-9CFE-BF6A80DA8DA1}" destId="{DF36FE54-8CAE-41B5-8E1C-91EDC102E130}" srcOrd="2" destOrd="0" presId="urn:microsoft.com/office/officeart/2005/8/layout/hierarchy1"/>
    <dgm:cxn modelId="{98ECDF08-FEA2-4FF8-9245-316BD3A1B914}" type="presParOf" srcId="{CC04E8EE-4811-4764-9CFE-BF6A80DA8DA1}" destId="{F35C07D4-9101-4D40-9263-9C7972716A7F}" srcOrd="3" destOrd="0" presId="urn:microsoft.com/office/officeart/2005/8/layout/hierarchy1"/>
    <dgm:cxn modelId="{A18DD6DE-33D1-4402-8B8D-043ED93A322B}" type="presParOf" srcId="{F35C07D4-9101-4D40-9263-9C7972716A7F}" destId="{F3D7AF5C-EEA4-4061-A6B9-ABDB61DEFDC3}" srcOrd="0" destOrd="0" presId="urn:microsoft.com/office/officeart/2005/8/layout/hierarchy1"/>
    <dgm:cxn modelId="{8B1087AD-D15B-4A9C-BB0C-8821A0B81489}" type="presParOf" srcId="{F3D7AF5C-EEA4-4061-A6B9-ABDB61DEFDC3}" destId="{C25FF6EE-43AF-4436-9A40-3BCEB32CAD81}" srcOrd="0" destOrd="0" presId="urn:microsoft.com/office/officeart/2005/8/layout/hierarchy1"/>
    <dgm:cxn modelId="{7584E91A-BE07-4389-8959-04D4B457588C}" type="presParOf" srcId="{F3D7AF5C-EEA4-4061-A6B9-ABDB61DEFDC3}" destId="{28C9FC34-EFFA-49B3-9460-BCE0C6F164CC}" srcOrd="1" destOrd="0" presId="urn:microsoft.com/office/officeart/2005/8/layout/hierarchy1"/>
    <dgm:cxn modelId="{C7807E0C-B4CC-425C-8C74-F13D02764E71}" type="presParOf" srcId="{F35C07D4-9101-4D40-9263-9C7972716A7F}" destId="{555AFB69-BBAA-4815-8D0F-76B173648567}" srcOrd="1" destOrd="0" presId="urn:microsoft.com/office/officeart/2005/8/layout/hierarchy1"/>
  </dgm:cxnLst>
  <dgm:bg/>
  <dgm:whole/>
</dgm:dataModel>
</file>

<file path=ppt/diagrams/data9.xml><?xml version="1.0" encoding="utf-8"?>
<dgm:dataModel xmlns:dgm="http://schemas.openxmlformats.org/drawingml/2006/diagram" xmlns:a="http://schemas.openxmlformats.org/drawingml/2006/main">
  <dgm:ptLst>
    <dgm:pt modelId="{4C8C431F-F249-4F17-ACF7-0F41D55532B6}" type="doc">
      <dgm:prSet loTypeId="urn:microsoft.com/office/officeart/2005/8/layout/chevron2" loCatId="process" qsTypeId="urn:microsoft.com/office/officeart/2005/8/quickstyle/3d1" qsCatId="3D" csTypeId="urn:microsoft.com/office/officeart/2005/8/colors/colorful1" csCatId="colorful" phldr="1"/>
      <dgm:spPr/>
      <dgm:t>
        <a:bodyPr/>
        <a:lstStyle/>
        <a:p>
          <a:endParaRPr lang="es-ES"/>
        </a:p>
      </dgm:t>
    </dgm:pt>
    <dgm:pt modelId="{97F2FA65-50E1-46FD-90F2-113EE829F487}">
      <dgm:prSet phldrT="[Texto]"/>
      <dgm:spPr/>
      <dgm:t>
        <a:bodyPr/>
        <a:lstStyle/>
        <a:p>
          <a:r>
            <a:rPr lang="es-EC" dirty="0" smtClean="0"/>
            <a:t>Eventos naturales</a:t>
          </a:r>
          <a:endParaRPr lang="es-ES" dirty="0"/>
        </a:p>
      </dgm:t>
    </dgm:pt>
    <dgm:pt modelId="{2C4EB181-9CAA-4948-8434-8977BFD4B04A}" type="parTrans" cxnId="{B6D4E472-33A5-49FE-A6DF-C915EB7E5AD0}">
      <dgm:prSet/>
      <dgm:spPr/>
      <dgm:t>
        <a:bodyPr/>
        <a:lstStyle/>
        <a:p>
          <a:endParaRPr lang="es-ES"/>
        </a:p>
      </dgm:t>
    </dgm:pt>
    <dgm:pt modelId="{77633F4E-1B9B-4A9E-9F16-3E12B7FFD747}" type="sibTrans" cxnId="{B6D4E472-33A5-49FE-A6DF-C915EB7E5AD0}">
      <dgm:prSet/>
      <dgm:spPr/>
      <dgm:t>
        <a:bodyPr/>
        <a:lstStyle/>
        <a:p>
          <a:endParaRPr lang="es-ES"/>
        </a:p>
      </dgm:t>
    </dgm:pt>
    <dgm:pt modelId="{F04FF9D9-8DB5-4DE8-96EF-BBA23DE6E54F}">
      <dgm:prSet phldrT="[Texto]"/>
      <dgm:spPr/>
      <dgm:t>
        <a:bodyPr/>
        <a:lstStyle/>
        <a:p>
          <a:r>
            <a:rPr lang="es-EC" dirty="0" smtClean="0"/>
            <a:t>Han ido en aumento en un 30%.</a:t>
          </a:r>
          <a:endParaRPr lang="es-ES" dirty="0"/>
        </a:p>
      </dgm:t>
    </dgm:pt>
    <dgm:pt modelId="{6636160C-7701-4529-842A-C8B2E682785F}" type="parTrans" cxnId="{569713FB-71DA-46B6-9031-8EF33159051F}">
      <dgm:prSet/>
      <dgm:spPr/>
      <dgm:t>
        <a:bodyPr/>
        <a:lstStyle/>
        <a:p>
          <a:endParaRPr lang="es-ES"/>
        </a:p>
      </dgm:t>
    </dgm:pt>
    <dgm:pt modelId="{3393413E-2DFF-414E-8395-4EB933C6C6D2}" type="sibTrans" cxnId="{569713FB-71DA-46B6-9031-8EF33159051F}">
      <dgm:prSet/>
      <dgm:spPr/>
      <dgm:t>
        <a:bodyPr/>
        <a:lstStyle/>
        <a:p>
          <a:endParaRPr lang="es-ES"/>
        </a:p>
      </dgm:t>
    </dgm:pt>
    <dgm:pt modelId="{EFBA94E2-0413-4444-BA00-E269146204C0}">
      <dgm:prSet phldrT="[Texto]"/>
      <dgm:spPr/>
      <dgm:t>
        <a:bodyPr/>
        <a:lstStyle/>
        <a:p>
          <a:r>
            <a:rPr lang="es-EC" dirty="0" smtClean="0"/>
            <a:t>Pérdidas económicas</a:t>
          </a:r>
          <a:endParaRPr lang="es-ES" dirty="0"/>
        </a:p>
      </dgm:t>
    </dgm:pt>
    <dgm:pt modelId="{AC65DF2F-DB79-498A-AA37-568927B60464}" type="parTrans" cxnId="{11576597-19FC-4D9C-9223-0B3CCC1152EA}">
      <dgm:prSet/>
      <dgm:spPr/>
      <dgm:t>
        <a:bodyPr/>
        <a:lstStyle/>
        <a:p>
          <a:endParaRPr lang="es-ES"/>
        </a:p>
      </dgm:t>
    </dgm:pt>
    <dgm:pt modelId="{9FBC4BAB-073A-4301-BD2C-3A639AC08367}" type="sibTrans" cxnId="{11576597-19FC-4D9C-9223-0B3CCC1152EA}">
      <dgm:prSet/>
      <dgm:spPr/>
      <dgm:t>
        <a:bodyPr/>
        <a:lstStyle/>
        <a:p>
          <a:endParaRPr lang="es-ES"/>
        </a:p>
      </dgm:t>
    </dgm:pt>
    <dgm:pt modelId="{D817983C-E5BA-43E4-AF87-93F0D9F58B09}">
      <dgm:prSet phldrT="[Texto]"/>
      <dgm:spPr/>
      <dgm:t>
        <a:bodyPr/>
        <a:lstStyle/>
        <a:p>
          <a:r>
            <a:rPr lang="es-EC" dirty="0" smtClean="0"/>
            <a:t>Se ha determinado que las pérdidas económicas han aumentado al doble.</a:t>
          </a:r>
          <a:endParaRPr lang="es-ES" dirty="0"/>
        </a:p>
      </dgm:t>
    </dgm:pt>
    <dgm:pt modelId="{9500372C-DAEF-4100-82AD-C111B4ED2442}" type="parTrans" cxnId="{89136841-81DC-47C9-B6EA-5E1890952389}">
      <dgm:prSet/>
      <dgm:spPr/>
      <dgm:t>
        <a:bodyPr/>
        <a:lstStyle/>
        <a:p>
          <a:endParaRPr lang="es-ES"/>
        </a:p>
      </dgm:t>
    </dgm:pt>
    <dgm:pt modelId="{E58AD55F-63BE-4F47-9373-0BA63999E560}" type="sibTrans" cxnId="{89136841-81DC-47C9-B6EA-5E1890952389}">
      <dgm:prSet/>
      <dgm:spPr/>
      <dgm:t>
        <a:bodyPr/>
        <a:lstStyle/>
        <a:p>
          <a:endParaRPr lang="es-ES"/>
        </a:p>
      </dgm:t>
    </dgm:pt>
    <dgm:pt modelId="{B6A9B263-DCE2-447E-A2DA-6D64F4833913}">
      <dgm:prSet phldrT="[Texto]"/>
      <dgm:spPr/>
      <dgm:t>
        <a:bodyPr/>
        <a:lstStyle/>
        <a:p>
          <a:r>
            <a:rPr lang="es-EC" dirty="0" smtClean="0"/>
            <a:t>Personas afectadas</a:t>
          </a:r>
          <a:endParaRPr lang="es-ES" dirty="0"/>
        </a:p>
      </dgm:t>
    </dgm:pt>
    <dgm:pt modelId="{119E58B0-5535-4AF7-8D40-4B1C61F76AC6}" type="parTrans" cxnId="{0EC46899-E810-4322-BB0D-B0DDE3F9F7F0}">
      <dgm:prSet/>
      <dgm:spPr/>
      <dgm:t>
        <a:bodyPr/>
        <a:lstStyle/>
        <a:p>
          <a:endParaRPr lang="es-ES"/>
        </a:p>
      </dgm:t>
    </dgm:pt>
    <dgm:pt modelId="{049625DE-0F14-4471-81DC-D87E177D482B}" type="sibTrans" cxnId="{0EC46899-E810-4322-BB0D-B0DDE3F9F7F0}">
      <dgm:prSet/>
      <dgm:spPr/>
      <dgm:t>
        <a:bodyPr/>
        <a:lstStyle/>
        <a:p>
          <a:endParaRPr lang="es-ES"/>
        </a:p>
      </dgm:t>
    </dgm:pt>
    <dgm:pt modelId="{A61055B6-5F75-479F-A77A-FE568E406544}">
      <dgm:prSet phldrT="[Texto]"/>
      <dgm:spPr/>
      <dgm:t>
        <a:bodyPr/>
        <a:lstStyle/>
        <a:p>
          <a:r>
            <a:rPr lang="es-EC" dirty="0" smtClean="0"/>
            <a:t>Han aumentado aproximadamente al doble.</a:t>
          </a:r>
          <a:endParaRPr lang="es-ES" dirty="0"/>
        </a:p>
      </dgm:t>
    </dgm:pt>
    <dgm:pt modelId="{4E2BFC71-4753-43AD-A5E6-89FC4ECFC4BF}" type="parTrans" cxnId="{DC38DF3F-628B-4F72-BC4D-BB987FF8EC43}">
      <dgm:prSet/>
      <dgm:spPr/>
      <dgm:t>
        <a:bodyPr/>
        <a:lstStyle/>
        <a:p>
          <a:endParaRPr lang="es-ES"/>
        </a:p>
      </dgm:t>
    </dgm:pt>
    <dgm:pt modelId="{C723A87C-3883-40B1-9E2A-1AE365EBC239}" type="sibTrans" cxnId="{DC38DF3F-628B-4F72-BC4D-BB987FF8EC43}">
      <dgm:prSet/>
      <dgm:spPr/>
      <dgm:t>
        <a:bodyPr/>
        <a:lstStyle/>
        <a:p>
          <a:endParaRPr lang="es-ES"/>
        </a:p>
      </dgm:t>
    </dgm:pt>
    <dgm:pt modelId="{7C376B9E-6EE5-463F-B6BD-A6BD218860C1}" type="pres">
      <dgm:prSet presAssocID="{4C8C431F-F249-4F17-ACF7-0F41D55532B6}" presName="linearFlow" presStyleCnt="0">
        <dgm:presLayoutVars>
          <dgm:dir/>
          <dgm:animLvl val="lvl"/>
          <dgm:resizeHandles val="exact"/>
        </dgm:presLayoutVars>
      </dgm:prSet>
      <dgm:spPr/>
      <dgm:t>
        <a:bodyPr/>
        <a:lstStyle/>
        <a:p>
          <a:endParaRPr lang="es-ES"/>
        </a:p>
      </dgm:t>
    </dgm:pt>
    <dgm:pt modelId="{286D2B83-674E-449C-8E4B-B95AC915A7FB}" type="pres">
      <dgm:prSet presAssocID="{97F2FA65-50E1-46FD-90F2-113EE829F487}" presName="composite" presStyleCnt="0"/>
      <dgm:spPr/>
    </dgm:pt>
    <dgm:pt modelId="{EEE0C2F1-7C44-4991-B0C4-C731216B1F95}" type="pres">
      <dgm:prSet presAssocID="{97F2FA65-50E1-46FD-90F2-113EE829F487}" presName="parentText" presStyleLbl="alignNode1" presStyleIdx="0" presStyleCnt="3">
        <dgm:presLayoutVars>
          <dgm:chMax val="1"/>
          <dgm:bulletEnabled val="1"/>
        </dgm:presLayoutVars>
      </dgm:prSet>
      <dgm:spPr/>
      <dgm:t>
        <a:bodyPr/>
        <a:lstStyle/>
        <a:p>
          <a:endParaRPr lang="es-ES"/>
        </a:p>
      </dgm:t>
    </dgm:pt>
    <dgm:pt modelId="{D50DDC5A-F08D-4031-8E2E-0AD5C5D43EC7}" type="pres">
      <dgm:prSet presAssocID="{97F2FA65-50E1-46FD-90F2-113EE829F487}" presName="descendantText" presStyleLbl="alignAcc1" presStyleIdx="0" presStyleCnt="3">
        <dgm:presLayoutVars>
          <dgm:bulletEnabled val="1"/>
        </dgm:presLayoutVars>
      </dgm:prSet>
      <dgm:spPr/>
      <dgm:t>
        <a:bodyPr/>
        <a:lstStyle/>
        <a:p>
          <a:endParaRPr lang="es-ES"/>
        </a:p>
      </dgm:t>
    </dgm:pt>
    <dgm:pt modelId="{26BCFFE1-3F39-43B4-9D4E-0CAE35E642E2}" type="pres">
      <dgm:prSet presAssocID="{77633F4E-1B9B-4A9E-9F16-3E12B7FFD747}" presName="sp" presStyleCnt="0"/>
      <dgm:spPr/>
    </dgm:pt>
    <dgm:pt modelId="{3E2C570C-1582-4E0F-A8D6-C4CC1CC73FAE}" type="pres">
      <dgm:prSet presAssocID="{EFBA94E2-0413-4444-BA00-E269146204C0}" presName="composite" presStyleCnt="0"/>
      <dgm:spPr/>
    </dgm:pt>
    <dgm:pt modelId="{51F2B1E6-2693-49CB-9B2C-C877AB231B4F}" type="pres">
      <dgm:prSet presAssocID="{EFBA94E2-0413-4444-BA00-E269146204C0}" presName="parentText" presStyleLbl="alignNode1" presStyleIdx="1" presStyleCnt="3">
        <dgm:presLayoutVars>
          <dgm:chMax val="1"/>
          <dgm:bulletEnabled val="1"/>
        </dgm:presLayoutVars>
      </dgm:prSet>
      <dgm:spPr/>
      <dgm:t>
        <a:bodyPr/>
        <a:lstStyle/>
        <a:p>
          <a:endParaRPr lang="es-ES"/>
        </a:p>
      </dgm:t>
    </dgm:pt>
    <dgm:pt modelId="{DCA7FF3D-6318-4F1F-9307-086FE9BB270E}" type="pres">
      <dgm:prSet presAssocID="{EFBA94E2-0413-4444-BA00-E269146204C0}" presName="descendantText" presStyleLbl="alignAcc1" presStyleIdx="1" presStyleCnt="3">
        <dgm:presLayoutVars>
          <dgm:bulletEnabled val="1"/>
        </dgm:presLayoutVars>
      </dgm:prSet>
      <dgm:spPr/>
      <dgm:t>
        <a:bodyPr/>
        <a:lstStyle/>
        <a:p>
          <a:endParaRPr lang="es-ES"/>
        </a:p>
      </dgm:t>
    </dgm:pt>
    <dgm:pt modelId="{9C78E62D-6C65-403B-919B-F8AABA116338}" type="pres">
      <dgm:prSet presAssocID="{9FBC4BAB-073A-4301-BD2C-3A639AC08367}" presName="sp" presStyleCnt="0"/>
      <dgm:spPr/>
    </dgm:pt>
    <dgm:pt modelId="{0D4173E1-3272-4781-954B-48A19AC5C115}" type="pres">
      <dgm:prSet presAssocID="{B6A9B263-DCE2-447E-A2DA-6D64F4833913}" presName="composite" presStyleCnt="0"/>
      <dgm:spPr/>
    </dgm:pt>
    <dgm:pt modelId="{F6F4BD5F-CC9A-4540-8CFB-E4CB061208CE}" type="pres">
      <dgm:prSet presAssocID="{B6A9B263-DCE2-447E-A2DA-6D64F4833913}" presName="parentText" presStyleLbl="alignNode1" presStyleIdx="2" presStyleCnt="3">
        <dgm:presLayoutVars>
          <dgm:chMax val="1"/>
          <dgm:bulletEnabled val="1"/>
        </dgm:presLayoutVars>
      </dgm:prSet>
      <dgm:spPr/>
      <dgm:t>
        <a:bodyPr/>
        <a:lstStyle/>
        <a:p>
          <a:endParaRPr lang="es-ES"/>
        </a:p>
      </dgm:t>
    </dgm:pt>
    <dgm:pt modelId="{9EF69668-72AC-4A8E-929B-49E4949245B5}" type="pres">
      <dgm:prSet presAssocID="{B6A9B263-DCE2-447E-A2DA-6D64F4833913}" presName="descendantText" presStyleLbl="alignAcc1" presStyleIdx="2" presStyleCnt="3">
        <dgm:presLayoutVars>
          <dgm:bulletEnabled val="1"/>
        </dgm:presLayoutVars>
      </dgm:prSet>
      <dgm:spPr/>
      <dgm:t>
        <a:bodyPr/>
        <a:lstStyle/>
        <a:p>
          <a:endParaRPr lang="es-ES"/>
        </a:p>
      </dgm:t>
    </dgm:pt>
  </dgm:ptLst>
  <dgm:cxnLst>
    <dgm:cxn modelId="{DC38DF3F-628B-4F72-BC4D-BB987FF8EC43}" srcId="{B6A9B263-DCE2-447E-A2DA-6D64F4833913}" destId="{A61055B6-5F75-479F-A77A-FE568E406544}" srcOrd="0" destOrd="0" parTransId="{4E2BFC71-4753-43AD-A5E6-89FC4ECFC4BF}" sibTransId="{C723A87C-3883-40B1-9E2A-1AE365EBC239}"/>
    <dgm:cxn modelId="{82B79C7E-9AED-4526-A6C8-60CA3B006AC1}" type="presOf" srcId="{EFBA94E2-0413-4444-BA00-E269146204C0}" destId="{51F2B1E6-2693-49CB-9B2C-C877AB231B4F}" srcOrd="0" destOrd="0" presId="urn:microsoft.com/office/officeart/2005/8/layout/chevron2"/>
    <dgm:cxn modelId="{B6D4E472-33A5-49FE-A6DF-C915EB7E5AD0}" srcId="{4C8C431F-F249-4F17-ACF7-0F41D55532B6}" destId="{97F2FA65-50E1-46FD-90F2-113EE829F487}" srcOrd="0" destOrd="0" parTransId="{2C4EB181-9CAA-4948-8434-8977BFD4B04A}" sibTransId="{77633F4E-1B9B-4A9E-9F16-3E12B7FFD747}"/>
    <dgm:cxn modelId="{0EC46899-E810-4322-BB0D-B0DDE3F9F7F0}" srcId="{4C8C431F-F249-4F17-ACF7-0F41D55532B6}" destId="{B6A9B263-DCE2-447E-A2DA-6D64F4833913}" srcOrd="2" destOrd="0" parTransId="{119E58B0-5535-4AF7-8D40-4B1C61F76AC6}" sibTransId="{049625DE-0F14-4471-81DC-D87E177D482B}"/>
    <dgm:cxn modelId="{569713FB-71DA-46B6-9031-8EF33159051F}" srcId="{97F2FA65-50E1-46FD-90F2-113EE829F487}" destId="{F04FF9D9-8DB5-4DE8-96EF-BBA23DE6E54F}" srcOrd="0" destOrd="0" parTransId="{6636160C-7701-4529-842A-C8B2E682785F}" sibTransId="{3393413E-2DFF-414E-8395-4EB933C6C6D2}"/>
    <dgm:cxn modelId="{677BCA5E-6DE6-4C3C-844A-72F71569C3EF}" type="presOf" srcId="{4C8C431F-F249-4F17-ACF7-0F41D55532B6}" destId="{7C376B9E-6EE5-463F-B6BD-A6BD218860C1}" srcOrd="0" destOrd="0" presId="urn:microsoft.com/office/officeart/2005/8/layout/chevron2"/>
    <dgm:cxn modelId="{5CC38A61-9A20-48B8-8CF9-E1B71595573E}" type="presOf" srcId="{B6A9B263-DCE2-447E-A2DA-6D64F4833913}" destId="{F6F4BD5F-CC9A-4540-8CFB-E4CB061208CE}" srcOrd="0" destOrd="0" presId="urn:microsoft.com/office/officeart/2005/8/layout/chevron2"/>
    <dgm:cxn modelId="{172912E9-A3D0-4055-B0FB-28DB1F15A154}" type="presOf" srcId="{D817983C-E5BA-43E4-AF87-93F0D9F58B09}" destId="{DCA7FF3D-6318-4F1F-9307-086FE9BB270E}" srcOrd="0" destOrd="0" presId="urn:microsoft.com/office/officeart/2005/8/layout/chevron2"/>
    <dgm:cxn modelId="{E12D252E-6E1F-458E-BC0D-0A50AF498E39}" type="presOf" srcId="{F04FF9D9-8DB5-4DE8-96EF-BBA23DE6E54F}" destId="{D50DDC5A-F08D-4031-8E2E-0AD5C5D43EC7}" srcOrd="0" destOrd="0" presId="urn:microsoft.com/office/officeart/2005/8/layout/chevron2"/>
    <dgm:cxn modelId="{CF4FF59B-5907-4E59-99AC-1A9658AFE04C}" type="presOf" srcId="{97F2FA65-50E1-46FD-90F2-113EE829F487}" destId="{EEE0C2F1-7C44-4991-B0C4-C731216B1F95}" srcOrd="0" destOrd="0" presId="urn:microsoft.com/office/officeart/2005/8/layout/chevron2"/>
    <dgm:cxn modelId="{89136841-81DC-47C9-B6EA-5E1890952389}" srcId="{EFBA94E2-0413-4444-BA00-E269146204C0}" destId="{D817983C-E5BA-43E4-AF87-93F0D9F58B09}" srcOrd="0" destOrd="0" parTransId="{9500372C-DAEF-4100-82AD-C111B4ED2442}" sibTransId="{E58AD55F-63BE-4F47-9373-0BA63999E560}"/>
    <dgm:cxn modelId="{11576597-19FC-4D9C-9223-0B3CCC1152EA}" srcId="{4C8C431F-F249-4F17-ACF7-0F41D55532B6}" destId="{EFBA94E2-0413-4444-BA00-E269146204C0}" srcOrd="1" destOrd="0" parTransId="{AC65DF2F-DB79-498A-AA37-568927B60464}" sibTransId="{9FBC4BAB-073A-4301-BD2C-3A639AC08367}"/>
    <dgm:cxn modelId="{C57CF31D-05AD-428D-8E0F-78467A2038C6}" type="presOf" srcId="{A61055B6-5F75-479F-A77A-FE568E406544}" destId="{9EF69668-72AC-4A8E-929B-49E4949245B5}" srcOrd="0" destOrd="0" presId="urn:microsoft.com/office/officeart/2005/8/layout/chevron2"/>
    <dgm:cxn modelId="{6E334A87-3F6D-460F-8F8A-8B4D9E5320CD}" type="presParOf" srcId="{7C376B9E-6EE5-463F-B6BD-A6BD218860C1}" destId="{286D2B83-674E-449C-8E4B-B95AC915A7FB}" srcOrd="0" destOrd="0" presId="urn:microsoft.com/office/officeart/2005/8/layout/chevron2"/>
    <dgm:cxn modelId="{00507490-34AF-4425-BA4A-58CD116C2326}" type="presParOf" srcId="{286D2B83-674E-449C-8E4B-B95AC915A7FB}" destId="{EEE0C2F1-7C44-4991-B0C4-C731216B1F95}" srcOrd="0" destOrd="0" presId="urn:microsoft.com/office/officeart/2005/8/layout/chevron2"/>
    <dgm:cxn modelId="{2522C75C-615D-4324-B444-9938AF91A1AA}" type="presParOf" srcId="{286D2B83-674E-449C-8E4B-B95AC915A7FB}" destId="{D50DDC5A-F08D-4031-8E2E-0AD5C5D43EC7}" srcOrd="1" destOrd="0" presId="urn:microsoft.com/office/officeart/2005/8/layout/chevron2"/>
    <dgm:cxn modelId="{E9791FB1-F1E3-415A-92A8-C995EF2A51A9}" type="presParOf" srcId="{7C376B9E-6EE5-463F-B6BD-A6BD218860C1}" destId="{26BCFFE1-3F39-43B4-9D4E-0CAE35E642E2}" srcOrd="1" destOrd="0" presId="urn:microsoft.com/office/officeart/2005/8/layout/chevron2"/>
    <dgm:cxn modelId="{AEDBDA30-1187-4DB1-BB53-565B7057B433}" type="presParOf" srcId="{7C376B9E-6EE5-463F-B6BD-A6BD218860C1}" destId="{3E2C570C-1582-4E0F-A8D6-C4CC1CC73FAE}" srcOrd="2" destOrd="0" presId="urn:microsoft.com/office/officeart/2005/8/layout/chevron2"/>
    <dgm:cxn modelId="{18849144-F2B5-4FF9-BFF3-0E5045F08A6D}" type="presParOf" srcId="{3E2C570C-1582-4E0F-A8D6-C4CC1CC73FAE}" destId="{51F2B1E6-2693-49CB-9B2C-C877AB231B4F}" srcOrd="0" destOrd="0" presId="urn:microsoft.com/office/officeart/2005/8/layout/chevron2"/>
    <dgm:cxn modelId="{6D7090B9-D3B3-4CC6-8382-F9C875053F28}" type="presParOf" srcId="{3E2C570C-1582-4E0F-A8D6-C4CC1CC73FAE}" destId="{DCA7FF3D-6318-4F1F-9307-086FE9BB270E}" srcOrd="1" destOrd="0" presId="urn:microsoft.com/office/officeart/2005/8/layout/chevron2"/>
    <dgm:cxn modelId="{0CCA98DD-EEA7-4696-A51F-99CBA1F2FE69}" type="presParOf" srcId="{7C376B9E-6EE5-463F-B6BD-A6BD218860C1}" destId="{9C78E62D-6C65-403B-919B-F8AABA116338}" srcOrd="3" destOrd="0" presId="urn:microsoft.com/office/officeart/2005/8/layout/chevron2"/>
    <dgm:cxn modelId="{933B7EE6-1CB3-4FD7-ADA5-1BDA31786BA8}" type="presParOf" srcId="{7C376B9E-6EE5-463F-B6BD-A6BD218860C1}" destId="{0D4173E1-3272-4781-954B-48A19AC5C115}" srcOrd="4" destOrd="0" presId="urn:microsoft.com/office/officeart/2005/8/layout/chevron2"/>
    <dgm:cxn modelId="{F674EC06-73DE-4721-970C-3C20B259E3F5}" type="presParOf" srcId="{0D4173E1-3272-4781-954B-48A19AC5C115}" destId="{F6F4BD5F-CC9A-4540-8CFB-E4CB061208CE}" srcOrd="0" destOrd="0" presId="urn:microsoft.com/office/officeart/2005/8/layout/chevron2"/>
    <dgm:cxn modelId="{9C323702-9028-4063-82B4-1BC4C6B00E98}" type="presParOf" srcId="{0D4173E1-3272-4781-954B-48A19AC5C115}" destId="{9EF69668-72AC-4A8E-929B-49E4949245B5}"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s-EC"/>
          </a:p>
        </p:txBody>
      </p:sp>
      <p:sp>
        <p:nvSpPr>
          <p:cNvPr id="3" name="2 Marcador de fecha"/>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8158B98-4311-40BA-A7AF-44DBED1CFD56}" type="datetimeFigureOut">
              <a:rPr lang="es-EC" smtClean="0"/>
              <a:pPr/>
              <a:t>28/11/2016</a:t>
            </a:fld>
            <a:endParaRPr lang="es-EC"/>
          </a:p>
        </p:txBody>
      </p:sp>
      <p:sp>
        <p:nvSpPr>
          <p:cNvPr id="4" name="3 Marcador de imagen de diapositiva"/>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s-EC"/>
          </a:p>
        </p:txBody>
      </p:sp>
      <p:sp>
        <p:nvSpPr>
          <p:cNvPr id="5" name="4 Marcador de notas"/>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D901BE0-F7A3-4EB3-8352-246AA94A3E19}" type="slidenum">
              <a:rPr lang="es-EC" smtClean="0"/>
              <a:pPr/>
              <a:t>‹Nº›</a:t>
            </a:fld>
            <a:endParaRPr lang="es-EC"/>
          </a:p>
        </p:txBody>
      </p:sp>
    </p:spTree>
    <p:extLst>
      <p:ext uri="{BB962C8B-B14F-4D97-AF65-F5344CB8AC3E}">
        <p14:creationId xmlns="" xmlns:p14="http://schemas.microsoft.com/office/powerpoint/2010/main" val="183604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pPr/>
              <a:t>1</a:t>
            </a:fld>
            <a:endParaRPr lang="es-EC"/>
          </a:p>
        </p:txBody>
      </p:sp>
    </p:spTree>
    <p:extLst>
      <p:ext uri="{BB962C8B-B14F-4D97-AF65-F5344CB8AC3E}">
        <p14:creationId xmlns="" xmlns:p14="http://schemas.microsoft.com/office/powerpoint/2010/main" val="546855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pPr/>
              <a:t>2</a:t>
            </a:fld>
            <a:endParaRPr lang="es-EC"/>
          </a:p>
        </p:txBody>
      </p:sp>
    </p:spTree>
    <p:extLst>
      <p:ext uri="{BB962C8B-B14F-4D97-AF65-F5344CB8AC3E}">
        <p14:creationId xmlns="" xmlns:p14="http://schemas.microsoft.com/office/powerpoint/2010/main" val="2822953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62B5ABD-AFD8-44EE-B335-40EB08C49FB7}" type="slidenum">
              <a:rPr lang="es-ES" smtClean="0">
                <a:solidFill>
                  <a:prstClr val="black"/>
                </a:solidFill>
                <a:latin typeface="Arial" charset="0"/>
              </a:rPr>
              <a:pPr/>
              <a:t>18</a:t>
            </a:fld>
            <a:endParaRPr lang="es-ES" dirty="0" smtClean="0">
              <a:solidFill>
                <a:prstClr val="black"/>
              </a:solidFill>
              <a:latin typeface="Arial" charset="0"/>
            </a:endParaRPr>
          </a:p>
        </p:txBody>
      </p:sp>
      <p:sp>
        <p:nvSpPr>
          <p:cNvPr id="36867" name="Rectangle 2"/>
          <p:cNvSpPr>
            <a:spLocks noGrp="1" noRot="1" noChangeAspect="1" noChangeArrowheads="1" noTextEdit="1"/>
          </p:cNvSpPr>
          <p:nvPr>
            <p:ph type="sldImg"/>
          </p:nvPr>
        </p:nvSpPr>
        <p:spPr>
          <a:xfrm>
            <a:off x="1184275" y="677863"/>
            <a:ext cx="4654550" cy="3490912"/>
          </a:xfrm>
          <a:ln/>
        </p:spPr>
      </p:sp>
      <p:sp>
        <p:nvSpPr>
          <p:cNvPr id="36868" name="Rectangle 3"/>
          <p:cNvSpPr>
            <a:spLocks noGrp="1" noChangeArrowheads="1"/>
          </p:cNvSpPr>
          <p:nvPr>
            <p:ph type="body" idx="1"/>
          </p:nvPr>
        </p:nvSpPr>
        <p:spPr>
          <a:xfrm>
            <a:off x="936414" y="4421823"/>
            <a:ext cx="5150273" cy="4189095"/>
          </a:xfrm>
          <a:noFill/>
          <a:ln/>
        </p:spPr>
        <p:txBody>
          <a:bodyPr/>
          <a:lstStyle/>
          <a:p>
            <a:pPr eaLnBrk="1" hangingPunct="1"/>
            <a:endParaRPr lang="es-MX" dirty="0" smtClean="0">
              <a:latin typeface="Arial" charset="0"/>
            </a:endParaRPr>
          </a:p>
        </p:txBody>
      </p:sp>
    </p:spTree>
    <p:extLst>
      <p:ext uri="{BB962C8B-B14F-4D97-AF65-F5344CB8AC3E}">
        <p14:creationId xmlns="" xmlns:p14="http://schemas.microsoft.com/office/powerpoint/2010/main" val="1366090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Marcador de nota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C" altLang="es-EC" dirty="0" smtClean="0"/>
              <a:t>HACER LA GRAFICA DE ACUERDO  A LA DE LA DIRNEA</a:t>
            </a:r>
          </a:p>
        </p:txBody>
      </p:sp>
    </p:spTree>
    <p:extLst>
      <p:ext uri="{BB962C8B-B14F-4D97-AF65-F5344CB8AC3E}">
        <p14:creationId xmlns="" xmlns:p14="http://schemas.microsoft.com/office/powerpoint/2010/main" val="115852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0100" y="1374779"/>
            <a:ext cx="7686700" cy="4625989"/>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a:xfrm>
            <a:off x="1009640" y="6356350"/>
            <a:ext cx="2133600" cy="365125"/>
          </a:xfrm>
          <a:prstGeom prst="rect">
            <a:avLst/>
          </a:prstGeom>
        </p:spPr>
        <p:txBody>
          <a:bodyPr/>
          <a:lstStyle/>
          <a:p>
            <a:fld id="{89A129D2-4344-4194-8488-7597C597CA47}" type="datetime1">
              <a:rPr lang="es-EC" smtClean="0"/>
              <a:pPr/>
              <a:t>28/11/2016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7839084" y="6356350"/>
            <a:ext cx="876320" cy="365125"/>
          </a:xfrm>
          <a:prstGeom prst="rect">
            <a:avLst/>
          </a:prstGeom>
        </p:spPr>
        <p:txBody>
          <a:bodyPr/>
          <a:lstStyle/>
          <a:p>
            <a:fld id="{9C45796D-F81B-42E6-8076-DF0575147E93}" type="slidenum">
              <a:rPr lang="es-EC" smtClean="0"/>
              <a:pPr/>
              <a:t>‹Nº›</a:t>
            </a:fld>
            <a:endParaRPr lang="es-EC"/>
          </a:p>
        </p:txBody>
      </p:sp>
      <p:sp>
        <p:nvSpPr>
          <p:cNvPr id="7" name="6 Rectángulo"/>
          <p:cNvSpPr/>
          <p:nvPr userDrawn="1"/>
        </p:nvSpPr>
        <p:spPr>
          <a:xfrm flipH="1">
            <a:off x="1000100" y="0"/>
            <a:ext cx="8143900" cy="1000108"/>
          </a:xfrm>
          <a:prstGeom prst="rect">
            <a:avLst/>
          </a:prstGeom>
          <a:gradFill flip="none" rotWithShape="1">
            <a:gsLst>
              <a:gs pos="0">
                <a:srgbClr val="EEEEEE"/>
              </a:gs>
              <a:gs pos="63000">
                <a:schemeClr val="tx2">
                  <a:lumMod val="75000"/>
                </a:schemeClr>
              </a:gs>
              <a:gs pos="100000">
                <a:schemeClr val="tx1"/>
              </a:gs>
            </a:gsLst>
            <a:lin ang="10800000" scaled="1"/>
            <a:tileRect/>
          </a:gra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8" name="7 Imagen" descr="descarga (1)1.jpg"/>
          <p:cNvPicPr>
            <a:picLocks noChangeAspect="1"/>
          </p:cNvPicPr>
          <p:nvPr userDrawn="1"/>
        </p:nvPicPr>
        <p:blipFill>
          <a:blip r:embed="rId2">
            <a:clrChange>
              <a:clrFrom>
                <a:srgbClr val="FFFFFF"/>
              </a:clrFrom>
              <a:clrTo>
                <a:srgbClr val="FFFFFF">
                  <a:alpha val="0"/>
                </a:srgbClr>
              </a:clrTo>
            </a:clrChange>
          </a:blip>
          <a:stretch>
            <a:fillRect/>
          </a:stretch>
        </p:blipFill>
        <p:spPr>
          <a:xfrm>
            <a:off x="8286776" y="71414"/>
            <a:ext cx="785818" cy="789326"/>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BCEE1F0D-53B1-45DC-BA6C-CAEF90D80E60}" type="datetime1">
              <a:rPr lang="es-EC" smtClean="0"/>
              <a:pPr/>
              <a:t>28/11/2016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7FBFFEB9-635F-436E-8192-2DE84DE39279}" type="datetime1">
              <a:rPr lang="es-EC" smtClean="0"/>
              <a:pPr/>
              <a:t>28/11/2016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2 Marcador de contenido"/>
          <p:cNvSpPr>
            <a:spLocks noGrp="1"/>
          </p:cNvSpPr>
          <p:nvPr>
            <p:ph sz="quarter" idx="10"/>
          </p:nvPr>
        </p:nvSpPr>
        <p:spPr>
          <a:xfrm>
            <a:off x="1241425" y="1133475"/>
            <a:ext cx="914400" cy="914400"/>
          </a:xfrm>
          <a:prstGeom prst="rect">
            <a:avLst/>
          </a:prstGeo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C" dirty="0"/>
          </a:p>
        </p:txBody>
      </p:sp>
    </p:spTree>
    <p:extLst>
      <p:ext uri="{BB962C8B-B14F-4D97-AF65-F5344CB8AC3E}">
        <p14:creationId xmlns="" xmlns:p14="http://schemas.microsoft.com/office/powerpoint/2010/main" val="42477579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a:xfrm>
            <a:off x="938202" y="6421461"/>
            <a:ext cx="2133600" cy="365125"/>
          </a:xfrm>
          <a:prstGeom prst="rect">
            <a:avLst/>
          </a:prstGeom>
        </p:spPr>
        <p:txBody>
          <a:bodyPr/>
          <a:lstStyle/>
          <a:p>
            <a:fld id="{CC507B5A-8AB5-4D85-A2C1-D371A8F3A303}" type="datetime1">
              <a:rPr lang="es-EC" smtClean="0"/>
              <a:pPr/>
              <a:t>28/11/2016</a:t>
            </a:fld>
            <a:endParaRPr lang="es-EC"/>
          </a:p>
        </p:txBody>
      </p:sp>
      <p:sp>
        <p:nvSpPr>
          <p:cNvPr id="5" name="4 Marcador de pie de página"/>
          <p:cNvSpPr>
            <a:spLocks noGrp="1"/>
          </p:cNvSpPr>
          <p:nvPr>
            <p:ph type="ftr" sz="quarter" idx="11"/>
          </p:nvPr>
        </p:nvSpPr>
        <p:spPr>
          <a:xfrm>
            <a:off x="3248036" y="6421461"/>
            <a:ext cx="2895600" cy="365125"/>
          </a:xfrm>
          <a:prstGeom prst="rect">
            <a:avLst/>
          </a:prstGeom>
        </p:spPr>
        <p:txBody>
          <a:bodyPr/>
          <a:lstStyle/>
          <a:p>
            <a:endParaRPr lang="es-EC" dirty="0"/>
          </a:p>
        </p:txBody>
      </p:sp>
      <p:sp>
        <p:nvSpPr>
          <p:cNvPr id="6" name="5 Marcador de número de diapositiva"/>
          <p:cNvSpPr>
            <a:spLocks noGrp="1"/>
          </p:cNvSpPr>
          <p:nvPr>
            <p:ph type="sldNum" sz="quarter" idx="12"/>
          </p:nvPr>
        </p:nvSpPr>
        <p:spPr>
          <a:xfrm>
            <a:off x="8010564" y="6421461"/>
            <a:ext cx="847716" cy="365125"/>
          </a:xfrm>
          <a:prstGeom prst="rect">
            <a:avLst/>
          </a:prstGeom>
        </p:spPr>
        <p:txBody>
          <a:bodyPr/>
          <a:lstStyle/>
          <a:p>
            <a:fld id="{9C45796D-F81B-42E6-8076-DF0575147E93}"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1909F5E0-A111-44D9-BB85-7757DB056F1C}" type="datetime1">
              <a:rPr lang="es-EC" smtClean="0"/>
              <a:pPr/>
              <a:t>28/11/2016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85E36BF6-59F5-4233-A244-0A86D673CD0B}" type="datetime1">
              <a:rPr lang="es-EC" smtClean="0"/>
              <a:pPr/>
              <a:t>28/11/2016</a:t>
            </a:fld>
            <a:endParaRPr lang="es-EC"/>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60316833-E2CD-4452-A816-4245C9D3F645}" type="datetime1">
              <a:rPr lang="es-EC" smtClean="0"/>
              <a:pPr/>
              <a:t>28/11/2016</a:t>
            </a:fld>
            <a:endParaRPr lang="es-EC"/>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C05C79DC-8E6B-4E22-9A9E-F0D749FD5A49}" type="datetime1">
              <a:rPr lang="es-EC" smtClean="0"/>
              <a:pPr/>
              <a:t>28/11/2016</a:t>
            </a:fld>
            <a:endParaRPr lang="es-EC"/>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0030A977-AB17-4C99-B39D-C168429CCC1B}" type="datetime1">
              <a:rPr lang="es-EC" smtClean="0"/>
              <a:pPr/>
              <a:t>28/11/2016</a:t>
            </a:fld>
            <a:endParaRPr lang="es-EC"/>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1217073B-0E0E-4F96-9882-901530C1FB2E}" type="datetime1">
              <a:rPr lang="es-EC" smtClean="0"/>
              <a:pPr/>
              <a:t>28/11/2016</a:t>
            </a:fld>
            <a:endParaRPr lang="es-EC"/>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EE3C66E5-2A69-4865-8BE6-95DFA51F6391}" type="datetime1">
              <a:rPr lang="es-EC" smtClean="0"/>
              <a:pPr/>
              <a:t>28/11/2016</a:t>
            </a:fld>
            <a:endParaRPr lang="es-EC"/>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Rectángulo"/>
          <p:cNvSpPr/>
          <p:nvPr userDrawn="1"/>
        </p:nvSpPr>
        <p:spPr>
          <a:xfrm>
            <a:off x="214282" y="-142900"/>
            <a:ext cx="428628" cy="71437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userDrawn="1"/>
        </p:nvSpPr>
        <p:spPr>
          <a:xfrm>
            <a:off x="357158" y="-71438"/>
            <a:ext cx="142876" cy="7000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redondeado"/>
          <p:cNvSpPr/>
          <p:nvPr userDrawn="1"/>
        </p:nvSpPr>
        <p:spPr>
          <a:xfrm>
            <a:off x="785786" y="6357958"/>
            <a:ext cx="8572560" cy="857256"/>
          </a:xfrm>
          <a:prstGeom prst="roundRect">
            <a:avLst/>
          </a:prstGeom>
          <a:ln/>
          <a:effectLst>
            <a:outerShdw blurRad="1016000" dist="355600" dir="13260000" sx="110000" sy="110000" rotWithShape="0">
              <a:schemeClr val="accent3">
                <a:lumMod val="75000"/>
                <a:alpha val="48000"/>
              </a:scheme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4" r:id="rId13"/>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Hoja_de_c_lculo_de_Microsoft_Office_Excel_97-20031.xls"/><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diagramColors" Target="../diagrams/colors10.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diagramColors" Target="../diagrams/colors6.xml"/><Relationship Id="rId3" Type="http://schemas.openxmlformats.org/officeDocument/2006/relationships/diagramLayout" Target="../diagrams/layout4.xml"/><Relationship Id="rId7" Type="http://schemas.openxmlformats.org/officeDocument/2006/relationships/diagramLayout" Target="../diagrams/layout5.xml"/><Relationship Id="rId12" Type="http://schemas.openxmlformats.org/officeDocument/2006/relationships/diagramQuickStyle" Target="../diagrams/quickStyle6.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openxmlformats.org/officeDocument/2006/relationships/diagramData" Target="../diagrams/data5.xml"/><Relationship Id="rId11" Type="http://schemas.openxmlformats.org/officeDocument/2006/relationships/diagramLayout" Target="../diagrams/layout6.xml"/><Relationship Id="rId5" Type="http://schemas.openxmlformats.org/officeDocument/2006/relationships/diagramColors" Target="../diagrams/colors4.xml"/><Relationship Id="rId10" Type="http://schemas.openxmlformats.org/officeDocument/2006/relationships/diagramData" Target="../diagrams/data6.xml"/><Relationship Id="rId4" Type="http://schemas.openxmlformats.org/officeDocument/2006/relationships/diagramQuickStyle" Target="../diagrams/quickStyle4.xml"/><Relationship Id="rId9" Type="http://schemas.openxmlformats.org/officeDocument/2006/relationships/diagramColors" Target="../diagrams/colors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mercadotecnia.espe.edu.ec/wp-content/uploads/tmp/LOGO-PRINCIPAL-ESPE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28662" y="452966"/>
            <a:ext cx="3240360" cy="836880"/>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11" name="Imagen 10"/>
          <p:cNvPicPr>
            <a:picLocks noChangeAspect="1"/>
          </p:cNvPicPr>
          <p:nvPr/>
        </p:nvPicPr>
        <p:blipFill>
          <a:blip r:embed="rId4"/>
          <a:stretch>
            <a:fillRect/>
          </a:stretch>
        </p:blipFill>
        <p:spPr>
          <a:xfrm>
            <a:off x="5390709" y="188640"/>
            <a:ext cx="3539009" cy="1227468"/>
          </a:xfrm>
          <a:prstGeom prst="rect">
            <a:avLst/>
          </a:prstGeom>
          <a:effectLst>
            <a:outerShdw blurRad="50800" dist="38100" dir="2700000" algn="tl" rotWithShape="0">
              <a:prstClr val="black">
                <a:alpha val="40000"/>
              </a:prstClr>
            </a:outerShdw>
          </a:effectLst>
        </p:spPr>
      </p:pic>
      <p:sp>
        <p:nvSpPr>
          <p:cNvPr id="4" name="CuadroTexto 3"/>
          <p:cNvSpPr txBox="1"/>
          <p:nvPr/>
        </p:nvSpPr>
        <p:spPr>
          <a:xfrm>
            <a:off x="824639" y="2928934"/>
            <a:ext cx="8176517" cy="1384995"/>
          </a:xfrm>
          <a:prstGeom prst="rect">
            <a:avLst/>
          </a:prstGeom>
          <a:noFill/>
        </p:spPr>
        <p:txBody>
          <a:bodyPr wrap="square" rtlCol="0">
            <a:spAutoFit/>
          </a:bodyPr>
          <a:lstStyle/>
          <a:p>
            <a:pPr algn="ctr"/>
            <a:r>
              <a:rPr lang="es-EC" sz="2800" b="1"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ROL DE LA ARMADA DEL ECUADOR</a:t>
            </a:r>
          </a:p>
          <a:p>
            <a:pPr algn="ctr"/>
            <a:r>
              <a:rPr lang="es-EC" sz="2800" b="1"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EN CASO DE DESASTRES NATURALES EN EL LITORAL</a:t>
            </a:r>
            <a:endParaRPr lang="es-EC" sz="2800" b="1"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5" name="CuadroTexto 4"/>
          <p:cNvSpPr txBox="1"/>
          <p:nvPr/>
        </p:nvSpPr>
        <p:spPr>
          <a:xfrm>
            <a:off x="2643174" y="5301208"/>
            <a:ext cx="4384214" cy="646331"/>
          </a:xfrm>
          <a:prstGeom prst="rect">
            <a:avLst/>
          </a:prstGeom>
          <a:noFill/>
        </p:spPr>
        <p:txBody>
          <a:bodyPr wrap="none" rtlCol="0">
            <a:spAutoFit/>
          </a:bodyPr>
          <a:lstStyle/>
          <a:p>
            <a:pPr algn="ctr"/>
            <a:r>
              <a:rPr lang="es-EC" b="1" dirty="0" smtClean="0">
                <a:effectLst>
                  <a:outerShdw blurRad="38100" dist="38100" dir="2700000" algn="tl">
                    <a:srgbClr val="000000">
                      <a:alpha val="43137"/>
                    </a:srgbClr>
                  </a:outerShdw>
                </a:effectLst>
              </a:rPr>
              <a:t>ELABORADO POR: </a:t>
            </a:r>
          </a:p>
          <a:p>
            <a:pPr algn="ctr"/>
            <a:r>
              <a:rPr lang="es-EC" b="1" dirty="0" smtClean="0">
                <a:effectLst>
                  <a:outerShdw blurRad="38100" dist="38100" dir="2700000" algn="tl">
                    <a:srgbClr val="000000">
                      <a:alpha val="43137"/>
                    </a:srgbClr>
                  </a:outerShdw>
                </a:effectLst>
              </a:rPr>
              <a:t>GM 4/A JEAN STEVEN IÑIGUEZ VEINTIMILLA</a:t>
            </a:r>
            <a:endParaRPr lang="es-EC" b="1"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2D52A705-42E0-4FF1-A36D-CA57EF28D319}" type="datetime1">
              <a:rPr lang="es-EC" smtClean="0"/>
              <a:pPr/>
              <a:t>28/11/2016</a:t>
            </a:fld>
            <a:endParaRPr lang="es-EC"/>
          </a:p>
        </p:txBody>
      </p:sp>
      <p:sp>
        <p:nvSpPr>
          <p:cNvPr id="7" name="6 Marcador de número de diapositiva"/>
          <p:cNvSpPr>
            <a:spLocks noGrp="1"/>
          </p:cNvSpPr>
          <p:nvPr>
            <p:ph type="sldNum" sz="quarter" idx="12"/>
          </p:nvPr>
        </p:nvSpPr>
        <p:spPr/>
        <p:txBody>
          <a:bodyPr/>
          <a:lstStyle/>
          <a:p>
            <a:fld id="{9C45796D-F81B-42E6-8076-DF0575147E93}" type="slidenum">
              <a:rPr lang="es-EC" smtClean="0"/>
              <a:pPr/>
              <a:t>1</a:t>
            </a:fld>
            <a:endParaRPr lang="es-EC"/>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0100" y="1000108"/>
            <a:ext cx="7786742" cy="4714908"/>
          </a:xfrm>
        </p:spPr>
        <p:txBody>
          <a:bodyPr/>
          <a:lstStyle/>
          <a:p>
            <a:pPr algn="just">
              <a:buNone/>
            </a:pPr>
            <a:r>
              <a:rPr lang="es-EC" dirty="0" smtClean="0"/>
              <a:t>	</a:t>
            </a:r>
          </a:p>
          <a:p>
            <a:pPr algn="just">
              <a:buNone/>
            </a:pPr>
            <a:r>
              <a:rPr lang="es-EC" dirty="0" smtClean="0"/>
              <a:t>	</a:t>
            </a:r>
            <a:endParaRPr lang="es-ES" dirty="0" smtClean="0"/>
          </a:p>
          <a:p>
            <a:pPr>
              <a:buNone/>
            </a:pPr>
            <a:endParaRPr lang="es-ES" dirty="0"/>
          </a:p>
        </p:txBody>
      </p:sp>
      <p:sp>
        <p:nvSpPr>
          <p:cNvPr id="6" name="5 Marcador de fecha"/>
          <p:cNvSpPr>
            <a:spLocks noGrp="1"/>
          </p:cNvSpPr>
          <p:nvPr>
            <p:ph type="dt" sz="half" idx="10"/>
          </p:nvPr>
        </p:nvSpPr>
        <p:spPr/>
        <p:txBody>
          <a:bodyPr/>
          <a:lstStyle/>
          <a:p>
            <a:fld id="{65F684C1-3527-4F4E-947F-A1DCCF01222E}" type="datetime1">
              <a:rPr lang="es-ES" smtClean="0"/>
              <a:pPr/>
              <a:t>28/11/2016</a:t>
            </a:fld>
            <a:endParaRPr lang="es-ES"/>
          </a:p>
        </p:txBody>
      </p:sp>
      <p:sp>
        <p:nvSpPr>
          <p:cNvPr id="7" name="6 Marcador de número de diapositiva"/>
          <p:cNvSpPr>
            <a:spLocks noGrp="1"/>
          </p:cNvSpPr>
          <p:nvPr>
            <p:ph type="sldNum" sz="quarter" idx="12"/>
          </p:nvPr>
        </p:nvSpPr>
        <p:spPr/>
        <p:txBody>
          <a:bodyPr/>
          <a:lstStyle/>
          <a:p>
            <a:fld id="{E0D29EA5-4B74-4BF7-8A9F-E06E22250F52}" type="slidenum">
              <a:rPr lang="es-ES" smtClean="0"/>
              <a:pPr/>
              <a:t>10</a:t>
            </a:fld>
            <a:endParaRPr lang="es-ES"/>
          </a:p>
        </p:txBody>
      </p:sp>
      <p:sp>
        <p:nvSpPr>
          <p:cNvPr id="8" name="CuadroTexto 13"/>
          <p:cNvSpPr txBox="1"/>
          <p:nvPr/>
        </p:nvSpPr>
        <p:spPr>
          <a:xfrm>
            <a:off x="1000100" y="210901"/>
            <a:ext cx="8143900" cy="646331"/>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600" dirty="0" smtClean="0"/>
              <a:t>Objetivos Específicos</a:t>
            </a:r>
            <a:endParaRPr lang="es-EC" sz="3600" dirty="0"/>
          </a:p>
        </p:txBody>
      </p:sp>
      <p:sp>
        <p:nvSpPr>
          <p:cNvPr id="18433" name="Rectangle 1"/>
          <p:cNvSpPr>
            <a:spLocks noChangeArrowheads="1"/>
          </p:cNvSpPr>
          <p:nvPr/>
        </p:nvSpPr>
        <p:spPr bwMode="auto">
          <a:xfrm>
            <a:off x="1142976" y="1357298"/>
            <a:ext cx="7500990" cy="41446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pPr>
            <a:r>
              <a:rPr kumimoji="0" lang="es-ES" sz="3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Determinar las funciones que cumplió la Armada del Ecuador y los principales problemas en el último desastre natural ocurrido el 16 de abril del presente año.</a:t>
            </a:r>
            <a:endParaRPr kumimoji="0" lang="es-ES" sz="4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fecha"/>
          <p:cNvSpPr>
            <a:spLocks noGrp="1"/>
          </p:cNvSpPr>
          <p:nvPr>
            <p:ph type="dt" sz="half" idx="10"/>
          </p:nvPr>
        </p:nvSpPr>
        <p:spPr/>
        <p:txBody>
          <a:bodyPr/>
          <a:lstStyle/>
          <a:p>
            <a:fld id="{65F684C1-3527-4F4E-947F-A1DCCF01222E}" type="datetime1">
              <a:rPr lang="es-ES" smtClean="0"/>
              <a:pPr/>
              <a:t>28/11/2016</a:t>
            </a:fld>
            <a:endParaRPr lang="es-ES"/>
          </a:p>
        </p:txBody>
      </p:sp>
      <p:sp>
        <p:nvSpPr>
          <p:cNvPr id="7" name="6 Marcador de número de diapositiva"/>
          <p:cNvSpPr>
            <a:spLocks noGrp="1"/>
          </p:cNvSpPr>
          <p:nvPr>
            <p:ph type="sldNum" sz="quarter" idx="12"/>
          </p:nvPr>
        </p:nvSpPr>
        <p:spPr/>
        <p:txBody>
          <a:bodyPr/>
          <a:lstStyle/>
          <a:p>
            <a:fld id="{E0D29EA5-4B74-4BF7-8A9F-E06E22250F52}" type="slidenum">
              <a:rPr lang="es-ES" smtClean="0"/>
              <a:pPr/>
              <a:t>11</a:t>
            </a:fld>
            <a:endParaRPr lang="es-ES"/>
          </a:p>
        </p:txBody>
      </p:sp>
      <p:sp>
        <p:nvSpPr>
          <p:cNvPr id="8" name="CuadroTexto 13"/>
          <p:cNvSpPr txBox="1"/>
          <p:nvPr/>
        </p:nvSpPr>
        <p:spPr>
          <a:xfrm>
            <a:off x="1000100" y="210901"/>
            <a:ext cx="8143900" cy="646331"/>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600" dirty="0" smtClean="0"/>
              <a:t>Marco Teórico</a:t>
            </a:r>
            <a:endParaRPr lang="es-EC" sz="3600" dirty="0"/>
          </a:p>
        </p:txBody>
      </p:sp>
      <p:pic>
        <p:nvPicPr>
          <p:cNvPr id="11" name="10 Marcador de contenido" descr="ob_e2e33b_the-ring-of-fire.jpg"/>
          <p:cNvPicPr>
            <a:picLocks noGrp="1" noChangeAspect="1"/>
          </p:cNvPicPr>
          <p:nvPr>
            <p:ph idx="1"/>
          </p:nvPr>
        </p:nvPicPr>
        <p:blipFill>
          <a:blip r:embed="rId2"/>
          <a:stretch>
            <a:fillRect/>
          </a:stretch>
        </p:blipFill>
        <p:spPr>
          <a:xfrm>
            <a:off x="1000100" y="1071546"/>
            <a:ext cx="8143900" cy="5184435"/>
          </a:xfrm>
        </p:spPr>
      </p:pic>
      <p:sp>
        <p:nvSpPr>
          <p:cNvPr id="9" name="8 Rectángulo"/>
          <p:cNvSpPr/>
          <p:nvPr/>
        </p:nvSpPr>
        <p:spPr>
          <a:xfrm>
            <a:off x="1714480" y="5072074"/>
            <a:ext cx="628172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Zonas de subducción</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9 Elipse"/>
          <p:cNvSpPr/>
          <p:nvPr/>
        </p:nvSpPr>
        <p:spPr>
          <a:xfrm>
            <a:off x="7715272" y="3286124"/>
            <a:ext cx="785818" cy="10001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derecha"/>
          <p:cNvSpPr/>
          <p:nvPr/>
        </p:nvSpPr>
        <p:spPr>
          <a:xfrm rot="19584349">
            <a:off x="6642536" y="4173692"/>
            <a:ext cx="1143008" cy="85725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a:p>
        </p:txBody>
      </p:sp>
      <p:sp>
        <p:nvSpPr>
          <p:cNvPr id="4" name="3 Marcador de fecha"/>
          <p:cNvSpPr>
            <a:spLocks noGrp="1"/>
          </p:cNvSpPr>
          <p:nvPr>
            <p:ph type="dt" sz="half" idx="10"/>
          </p:nvPr>
        </p:nvSpPr>
        <p:spPr/>
        <p:txBody>
          <a:bodyPr/>
          <a:lstStyle/>
          <a:p>
            <a:fld id="{CC507B5A-8AB5-4D85-A2C1-D371A8F3A303}" type="datetime1">
              <a:rPr lang="es-EC" smtClean="0"/>
              <a:pPr/>
              <a:t>28/11/2016</a:t>
            </a:fld>
            <a:endParaRPr lang="es-EC"/>
          </a:p>
        </p:txBody>
      </p:sp>
      <p:sp>
        <p:nvSpPr>
          <p:cNvPr id="5" name="4 Marcador de número de diapositiva"/>
          <p:cNvSpPr>
            <a:spLocks noGrp="1"/>
          </p:cNvSpPr>
          <p:nvPr>
            <p:ph type="sldNum" sz="quarter" idx="12"/>
          </p:nvPr>
        </p:nvSpPr>
        <p:spPr/>
        <p:txBody>
          <a:bodyPr/>
          <a:lstStyle/>
          <a:p>
            <a:fld id="{9C45796D-F81B-42E6-8076-DF0575147E93}" type="slidenum">
              <a:rPr lang="es-EC" smtClean="0"/>
              <a:pPr/>
              <a:t>12</a:t>
            </a:fld>
            <a:endParaRPr lang="es-EC"/>
          </a:p>
        </p:txBody>
      </p:sp>
      <p:pic>
        <p:nvPicPr>
          <p:cNvPr id="6" name="5 Marcador de contenido" descr="subduccion.jpg"/>
          <p:cNvPicPr>
            <a:picLocks noChangeAspect="1"/>
          </p:cNvPicPr>
          <p:nvPr/>
        </p:nvPicPr>
        <p:blipFill>
          <a:blip r:embed="rId2"/>
          <a:stretch>
            <a:fillRect/>
          </a:stretch>
        </p:blipFill>
        <p:spPr>
          <a:xfrm>
            <a:off x="785786" y="285727"/>
            <a:ext cx="8072494" cy="5978517"/>
          </a:xfrm>
          <a:prstGeom prst="rect">
            <a:avLst/>
          </a:prstGeom>
        </p:spPr>
      </p:pic>
      <p:sp>
        <p:nvSpPr>
          <p:cNvPr id="7" name="6 CuadroTexto"/>
          <p:cNvSpPr txBox="1"/>
          <p:nvPr/>
        </p:nvSpPr>
        <p:spPr>
          <a:xfrm>
            <a:off x="714348" y="-24"/>
            <a:ext cx="2466444" cy="923330"/>
          </a:xfrm>
          <a:prstGeom prst="rect">
            <a:avLst/>
          </a:prstGeom>
          <a:noFill/>
        </p:spPr>
        <p:txBody>
          <a:bodyPr wrap="none" rtlCol="0">
            <a:spAutoFit/>
          </a:bodyPr>
          <a:lstStyle/>
          <a:p>
            <a:r>
              <a:rPr lang="es-EC" dirty="0" smtClean="0"/>
              <a:t>Márgenes Continentales</a:t>
            </a:r>
          </a:p>
          <a:p>
            <a:pPr>
              <a:buFont typeface="Arial" pitchFamily="34" charset="0"/>
              <a:buChar char="•"/>
            </a:pPr>
            <a:r>
              <a:rPr lang="es-EC" dirty="0" smtClean="0"/>
              <a:t>Margen activo</a:t>
            </a:r>
          </a:p>
          <a:p>
            <a:pPr>
              <a:buFont typeface="Arial" pitchFamily="34" charset="0"/>
              <a:buChar char="•"/>
            </a:pPr>
            <a:r>
              <a:rPr lang="es-EC" dirty="0" smtClean="0"/>
              <a:t>Margen pasivo</a:t>
            </a:r>
            <a:endParaRPr lang="es-ES" dirty="0"/>
          </a:p>
        </p:txBody>
      </p:sp>
      <p:sp>
        <p:nvSpPr>
          <p:cNvPr id="8" name="7 Rectángulo"/>
          <p:cNvSpPr/>
          <p:nvPr/>
        </p:nvSpPr>
        <p:spPr>
          <a:xfrm>
            <a:off x="2285984" y="4786322"/>
            <a:ext cx="2357454" cy="50006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b="1" dirty="0" smtClean="0"/>
              <a:t>6,5 cm a 7 cm por año.</a:t>
            </a:r>
            <a:endParaRPr lang="es-ES" b="1" dirty="0"/>
          </a:p>
        </p:txBody>
      </p:sp>
      <p:sp>
        <p:nvSpPr>
          <p:cNvPr id="10" name="9 CuadroTexto"/>
          <p:cNvSpPr txBox="1"/>
          <p:nvPr/>
        </p:nvSpPr>
        <p:spPr>
          <a:xfrm>
            <a:off x="3143240" y="-24"/>
            <a:ext cx="2563330" cy="923330"/>
          </a:xfrm>
          <a:prstGeom prst="rect">
            <a:avLst/>
          </a:prstGeom>
          <a:noFill/>
        </p:spPr>
        <p:txBody>
          <a:bodyPr wrap="none" rtlCol="0">
            <a:spAutoFit/>
          </a:bodyPr>
          <a:lstStyle/>
          <a:p>
            <a:pPr>
              <a:buFont typeface="Arial" pitchFamily="34" charset="0"/>
              <a:buChar char="•"/>
            </a:pPr>
            <a:r>
              <a:rPr lang="es-EC" b="1" dirty="0" smtClean="0"/>
              <a:t>Placa Sudamericana</a:t>
            </a:r>
          </a:p>
          <a:p>
            <a:pPr>
              <a:buFont typeface="Arial" pitchFamily="34" charset="0"/>
              <a:buChar char="•"/>
            </a:pPr>
            <a:r>
              <a:rPr lang="es-EC" b="1" dirty="0" smtClean="0"/>
              <a:t>Placa oceánica de Nazca</a:t>
            </a:r>
          </a:p>
          <a:p>
            <a:pPr>
              <a:buFont typeface="Arial" pitchFamily="34" charset="0"/>
              <a:buChar char="•"/>
            </a:pPr>
            <a:r>
              <a:rPr lang="es-EC" dirty="0" smtClean="0"/>
              <a:t>Placa oceánica de Cocos</a:t>
            </a:r>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CC507B5A-8AB5-4D85-A2C1-D371A8F3A303}" type="datetime1">
              <a:rPr lang="es-EC" smtClean="0"/>
              <a:pPr/>
              <a:t>28/11/2016</a:t>
            </a:fld>
            <a:endParaRPr lang="es-EC"/>
          </a:p>
        </p:txBody>
      </p:sp>
      <p:sp>
        <p:nvSpPr>
          <p:cNvPr id="5" name="4 Marcador de número de diapositiva"/>
          <p:cNvSpPr>
            <a:spLocks noGrp="1"/>
          </p:cNvSpPr>
          <p:nvPr>
            <p:ph type="sldNum" sz="quarter" idx="12"/>
          </p:nvPr>
        </p:nvSpPr>
        <p:spPr/>
        <p:txBody>
          <a:bodyPr/>
          <a:lstStyle/>
          <a:p>
            <a:fld id="{9C45796D-F81B-42E6-8076-DF0575147E93}" type="slidenum">
              <a:rPr lang="es-EC" smtClean="0"/>
              <a:pPr/>
              <a:t>13</a:t>
            </a:fld>
            <a:endParaRPr lang="es-EC"/>
          </a:p>
        </p:txBody>
      </p:sp>
      <p:sp>
        <p:nvSpPr>
          <p:cNvPr id="8" name="7 Rectángulo"/>
          <p:cNvSpPr/>
          <p:nvPr/>
        </p:nvSpPr>
        <p:spPr>
          <a:xfrm>
            <a:off x="2285984" y="5715016"/>
            <a:ext cx="5000660" cy="57150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b="1" dirty="0" smtClean="0"/>
              <a:t>1906 – Terremoto en Esmeraldas: 1006 víctimas</a:t>
            </a:r>
            <a:endParaRPr lang="es-ES" b="1" dirty="0"/>
          </a:p>
        </p:txBody>
      </p:sp>
      <p:graphicFrame>
        <p:nvGraphicFramePr>
          <p:cNvPr id="10" name="9 Tabla"/>
          <p:cNvGraphicFramePr>
            <a:graphicFrameLocks noGrp="1"/>
          </p:cNvGraphicFramePr>
          <p:nvPr/>
        </p:nvGraphicFramePr>
        <p:xfrm>
          <a:off x="1643042" y="285728"/>
          <a:ext cx="6500858" cy="5357849"/>
        </p:xfrm>
        <a:graphic>
          <a:graphicData uri="http://schemas.openxmlformats.org/drawingml/2006/table">
            <a:tbl>
              <a:tblPr/>
              <a:tblGrid>
                <a:gridCol w="1295852"/>
                <a:gridCol w="3909154"/>
                <a:gridCol w="1295852"/>
              </a:tblGrid>
              <a:tr h="427313">
                <a:tc>
                  <a:txBody>
                    <a:bodyPr/>
                    <a:lstStyle/>
                    <a:p>
                      <a:pPr algn="ctr" fontAlgn="ctr"/>
                      <a:r>
                        <a:rPr lang="es-EC" sz="1400" b="1" i="0" u="none" strike="noStrike" dirty="0">
                          <a:solidFill>
                            <a:srgbClr val="000000"/>
                          </a:solidFill>
                          <a:latin typeface="Calibri"/>
                        </a:rPr>
                        <a:t>Año</a:t>
                      </a:r>
                      <a:endParaRPr lang="es-ES" sz="1400" b="1" i="0" u="none" strike="noStrike" dirty="0">
                        <a:solidFill>
                          <a:srgbClr val="000000"/>
                        </a:solidFill>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1400" b="1" i="0" u="none" strike="noStrike" dirty="0">
                          <a:solidFill>
                            <a:srgbClr val="000000"/>
                          </a:solidFill>
                          <a:latin typeface="Calibri"/>
                        </a:rPr>
                        <a:t>Provincia</a:t>
                      </a:r>
                      <a:endParaRPr lang="es-ES" sz="1400" b="1" i="0" u="none" strike="noStrike" dirty="0">
                        <a:solidFill>
                          <a:srgbClr val="000000"/>
                        </a:solidFill>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1400" b="1" i="0" u="none" strike="noStrike">
                          <a:solidFill>
                            <a:srgbClr val="000000"/>
                          </a:solidFill>
                          <a:latin typeface="Calibri"/>
                        </a:rPr>
                        <a:t>Mw</a:t>
                      </a:r>
                      <a:endParaRPr lang="es-ES" sz="1400" b="1" i="0" u="none" strike="noStrike">
                        <a:solidFill>
                          <a:srgbClr val="000000"/>
                        </a:solidFill>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410878">
                <a:tc>
                  <a:txBody>
                    <a:bodyPr/>
                    <a:lstStyle/>
                    <a:p>
                      <a:pPr algn="ctr" fontAlgn="ctr"/>
                      <a:r>
                        <a:rPr lang="es-EC" sz="1400" b="0" i="0" u="none" strike="noStrike">
                          <a:solidFill>
                            <a:srgbClr val="000000"/>
                          </a:solidFill>
                          <a:latin typeface="Calibri"/>
                        </a:rPr>
                        <a:t>1906</a:t>
                      </a:r>
                      <a:endParaRPr lang="es-ES" sz="1400" b="0" i="0" u="none" strike="noStrike">
                        <a:solidFill>
                          <a:srgbClr val="000000"/>
                        </a:solidFill>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algn="ctr" fontAlgn="ctr"/>
                      <a:r>
                        <a:rPr lang="es-EC" sz="1400" b="0" i="0" u="none" strike="noStrike">
                          <a:solidFill>
                            <a:srgbClr val="000000"/>
                          </a:solidFill>
                          <a:latin typeface="Calibri"/>
                        </a:rPr>
                        <a:t>Esmeraldas</a:t>
                      </a:r>
                      <a:endParaRPr lang="es-ES" sz="1400" b="0" i="0" u="none" strike="noStrike">
                        <a:solidFill>
                          <a:srgbClr val="000000"/>
                        </a:solidFill>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EC" sz="1400" b="0" i="0" u="none" strike="noStrike">
                          <a:solidFill>
                            <a:srgbClr val="000000"/>
                          </a:solidFill>
                          <a:latin typeface="Calibri"/>
                        </a:rPr>
                        <a:t>8.8</a:t>
                      </a:r>
                      <a:endParaRPr lang="es-ES" sz="1400" b="0" i="0" u="none" strike="noStrike">
                        <a:solidFill>
                          <a:srgbClr val="000000"/>
                        </a:solidFill>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r>
              <a:tr h="410878">
                <a:tc>
                  <a:txBody>
                    <a:bodyPr/>
                    <a:lstStyle/>
                    <a:p>
                      <a:pPr algn="ctr" fontAlgn="ctr"/>
                      <a:r>
                        <a:rPr lang="es-EC" sz="1400" b="0" i="0" u="none" strike="noStrike">
                          <a:solidFill>
                            <a:srgbClr val="000000"/>
                          </a:solidFill>
                          <a:latin typeface="Calibri"/>
                        </a:rPr>
                        <a:t>1933</a:t>
                      </a:r>
                      <a:endParaRPr lang="es-ES" sz="1400" b="0" i="0" u="none" strike="noStrike">
                        <a:solidFill>
                          <a:srgbClr val="000000"/>
                        </a:solidFill>
                        <a:latin typeface="Calibri"/>
                      </a:endParaRPr>
                    </a:p>
                  </a:txBody>
                  <a:tcPr marL="9525" marR="9525" marT="9525" marB="0" anchor="ctr">
                    <a:lnL>
                      <a:noFill/>
                    </a:lnL>
                    <a:lnR>
                      <a:noFill/>
                    </a:lnR>
                    <a:lnT>
                      <a:noFill/>
                    </a:lnT>
                    <a:lnB>
                      <a:noFill/>
                    </a:lnB>
                    <a:solidFill>
                      <a:srgbClr val="DBE5F1"/>
                    </a:solidFill>
                  </a:tcPr>
                </a:tc>
                <a:tc>
                  <a:txBody>
                    <a:bodyPr/>
                    <a:lstStyle/>
                    <a:p>
                      <a:pPr algn="ctr" fontAlgn="ctr"/>
                      <a:r>
                        <a:rPr lang="es-EC" sz="1400" b="0" i="0" u="none" strike="noStrike">
                          <a:solidFill>
                            <a:srgbClr val="000000"/>
                          </a:solidFill>
                          <a:latin typeface="Calibri"/>
                        </a:rPr>
                        <a:t>Manabí-Pajan</a:t>
                      </a:r>
                      <a:endParaRPr lang="es-ES" sz="14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es-EC" sz="1400" b="0" i="0" u="none" strike="noStrike">
                          <a:solidFill>
                            <a:srgbClr val="000000"/>
                          </a:solidFill>
                          <a:latin typeface="Calibri"/>
                        </a:rPr>
                        <a:t>6.9</a:t>
                      </a:r>
                      <a:endParaRPr lang="es-ES" sz="1400" b="0" i="0" u="none" strike="noStrike">
                        <a:solidFill>
                          <a:srgbClr val="000000"/>
                        </a:solidFill>
                        <a:latin typeface="Calibri"/>
                      </a:endParaRPr>
                    </a:p>
                  </a:txBody>
                  <a:tcPr marL="9525" marR="9525" marT="9525" marB="0" anchor="ctr">
                    <a:lnL>
                      <a:noFill/>
                    </a:lnL>
                    <a:lnR>
                      <a:noFill/>
                    </a:lnR>
                    <a:lnT>
                      <a:noFill/>
                    </a:lnT>
                    <a:lnB>
                      <a:noFill/>
                    </a:lnB>
                  </a:tcPr>
                </a:tc>
              </a:tr>
              <a:tr h="410878">
                <a:tc>
                  <a:txBody>
                    <a:bodyPr/>
                    <a:lstStyle/>
                    <a:p>
                      <a:pPr algn="ctr" fontAlgn="ctr"/>
                      <a:r>
                        <a:rPr lang="es-EC" sz="1400" b="0" i="0" u="none" strike="noStrike">
                          <a:solidFill>
                            <a:srgbClr val="000000"/>
                          </a:solidFill>
                          <a:latin typeface="Calibri"/>
                        </a:rPr>
                        <a:t>1942</a:t>
                      </a:r>
                      <a:endParaRPr lang="es-ES" sz="1400" b="0" i="0" u="none" strike="noStrike">
                        <a:solidFill>
                          <a:srgbClr val="000000"/>
                        </a:solidFill>
                        <a:latin typeface="Calibri"/>
                      </a:endParaRPr>
                    </a:p>
                  </a:txBody>
                  <a:tcPr marL="9525" marR="9525" marT="9525" marB="0" anchor="ctr">
                    <a:lnL>
                      <a:noFill/>
                    </a:lnL>
                    <a:lnR>
                      <a:noFill/>
                    </a:lnR>
                    <a:lnT>
                      <a:noFill/>
                    </a:lnT>
                    <a:lnB>
                      <a:noFill/>
                    </a:lnB>
                    <a:solidFill>
                      <a:srgbClr val="DBE5F1"/>
                    </a:solidFill>
                  </a:tcPr>
                </a:tc>
                <a:tc>
                  <a:txBody>
                    <a:bodyPr/>
                    <a:lstStyle/>
                    <a:p>
                      <a:pPr algn="ctr" fontAlgn="ctr"/>
                      <a:r>
                        <a:rPr lang="es-EC" sz="1400" b="0" i="0" u="none" strike="noStrike">
                          <a:solidFill>
                            <a:srgbClr val="000000"/>
                          </a:solidFill>
                          <a:latin typeface="Calibri"/>
                        </a:rPr>
                        <a:t>Manabí-Bahía de Caráquez</a:t>
                      </a:r>
                      <a:endParaRPr lang="es-ES" sz="14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es-EC" sz="1400" b="0" i="0" u="none" strike="noStrike">
                          <a:solidFill>
                            <a:srgbClr val="000000"/>
                          </a:solidFill>
                          <a:latin typeface="Calibri"/>
                        </a:rPr>
                        <a:t>7.8</a:t>
                      </a:r>
                      <a:endParaRPr lang="es-ES" sz="1400" b="0" i="0" u="none" strike="noStrike">
                        <a:solidFill>
                          <a:srgbClr val="000000"/>
                        </a:solidFill>
                        <a:latin typeface="Calibri"/>
                      </a:endParaRPr>
                    </a:p>
                  </a:txBody>
                  <a:tcPr marL="9525" marR="9525" marT="9525" marB="0" anchor="ctr">
                    <a:lnL>
                      <a:noFill/>
                    </a:lnL>
                    <a:lnR>
                      <a:noFill/>
                    </a:lnR>
                    <a:lnT>
                      <a:noFill/>
                    </a:lnT>
                    <a:lnB>
                      <a:noFill/>
                    </a:lnB>
                  </a:tcPr>
                </a:tc>
              </a:tr>
              <a:tr h="410878">
                <a:tc>
                  <a:txBody>
                    <a:bodyPr/>
                    <a:lstStyle/>
                    <a:p>
                      <a:pPr algn="ctr" fontAlgn="ctr"/>
                      <a:r>
                        <a:rPr lang="es-EC" sz="1400" b="0" i="0" u="none" strike="noStrike">
                          <a:solidFill>
                            <a:srgbClr val="000000"/>
                          </a:solidFill>
                          <a:latin typeface="Calibri"/>
                        </a:rPr>
                        <a:t>1953</a:t>
                      </a:r>
                      <a:endParaRPr lang="es-ES" sz="1400" b="0" i="0" u="none" strike="noStrike">
                        <a:solidFill>
                          <a:srgbClr val="000000"/>
                        </a:solidFill>
                        <a:latin typeface="Calibri"/>
                      </a:endParaRPr>
                    </a:p>
                  </a:txBody>
                  <a:tcPr marL="9525" marR="9525" marT="9525" marB="0" anchor="ctr">
                    <a:lnL>
                      <a:noFill/>
                    </a:lnL>
                    <a:lnR>
                      <a:noFill/>
                    </a:lnR>
                    <a:lnT>
                      <a:noFill/>
                    </a:lnT>
                    <a:lnB>
                      <a:noFill/>
                    </a:lnB>
                    <a:solidFill>
                      <a:srgbClr val="DBE5F1"/>
                    </a:solidFill>
                  </a:tcPr>
                </a:tc>
                <a:tc>
                  <a:txBody>
                    <a:bodyPr/>
                    <a:lstStyle/>
                    <a:p>
                      <a:pPr algn="ctr" fontAlgn="ctr"/>
                      <a:r>
                        <a:rPr lang="es-EC" sz="1400" b="0" i="0" u="none" strike="noStrike">
                          <a:solidFill>
                            <a:srgbClr val="000000"/>
                          </a:solidFill>
                          <a:latin typeface="Calibri"/>
                        </a:rPr>
                        <a:t>Santa Elena</a:t>
                      </a:r>
                      <a:endParaRPr lang="es-ES" sz="14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es-EC" sz="1400" b="0" i="0" u="none" strike="noStrike">
                          <a:solidFill>
                            <a:srgbClr val="000000"/>
                          </a:solidFill>
                          <a:latin typeface="Calibri"/>
                        </a:rPr>
                        <a:t>7.3</a:t>
                      </a:r>
                      <a:endParaRPr lang="es-ES" sz="1400" b="0" i="0" u="none" strike="noStrike">
                        <a:solidFill>
                          <a:srgbClr val="000000"/>
                        </a:solidFill>
                        <a:latin typeface="Calibri"/>
                      </a:endParaRPr>
                    </a:p>
                  </a:txBody>
                  <a:tcPr marL="9525" marR="9525" marT="9525" marB="0" anchor="ctr">
                    <a:lnL>
                      <a:noFill/>
                    </a:lnL>
                    <a:lnR>
                      <a:noFill/>
                    </a:lnR>
                    <a:lnT>
                      <a:noFill/>
                    </a:lnT>
                    <a:lnB>
                      <a:noFill/>
                    </a:lnB>
                  </a:tcPr>
                </a:tc>
              </a:tr>
              <a:tr h="410878">
                <a:tc>
                  <a:txBody>
                    <a:bodyPr/>
                    <a:lstStyle/>
                    <a:p>
                      <a:pPr algn="ctr" fontAlgn="ctr"/>
                      <a:r>
                        <a:rPr lang="es-EC" sz="1400" b="0" i="0" u="none" strike="noStrike">
                          <a:solidFill>
                            <a:srgbClr val="000000"/>
                          </a:solidFill>
                          <a:latin typeface="Calibri"/>
                        </a:rPr>
                        <a:t>1958</a:t>
                      </a:r>
                      <a:endParaRPr lang="es-ES" sz="1400" b="0" i="0" u="none" strike="noStrike">
                        <a:solidFill>
                          <a:srgbClr val="000000"/>
                        </a:solidFill>
                        <a:latin typeface="Calibri"/>
                      </a:endParaRPr>
                    </a:p>
                  </a:txBody>
                  <a:tcPr marL="9525" marR="9525" marT="9525" marB="0" anchor="ctr">
                    <a:lnL>
                      <a:noFill/>
                    </a:lnL>
                    <a:lnR>
                      <a:noFill/>
                    </a:lnR>
                    <a:lnT>
                      <a:noFill/>
                    </a:lnT>
                    <a:lnB>
                      <a:noFill/>
                    </a:lnB>
                    <a:solidFill>
                      <a:srgbClr val="DBE5F1"/>
                    </a:solidFill>
                  </a:tcPr>
                </a:tc>
                <a:tc>
                  <a:txBody>
                    <a:bodyPr/>
                    <a:lstStyle/>
                    <a:p>
                      <a:pPr algn="ctr" fontAlgn="ctr"/>
                      <a:r>
                        <a:rPr lang="es-EC" sz="1400" b="0" i="0" u="none" strike="noStrike">
                          <a:solidFill>
                            <a:srgbClr val="000000"/>
                          </a:solidFill>
                          <a:latin typeface="Calibri"/>
                        </a:rPr>
                        <a:t>Esmeraldas-Limones</a:t>
                      </a:r>
                      <a:endParaRPr lang="es-ES" sz="14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es-EC" sz="1400" b="0" i="0" u="none" strike="noStrike">
                          <a:solidFill>
                            <a:srgbClr val="000000"/>
                          </a:solidFill>
                          <a:latin typeface="Calibri"/>
                        </a:rPr>
                        <a:t>7.6</a:t>
                      </a:r>
                      <a:endParaRPr lang="es-ES" sz="1400" b="0" i="0" u="none" strike="noStrike">
                        <a:solidFill>
                          <a:srgbClr val="000000"/>
                        </a:solidFill>
                        <a:latin typeface="Calibri"/>
                      </a:endParaRPr>
                    </a:p>
                  </a:txBody>
                  <a:tcPr marL="9525" marR="9525" marT="9525" marB="0" anchor="ctr">
                    <a:lnL>
                      <a:noFill/>
                    </a:lnL>
                    <a:lnR>
                      <a:noFill/>
                    </a:lnR>
                    <a:lnT>
                      <a:noFill/>
                    </a:lnT>
                    <a:lnB>
                      <a:noFill/>
                    </a:lnB>
                  </a:tcPr>
                </a:tc>
              </a:tr>
              <a:tr h="410878">
                <a:tc>
                  <a:txBody>
                    <a:bodyPr/>
                    <a:lstStyle/>
                    <a:p>
                      <a:pPr algn="ctr" fontAlgn="ctr"/>
                      <a:r>
                        <a:rPr lang="es-EC" sz="1400" b="0" i="0" u="none" strike="noStrike">
                          <a:solidFill>
                            <a:srgbClr val="000000"/>
                          </a:solidFill>
                          <a:latin typeface="Calibri"/>
                        </a:rPr>
                        <a:t>1960</a:t>
                      </a:r>
                      <a:endParaRPr lang="es-ES" sz="1400" b="0" i="0" u="none" strike="noStrike">
                        <a:solidFill>
                          <a:srgbClr val="000000"/>
                        </a:solidFill>
                        <a:latin typeface="Calibri"/>
                      </a:endParaRPr>
                    </a:p>
                  </a:txBody>
                  <a:tcPr marL="9525" marR="9525" marT="9525" marB="0" anchor="ctr">
                    <a:lnL>
                      <a:noFill/>
                    </a:lnL>
                    <a:lnR>
                      <a:noFill/>
                    </a:lnR>
                    <a:lnT>
                      <a:noFill/>
                    </a:lnT>
                    <a:lnB>
                      <a:noFill/>
                    </a:lnB>
                    <a:solidFill>
                      <a:srgbClr val="DBE5F1"/>
                    </a:solidFill>
                  </a:tcPr>
                </a:tc>
                <a:tc>
                  <a:txBody>
                    <a:bodyPr/>
                    <a:lstStyle/>
                    <a:p>
                      <a:pPr algn="ctr" fontAlgn="ctr"/>
                      <a:r>
                        <a:rPr lang="es-EC" sz="1400" b="0" i="0" u="none" strike="noStrike">
                          <a:solidFill>
                            <a:srgbClr val="000000"/>
                          </a:solidFill>
                          <a:latin typeface="Calibri"/>
                        </a:rPr>
                        <a:t>El Oro-Lambayeque (Perú)</a:t>
                      </a:r>
                      <a:endParaRPr lang="es-ES" sz="14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es-EC" sz="1400" b="0" i="0" u="none" strike="noStrike">
                          <a:solidFill>
                            <a:srgbClr val="000000"/>
                          </a:solidFill>
                          <a:latin typeface="Calibri"/>
                        </a:rPr>
                        <a:t>7.6</a:t>
                      </a:r>
                      <a:endParaRPr lang="es-ES" sz="1400" b="0" i="0" u="none" strike="noStrike">
                        <a:solidFill>
                          <a:srgbClr val="000000"/>
                        </a:solidFill>
                        <a:latin typeface="Calibri"/>
                      </a:endParaRPr>
                    </a:p>
                  </a:txBody>
                  <a:tcPr marL="9525" marR="9525" marT="9525" marB="0" anchor="ctr">
                    <a:lnL>
                      <a:noFill/>
                    </a:lnL>
                    <a:lnR>
                      <a:noFill/>
                    </a:lnR>
                    <a:lnT>
                      <a:noFill/>
                    </a:lnT>
                    <a:lnB>
                      <a:noFill/>
                    </a:lnB>
                  </a:tcPr>
                </a:tc>
              </a:tr>
              <a:tr h="410878">
                <a:tc>
                  <a:txBody>
                    <a:bodyPr/>
                    <a:lstStyle/>
                    <a:p>
                      <a:pPr algn="ctr" fontAlgn="ctr"/>
                      <a:r>
                        <a:rPr lang="es-EC" sz="1400" b="0" i="0" u="none" strike="noStrike">
                          <a:solidFill>
                            <a:srgbClr val="000000"/>
                          </a:solidFill>
                          <a:latin typeface="Calibri"/>
                        </a:rPr>
                        <a:t>1970</a:t>
                      </a:r>
                      <a:endParaRPr lang="es-ES" sz="1400" b="0" i="0" u="none" strike="noStrike">
                        <a:solidFill>
                          <a:srgbClr val="000000"/>
                        </a:solidFill>
                        <a:latin typeface="Calibri"/>
                      </a:endParaRPr>
                    </a:p>
                  </a:txBody>
                  <a:tcPr marL="9525" marR="9525" marT="9525" marB="0" anchor="ctr">
                    <a:lnL>
                      <a:noFill/>
                    </a:lnL>
                    <a:lnR>
                      <a:noFill/>
                    </a:lnR>
                    <a:lnT>
                      <a:noFill/>
                    </a:lnT>
                    <a:lnB>
                      <a:noFill/>
                    </a:lnB>
                    <a:solidFill>
                      <a:srgbClr val="DBE5F1"/>
                    </a:solidFill>
                  </a:tcPr>
                </a:tc>
                <a:tc>
                  <a:txBody>
                    <a:bodyPr/>
                    <a:lstStyle/>
                    <a:p>
                      <a:pPr algn="ctr" fontAlgn="ctr"/>
                      <a:r>
                        <a:rPr lang="es-EC" sz="1400" b="0" i="0" u="none" strike="noStrike">
                          <a:solidFill>
                            <a:srgbClr val="000000"/>
                          </a:solidFill>
                          <a:latin typeface="Calibri"/>
                        </a:rPr>
                        <a:t>Guayas-Golfo</a:t>
                      </a:r>
                      <a:endParaRPr lang="es-ES" sz="14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es-EC" sz="1400" b="0" i="0" u="none" strike="noStrike">
                          <a:solidFill>
                            <a:srgbClr val="000000"/>
                          </a:solidFill>
                          <a:latin typeface="Calibri"/>
                        </a:rPr>
                        <a:t>7.2</a:t>
                      </a:r>
                      <a:endParaRPr lang="es-ES" sz="1400" b="0" i="0" u="none" strike="noStrike">
                        <a:solidFill>
                          <a:srgbClr val="000000"/>
                        </a:solidFill>
                        <a:latin typeface="Calibri"/>
                      </a:endParaRPr>
                    </a:p>
                  </a:txBody>
                  <a:tcPr marL="9525" marR="9525" marT="9525" marB="0" anchor="ctr">
                    <a:lnL>
                      <a:noFill/>
                    </a:lnL>
                    <a:lnR>
                      <a:noFill/>
                    </a:lnR>
                    <a:lnT>
                      <a:noFill/>
                    </a:lnT>
                    <a:lnB>
                      <a:noFill/>
                    </a:lnB>
                  </a:tcPr>
                </a:tc>
              </a:tr>
              <a:tr h="410878">
                <a:tc>
                  <a:txBody>
                    <a:bodyPr/>
                    <a:lstStyle/>
                    <a:p>
                      <a:pPr algn="ctr" fontAlgn="ctr"/>
                      <a:r>
                        <a:rPr lang="es-EC" sz="1400" b="0" i="0" u="none" strike="noStrike">
                          <a:solidFill>
                            <a:srgbClr val="000000"/>
                          </a:solidFill>
                          <a:latin typeface="Calibri"/>
                        </a:rPr>
                        <a:t>1976</a:t>
                      </a:r>
                      <a:endParaRPr lang="es-ES" sz="1400" b="0" i="0" u="none" strike="noStrike">
                        <a:solidFill>
                          <a:srgbClr val="000000"/>
                        </a:solidFill>
                        <a:latin typeface="Calibri"/>
                      </a:endParaRPr>
                    </a:p>
                  </a:txBody>
                  <a:tcPr marL="9525" marR="9525" marT="9525" marB="0" anchor="ctr">
                    <a:lnL>
                      <a:noFill/>
                    </a:lnL>
                    <a:lnR>
                      <a:noFill/>
                    </a:lnR>
                    <a:lnT>
                      <a:noFill/>
                    </a:lnT>
                    <a:lnB>
                      <a:noFill/>
                    </a:lnB>
                    <a:solidFill>
                      <a:srgbClr val="DBE5F1"/>
                    </a:solidFill>
                  </a:tcPr>
                </a:tc>
                <a:tc>
                  <a:txBody>
                    <a:bodyPr/>
                    <a:lstStyle/>
                    <a:p>
                      <a:pPr algn="ctr" fontAlgn="ctr"/>
                      <a:r>
                        <a:rPr lang="es-EC" sz="1400" b="0" i="0" u="none" strike="noStrike">
                          <a:solidFill>
                            <a:srgbClr val="000000"/>
                          </a:solidFill>
                          <a:latin typeface="Calibri"/>
                        </a:rPr>
                        <a:t>Esmeraldas</a:t>
                      </a:r>
                      <a:endParaRPr lang="es-ES" sz="14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es-EC" sz="1400" b="0" i="0" u="none" strike="noStrike">
                          <a:solidFill>
                            <a:srgbClr val="000000"/>
                          </a:solidFill>
                          <a:latin typeface="Calibri"/>
                        </a:rPr>
                        <a:t>7.0</a:t>
                      </a:r>
                      <a:endParaRPr lang="es-ES" sz="1400" b="0" i="0" u="none" strike="noStrike">
                        <a:solidFill>
                          <a:srgbClr val="000000"/>
                        </a:solidFill>
                        <a:latin typeface="Calibri"/>
                      </a:endParaRPr>
                    </a:p>
                  </a:txBody>
                  <a:tcPr marL="9525" marR="9525" marT="9525" marB="0" anchor="ctr">
                    <a:lnL>
                      <a:noFill/>
                    </a:lnL>
                    <a:lnR>
                      <a:noFill/>
                    </a:lnR>
                    <a:lnT>
                      <a:noFill/>
                    </a:lnT>
                    <a:lnB>
                      <a:noFill/>
                    </a:lnB>
                  </a:tcPr>
                </a:tc>
              </a:tr>
              <a:tr h="410878">
                <a:tc>
                  <a:txBody>
                    <a:bodyPr/>
                    <a:lstStyle/>
                    <a:p>
                      <a:pPr algn="ctr" fontAlgn="ctr"/>
                      <a:r>
                        <a:rPr lang="es-EC" sz="1400" b="0" i="0" u="none" strike="noStrike">
                          <a:solidFill>
                            <a:srgbClr val="000000"/>
                          </a:solidFill>
                          <a:latin typeface="Calibri"/>
                        </a:rPr>
                        <a:t>1979</a:t>
                      </a:r>
                      <a:endParaRPr lang="es-ES" sz="1400" b="0" i="0" u="none" strike="noStrike">
                        <a:solidFill>
                          <a:srgbClr val="000000"/>
                        </a:solidFill>
                        <a:latin typeface="Calibri"/>
                      </a:endParaRPr>
                    </a:p>
                  </a:txBody>
                  <a:tcPr marL="9525" marR="9525" marT="9525" marB="0" anchor="ctr">
                    <a:lnL>
                      <a:noFill/>
                    </a:lnL>
                    <a:lnR>
                      <a:noFill/>
                    </a:lnR>
                    <a:lnT>
                      <a:noFill/>
                    </a:lnT>
                    <a:lnB>
                      <a:noFill/>
                    </a:lnB>
                    <a:solidFill>
                      <a:srgbClr val="DBE5F1"/>
                    </a:solidFill>
                  </a:tcPr>
                </a:tc>
                <a:tc>
                  <a:txBody>
                    <a:bodyPr/>
                    <a:lstStyle/>
                    <a:p>
                      <a:pPr algn="ctr" fontAlgn="ctr"/>
                      <a:r>
                        <a:rPr lang="es-EC" sz="1400" b="0" i="0" u="none" strike="noStrike">
                          <a:solidFill>
                            <a:srgbClr val="000000"/>
                          </a:solidFill>
                          <a:latin typeface="Calibri"/>
                        </a:rPr>
                        <a:t>Esmeraldas-Tumaco (Colombia)</a:t>
                      </a:r>
                      <a:endParaRPr lang="es-ES" sz="14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es-EC" sz="1400" b="0" i="0" u="none" strike="noStrike">
                          <a:solidFill>
                            <a:srgbClr val="000000"/>
                          </a:solidFill>
                          <a:latin typeface="Calibri"/>
                        </a:rPr>
                        <a:t>8.1</a:t>
                      </a:r>
                      <a:endParaRPr lang="es-ES" sz="1400" b="0" i="0" u="none" strike="noStrike">
                        <a:solidFill>
                          <a:srgbClr val="000000"/>
                        </a:solidFill>
                        <a:latin typeface="Calibri"/>
                      </a:endParaRPr>
                    </a:p>
                  </a:txBody>
                  <a:tcPr marL="9525" marR="9525" marT="9525" marB="0" anchor="ctr">
                    <a:lnL>
                      <a:noFill/>
                    </a:lnL>
                    <a:lnR>
                      <a:noFill/>
                    </a:lnR>
                    <a:lnT>
                      <a:noFill/>
                    </a:lnT>
                    <a:lnB>
                      <a:noFill/>
                    </a:lnB>
                  </a:tcPr>
                </a:tc>
              </a:tr>
              <a:tr h="410878">
                <a:tc>
                  <a:txBody>
                    <a:bodyPr/>
                    <a:lstStyle/>
                    <a:p>
                      <a:pPr algn="ctr" fontAlgn="ctr"/>
                      <a:r>
                        <a:rPr lang="es-EC" sz="1400" b="0" i="0" u="none" strike="noStrike">
                          <a:solidFill>
                            <a:srgbClr val="000000"/>
                          </a:solidFill>
                          <a:latin typeface="Calibri"/>
                        </a:rPr>
                        <a:t>1980</a:t>
                      </a:r>
                      <a:endParaRPr lang="es-ES" sz="1400" b="0" i="0" u="none" strike="noStrike">
                        <a:solidFill>
                          <a:srgbClr val="000000"/>
                        </a:solidFill>
                        <a:latin typeface="Calibri"/>
                      </a:endParaRPr>
                    </a:p>
                  </a:txBody>
                  <a:tcPr marL="9525" marR="9525" marT="9525" marB="0" anchor="ctr">
                    <a:lnL>
                      <a:noFill/>
                    </a:lnL>
                    <a:lnR>
                      <a:noFill/>
                    </a:lnR>
                    <a:lnT>
                      <a:noFill/>
                    </a:lnT>
                    <a:lnB>
                      <a:noFill/>
                    </a:lnB>
                    <a:solidFill>
                      <a:srgbClr val="DBE5F1"/>
                    </a:solidFill>
                  </a:tcPr>
                </a:tc>
                <a:tc>
                  <a:txBody>
                    <a:bodyPr/>
                    <a:lstStyle/>
                    <a:p>
                      <a:pPr algn="ctr" fontAlgn="ctr"/>
                      <a:r>
                        <a:rPr lang="es-EC" sz="1400" b="0" i="0" u="none" strike="noStrike">
                          <a:solidFill>
                            <a:srgbClr val="000000"/>
                          </a:solidFill>
                          <a:latin typeface="Calibri"/>
                        </a:rPr>
                        <a:t>Guayaquil</a:t>
                      </a:r>
                      <a:endParaRPr lang="es-ES" sz="14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es-EC" sz="1400" b="0" i="0" u="none" strike="noStrike">
                          <a:solidFill>
                            <a:srgbClr val="000000"/>
                          </a:solidFill>
                          <a:latin typeface="Calibri"/>
                        </a:rPr>
                        <a:t>7.0</a:t>
                      </a:r>
                      <a:endParaRPr lang="es-ES" sz="1400" b="0" i="0" u="none" strike="noStrike">
                        <a:solidFill>
                          <a:srgbClr val="000000"/>
                        </a:solidFill>
                        <a:latin typeface="Calibri"/>
                      </a:endParaRPr>
                    </a:p>
                  </a:txBody>
                  <a:tcPr marL="9525" marR="9525" marT="9525" marB="0" anchor="ctr">
                    <a:lnL>
                      <a:noFill/>
                    </a:lnL>
                    <a:lnR>
                      <a:noFill/>
                    </a:lnR>
                    <a:lnT>
                      <a:noFill/>
                    </a:lnT>
                    <a:lnB>
                      <a:noFill/>
                    </a:lnB>
                  </a:tcPr>
                </a:tc>
              </a:tr>
              <a:tr h="410878">
                <a:tc>
                  <a:txBody>
                    <a:bodyPr/>
                    <a:lstStyle/>
                    <a:p>
                      <a:pPr algn="ctr" fontAlgn="ctr"/>
                      <a:r>
                        <a:rPr lang="es-EC" sz="1400" b="0" i="0" u="none" strike="noStrike">
                          <a:solidFill>
                            <a:srgbClr val="000000"/>
                          </a:solidFill>
                          <a:latin typeface="Calibri"/>
                        </a:rPr>
                        <a:t>1998</a:t>
                      </a:r>
                      <a:endParaRPr lang="es-ES" sz="1400" b="0" i="0" u="none" strike="noStrike">
                        <a:solidFill>
                          <a:srgbClr val="000000"/>
                        </a:solidFill>
                        <a:latin typeface="Calibri"/>
                      </a:endParaRPr>
                    </a:p>
                  </a:txBody>
                  <a:tcPr marL="9525" marR="9525" marT="9525" marB="0" anchor="ctr">
                    <a:lnL>
                      <a:noFill/>
                    </a:lnL>
                    <a:lnR>
                      <a:noFill/>
                    </a:lnR>
                    <a:lnT>
                      <a:noFill/>
                    </a:lnT>
                    <a:lnB>
                      <a:noFill/>
                    </a:lnB>
                    <a:solidFill>
                      <a:srgbClr val="DBE5F1"/>
                    </a:solidFill>
                  </a:tcPr>
                </a:tc>
                <a:tc>
                  <a:txBody>
                    <a:bodyPr/>
                    <a:lstStyle/>
                    <a:p>
                      <a:pPr algn="ctr" fontAlgn="ctr"/>
                      <a:r>
                        <a:rPr lang="es-EC" sz="1400" b="0" i="0" u="none" strike="noStrike">
                          <a:solidFill>
                            <a:srgbClr val="000000"/>
                          </a:solidFill>
                          <a:latin typeface="Calibri"/>
                        </a:rPr>
                        <a:t>Manabí-Bahía de Caráquez</a:t>
                      </a:r>
                      <a:endParaRPr lang="es-ES" sz="14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es-EC" sz="1400" b="0" i="0" u="none" strike="noStrike">
                          <a:solidFill>
                            <a:srgbClr val="000000"/>
                          </a:solidFill>
                          <a:latin typeface="Calibri"/>
                        </a:rPr>
                        <a:t>7.1</a:t>
                      </a:r>
                      <a:endParaRPr lang="es-ES" sz="1400" b="0" i="0" u="none" strike="noStrike">
                        <a:solidFill>
                          <a:srgbClr val="000000"/>
                        </a:solidFill>
                        <a:latin typeface="Calibri"/>
                      </a:endParaRPr>
                    </a:p>
                  </a:txBody>
                  <a:tcPr marL="9525" marR="9525" marT="9525" marB="0" anchor="ctr">
                    <a:lnL>
                      <a:noFill/>
                    </a:lnL>
                    <a:lnR>
                      <a:noFill/>
                    </a:lnR>
                    <a:lnT>
                      <a:noFill/>
                    </a:lnT>
                    <a:lnB>
                      <a:noFill/>
                    </a:lnB>
                  </a:tcPr>
                </a:tc>
              </a:tr>
              <a:tr h="410878">
                <a:tc>
                  <a:txBody>
                    <a:bodyPr/>
                    <a:lstStyle/>
                    <a:p>
                      <a:pPr algn="ctr" fontAlgn="ctr"/>
                      <a:r>
                        <a:rPr lang="es-EC" sz="1400" b="0" i="0" u="none" strike="noStrike">
                          <a:solidFill>
                            <a:srgbClr val="000000"/>
                          </a:solidFill>
                          <a:latin typeface="Calibri"/>
                        </a:rPr>
                        <a:t>2016</a:t>
                      </a:r>
                      <a:endParaRPr lang="es-ES" sz="1400" b="0" i="0" u="none" strike="noStrike">
                        <a:solidFill>
                          <a:srgbClr val="000000"/>
                        </a:solidFill>
                        <a:latin typeface="Calibri"/>
                      </a:endParaRPr>
                    </a:p>
                  </a:txBody>
                  <a:tcPr marL="9525" marR="9525" marT="9525" marB="0" anchor="ctr">
                    <a:lnL>
                      <a:noFill/>
                    </a:lnL>
                    <a:lnR>
                      <a:noFill/>
                    </a:lnR>
                    <a:lnT>
                      <a:noFill/>
                    </a:lnT>
                    <a:lnB>
                      <a:noFill/>
                    </a:lnB>
                    <a:solidFill>
                      <a:srgbClr val="DBE5F1"/>
                    </a:solidFill>
                  </a:tcPr>
                </a:tc>
                <a:tc>
                  <a:txBody>
                    <a:bodyPr/>
                    <a:lstStyle/>
                    <a:p>
                      <a:pPr algn="ctr" fontAlgn="ctr"/>
                      <a:r>
                        <a:rPr lang="es-EC" sz="1400" b="0" i="0" u="none" strike="noStrike">
                          <a:solidFill>
                            <a:srgbClr val="000000"/>
                          </a:solidFill>
                          <a:latin typeface="Calibri"/>
                        </a:rPr>
                        <a:t>Manabí-Pedernales</a:t>
                      </a:r>
                      <a:endParaRPr lang="es-ES" sz="14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es-EC" sz="1400" b="0" i="0" u="none" strike="noStrike" dirty="0">
                          <a:solidFill>
                            <a:srgbClr val="000000"/>
                          </a:solidFill>
                          <a:latin typeface="Calibri"/>
                        </a:rPr>
                        <a:t>7.8</a:t>
                      </a:r>
                      <a:endParaRPr lang="es-ES" sz="1400" b="0" i="0" u="none" strike="noStrike" dirty="0">
                        <a:solidFill>
                          <a:srgbClr val="000000"/>
                        </a:solidFill>
                        <a:latin typeface="Calibri"/>
                      </a:endParaRPr>
                    </a:p>
                  </a:txBody>
                  <a:tcPr marL="9525" marR="9525" marT="9525"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CC507B5A-8AB5-4D85-A2C1-D371A8F3A303}" type="datetime1">
              <a:rPr lang="es-EC" smtClean="0"/>
              <a:pPr/>
              <a:t>28/11/2016</a:t>
            </a:fld>
            <a:endParaRPr lang="es-EC"/>
          </a:p>
        </p:txBody>
      </p:sp>
      <p:sp>
        <p:nvSpPr>
          <p:cNvPr id="5" name="4 Marcador de número de diapositiva"/>
          <p:cNvSpPr>
            <a:spLocks noGrp="1"/>
          </p:cNvSpPr>
          <p:nvPr>
            <p:ph type="sldNum" sz="quarter" idx="12"/>
          </p:nvPr>
        </p:nvSpPr>
        <p:spPr/>
        <p:txBody>
          <a:bodyPr/>
          <a:lstStyle/>
          <a:p>
            <a:fld id="{9C45796D-F81B-42E6-8076-DF0575147E93}" type="slidenum">
              <a:rPr lang="es-EC" smtClean="0"/>
              <a:pPr/>
              <a:t>14</a:t>
            </a:fld>
            <a:endParaRPr lang="es-EC"/>
          </a:p>
        </p:txBody>
      </p:sp>
      <p:graphicFrame>
        <p:nvGraphicFramePr>
          <p:cNvPr id="6" name="5 Diagrama"/>
          <p:cNvGraphicFramePr/>
          <p:nvPr/>
        </p:nvGraphicFramePr>
        <p:xfrm>
          <a:off x="857224" y="214290"/>
          <a:ext cx="8143932" cy="3849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1285852" y="4111189"/>
            <a:ext cx="3357586" cy="2246769"/>
          </a:xfrm>
          <a:prstGeom prst="rect">
            <a:avLst/>
          </a:prstGeom>
          <a:noFill/>
        </p:spPr>
        <p:txBody>
          <a:bodyPr wrap="square" rtlCol="0">
            <a:spAutoFit/>
          </a:bodyPr>
          <a:lstStyle/>
          <a:p>
            <a:pPr marL="179388" indent="-179388" algn="just">
              <a:buFont typeface="Arial" pitchFamily="34" charset="0"/>
              <a:buChar char="•"/>
            </a:pPr>
            <a:r>
              <a:rPr lang="es-EC" sz="2000" b="1" dirty="0" smtClean="0"/>
              <a:t>Identificar riesgos.</a:t>
            </a:r>
          </a:p>
          <a:p>
            <a:pPr marL="179388" indent="-179388" algn="just">
              <a:buFont typeface="Arial" pitchFamily="34" charset="0"/>
              <a:buChar char="•"/>
            </a:pPr>
            <a:r>
              <a:rPr lang="es-EC" sz="2000" b="1" dirty="0" smtClean="0"/>
              <a:t>Difundir información suficiente y oportuna.</a:t>
            </a:r>
          </a:p>
          <a:p>
            <a:pPr marL="179388" indent="-179388" algn="just">
              <a:buFont typeface="Arial" pitchFamily="34" charset="0"/>
              <a:buChar char="•"/>
            </a:pPr>
            <a:r>
              <a:rPr lang="es-EC" sz="2000" b="1" dirty="0" smtClean="0"/>
              <a:t>Acciones para reducir vulnerabilidad.</a:t>
            </a:r>
          </a:p>
          <a:p>
            <a:pPr marL="179388" indent="-179388" algn="just">
              <a:buFont typeface="Arial" pitchFamily="34" charset="0"/>
              <a:buChar char="•"/>
            </a:pPr>
            <a:r>
              <a:rPr lang="es-EC" sz="2000" b="1" dirty="0" smtClean="0"/>
              <a:t>Garantizar el financiamiento suficiente y oportuno.</a:t>
            </a:r>
            <a:endParaRPr lang="es-ES" sz="2000" b="1" dirty="0"/>
          </a:p>
        </p:txBody>
      </p:sp>
      <p:sp>
        <p:nvSpPr>
          <p:cNvPr id="8" name="7 CuadroTexto"/>
          <p:cNvSpPr txBox="1"/>
          <p:nvPr/>
        </p:nvSpPr>
        <p:spPr>
          <a:xfrm>
            <a:off x="5429256" y="4111189"/>
            <a:ext cx="3357586" cy="2246769"/>
          </a:xfrm>
          <a:prstGeom prst="rect">
            <a:avLst/>
          </a:prstGeom>
          <a:noFill/>
        </p:spPr>
        <p:txBody>
          <a:bodyPr wrap="square" rtlCol="0">
            <a:spAutoFit/>
          </a:bodyPr>
          <a:lstStyle/>
          <a:p>
            <a:pPr marL="179388" indent="-179388" algn="just">
              <a:buFont typeface="Arial" pitchFamily="34" charset="0"/>
              <a:buChar char="•"/>
            </a:pPr>
            <a:r>
              <a:rPr lang="es-EC" sz="2000" b="1" dirty="0" smtClean="0"/>
              <a:t>Apoyo seguridad interna.</a:t>
            </a:r>
          </a:p>
          <a:p>
            <a:pPr marL="179388" indent="-179388" algn="just">
              <a:buFont typeface="Arial" pitchFamily="34" charset="0"/>
              <a:buChar char="•"/>
            </a:pPr>
            <a:r>
              <a:rPr lang="es-EC" sz="2000" b="1" dirty="0" smtClean="0"/>
              <a:t>Colaboración en gestión de riesgo y desastres.</a:t>
            </a:r>
          </a:p>
          <a:p>
            <a:pPr marL="179388" indent="-179388" algn="just">
              <a:buFont typeface="Arial" pitchFamily="34" charset="0"/>
              <a:buChar char="•"/>
            </a:pPr>
            <a:r>
              <a:rPr lang="es-EC" sz="2000" b="1" dirty="0" smtClean="0"/>
              <a:t>Operaciones de paz y ayuda humanitaria.</a:t>
            </a:r>
          </a:p>
          <a:p>
            <a:pPr marL="179388" indent="-179388" algn="just">
              <a:buFont typeface="Arial" pitchFamily="34" charset="0"/>
              <a:buChar char="•"/>
            </a:pPr>
            <a:r>
              <a:rPr lang="es-EC" sz="2000" b="1" dirty="0" smtClean="0"/>
              <a:t>Participación en misiones de ayuda social.</a:t>
            </a:r>
            <a:endParaRPr lang="es-ES" sz="2000" b="1" dirty="0"/>
          </a:p>
        </p:txBody>
      </p:sp>
      <p:sp>
        <p:nvSpPr>
          <p:cNvPr id="9" name="8 Rectángulo redondeado"/>
          <p:cNvSpPr/>
          <p:nvPr/>
        </p:nvSpPr>
        <p:spPr>
          <a:xfrm>
            <a:off x="1285852" y="3000372"/>
            <a:ext cx="7215238" cy="114300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a:p>
        </p:txBody>
      </p:sp>
      <p:sp>
        <p:nvSpPr>
          <p:cNvPr id="4" name="3 Marcador de fecha"/>
          <p:cNvSpPr>
            <a:spLocks noGrp="1"/>
          </p:cNvSpPr>
          <p:nvPr>
            <p:ph type="dt" sz="half" idx="10"/>
          </p:nvPr>
        </p:nvSpPr>
        <p:spPr/>
        <p:txBody>
          <a:bodyPr/>
          <a:lstStyle/>
          <a:p>
            <a:fld id="{CC507B5A-8AB5-4D85-A2C1-D371A8F3A303}" type="datetime1">
              <a:rPr lang="es-EC" smtClean="0"/>
              <a:pPr/>
              <a:t>28/11/2016</a:t>
            </a:fld>
            <a:endParaRPr lang="es-EC"/>
          </a:p>
        </p:txBody>
      </p:sp>
      <p:sp>
        <p:nvSpPr>
          <p:cNvPr id="5" name="4 Marcador de número de diapositiva"/>
          <p:cNvSpPr>
            <a:spLocks noGrp="1"/>
          </p:cNvSpPr>
          <p:nvPr>
            <p:ph type="sldNum" sz="quarter" idx="12"/>
          </p:nvPr>
        </p:nvSpPr>
        <p:spPr/>
        <p:txBody>
          <a:bodyPr/>
          <a:lstStyle/>
          <a:p>
            <a:fld id="{9C45796D-F81B-42E6-8076-DF0575147E93}" type="slidenum">
              <a:rPr lang="es-EC" smtClean="0"/>
              <a:pPr/>
              <a:t>15</a:t>
            </a:fld>
            <a:endParaRPr lang="es-EC"/>
          </a:p>
        </p:txBody>
      </p:sp>
      <p:pic>
        <p:nvPicPr>
          <p:cNvPr id="8" name="6 Marcador de contenido" descr="MISION-VISION-2wf8t0o4sz0yc4s98k8xl6.jpg"/>
          <p:cNvPicPr>
            <a:picLocks noChangeAspect="1"/>
          </p:cNvPicPr>
          <p:nvPr/>
        </p:nvPicPr>
        <p:blipFill>
          <a:blip r:embed="rId2">
            <a:lum bright="40000" contrast="-30000"/>
          </a:blip>
          <a:stretch>
            <a:fillRect/>
          </a:stretch>
        </p:blipFill>
        <p:spPr>
          <a:xfrm>
            <a:off x="928662" y="71439"/>
            <a:ext cx="8143900" cy="6215081"/>
          </a:xfrm>
          <a:prstGeom prst="rect">
            <a:avLst/>
          </a:prstGeom>
        </p:spPr>
      </p:pic>
      <p:grpSp>
        <p:nvGrpSpPr>
          <p:cNvPr id="9" name="8 Grupo"/>
          <p:cNvGrpSpPr/>
          <p:nvPr/>
        </p:nvGrpSpPr>
        <p:grpSpPr>
          <a:xfrm>
            <a:off x="1214414" y="454863"/>
            <a:ext cx="5858710" cy="5188715"/>
            <a:chOff x="427802" y="1575564"/>
            <a:chExt cx="5858710" cy="4353766"/>
          </a:xfrm>
        </p:grpSpPr>
        <p:sp>
          <p:nvSpPr>
            <p:cNvPr id="10" name="9 CuadroTexto"/>
            <p:cNvSpPr txBox="1"/>
            <p:nvPr/>
          </p:nvSpPr>
          <p:spPr>
            <a:xfrm>
              <a:off x="2857488" y="1575564"/>
              <a:ext cx="3429024" cy="69727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C" sz="2400" b="1" dirty="0" smtClean="0"/>
                <a:t>SECRETARÍA DE GESTIÓN DE RIESGO</a:t>
              </a:r>
              <a:endParaRPr lang="es-ES" sz="2400" b="1" dirty="0"/>
            </a:p>
          </p:txBody>
        </p:sp>
        <p:sp>
          <p:nvSpPr>
            <p:cNvPr id="11" name="10 CuadroTexto"/>
            <p:cNvSpPr txBox="1"/>
            <p:nvPr/>
          </p:nvSpPr>
          <p:spPr>
            <a:xfrm>
              <a:off x="785786" y="2702478"/>
              <a:ext cx="200026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s-EC" dirty="0" smtClean="0"/>
                <a:t>PREVENCIÓN</a:t>
              </a:r>
              <a:endParaRPr lang="es-ES" dirty="0"/>
            </a:p>
          </p:txBody>
        </p:sp>
        <p:sp>
          <p:nvSpPr>
            <p:cNvPr id="12" name="11 CuadroTexto"/>
            <p:cNvSpPr txBox="1"/>
            <p:nvPr/>
          </p:nvSpPr>
          <p:spPr>
            <a:xfrm>
              <a:off x="785786" y="3273982"/>
              <a:ext cx="2000264"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s-EC" dirty="0" smtClean="0"/>
                <a:t>MITIGACIÓN DE DESASTRES</a:t>
              </a:r>
              <a:endParaRPr lang="es-ES" dirty="0"/>
            </a:p>
          </p:txBody>
        </p:sp>
        <p:sp>
          <p:nvSpPr>
            <p:cNvPr id="13" name="12 CuadroTexto"/>
            <p:cNvSpPr txBox="1"/>
            <p:nvPr/>
          </p:nvSpPr>
          <p:spPr>
            <a:xfrm>
              <a:off x="785786" y="4127849"/>
              <a:ext cx="2000264"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s-EC" dirty="0" smtClean="0"/>
                <a:t>RESPUESTAS A LA EMERGENCIA</a:t>
              </a:r>
              <a:endParaRPr lang="es-ES" dirty="0"/>
            </a:p>
          </p:txBody>
        </p:sp>
        <p:sp>
          <p:nvSpPr>
            <p:cNvPr id="14" name="13 CuadroTexto"/>
            <p:cNvSpPr txBox="1"/>
            <p:nvPr/>
          </p:nvSpPr>
          <p:spPr>
            <a:xfrm>
              <a:off x="785786" y="5559998"/>
              <a:ext cx="200026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s-EC" dirty="0" smtClean="0"/>
                <a:t>RECONSTRUCCIÓN</a:t>
              </a:r>
              <a:endParaRPr lang="es-ES" dirty="0"/>
            </a:p>
          </p:txBody>
        </p:sp>
        <p:sp>
          <p:nvSpPr>
            <p:cNvPr id="15" name="14 CuadroTexto"/>
            <p:cNvSpPr txBox="1"/>
            <p:nvPr/>
          </p:nvSpPr>
          <p:spPr>
            <a:xfrm>
              <a:off x="2000232" y="4988494"/>
              <a:ext cx="78581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C" dirty="0" smtClean="0"/>
                <a:t>STAFF</a:t>
              </a:r>
              <a:endParaRPr lang="es-ES" dirty="0"/>
            </a:p>
          </p:txBody>
        </p:sp>
        <p:cxnSp>
          <p:nvCxnSpPr>
            <p:cNvPr id="16" name="15 Conector recto"/>
            <p:cNvCxnSpPr/>
            <p:nvPr/>
          </p:nvCxnSpPr>
          <p:spPr>
            <a:xfrm rot="5400000" flipH="1" flipV="1">
              <a:off x="-1500627" y="3857231"/>
              <a:ext cx="3858446"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16 Conector recto"/>
            <p:cNvCxnSpPr/>
            <p:nvPr/>
          </p:nvCxnSpPr>
          <p:spPr>
            <a:xfrm rot="10800000" flipV="1">
              <a:off x="427802" y="1913187"/>
              <a:ext cx="2429686" cy="11016"/>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17 Conector recto de flecha"/>
            <p:cNvCxnSpPr/>
            <p:nvPr/>
          </p:nvCxnSpPr>
          <p:spPr>
            <a:xfrm>
              <a:off x="428596" y="2928934"/>
              <a:ext cx="285752"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18 Conector recto de flecha"/>
            <p:cNvCxnSpPr/>
            <p:nvPr/>
          </p:nvCxnSpPr>
          <p:spPr>
            <a:xfrm>
              <a:off x="428596" y="3571876"/>
              <a:ext cx="285752"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19 Conector recto de flecha"/>
            <p:cNvCxnSpPr/>
            <p:nvPr/>
          </p:nvCxnSpPr>
          <p:spPr>
            <a:xfrm>
              <a:off x="428596" y="4429132"/>
              <a:ext cx="285752"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20 Conector recto de flecha"/>
            <p:cNvCxnSpPr/>
            <p:nvPr/>
          </p:nvCxnSpPr>
          <p:spPr>
            <a:xfrm>
              <a:off x="428596" y="5786454"/>
              <a:ext cx="285752"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2" name="21 Conector recto"/>
            <p:cNvCxnSpPr/>
            <p:nvPr/>
          </p:nvCxnSpPr>
          <p:spPr>
            <a:xfrm rot="5400000">
              <a:off x="1000100" y="5000636"/>
              <a:ext cx="428628" cy="1588"/>
            </a:xfrm>
            <a:prstGeom prst="line">
              <a:avLst/>
            </a:prstGeom>
          </p:spPr>
          <p:style>
            <a:lnRef idx="3">
              <a:schemeClr val="accent4"/>
            </a:lnRef>
            <a:fillRef idx="0">
              <a:schemeClr val="accent4"/>
            </a:fillRef>
            <a:effectRef idx="2">
              <a:schemeClr val="accent4"/>
            </a:effectRef>
            <a:fontRef idx="minor">
              <a:schemeClr val="tx1"/>
            </a:fontRef>
          </p:style>
        </p:cxnSp>
        <p:cxnSp>
          <p:nvCxnSpPr>
            <p:cNvPr id="23" name="22 Conector recto de flecha"/>
            <p:cNvCxnSpPr/>
            <p:nvPr/>
          </p:nvCxnSpPr>
          <p:spPr>
            <a:xfrm>
              <a:off x="1214414" y="5214950"/>
              <a:ext cx="714380"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pic>
        <p:nvPicPr>
          <p:cNvPr id="24" name="23 Imagen" descr="RABUSO_Prevencion_construccion.jpg"/>
          <p:cNvPicPr>
            <a:picLocks noChangeAspect="1"/>
          </p:cNvPicPr>
          <p:nvPr/>
        </p:nvPicPr>
        <p:blipFill>
          <a:blip r:embed="rId3"/>
          <a:srcRect l="16667" r="12121"/>
          <a:stretch>
            <a:fillRect/>
          </a:stretch>
        </p:blipFill>
        <p:spPr>
          <a:xfrm>
            <a:off x="6286512" y="1608418"/>
            <a:ext cx="2786050" cy="2434947"/>
          </a:xfrm>
          <a:prstGeom prst="rect">
            <a:avLst/>
          </a:prstGeom>
        </p:spPr>
      </p:pic>
      <p:pic>
        <p:nvPicPr>
          <p:cNvPr id="25" name="24 Imagen" descr="descarga (3).jpg"/>
          <p:cNvPicPr>
            <a:picLocks noChangeAspect="1"/>
          </p:cNvPicPr>
          <p:nvPr/>
        </p:nvPicPr>
        <p:blipFill>
          <a:blip r:embed="rId4"/>
          <a:stretch>
            <a:fillRect/>
          </a:stretch>
        </p:blipFill>
        <p:spPr>
          <a:xfrm>
            <a:off x="3714744" y="3531764"/>
            <a:ext cx="2913362" cy="2469005"/>
          </a:xfrm>
          <a:prstGeom prst="rect">
            <a:avLst/>
          </a:prstGeom>
        </p:spPr>
      </p:pic>
      <p:sp>
        <p:nvSpPr>
          <p:cNvPr id="27" name="26 Rectángulo"/>
          <p:cNvSpPr/>
          <p:nvPr/>
        </p:nvSpPr>
        <p:spPr>
          <a:xfrm>
            <a:off x="3714776" y="2214554"/>
            <a:ext cx="2500298"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es-EC"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ORGANIZACIÓN</a:t>
            </a:r>
          </a:p>
          <a:p>
            <a:pPr algn="ctr"/>
            <a:r>
              <a:rPr lang="es-EC"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COORDINACIÓN</a:t>
            </a:r>
          </a:p>
          <a:p>
            <a:pPr algn="ctr"/>
            <a:r>
              <a:rPr lang="es-EC"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EJECUCIÓN</a:t>
            </a:r>
            <a:endParaRPr lang="es-E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6" name="25 Rectángulo"/>
          <p:cNvSpPr/>
          <p:nvPr/>
        </p:nvSpPr>
        <p:spPr>
          <a:xfrm>
            <a:off x="6643702" y="4500570"/>
            <a:ext cx="2357454" cy="707886"/>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es-EC"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III Zona naval</a:t>
            </a:r>
          </a:p>
          <a:p>
            <a:pPr algn="ctr"/>
            <a:r>
              <a:rPr lang="es-EC"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coopno</a:t>
            </a:r>
            <a:endParaRPr lang="es-EC"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
          <p:cNvGraphicFramePr>
            <a:graphicFrameLocks noChangeAspect="1"/>
          </p:cNvGraphicFramePr>
          <p:nvPr/>
        </p:nvGraphicFramePr>
        <p:xfrm>
          <a:off x="1214413" y="0"/>
          <a:ext cx="7448959" cy="5572140"/>
        </p:xfrm>
        <a:graphic>
          <a:graphicData uri="http://schemas.openxmlformats.org/presentationml/2006/ole">
            <p:oleObj spid="_x0000_s45058" name="Worksheet" r:id="rId3" imgW="6172198" imgH="3886234" progId="Excel.Sheet.8">
              <p:embed/>
            </p:oleObj>
          </a:graphicData>
        </a:graphic>
      </p:graphicFrame>
      <p:sp>
        <p:nvSpPr>
          <p:cNvPr id="4" name="3 Marcador de fecha"/>
          <p:cNvSpPr>
            <a:spLocks noGrp="1"/>
          </p:cNvSpPr>
          <p:nvPr>
            <p:ph type="dt" sz="half" idx="10"/>
          </p:nvPr>
        </p:nvSpPr>
        <p:spPr/>
        <p:txBody>
          <a:bodyPr/>
          <a:lstStyle/>
          <a:p>
            <a:fld id="{CC507B5A-8AB5-4D85-A2C1-D371A8F3A303}" type="datetime1">
              <a:rPr lang="es-EC" smtClean="0"/>
              <a:pPr/>
              <a:t>28/11/2016</a:t>
            </a:fld>
            <a:endParaRPr lang="es-EC"/>
          </a:p>
        </p:txBody>
      </p:sp>
      <p:sp>
        <p:nvSpPr>
          <p:cNvPr id="5" name="4 Marcador de número de diapositiva"/>
          <p:cNvSpPr>
            <a:spLocks noGrp="1"/>
          </p:cNvSpPr>
          <p:nvPr>
            <p:ph type="sldNum" sz="quarter" idx="12"/>
          </p:nvPr>
        </p:nvSpPr>
        <p:spPr/>
        <p:txBody>
          <a:bodyPr/>
          <a:lstStyle/>
          <a:p>
            <a:fld id="{9C45796D-F81B-42E6-8076-DF0575147E93}" type="slidenum">
              <a:rPr lang="es-EC" smtClean="0"/>
              <a:pPr/>
              <a:t>16</a:t>
            </a:fld>
            <a:endParaRPr lang="es-EC"/>
          </a:p>
        </p:txBody>
      </p:sp>
      <p:graphicFrame>
        <p:nvGraphicFramePr>
          <p:cNvPr id="8" name="7 Diagrama"/>
          <p:cNvGraphicFramePr/>
          <p:nvPr/>
        </p:nvGraphicFramePr>
        <p:xfrm>
          <a:off x="1785918" y="1357298"/>
          <a:ext cx="6357982" cy="47863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9 Rectángulo"/>
          <p:cNvSpPr/>
          <p:nvPr/>
        </p:nvSpPr>
        <p:spPr>
          <a:xfrm>
            <a:off x="857224" y="71414"/>
            <a:ext cx="8215370" cy="1000132"/>
          </a:xfrm>
          <a:prstGeom prst="rect">
            <a:avLst/>
          </a:prstGeom>
          <a:ln w="38100"/>
          <a:effectLst>
            <a:innerShdw blurRad="63500" dist="50800" dir="16200000">
              <a:prstClr val="black">
                <a:alpha val="50000"/>
              </a:prstClr>
            </a:inn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es-EC" sz="4000" b="1" dirty="0" smtClean="0">
                <a:latin typeface="Baskerville Old Face" pitchFamily="18" charset="0"/>
              </a:rPr>
              <a:t>Datos Estadísticos de Eventos Naturales</a:t>
            </a:r>
            <a:endParaRPr lang="es-ES" sz="4000" b="1" dirty="0">
              <a:latin typeface="Baskerville Old Face"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a:p>
        </p:txBody>
      </p:sp>
      <p:sp>
        <p:nvSpPr>
          <p:cNvPr id="4" name="3 Marcador de fecha"/>
          <p:cNvSpPr>
            <a:spLocks noGrp="1"/>
          </p:cNvSpPr>
          <p:nvPr>
            <p:ph type="dt" sz="half" idx="10"/>
          </p:nvPr>
        </p:nvSpPr>
        <p:spPr/>
        <p:txBody>
          <a:bodyPr/>
          <a:lstStyle/>
          <a:p>
            <a:fld id="{CC507B5A-8AB5-4D85-A2C1-D371A8F3A303}" type="datetime1">
              <a:rPr lang="es-EC" smtClean="0"/>
              <a:pPr/>
              <a:t>28/11/2016</a:t>
            </a:fld>
            <a:endParaRPr lang="es-EC"/>
          </a:p>
        </p:txBody>
      </p:sp>
      <p:sp>
        <p:nvSpPr>
          <p:cNvPr id="5" name="4 Marcador de número de diapositiva"/>
          <p:cNvSpPr>
            <a:spLocks noGrp="1"/>
          </p:cNvSpPr>
          <p:nvPr>
            <p:ph type="sldNum" sz="quarter" idx="12"/>
          </p:nvPr>
        </p:nvSpPr>
        <p:spPr/>
        <p:txBody>
          <a:bodyPr/>
          <a:lstStyle/>
          <a:p>
            <a:fld id="{9C45796D-F81B-42E6-8076-DF0575147E93}" type="slidenum">
              <a:rPr lang="es-EC" smtClean="0"/>
              <a:pPr/>
              <a:t>17</a:t>
            </a:fld>
            <a:endParaRPr lang="es-EC"/>
          </a:p>
        </p:txBody>
      </p:sp>
      <p:sp>
        <p:nvSpPr>
          <p:cNvPr id="7" name="6 Rectángulo"/>
          <p:cNvSpPr/>
          <p:nvPr/>
        </p:nvSpPr>
        <p:spPr>
          <a:xfrm>
            <a:off x="857224" y="71414"/>
            <a:ext cx="8215370" cy="1000132"/>
          </a:xfrm>
          <a:prstGeom prst="rect">
            <a:avLst/>
          </a:prstGeom>
          <a:ln w="38100"/>
          <a:effectLst>
            <a:innerShdw blurRad="63500" dist="50800" dir="16200000">
              <a:prstClr val="black">
                <a:alpha val="50000"/>
              </a:prstClr>
            </a:inn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es-EC" sz="4000" b="1" dirty="0" smtClean="0">
                <a:latin typeface="Baskerville Old Face" pitchFamily="18" charset="0"/>
              </a:rPr>
              <a:t>Terremoto de Pedernales y la Intervención de la Armada del Ecuador </a:t>
            </a:r>
            <a:endParaRPr lang="es-ES" sz="4000" b="1" dirty="0">
              <a:latin typeface="Baskerville Old Face" pitchFamily="18" charset="0"/>
            </a:endParaRPr>
          </a:p>
        </p:txBody>
      </p:sp>
      <p:pic>
        <p:nvPicPr>
          <p:cNvPr id="8" name="Picture 14" descr="Resultado de imagen para TERREMOTO ECUADOR"/>
          <p:cNvPicPr/>
          <p:nvPr/>
        </p:nvPicPr>
        <p:blipFill rotWithShape="1">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9790" r="34562"/>
          <a:stretch/>
        </p:blipFill>
        <p:spPr bwMode="auto">
          <a:xfrm>
            <a:off x="857224" y="1142984"/>
            <a:ext cx="8286776" cy="5143536"/>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sp>
        <p:nvSpPr>
          <p:cNvPr id="9" name="8 Rectángulo redondeado"/>
          <p:cNvSpPr/>
          <p:nvPr/>
        </p:nvSpPr>
        <p:spPr>
          <a:xfrm>
            <a:off x="6500826" y="2786058"/>
            <a:ext cx="2500330" cy="178595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es-EC" b="1" dirty="0" smtClean="0">
                <a:solidFill>
                  <a:schemeClr val="tx1"/>
                </a:solidFill>
              </a:rPr>
              <a:t>Objetivos:</a:t>
            </a:r>
          </a:p>
          <a:p>
            <a:pPr algn="just">
              <a:buFont typeface="Arial" pitchFamily="34" charset="0"/>
              <a:buChar char="•"/>
            </a:pPr>
            <a:r>
              <a:rPr lang="es-EC" b="1" dirty="0" smtClean="0">
                <a:solidFill>
                  <a:schemeClr val="tx1"/>
                </a:solidFill>
              </a:rPr>
              <a:t>Estabilizar el área</a:t>
            </a:r>
          </a:p>
          <a:p>
            <a:pPr algn="just">
              <a:buFont typeface="Arial" pitchFamily="34" charset="0"/>
              <a:buChar char="•"/>
            </a:pPr>
            <a:r>
              <a:rPr lang="es-EC" b="1" dirty="0" smtClean="0">
                <a:solidFill>
                  <a:schemeClr val="tx1"/>
                </a:solidFill>
              </a:rPr>
              <a:t>Brindar apoyo</a:t>
            </a:r>
          </a:p>
          <a:p>
            <a:pPr algn="just">
              <a:buFont typeface="Arial" pitchFamily="34" charset="0"/>
              <a:buChar char="•"/>
            </a:pPr>
            <a:r>
              <a:rPr lang="es-EC" b="1" dirty="0" smtClean="0">
                <a:solidFill>
                  <a:schemeClr val="tx1"/>
                </a:solidFill>
              </a:rPr>
              <a:t>Regresar todo a la normalidad</a:t>
            </a:r>
            <a:endParaRPr lang="es-ES" b="1" dirty="0">
              <a:solidFill>
                <a:schemeClr val="tx1"/>
              </a:solidFill>
            </a:endParaRPr>
          </a:p>
        </p:txBody>
      </p:sp>
      <p:sp>
        <p:nvSpPr>
          <p:cNvPr id="10" name="9 Rectángulo redondeado"/>
          <p:cNvSpPr/>
          <p:nvPr/>
        </p:nvSpPr>
        <p:spPr>
          <a:xfrm>
            <a:off x="2000232" y="1214422"/>
            <a:ext cx="3571900" cy="5715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b="1" dirty="0" smtClean="0"/>
              <a:t>ESTADO DE EXCEPCIÓN NACIONAL</a:t>
            </a:r>
            <a:endParaRPr lang="es-ES" b="1" dirty="0"/>
          </a:p>
        </p:txBody>
      </p:sp>
      <p:sp>
        <p:nvSpPr>
          <p:cNvPr id="11" name="10 Elipse"/>
          <p:cNvSpPr/>
          <p:nvPr/>
        </p:nvSpPr>
        <p:spPr>
          <a:xfrm>
            <a:off x="928662" y="4643446"/>
            <a:ext cx="4429156" cy="164307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buFont typeface="Arial" pitchFamily="34" charset="0"/>
              <a:buChar char="•"/>
            </a:pPr>
            <a:r>
              <a:rPr lang="es-EC" b="1" dirty="0" smtClean="0"/>
              <a:t>Grupo de inteligencia militar conjunto.</a:t>
            </a:r>
          </a:p>
          <a:p>
            <a:pPr algn="ctr">
              <a:buFont typeface="Arial" pitchFamily="34" charset="0"/>
              <a:buChar char="•"/>
            </a:pPr>
            <a:r>
              <a:rPr lang="es-EC" b="1" dirty="0" smtClean="0"/>
              <a:t>Cuerpo de Ingenieros</a:t>
            </a:r>
          </a:p>
          <a:p>
            <a:pPr algn="ctr">
              <a:buFont typeface="Arial" pitchFamily="34" charset="0"/>
              <a:buChar char="•"/>
            </a:pPr>
            <a:r>
              <a:rPr lang="es-EC" b="1" dirty="0" smtClean="0"/>
              <a:t>CODESC</a:t>
            </a:r>
            <a:endParaRPr lang="es-ES" b="1" dirty="0"/>
          </a:p>
        </p:txBody>
      </p:sp>
      <p:pic>
        <p:nvPicPr>
          <p:cNvPr id="14" name="13 Imagen" descr="57445a2735f62.jpeg"/>
          <p:cNvPicPr>
            <a:picLocks noChangeAspect="1"/>
          </p:cNvPicPr>
          <p:nvPr/>
        </p:nvPicPr>
        <p:blipFill>
          <a:blip r:embed="rId3"/>
          <a:stretch>
            <a:fillRect/>
          </a:stretch>
        </p:blipFill>
        <p:spPr>
          <a:xfrm>
            <a:off x="5572152" y="4357694"/>
            <a:ext cx="3429004" cy="1905002"/>
          </a:xfrm>
          <a:prstGeom prst="rect">
            <a:avLst/>
          </a:prstGeom>
        </p:spPr>
      </p:pic>
      <p:sp>
        <p:nvSpPr>
          <p:cNvPr id="15" name="14 CuadroTexto"/>
          <p:cNvSpPr txBox="1"/>
          <p:nvPr/>
        </p:nvSpPr>
        <p:spPr>
          <a:xfrm>
            <a:off x="6215074" y="5572140"/>
            <a:ext cx="2319866" cy="369332"/>
          </a:xfrm>
          <a:prstGeom prst="rect">
            <a:avLst/>
          </a:prstGeom>
          <a:noFill/>
        </p:spPr>
        <p:txBody>
          <a:bodyPr wrap="none" rtlCol="0">
            <a:spAutoFit/>
          </a:bodyPr>
          <a:lstStyle/>
          <a:p>
            <a:r>
              <a:rPr lang="es-EC" b="1" dirty="0" smtClean="0">
                <a:solidFill>
                  <a:schemeClr val="bg1"/>
                </a:solidFill>
              </a:rPr>
              <a:t>BÚSQUEDA Y RESCATE</a:t>
            </a:r>
            <a:endParaRPr lang="es-ES" b="1" dirty="0">
              <a:solidFill>
                <a:schemeClr val="bg1"/>
              </a:solidFill>
            </a:endParaRPr>
          </a:p>
        </p:txBody>
      </p:sp>
      <p:sp>
        <p:nvSpPr>
          <p:cNvPr id="13" name="12 CuadroTexto"/>
          <p:cNvSpPr txBox="1"/>
          <p:nvPr/>
        </p:nvSpPr>
        <p:spPr>
          <a:xfrm>
            <a:off x="6449670" y="5845750"/>
            <a:ext cx="1837106" cy="369332"/>
          </a:xfrm>
          <a:prstGeom prst="rect">
            <a:avLst/>
          </a:prstGeom>
          <a:noFill/>
        </p:spPr>
        <p:txBody>
          <a:bodyPr wrap="none" rtlCol="0">
            <a:spAutoFit/>
          </a:bodyPr>
          <a:lstStyle/>
          <a:p>
            <a:r>
              <a:rPr lang="es-EC" b="1" dirty="0" smtClean="0">
                <a:solidFill>
                  <a:schemeClr val="bg1"/>
                </a:solidFill>
              </a:rPr>
              <a:t>72 horas después</a:t>
            </a:r>
            <a:endParaRPr lang="es-ES" b="1" dirty="0">
              <a:solidFill>
                <a:schemeClr val="bg1"/>
              </a:solidFill>
            </a:endParaRPr>
          </a:p>
        </p:txBody>
      </p:sp>
      <p:sp>
        <p:nvSpPr>
          <p:cNvPr id="17" name="16 CuadroTexto"/>
          <p:cNvSpPr txBox="1"/>
          <p:nvPr/>
        </p:nvSpPr>
        <p:spPr>
          <a:xfrm>
            <a:off x="6429388" y="1357298"/>
            <a:ext cx="2464842"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s-EC" b="1" dirty="0" smtClean="0"/>
              <a:t>17-Abril: Apoyo BIMJAR</a:t>
            </a:r>
            <a:endParaRPr lang="es-ES" b="1" dirty="0"/>
          </a:p>
        </p:txBody>
      </p:sp>
      <p:sp>
        <p:nvSpPr>
          <p:cNvPr id="18" name="17 Más"/>
          <p:cNvSpPr/>
          <p:nvPr/>
        </p:nvSpPr>
        <p:spPr>
          <a:xfrm>
            <a:off x="7500958" y="1714488"/>
            <a:ext cx="428628" cy="500066"/>
          </a:xfrm>
          <a:prstGeom prst="mathPlu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a:p>
        </p:txBody>
      </p:sp>
      <p:sp>
        <p:nvSpPr>
          <p:cNvPr id="19" name="18 CuadroTexto"/>
          <p:cNvSpPr txBox="1"/>
          <p:nvPr/>
        </p:nvSpPr>
        <p:spPr>
          <a:xfrm>
            <a:off x="6429388" y="2285992"/>
            <a:ext cx="2493503"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s-EC" b="1" dirty="0" smtClean="0"/>
              <a:t>Fuerza Aérea y Terrestre</a:t>
            </a:r>
            <a:endParaRPr lang="es-E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unnamed.jpg"/>
          <p:cNvPicPr>
            <a:picLocks noChangeAspect="1"/>
          </p:cNvPicPr>
          <p:nvPr/>
        </p:nvPicPr>
        <p:blipFill>
          <a:blip r:embed="rId3">
            <a:lum bright="40000" contrast="10000"/>
          </a:blip>
          <a:srcRect t="9472" b="22500"/>
          <a:stretch>
            <a:fillRect/>
          </a:stretch>
        </p:blipFill>
        <p:spPr>
          <a:xfrm>
            <a:off x="857224" y="142852"/>
            <a:ext cx="8143900" cy="6072230"/>
          </a:xfrm>
          <a:prstGeom prst="rect">
            <a:avLst/>
          </a:prstGeom>
        </p:spPr>
      </p:pic>
      <p:sp>
        <p:nvSpPr>
          <p:cNvPr id="4" name="3 Rectángulo"/>
          <p:cNvSpPr/>
          <p:nvPr/>
        </p:nvSpPr>
        <p:spPr>
          <a:xfrm>
            <a:off x="1142976" y="285728"/>
            <a:ext cx="674921" cy="563231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FUNC I ONE S</a:t>
            </a:r>
            <a:endParaRPr lang="es-E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5" name="4 Diagrama"/>
          <p:cNvGraphicFramePr/>
          <p:nvPr/>
        </p:nvGraphicFramePr>
        <p:xfrm>
          <a:off x="1524000" y="285752"/>
          <a:ext cx="7334280" cy="57150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388774387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a:p>
        </p:txBody>
      </p:sp>
      <p:sp>
        <p:nvSpPr>
          <p:cNvPr id="4" name="3 Marcador de fecha"/>
          <p:cNvSpPr>
            <a:spLocks noGrp="1"/>
          </p:cNvSpPr>
          <p:nvPr>
            <p:ph type="dt" sz="half" idx="10"/>
          </p:nvPr>
        </p:nvSpPr>
        <p:spPr/>
        <p:txBody>
          <a:bodyPr/>
          <a:lstStyle/>
          <a:p>
            <a:fld id="{CC507B5A-8AB5-4D85-A2C1-D371A8F3A303}" type="datetime1">
              <a:rPr lang="es-EC" smtClean="0"/>
              <a:pPr/>
              <a:t>28/11/2016</a:t>
            </a:fld>
            <a:endParaRPr lang="es-EC"/>
          </a:p>
        </p:txBody>
      </p:sp>
      <p:sp>
        <p:nvSpPr>
          <p:cNvPr id="5" name="4 Marcador de número de diapositiva"/>
          <p:cNvSpPr>
            <a:spLocks noGrp="1"/>
          </p:cNvSpPr>
          <p:nvPr>
            <p:ph type="sldNum" sz="quarter" idx="12"/>
          </p:nvPr>
        </p:nvSpPr>
        <p:spPr/>
        <p:txBody>
          <a:bodyPr/>
          <a:lstStyle/>
          <a:p>
            <a:fld id="{9C45796D-F81B-42E6-8076-DF0575147E93}" type="slidenum">
              <a:rPr lang="es-EC" smtClean="0"/>
              <a:pPr/>
              <a:t>19</a:t>
            </a:fld>
            <a:endParaRPr lang="es-EC"/>
          </a:p>
        </p:txBody>
      </p:sp>
      <p:graphicFrame>
        <p:nvGraphicFramePr>
          <p:cNvPr id="6" name="5 Marcador de contenido"/>
          <p:cNvGraphicFramePr>
            <a:graphicFrameLocks/>
          </p:cNvGraphicFramePr>
          <p:nvPr/>
        </p:nvGraphicFramePr>
        <p:xfrm>
          <a:off x="700118" y="147480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928662" y="71414"/>
            <a:ext cx="8143932" cy="1000132"/>
          </a:xfrm>
          <a:prstGeom prst="rect">
            <a:avLst/>
          </a:prstGeom>
          <a:ln w="38100"/>
          <a:effectLst>
            <a:innerShdw blurRad="63500" dist="50800" dir="16200000">
              <a:prstClr val="black">
                <a:alpha val="50000"/>
              </a:prstClr>
            </a:inn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es-EC" sz="4000" b="1" dirty="0" smtClean="0">
                <a:latin typeface="Baskerville Old Face" pitchFamily="18" charset="0"/>
              </a:rPr>
              <a:t>Reportes</a:t>
            </a:r>
            <a:endParaRPr lang="es-ES" sz="4000" b="1" dirty="0">
              <a:latin typeface="Baskerville Old Fac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000100" y="210901"/>
            <a:ext cx="8143900" cy="646331"/>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600" dirty="0" smtClean="0"/>
              <a:t>Agenda</a:t>
            </a:r>
            <a:endParaRPr lang="es-EC" sz="3600" dirty="0"/>
          </a:p>
        </p:txBody>
      </p:sp>
      <p:sp>
        <p:nvSpPr>
          <p:cNvPr id="5" name="4 Marcador de fecha"/>
          <p:cNvSpPr>
            <a:spLocks noGrp="1"/>
          </p:cNvSpPr>
          <p:nvPr>
            <p:ph type="dt" sz="half" idx="10"/>
          </p:nvPr>
        </p:nvSpPr>
        <p:spPr/>
        <p:txBody>
          <a:bodyPr/>
          <a:lstStyle/>
          <a:p>
            <a:fld id="{39678602-2317-46AE-9491-6353233789B0}" type="datetime1">
              <a:rPr lang="es-EC" smtClean="0"/>
              <a:pPr/>
              <a:t>28/11/2016</a:t>
            </a:fld>
            <a:endParaRPr lang="es-EC"/>
          </a:p>
        </p:txBody>
      </p:sp>
      <p:sp>
        <p:nvSpPr>
          <p:cNvPr id="6" name="5 Marcador de número de diapositiva"/>
          <p:cNvSpPr>
            <a:spLocks noGrp="1"/>
          </p:cNvSpPr>
          <p:nvPr>
            <p:ph type="sldNum" sz="quarter" idx="12"/>
          </p:nvPr>
        </p:nvSpPr>
        <p:spPr/>
        <p:txBody>
          <a:bodyPr/>
          <a:lstStyle/>
          <a:p>
            <a:fld id="{9C45796D-F81B-42E6-8076-DF0575147E93}" type="slidenum">
              <a:rPr lang="es-EC" smtClean="0"/>
              <a:pPr/>
              <a:t>2</a:t>
            </a:fld>
            <a:endParaRPr lang="es-EC"/>
          </a:p>
        </p:txBody>
      </p:sp>
      <p:graphicFrame>
        <p:nvGraphicFramePr>
          <p:cNvPr id="9" name="8 Marcador de contenido"/>
          <p:cNvGraphicFramePr>
            <a:graphicFrameLocks noGrp="1"/>
          </p:cNvGraphicFramePr>
          <p:nvPr>
            <p:ph idx="1"/>
          </p:nvPr>
        </p:nvGraphicFramePr>
        <p:xfrm>
          <a:off x="1000125" y="1374775"/>
          <a:ext cx="7686675"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5794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a:p>
        </p:txBody>
      </p:sp>
      <p:sp>
        <p:nvSpPr>
          <p:cNvPr id="4" name="3 Marcador de fecha"/>
          <p:cNvSpPr>
            <a:spLocks noGrp="1"/>
          </p:cNvSpPr>
          <p:nvPr>
            <p:ph type="dt" sz="half" idx="10"/>
          </p:nvPr>
        </p:nvSpPr>
        <p:spPr/>
        <p:txBody>
          <a:bodyPr/>
          <a:lstStyle/>
          <a:p>
            <a:fld id="{CC507B5A-8AB5-4D85-A2C1-D371A8F3A303}" type="datetime1">
              <a:rPr lang="es-EC" smtClean="0"/>
              <a:pPr/>
              <a:t>28/11/2016</a:t>
            </a:fld>
            <a:endParaRPr lang="es-EC"/>
          </a:p>
        </p:txBody>
      </p:sp>
      <p:sp>
        <p:nvSpPr>
          <p:cNvPr id="5" name="4 Marcador de número de diapositiva"/>
          <p:cNvSpPr>
            <a:spLocks noGrp="1"/>
          </p:cNvSpPr>
          <p:nvPr>
            <p:ph type="sldNum" sz="quarter" idx="12"/>
          </p:nvPr>
        </p:nvSpPr>
        <p:spPr/>
        <p:txBody>
          <a:bodyPr/>
          <a:lstStyle/>
          <a:p>
            <a:fld id="{9C45796D-F81B-42E6-8076-DF0575147E93}" type="slidenum">
              <a:rPr lang="es-EC" smtClean="0"/>
              <a:pPr/>
              <a:t>20</a:t>
            </a:fld>
            <a:endParaRPr lang="es-EC"/>
          </a:p>
        </p:txBody>
      </p:sp>
      <p:graphicFrame>
        <p:nvGraphicFramePr>
          <p:cNvPr id="6" name="5 Marcador de contenido"/>
          <p:cNvGraphicFramePr>
            <a:graphicFrameLocks/>
          </p:cNvGraphicFramePr>
          <p:nvPr/>
        </p:nvGraphicFramePr>
        <p:xfrm>
          <a:off x="700118" y="142873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928662" y="71414"/>
            <a:ext cx="8143932" cy="1000132"/>
          </a:xfrm>
          <a:prstGeom prst="rect">
            <a:avLst/>
          </a:prstGeom>
          <a:ln w="38100"/>
          <a:effectLst>
            <a:innerShdw blurRad="63500" dist="50800" dir="16200000">
              <a:prstClr val="black">
                <a:alpha val="50000"/>
              </a:prstClr>
            </a:inn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es-EC" sz="4000" b="1" dirty="0" smtClean="0">
                <a:latin typeface="Baskerville Old Face" pitchFamily="18" charset="0"/>
              </a:rPr>
              <a:t>Reportes</a:t>
            </a:r>
            <a:endParaRPr lang="es-ES" sz="4000" b="1" dirty="0">
              <a:latin typeface="Baskerville Old Fac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fecha"/>
          <p:cNvSpPr>
            <a:spLocks noGrp="1"/>
          </p:cNvSpPr>
          <p:nvPr>
            <p:ph type="dt" sz="half" idx="10"/>
          </p:nvPr>
        </p:nvSpPr>
        <p:spPr/>
        <p:txBody>
          <a:bodyPr/>
          <a:lstStyle/>
          <a:p>
            <a:fld id="{65F684C1-3527-4F4E-947F-A1DCCF01222E}" type="datetime1">
              <a:rPr lang="es-ES" smtClean="0"/>
              <a:pPr/>
              <a:t>28/11/2016</a:t>
            </a:fld>
            <a:endParaRPr lang="es-ES"/>
          </a:p>
        </p:txBody>
      </p:sp>
      <p:sp>
        <p:nvSpPr>
          <p:cNvPr id="7" name="6 Marcador de número de diapositiva"/>
          <p:cNvSpPr>
            <a:spLocks noGrp="1"/>
          </p:cNvSpPr>
          <p:nvPr>
            <p:ph type="sldNum" sz="quarter" idx="12"/>
          </p:nvPr>
        </p:nvSpPr>
        <p:spPr/>
        <p:txBody>
          <a:bodyPr/>
          <a:lstStyle/>
          <a:p>
            <a:fld id="{E0D29EA5-4B74-4BF7-8A9F-E06E22250F52}" type="slidenum">
              <a:rPr lang="es-ES" smtClean="0"/>
              <a:pPr/>
              <a:t>21</a:t>
            </a:fld>
            <a:endParaRPr lang="es-ES"/>
          </a:p>
        </p:txBody>
      </p:sp>
      <p:sp>
        <p:nvSpPr>
          <p:cNvPr id="8" name="CuadroTexto 13"/>
          <p:cNvSpPr txBox="1"/>
          <p:nvPr/>
        </p:nvSpPr>
        <p:spPr>
          <a:xfrm>
            <a:off x="1000100" y="210901"/>
            <a:ext cx="8143900" cy="646331"/>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600" dirty="0" smtClean="0"/>
              <a:t>Resultados</a:t>
            </a:r>
            <a:endParaRPr lang="es-EC" sz="3600" dirty="0"/>
          </a:p>
        </p:txBody>
      </p:sp>
      <p:graphicFrame>
        <p:nvGraphicFramePr>
          <p:cNvPr id="10" name="Tabla 5"/>
          <p:cNvGraphicFramePr>
            <a:graphicFrameLocks noGrp="1"/>
          </p:cNvGraphicFramePr>
          <p:nvPr>
            <p:extLst>
              <p:ext uri="{D42A27DB-BD31-4B8C-83A1-F6EECF244321}">
                <p14:modId xmlns="" xmlns:p14="http://schemas.microsoft.com/office/powerpoint/2010/main" val="1554729514"/>
              </p:ext>
            </p:extLst>
          </p:nvPr>
        </p:nvGraphicFramePr>
        <p:xfrm>
          <a:off x="785786" y="3714752"/>
          <a:ext cx="4947976" cy="2216637"/>
        </p:xfrm>
        <a:graphic>
          <a:graphicData uri="http://schemas.openxmlformats.org/drawingml/2006/table">
            <a:tbl>
              <a:tblPr firstRow="1" firstCol="1" bandRow="1">
                <a:tableStyleId>{912C8C85-51F0-491E-9774-3900AFEF0FD7}</a:tableStyleId>
              </a:tblPr>
              <a:tblGrid>
                <a:gridCol w="3486959"/>
                <a:gridCol w="1461017"/>
              </a:tblGrid>
              <a:tr h="354662">
                <a:tc>
                  <a:txBody>
                    <a:bodyPr/>
                    <a:lstStyle/>
                    <a:p>
                      <a:pPr algn="ctr">
                        <a:spcAft>
                          <a:spcPts val="0"/>
                        </a:spcAft>
                      </a:pPr>
                      <a:r>
                        <a:rPr lang="es-EC" sz="1100" dirty="0" smtClean="0">
                          <a:effectLst/>
                        </a:rPr>
                        <a:t>ACTIVIDAD</a:t>
                      </a:r>
                      <a:endParaRPr lang="es-EC" sz="1200" dirty="0">
                        <a:effectLst/>
                        <a:latin typeface="Arial Black" panose="020B0A04020102020204" pitchFamily="34" charset="0"/>
                        <a:ea typeface="Times New Roman" panose="02020603050405020304" pitchFamily="18" charset="0"/>
                      </a:endParaRPr>
                    </a:p>
                  </a:txBody>
                  <a:tcPr marL="33338" marR="33338" marT="0" marB="0" anchor="ctr"/>
                </a:tc>
                <a:tc>
                  <a:txBody>
                    <a:bodyPr/>
                    <a:lstStyle/>
                    <a:p>
                      <a:pPr algn="ctr">
                        <a:spcAft>
                          <a:spcPts val="0"/>
                        </a:spcAft>
                      </a:pPr>
                      <a:r>
                        <a:rPr lang="es-EC" sz="1100">
                          <a:effectLst/>
                        </a:rPr>
                        <a:t>CANTIDAD</a:t>
                      </a:r>
                      <a:endParaRPr lang="es-EC" sz="1200">
                        <a:effectLst/>
                        <a:latin typeface="Arial Black" panose="020B0A04020102020204" pitchFamily="34" charset="0"/>
                        <a:ea typeface="Times New Roman" panose="02020603050405020304" pitchFamily="18" charset="0"/>
                      </a:endParaRPr>
                    </a:p>
                  </a:txBody>
                  <a:tcPr marL="33338" marR="33338" marT="0" marB="0" anchor="ctr"/>
                </a:tc>
              </a:tr>
              <a:tr h="372395">
                <a:tc>
                  <a:txBody>
                    <a:bodyPr/>
                    <a:lstStyle/>
                    <a:p>
                      <a:pPr>
                        <a:spcAft>
                          <a:spcPts val="0"/>
                        </a:spcAft>
                      </a:pPr>
                      <a:r>
                        <a:rPr lang="es-EC" sz="1200" dirty="0">
                          <a:effectLst/>
                        </a:rPr>
                        <a:t>ATENCIONES </a:t>
                      </a:r>
                      <a:r>
                        <a:rPr lang="es-EC" sz="1200" dirty="0" smtClean="0">
                          <a:effectLst/>
                        </a:rPr>
                        <a:t>MÉDICAS</a:t>
                      </a:r>
                      <a:endParaRPr lang="es-EC" sz="1200" dirty="0">
                        <a:effectLst/>
                        <a:latin typeface="Arial Black" panose="020B0A04020102020204" pitchFamily="34" charset="0"/>
                        <a:ea typeface="Times New Roman" panose="02020603050405020304" pitchFamily="18" charset="0"/>
                      </a:endParaRPr>
                    </a:p>
                  </a:txBody>
                  <a:tcPr marL="33338" marR="33338" marT="0" marB="0" anchor="b"/>
                </a:tc>
                <a:tc>
                  <a:txBody>
                    <a:bodyPr/>
                    <a:lstStyle/>
                    <a:p>
                      <a:pPr algn="ctr">
                        <a:spcAft>
                          <a:spcPts val="0"/>
                        </a:spcAft>
                      </a:pPr>
                      <a:r>
                        <a:rPr lang="es-EC" sz="1200">
                          <a:effectLst/>
                        </a:rPr>
                        <a:t>26256</a:t>
                      </a:r>
                      <a:endParaRPr lang="es-EC" sz="1200">
                        <a:effectLst/>
                        <a:latin typeface="Arial Black" panose="020B0A04020102020204" pitchFamily="34" charset="0"/>
                        <a:ea typeface="Times New Roman" panose="02020603050405020304" pitchFamily="18" charset="0"/>
                      </a:endParaRPr>
                    </a:p>
                  </a:txBody>
                  <a:tcPr marL="33338" marR="33338" marT="0" marB="0" anchor="ctr"/>
                </a:tc>
              </a:tr>
              <a:tr h="372395">
                <a:tc>
                  <a:txBody>
                    <a:bodyPr/>
                    <a:lstStyle/>
                    <a:p>
                      <a:pPr>
                        <a:spcAft>
                          <a:spcPts val="0"/>
                        </a:spcAft>
                      </a:pPr>
                      <a:r>
                        <a:rPr lang="es-EC" sz="1200" dirty="0">
                          <a:effectLst/>
                        </a:rPr>
                        <a:t>ATENCIONES </a:t>
                      </a:r>
                      <a:r>
                        <a:rPr lang="es-EC" sz="1200" dirty="0" smtClean="0">
                          <a:effectLst/>
                        </a:rPr>
                        <a:t>PSICOLÓGICAS</a:t>
                      </a:r>
                      <a:endParaRPr lang="es-EC" sz="1200" dirty="0">
                        <a:effectLst/>
                        <a:latin typeface="Arial Black" panose="020B0A04020102020204" pitchFamily="34" charset="0"/>
                        <a:ea typeface="Times New Roman" panose="02020603050405020304" pitchFamily="18" charset="0"/>
                      </a:endParaRPr>
                    </a:p>
                  </a:txBody>
                  <a:tcPr marL="33338" marR="33338" marT="0" marB="0" anchor="b"/>
                </a:tc>
                <a:tc>
                  <a:txBody>
                    <a:bodyPr/>
                    <a:lstStyle/>
                    <a:p>
                      <a:pPr algn="ctr">
                        <a:spcAft>
                          <a:spcPts val="0"/>
                        </a:spcAft>
                      </a:pPr>
                      <a:r>
                        <a:rPr lang="es-EC" sz="1200" dirty="0">
                          <a:effectLst/>
                        </a:rPr>
                        <a:t>4123</a:t>
                      </a:r>
                      <a:endParaRPr lang="es-EC" sz="1200" dirty="0">
                        <a:effectLst/>
                        <a:latin typeface="Arial Black" panose="020B0A04020102020204" pitchFamily="34" charset="0"/>
                        <a:ea typeface="Times New Roman" panose="02020603050405020304" pitchFamily="18" charset="0"/>
                      </a:endParaRPr>
                    </a:p>
                  </a:txBody>
                  <a:tcPr marL="33338" marR="33338" marT="0" marB="0" anchor="ctr"/>
                </a:tc>
              </a:tr>
              <a:tr h="372395">
                <a:tc>
                  <a:txBody>
                    <a:bodyPr/>
                    <a:lstStyle/>
                    <a:p>
                      <a:pPr>
                        <a:spcAft>
                          <a:spcPts val="0"/>
                        </a:spcAft>
                      </a:pPr>
                      <a:r>
                        <a:rPr lang="es-EC" sz="1200" dirty="0">
                          <a:effectLst/>
                        </a:rPr>
                        <a:t>EVACUACIONES </a:t>
                      </a:r>
                      <a:r>
                        <a:rPr lang="es-EC" sz="1200" dirty="0" smtClean="0">
                          <a:effectLst/>
                        </a:rPr>
                        <a:t>AEROMÉDICAS</a:t>
                      </a:r>
                      <a:endParaRPr lang="es-EC" sz="1200" dirty="0">
                        <a:effectLst/>
                        <a:latin typeface="Arial Black" panose="020B0A04020102020204" pitchFamily="34" charset="0"/>
                        <a:ea typeface="Times New Roman" panose="02020603050405020304" pitchFamily="18" charset="0"/>
                      </a:endParaRPr>
                    </a:p>
                  </a:txBody>
                  <a:tcPr marL="33338" marR="33338" marT="0" marB="0" anchor="b"/>
                </a:tc>
                <a:tc>
                  <a:txBody>
                    <a:bodyPr/>
                    <a:lstStyle/>
                    <a:p>
                      <a:pPr algn="ctr">
                        <a:spcAft>
                          <a:spcPts val="0"/>
                        </a:spcAft>
                      </a:pPr>
                      <a:r>
                        <a:rPr lang="es-EC" sz="1200">
                          <a:effectLst/>
                        </a:rPr>
                        <a:t>108</a:t>
                      </a:r>
                      <a:endParaRPr lang="es-EC" sz="1200">
                        <a:effectLst/>
                        <a:latin typeface="Arial Black" panose="020B0A04020102020204" pitchFamily="34" charset="0"/>
                        <a:ea typeface="Times New Roman" panose="02020603050405020304" pitchFamily="18" charset="0"/>
                      </a:endParaRPr>
                    </a:p>
                  </a:txBody>
                  <a:tcPr marL="33338" marR="33338" marT="0" marB="0" anchor="ctr"/>
                </a:tc>
              </a:tr>
              <a:tr h="372395">
                <a:tc>
                  <a:txBody>
                    <a:bodyPr/>
                    <a:lstStyle/>
                    <a:p>
                      <a:pPr>
                        <a:spcAft>
                          <a:spcPts val="0"/>
                        </a:spcAft>
                      </a:pPr>
                      <a:r>
                        <a:rPr lang="es-EC" sz="1200">
                          <a:effectLst/>
                        </a:rPr>
                        <a:t>EFECTIVOS INMUNIZADOS</a:t>
                      </a:r>
                      <a:endParaRPr lang="es-EC" sz="1200">
                        <a:effectLst/>
                        <a:latin typeface="Arial Black" panose="020B0A04020102020204" pitchFamily="34" charset="0"/>
                        <a:ea typeface="Times New Roman" panose="02020603050405020304" pitchFamily="18" charset="0"/>
                      </a:endParaRPr>
                    </a:p>
                  </a:txBody>
                  <a:tcPr marL="33338" marR="33338" marT="0" marB="0" anchor="b"/>
                </a:tc>
                <a:tc>
                  <a:txBody>
                    <a:bodyPr/>
                    <a:lstStyle/>
                    <a:p>
                      <a:pPr algn="ctr">
                        <a:spcAft>
                          <a:spcPts val="0"/>
                        </a:spcAft>
                      </a:pPr>
                      <a:r>
                        <a:rPr lang="es-EC" sz="1200">
                          <a:effectLst/>
                        </a:rPr>
                        <a:t>9488</a:t>
                      </a:r>
                      <a:endParaRPr lang="es-EC" sz="1200">
                        <a:effectLst/>
                        <a:latin typeface="Arial Black" panose="020B0A04020102020204" pitchFamily="34" charset="0"/>
                        <a:ea typeface="Times New Roman" panose="02020603050405020304" pitchFamily="18" charset="0"/>
                      </a:endParaRPr>
                    </a:p>
                  </a:txBody>
                  <a:tcPr marL="33338" marR="33338" marT="0" marB="0" anchor="ctr"/>
                </a:tc>
              </a:tr>
              <a:tr h="372395">
                <a:tc>
                  <a:txBody>
                    <a:bodyPr/>
                    <a:lstStyle/>
                    <a:p>
                      <a:pPr>
                        <a:spcAft>
                          <a:spcPts val="0"/>
                        </a:spcAft>
                      </a:pPr>
                      <a:r>
                        <a:rPr lang="es-EC" sz="1200">
                          <a:effectLst/>
                        </a:rPr>
                        <a:t>FUMIGACIONES REALIZADAS</a:t>
                      </a:r>
                      <a:endParaRPr lang="es-EC" sz="1200">
                        <a:effectLst/>
                        <a:latin typeface="Arial Black" panose="020B0A04020102020204" pitchFamily="34" charset="0"/>
                        <a:ea typeface="Times New Roman" panose="02020603050405020304" pitchFamily="18" charset="0"/>
                      </a:endParaRPr>
                    </a:p>
                  </a:txBody>
                  <a:tcPr marL="33338" marR="33338" marT="0" marB="0" anchor="b"/>
                </a:tc>
                <a:tc>
                  <a:txBody>
                    <a:bodyPr/>
                    <a:lstStyle/>
                    <a:p>
                      <a:pPr algn="ctr">
                        <a:spcAft>
                          <a:spcPts val="0"/>
                        </a:spcAft>
                      </a:pPr>
                      <a:r>
                        <a:rPr lang="es-EC" sz="1200" dirty="0">
                          <a:effectLst/>
                        </a:rPr>
                        <a:t>49</a:t>
                      </a:r>
                      <a:endParaRPr lang="es-EC" sz="1200" dirty="0">
                        <a:effectLst/>
                        <a:latin typeface="Arial Black" panose="020B0A04020102020204" pitchFamily="34" charset="0"/>
                        <a:ea typeface="Times New Roman" panose="02020603050405020304" pitchFamily="18" charset="0"/>
                      </a:endParaRPr>
                    </a:p>
                  </a:txBody>
                  <a:tcPr marL="33338" marR="33338" marT="0" marB="0" anchor="ctr"/>
                </a:tc>
              </a:tr>
            </a:tbl>
          </a:graphicData>
        </a:graphic>
      </p:graphicFrame>
      <p:graphicFrame>
        <p:nvGraphicFramePr>
          <p:cNvPr id="12" name="Tabla 7"/>
          <p:cNvGraphicFramePr>
            <a:graphicFrameLocks noGrp="1"/>
          </p:cNvGraphicFramePr>
          <p:nvPr>
            <p:extLst>
              <p:ext uri="{D42A27DB-BD31-4B8C-83A1-F6EECF244321}">
                <p14:modId xmlns="" xmlns:p14="http://schemas.microsoft.com/office/powerpoint/2010/main" val="741483914"/>
              </p:ext>
            </p:extLst>
          </p:nvPr>
        </p:nvGraphicFramePr>
        <p:xfrm>
          <a:off x="785786" y="2451732"/>
          <a:ext cx="4947977" cy="548640"/>
        </p:xfrm>
        <a:graphic>
          <a:graphicData uri="http://schemas.openxmlformats.org/drawingml/2006/table">
            <a:tbl>
              <a:tblPr firstRow="1" firstCol="1" bandRow="1">
                <a:tableStyleId>{35758FB7-9AC5-4552-8A53-C91805E547FA}</a:tableStyleId>
              </a:tblPr>
              <a:tblGrid>
                <a:gridCol w="1763971"/>
                <a:gridCol w="1764491"/>
                <a:gridCol w="1419515"/>
              </a:tblGrid>
              <a:tr h="0">
                <a:tc>
                  <a:txBody>
                    <a:bodyPr/>
                    <a:lstStyle/>
                    <a:p>
                      <a:pPr algn="ctr">
                        <a:spcAft>
                          <a:spcPts val="0"/>
                        </a:spcAft>
                      </a:pPr>
                      <a:r>
                        <a:rPr lang="es-EC" sz="1200" b="1" dirty="0">
                          <a:effectLst/>
                        </a:rPr>
                        <a:t>PERSONAS RESCATADAS</a:t>
                      </a:r>
                      <a:endParaRPr lang="es-EC" sz="1400" b="1" dirty="0">
                        <a:effectLst/>
                      </a:endParaRPr>
                    </a:p>
                    <a:p>
                      <a:pPr algn="ctr">
                        <a:spcAft>
                          <a:spcPts val="0"/>
                        </a:spcAft>
                      </a:pPr>
                      <a:r>
                        <a:rPr lang="es-EC" sz="1200" b="1" dirty="0">
                          <a:effectLst/>
                        </a:rPr>
                        <a:t>(VIVAS)</a:t>
                      </a:r>
                      <a:endParaRPr lang="es-EC" sz="1400" b="1" dirty="0">
                        <a:effectLst/>
                        <a:latin typeface="Arial Black" panose="020B0A04020102020204" pitchFamily="34" charset="0"/>
                        <a:ea typeface="Times New Roman" panose="02020603050405020304" pitchFamily="18" charset="0"/>
                      </a:endParaRPr>
                    </a:p>
                  </a:txBody>
                  <a:tcPr marL="51435" marR="51435" marT="0" marB="0" anchor="ctr"/>
                </a:tc>
                <a:tc>
                  <a:txBody>
                    <a:bodyPr/>
                    <a:lstStyle/>
                    <a:p>
                      <a:pPr algn="ctr">
                        <a:spcAft>
                          <a:spcPts val="0"/>
                        </a:spcAft>
                      </a:pPr>
                      <a:r>
                        <a:rPr lang="es-EC" sz="1200" b="1" dirty="0">
                          <a:effectLst/>
                        </a:rPr>
                        <a:t>PERSONAS RECUPERADAS</a:t>
                      </a:r>
                      <a:endParaRPr lang="es-EC" sz="1400" b="1" dirty="0">
                        <a:effectLst/>
                      </a:endParaRPr>
                    </a:p>
                    <a:p>
                      <a:pPr algn="ctr">
                        <a:spcAft>
                          <a:spcPts val="0"/>
                        </a:spcAft>
                      </a:pPr>
                      <a:r>
                        <a:rPr lang="es-EC" sz="1200" b="1" dirty="0">
                          <a:effectLst/>
                        </a:rPr>
                        <a:t>(FALLECIDOS)</a:t>
                      </a:r>
                      <a:endParaRPr lang="es-EC" sz="1400" b="1" dirty="0">
                        <a:effectLst/>
                        <a:latin typeface="Arial Black" panose="020B0A04020102020204" pitchFamily="34" charset="0"/>
                        <a:ea typeface="Times New Roman" panose="02020603050405020304" pitchFamily="18" charset="0"/>
                      </a:endParaRPr>
                    </a:p>
                  </a:txBody>
                  <a:tcPr marL="51435" marR="51435" marT="0" marB="0" anchor="ctr"/>
                </a:tc>
                <a:tc>
                  <a:txBody>
                    <a:bodyPr/>
                    <a:lstStyle/>
                    <a:p>
                      <a:pPr algn="ctr">
                        <a:spcAft>
                          <a:spcPts val="0"/>
                        </a:spcAft>
                      </a:pPr>
                      <a:r>
                        <a:rPr lang="es-EC" sz="1200" b="1" dirty="0">
                          <a:effectLst/>
                        </a:rPr>
                        <a:t>LUGAR</a:t>
                      </a:r>
                      <a:endParaRPr lang="es-EC" sz="1400" b="1" dirty="0">
                        <a:effectLst/>
                        <a:latin typeface="Arial Black" panose="020B0A04020102020204" pitchFamily="34" charset="0"/>
                        <a:ea typeface="Times New Roman" panose="02020603050405020304" pitchFamily="18" charset="0"/>
                      </a:endParaRPr>
                    </a:p>
                  </a:txBody>
                  <a:tcPr marL="51435" marR="51435" marT="0" marB="0" anchor="ctr"/>
                </a:tc>
              </a:tr>
              <a:tr h="0">
                <a:tc>
                  <a:txBody>
                    <a:bodyPr/>
                    <a:lstStyle/>
                    <a:p>
                      <a:pPr algn="ctr">
                        <a:spcAft>
                          <a:spcPts val="0"/>
                        </a:spcAft>
                      </a:pPr>
                      <a:r>
                        <a:rPr lang="es-EC" sz="1200" b="1" dirty="0">
                          <a:effectLst/>
                        </a:rPr>
                        <a:t>6</a:t>
                      </a:r>
                      <a:endParaRPr lang="es-EC" sz="1400" b="1" dirty="0">
                        <a:effectLst/>
                        <a:latin typeface="Arial Black" panose="020B0A04020102020204" pitchFamily="34" charset="0"/>
                        <a:ea typeface="Times New Roman" panose="02020603050405020304" pitchFamily="18" charset="0"/>
                      </a:endParaRPr>
                    </a:p>
                  </a:txBody>
                  <a:tcPr marL="51435" marR="51435" marT="0" marB="0" anchor="ctr"/>
                </a:tc>
                <a:tc>
                  <a:txBody>
                    <a:bodyPr/>
                    <a:lstStyle/>
                    <a:p>
                      <a:pPr algn="ctr">
                        <a:spcAft>
                          <a:spcPts val="0"/>
                        </a:spcAft>
                      </a:pPr>
                      <a:r>
                        <a:rPr lang="es-EC" sz="1200" b="1" dirty="0">
                          <a:effectLst/>
                        </a:rPr>
                        <a:t>167</a:t>
                      </a:r>
                      <a:endParaRPr lang="es-EC" sz="1400" b="1" dirty="0">
                        <a:effectLst/>
                        <a:latin typeface="Arial Black" panose="020B0A04020102020204" pitchFamily="34" charset="0"/>
                        <a:ea typeface="Times New Roman" panose="02020603050405020304" pitchFamily="18" charset="0"/>
                      </a:endParaRPr>
                    </a:p>
                  </a:txBody>
                  <a:tcPr marL="51435" marR="51435" marT="0" marB="0" anchor="ctr"/>
                </a:tc>
                <a:tc>
                  <a:txBody>
                    <a:bodyPr/>
                    <a:lstStyle/>
                    <a:p>
                      <a:pPr algn="ctr">
                        <a:spcAft>
                          <a:spcPts val="0"/>
                        </a:spcAft>
                      </a:pPr>
                      <a:r>
                        <a:rPr lang="es-EC" sz="1200" b="1" dirty="0">
                          <a:effectLst/>
                        </a:rPr>
                        <a:t>Pedernales</a:t>
                      </a:r>
                      <a:endParaRPr lang="es-EC" sz="1400" b="1" dirty="0">
                        <a:effectLst/>
                        <a:latin typeface="Arial Black" panose="020B0A04020102020204" pitchFamily="34" charset="0"/>
                        <a:ea typeface="Times New Roman" panose="02020603050405020304" pitchFamily="18" charset="0"/>
                      </a:endParaRPr>
                    </a:p>
                  </a:txBody>
                  <a:tcPr marL="51435" marR="51435" marT="0" marB="0" anchor="ctr"/>
                </a:tc>
              </a:tr>
            </a:tbl>
          </a:graphicData>
        </a:graphic>
      </p:graphicFrame>
      <p:sp>
        <p:nvSpPr>
          <p:cNvPr id="13" name="Rectángulo 11"/>
          <p:cNvSpPr/>
          <p:nvPr/>
        </p:nvSpPr>
        <p:spPr>
          <a:xfrm>
            <a:off x="928662" y="1939524"/>
            <a:ext cx="4673074"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a:spcAft>
                <a:spcPts val="0"/>
              </a:spcAft>
            </a:pPr>
            <a:r>
              <a:rPr lang="es-EC" b="1" dirty="0" smtClean="0">
                <a:latin typeface="Arial" panose="020B0604020202020204" pitchFamily="34" charset="0"/>
                <a:ea typeface="Times New Roman" panose="02020603050405020304" pitchFamily="18" charset="0"/>
              </a:rPr>
              <a:t>Rescates realizados por personal militar</a:t>
            </a:r>
            <a:r>
              <a:rPr lang="es-EC" dirty="0" smtClean="0">
                <a:latin typeface="Arial" panose="020B0604020202020204" pitchFamily="34" charset="0"/>
                <a:ea typeface="Times New Roman" panose="02020603050405020304" pitchFamily="18" charset="0"/>
              </a:rPr>
              <a:t>.</a:t>
            </a:r>
            <a:endParaRPr lang="es-EC" sz="2000" dirty="0">
              <a:effectLst/>
              <a:latin typeface="Times New Roman" panose="02020603050405020304" pitchFamily="18" charset="0"/>
              <a:ea typeface="Times New Roman" panose="02020603050405020304" pitchFamily="18" charset="0"/>
            </a:endParaRPr>
          </a:p>
        </p:txBody>
      </p:sp>
      <p:sp>
        <p:nvSpPr>
          <p:cNvPr id="14" name="Rectángulo 13"/>
          <p:cNvSpPr/>
          <p:nvPr/>
        </p:nvSpPr>
        <p:spPr>
          <a:xfrm>
            <a:off x="5857884" y="3147199"/>
            <a:ext cx="3143272" cy="313932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spcAft>
                <a:spcPts val="0"/>
              </a:spcAft>
            </a:pPr>
            <a:r>
              <a:rPr lang="es-EC" b="1" dirty="0" smtClean="0">
                <a:latin typeface="Arial" panose="020B0604020202020204" pitchFamily="34" charset="0"/>
                <a:ea typeface="Times New Roman" panose="02020603050405020304" pitchFamily="18" charset="0"/>
              </a:rPr>
              <a:t>AL 11 DE JUNIO DEL 2016, LA FT LITORAL HABÍA DISTRIBUIDO A LA POBLACIÓN AFECTADA:</a:t>
            </a:r>
            <a:endParaRPr lang="es-EC" sz="2000" b="1" dirty="0" smtClean="0">
              <a:latin typeface="Times New Roman" panose="02020603050405020304" pitchFamily="18" charset="0"/>
              <a:ea typeface="Times New Roman" panose="02020603050405020304" pitchFamily="18" charset="0"/>
            </a:endParaRPr>
          </a:p>
          <a:p>
            <a:pPr marL="859155" indent="-179705" algn="just">
              <a:spcAft>
                <a:spcPts val="0"/>
              </a:spcAft>
              <a:tabLst>
                <a:tab pos="630555" algn="l"/>
              </a:tabLst>
            </a:pPr>
            <a:r>
              <a:rPr lang="es-EC" b="1" dirty="0" smtClean="0">
                <a:latin typeface="Arial" panose="020B0604020202020204" pitchFamily="34" charset="0"/>
                <a:ea typeface="Times New Roman" panose="02020603050405020304" pitchFamily="18" charset="0"/>
              </a:rPr>
              <a:t> </a:t>
            </a:r>
            <a:endParaRPr lang="es-EC" sz="2000" b="1" dirty="0" smtClean="0">
              <a:latin typeface="Times New Roman" panose="02020603050405020304" pitchFamily="18" charset="0"/>
              <a:ea typeface="Times New Roman" panose="02020603050405020304" pitchFamily="18" charset="0"/>
            </a:endParaRPr>
          </a:p>
          <a:p>
            <a:pPr marL="717550" lvl="0" indent="-352425" algn="just">
              <a:spcAft>
                <a:spcPts val="0"/>
              </a:spcAft>
              <a:buFont typeface="Symbol" panose="05050102010706020507" pitchFamily="18" charset="2"/>
              <a:buChar char=""/>
            </a:pPr>
            <a:r>
              <a:rPr lang="es-EC" b="1" dirty="0" smtClean="0">
                <a:latin typeface="Arial" panose="020B0604020202020204" pitchFamily="34" charset="0"/>
                <a:ea typeface="Times New Roman" panose="02020603050405020304" pitchFamily="18" charset="0"/>
              </a:rPr>
              <a:t>1’172.519 GALONES DE AGUA.</a:t>
            </a:r>
            <a:endParaRPr lang="es-EC" sz="2000" b="1" dirty="0" smtClean="0">
              <a:latin typeface="Times New Roman" panose="02020603050405020304" pitchFamily="18" charset="0"/>
              <a:ea typeface="Times New Roman" panose="02020603050405020304" pitchFamily="18" charset="0"/>
            </a:endParaRPr>
          </a:p>
          <a:p>
            <a:pPr marL="717550" lvl="0" indent="-352425" algn="just">
              <a:spcAft>
                <a:spcPts val="0"/>
              </a:spcAft>
              <a:buFont typeface="Symbol" panose="05050102010706020507" pitchFamily="18" charset="2"/>
              <a:buChar char=""/>
            </a:pPr>
            <a:r>
              <a:rPr lang="es-EC" b="1" dirty="0" smtClean="0">
                <a:latin typeface="Arial" panose="020B0604020202020204" pitchFamily="34" charset="0"/>
                <a:ea typeface="Times New Roman" panose="02020603050405020304" pitchFamily="18" charset="0"/>
              </a:rPr>
              <a:t>931.100 RACIONES DE ALIMENTOS</a:t>
            </a:r>
            <a:endParaRPr lang="es-EC" sz="2000" b="1" dirty="0" smtClean="0">
              <a:latin typeface="Times New Roman" panose="02020603050405020304" pitchFamily="18" charset="0"/>
              <a:ea typeface="Times New Roman" panose="02020603050405020304" pitchFamily="18" charset="0"/>
            </a:endParaRPr>
          </a:p>
          <a:p>
            <a:pPr marL="717550" lvl="0" indent="-352425" algn="just">
              <a:spcAft>
                <a:spcPts val="0"/>
              </a:spcAft>
              <a:buFont typeface="Symbol" panose="05050102010706020507" pitchFamily="18" charset="2"/>
              <a:buChar char=""/>
            </a:pPr>
            <a:r>
              <a:rPr lang="es-EC" b="1" dirty="0" smtClean="0">
                <a:latin typeface="Arial" panose="020B0604020202020204" pitchFamily="34" charset="0"/>
                <a:ea typeface="Times New Roman" panose="02020603050405020304" pitchFamily="18" charset="0"/>
              </a:rPr>
              <a:t>104.183 KITS DE VITUALLAS.</a:t>
            </a:r>
            <a:endParaRPr lang="es-EC" sz="2000" b="1" dirty="0">
              <a:effectLst/>
              <a:latin typeface="Times New Roman" panose="02020603050405020304" pitchFamily="18" charset="0"/>
              <a:ea typeface="Times New Roman" panose="02020603050405020304" pitchFamily="18" charset="0"/>
            </a:endParaRPr>
          </a:p>
        </p:txBody>
      </p:sp>
      <p:sp>
        <p:nvSpPr>
          <p:cNvPr id="18" name="17 CuadroTexto"/>
          <p:cNvSpPr txBox="1"/>
          <p:nvPr/>
        </p:nvSpPr>
        <p:spPr>
          <a:xfrm>
            <a:off x="1689424" y="3202544"/>
            <a:ext cx="2954014"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s-EC" b="1" dirty="0" smtClean="0"/>
              <a:t>Población atendida en la ZED</a:t>
            </a:r>
            <a:endParaRPr lang="es-ES" b="1" dirty="0"/>
          </a:p>
        </p:txBody>
      </p:sp>
      <p:sp>
        <p:nvSpPr>
          <p:cNvPr id="11" name="10 CuadroTexto"/>
          <p:cNvSpPr txBox="1"/>
          <p:nvPr/>
        </p:nvSpPr>
        <p:spPr>
          <a:xfrm>
            <a:off x="2643174" y="1488032"/>
            <a:ext cx="4690515" cy="369332"/>
          </a:xfrm>
          <a:prstGeom prst="rect">
            <a:avLst/>
          </a:prstGeom>
          <a:noFill/>
        </p:spPr>
        <p:txBody>
          <a:bodyPr wrap="none" rtlCol="0">
            <a:spAutoFit/>
          </a:bodyPr>
          <a:lstStyle/>
          <a:p>
            <a:r>
              <a:rPr lang="es-EC" b="1" dirty="0" smtClean="0"/>
              <a:t>Toda la población considerada como AFECTADA</a:t>
            </a:r>
            <a:endParaRPr lang="es-ES" b="1" dirty="0"/>
          </a:p>
        </p:txBody>
      </p:sp>
      <p:sp>
        <p:nvSpPr>
          <p:cNvPr id="15" name="14 CuadroTexto"/>
          <p:cNvSpPr txBox="1"/>
          <p:nvPr/>
        </p:nvSpPr>
        <p:spPr>
          <a:xfrm>
            <a:off x="3728816" y="1142984"/>
            <a:ext cx="2486258" cy="369332"/>
          </a:xfrm>
          <a:prstGeom prst="rect">
            <a:avLst/>
          </a:prstGeom>
          <a:noFill/>
        </p:spPr>
        <p:txBody>
          <a:bodyPr wrap="none" rtlCol="0">
            <a:spAutoFit/>
          </a:bodyPr>
          <a:lstStyle/>
          <a:p>
            <a:r>
              <a:rPr lang="es-EC" b="1" dirty="0" smtClean="0"/>
              <a:t>Atender las necesidades</a:t>
            </a:r>
            <a:endParaRPr lang="es-ES" b="1" dirty="0"/>
          </a:p>
        </p:txBody>
      </p:sp>
      <p:sp>
        <p:nvSpPr>
          <p:cNvPr id="16" name="15 CuadroTexto"/>
          <p:cNvSpPr txBox="1"/>
          <p:nvPr/>
        </p:nvSpPr>
        <p:spPr>
          <a:xfrm>
            <a:off x="5786446" y="2071678"/>
            <a:ext cx="3241986" cy="646331"/>
          </a:xfrm>
          <a:prstGeom prst="rect">
            <a:avLst/>
          </a:prstGeom>
          <a:noFill/>
        </p:spPr>
        <p:txBody>
          <a:bodyPr wrap="square" rtlCol="0">
            <a:spAutoFit/>
          </a:bodyPr>
          <a:lstStyle/>
          <a:p>
            <a:r>
              <a:rPr lang="es-EC" b="1" dirty="0" smtClean="0"/>
              <a:t>Mejorar la seguridad.</a:t>
            </a:r>
          </a:p>
          <a:p>
            <a:r>
              <a:rPr lang="es-EC" b="1" dirty="0" smtClean="0"/>
              <a:t>Mejorar la imagen Institucional</a:t>
            </a:r>
            <a:endParaRPr lang="es-E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984011" y="7366958"/>
            <a:ext cx="2802683" cy="369332"/>
          </a:xfrm>
          <a:prstGeom prst="rect">
            <a:avLst/>
          </a:prstGeom>
          <a:noFill/>
        </p:spPr>
        <p:txBody>
          <a:bodyPr wrap="square" rtlCol="0">
            <a:spAutoFit/>
          </a:bodyPr>
          <a:lstStyle/>
          <a:p>
            <a:pPr algn="ctr"/>
            <a:r>
              <a:rPr lang="es-EC" b="1" dirty="0"/>
              <a:t>Solo personal en la ZED</a:t>
            </a:r>
          </a:p>
        </p:txBody>
      </p:sp>
      <p:graphicFrame>
        <p:nvGraphicFramePr>
          <p:cNvPr id="4" name="Diagrama 3"/>
          <p:cNvGraphicFramePr/>
          <p:nvPr>
            <p:extLst/>
          </p:nvPr>
        </p:nvGraphicFramePr>
        <p:xfrm>
          <a:off x="785786" y="-380356"/>
          <a:ext cx="8143932" cy="5881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p:cNvSpPr txBox="1"/>
          <p:nvPr/>
        </p:nvSpPr>
        <p:spPr>
          <a:xfrm>
            <a:off x="928662" y="3714750"/>
            <a:ext cx="2378895" cy="2308324"/>
          </a:xfrm>
          <a:prstGeom prst="rect">
            <a:avLst/>
          </a:prstGeom>
          <a:noFill/>
          <a:ln>
            <a:solidFill>
              <a:schemeClr val="accent1"/>
            </a:solidFill>
          </a:ln>
        </p:spPr>
        <p:txBody>
          <a:bodyPr wrap="square" rtlCol="0">
            <a:spAutoFit/>
          </a:bodyPr>
          <a:lstStyle/>
          <a:p>
            <a:pPr algn="ctr"/>
            <a:r>
              <a:rPr lang="es-EC" b="1" dirty="0"/>
              <a:t>REACCIÓN</a:t>
            </a:r>
          </a:p>
          <a:p>
            <a:pPr marL="285750" indent="-285750" algn="just">
              <a:buFont typeface="Arial" panose="020B0604020202020204" pitchFamily="34" charset="0"/>
              <a:buChar char="•"/>
            </a:pPr>
            <a:r>
              <a:rPr lang="es-EC" dirty="0"/>
              <a:t>VELOCIDAD ANTES QUE PRECISIÓN</a:t>
            </a:r>
          </a:p>
          <a:p>
            <a:pPr marL="285750" indent="-285750" algn="just">
              <a:buFont typeface="Arial" panose="020B0604020202020204" pitchFamily="34" charset="0"/>
              <a:buChar char="•"/>
            </a:pPr>
            <a:r>
              <a:rPr lang="es-EC" dirty="0" smtClean="0"/>
              <a:t>CONTROL DEL TERRITORIO  Y RECURSOS</a:t>
            </a:r>
            <a:endParaRPr lang="es-EC" dirty="0"/>
          </a:p>
          <a:p>
            <a:pPr marL="285750" indent="-285750" algn="just">
              <a:buFont typeface="Arial" panose="020B0604020202020204" pitchFamily="34" charset="0"/>
              <a:buChar char="•"/>
            </a:pPr>
            <a:r>
              <a:rPr lang="es-EC" dirty="0"/>
              <a:t>DISPONIBILIDAD DE AYUDA</a:t>
            </a:r>
          </a:p>
        </p:txBody>
      </p:sp>
      <p:sp>
        <p:nvSpPr>
          <p:cNvPr id="65" name="CuadroTexto 64"/>
          <p:cNvSpPr txBox="1"/>
          <p:nvPr/>
        </p:nvSpPr>
        <p:spPr>
          <a:xfrm>
            <a:off x="3643306" y="3709982"/>
            <a:ext cx="2571768" cy="2308324"/>
          </a:xfrm>
          <a:prstGeom prst="rect">
            <a:avLst/>
          </a:prstGeom>
          <a:noFill/>
          <a:ln>
            <a:solidFill>
              <a:schemeClr val="accent1"/>
            </a:solidFill>
          </a:ln>
        </p:spPr>
        <p:txBody>
          <a:bodyPr wrap="square" rtlCol="0">
            <a:spAutoFit/>
          </a:bodyPr>
          <a:lstStyle/>
          <a:p>
            <a:pPr algn="ctr"/>
            <a:r>
              <a:rPr lang="es-EC" b="1" dirty="0"/>
              <a:t>REMEDIACIÓN</a:t>
            </a:r>
          </a:p>
          <a:p>
            <a:pPr marL="285750" indent="-285750" algn="just">
              <a:buFont typeface="Arial" panose="020B0604020202020204" pitchFamily="34" charset="0"/>
              <a:buChar char="•"/>
            </a:pPr>
            <a:r>
              <a:rPr lang="es-EC" dirty="0"/>
              <a:t>UTILIZAR RECURSOS EN FORMA RACIONAL</a:t>
            </a:r>
          </a:p>
          <a:p>
            <a:pPr marL="285750" indent="-285750" algn="just">
              <a:buFont typeface="Arial" panose="020B0604020202020204" pitchFamily="34" charset="0"/>
              <a:buChar char="•"/>
            </a:pPr>
            <a:r>
              <a:rPr lang="es-EC" dirty="0"/>
              <a:t>BAJAR NIVEL DE EMPLEO DE ACUERDO A REQUERIMIENTOS MEDIDOS</a:t>
            </a:r>
          </a:p>
          <a:p>
            <a:pPr marL="285750" indent="-285750" algn="just">
              <a:buFont typeface="Arial" panose="020B0604020202020204" pitchFamily="34" charset="0"/>
              <a:buChar char="•"/>
            </a:pPr>
            <a:r>
              <a:rPr lang="es-EC" dirty="0"/>
              <a:t>BAJA EN AYUDA</a:t>
            </a:r>
          </a:p>
        </p:txBody>
      </p:sp>
      <p:sp>
        <p:nvSpPr>
          <p:cNvPr id="68" name="CuadroTexto 67"/>
          <p:cNvSpPr txBox="1"/>
          <p:nvPr/>
        </p:nvSpPr>
        <p:spPr>
          <a:xfrm>
            <a:off x="6500826" y="3705217"/>
            <a:ext cx="2286016" cy="2308324"/>
          </a:xfrm>
          <a:prstGeom prst="rect">
            <a:avLst/>
          </a:prstGeom>
          <a:noFill/>
          <a:ln>
            <a:solidFill>
              <a:schemeClr val="accent1"/>
            </a:solidFill>
          </a:ln>
        </p:spPr>
        <p:txBody>
          <a:bodyPr wrap="square" rtlCol="0">
            <a:spAutoFit/>
          </a:bodyPr>
          <a:lstStyle/>
          <a:p>
            <a:pPr algn="ctr"/>
            <a:r>
              <a:rPr lang="es-EC" b="1" dirty="0"/>
              <a:t>NORMALIZACIÓN</a:t>
            </a:r>
          </a:p>
          <a:p>
            <a:pPr marL="285750" indent="-285750" algn="just">
              <a:buFont typeface="Arial" panose="020B0604020202020204" pitchFamily="34" charset="0"/>
              <a:buChar char="•"/>
            </a:pPr>
            <a:r>
              <a:rPr lang="es-EC" dirty="0" smtClean="0"/>
              <a:t>PERSONAL RETORNA </a:t>
            </a:r>
            <a:r>
              <a:rPr lang="es-EC" dirty="0"/>
              <a:t>A SITUACIÓN NORMAL</a:t>
            </a:r>
          </a:p>
          <a:p>
            <a:pPr marL="285750" indent="-285750" algn="just">
              <a:buFont typeface="Arial" panose="020B0604020202020204" pitchFamily="34" charset="0"/>
              <a:buChar char="•"/>
            </a:pPr>
            <a:r>
              <a:rPr lang="es-EC" dirty="0" smtClean="0"/>
              <a:t>TRANFERENCIA A </a:t>
            </a:r>
            <a:r>
              <a:rPr lang="es-EC" dirty="0"/>
              <a:t>ENTIDADES DEL ESTADO</a:t>
            </a:r>
          </a:p>
        </p:txBody>
      </p:sp>
      <p:sp>
        <p:nvSpPr>
          <p:cNvPr id="11" name="10 Rectángulo"/>
          <p:cNvSpPr/>
          <p:nvPr/>
        </p:nvSpPr>
        <p:spPr>
          <a:xfrm>
            <a:off x="928662" y="71414"/>
            <a:ext cx="8143932" cy="1000132"/>
          </a:xfrm>
          <a:prstGeom prst="rect">
            <a:avLst/>
          </a:prstGeom>
          <a:ln w="38100"/>
          <a:effectLst>
            <a:innerShdw blurRad="63500" dist="50800" dir="16200000">
              <a:prstClr val="black">
                <a:alpha val="50000"/>
              </a:prstClr>
            </a:inn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es-EC" sz="4000" b="1" dirty="0" smtClean="0">
                <a:latin typeface="Baskerville Old Face" pitchFamily="18" charset="0"/>
              </a:rPr>
              <a:t>Fases de las Operaciones</a:t>
            </a:r>
            <a:endParaRPr lang="es-ES" sz="4000" b="1" dirty="0">
              <a:latin typeface="Baskerville Old Face" pitchFamily="18" charset="0"/>
            </a:endParaRPr>
          </a:p>
        </p:txBody>
      </p:sp>
    </p:spTree>
    <p:extLst>
      <p:ext uri="{BB962C8B-B14F-4D97-AF65-F5344CB8AC3E}">
        <p14:creationId xmlns="" xmlns:p14="http://schemas.microsoft.com/office/powerpoint/2010/main" val="365106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030A977-AB17-4C99-B39D-C168429CCC1B}" type="datetime1">
              <a:rPr lang="es-EC" smtClean="0"/>
              <a:pPr/>
              <a:t>28/11/2016</a:t>
            </a:fld>
            <a:endParaRPr lang="es-EC"/>
          </a:p>
        </p:txBody>
      </p:sp>
      <p:sp>
        <p:nvSpPr>
          <p:cNvPr id="3" name="2 Marcador de número de diapositiva"/>
          <p:cNvSpPr>
            <a:spLocks noGrp="1"/>
          </p:cNvSpPr>
          <p:nvPr>
            <p:ph type="sldNum" sz="quarter" idx="12"/>
          </p:nvPr>
        </p:nvSpPr>
        <p:spPr/>
        <p:txBody>
          <a:bodyPr/>
          <a:lstStyle/>
          <a:p>
            <a:fld id="{9C45796D-F81B-42E6-8076-DF0575147E93}" type="slidenum">
              <a:rPr lang="es-EC" smtClean="0"/>
              <a:pPr/>
              <a:t>23</a:t>
            </a:fld>
            <a:endParaRPr lang="es-EC"/>
          </a:p>
        </p:txBody>
      </p:sp>
      <p:sp>
        <p:nvSpPr>
          <p:cNvPr id="5" name="4 Rectángulo"/>
          <p:cNvSpPr/>
          <p:nvPr/>
        </p:nvSpPr>
        <p:spPr>
          <a:xfrm>
            <a:off x="928662" y="71414"/>
            <a:ext cx="8143932" cy="1000132"/>
          </a:xfrm>
          <a:prstGeom prst="rect">
            <a:avLst/>
          </a:prstGeom>
          <a:ln w="38100"/>
          <a:effectLst>
            <a:innerShdw blurRad="63500" dist="50800" dir="16200000">
              <a:prstClr val="black">
                <a:alpha val="50000"/>
              </a:prstClr>
            </a:inn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es-EC" sz="4000" b="1" dirty="0" smtClean="0">
                <a:latin typeface="Baskerville Old Face" pitchFamily="18" charset="0"/>
              </a:rPr>
              <a:t>Factores Operacionales</a:t>
            </a:r>
            <a:endParaRPr lang="es-ES" sz="4000" b="1" dirty="0">
              <a:latin typeface="Baskerville Old Face" pitchFamily="18" charset="0"/>
            </a:endParaRPr>
          </a:p>
        </p:txBody>
      </p:sp>
      <p:sp>
        <p:nvSpPr>
          <p:cNvPr id="6" name="5 Rectángulo"/>
          <p:cNvSpPr/>
          <p:nvPr/>
        </p:nvSpPr>
        <p:spPr>
          <a:xfrm>
            <a:off x="928662" y="1142984"/>
            <a:ext cx="5214974" cy="5000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t>Resultados, el reflejo de los siguientes factores:</a:t>
            </a:r>
            <a:endParaRPr lang="es-ES" dirty="0"/>
          </a:p>
        </p:txBody>
      </p:sp>
      <p:graphicFrame>
        <p:nvGraphicFramePr>
          <p:cNvPr id="7" name="6 Diagrama"/>
          <p:cNvGraphicFramePr/>
          <p:nvPr/>
        </p:nvGraphicFramePr>
        <p:xfrm>
          <a:off x="1428728" y="1611314"/>
          <a:ext cx="7119966" cy="4746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Rectángulo"/>
          <p:cNvSpPr/>
          <p:nvPr/>
        </p:nvSpPr>
        <p:spPr>
          <a:xfrm>
            <a:off x="3357554" y="2071678"/>
            <a:ext cx="3286148" cy="85725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solidFill>
                  <a:schemeClr val="tx1"/>
                </a:solidFill>
              </a:rPr>
              <a:t>10000 Uniformados</a:t>
            </a:r>
          </a:p>
          <a:p>
            <a:pPr algn="ctr"/>
            <a:r>
              <a:rPr lang="es-EC" dirty="0" smtClean="0">
                <a:solidFill>
                  <a:schemeClr val="tx1"/>
                </a:solidFill>
              </a:rPr>
              <a:t>Cumplir tareas especiales</a:t>
            </a:r>
            <a:endParaRPr lang="es-ES" dirty="0" smtClean="0">
              <a:solidFill>
                <a:schemeClr val="tx1"/>
              </a:solidFill>
            </a:endParaRPr>
          </a:p>
          <a:p>
            <a:pPr algn="ctr"/>
            <a:r>
              <a:rPr lang="es-EC" dirty="0" smtClean="0">
                <a:solidFill>
                  <a:schemeClr val="tx1"/>
                </a:solidFill>
              </a:rPr>
              <a:t>Disminuye parcialmente</a:t>
            </a:r>
          </a:p>
        </p:txBody>
      </p:sp>
      <p:sp>
        <p:nvSpPr>
          <p:cNvPr id="10" name="9 Rectángulo"/>
          <p:cNvSpPr/>
          <p:nvPr/>
        </p:nvSpPr>
        <p:spPr>
          <a:xfrm>
            <a:off x="714348" y="4500570"/>
            <a:ext cx="3286148" cy="85725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solidFill>
                  <a:schemeClr val="tx1"/>
                </a:solidFill>
              </a:rPr>
              <a:t>Aeropuertos, helipuertos  y carreteras.</a:t>
            </a:r>
          </a:p>
          <a:p>
            <a:pPr algn="ctr"/>
            <a:r>
              <a:rPr lang="es-EC" dirty="0" smtClean="0">
                <a:solidFill>
                  <a:schemeClr val="tx1"/>
                </a:solidFill>
              </a:rPr>
              <a:t>Disminuir el tiempo de reacción</a:t>
            </a:r>
          </a:p>
        </p:txBody>
      </p:sp>
      <p:sp>
        <p:nvSpPr>
          <p:cNvPr id="11" name="10 Rectángulo"/>
          <p:cNvSpPr/>
          <p:nvPr/>
        </p:nvSpPr>
        <p:spPr>
          <a:xfrm>
            <a:off x="5929322" y="4500570"/>
            <a:ext cx="3143272" cy="85725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solidFill>
                  <a:schemeClr val="tx1"/>
                </a:solidFill>
              </a:rPr>
              <a:t>Determina cantidad de esfuerzo del empleo de la fuerza.</a:t>
            </a:r>
          </a:p>
        </p:txBody>
      </p:sp>
      <p:sp>
        <p:nvSpPr>
          <p:cNvPr id="12" name="11 Rectángulo"/>
          <p:cNvSpPr/>
          <p:nvPr/>
        </p:nvSpPr>
        <p:spPr>
          <a:xfrm>
            <a:off x="1214414" y="3571876"/>
            <a:ext cx="2928958" cy="64294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solidFill>
                  <a:schemeClr val="tx1"/>
                </a:solidFill>
              </a:rPr>
              <a:t>Donaciones de otros países</a:t>
            </a:r>
          </a:p>
        </p:txBody>
      </p:sp>
      <p:sp>
        <p:nvSpPr>
          <p:cNvPr id="13" name="12 Rectángulo"/>
          <p:cNvSpPr/>
          <p:nvPr/>
        </p:nvSpPr>
        <p:spPr>
          <a:xfrm>
            <a:off x="5857884" y="3571876"/>
            <a:ext cx="2928958" cy="64294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solidFill>
                  <a:schemeClr val="tx1"/>
                </a:solidFill>
              </a:rPr>
              <a:t>Medios de transporte de F.F.A.A.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030A977-AB17-4C99-B39D-C168429CCC1B}" type="datetime1">
              <a:rPr lang="es-EC" smtClean="0"/>
              <a:pPr/>
              <a:t>28/11/2016</a:t>
            </a:fld>
            <a:endParaRPr lang="es-EC"/>
          </a:p>
        </p:txBody>
      </p:sp>
      <p:sp>
        <p:nvSpPr>
          <p:cNvPr id="3" name="2 Marcador de número de diapositiva"/>
          <p:cNvSpPr>
            <a:spLocks noGrp="1"/>
          </p:cNvSpPr>
          <p:nvPr>
            <p:ph type="sldNum" sz="quarter" idx="12"/>
          </p:nvPr>
        </p:nvSpPr>
        <p:spPr/>
        <p:txBody>
          <a:bodyPr/>
          <a:lstStyle/>
          <a:p>
            <a:fld id="{9C45796D-F81B-42E6-8076-DF0575147E93}" type="slidenum">
              <a:rPr lang="es-EC" smtClean="0"/>
              <a:pPr/>
              <a:t>24</a:t>
            </a:fld>
            <a:endParaRPr lang="es-EC"/>
          </a:p>
        </p:txBody>
      </p:sp>
      <p:sp>
        <p:nvSpPr>
          <p:cNvPr id="4" name="3 Rectángulo"/>
          <p:cNvSpPr/>
          <p:nvPr/>
        </p:nvSpPr>
        <p:spPr>
          <a:xfrm>
            <a:off x="928662" y="71414"/>
            <a:ext cx="8143932" cy="1000132"/>
          </a:xfrm>
          <a:prstGeom prst="rect">
            <a:avLst/>
          </a:prstGeom>
          <a:ln w="38100"/>
          <a:effectLst>
            <a:innerShdw blurRad="63500" dist="50800" dir="16200000">
              <a:prstClr val="black">
                <a:alpha val="50000"/>
              </a:prstClr>
            </a:inn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es-EC" sz="4000" b="1" dirty="0" smtClean="0">
                <a:latin typeface="Baskerville Old Face" pitchFamily="18" charset="0"/>
              </a:rPr>
              <a:t>Principales Problemas</a:t>
            </a:r>
            <a:endParaRPr lang="es-ES" sz="4000" b="1" dirty="0">
              <a:latin typeface="Baskerville Old Face" pitchFamily="18" charset="0"/>
            </a:endParaRPr>
          </a:p>
        </p:txBody>
      </p:sp>
      <p:graphicFrame>
        <p:nvGraphicFramePr>
          <p:cNvPr id="5" name="4 Diagrama"/>
          <p:cNvGraphicFramePr/>
          <p:nvPr/>
        </p:nvGraphicFramePr>
        <p:xfrm>
          <a:off x="71406" y="172245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5715008" y="1714488"/>
            <a:ext cx="3143272" cy="2143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Arial" pitchFamily="34" charset="0"/>
              <a:buChar char="•"/>
            </a:pPr>
            <a:r>
              <a:rPr lang="es-EC" sz="2000" b="1" dirty="0" smtClean="0"/>
              <a:t>Determinación de albergues</a:t>
            </a:r>
          </a:p>
          <a:p>
            <a:pPr algn="just">
              <a:buFont typeface="Arial" pitchFamily="34" charset="0"/>
              <a:buChar char="•"/>
            </a:pPr>
            <a:r>
              <a:rPr lang="es-EC" sz="2000" b="1" dirty="0" smtClean="0"/>
              <a:t>Ayuda humanitaria constante</a:t>
            </a:r>
          </a:p>
          <a:p>
            <a:pPr algn="just">
              <a:buFont typeface="Arial" pitchFamily="34" charset="0"/>
              <a:buChar char="•"/>
            </a:pPr>
            <a:r>
              <a:rPr lang="es-EC" sz="2000" b="1" dirty="0" smtClean="0"/>
              <a:t>Seguridad y resguardo</a:t>
            </a:r>
          </a:p>
          <a:p>
            <a:pPr algn="just">
              <a:buFont typeface="Arial" pitchFamily="34" charset="0"/>
              <a:buChar char="•"/>
            </a:pPr>
            <a:r>
              <a:rPr lang="es-EC" sz="2000" b="1" dirty="0" smtClean="0"/>
              <a:t>Comunicación constante y operaciones de información</a:t>
            </a:r>
            <a:endParaRPr lang="es-ES" sz="2000" b="1" dirty="0"/>
          </a:p>
        </p:txBody>
      </p:sp>
      <p:sp>
        <p:nvSpPr>
          <p:cNvPr id="7" name="6 Rectángulo redondeado"/>
          <p:cNvSpPr/>
          <p:nvPr/>
        </p:nvSpPr>
        <p:spPr>
          <a:xfrm>
            <a:off x="5643570" y="5357826"/>
            <a:ext cx="3286148" cy="92869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es-EC" b="1" dirty="0" smtClean="0"/>
              <a:t>DEPENDENCIA:</a:t>
            </a:r>
          </a:p>
          <a:p>
            <a:pPr algn="just">
              <a:buFont typeface="Arial" pitchFamily="34" charset="0"/>
              <a:buChar char="•"/>
            </a:pPr>
            <a:r>
              <a:rPr lang="es-EC" b="1" dirty="0" smtClean="0"/>
              <a:t>CANTIDAD DE RECURSOS</a:t>
            </a:r>
            <a:endParaRPr lang="es-ES" b="1" dirty="0"/>
          </a:p>
        </p:txBody>
      </p:sp>
      <p:sp>
        <p:nvSpPr>
          <p:cNvPr id="8" name="7 Rectángulo"/>
          <p:cNvSpPr/>
          <p:nvPr/>
        </p:nvSpPr>
        <p:spPr>
          <a:xfrm>
            <a:off x="6072198" y="4071942"/>
            <a:ext cx="2786082" cy="4286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smtClean="0"/>
              <a:t>Operaciones</a:t>
            </a:r>
            <a:endParaRPr lang="es-ES" b="1" dirty="0"/>
          </a:p>
        </p:txBody>
      </p:sp>
      <p:sp>
        <p:nvSpPr>
          <p:cNvPr id="9" name="8 Rectángulo"/>
          <p:cNvSpPr/>
          <p:nvPr/>
        </p:nvSpPr>
        <p:spPr>
          <a:xfrm>
            <a:off x="6072198" y="4572008"/>
            <a:ext cx="2786082" cy="4286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smtClean="0"/>
              <a:t>Mantenimientos de medios</a:t>
            </a:r>
            <a:endParaRPr lang="es-ES" b="1" dirty="0"/>
          </a:p>
        </p:txBody>
      </p:sp>
      <p:sp>
        <p:nvSpPr>
          <p:cNvPr id="10" name="9 Rectángulo"/>
          <p:cNvSpPr/>
          <p:nvPr/>
        </p:nvSpPr>
        <p:spPr>
          <a:xfrm>
            <a:off x="6072198" y="5072074"/>
            <a:ext cx="2786082" cy="4286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smtClean="0"/>
              <a:t>Ayuda humanitaria</a:t>
            </a:r>
            <a:endParaRPr lang="es-ES"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fecha"/>
          <p:cNvSpPr>
            <a:spLocks noGrp="1"/>
          </p:cNvSpPr>
          <p:nvPr>
            <p:ph type="dt" sz="half" idx="10"/>
          </p:nvPr>
        </p:nvSpPr>
        <p:spPr/>
        <p:txBody>
          <a:bodyPr/>
          <a:lstStyle/>
          <a:p>
            <a:fld id="{65F684C1-3527-4F4E-947F-A1DCCF01222E}" type="datetime1">
              <a:rPr lang="es-ES" smtClean="0"/>
              <a:pPr/>
              <a:t>28/11/2016</a:t>
            </a:fld>
            <a:endParaRPr lang="es-ES"/>
          </a:p>
        </p:txBody>
      </p:sp>
      <p:sp>
        <p:nvSpPr>
          <p:cNvPr id="7" name="6 Marcador de número de diapositiva"/>
          <p:cNvSpPr>
            <a:spLocks noGrp="1"/>
          </p:cNvSpPr>
          <p:nvPr>
            <p:ph type="sldNum" sz="quarter" idx="12"/>
          </p:nvPr>
        </p:nvSpPr>
        <p:spPr/>
        <p:txBody>
          <a:bodyPr/>
          <a:lstStyle/>
          <a:p>
            <a:fld id="{E0D29EA5-4B74-4BF7-8A9F-E06E22250F52}" type="slidenum">
              <a:rPr lang="es-ES" smtClean="0"/>
              <a:pPr/>
              <a:t>25</a:t>
            </a:fld>
            <a:endParaRPr lang="es-ES"/>
          </a:p>
        </p:txBody>
      </p:sp>
      <p:sp>
        <p:nvSpPr>
          <p:cNvPr id="8" name="CuadroTexto 13"/>
          <p:cNvSpPr txBox="1"/>
          <p:nvPr/>
        </p:nvSpPr>
        <p:spPr>
          <a:xfrm>
            <a:off x="1000100" y="210901"/>
            <a:ext cx="8143900" cy="646331"/>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600" dirty="0" smtClean="0"/>
              <a:t>Metodología</a:t>
            </a:r>
            <a:endParaRPr lang="es-EC" sz="3600" dirty="0"/>
          </a:p>
        </p:txBody>
      </p:sp>
      <p:graphicFrame>
        <p:nvGraphicFramePr>
          <p:cNvPr id="11" name="10 Marcador de contenido"/>
          <p:cNvGraphicFramePr>
            <a:graphicFrameLocks noGrp="1"/>
          </p:cNvGraphicFramePr>
          <p:nvPr>
            <p:ph idx="1"/>
          </p:nvPr>
        </p:nvGraphicFramePr>
        <p:xfrm>
          <a:off x="1000100" y="1071546"/>
          <a:ext cx="7929593" cy="5214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fecha"/>
          <p:cNvSpPr>
            <a:spLocks noGrp="1"/>
          </p:cNvSpPr>
          <p:nvPr>
            <p:ph type="dt" sz="half" idx="10"/>
          </p:nvPr>
        </p:nvSpPr>
        <p:spPr/>
        <p:txBody>
          <a:bodyPr/>
          <a:lstStyle/>
          <a:p>
            <a:fld id="{65F684C1-3527-4F4E-947F-A1DCCF01222E}" type="datetime1">
              <a:rPr lang="es-ES" smtClean="0"/>
              <a:pPr/>
              <a:t>28/11/2016</a:t>
            </a:fld>
            <a:endParaRPr lang="es-ES"/>
          </a:p>
        </p:txBody>
      </p:sp>
      <p:sp>
        <p:nvSpPr>
          <p:cNvPr id="7" name="6 Marcador de número de diapositiva"/>
          <p:cNvSpPr>
            <a:spLocks noGrp="1"/>
          </p:cNvSpPr>
          <p:nvPr>
            <p:ph type="sldNum" sz="quarter" idx="12"/>
          </p:nvPr>
        </p:nvSpPr>
        <p:spPr/>
        <p:txBody>
          <a:bodyPr/>
          <a:lstStyle/>
          <a:p>
            <a:fld id="{E0D29EA5-4B74-4BF7-8A9F-E06E22250F52}" type="slidenum">
              <a:rPr lang="es-ES" smtClean="0"/>
              <a:pPr/>
              <a:t>26</a:t>
            </a:fld>
            <a:endParaRPr lang="es-ES"/>
          </a:p>
        </p:txBody>
      </p:sp>
      <p:sp>
        <p:nvSpPr>
          <p:cNvPr id="8" name="CuadroTexto 13"/>
          <p:cNvSpPr txBox="1"/>
          <p:nvPr/>
        </p:nvSpPr>
        <p:spPr>
          <a:xfrm>
            <a:off x="1000100" y="210901"/>
            <a:ext cx="8143900" cy="646331"/>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600" dirty="0" smtClean="0"/>
              <a:t>Análisis</a:t>
            </a:r>
            <a:endParaRPr lang="es-EC" sz="3600" dirty="0"/>
          </a:p>
        </p:txBody>
      </p:sp>
      <p:sp>
        <p:nvSpPr>
          <p:cNvPr id="9" name="8 Marcador de contenido"/>
          <p:cNvSpPr>
            <a:spLocks noGrp="1"/>
          </p:cNvSpPr>
          <p:nvPr>
            <p:ph idx="1"/>
          </p:nvPr>
        </p:nvSpPr>
        <p:spPr>
          <a:xfrm>
            <a:off x="1000100" y="1285860"/>
            <a:ext cx="7858180" cy="4625989"/>
          </a:xfrm>
        </p:spPr>
        <p:txBody>
          <a:bodyPr/>
          <a:lstStyle/>
          <a:p>
            <a:pPr marL="179388" indent="-179388" algn="just">
              <a:lnSpc>
                <a:spcPct val="150000"/>
              </a:lnSpc>
            </a:pPr>
            <a:r>
              <a:rPr lang="es-EC" sz="2800" dirty="0" smtClean="0">
                <a:latin typeface="Arial" pitchFamily="34" charset="0"/>
                <a:cs typeface="Arial" pitchFamily="34" charset="0"/>
              </a:rPr>
              <a:t>La respuesta a la crisis y operaciones limitadas se incumplía dentro de las acciones a tomar impidiendo lograr el objetivo. Dentro de estas operaciones consta la búsqueda y rescate, apoyo a los desastres, asistencia humanitaria, control y vigilancia del territorio para un mayor control de los recursos existentes en el mismo.</a:t>
            </a:r>
            <a:endParaRPr lang="es-ES" sz="2800" dirty="0" smtClean="0">
              <a:latin typeface="Arial" pitchFamily="34" charset="0"/>
              <a:cs typeface="Arial" pitchFamily="34" charset="0"/>
            </a:endParaRPr>
          </a:p>
          <a:p>
            <a:pPr algn="just">
              <a:lnSpc>
                <a:spcPct val="150000"/>
              </a:lnSpc>
            </a:pPr>
            <a:endParaRPr lang="es-E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fecha"/>
          <p:cNvSpPr>
            <a:spLocks noGrp="1"/>
          </p:cNvSpPr>
          <p:nvPr>
            <p:ph type="dt" sz="half" idx="10"/>
          </p:nvPr>
        </p:nvSpPr>
        <p:spPr/>
        <p:txBody>
          <a:bodyPr/>
          <a:lstStyle/>
          <a:p>
            <a:fld id="{65F684C1-3527-4F4E-947F-A1DCCF01222E}" type="datetime1">
              <a:rPr lang="es-ES" smtClean="0"/>
              <a:pPr/>
              <a:t>28/11/2016</a:t>
            </a:fld>
            <a:endParaRPr lang="es-ES"/>
          </a:p>
        </p:txBody>
      </p:sp>
      <p:sp>
        <p:nvSpPr>
          <p:cNvPr id="7" name="6 Marcador de número de diapositiva"/>
          <p:cNvSpPr>
            <a:spLocks noGrp="1"/>
          </p:cNvSpPr>
          <p:nvPr>
            <p:ph type="sldNum" sz="quarter" idx="12"/>
          </p:nvPr>
        </p:nvSpPr>
        <p:spPr/>
        <p:txBody>
          <a:bodyPr/>
          <a:lstStyle/>
          <a:p>
            <a:fld id="{E0D29EA5-4B74-4BF7-8A9F-E06E22250F52}" type="slidenum">
              <a:rPr lang="es-ES" smtClean="0"/>
              <a:pPr/>
              <a:t>27</a:t>
            </a:fld>
            <a:endParaRPr lang="es-ES"/>
          </a:p>
        </p:txBody>
      </p:sp>
      <p:sp>
        <p:nvSpPr>
          <p:cNvPr id="8" name="CuadroTexto 13"/>
          <p:cNvSpPr txBox="1"/>
          <p:nvPr/>
        </p:nvSpPr>
        <p:spPr>
          <a:xfrm>
            <a:off x="1000100" y="210901"/>
            <a:ext cx="8143900" cy="646331"/>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600" dirty="0" smtClean="0"/>
              <a:t>Análisis</a:t>
            </a:r>
            <a:endParaRPr lang="es-EC" sz="3600" dirty="0"/>
          </a:p>
        </p:txBody>
      </p:sp>
      <p:sp>
        <p:nvSpPr>
          <p:cNvPr id="9" name="8 Marcador de contenido"/>
          <p:cNvSpPr>
            <a:spLocks noGrp="1"/>
          </p:cNvSpPr>
          <p:nvPr>
            <p:ph idx="1"/>
          </p:nvPr>
        </p:nvSpPr>
        <p:spPr>
          <a:xfrm>
            <a:off x="1000100" y="1303341"/>
            <a:ext cx="7858180" cy="4625989"/>
          </a:xfrm>
        </p:spPr>
        <p:txBody>
          <a:bodyPr/>
          <a:lstStyle/>
          <a:p>
            <a:pPr marL="179388" indent="-161925" algn="just">
              <a:lnSpc>
                <a:spcPct val="150000"/>
              </a:lnSpc>
            </a:pPr>
            <a:r>
              <a:rPr lang="es-EC" sz="2800" dirty="0" smtClean="0">
                <a:latin typeface="Arial" pitchFamily="34" charset="0"/>
                <a:cs typeface="Arial" pitchFamily="34" charset="0"/>
              </a:rPr>
              <a:t>Las Fuerzas Armadas no solo está preparada para tiempos de guerra, por el contrario también cumple un rol importante cuando suceda estos tipos de desastres en tiempo de paz. Y se determinó que el centro de gravedad era la población civil afectada de la ZED (Zona especial de defensa).</a:t>
            </a:r>
            <a:endParaRPr lang="es-ES" sz="2800" dirty="0" smtClean="0">
              <a:latin typeface="Arial" pitchFamily="34" charset="0"/>
              <a:cs typeface="Arial" pitchFamily="34" charset="0"/>
            </a:endParaRPr>
          </a:p>
          <a:p>
            <a:pPr algn="just">
              <a:lnSpc>
                <a:spcPct val="150000"/>
              </a:lnSpc>
              <a:buFont typeface="Arial" pitchFamily="34" charset="0"/>
              <a:buNone/>
            </a:pPr>
            <a:endParaRPr lang="es-E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fecha"/>
          <p:cNvSpPr>
            <a:spLocks noGrp="1"/>
          </p:cNvSpPr>
          <p:nvPr>
            <p:ph type="dt" sz="half" idx="10"/>
          </p:nvPr>
        </p:nvSpPr>
        <p:spPr/>
        <p:txBody>
          <a:bodyPr/>
          <a:lstStyle/>
          <a:p>
            <a:fld id="{65F684C1-3527-4F4E-947F-A1DCCF01222E}" type="datetime1">
              <a:rPr lang="es-ES" smtClean="0"/>
              <a:pPr/>
              <a:t>28/11/2016</a:t>
            </a:fld>
            <a:endParaRPr lang="es-ES"/>
          </a:p>
        </p:txBody>
      </p:sp>
      <p:sp>
        <p:nvSpPr>
          <p:cNvPr id="7" name="6 Marcador de número de diapositiva"/>
          <p:cNvSpPr>
            <a:spLocks noGrp="1"/>
          </p:cNvSpPr>
          <p:nvPr>
            <p:ph type="sldNum" sz="quarter" idx="12"/>
          </p:nvPr>
        </p:nvSpPr>
        <p:spPr/>
        <p:txBody>
          <a:bodyPr/>
          <a:lstStyle/>
          <a:p>
            <a:fld id="{E0D29EA5-4B74-4BF7-8A9F-E06E22250F52}" type="slidenum">
              <a:rPr lang="es-ES" smtClean="0"/>
              <a:pPr/>
              <a:t>28</a:t>
            </a:fld>
            <a:endParaRPr lang="es-ES"/>
          </a:p>
        </p:txBody>
      </p:sp>
      <p:sp>
        <p:nvSpPr>
          <p:cNvPr id="8" name="CuadroTexto 13"/>
          <p:cNvSpPr txBox="1"/>
          <p:nvPr/>
        </p:nvSpPr>
        <p:spPr>
          <a:xfrm>
            <a:off x="1000100" y="210901"/>
            <a:ext cx="8143900" cy="523220"/>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2800" dirty="0" smtClean="0"/>
              <a:t>Conclusiones</a:t>
            </a:r>
            <a:endParaRPr lang="es-EC" sz="2800" dirty="0"/>
          </a:p>
        </p:txBody>
      </p:sp>
      <p:sp>
        <p:nvSpPr>
          <p:cNvPr id="9" name="8 Marcador de contenido"/>
          <p:cNvSpPr>
            <a:spLocks noGrp="1"/>
          </p:cNvSpPr>
          <p:nvPr>
            <p:ph idx="1"/>
          </p:nvPr>
        </p:nvSpPr>
        <p:spPr>
          <a:xfrm>
            <a:off x="928662" y="1285860"/>
            <a:ext cx="8001056" cy="4625989"/>
          </a:xfrm>
        </p:spPr>
        <p:txBody>
          <a:bodyPr/>
          <a:lstStyle/>
          <a:p>
            <a:pPr lvl="0" algn="just">
              <a:lnSpc>
                <a:spcPct val="150000"/>
              </a:lnSpc>
            </a:pPr>
            <a:r>
              <a:rPr lang="es-ES" dirty="0" smtClean="0">
                <a:latin typeface="Arial" pitchFamily="34" charset="0"/>
                <a:cs typeface="Arial" pitchFamily="34" charset="0"/>
              </a:rPr>
              <a:t>El análisis de la normativa legal de rol de las Fuerzas Armadas en Caso de desastres naturales permite la determinación del alcance en relación al nivel de actuación del personal militar en caso de desastres naturales.</a:t>
            </a:r>
          </a:p>
          <a:p>
            <a:pPr algn="just">
              <a:lnSpc>
                <a:spcPct val="150000"/>
              </a:lnSpc>
              <a:buFont typeface="Arial" pitchFamily="34" charset="0"/>
              <a:buNone/>
            </a:pP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fecha"/>
          <p:cNvSpPr>
            <a:spLocks noGrp="1"/>
          </p:cNvSpPr>
          <p:nvPr>
            <p:ph type="dt" sz="half" idx="10"/>
          </p:nvPr>
        </p:nvSpPr>
        <p:spPr/>
        <p:txBody>
          <a:bodyPr/>
          <a:lstStyle/>
          <a:p>
            <a:fld id="{65F684C1-3527-4F4E-947F-A1DCCF01222E}" type="datetime1">
              <a:rPr lang="es-ES" smtClean="0"/>
              <a:pPr/>
              <a:t>28/11/2016</a:t>
            </a:fld>
            <a:endParaRPr lang="es-ES"/>
          </a:p>
        </p:txBody>
      </p:sp>
      <p:sp>
        <p:nvSpPr>
          <p:cNvPr id="7" name="6 Marcador de número de diapositiva"/>
          <p:cNvSpPr>
            <a:spLocks noGrp="1"/>
          </p:cNvSpPr>
          <p:nvPr>
            <p:ph type="sldNum" sz="quarter" idx="12"/>
          </p:nvPr>
        </p:nvSpPr>
        <p:spPr/>
        <p:txBody>
          <a:bodyPr/>
          <a:lstStyle/>
          <a:p>
            <a:fld id="{E0D29EA5-4B74-4BF7-8A9F-E06E22250F52}" type="slidenum">
              <a:rPr lang="es-ES" smtClean="0"/>
              <a:pPr/>
              <a:t>29</a:t>
            </a:fld>
            <a:endParaRPr lang="es-ES"/>
          </a:p>
        </p:txBody>
      </p:sp>
      <p:sp>
        <p:nvSpPr>
          <p:cNvPr id="8" name="CuadroTexto 13"/>
          <p:cNvSpPr txBox="1"/>
          <p:nvPr/>
        </p:nvSpPr>
        <p:spPr>
          <a:xfrm>
            <a:off x="1000100" y="210901"/>
            <a:ext cx="8143900" cy="523220"/>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2800" dirty="0" smtClean="0"/>
              <a:t>Conclusiones</a:t>
            </a:r>
            <a:endParaRPr lang="es-EC" sz="2800" dirty="0"/>
          </a:p>
        </p:txBody>
      </p:sp>
      <p:sp>
        <p:nvSpPr>
          <p:cNvPr id="9" name="8 Marcador de contenido"/>
          <p:cNvSpPr>
            <a:spLocks noGrp="1"/>
          </p:cNvSpPr>
          <p:nvPr>
            <p:ph idx="1"/>
          </p:nvPr>
        </p:nvSpPr>
        <p:spPr>
          <a:xfrm>
            <a:off x="928662" y="1303341"/>
            <a:ext cx="8001056" cy="4625989"/>
          </a:xfrm>
        </p:spPr>
        <p:txBody>
          <a:bodyPr/>
          <a:lstStyle/>
          <a:p>
            <a:pPr lvl="0" algn="just">
              <a:lnSpc>
                <a:spcPct val="150000"/>
              </a:lnSpc>
            </a:pPr>
            <a:r>
              <a:rPr lang="es-ES" sz="3000" dirty="0" smtClean="0">
                <a:latin typeface="Arial" pitchFamily="34" charset="0"/>
                <a:cs typeface="Arial" pitchFamily="34" charset="0"/>
              </a:rPr>
              <a:t>La identificación del nivel de conocimientos en lo que respecta a los protocolos de actuación en caso de desastres </a:t>
            </a:r>
            <a:r>
              <a:rPr lang="es-ES" sz="3000" dirty="0" smtClean="0">
                <a:latin typeface="Arial" pitchFamily="34" charset="0"/>
                <a:cs typeface="Arial" pitchFamily="34" charset="0"/>
              </a:rPr>
              <a:t>naturales, </a:t>
            </a:r>
            <a:r>
              <a:rPr lang="es-ES" sz="3000" dirty="0" smtClean="0">
                <a:latin typeface="Arial" pitchFamily="34" charset="0"/>
                <a:cs typeface="Arial" pitchFamily="34" charset="0"/>
              </a:rPr>
              <a:t>facilitó establecer un análisis situacional en lo que respecta a capacitación del personal de las Fuerzas Armadas en caso de desastres naturales.</a:t>
            </a:r>
          </a:p>
          <a:p>
            <a:pPr algn="just">
              <a:lnSpc>
                <a:spcPct val="150000"/>
              </a:lnSpc>
            </a:pPr>
            <a:endParaRPr lang="es-ES"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Marcador de contenido"/>
          <p:cNvGraphicFramePr>
            <a:graphicFrameLocks noGrp="1"/>
          </p:cNvGraphicFramePr>
          <p:nvPr>
            <p:ph idx="1"/>
          </p:nvPr>
        </p:nvGraphicFramePr>
        <p:xfrm>
          <a:off x="1000125" y="1374775"/>
          <a:ext cx="7686675"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fecha"/>
          <p:cNvSpPr>
            <a:spLocks noGrp="1"/>
          </p:cNvSpPr>
          <p:nvPr>
            <p:ph type="dt" sz="half" idx="10"/>
          </p:nvPr>
        </p:nvSpPr>
        <p:spPr/>
        <p:txBody>
          <a:bodyPr/>
          <a:lstStyle/>
          <a:p>
            <a:fld id="{89A129D2-4344-4194-8488-7597C597CA47}" type="datetime1">
              <a:rPr lang="es-EC" smtClean="0"/>
              <a:pPr/>
              <a:t>28/11/2016</a:t>
            </a:fld>
            <a:endParaRPr lang="es-EC"/>
          </a:p>
        </p:txBody>
      </p:sp>
      <p:sp>
        <p:nvSpPr>
          <p:cNvPr id="5" name="4 Marcador de número de diapositiva"/>
          <p:cNvSpPr>
            <a:spLocks noGrp="1"/>
          </p:cNvSpPr>
          <p:nvPr>
            <p:ph type="sldNum" sz="quarter" idx="12"/>
          </p:nvPr>
        </p:nvSpPr>
        <p:spPr/>
        <p:txBody>
          <a:bodyPr/>
          <a:lstStyle/>
          <a:p>
            <a:fld id="{9C45796D-F81B-42E6-8076-DF0575147E93}" type="slidenum">
              <a:rPr lang="es-EC" smtClean="0"/>
              <a:pPr/>
              <a:t>3</a:t>
            </a:fld>
            <a:endParaRPr lang="es-EC"/>
          </a:p>
        </p:txBody>
      </p:sp>
      <p:sp>
        <p:nvSpPr>
          <p:cNvPr id="7" name="CuadroTexto 13"/>
          <p:cNvSpPr txBox="1"/>
          <p:nvPr/>
        </p:nvSpPr>
        <p:spPr>
          <a:xfrm>
            <a:off x="1000100" y="210901"/>
            <a:ext cx="8143900" cy="646331"/>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600" dirty="0" smtClean="0"/>
              <a:t>Agenda</a:t>
            </a:r>
            <a:endParaRPr lang="es-EC"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fecha"/>
          <p:cNvSpPr>
            <a:spLocks noGrp="1"/>
          </p:cNvSpPr>
          <p:nvPr>
            <p:ph type="dt" sz="half" idx="10"/>
          </p:nvPr>
        </p:nvSpPr>
        <p:spPr/>
        <p:txBody>
          <a:bodyPr/>
          <a:lstStyle/>
          <a:p>
            <a:fld id="{65F684C1-3527-4F4E-947F-A1DCCF01222E}" type="datetime1">
              <a:rPr lang="es-ES" smtClean="0"/>
              <a:pPr/>
              <a:t>28/11/2016</a:t>
            </a:fld>
            <a:endParaRPr lang="es-ES"/>
          </a:p>
        </p:txBody>
      </p:sp>
      <p:sp>
        <p:nvSpPr>
          <p:cNvPr id="7" name="6 Marcador de número de diapositiva"/>
          <p:cNvSpPr>
            <a:spLocks noGrp="1"/>
          </p:cNvSpPr>
          <p:nvPr>
            <p:ph type="sldNum" sz="quarter" idx="12"/>
          </p:nvPr>
        </p:nvSpPr>
        <p:spPr/>
        <p:txBody>
          <a:bodyPr/>
          <a:lstStyle/>
          <a:p>
            <a:fld id="{E0D29EA5-4B74-4BF7-8A9F-E06E22250F52}" type="slidenum">
              <a:rPr lang="es-ES" smtClean="0"/>
              <a:pPr/>
              <a:t>30</a:t>
            </a:fld>
            <a:endParaRPr lang="es-ES"/>
          </a:p>
        </p:txBody>
      </p:sp>
      <p:sp>
        <p:nvSpPr>
          <p:cNvPr id="8" name="CuadroTexto 13"/>
          <p:cNvSpPr txBox="1"/>
          <p:nvPr/>
        </p:nvSpPr>
        <p:spPr>
          <a:xfrm>
            <a:off x="1000100" y="210901"/>
            <a:ext cx="8143900" cy="523220"/>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2800" dirty="0" smtClean="0"/>
              <a:t>Conclusiones</a:t>
            </a:r>
            <a:endParaRPr lang="es-EC" sz="2800" dirty="0"/>
          </a:p>
        </p:txBody>
      </p:sp>
      <p:sp>
        <p:nvSpPr>
          <p:cNvPr id="9" name="8 Marcador de contenido"/>
          <p:cNvSpPr>
            <a:spLocks noGrp="1"/>
          </p:cNvSpPr>
          <p:nvPr>
            <p:ph idx="1"/>
          </p:nvPr>
        </p:nvSpPr>
        <p:spPr>
          <a:xfrm>
            <a:off x="928662" y="1142984"/>
            <a:ext cx="8001056" cy="4625989"/>
          </a:xfrm>
        </p:spPr>
        <p:txBody>
          <a:bodyPr/>
          <a:lstStyle/>
          <a:p>
            <a:pPr marL="263525" indent="-246063" algn="just">
              <a:lnSpc>
                <a:spcPct val="150000"/>
              </a:lnSpc>
            </a:pPr>
            <a:r>
              <a:rPr lang="es-ES" dirty="0" smtClean="0">
                <a:latin typeface="Arial" pitchFamily="34" charset="0"/>
                <a:cs typeface="Arial" pitchFamily="34" charset="0"/>
              </a:rPr>
              <a:t> La evaluación de las funciones que cumplió la Armada del Ecuador y los principales problemas en el último desastre natural ocurrido el 16 de abril del presente </a:t>
            </a:r>
            <a:r>
              <a:rPr lang="es-ES" dirty="0" smtClean="0">
                <a:latin typeface="Arial" pitchFamily="34" charset="0"/>
                <a:cs typeface="Arial" pitchFamily="34" charset="0"/>
              </a:rPr>
              <a:t>año, </a:t>
            </a:r>
            <a:r>
              <a:rPr lang="es-ES" dirty="0" smtClean="0">
                <a:latin typeface="Arial" pitchFamily="34" charset="0"/>
                <a:cs typeface="Arial" pitchFamily="34" charset="0"/>
              </a:rPr>
              <a:t>permite mejorar la logística y operación en caso de desastres naturales.</a:t>
            </a:r>
          </a:p>
          <a:p>
            <a:pPr marL="0" indent="17463" algn="just">
              <a:lnSpc>
                <a:spcPct val="150000"/>
              </a:lnSpc>
              <a:buFont typeface="Arial" pitchFamily="34" charset="0"/>
              <a:buNone/>
            </a:pP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fecha"/>
          <p:cNvSpPr>
            <a:spLocks noGrp="1"/>
          </p:cNvSpPr>
          <p:nvPr>
            <p:ph type="dt" sz="half" idx="10"/>
          </p:nvPr>
        </p:nvSpPr>
        <p:spPr/>
        <p:txBody>
          <a:bodyPr/>
          <a:lstStyle/>
          <a:p>
            <a:fld id="{65F684C1-3527-4F4E-947F-A1DCCF01222E}" type="datetime1">
              <a:rPr lang="es-ES" smtClean="0"/>
              <a:pPr/>
              <a:t>28/11/2016</a:t>
            </a:fld>
            <a:endParaRPr lang="es-ES"/>
          </a:p>
        </p:txBody>
      </p:sp>
      <p:sp>
        <p:nvSpPr>
          <p:cNvPr id="7" name="6 Marcador de número de diapositiva"/>
          <p:cNvSpPr>
            <a:spLocks noGrp="1"/>
          </p:cNvSpPr>
          <p:nvPr>
            <p:ph type="sldNum" sz="quarter" idx="12"/>
          </p:nvPr>
        </p:nvSpPr>
        <p:spPr/>
        <p:txBody>
          <a:bodyPr/>
          <a:lstStyle/>
          <a:p>
            <a:fld id="{E0D29EA5-4B74-4BF7-8A9F-E06E22250F52}" type="slidenum">
              <a:rPr lang="es-ES" smtClean="0"/>
              <a:pPr/>
              <a:t>31</a:t>
            </a:fld>
            <a:endParaRPr lang="es-ES"/>
          </a:p>
        </p:txBody>
      </p:sp>
      <p:sp>
        <p:nvSpPr>
          <p:cNvPr id="8" name="CuadroTexto 13"/>
          <p:cNvSpPr txBox="1"/>
          <p:nvPr/>
        </p:nvSpPr>
        <p:spPr>
          <a:xfrm>
            <a:off x="1000100" y="210901"/>
            <a:ext cx="8143900" cy="523220"/>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2800" dirty="0" smtClean="0"/>
              <a:t>Recomendaciones</a:t>
            </a:r>
            <a:endParaRPr lang="es-EC" sz="2800" dirty="0"/>
          </a:p>
        </p:txBody>
      </p:sp>
      <p:sp>
        <p:nvSpPr>
          <p:cNvPr id="9" name="8 Marcador de contenido"/>
          <p:cNvSpPr>
            <a:spLocks noGrp="1"/>
          </p:cNvSpPr>
          <p:nvPr>
            <p:ph idx="1"/>
          </p:nvPr>
        </p:nvSpPr>
        <p:spPr>
          <a:xfrm>
            <a:off x="857224" y="1071546"/>
            <a:ext cx="8001056" cy="4929222"/>
          </a:xfrm>
        </p:spPr>
        <p:txBody>
          <a:bodyPr/>
          <a:lstStyle/>
          <a:p>
            <a:pPr lvl="0" algn="just">
              <a:lnSpc>
                <a:spcPct val="150000"/>
              </a:lnSpc>
            </a:pPr>
            <a:r>
              <a:rPr lang="es-EC" dirty="0" smtClean="0">
                <a:latin typeface="Arial" pitchFamily="34" charset="0"/>
                <a:cs typeface="Arial" pitchFamily="34" charset="0"/>
              </a:rPr>
              <a:t>C</a:t>
            </a:r>
            <a:r>
              <a:rPr lang="es-ES" dirty="0" err="1" smtClean="0">
                <a:latin typeface="Arial" pitchFamily="34" charset="0"/>
                <a:cs typeface="Arial" pitchFamily="34" charset="0"/>
              </a:rPr>
              <a:t>apacitar</a:t>
            </a:r>
            <a:r>
              <a:rPr lang="es-ES" dirty="0" smtClean="0">
                <a:latin typeface="Arial" pitchFamily="34" charset="0"/>
                <a:cs typeface="Arial" pitchFamily="34" charset="0"/>
              </a:rPr>
              <a:t> al personal de la  Armada del Ecuador para estar preparados en todo </a:t>
            </a:r>
            <a:r>
              <a:rPr lang="es-ES" dirty="0" smtClean="0">
                <a:latin typeface="Arial" pitchFamily="34" charset="0"/>
                <a:cs typeface="Arial" pitchFamily="34" charset="0"/>
              </a:rPr>
              <a:t>momento, </a:t>
            </a:r>
            <a:r>
              <a:rPr lang="es-ES" dirty="0" smtClean="0">
                <a:latin typeface="Arial" pitchFamily="34" charset="0"/>
                <a:cs typeface="Arial" pitchFamily="34" charset="0"/>
              </a:rPr>
              <a:t>ser capaces de enfrentar cualquier evento </a:t>
            </a:r>
            <a:r>
              <a:rPr lang="es-ES" dirty="0" smtClean="0">
                <a:latin typeface="Arial" pitchFamily="34" charset="0"/>
                <a:cs typeface="Arial" pitchFamily="34" charset="0"/>
              </a:rPr>
              <a:t>natural y prestar ayuda humanitaria, </a:t>
            </a:r>
            <a:r>
              <a:rPr lang="es-ES" dirty="0" smtClean="0">
                <a:latin typeface="Arial" pitchFamily="34" charset="0"/>
                <a:cs typeface="Arial" pitchFamily="34" charset="0"/>
              </a:rPr>
              <a:t>y tener todas las unidades operativas y listas para brindar </a:t>
            </a:r>
            <a:r>
              <a:rPr lang="es-ES" dirty="0" smtClean="0">
                <a:latin typeface="Arial" pitchFamily="34" charset="0"/>
                <a:cs typeface="Arial" pitchFamily="34" charset="0"/>
              </a:rPr>
              <a:t>servicios.</a:t>
            </a:r>
            <a:endParaRPr lang="es-ES" dirty="0" smtClean="0">
              <a:latin typeface="Arial" pitchFamily="34" charset="0"/>
              <a:cs typeface="Arial" pitchFamily="34" charset="0"/>
            </a:endParaRPr>
          </a:p>
          <a:p>
            <a:pPr marL="82550" indent="0" algn="just">
              <a:lnSpc>
                <a:spcPct val="150000"/>
              </a:lnSpc>
              <a:buNone/>
            </a:pP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fecha"/>
          <p:cNvSpPr>
            <a:spLocks noGrp="1"/>
          </p:cNvSpPr>
          <p:nvPr>
            <p:ph type="dt" sz="half" idx="10"/>
          </p:nvPr>
        </p:nvSpPr>
        <p:spPr/>
        <p:txBody>
          <a:bodyPr/>
          <a:lstStyle/>
          <a:p>
            <a:fld id="{65F684C1-3527-4F4E-947F-A1DCCF01222E}" type="datetime1">
              <a:rPr lang="es-ES" smtClean="0"/>
              <a:pPr/>
              <a:t>28/11/2016</a:t>
            </a:fld>
            <a:endParaRPr lang="es-ES"/>
          </a:p>
        </p:txBody>
      </p:sp>
      <p:sp>
        <p:nvSpPr>
          <p:cNvPr id="7" name="6 Marcador de número de diapositiva"/>
          <p:cNvSpPr>
            <a:spLocks noGrp="1"/>
          </p:cNvSpPr>
          <p:nvPr>
            <p:ph type="sldNum" sz="quarter" idx="12"/>
          </p:nvPr>
        </p:nvSpPr>
        <p:spPr/>
        <p:txBody>
          <a:bodyPr/>
          <a:lstStyle/>
          <a:p>
            <a:fld id="{E0D29EA5-4B74-4BF7-8A9F-E06E22250F52}" type="slidenum">
              <a:rPr lang="es-ES" smtClean="0"/>
              <a:pPr/>
              <a:t>32</a:t>
            </a:fld>
            <a:endParaRPr lang="es-ES"/>
          </a:p>
        </p:txBody>
      </p:sp>
      <p:sp>
        <p:nvSpPr>
          <p:cNvPr id="8" name="CuadroTexto 13"/>
          <p:cNvSpPr txBox="1"/>
          <p:nvPr/>
        </p:nvSpPr>
        <p:spPr>
          <a:xfrm>
            <a:off x="1000100" y="210901"/>
            <a:ext cx="8143900" cy="523220"/>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2800" dirty="0" smtClean="0"/>
              <a:t>Recomendaciones</a:t>
            </a:r>
            <a:endParaRPr lang="es-EC" sz="2800" dirty="0"/>
          </a:p>
        </p:txBody>
      </p:sp>
      <p:sp>
        <p:nvSpPr>
          <p:cNvPr id="9" name="8 Marcador de contenido"/>
          <p:cNvSpPr>
            <a:spLocks noGrp="1"/>
          </p:cNvSpPr>
          <p:nvPr>
            <p:ph idx="1"/>
          </p:nvPr>
        </p:nvSpPr>
        <p:spPr>
          <a:xfrm>
            <a:off x="857224" y="1071546"/>
            <a:ext cx="8001056" cy="4929222"/>
          </a:xfrm>
        </p:spPr>
        <p:txBody>
          <a:bodyPr/>
          <a:lstStyle/>
          <a:p>
            <a:pPr lvl="0" algn="just">
              <a:lnSpc>
                <a:spcPct val="150000"/>
              </a:lnSpc>
            </a:pPr>
            <a:r>
              <a:rPr lang="es-ES" sz="3600" dirty="0" smtClean="0">
                <a:latin typeface="Arial" pitchFamily="34" charset="0"/>
                <a:cs typeface="Arial" pitchFamily="34" charset="0"/>
              </a:rPr>
              <a:t>Exigir el cumplimiento de las normas de seguridad para las  distintas construcciones, para que la población tome las medidas de seguridad en sus hogares por parte de las autoridades competentes.</a:t>
            </a:r>
          </a:p>
          <a:p>
            <a:pPr algn="just">
              <a:lnSpc>
                <a:spcPct val="150000"/>
              </a:lnSpc>
              <a:buNone/>
            </a:pPr>
            <a:endParaRPr lang="es-ES" sz="3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fecha"/>
          <p:cNvSpPr>
            <a:spLocks noGrp="1"/>
          </p:cNvSpPr>
          <p:nvPr>
            <p:ph type="dt" sz="half" idx="10"/>
          </p:nvPr>
        </p:nvSpPr>
        <p:spPr/>
        <p:txBody>
          <a:bodyPr/>
          <a:lstStyle/>
          <a:p>
            <a:fld id="{65F684C1-3527-4F4E-947F-A1DCCF01222E}" type="datetime1">
              <a:rPr lang="es-ES" smtClean="0"/>
              <a:pPr/>
              <a:t>28/11/2016</a:t>
            </a:fld>
            <a:endParaRPr lang="es-ES"/>
          </a:p>
        </p:txBody>
      </p:sp>
      <p:sp>
        <p:nvSpPr>
          <p:cNvPr id="7" name="6 Marcador de número de diapositiva"/>
          <p:cNvSpPr>
            <a:spLocks noGrp="1"/>
          </p:cNvSpPr>
          <p:nvPr>
            <p:ph type="sldNum" sz="quarter" idx="12"/>
          </p:nvPr>
        </p:nvSpPr>
        <p:spPr/>
        <p:txBody>
          <a:bodyPr/>
          <a:lstStyle/>
          <a:p>
            <a:fld id="{E0D29EA5-4B74-4BF7-8A9F-E06E22250F52}" type="slidenum">
              <a:rPr lang="es-ES" smtClean="0"/>
              <a:pPr/>
              <a:t>33</a:t>
            </a:fld>
            <a:endParaRPr lang="es-ES"/>
          </a:p>
        </p:txBody>
      </p:sp>
      <p:sp>
        <p:nvSpPr>
          <p:cNvPr id="8" name="CuadroTexto 13"/>
          <p:cNvSpPr txBox="1"/>
          <p:nvPr/>
        </p:nvSpPr>
        <p:spPr>
          <a:xfrm>
            <a:off x="1000100" y="210901"/>
            <a:ext cx="8143900" cy="523220"/>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2800" dirty="0" smtClean="0"/>
              <a:t>Recomendaciones</a:t>
            </a:r>
            <a:endParaRPr lang="es-EC" sz="2800" dirty="0"/>
          </a:p>
        </p:txBody>
      </p:sp>
      <p:sp>
        <p:nvSpPr>
          <p:cNvPr id="9" name="8 Marcador de contenido"/>
          <p:cNvSpPr>
            <a:spLocks noGrp="1"/>
          </p:cNvSpPr>
          <p:nvPr>
            <p:ph idx="1"/>
          </p:nvPr>
        </p:nvSpPr>
        <p:spPr>
          <a:xfrm>
            <a:off x="857224" y="1571612"/>
            <a:ext cx="8001056" cy="4625989"/>
          </a:xfrm>
        </p:spPr>
        <p:txBody>
          <a:bodyPr/>
          <a:lstStyle/>
          <a:p>
            <a:pPr lvl="0" algn="just">
              <a:lnSpc>
                <a:spcPct val="150000"/>
              </a:lnSpc>
            </a:pPr>
            <a:r>
              <a:rPr lang="es-ES" sz="3600" dirty="0" smtClean="0">
                <a:latin typeface="Arial" pitchFamily="34" charset="0"/>
                <a:cs typeface="Arial" pitchFamily="34" charset="0"/>
              </a:rPr>
              <a:t>Difundir a nivel de instituciones y población en general un plan de evacuación frente a un evento natural minimizando los riesgos al los que se están expuestos.</a:t>
            </a:r>
          </a:p>
          <a:p>
            <a:pPr algn="just">
              <a:lnSpc>
                <a:spcPct val="150000"/>
              </a:lnSpc>
              <a:buNone/>
            </a:pPr>
            <a:endParaRPr lang="es-ES" sz="3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a:p>
        </p:txBody>
      </p:sp>
      <p:sp>
        <p:nvSpPr>
          <p:cNvPr id="4" name="3 Marcador de fecha"/>
          <p:cNvSpPr>
            <a:spLocks noGrp="1"/>
          </p:cNvSpPr>
          <p:nvPr>
            <p:ph type="dt" sz="half" idx="10"/>
          </p:nvPr>
        </p:nvSpPr>
        <p:spPr/>
        <p:txBody>
          <a:bodyPr/>
          <a:lstStyle/>
          <a:p>
            <a:fld id="{CC507B5A-8AB5-4D85-A2C1-D371A8F3A303}" type="datetime1">
              <a:rPr lang="es-EC" smtClean="0"/>
              <a:pPr/>
              <a:t>28/11/2016</a:t>
            </a:fld>
            <a:endParaRPr lang="es-EC"/>
          </a:p>
        </p:txBody>
      </p:sp>
      <p:sp>
        <p:nvSpPr>
          <p:cNvPr id="5" name="4 Marcador de número de diapositiva"/>
          <p:cNvSpPr>
            <a:spLocks noGrp="1"/>
          </p:cNvSpPr>
          <p:nvPr>
            <p:ph type="sldNum" sz="quarter" idx="12"/>
          </p:nvPr>
        </p:nvSpPr>
        <p:spPr/>
        <p:txBody>
          <a:bodyPr/>
          <a:lstStyle/>
          <a:p>
            <a:fld id="{9C45796D-F81B-42E6-8076-DF0575147E93}" type="slidenum">
              <a:rPr lang="es-EC" smtClean="0"/>
              <a:pPr/>
              <a:t>34</a:t>
            </a:fld>
            <a:endParaRPr lang="es-EC"/>
          </a:p>
        </p:txBody>
      </p:sp>
      <p:pic>
        <p:nvPicPr>
          <p:cNvPr id="7" name="6 Imagen" descr="FOTO GRADUADOS copy-2wf8suihkmwq5r7jd46sy2.jpg"/>
          <p:cNvPicPr>
            <a:picLocks noChangeAspect="1"/>
          </p:cNvPicPr>
          <p:nvPr/>
        </p:nvPicPr>
        <p:blipFill>
          <a:blip r:embed="rId2">
            <a:lum bright="40000" contrast="10000"/>
          </a:blip>
          <a:stretch>
            <a:fillRect/>
          </a:stretch>
        </p:blipFill>
        <p:spPr>
          <a:xfrm>
            <a:off x="785785" y="71438"/>
            <a:ext cx="8286809" cy="6215082"/>
          </a:xfrm>
          <a:prstGeom prst="rect">
            <a:avLst/>
          </a:prstGeom>
        </p:spPr>
      </p:pic>
      <p:sp>
        <p:nvSpPr>
          <p:cNvPr id="8" name="7 Rectángulo"/>
          <p:cNvSpPr/>
          <p:nvPr/>
        </p:nvSpPr>
        <p:spPr>
          <a:xfrm>
            <a:off x="2151753" y="4500570"/>
            <a:ext cx="5134611"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GRACIAS POR SU</a:t>
            </a:r>
          </a:p>
          <a:p>
            <a:pPr algn="ctr"/>
            <a:r>
              <a:rPr lang="es-EC"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ATENCIÓN</a:t>
            </a:r>
            <a:endPar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Marcador de contenido"/>
          <p:cNvGraphicFramePr>
            <a:graphicFrameLocks noGrp="1"/>
          </p:cNvGraphicFramePr>
          <p:nvPr>
            <p:ph idx="1"/>
          </p:nvPr>
        </p:nvGraphicFramePr>
        <p:xfrm>
          <a:off x="428596" y="1142984"/>
          <a:ext cx="8929686" cy="5114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fecha"/>
          <p:cNvSpPr>
            <a:spLocks noGrp="1"/>
          </p:cNvSpPr>
          <p:nvPr>
            <p:ph type="dt" sz="half" idx="10"/>
          </p:nvPr>
        </p:nvSpPr>
        <p:spPr/>
        <p:txBody>
          <a:bodyPr/>
          <a:lstStyle/>
          <a:p>
            <a:fld id="{C8AE75F9-AD30-42F2-80DC-2B77878D968B}" type="datetime1">
              <a:rPr lang="es-ES" smtClean="0"/>
              <a:pPr/>
              <a:t>28/11/2016</a:t>
            </a:fld>
            <a:endParaRPr lang="es-ES"/>
          </a:p>
        </p:txBody>
      </p:sp>
      <p:sp>
        <p:nvSpPr>
          <p:cNvPr id="6" name="5 Marcador de número de diapositiva"/>
          <p:cNvSpPr>
            <a:spLocks noGrp="1"/>
          </p:cNvSpPr>
          <p:nvPr>
            <p:ph type="sldNum" sz="quarter" idx="12"/>
          </p:nvPr>
        </p:nvSpPr>
        <p:spPr/>
        <p:txBody>
          <a:bodyPr/>
          <a:lstStyle/>
          <a:p>
            <a:fld id="{E0D29EA5-4B74-4BF7-8A9F-E06E22250F52}" type="slidenum">
              <a:rPr lang="es-ES" smtClean="0"/>
              <a:pPr/>
              <a:t>4</a:t>
            </a:fld>
            <a:endParaRPr lang="es-ES"/>
          </a:p>
        </p:txBody>
      </p:sp>
      <p:sp>
        <p:nvSpPr>
          <p:cNvPr id="7" name="CuadroTexto 13"/>
          <p:cNvSpPr txBox="1"/>
          <p:nvPr/>
        </p:nvSpPr>
        <p:spPr>
          <a:xfrm>
            <a:off x="1000100" y="210901"/>
            <a:ext cx="8143900" cy="646331"/>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600" dirty="0" smtClean="0"/>
              <a:t>Introducción</a:t>
            </a:r>
            <a:endParaRPr lang="es-EC" sz="3600" dirty="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C8AE75F9-AD30-42F2-80DC-2B77878D968B}" type="datetime1">
              <a:rPr lang="es-ES" smtClean="0"/>
              <a:pPr/>
              <a:t>28/11/2016</a:t>
            </a:fld>
            <a:endParaRPr lang="es-ES"/>
          </a:p>
        </p:txBody>
      </p:sp>
      <p:sp>
        <p:nvSpPr>
          <p:cNvPr id="6" name="5 Marcador de número de diapositiva"/>
          <p:cNvSpPr>
            <a:spLocks noGrp="1"/>
          </p:cNvSpPr>
          <p:nvPr>
            <p:ph type="sldNum" sz="quarter" idx="12"/>
          </p:nvPr>
        </p:nvSpPr>
        <p:spPr/>
        <p:txBody>
          <a:bodyPr/>
          <a:lstStyle/>
          <a:p>
            <a:fld id="{E0D29EA5-4B74-4BF7-8A9F-E06E22250F52}" type="slidenum">
              <a:rPr lang="es-ES" smtClean="0"/>
              <a:pPr/>
              <a:t>5</a:t>
            </a:fld>
            <a:endParaRPr lang="es-ES"/>
          </a:p>
        </p:txBody>
      </p:sp>
      <p:sp>
        <p:nvSpPr>
          <p:cNvPr id="7" name="CuadroTexto 13"/>
          <p:cNvSpPr txBox="1"/>
          <p:nvPr/>
        </p:nvSpPr>
        <p:spPr>
          <a:xfrm>
            <a:off x="1000100" y="210901"/>
            <a:ext cx="8143900" cy="646331"/>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600" dirty="0" smtClean="0"/>
              <a:t>Planeamiento del Problema</a:t>
            </a:r>
            <a:endParaRPr lang="es-EC" sz="3600" dirty="0"/>
          </a:p>
        </p:txBody>
      </p:sp>
      <p:graphicFrame>
        <p:nvGraphicFramePr>
          <p:cNvPr id="11" name="10 Marcador de contenido"/>
          <p:cNvGraphicFramePr>
            <a:graphicFrameLocks noGrp="1"/>
          </p:cNvGraphicFramePr>
          <p:nvPr>
            <p:ph idx="1"/>
          </p:nvPr>
        </p:nvGraphicFramePr>
        <p:xfrm>
          <a:off x="3428992" y="1000108"/>
          <a:ext cx="6429420" cy="407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11 Diagrama"/>
          <p:cNvGraphicFramePr/>
          <p:nvPr/>
        </p:nvGraphicFramePr>
        <p:xfrm>
          <a:off x="928662" y="1785926"/>
          <a:ext cx="4119570" cy="296069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3" name="12 Diagrama"/>
          <p:cNvGraphicFramePr/>
          <p:nvPr/>
        </p:nvGraphicFramePr>
        <p:xfrm>
          <a:off x="1381124" y="3857628"/>
          <a:ext cx="7119966" cy="331788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fecha"/>
          <p:cNvSpPr>
            <a:spLocks noGrp="1"/>
          </p:cNvSpPr>
          <p:nvPr>
            <p:ph type="dt" sz="half" idx="10"/>
          </p:nvPr>
        </p:nvSpPr>
        <p:spPr/>
        <p:txBody>
          <a:bodyPr/>
          <a:lstStyle/>
          <a:p>
            <a:fld id="{65F684C1-3527-4F4E-947F-A1DCCF01222E}" type="datetime1">
              <a:rPr lang="es-ES" smtClean="0"/>
              <a:pPr/>
              <a:t>28/11/2016</a:t>
            </a:fld>
            <a:endParaRPr lang="es-ES"/>
          </a:p>
        </p:txBody>
      </p:sp>
      <p:sp>
        <p:nvSpPr>
          <p:cNvPr id="7" name="6 Marcador de número de diapositiva"/>
          <p:cNvSpPr>
            <a:spLocks noGrp="1"/>
          </p:cNvSpPr>
          <p:nvPr>
            <p:ph type="sldNum" sz="quarter" idx="12"/>
          </p:nvPr>
        </p:nvSpPr>
        <p:spPr/>
        <p:txBody>
          <a:bodyPr/>
          <a:lstStyle/>
          <a:p>
            <a:fld id="{E0D29EA5-4B74-4BF7-8A9F-E06E22250F52}" type="slidenum">
              <a:rPr lang="es-ES" smtClean="0"/>
              <a:pPr/>
              <a:t>6</a:t>
            </a:fld>
            <a:endParaRPr lang="es-ES"/>
          </a:p>
        </p:txBody>
      </p:sp>
      <p:sp>
        <p:nvSpPr>
          <p:cNvPr id="8" name="CuadroTexto 13"/>
          <p:cNvSpPr txBox="1"/>
          <p:nvPr/>
        </p:nvSpPr>
        <p:spPr>
          <a:xfrm>
            <a:off x="1000100" y="210901"/>
            <a:ext cx="8143900" cy="646331"/>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600" dirty="0" smtClean="0"/>
              <a:t>Justificación</a:t>
            </a:r>
            <a:endParaRPr lang="es-EC" sz="3600" dirty="0"/>
          </a:p>
        </p:txBody>
      </p:sp>
      <p:graphicFrame>
        <p:nvGraphicFramePr>
          <p:cNvPr id="11" name="10 Marcador de contenido"/>
          <p:cNvGraphicFramePr>
            <a:graphicFrameLocks noGrp="1"/>
          </p:cNvGraphicFramePr>
          <p:nvPr>
            <p:ph idx="1"/>
          </p:nvPr>
        </p:nvGraphicFramePr>
        <p:xfrm>
          <a:off x="1000125" y="1374775"/>
          <a:ext cx="7686675"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0100" y="71414"/>
            <a:ext cx="7858180" cy="4714908"/>
          </a:xfrm>
        </p:spPr>
        <p:txBody>
          <a:bodyPr/>
          <a:lstStyle/>
          <a:p>
            <a:pPr algn="just">
              <a:lnSpc>
                <a:spcPct val="150000"/>
              </a:lnSpc>
              <a:buNone/>
            </a:pPr>
            <a:r>
              <a:rPr lang="es-EC" sz="3000" dirty="0" smtClean="0">
                <a:latin typeface="Arial" pitchFamily="34" charset="0"/>
                <a:cs typeface="Arial" pitchFamily="34" charset="0"/>
              </a:rPr>
              <a:t>	</a:t>
            </a:r>
          </a:p>
          <a:p>
            <a:pPr marL="79375" indent="3175" algn="just">
              <a:lnSpc>
                <a:spcPct val="150000"/>
              </a:lnSpc>
              <a:buNone/>
            </a:pPr>
            <a:r>
              <a:rPr lang="es-EC" sz="3000" dirty="0" smtClean="0">
                <a:latin typeface="Arial" pitchFamily="34" charset="0"/>
                <a:cs typeface="Arial" pitchFamily="34" charset="0"/>
              </a:rPr>
              <a:t>Realizar un análisis de los sectores más vulnerables a los diferentes tipos de desastres naturales, mediante las operaciones de acción inmediata del C.C.F.F.A.A. que indique las funciones principales que debe realizar la Fuerza Naval, para reducir daños materiales y muertes.</a:t>
            </a:r>
            <a:endParaRPr lang="es-ES" sz="3000" dirty="0" smtClean="0">
              <a:latin typeface="Arial" pitchFamily="34" charset="0"/>
              <a:cs typeface="Arial" pitchFamily="34" charset="0"/>
            </a:endParaRPr>
          </a:p>
          <a:p>
            <a:pPr algn="just">
              <a:lnSpc>
                <a:spcPct val="150000"/>
              </a:lnSpc>
              <a:buNone/>
            </a:pPr>
            <a:endParaRPr lang="es-ES" sz="3000" dirty="0" smtClean="0">
              <a:latin typeface="Arial" pitchFamily="34" charset="0"/>
              <a:cs typeface="Arial" pitchFamily="34" charset="0"/>
            </a:endParaRPr>
          </a:p>
          <a:p>
            <a:pPr>
              <a:lnSpc>
                <a:spcPct val="150000"/>
              </a:lnSpc>
              <a:buNone/>
            </a:pPr>
            <a:endParaRPr lang="es-ES" sz="3000" dirty="0">
              <a:latin typeface="Arial" pitchFamily="34" charset="0"/>
              <a:cs typeface="Arial" pitchFamily="34" charset="0"/>
            </a:endParaRPr>
          </a:p>
        </p:txBody>
      </p:sp>
      <p:sp>
        <p:nvSpPr>
          <p:cNvPr id="6" name="5 Marcador de fecha"/>
          <p:cNvSpPr>
            <a:spLocks noGrp="1"/>
          </p:cNvSpPr>
          <p:nvPr>
            <p:ph type="dt" sz="half" idx="10"/>
          </p:nvPr>
        </p:nvSpPr>
        <p:spPr/>
        <p:txBody>
          <a:bodyPr/>
          <a:lstStyle/>
          <a:p>
            <a:fld id="{65F684C1-3527-4F4E-947F-A1DCCF01222E}" type="datetime1">
              <a:rPr lang="es-ES" smtClean="0"/>
              <a:pPr/>
              <a:t>28/11/2016</a:t>
            </a:fld>
            <a:endParaRPr lang="es-ES"/>
          </a:p>
        </p:txBody>
      </p:sp>
      <p:sp>
        <p:nvSpPr>
          <p:cNvPr id="7" name="6 Marcador de número de diapositiva"/>
          <p:cNvSpPr>
            <a:spLocks noGrp="1"/>
          </p:cNvSpPr>
          <p:nvPr>
            <p:ph type="sldNum" sz="quarter" idx="12"/>
          </p:nvPr>
        </p:nvSpPr>
        <p:spPr/>
        <p:txBody>
          <a:bodyPr/>
          <a:lstStyle/>
          <a:p>
            <a:fld id="{E0D29EA5-4B74-4BF7-8A9F-E06E22250F52}" type="slidenum">
              <a:rPr lang="es-ES" smtClean="0"/>
              <a:pPr/>
              <a:t>7</a:t>
            </a:fld>
            <a:endParaRPr lang="es-ES"/>
          </a:p>
        </p:txBody>
      </p:sp>
      <p:sp>
        <p:nvSpPr>
          <p:cNvPr id="8" name="CuadroTexto 13"/>
          <p:cNvSpPr txBox="1"/>
          <p:nvPr/>
        </p:nvSpPr>
        <p:spPr>
          <a:xfrm>
            <a:off x="1000100" y="210901"/>
            <a:ext cx="8143900" cy="646331"/>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600" dirty="0" smtClean="0"/>
              <a:t>Objetivo General</a:t>
            </a:r>
            <a:endParaRPr lang="es-EC"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0100" y="1000108"/>
            <a:ext cx="7786742" cy="4714908"/>
          </a:xfrm>
        </p:spPr>
        <p:txBody>
          <a:bodyPr/>
          <a:lstStyle/>
          <a:p>
            <a:pPr algn="just">
              <a:buNone/>
            </a:pPr>
            <a:r>
              <a:rPr lang="es-EC" dirty="0" smtClean="0"/>
              <a:t>	</a:t>
            </a:r>
          </a:p>
          <a:p>
            <a:pPr algn="just">
              <a:buNone/>
            </a:pPr>
            <a:r>
              <a:rPr lang="es-EC" dirty="0" smtClean="0"/>
              <a:t>	</a:t>
            </a:r>
            <a:endParaRPr lang="es-ES" dirty="0" smtClean="0"/>
          </a:p>
          <a:p>
            <a:pPr>
              <a:buNone/>
            </a:pPr>
            <a:endParaRPr lang="es-ES" dirty="0"/>
          </a:p>
        </p:txBody>
      </p:sp>
      <p:sp>
        <p:nvSpPr>
          <p:cNvPr id="6" name="5 Marcador de fecha"/>
          <p:cNvSpPr>
            <a:spLocks noGrp="1"/>
          </p:cNvSpPr>
          <p:nvPr>
            <p:ph type="dt" sz="half" idx="10"/>
          </p:nvPr>
        </p:nvSpPr>
        <p:spPr/>
        <p:txBody>
          <a:bodyPr/>
          <a:lstStyle/>
          <a:p>
            <a:fld id="{65F684C1-3527-4F4E-947F-A1DCCF01222E}" type="datetime1">
              <a:rPr lang="es-ES" smtClean="0"/>
              <a:pPr/>
              <a:t>28/11/2016</a:t>
            </a:fld>
            <a:endParaRPr lang="es-ES"/>
          </a:p>
        </p:txBody>
      </p:sp>
      <p:sp>
        <p:nvSpPr>
          <p:cNvPr id="7" name="6 Marcador de número de diapositiva"/>
          <p:cNvSpPr>
            <a:spLocks noGrp="1"/>
          </p:cNvSpPr>
          <p:nvPr>
            <p:ph type="sldNum" sz="quarter" idx="12"/>
          </p:nvPr>
        </p:nvSpPr>
        <p:spPr/>
        <p:txBody>
          <a:bodyPr/>
          <a:lstStyle/>
          <a:p>
            <a:fld id="{E0D29EA5-4B74-4BF7-8A9F-E06E22250F52}" type="slidenum">
              <a:rPr lang="es-ES" smtClean="0"/>
              <a:pPr/>
              <a:t>8</a:t>
            </a:fld>
            <a:endParaRPr lang="es-ES"/>
          </a:p>
        </p:txBody>
      </p:sp>
      <p:sp>
        <p:nvSpPr>
          <p:cNvPr id="8" name="CuadroTexto 13"/>
          <p:cNvSpPr txBox="1"/>
          <p:nvPr/>
        </p:nvSpPr>
        <p:spPr>
          <a:xfrm>
            <a:off x="1000100" y="210901"/>
            <a:ext cx="8143900" cy="646331"/>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600" dirty="0" smtClean="0"/>
              <a:t>Objetivos Específicos</a:t>
            </a:r>
            <a:endParaRPr lang="es-EC" sz="3600" dirty="0"/>
          </a:p>
        </p:txBody>
      </p:sp>
      <p:sp>
        <p:nvSpPr>
          <p:cNvPr id="18433" name="Rectangle 1"/>
          <p:cNvSpPr>
            <a:spLocks noChangeArrowheads="1"/>
          </p:cNvSpPr>
          <p:nvPr/>
        </p:nvSpPr>
        <p:spPr bwMode="auto">
          <a:xfrm>
            <a:off x="1142976" y="1357298"/>
            <a:ext cx="750099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lnSpc>
                <a:spcPct val="150000"/>
              </a:lnSpc>
              <a:buFont typeface="Arial" pitchFamily="34" charset="0"/>
              <a:buChar char="•"/>
            </a:pPr>
            <a:r>
              <a:rPr lang="es-ES" sz="4400" dirty="0" smtClean="0"/>
              <a:t> </a:t>
            </a:r>
            <a:r>
              <a:rPr lang="es-ES" sz="4400" dirty="0" smtClean="0">
                <a:latin typeface="Arial" pitchFamily="34" charset="0"/>
                <a:cs typeface="Arial" pitchFamily="34" charset="0"/>
              </a:rPr>
              <a:t>Realizar un análisis de la normativa legal de rol de las Fuerzas Armadas en Caso de desastres naturales.</a:t>
            </a:r>
          </a:p>
          <a:p>
            <a:pPr marL="0" marR="0" lvl="0" indent="0" algn="just" defTabSz="914400" rtl="0" eaLnBrk="1" fontAlgn="base" latinLnBrk="0" hangingPunct="1">
              <a:lnSpc>
                <a:spcPct val="150000"/>
              </a:lnSpc>
              <a:spcBef>
                <a:spcPct val="0"/>
              </a:spcBef>
              <a:spcAft>
                <a:spcPct val="0"/>
              </a:spcAft>
              <a:buClrTx/>
              <a:buSzTx/>
              <a:buFont typeface="Arial" pitchFamily="34" charset="0"/>
              <a:buChar char="•"/>
              <a:tabLst/>
            </a:pP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0100" y="1000108"/>
            <a:ext cx="7786742" cy="2482667"/>
          </a:xfr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indent="0" algn="just" eaLnBrk="0" fontAlgn="base" hangingPunct="0">
              <a:lnSpc>
                <a:spcPct val="150000"/>
              </a:lnSpc>
              <a:spcBef>
                <a:spcPct val="0"/>
              </a:spcBef>
              <a:spcAft>
                <a:spcPct val="0"/>
              </a:spcAft>
              <a:buNone/>
            </a:pPr>
            <a:r>
              <a:rPr lang="es-EC" sz="3600" dirty="0" smtClean="0">
                <a:latin typeface="Arial" pitchFamily="34" charset="0"/>
                <a:ea typeface="Calibri" pitchFamily="34" charset="0"/>
                <a:cs typeface="Arial" pitchFamily="34" charset="0"/>
              </a:rPr>
              <a:t>	</a:t>
            </a:r>
          </a:p>
          <a:p>
            <a:pPr marL="0" indent="0" algn="just" eaLnBrk="0" fontAlgn="base" hangingPunct="0">
              <a:lnSpc>
                <a:spcPct val="150000"/>
              </a:lnSpc>
              <a:spcBef>
                <a:spcPct val="0"/>
              </a:spcBef>
              <a:spcAft>
                <a:spcPct val="0"/>
              </a:spcAft>
              <a:buNone/>
            </a:pPr>
            <a:r>
              <a:rPr lang="es-EC" sz="3600" dirty="0" smtClean="0">
                <a:latin typeface="Arial" pitchFamily="34" charset="0"/>
                <a:ea typeface="Calibri" pitchFamily="34" charset="0"/>
                <a:cs typeface="Arial" pitchFamily="34" charset="0"/>
              </a:rPr>
              <a:t>	</a:t>
            </a:r>
            <a:endParaRPr lang="es-ES" sz="3600" dirty="0" smtClean="0">
              <a:latin typeface="Arial" pitchFamily="34" charset="0"/>
              <a:ea typeface="Calibri" pitchFamily="34" charset="0"/>
              <a:cs typeface="Arial" pitchFamily="34" charset="0"/>
            </a:endParaRPr>
          </a:p>
          <a:p>
            <a:pPr marL="0" indent="0" algn="just" eaLnBrk="0" fontAlgn="base" hangingPunct="0">
              <a:lnSpc>
                <a:spcPct val="150000"/>
              </a:lnSpc>
              <a:spcBef>
                <a:spcPct val="0"/>
              </a:spcBef>
              <a:spcAft>
                <a:spcPct val="0"/>
              </a:spcAft>
              <a:buNone/>
            </a:pPr>
            <a:endParaRPr lang="es-ES" sz="3600" dirty="0" smtClean="0">
              <a:latin typeface="Arial" pitchFamily="34" charset="0"/>
              <a:ea typeface="Calibri" pitchFamily="34" charset="0"/>
              <a:cs typeface="Arial" pitchFamily="34" charset="0"/>
            </a:endParaRPr>
          </a:p>
        </p:txBody>
      </p:sp>
      <p:sp>
        <p:nvSpPr>
          <p:cNvPr id="6" name="5 Marcador de fecha"/>
          <p:cNvSpPr>
            <a:spLocks noGrp="1"/>
          </p:cNvSpPr>
          <p:nvPr>
            <p:ph type="dt" sz="half" idx="10"/>
          </p:nvPr>
        </p:nvSpPr>
        <p:spPr/>
        <p:txBody>
          <a:bodyPr/>
          <a:lstStyle/>
          <a:p>
            <a:fld id="{65F684C1-3527-4F4E-947F-A1DCCF01222E}" type="datetime1">
              <a:rPr lang="es-ES" smtClean="0"/>
              <a:pPr/>
              <a:t>28/11/2016</a:t>
            </a:fld>
            <a:endParaRPr lang="es-ES"/>
          </a:p>
        </p:txBody>
      </p:sp>
      <p:sp>
        <p:nvSpPr>
          <p:cNvPr id="7" name="6 Marcador de número de diapositiva"/>
          <p:cNvSpPr>
            <a:spLocks noGrp="1"/>
          </p:cNvSpPr>
          <p:nvPr>
            <p:ph type="sldNum" sz="quarter" idx="12"/>
          </p:nvPr>
        </p:nvSpPr>
        <p:spPr/>
        <p:txBody>
          <a:bodyPr/>
          <a:lstStyle/>
          <a:p>
            <a:fld id="{E0D29EA5-4B74-4BF7-8A9F-E06E22250F52}" type="slidenum">
              <a:rPr lang="es-ES" smtClean="0"/>
              <a:pPr/>
              <a:t>9</a:t>
            </a:fld>
            <a:endParaRPr lang="es-ES"/>
          </a:p>
        </p:txBody>
      </p:sp>
      <p:sp>
        <p:nvSpPr>
          <p:cNvPr id="8" name="CuadroTexto 13"/>
          <p:cNvSpPr txBox="1"/>
          <p:nvPr/>
        </p:nvSpPr>
        <p:spPr>
          <a:xfrm>
            <a:off x="1000100" y="210901"/>
            <a:ext cx="8143900" cy="646331"/>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600" dirty="0" smtClean="0"/>
              <a:t>Objetivos Específicos</a:t>
            </a:r>
            <a:endParaRPr lang="es-EC" sz="3600" dirty="0"/>
          </a:p>
        </p:txBody>
      </p:sp>
      <p:sp>
        <p:nvSpPr>
          <p:cNvPr id="18433" name="Rectangle 1"/>
          <p:cNvSpPr>
            <a:spLocks noChangeArrowheads="1"/>
          </p:cNvSpPr>
          <p:nvPr/>
        </p:nvSpPr>
        <p:spPr bwMode="auto">
          <a:xfrm>
            <a:off x="1142976" y="1214422"/>
            <a:ext cx="7500990" cy="50656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lnSpc>
                <a:spcPct val="150000"/>
              </a:lnSpc>
              <a:buFont typeface="Arial" pitchFamily="34" charset="0"/>
              <a:buChar char="•"/>
            </a:pPr>
            <a:r>
              <a:rPr lang="es-ES" sz="4400" dirty="0" smtClean="0"/>
              <a:t> </a:t>
            </a:r>
            <a:r>
              <a:rPr lang="es-ES" sz="4400" dirty="0" smtClean="0">
                <a:latin typeface="Arial" pitchFamily="34" charset="0"/>
                <a:cs typeface="Arial" pitchFamily="34" charset="0"/>
              </a:rPr>
              <a:t>Identificar el nivel de conocimientos en lo que respecta a los protocolos de actuación en caso de desastres naturales.</a:t>
            </a:r>
            <a:endParaRPr lang="es-ES" sz="4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14562</TotalTime>
  <Words>1131</Words>
  <Application>Microsoft Office PowerPoint</Application>
  <PresentationFormat>Presentación en pantalla (4:3)</PresentationFormat>
  <Paragraphs>337</Paragraphs>
  <Slides>34</Slides>
  <Notes>4</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34</vt:i4>
      </vt:variant>
    </vt:vector>
  </HeadingPairs>
  <TitlesOfParts>
    <vt:vector size="36" baseType="lpstr">
      <vt:lpstr>Tema de Office</vt:lpstr>
      <vt:lpstr>Worksheet</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vector>
  </TitlesOfParts>
  <Company>RevolucionUnattended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Oscar Barrionuevo</dc:creator>
  <cp:lastModifiedBy>User</cp:lastModifiedBy>
  <cp:revision>412</cp:revision>
  <cp:lastPrinted>2016-08-01T05:52:50Z</cp:lastPrinted>
  <dcterms:created xsi:type="dcterms:W3CDTF">2014-05-07T23:33:20Z</dcterms:created>
  <dcterms:modified xsi:type="dcterms:W3CDTF">2016-11-28T16:52:36Z</dcterms:modified>
</cp:coreProperties>
</file>