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377" r:id="rId3"/>
    <p:sldId id="378" r:id="rId4"/>
    <p:sldId id="347" r:id="rId5"/>
    <p:sldId id="357" r:id="rId6"/>
    <p:sldId id="375" r:id="rId7"/>
    <p:sldId id="349" r:id="rId8"/>
    <p:sldId id="355" r:id="rId9"/>
    <p:sldId id="350" r:id="rId10"/>
    <p:sldId id="356" r:id="rId11"/>
    <p:sldId id="358" r:id="rId12"/>
    <p:sldId id="360" r:id="rId13"/>
    <p:sldId id="362" r:id="rId14"/>
    <p:sldId id="363" r:id="rId15"/>
    <p:sldId id="351" r:id="rId16"/>
    <p:sldId id="365" r:id="rId17"/>
    <p:sldId id="366" r:id="rId18"/>
    <p:sldId id="367" r:id="rId19"/>
    <p:sldId id="376" r:id="rId20"/>
    <p:sldId id="369" r:id="rId21"/>
  </p:sldIdLst>
  <p:sldSz cx="9144000" cy="6858000" type="screen4x3"/>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D1D1D1"/>
    <a:srgbClr val="005CB8"/>
    <a:srgbClr val="03080D"/>
    <a:srgbClr val="00246C"/>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5008" autoAdjust="0"/>
  </p:normalViewPr>
  <p:slideViewPr>
    <p:cSldViewPr>
      <p:cViewPr varScale="1">
        <p:scale>
          <a:sx n="75" d="100"/>
          <a:sy n="75" d="100"/>
        </p:scale>
        <p:origin x="-1224" y="-90"/>
      </p:cViewPr>
      <p:guideLst>
        <p:guide orient="horz" pos="2069"/>
        <p:guide pos="2880"/>
      </p:guideLst>
    </p:cSldViewPr>
  </p:slideViewPr>
  <p:outlineViewPr>
    <p:cViewPr>
      <p:scale>
        <a:sx n="33" d="100"/>
        <a:sy n="33" d="100"/>
      </p:scale>
      <p:origin x="0" y="282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image" Target="../media/image33.jpe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image" Target="../media/image33.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3A5D6-CB97-4AAB-A2F6-C3D865ED1B3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BC78A47A-BCD9-4A85-BCDA-2205C7623094}">
      <dgm:prSet phldrT="[Texto]"/>
      <dgm:spPr/>
      <dgm:t>
        <a:bodyPr/>
        <a:lstStyle/>
        <a:p>
          <a:r>
            <a:rPr lang="es-EC" b="1" dirty="0" smtClean="0">
              <a:effectLst>
                <a:outerShdw blurRad="38100" dist="38100" dir="2700000" algn="tl">
                  <a:srgbClr val="000000">
                    <a:alpha val="43137"/>
                  </a:srgbClr>
                </a:outerShdw>
              </a:effectLst>
            </a:rPr>
            <a:t>INTRODUCCIÓN</a:t>
          </a:r>
          <a:endParaRPr lang="es-EC" b="1" dirty="0">
            <a:effectLst>
              <a:outerShdw blurRad="38100" dist="38100" dir="2700000" algn="tl">
                <a:srgbClr val="000000">
                  <a:alpha val="43137"/>
                </a:srgbClr>
              </a:outerShdw>
            </a:effectLst>
          </a:endParaRPr>
        </a:p>
      </dgm:t>
    </dgm:pt>
    <dgm:pt modelId="{A2046517-D3BB-47EE-BC26-A14D4F3D613D}" type="parTrans" cxnId="{62313D82-E0B9-49E8-B1A9-919E1E9CD457}">
      <dgm:prSet/>
      <dgm:spPr/>
      <dgm:t>
        <a:bodyPr/>
        <a:lstStyle/>
        <a:p>
          <a:endParaRPr lang="es-EC"/>
        </a:p>
      </dgm:t>
    </dgm:pt>
    <dgm:pt modelId="{54741E79-B9A3-4DB6-8C65-5CEEE1E94AC2}" type="sibTrans" cxnId="{62313D82-E0B9-49E8-B1A9-919E1E9CD457}">
      <dgm:prSet/>
      <dgm:spPr/>
      <dgm:t>
        <a:bodyPr/>
        <a:lstStyle/>
        <a:p>
          <a:endParaRPr lang="es-EC"/>
        </a:p>
      </dgm:t>
    </dgm:pt>
    <dgm:pt modelId="{AF4F96AF-F009-46B5-A269-BDCC5CE39A1C}">
      <dgm:prSet phldrT="[Texto]"/>
      <dgm:spPr/>
      <dgm:t>
        <a:bodyPr/>
        <a:lstStyle/>
        <a:p>
          <a:r>
            <a:rPr lang="es-EC" b="1" u="none" dirty="0" smtClean="0">
              <a:effectLst>
                <a:outerShdw blurRad="38100" dist="38100" dir="2700000" algn="tl">
                  <a:srgbClr val="000000">
                    <a:alpha val="43137"/>
                  </a:srgbClr>
                </a:outerShdw>
              </a:effectLst>
            </a:rPr>
            <a:t>PLANTEAMIENTO DEL PROBLEMA</a:t>
          </a:r>
          <a:endParaRPr lang="es-EC" b="1" u="none" dirty="0">
            <a:effectLst>
              <a:outerShdw blurRad="38100" dist="38100" dir="2700000" algn="tl">
                <a:srgbClr val="000000">
                  <a:alpha val="43137"/>
                </a:srgbClr>
              </a:outerShdw>
            </a:effectLst>
          </a:endParaRPr>
        </a:p>
      </dgm:t>
    </dgm:pt>
    <dgm:pt modelId="{8A4DF140-45E4-4575-A6AD-C1AC19D4FDFA}" type="parTrans" cxnId="{6F6F266C-0540-4989-B405-9747C9AB6EB8}">
      <dgm:prSet/>
      <dgm:spPr/>
      <dgm:t>
        <a:bodyPr/>
        <a:lstStyle/>
        <a:p>
          <a:endParaRPr lang="es-EC"/>
        </a:p>
      </dgm:t>
    </dgm:pt>
    <dgm:pt modelId="{71CC2DFB-0067-44EB-86DF-C8D817EEC43C}" type="sibTrans" cxnId="{6F6F266C-0540-4989-B405-9747C9AB6EB8}">
      <dgm:prSet/>
      <dgm:spPr/>
      <dgm:t>
        <a:bodyPr/>
        <a:lstStyle/>
        <a:p>
          <a:endParaRPr lang="es-EC"/>
        </a:p>
      </dgm:t>
    </dgm:pt>
    <dgm:pt modelId="{1375433E-92CE-4E9A-B44B-D9B2F5413B39}">
      <dgm:prSet phldrT="[Texto]"/>
      <dgm:spPr/>
      <dgm:t>
        <a:bodyPr/>
        <a:lstStyle/>
        <a:p>
          <a:r>
            <a:rPr lang="es-EC" b="1" dirty="0" smtClean="0">
              <a:effectLst>
                <a:outerShdw blurRad="38100" dist="38100" dir="2700000" algn="tl">
                  <a:srgbClr val="000000">
                    <a:alpha val="43137"/>
                  </a:srgbClr>
                </a:outerShdw>
              </a:effectLst>
            </a:rPr>
            <a:t>JUSTIFICACIÓN</a:t>
          </a:r>
          <a:endParaRPr lang="es-EC" b="1" dirty="0">
            <a:effectLst>
              <a:outerShdw blurRad="38100" dist="38100" dir="2700000" algn="tl">
                <a:srgbClr val="000000">
                  <a:alpha val="43137"/>
                </a:srgbClr>
              </a:outerShdw>
            </a:effectLst>
          </a:endParaRPr>
        </a:p>
      </dgm:t>
    </dgm:pt>
    <dgm:pt modelId="{C3BBD86C-A5AA-4B0D-B0F2-6E54BD3795B2}" type="parTrans" cxnId="{290E69C4-CB80-4CC9-BBC3-366B65BAD284}">
      <dgm:prSet/>
      <dgm:spPr/>
      <dgm:t>
        <a:bodyPr/>
        <a:lstStyle/>
        <a:p>
          <a:endParaRPr lang="es-EC"/>
        </a:p>
      </dgm:t>
    </dgm:pt>
    <dgm:pt modelId="{EB2EC30A-25BE-4D0D-86E2-6B6082068D8A}" type="sibTrans" cxnId="{290E69C4-CB80-4CC9-BBC3-366B65BAD284}">
      <dgm:prSet/>
      <dgm:spPr/>
      <dgm:t>
        <a:bodyPr/>
        <a:lstStyle/>
        <a:p>
          <a:endParaRPr lang="es-EC"/>
        </a:p>
      </dgm:t>
    </dgm:pt>
    <dgm:pt modelId="{D2FA8BF3-53EA-48A7-B60B-306AE5EB3D14}">
      <dgm:prSet phldrT="[Texto]"/>
      <dgm:spPr/>
      <dgm:t>
        <a:bodyPr/>
        <a:lstStyle/>
        <a:p>
          <a:r>
            <a:rPr lang="es-EC" b="1" dirty="0" smtClean="0">
              <a:effectLst>
                <a:outerShdw blurRad="38100" dist="38100" dir="2700000" algn="tl">
                  <a:srgbClr val="000000">
                    <a:alpha val="43137"/>
                  </a:srgbClr>
                </a:outerShdw>
              </a:effectLst>
            </a:rPr>
            <a:t>OBJETIVOS</a:t>
          </a:r>
          <a:endParaRPr lang="es-EC" b="1" dirty="0">
            <a:effectLst>
              <a:outerShdw blurRad="38100" dist="38100" dir="2700000" algn="tl">
                <a:srgbClr val="000000">
                  <a:alpha val="43137"/>
                </a:srgbClr>
              </a:outerShdw>
            </a:effectLst>
          </a:endParaRPr>
        </a:p>
      </dgm:t>
    </dgm:pt>
    <dgm:pt modelId="{09093659-9DA1-4409-9EEC-A77569845939}" type="parTrans" cxnId="{D2D53F87-8417-4652-8AE2-88714B793A5B}">
      <dgm:prSet/>
      <dgm:spPr/>
      <dgm:t>
        <a:bodyPr/>
        <a:lstStyle/>
        <a:p>
          <a:endParaRPr lang="es-EC"/>
        </a:p>
      </dgm:t>
    </dgm:pt>
    <dgm:pt modelId="{82839E6B-86B9-4838-BC1F-D231EE35D624}" type="sibTrans" cxnId="{D2D53F87-8417-4652-8AE2-88714B793A5B}">
      <dgm:prSet/>
      <dgm:spPr/>
      <dgm:t>
        <a:bodyPr/>
        <a:lstStyle/>
        <a:p>
          <a:endParaRPr lang="es-EC"/>
        </a:p>
      </dgm:t>
    </dgm:pt>
    <dgm:pt modelId="{2D3B40F7-FACE-4691-A972-E40CDA5952CA}">
      <dgm:prSet phldrT="[Texto]"/>
      <dgm:spPr/>
      <dgm:t>
        <a:bodyPr/>
        <a:lstStyle/>
        <a:p>
          <a:r>
            <a:rPr lang="es-EC" b="1" dirty="0" smtClean="0">
              <a:effectLst>
                <a:outerShdw blurRad="38100" dist="38100" dir="2700000" algn="tl">
                  <a:srgbClr val="000000">
                    <a:alpha val="43137"/>
                  </a:srgbClr>
                </a:outerShdw>
              </a:effectLst>
            </a:rPr>
            <a:t>DISEÑO CONCEPTUAL</a:t>
          </a:r>
          <a:endParaRPr lang="es-EC" b="1" dirty="0">
            <a:effectLst>
              <a:outerShdw blurRad="38100" dist="38100" dir="2700000" algn="tl">
                <a:srgbClr val="000000">
                  <a:alpha val="43137"/>
                </a:srgbClr>
              </a:outerShdw>
            </a:effectLst>
          </a:endParaRPr>
        </a:p>
      </dgm:t>
    </dgm:pt>
    <dgm:pt modelId="{A08F5C22-EEFA-47BF-A2F1-32153BFD3365}" type="parTrans" cxnId="{6E023664-B8E9-4F5C-90CD-65E8F309C6DD}">
      <dgm:prSet/>
      <dgm:spPr/>
      <dgm:t>
        <a:bodyPr/>
        <a:lstStyle/>
        <a:p>
          <a:endParaRPr lang="es-EC"/>
        </a:p>
      </dgm:t>
    </dgm:pt>
    <dgm:pt modelId="{143CFA9F-15B4-4162-AAF9-6A714D9750F2}" type="sibTrans" cxnId="{6E023664-B8E9-4F5C-90CD-65E8F309C6DD}">
      <dgm:prSet/>
      <dgm:spPr/>
      <dgm:t>
        <a:bodyPr/>
        <a:lstStyle/>
        <a:p>
          <a:endParaRPr lang="es-EC"/>
        </a:p>
      </dgm:t>
    </dgm:pt>
    <dgm:pt modelId="{D946F820-0DCB-4062-8FC4-4E98290B6B4A}" type="pres">
      <dgm:prSet presAssocID="{01C3A5D6-CB97-4AAB-A2F6-C3D865ED1B30}" presName="Name0" presStyleCnt="0">
        <dgm:presLayoutVars>
          <dgm:chMax val="7"/>
          <dgm:chPref val="7"/>
          <dgm:dir/>
        </dgm:presLayoutVars>
      </dgm:prSet>
      <dgm:spPr/>
      <dgm:t>
        <a:bodyPr/>
        <a:lstStyle/>
        <a:p>
          <a:endParaRPr lang="es-EC"/>
        </a:p>
      </dgm:t>
    </dgm:pt>
    <dgm:pt modelId="{2865C57B-4E67-43DD-8FE8-A1F4EAD7401A}" type="pres">
      <dgm:prSet presAssocID="{01C3A5D6-CB97-4AAB-A2F6-C3D865ED1B30}" presName="Name1" presStyleCnt="0"/>
      <dgm:spPr/>
    </dgm:pt>
    <dgm:pt modelId="{5E3CA254-CCCF-4F4B-A5A6-796AA2420509}" type="pres">
      <dgm:prSet presAssocID="{01C3A5D6-CB97-4AAB-A2F6-C3D865ED1B30}" presName="cycle" presStyleCnt="0"/>
      <dgm:spPr/>
    </dgm:pt>
    <dgm:pt modelId="{994B43D5-68FE-4992-88FD-A03B1F780C0F}" type="pres">
      <dgm:prSet presAssocID="{01C3A5D6-CB97-4AAB-A2F6-C3D865ED1B30}" presName="srcNode" presStyleLbl="node1" presStyleIdx="0" presStyleCnt="5"/>
      <dgm:spPr/>
    </dgm:pt>
    <dgm:pt modelId="{AFB972E9-6B9A-4842-BFB9-FB6230007102}" type="pres">
      <dgm:prSet presAssocID="{01C3A5D6-CB97-4AAB-A2F6-C3D865ED1B30}" presName="conn" presStyleLbl="parChTrans1D2" presStyleIdx="0" presStyleCnt="1"/>
      <dgm:spPr/>
      <dgm:t>
        <a:bodyPr/>
        <a:lstStyle/>
        <a:p>
          <a:endParaRPr lang="es-EC"/>
        </a:p>
      </dgm:t>
    </dgm:pt>
    <dgm:pt modelId="{9CD45FB4-06A6-4540-A34C-F49F58CF08F7}" type="pres">
      <dgm:prSet presAssocID="{01C3A5D6-CB97-4AAB-A2F6-C3D865ED1B30}" presName="extraNode" presStyleLbl="node1" presStyleIdx="0" presStyleCnt="5"/>
      <dgm:spPr/>
    </dgm:pt>
    <dgm:pt modelId="{5842B77D-4E9D-4200-844B-79011010E1D3}" type="pres">
      <dgm:prSet presAssocID="{01C3A5D6-CB97-4AAB-A2F6-C3D865ED1B30}" presName="dstNode" presStyleLbl="node1" presStyleIdx="0" presStyleCnt="5"/>
      <dgm:spPr/>
    </dgm:pt>
    <dgm:pt modelId="{414A4D49-088F-402D-BCF1-20B3DC690AED}" type="pres">
      <dgm:prSet presAssocID="{BC78A47A-BCD9-4A85-BCDA-2205C7623094}" presName="text_1" presStyleLbl="node1" presStyleIdx="0" presStyleCnt="5">
        <dgm:presLayoutVars>
          <dgm:bulletEnabled val="1"/>
        </dgm:presLayoutVars>
      </dgm:prSet>
      <dgm:spPr/>
      <dgm:t>
        <a:bodyPr/>
        <a:lstStyle/>
        <a:p>
          <a:endParaRPr lang="es-EC"/>
        </a:p>
      </dgm:t>
    </dgm:pt>
    <dgm:pt modelId="{0C2CE24B-8BAF-48FB-9364-320AEBC9EE98}" type="pres">
      <dgm:prSet presAssocID="{BC78A47A-BCD9-4A85-BCDA-2205C7623094}" presName="accent_1" presStyleCnt="0"/>
      <dgm:spPr/>
    </dgm:pt>
    <dgm:pt modelId="{53CDB8D2-6470-4F4A-B33B-E8CD24E7DADF}" type="pres">
      <dgm:prSet presAssocID="{BC78A47A-BCD9-4A85-BCDA-2205C7623094}" presName="accentRepeatNode" presStyleLbl="solidFgAcc1" presStyleIdx="0" presStyleCnt="5"/>
      <dgm:spPr>
        <a:blipFill rotWithShape="0">
          <a:blip xmlns:r="http://schemas.openxmlformats.org/officeDocument/2006/relationships" r:embed="rId1"/>
          <a:stretch>
            <a:fillRect/>
          </a:stretch>
        </a:blipFill>
      </dgm:spPr>
    </dgm:pt>
    <dgm:pt modelId="{6CFF6EBC-F4C4-44F6-AEFE-7D5890C67E56}" type="pres">
      <dgm:prSet presAssocID="{AF4F96AF-F009-46B5-A269-BDCC5CE39A1C}" presName="text_2" presStyleLbl="node1" presStyleIdx="1" presStyleCnt="5">
        <dgm:presLayoutVars>
          <dgm:bulletEnabled val="1"/>
        </dgm:presLayoutVars>
      </dgm:prSet>
      <dgm:spPr/>
      <dgm:t>
        <a:bodyPr/>
        <a:lstStyle/>
        <a:p>
          <a:endParaRPr lang="es-EC"/>
        </a:p>
      </dgm:t>
    </dgm:pt>
    <dgm:pt modelId="{FC5D6029-6840-4420-8EBE-5B25D28CA26C}" type="pres">
      <dgm:prSet presAssocID="{AF4F96AF-F009-46B5-A269-BDCC5CE39A1C}" presName="accent_2" presStyleCnt="0"/>
      <dgm:spPr/>
    </dgm:pt>
    <dgm:pt modelId="{00DA298B-1BD8-404B-8B98-72FF044215BE}" type="pres">
      <dgm:prSet presAssocID="{AF4F96AF-F009-46B5-A269-BDCC5CE39A1C}" presName="accentRepeatNode" presStyleLbl="solidFgAcc1" presStyleIdx="1" presStyleCnt="5"/>
      <dgm:spPr>
        <a:blipFill rotWithShape="0">
          <a:blip xmlns:r="http://schemas.openxmlformats.org/officeDocument/2006/relationships" r:embed="rId2"/>
          <a:stretch>
            <a:fillRect/>
          </a:stretch>
        </a:blipFill>
      </dgm:spPr>
    </dgm:pt>
    <dgm:pt modelId="{FA22E512-3A47-4703-847D-463102E37F70}" type="pres">
      <dgm:prSet presAssocID="{1375433E-92CE-4E9A-B44B-D9B2F5413B39}" presName="text_3" presStyleLbl="node1" presStyleIdx="2" presStyleCnt="5">
        <dgm:presLayoutVars>
          <dgm:bulletEnabled val="1"/>
        </dgm:presLayoutVars>
      </dgm:prSet>
      <dgm:spPr/>
      <dgm:t>
        <a:bodyPr/>
        <a:lstStyle/>
        <a:p>
          <a:endParaRPr lang="es-EC"/>
        </a:p>
      </dgm:t>
    </dgm:pt>
    <dgm:pt modelId="{542C26C4-6AF3-43EA-8994-3B7656D2829B}" type="pres">
      <dgm:prSet presAssocID="{1375433E-92CE-4E9A-B44B-D9B2F5413B39}" presName="accent_3" presStyleCnt="0"/>
      <dgm:spPr/>
    </dgm:pt>
    <dgm:pt modelId="{881887ED-9A25-4D62-837E-DFA829CF0415}" type="pres">
      <dgm:prSet presAssocID="{1375433E-92CE-4E9A-B44B-D9B2F5413B39}" presName="accentRepeatNode" presStyleLbl="solidFgAcc1" presStyleIdx="2" presStyleCnt="5"/>
      <dgm:spPr>
        <a:blipFill rotWithShape="0">
          <a:blip xmlns:r="http://schemas.openxmlformats.org/officeDocument/2006/relationships" r:embed="rId3"/>
          <a:stretch>
            <a:fillRect/>
          </a:stretch>
        </a:blipFill>
      </dgm:spPr>
    </dgm:pt>
    <dgm:pt modelId="{0373FD59-EE71-476D-8639-9460E3CFFC10}" type="pres">
      <dgm:prSet presAssocID="{D2FA8BF3-53EA-48A7-B60B-306AE5EB3D14}" presName="text_4" presStyleLbl="node1" presStyleIdx="3" presStyleCnt="5">
        <dgm:presLayoutVars>
          <dgm:bulletEnabled val="1"/>
        </dgm:presLayoutVars>
      </dgm:prSet>
      <dgm:spPr/>
      <dgm:t>
        <a:bodyPr/>
        <a:lstStyle/>
        <a:p>
          <a:endParaRPr lang="es-EC"/>
        </a:p>
      </dgm:t>
    </dgm:pt>
    <dgm:pt modelId="{1C21C307-FAD7-42D7-B71B-D9EED403DA53}" type="pres">
      <dgm:prSet presAssocID="{D2FA8BF3-53EA-48A7-B60B-306AE5EB3D14}" presName="accent_4" presStyleCnt="0"/>
      <dgm:spPr/>
    </dgm:pt>
    <dgm:pt modelId="{4F62B156-FF4E-47B1-9673-E08D6003CA87}" type="pres">
      <dgm:prSet presAssocID="{D2FA8BF3-53EA-48A7-B60B-306AE5EB3D14}" presName="accentRepeatNode" presStyleLbl="solidFgAcc1" presStyleIdx="3" presStyleCnt="5"/>
      <dgm:spPr>
        <a:blipFill rotWithShape="0">
          <a:blip xmlns:r="http://schemas.openxmlformats.org/officeDocument/2006/relationships" r:embed="rId4"/>
          <a:stretch>
            <a:fillRect/>
          </a:stretch>
        </a:blipFill>
      </dgm:spPr>
    </dgm:pt>
    <dgm:pt modelId="{6A98EFC3-91E3-4792-946A-817B31D2F6E1}" type="pres">
      <dgm:prSet presAssocID="{2D3B40F7-FACE-4691-A972-E40CDA5952CA}" presName="text_5" presStyleLbl="node1" presStyleIdx="4" presStyleCnt="5">
        <dgm:presLayoutVars>
          <dgm:bulletEnabled val="1"/>
        </dgm:presLayoutVars>
      </dgm:prSet>
      <dgm:spPr/>
      <dgm:t>
        <a:bodyPr/>
        <a:lstStyle/>
        <a:p>
          <a:endParaRPr lang="es-EC"/>
        </a:p>
      </dgm:t>
    </dgm:pt>
    <dgm:pt modelId="{96A345FF-E6AF-4BC0-9598-51BCC425846D}" type="pres">
      <dgm:prSet presAssocID="{2D3B40F7-FACE-4691-A972-E40CDA5952CA}" presName="accent_5" presStyleCnt="0"/>
      <dgm:spPr/>
    </dgm:pt>
    <dgm:pt modelId="{0F20B283-A37C-45BA-A155-F8283742B2D4}" type="pres">
      <dgm:prSet presAssocID="{2D3B40F7-FACE-4691-A972-E40CDA5952CA}" presName="accentRepeatNode" presStyleLbl="solidFgAcc1" presStyleIdx="4" presStyleCnt="5"/>
      <dgm:spPr>
        <a:blipFill rotWithShape="0">
          <a:blip xmlns:r="http://schemas.openxmlformats.org/officeDocument/2006/relationships" r:embed="rId5"/>
          <a:stretch>
            <a:fillRect/>
          </a:stretch>
        </a:blipFill>
      </dgm:spPr>
    </dgm:pt>
  </dgm:ptLst>
  <dgm:cxnLst>
    <dgm:cxn modelId="{62313D82-E0B9-49E8-B1A9-919E1E9CD457}" srcId="{01C3A5D6-CB97-4AAB-A2F6-C3D865ED1B30}" destId="{BC78A47A-BCD9-4A85-BCDA-2205C7623094}" srcOrd="0" destOrd="0" parTransId="{A2046517-D3BB-47EE-BC26-A14D4F3D613D}" sibTransId="{54741E79-B9A3-4DB6-8C65-5CEEE1E94AC2}"/>
    <dgm:cxn modelId="{FA6D3E28-6BAF-4491-911B-A4D7B83C3ED8}" type="presOf" srcId="{BC78A47A-BCD9-4A85-BCDA-2205C7623094}" destId="{414A4D49-088F-402D-BCF1-20B3DC690AED}" srcOrd="0" destOrd="0" presId="urn:microsoft.com/office/officeart/2008/layout/VerticalCurvedList"/>
    <dgm:cxn modelId="{A0970E54-2A73-45DA-89FB-8F7487A74503}" type="presOf" srcId="{2D3B40F7-FACE-4691-A972-E40CDA5952CA}" destId="{6A98EFC3-91E3-4792-946A-817B31D2F6E1}" srcOrd="0" destOrd="0" presId="urn:microsoft.com/office/officeart/2008/layout/VerticalCurvedList"/>
    <dgm:cxn modelId="{290E69C4-CB80-4CC9-BBC3-366B65BAD284}" srcId="{01C3A5D6-CB97-4AAB-A2F6-C3D865ED1B30}" destId="{1375433E-92CE-4E9A-B44B-D9B2F5413B39}" srcOrd="2" destOrd="0" parTransId="{C3BBD86C-A5AA-4B0D-B0F2-6E54BD3795B2}" sibTransId="{EB2EC30A-25BE-4D0D-86E2-6B6082068D8A}"/>
    <dgm:cxn modelId="{94420A2E-F9F1-4B0A-923E-FB62DA65478B}" type="presOf" srcId="{AF4F96AF-F009-46B5-A269-BDCC5CE39A1C}" destId="{6CFF6EBC-F4C4-44F6-AEFE-7D5890C67E56}" srcOrd="0" destOrd="0" presId="urn:microsoft.com/office/officeart/2008/layout/VerticalCurvedList"/>
    <dgm:cxn modelId="{6F6F266C-0540-4989-B405-9747C9AB6EB8}" srcId="{01C3A5D6-CB97-4AAB-A2F6-C3D865ED1B30}" destId="{AF4F96AF-F009-46B5-A269-BDCC5CE39A1C}" srcOrd="1" destOrd="0" parTransId="{8A4DF140-45E4-4575-A6AD-C1AC19D4FDFA}" sibTransId="{71CC2DFB-0067-44EB-86DF-C8D817EEC43C}"/>
    <dgm:cxn modelId="{E44EC9BE-2C36-4128-8F20-B56737C320FA}" type="presOf" srcId="{1375433E-92CE-4E9A-B44B-D9B2F5413B39}" destId="{FA22E512-3A47-4703-847D-463102E37F70}" srcOrd="0" destOrd="0" presId="urn:microsoft.com/office/officeart/2008/layout/VerticalCurvedList"/>
    <dgm:cxn modelId="{6E023664-B8E9-4F5C-90CD-65E8F309C6DD}" srcId="{01C3A5D6-CB97-4AAB-A2F6-C3D865ED1B30}" destId="{2D3B40F7-FACE-4691-A972-E40CDA5952CA}" srcOrd="4" destOrd="0" parTransId="{A08F5C22-EEFA-47BF-A2F1-32153BFD3365}" sibTransId="{143CFA9F-15B4-4162-AAF9-6A714D9750F2}"/>
    <dgm:cxn modelId="{2E1AE8AA-8284-4E5F-9B20-4D75D89B0F4D}" type="presOf" srcId="{01C3A5D6-CB97-4AAB-A2F6-C3D865ED1B30}" destId="{D946F820-0DCB-4062-8FC4-4E98290B6B4A}" srcOrd="0" destOrd="0" presId="urn:microsoft.com/office/officeart/2008/layout/VerticalCurvedList"/>
    <dgm:cxn modelId="{310697B0-C1DD-44D2-9631-E7523D643DFA}" type="presOf" srcId="{54741E79-B9A3-4DB6-8C65-5CEEE1E94AC2}" destId="{AFB972E9-6B9A-4842-BFB9-FB6230007102}" srcOrd="0" destOrd="0" presId="urn:microsoft.com/office/officeart/2008/layout/VerticalCurvedList"/>
    <dgm:cxn modelId="{D2D53F87-8417-4652-8AE2-88714B793A5B}" srcId="{01C3A5D6-CB97-4AAB-A2F6-C3D865ED1B30}" destId="{D2FA8BF3-53EA-48A7-B60B-306AE5EB3D14}" srcOrd="3" destOrd="0" parTransId="{09093659-9DA1-4409-9EEC-A77569845939}" sibTransId="{82839E6B-86B9-4838-BC1F-D231EE35D624}"/>
    <dgm:cxn modelId="{63514EA3-A4D7-4C6B-8176-488105B9FC17}" type="presOf" srcId="{D2FA8BF3-53EA-48A7-B60B-306AE5EB3D14}" destId="{0373FD59-EE71-476D-8639-9460E3CFFC10}" srcOrd="0" destOrd="0" presId="urn:microsoft.com/office/officeart/2008/layout/VerticalCurvedList"/>
    <dgm:cxn modelId="{30BF30F6-933C-46F7-8A6D-DAEA21FBB907}" type="presParOf" srcId="{D946F820-0DCB-4062-8FC4-4E98290B6B4A}" destId="{2865C57B-4E67-43DD-8FE8-A1F4EAD7401A}" srcOrd="0" destOrd="0" presId="urn:microsoft.com/office/officeart/2008/layout/VerticalCurvedList"/>
    <dgm:cxn modelId="{64CAD0D9-10F9-49DC-A0AB-60790AB4C5AD}" type="presParOf" srcId="{2865C57B-4E67-43DD-8FE8-A1F4EAD7401A}" destId="{5E3CA254-CCCF-4F4B-A5A6-796AA2420509}" srcOrd="0" destOrd="0" presId="urn:microsoft.com/office/officeart/2008/layout/VerticalCurvedList"/>
    <dgm:cxn modelId="{574F7454-432D-4876-8ABE-B502ED6AFF35}" type="presParOf" srcId="{5E3CA254-CCCF-4F4B-A5A6-796AA2420509}" destId="{994B43D5-68FE-4992-88FD-A03B1F780C0F}" srcOrd="0" destOrd="0" presId="urn:microsoft.com/office/officeart/2008/layout/VerticalCurvedList"/>
    <dgm:cxn modelId="{B9E8A809-AF4A-41E9-888D-F3E01DB39B1B}" type="presParOf" srcId="{5E3CA254-CCCF-4F4B-A5A6-796AA2420509}" destId="{AFB972E9-6B9A-4842-BFB9-FB6230007102}" srcOrd="1" destOrd="0" presId="urn:microsoft.com/office/officeart/2008/layout/VerticalCurvedList"/>
    <dgm:cxn modelId="{2C43E955-3544-445F-9717-EDB3475A80FE}" type="presParOf" srcId="{5E3CA254-CCCF-4F4B-A5A6-796AA2420509}" destId="{9CD45FB4-06A6-4540-A34C-F49F58CF08F7}" srcOrd="2" destOrd="0" presId="urn:microsoft.com/office/officeart/2008/layout/VerticalCurvedList"/>
    <dgm:cxn modelId="{73223F8C-CC70-4CA0-8235-9C267591D3EE}" type="presParOf" srcId="{5E3CA254-CCCF-4F4B-A5A6-796AA2420509}" destId="{5842B77D-4E9D-4200-844B-79011010E1D3}" srcOrd="3" destOrd="0" presId="urn:microsoft.com/office/officeart/2008/layout/VerticalCurvedList"/>
    <dgm:cxn modelId="{5ED3D013-8F9F-4713-B990-3B3FFFADAFAB}" type="presParOf" srcId="{2865C57B-4E67-43DD-8FE8-A1F4EAD7401A}" destId="{414A4D49-088F-402D-BCF1-20B3DC690AED}" srcOrd="1" destOrd="0" presId="urn:microsoft.com/office/officeart/2008/layout/VerticalCurvedList"/>
    <dgm:cxn modelId="{7133A453-7DDE-45C3-9586-AAD4D7DA07A7}" type="presParOf" srcId="{2865C57B-4E67-43DD-8FE8-A1F4EAD7401A}" destId="{0C2CE24B-8BAF-48FB-9364-320AEBC9EE98}" srcOrd="2" destOrd="0" presId="urn:microsoft.com/office/officeart/2008/layout/VerticalCurvedList"/>
    <dgm:cxn modelId="{682F40B7-FB06-4854-BB98-DFCCC2E18008}" type="presParOf" srcId="{0C2CE24B-8BAF-48FB-9364-320AEBC9EE98}" destId="{53CDB8D2-6470-4F4A-B33B-E8CD24E7DADF}" srcOrd="0" destOrd="0" presId="urn:microsoft.com/office/officeart/2008/layout/VerticalCurvedList"/>
    <dgm:cxn modelId="{D28DA0AB-E516-4A44-82DA-8A594F492B14}" type="presParOf" srcId="{2865C57B-4E67-43DD-8FE8-A1F4EAD7401A}" destId="{6CFF6EBC-F4C4-44F6-AEFE-7D5890C67E56}" srcOrd="3" destOrd="0" presId="urn:microsoft.com/office/officeart/2008/layout/VerticalCurvedList"/>
    <dgm:cxn modelId="{F63015F4-7F55-46CE-92D2-EA64120E0871}" type="presParOf" srcId="{2865C57B-4E67-43DD-8FE8-A1F4EAD7401A}" destId="{FC5D6029-6840-4420-8EBE-5B25D28CA26C}" srcOrd="4" destOrd="0" presId="urn:microsoft.com/office/officeart/2008/layout/VerticalCurvedList"/>
    <dgm:cxn modelId="{129792C3-239A-434A-A73E-114FE67571D9}" type="presParOf" srcId="{FC5D6029-6840-4420-8EBE-5B25D28CA26C}" destId="{00DA298B-1BD8-404B-8B98-72FF044215BE}" srcOrd="0" destOrd="0" presId="urn:microsoft.com/office/officeart/2008/layout/VerticalCurvedList"/>
    <dgm:cxn modelId="{C6DA3E6D-7C40-428D-ABC9-C6209508DF5D}" type="presParOf" srcId="{2865C57B-4E67-43DD-8FE8-A1F4EAD7401A}" destId="{FA22E512-3A47-4703-847D-463102E37F70}" srcOrd="5" destOrd="0" presId="urn:microsoft.com/office/officeart/2008/layout/VerticalCurvedList"/>
    <dgm:cxn modelId="{62CC0CA1-617E-4357-A4AC-9B3FF5CBF278}" type="presParOf" srcId="{2865C57B-4E67-43DD-8FE8-A1F4EAD7401A}" destId="{542C26C4-6AF3-43EA-8994-3B7656D2829B}" srcOrd="6" destOrd="0" presId="urn:microsoft.com/office/officeart/2008/layout/VerticalCurvedList"/>
    <dgm:cxn modelId="{DFCA72D5-6080-48C2-91F0-032CE1131601}" type="presParOf" srcId="{542C26C4-6AF3-43EA-8994-3B7656D2829B}" destId="{881887ED-9A25-4D62-837E-DFA829CF0415}" srcOrd="0" destOrd="0" presId="urn:microsoft.com/office/officeart/2008/layout/VerticalCurvedList"/>
    <dgm:cxn modelId="{5AE8FEF8-6C47-4C43-B571-6A69C32301F4}" type="presParOf" srcId="{2865C57B-4E67-43DD-8FE8-A1F4EAD7401A}" destId="{0373FD59-EE71-476D-8639-9460E3CFFC10}" srcOrd="7" destOrd="0" presId="urn:microsoft.com/office/officeart/2008/layout/VerticalCurvedList"/>
    <dgm:cxn modelId="{73CC0098-2A08-428A-A50F-42BC350392E2}" type="presParOf" srcId="{2865C57B-4E67-43DD-8FE8-A1F4EAD7401A}" destId="{1C21C307-FAD7-42D7-B71B-D9EED403DA53}" srcOrd="8" destOrd="0" presId="urn:microsoft.com/office/officeart/2008/layout/VerticalCurvedList"/>
    <dgm:cxn modelId="{5E260744-B871-4C2B-B323-C6591C0F41F4}" type="presParOf" srcId="{1C21C307-FAD7-42D7-B71B-D9EED403DA53}" destId="{4F62B156-FF4E-47B1-9673-E08D6003CA87}" srcOrd="0" destOrd="0" presId="urn:microsoft.com/office/officeart/2008/layout/VerticalCurvedList"/>
    <dgm:cxn modelId="{1EE919C4-4C44-4845-8025-7D8C42EDCEB9}" type="presParOf" srcId="{2865C57B-4E67-43DD-8FE8-A1F4EAD7401A}" destId="{6A98EFC3-91E3-4792-946A-817B31D2F6E1}" srcOrd="9" destOrd="0" presId="urn:microsoft.com/office/officeart/2008/layout/VerticalCurvedList"/>
    <dgm:cxn modelId="{149AF4A6-427E-43F1-993B-50EA03156D5D}" type="presParOf" srcId="{2865C57B-4E67-43DD-8FE8-A1F4EAD7401A}" destId="{96A345FF-E6AF-4BC0-9598-51BCC425846D}" srcOrd="10" destOrd="0" presId="urn:microsoft.com/office/officeart/2008/layout/VerticalCurvedList"/>
    <dgm:cxn modelId="{13B344F7-627F-4B80-97FE-DAE513321FF4}" type="presParOf" srcId="{96A345FF-E6AF-4BC0-9598-51BCC425846D}" destId="{0F20B283-A37C-45BA-A155-F8283742B2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3A5D6-CB97-4AAB-A2F6-C3D865ED1B30}"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BC78A47A-BCD9-4A85-BCDA-2205C7623094}">
      <dgm:prSet phldrT="[Texto]"/>
      <dgm:spPr/>
      <dgm:t>
        <a:bodyPr/>
        <a:lstStyle/>
        <a:p>
          <a:r>
            <a:rPr lang="es-EC" b="1" dirty="0" smtClean="0">
              <a:effectLst>
                <a:outerShdw blurRad="38100" dist="38100" dir="2700000" algn="tl">
                  <a:srgbClr val="000000">
                    <a:alpha val="43137"/>
                  </a:srgbClr>
                </a:outerShdw>
              </a:effectLst>
            </a:rPr>
            <a:t>METODOLOGÍA DE LA INVESTIGACIÓN</a:t>
          </a:r>
          <a:endParaRPr lang="es-EC" b="1" dirty="0">
            <a:effectLst>
              <a:outerShdw blurRad="38100" dist="38100" dir="2700000" algn="tl">
                <a:srgbClr val="000000">
                  <a:alpha val="43137"/>
                </a:srgbClr>
              </a:outerShdw>
            </a:effectLst>
          </a:endParaRPr>
        </a:p>
      </dgm:t>
    </dgm:pt>
    <dgm:pt modelId="{A2046517-D3BB-47EE-BC26-A14D4F3D613D}" type="parTrans" cxnId="{62313D82-E0B9-49E8-B1A9-919E1E9CD457}">
      <dgm:prSet/>
      <dgm:spPr/>
      <dgm:t>
        <a:bodyPr/>
        <a:lstStyle/>
        <a:p>
          <a:endParaRPr lang="es-EC"/>
        </a:p>
      </dgm:t>
    </dgm:pt>
    <dgm:pt modelId="{54741E79-B9A3-4DB6-8C65-5CEEE1E94AC2}" type="sibTrans" cxnId="{62313D82-E0B9-49E8-B1A9-919E1E9CD457}">
      <dgm:prSet/>
      <dgm:spPr/>
      <dgm:t>
        <a:bodyPr/>
        <a:lstStyle/>
        <a:p>
          <a:endParaRPr lang="es-EC"/>
        </a:p>
      </dgm:t>
    </dgm:pt>
    <dgm:pt modelId="{AF4F96AF-F009-46B5-A269-BDCC5CE39A1C}">
      <dgm:prSet phldrT="[Texto]"/>
      <dgm:spPr/>
      <dgm:t>
        <a:bodyPr/>
        <a:lstStyle/>
        <a:p>
          <a:r>
            <a:rPr lang="es-EC" b="1" dirty="0" smtClean="0">
              <a:effectLst>
                <a:outerShdw blurRad="38100" dist="38100" dir="2700000" algn="tl">
                  <a:srgbClr val="000000">
                    <a:alpha val="43137"/>
                  </a:srgbClr>
                </a:outerShdw>
              </a:effectLst>
            </a:rPr>
            <a:t>ANÁLISIS</a:t>
          </a:r>
          <a:endParaRPr lang="es-EC" b="1" dirty="0">
            <a:effectLst>
              <a:outerShdw blurRad="38100" dist="38100" dir="2700000" algn="tl">
                <a:srgbClr val="000000">
                  <a:alpha val="43137"/>
                </a:srgbClr>
              </a:outerShdw>
            </a:effectLst>
          </a:endParaRPr>
        </a:p>
      </dgm:t>
    </dgm:pt>
    <dgm:pt modelId="{8A4DF140-45E4-4575-A6AD-C1AC19D4FDFA}" type="parTrans" cxnId="{6F6F266C-0540-4989-B405-9747C9AB6EB8}">
      <dgm:prSet/>
      <dgm:spPr/>
      <dgm:t>
        <a:bodyPr/>
        <a:lstStyle/>
        <a:p>
          <a:endParaRPr lang="es-EC"/>
        </a:p>
      </dgm:t>
    </dgm:pt>
    <dgm:pt modelId="{71CC2DFB-0067-44EB-86DF-C8D817EEC43C}" type="sibTrans" cxnId="{6F6F266C-0540-4989-B405-9747C9AB6EB8}">
      <dgm:prSet/>
      <dgm:spPr/>
      <dgm:t>
        <a:bodyPr/>
        <a:lstStyle/>
        <a:p>
          <a:endParaRPr lang="es-EC"/>
        </a:p>
      </dgm:t>
    </dgm:pt>
    <dgm:pt modelId="{1375433E-92CE-4E9A-B44B-D9B2F5413B39}">
      <dgm:prSet phldrT="[Texto]"/>
      <dgm:spPr/>
      <dgm:t>
        <a:bodyPr/>
        <a:lstStyle/>
        <a:p>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dgm:t>
    </dgm:pt>
    <dgm:pt modelId="{C3BBD86C-A5AA-4B0D-B0F2-6E54BD3795B2}" type="parTrans" cxnId="{290E69C4-CB80-4CC9-BBC3-366B65BAD284}">
      <dgm:prSet/>
      <dgm:spPr/>
      <dgm:t>
        <a:bodyPr/>
        <a:lstStyle/>
        <a:p>
          <a:endParaRPr lang="es-EC"/>
        </a:p>
      </dgm:t>
    </dgm:pt>
    <dgm:pt modelId="{EB2EC30A-25BE-4D0D-86E2-6B6082068D8A}" type="sibTrans" cxnId="{290E69C4-CB80-4CC9-BBC3-366B65BAD284}">
      <dgm:prSet/>
      <dgm:spPr/>
      <dgm:t>
        <a:bodyPr/>
        <a:lstStyle/>
        <a:p>
          <a:endParaRPr lang="es-EC"/>
        </a:p>
      </dgm:t>
    </dgm:pt>
    <dgm:pt modelId="{D2FA8BF3-53EA-48A7-B60B-306AE5EB3D14}">
      <dgm:prSet phldrT="[Texto]"/>
      <dgm:spPr/>
      <dgm:t>
        <a:bodyPr/>
        <a:lstStyle/>
        <a:p>
          <a:r>
            <a:rPr lang="es-EC" b="1" dirty="0" smtClean="0">
              <a:effectLst>
                <a:outerShdw blurRad="38100" dist="38100" dir="2700000" algn="tl">
                  <a:srgbClr val="000000">
                    <a:alpha val="43137"/>
                  </a:srgbClr>
                </a:outerShdw>
              </a:effectLst>
            </a:rPr>
            <a:t>RECOMENDACIONES</a:t>
          </a:r>
          <a:endParaRPr lang="es-EC" b="1" dirty="0">
            <a:effectLst>
              <a:outerShdw blurRad="38100" dist="38100" dir="2700000" algn="tl">
                <a:srgbClr val="000000">
                  <a:alpha val="43137"/>
                </a:srgbClr>
              </a:outerShdw>
            </a:effectLst>
          </a:endParaRPr>
        </a:p>
      </dgm:t>
    </dgm:pt>
    <dgm:pt modelId="{09093659-9DA1-4409-9EEC-A77569845939}" type="parTrans" cxnId="{D2D53F87-8417-4652-8AE2-88714B793A5B}">
      <dgm:prSet/>
      <dgm:spPr/>
      <dgm:t>
        <a:bodyPr/>
        <a:lstStyle/>
        <a:p>
          <a:endParaRPr lang="es-EC"/>
        </a:p>
      </dgm:t>
    </dgm:pt>
    <dgm:pt modelId="{82839E6B-86B9-4838-BC1F-D231EE35D624}" type="sibTrans" cxnId="{D2D53F87-8417-4652-8AE2-88714B793A5B}">
      <dgm:prSet/>
      <dgm:spPr/>
      <dgm:t>
        <a:bodyPr/>
        <a:lstStyle/>
        <a:p>
          <a:endParaRPr lang="es-EC"/>
        </a:p>
      </dgm:t>
    </dgm:pt>
    <dgm:pt modelId="{D946F820-0DCB-4062-8FC4-4E98290B6B4A}" type="pres">
      <dgm:prSet presAssocID="{01C3A5D6-CB97-4AAB-A2F6-C3D865ED1B30}" presName="Name0" presStyleCnt="0">
        <dgm:presLayoutVars>
          <dgm:chMax val="7"/>
          <dgm:chPref val="7"/>
          <dgm:dir/>
        </dgm:presLayoutVars>
      </dgm:prSet>
      <dgm:spPr/>
      <dgm:t>
        <a:bodyPr/>
        <a:lstStyle/>
        <a:p>
          <a:endParaRPr lang="es-EC"/>
        </a:p>
      </dgm:t>
    </dgm:pt>
    <dgm:pt modelId="{2865C57B-4E67-43DD-8FE8-A1F4EAD7401A}" type="pres">
      <dgm:prSet presAssocID="{01C3A5D6-CB97-4AAB-A2F6-C3D865ED1B30}" presName="Name1" presStyleCnt="0"/>
      <dgm:spPr/>
    </dgm:pt>
    <dgm:pt modelId="{5E3CA254-CCCF-4F4B-A5A6-796AA2420509}" type="pres">
      <dgm:prSet presAssocID="{01C3A5D6-CB97-4AAB-A2F6-C3D865ED1B30}" presName="cycle" presStyleCnt="0"/>
      <dgm:spPr/>
    </dgm:pt>
    <dgm:pt modelId="{994B43D5-68FE-4992-88FD-A03B1F780C0F}" type="pres">
      <dgm:prSet presAssocID="{01C3A5D6-CB97-4AAB-A2F6-C3D865ED1B30}" presName="srcNode" presStyleLbl="node1" presStyleIdx="0" presStyleCnt="4"/>
      <dgm:spPr/>
    </dgm:pt>
    <dgm:pt modelId="{AFB972E9-6B9A-4842-BFB9-FB6230007102}" type="pres">
      <dgm:prSet presAssocID="{01C3A5D6-CB97-4AAB-A2F6-C3D865ED1B30}" presName="conn" presStyleLbl="parChTrans1D2" presStyleIdx="0" presStyleCnt="1"/>
      <dgm:spPr/>
      <dgm:t>
        <a:bodyPr/>
        <a:lstStyle/>
        <a:p>
          <a:endParaRPr lang="es-EC"/>
        </a:p>
      </dgm:t>
    </dgm:pt>
    <dgm:pt modelId="{9CD45FB4-06A6-4540-A34C-F49F58CF08F7}" type="pres">
      <dgm:prSet presAssocID="{01C3A5D6-CB97-4AAB-A2F6-C3D865ED1B30}" presName="extraNode" presStyleLbl="node1" presStyleIdx="0" presStyleCnt="4"/>
      <dgm:spPr/>
    </dgm:pt>
    <dgm:pt modelId="{5842B77D-4E9D-4200-844B-79011010E1D3}" type="pres">
      <dgm:prSet presAssocID="{01C3A5D6-CB97-4AAB-A2F6-C3D865ED1B30}" presName="dstNode" presStyleLbl="node1" presStyleIdx="0" presStyleCnt="4"/>
      <dgm:spPr/>
    </dgm:pt>
    <dgm:pt modelId="{414A4D49-088F-402D-BCF1-20B3DC690AED}" type="pres">
      <dgm:prSet presAssocID="{BC78A47A-BCD9-4A85-BCDA-2205C7623094}" presName="text_1" presStyleLbl="node1" presStyleIdx="0" presStyleCnt="4">
        <dgm:presLayoutVars>
          <dgm:bulletEnabled val="1"/>
        </dgm:presLayoutVars>
      </dgm:prSet>
      <dgm:spPr/>
      <dgm:t>
        <a:bodyPr/>
        <a:lstStyle/>
        <a:p>
          <a:endParaRPr lang="es-EC"/>
        </a:p>
      </dgm:t>
    </dgm:pt>
    <dgm:pt modelId="{0C2CE24B-8BAF-48FB-9364-320AEBC9EE98}" type="pres">
      <dgm:prSet presAssocID="{BC78A47A-BCD9-4A85-BCDA-2205C7623094}" presName="accent_1" presStyleCnt="0"/>
      <dgm:spPr/>
    </dgm:pt>
    <dgm:pt modelId="{53CDB8D2-6470-4F4A-B33B-E8CD24E7DADF}" type="pres">
      <dgm:prSet presAssocID="{BC78A47A-BCD9-4A85-BCDA-2205C7623094}" presName="accentRepeatNode" presStyleLbl="solidFgAcc1" presStyleIdx="0" presStyleCnt="4"/>
      <dgm:spPr>
        <a:blipFill rotWithShape="0">
          <a:blip xmlns:r="http://schemas.openxmlformats.org/officeDocument/2006/relationships" r:embed="rId1"/>
          <a:stretch>
            <a:fillRect/>
          </a:stretch>
        </a:blipFill>
      </dgm:spPr>
    </dgm:pt>
    <dgm:pt modelId="{6CFF6EBC-F4C4-44F6-AEFE-7D5890C67E56}" type="pres">
      <dgm:prSet presAssocID="{AF4F96AF-F009-46B5-A269-BDCC5CE39A1C}" presName="text_2" presStyleLbl="node1" presStyleIdx="1" presStyleCnt="4">
        <dgm:presLayoutVars>
          <dgm:bulletEnabled val="1"/>
        </dgm:presLayoutVars>
      </dgm:prSet>
      <dgm:spPr/>
      <dgm:t>
        <a:bodyPr/>
        <a:lstStyle/>
        <a:p>
          <a:endParaRPr lang="es-EC"/>
        </a:p>
      </dgm:t>
    </dgm:pt>
    <dgm:pt modelId="{FC5D6029-6840-4420-8EBE-5B25D28CA26C}" type="pres">
      <dgm:prSet presAssocID="{AF4F96AF-F009-46B5-A269-BDCC5CE39A1C}" presName="accent_2" presStyleCnt="0"/>
      <dgm:spPr/>
    </dgm:pt>
    <dgm:pt modelId="{00DA298B-1BD8-404B-8B98-72FF044215BE}" type="pres">
      <dgm:prSet presAssocID="{AF4F96AF-F009-46B5-A269-BDCC5CE39A1C}" presName="accentRepeatNode" presStyleLbl="solidFgAcc1" presStyleIdx="1" presStyleCnt="4"/>
      <dgm:spPr>
        <a:blipFill rotWithShape="0">
          <a:blip xmlns:r="http://schemas.openxmlformats.org/officeDocument/2006/relationships" r:embed="rId2"/>
          <a:stretch>
            <a:fillRect/>
          </a:stretch>
        </a:blipFill>
      </dgm:spPr>
    </dgm:pt>
    <dgm:pt modelId="{FA22E512-3A47-4703-847D-463102E37F70}" type="pres">
      <dgm:prSet presAssocID="{1375433E-92CE-4E9A-B44B-D9B2F5413B39}" presName="text_3" presStyleLbl="node1" presStyleIdx="2" presStyleCnt="4">
        <dgm:presLayoutVars>
          <dgm:bulletEnabled val="1"/>
        </dgm:presLayoutVars>
      </dgm:prSet>
      <dgm:spPr/>
      <dgm:t>
        <a:bodyPr/>
        <a:lstStyle/>
        <a:p>
          <a:endParaRPr lang="es-EC"/>
        </a:p>
      </dgm:t>
    </dgm:pt>
    <dgm:pt modelId="{542C26C4-6AF3-43EA-8994-3B7656D2829B}" type="pres">
      <dgm:prSet presAssocID="{1375433E-92CE-4E9A-B44B-D9B2F5413B39}" presName="accent_3" presStyleCnt="0"/>
      <dgm:spPr/>
    </dgm:pt>
    <dgm:pt modelId="{881887ED-9A25-4D62-837E-DFA829CF0415}" type="pres">
      <dgm:prSet presAssocID="{1375433E-92CE-4E9A-B44B-D9B2F5413B39}" presName="accentRepeatNode" presStyleLbl="solidFgAcc1" presStyleIdx="2" presStyleCnt="4"/>
      <dgm:spPr>
        <a:blipFill rotWithShape="0">
          <a:blip xmlns:r="http://schemas.openxmlformats.org/officeDocument/2006/relationships" r:embed="rId3"/>
          <a:stretch>
            <a:fillRect/>
          </a:stretch>
        </a:blipFill>
      </dgm:spPr>
    </dgm:pt>
    <dgm:pt modelId="{0373FD59-EE71-476D-8639-9460E3CFFC10}" type="pres">
      <dgm:prSet presAssocID="{D2FA8BF3-53EA-48A7-B60B-306AE5EB3D14}" presName="text_4" presStyleLbl="node1" presStyleIdx="3" presStyleCnt="4">
        <dgm:presLayoutVars>
          <dgm:bulletEnabled val="1"/>
        </dgm:presLayoutVars>
      </dgm:prSet>
      <dgm:spPr/>
      <dgm:t>
        <a:bodyPr/>
        <a:lstStyle/>
        <a:p>
          <a:endParaRPr lang="es-EC"/>
        </a:p>
      </dgm:t>
    </dgm:pt>
    <dgm:pt modelId="{1C21C307-FAD7-42D7-B71B-D9EED403DA53}" type="pres">
      <dgm:prSet presAssocID="{D2FA8BF3-53EA-48A7-B60B-306AE5EB3D14}" presName="accent_4" presStyleCnt="0"/>
      <dgm:spPr/>
    </dgm:pt>
    <dgm:pt modelId="{4F62B156-FF4E-47B1-9673-E08D6003CA87}" type="pres">
      <dgm:prSet presAssocID="{D2FA8BF3-53EA-48A7-B60B-306AE5EB3D14}" presName="accentRepeatNode" presStyleLbl="solidFgAcc1" presStyleIdx="3" presStyleCnt="4"/>
      <dgm:spPr>
        <a:blipFill rotWithShape="0">
          <a:blip xmlns:r="http://schemas.openxmlformats.org/officeDocument/2006/relationships" r:embed="rId4"/>
          <a:stretch>
            <a:fillRect/>
          </a:stretch>
        </a:blipFill>
      </dgm:spPr>
    </dgm:pt>
  </dgm:ptLst>
  <dgm:cxnLst>
    <dgm:cxn modelId="{62313D82-E0B9-49E8-B1A9-919E1E9CD457}" srcId="{01C3A5D6-CB97-4AAB-A2F6-C3D865ED1B30}" destId="{BC78A47A-BCD9-4A85-BCDA-2205C7623094}" srcOrd="0" destOrd="0" parTransId="{A2046517-D3BB-47EE-BC26-A14D4F3D613D}" sibTransId="{54741E79-B9A3-4DB6-8C65-5CEEE1E94AC2}"/>
    <dgm:cxn modelId="{3E4DA580-F8DD-4F3D-8D7C-3E34723B3D94}" type="presOf" srcId="{54741E79-B9A3-4DB6-8C65-5CEEE1E94AC2}" destId="{AFB972E9-6B9A-4842-BFB9-FB6230007102}" srcOrd="0" destOrd="0" presId="urn:microsoft.com/office/officeart/2008/layout/VerticalCurvedList"/>
    <dgm:cxn modelId="{290E69C4-CB80-4CC9-BBC3-366B65BAD284}" srcId="{01C3A5D6-CB97-4AAB-A2F6-C3D865ED1B30}" destId="{1375433E-92CE-4E9A-B44B-D9B2F5413B39}" srcOrd="2" destOrd="0" parTransId="{C3BBD86C-A5AA-4B0D-B0F2-6E54BD3795B2}" sibTransId="{EB2EC30A-25BE-4D0D-86E2-6B6082068D8A}"/>
    <dgm:cxn modelId="{6F6F266C-0540-4989-B405-9747C9AB6EB8}" srcId="{01C3A5D6-CB97-4AAB-A2F6-C3D865ED1B30}" destId="{AF4F96AF-F009-46B5-A269-BDCC5CE39A1C}" srcOrd="1" destOrd="0" parTransId="{8A4DF140-45E4-4575-A6AD-C1AC19D4FDFA}" sibTransId="{71CC2DFB-0067-44EB-86DF-C8D817EEC43C}"/>
    <dgm:cxn modelId="{A533EDAF-171A-44DB-8F57-FE320AA31F13}" type="presOf" srcId="{D2FA8BF3-53EA-48A7-B60B-306AE5EB3D14}" destId="{0373FD59-EE71-476D-8639-9460E3CFFC10}" srcOrd="0" destOrd="0" presId="urn:microsoft.com/office/officeart/2008/layout/VerticalCurvedList"/>
    <dgm:cxn modelId="{DCC30266-5D04-48D9-BC84-0BA46523EC10}" type="presOf" srcId="{AF4F96AF-F009-46B5-A269-BDCC5CE39A1C}" destId="{6CFF6EBC-F4C4-44F6-AEFE-7D5890C67E56}" srcOrd="0" destOrd="0" presId="urn:microsoft.com/office/officeart/2008/layout/VerticalCurvedList"/>
    <dgm:cxn modelId="{26731576-AED0-4710-A6C8-B643E5B245B1}" type="presOf" srcId="{1375433E-92CE-4E9A-B44B-D9B2F5413B39}" destId="{FA22E512-3A47-4703-847D-463102E37F70}" srcOrd="0" destOrd="0" presId="urn:microsoft.com/office/officeart/2008/layout/VerticalCurvedList"/>
    <dgm:cxn modelId="{69930D51-A2DF-4892-910F-DA20BEFC48A3}" type="presOf" srcId="{BC78A47A-BCD9-4A85-BCDA-2205C7623094}" destId="{414A4D49-088F-402D-BCF1-20B3DC690AED}" srcOrd="0" destOrd="0" presId="urn:microsoft.com/office/officeart/2008/layout/VerticalCurvedList"/>
    <dgm:cxn modelId="{D2D53F87-8417-4652-8AE2-88714B793A5B}" srcId="{01C3A5D6-CB97-4AAB-A2F6-C3D865ED1B30}" destId="{D2FA8BF3-53EA-48A7-B60B-306AE5EB3D14}" srcOrd="3" destOrd="0" parTransId="{09093659-9DA1-4409-9EEC-A77569845939}" sibTransId="{82839E6B-86B9-4838-BC1F-D231EE35D624}"/>
    <dgm:cxn modelId="{B387AFB6-C727-462C-A9F0-27B5A6CF48CB}" type="presOf" srcId="{01C3A5D6-CB97-4AAB-A2F6-C3D865ED1B30}" destId="{D946F820-0DCB-4062-8FC4-4E98290B6B4A}" srcOrd="0" destOrd="0" presId="urn:microsoft.com/office/officeart/2008/layout/VerticalCurvedList"/>
    <dgm:cxn modelId="{67CF8EA0-A11E-416B-BE14-66390AD3A33A}" type="presParOf" srcId="{D946F820-0DCB-4062-8FC4-4E98290B6B4A}" destId="{2865C57B-4E67-43DD-8FE8-A1F4EAD7401A}" srcOrd="0" destOrd="0" presId="urn:microsoft.com/office/officeart/2008/layout/VerticalCurvedList"/>
    <dgm:cxn modelId="{B77E2499-2439-41D6-903B-7584104BD803}" type="presParOf" srcId="{2865C57B-4E67-43DD-8FE8-A1F4EAD7401A}" destId="{5E3CA254-CCCF-4F4B-A5A6-796AA2420509}" srcOrd="0" destOrd="0" presId="urn:microsoft.com/office/officeart/2008/layout/VerticalCurvedList"/>
    <dgm:cxn modelId="{B2B9AE78-C44A-4101-8896-E536A09E7FA8}" type="presParOf" srcId="{5E3CA254-CCCF-4F4B-A5A6-796AA2420509}" destId="{994B43D5-68FE-4992-88FD-A03B1F780C0F}" srcOrd="0" destOrd="0" presId="urn:microsoft.com/office/officeart/2008/layout/VerticalCurvedList"/>
    <dgm:cxn modelId="{076519A2-EDB9-49DF-8576-7C38FBFAA6F4}" type="presParOf" srcId="{5E3CA254-CCCF-4F4B-A5A6-796AA2420509}" destId="{AFB972E9-6B9A-4842-BFB9-FB6230007102}" srcOrd="1" destOrd="0" presId="urn:microsoft.com/office/officeart/2008/layout/VerticalCurvedList"/>
    <dgm:cxn modelId="{E7AFB8B0-5BEB-4A60-9409-44F5AB75CE55}" type="presParOf" srcId="{5E3CA254-CCCF-4F4B-A5A6-796AA2420509}" destId="{9CD45FB4-06A6-4540-A34C-F49F58CF08F7}" srcOrd="2" destOrd="0" presId="urn:microsoft.com/office/officeart/2008/layout/VerticalCurvedList"/>
    <dgm:cxn modelId="{4808DC7B-4B11-4E69-9AA8-E66B5FD47C4E}" type="presParOf" srcId="{5E3CA254-CCCF-4F4B-A5A6-796AA2420509}" destId="{5842B77D-4E9D-4200-844B-79011010E1D3}" srcOrd="3" destOrd="0" presId="urn:microsoft.com/office/officeart/2008/layout/VerticalCurvedList"/>
    <dgm:cxn modelId="{79BEDC37-4DA0-4116-99FB-B1810D8A2AFF}" type="presParOf" srcId="{2865C57B-4E67-43DD-8FE8-A1F4EAD7401A}" destId="{414A4D49-088F-402D-BCF1-20B3DC690AED}" srcOrd="1" destOrd="0" presId="urn:microsoft.com/office/officeart/2008/layout/VerticalCurvedList"/>
    <dgm:cxn modelId="{E397CB00-07EA-44D1-93F3-043773929302}" type="presParOf" srcId="{2865C57B-4E67-43DD-8FE8-A1F4EAD7401A}" destId="{0C2CE24B-8BAF-48FB-9364-320AEBC9EE98}" srcOrd="2" destOrd="0" presId="urn:microsoft.com/office/officeart/2008/layout/VerticalCurvedList"/>
    <dgm:cxn modelId="{53D24927-B9F5-4187-B3F4-B2D26513C5B6}" type="presParOf" srcId="{0C2CE24B-8BAF-48FB-9364-320AEBC9EE98}" destId="{53CDB8D2-6470-4F4A-B33B-E8CD24E7DADF}" srcOrd="0" destOrd="0" presId="urn:microsoft.com/office/officeart/2008/layout/VerticalCurvedList"/>
    <dgm:cxn modelId="{9F13FECF-A2FC-4C04-8385-FE83A9AE4F31}" type="presParOf" srcId="{2865C57B-4E67-43DD-8FE8-A1F4EAD7401A}" destId="{6CFF6EBC-F4C4-44F6-AEFE-7D5890C67E56}" srcOrd="3" destOrd="0" presId="urn:microsoft.com/office/officeart/2008/layout/VerticalCurvedList"/>
    <dgm:cxn modelId="{EAB7020A-9D2B-4912-8034-2173D32EC3B4}" type="presParOf" srcId="{2865C57B-4E67-43DD-8FE8-A1F4EAD7401A}" destId="{FC5D6029-6840-4420-8EBE-5B25D28CA26C}" srcOrd="4" destOrd="0" presId="urn:microsoft.com/office/officeart/2008/layout/VerticalCurvedList"/>
    <dgm:cxn modelId="{870A79FD-BDAC-4262-A518-D7A36420EC6B}" type="presParOf" srcId="{FC5D6029-6840-4420-8EBE-5B25D28CA26C}" destId="{00DA298B-1BD8-404B-8B98-72FF044215BE}" srcOrd="0" destOrd="0" presId="urn:microsoft.com/office/officeart/2008/layout/VerticalCurvedList"/>
    <dgm:cxn modelId="{078897F0-6651-45C0-945E-D1613914B4BE}" type="presParOf" srcId="{2865C57B-4E67-43DD-8FE8-A1F4EAD7401A}" destId="{FA22E512-3A47-4703-847D-463102E37F70}" srcOrd="5" destOrd="0" presId="urn:microsoft.com/office/officeart/2008/layout/VerticalCurvedList"/>
    <dgm:cxn modelId="{23D194F3-3FE7-4F10-A438-BFDD90570085}" type="presParOf" srcId="{2865C57B-4E67-43DD-8FE8-A1F4EAD7401A}" destId="{542C26C4-6AF3-43EA-8994-3B7656D2829B}" srcOrd="6" destOrd="0" presId="urn:microsoft.com/office/officeart/2008/layout/VerticalCurvedList"/>
    <dgm:cxn modelId="{FE9887E2-4735-4AB4-8BF0-CB01DD0D3B91}" type="presParOf" srcId="{542C26C4-6AF3-43EA-8994-3B7656D2829B}" destId="{881887ED-9A25-4D62-837E-DFA829CF0415}" srcOrd="0" destOrd="0" presId="urn:microsoft.com/office/officeart/2008/layout/VerticalCurvedList"/>
    <dgm:cxn modelId="{6FBA4CA5-5243-42C7-9695-DCA928953C7A}" type="presParOf" srcId="{2865C57B-4E67-43DD-8FE8-A1F4EAD7401A}" destId="{0373FD59-EE71-476D-8639-9460E3CFFC10}" srcOrd="7" destOrd="0" presId="urn:microsoft.com/office/officeart/2008/layout/VerticalCurvedList"/>
    <dgm:cxn modelId="{E0A48632-1F74-43EB-8DF8-62D5A3F1DDD8}" type="presParOf" srcId="{2865C57B-4E67-43DD-8FE8-A1F4EAD7401A}" destId="{1C21C307-FAD7-42D7-B71B-D9EED403DA53}" srcOrd="8" destOrd="0" presId="urn:microsoft.com/office/officeart/2008/layout/VerticalCurvedList"/>
    <dgm:cxn modelId="{BD127A16-22AD-4D51-83A1-E8F63A5503FE}" type="presParOf" srcId="{1C21C307-FAD7-42D7-B71B-D9EED403DA53}" destId="{4F62B156-FF4E-47B1-9673-E08D6003CA8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03E74A-8D1B-4305-A96F-B2396A12357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2D317997-A150-4AE6-B76F-05C785B84BC0}">
      <dgm:prSet phldrT="[Texto]">
        <dgm:style>
          <a:lnRef idx="0">
            <a:schemeClr val="accent5"/>
          </a:lnRef>
          <a:fillRef idx="3">
            <a:schemeClr val="accent5"/>
          </a:fillRef>
          <a:effectRef idx="3">
            <a:schemeClr val="accent5"/>
          </a:effectRef>
          <a:fontRef idx="minor">
            <a:schemeClr val="lt1"/>
          </a:fontRef>
        </dgm:style>
      </dgm:prSet>
      <dgm:spPr/>
      <dgm:t>
        <a:bodyPr/>
        <a:lstStyle/>
        <a:p>
          <a:r>
            <a:rPr lang="es-EC" b="1" dirty="0" smtClean="0">
              <a:solidFill>
                <a:srgbClr val="03080D"/>
              </a:solidFill>
              <a:effectLst>
                <a:outerShdw blurRad="38100" dist="38100" dir="2700000" algn="tl">
                  <a:srgbClr val="000000">
                    <a:alpha val="43137"/>
                  </a:srgbClr>
                </a:outerShdw>
              </a:effectLst>
              <a:latin typeface="+mj-lt"/>
              <a:cs typeface="Segoe UI" panose="020B0502040204020203" pitchFamily="34" charset="0"/>
            </a:rPr>
            <a:t>OBJETIVO GENERAL</a:t>
          </a:r>
          <a:endParaRPr lang="es-EC" dirty="0"/>
        </a:p>
      </dgm:t>
    </dgm:pt>
    <dgm:pt modelId="{D2DFEBEC-833C-459F-B9DD-03EE06A57749}" type="parTrans" cxnId="{304D4704-1D93-4CC6-96ED-ECB361F22B1C}">
      <dgm:prSet/>
      <dgm:spPr/>
      <dgm:t>
        <a:bodyPr/>
        <a:lstStyle/>
        <a:p>
          <a:endParaRPr lang="es-EC"/>
        </a:p>
      </dgm:t>
    </dgm:pt>
    <dgm:pt modelId="{80C038DA-B099-488D-BBFA-2D784119F138}" type="sibTrans" cxnId="{304D4704-1D93-4CC6-96ED-ECB361F22B1C}">
      <dgm:prSet/>
      <dgm:spPr/>
      <dgm:t>
        <a:bodyPr/>
        <a:lstStyle/>
        <a:p>
          <a:endParaRPr lang="es-EC"/>
        </a:p>
      </dgm:t>
    </dgm:pt>
    <dgm:pt modelId="{7AA79BA6-1E89-4063-9CBF-BD2C6C9A3A2E}">
      <dgm:prSet phldrT="[Texto]">
        <dgm:style>
          <a:lnRef idx="0">
            <a:schemeClr val="accent4"/>
          </a:lnRef>
          <a:fillRef idx="3">
            <a:schemeClr val="accent4"/>
          </a:fillRef>
          <a:effectRef idx="3">
            <a:schemeClr val="accent4"/>
          </a:effectRef>
          <a:fontRef idx="minor">
            <a:schemeClr val="lt1"/>
          </a:fontRef>
        </dgm:style>
      </dgm:prSet>
      <dgm:spPr/>
      <dgm:t>
        <a:bodyPr/>
        <a:lstStyle/>
        <a:p>
          <a:pPr algn="just"/>
          <a:r>
            <a:rPr lang="es-EC" b="1" dirty="0" smtClean="0"/>
            <a:t>Analizar el empleo del BAE Orión mediante la aplicación de instrumentos de investigación para realizar la exploración necesaria con el objetivo de la explotación racional y la conservación adecuada de los recursos en el mar ecuatoriano.</a:t>
          </a:r>
          <a:endParaRPr lang="es-EC" dirty="0"/>
        </a:p>
      </dgm:t>
    </dgm:pt>
    <dgm:pt modelId="{7549E9F9-7765-472F-B40D-46325036EB75}" type="parTrans" cxnId="{64A04674-C740-48B0-B76D-645CF72C397D}">
      <dgm:prSet/>
      <dgm:spPr/>
      <dgm:t>
        <a:bodyPr/>
        <a:lstStyle/>
        <a:p>
          <a:endParaRPr lang="es-EC"/>
        </a:p>
      </dgm:t>
    </dgm:pt>
    <dgm:pt modelId="{7ABF0F73-2FFA-4AE1-B854-6171F4B86542}" type="sibTrans" cxnId="{64A04674-C740-48B0-B76D-645CF72C397D}">
      <dgm:prSet/>
      <dgm:spPr/>
      <dgm:t>
        <a:bodyPr/>
        <a:lstStyle/>
        <a:p>
          <a:endParaRPr lang="es-EC"/>
        </a:p>
      </dgm:t>
    </dgm:pt>
    <dgm:pt modelId="{A359C8D7-5E19-4B99-BAE9-AF952A82E557}" type="pres">
      <dgm:prSet presAssocID="{CD03E74A-8D1B-4305-A96F-B2396A123574}" presName="hierChild1" presStyleCnt="0">
        <dgm:presLayoutVars>
          <dgm:orgChart val="1"/>
          <dgm:chPref val="1"/>
          <dgm:dir/>
          <dgm:animOne val="branch"/>
          <dgm:animLvl val="lvl"/>
          <dgm:resizeHandles/>
        </dgm:presLayoutVars>
      </dgm:prSet>
      <dgm:spPr/>
      <dgm:t>
        <a:bodyPr/>
        <a:lstStyle/>
        <a:p>
          <a:endParaRPr lang="es-EC"/>
        </a:p>
      </dgm:t>
    </dgm:pt>
    <dgm:pt modelId="{DEF9AC18-5068-4FC7-AA92-FA5221195657}" type="pres">
      <dgm:prSet presAssocID="{2D317997-A150-4AE6-B76F-05C785B84BC0}" presName="hierRoot1" presStyleCnt="0">
        <dgm:presLayoutVars>
          <dgm:hierBranch val="init"/>
        </dgm:presLayoutVars>
      </dgm:prSet>
      <dgm:spPr/>
    </dgm:pt>
    <dgm:pt modelId="{8A4C0820-6E20-47E5-BF59-94DB6467A50A}" type="pres">
      <dgm:prSet presAssocID="{2D317997-A150-4AE6-B76F-05C785B84BC0}" presName="rootComposite1" presStyleCnt="0"/>
      <dgm:spPr/>
    </dgm:pt>
    <dgm:pt modelId="{ACA531AC-7F9F-42A9-8E6A-6DBBC3E0AC4E}" type="pres">
      <dgm:prSet presAssocID="{2D317997-A150-4AE6-B76F-05C785B84BC0}" presName="rootText1" presStyleLbl="node0" presStyleIdx="0" presStyleCnt="1" custScaleX="61302" custScaleY="17525">
        <dgm:presLayoutVars>
          <dgm:chPref val="3"/>
        </dgm:presLayoutVars>
      </dgm:prSet>
      <dgm:spPr/>
      <dgm:t>
        <a:bodyPr/>
        <a:lstStyle/>
        <a:p>
          <a:endParaRPr lang="es-EC"/>
        </a:p>
      </dgm:t>
    </dgm:pt>
    <dgm:pt modelId="{CD309D76-1121-4D44-9DD1-FF1A6768B5BF}" type="pres">
      <dgm:prSet presAssocID="{2D317997-A150-4AE6-B76F-05C785B84BC0}" presName="rootConnector1" presStyleLbl="node1" presStyleIdx="0" presStyleCnt="0"/>
      <dgm:spPr/>
      <dgm:t>
        <a:bodyPr/>
        <a:lstStyle/>
        <a:p>
          <a:endParaRPr lang="es-EC"/>
        </a:p>
      </dgm:t>
    </dgm:pt>
    <dgm:pt modelId="{9E76C3C5-65F7-4ABB-881C-B298C4C47AFC}" type="pres">
      <dgm:prSet presAssocID="{2D317997-A150-4AE6-B76F-05C785B84BC0}" presName="hierChild2" presStyleCnt="0"/>
      <dgm:spPr/>
    </dgm:pt>
    <dgm:pt modelId="{7B51821E-044D-43C1-A333-0BC8CEA99BFF}" type="pres">
      <dgm:prSet presAssocID="{7549E9F9-7765-472F-B40D-46325036EB75}" presName="Name37" presStyleLbl="parChTrans1D2" presStyleIdx="0" presStyleCnt="1"/>
      <dgm:spPr/>
      <dgm:t>
        <a:bodyPr/>
        <a:lstStyle/>
        <a:p>
          <a:endParaRPr lang="es-EC"/>
        </a:p>
      </dgm:t>
    </dgm:pt>
    <dgm:pt modelId="{8E97444B-D76F-470B-BAE8-56C7375F451E}" type="pres">
      <dgm:prSet presAssocID="{7AA79BA6-1E89-4063-9CBF-BD2C6C9A3A2E}" presName="hierRoot2" presStyleCnt="0">
        <dgm:presLayoutVars>
          <dgm:hierBranch val="init"/>
        </dgm:presLayoutVars>
      </dgm:prSet>
      <dgm:spPr/>
    </dgm:pt>
    <dgm:pt modelId="{54BAE7B1-7F98-4A77-980D-BB571D2B2F08}" type="pres">
      <dgm:prSet presAssocID="{7AA79BA6-1E89-4063-9CBF-BD2C6C9A3A2E}" presName="rootComposite" presStyleCnt="0"/>
      <dgm:spPr/>
    </dgm:pt>
    <dgm:pt modelId="{A0B16251-225E-4B16-B780-C053CDFF41FC}" type="pres">
      <dgm:prSet presAssocID="{7AA79BA6-1E89-4063-9CBF-BD2C6C9A3A2E}" presName="rootText" presStyleLbl="node2" presStyleIdx="0" presStyleCnt="1" custScaleX="106289" custScaleY="110490" custLinFactNeighborX="1757" custLinFactNeighborY="-27736">
        <dgm:presLayoutVars>
          <dgm:chPref val="3"/>
        </dgm:presLayoutVars>
      </dgm:prSet>
      <dgm:spPr/>
      <dgm:t>
        <a:bodyPr/>
        <a:lstStyle/>
        <a:p>
          <a:endParaRPr lang="es-EC"/>
        </a:p>
      </dgm:t>
    </dgm:pt>
    <dgm:pt modelId="{FF6C052D-3CB2-4038-B41A-847BC62C7475}" type="pres">
      <dgm:prSet presAssocID="{7AA79BA6-1E89-4063-9CBF-BD2C6C9A3A2E}" presName="rootConnector" presStyleLbl="node2" presStyleIdx="0" presStyleCnt="1"/>
      <dgm:spPr/>
      <dgm:t>
        <a:bodyPr/>
        <a:lstStyle/>
        <a:p>
          <a:endParaRPr lang="es-EC"/>
        </a:p>
      </dgm:t>
    </dgm:pt>
    <dgm:pt modelId="{081C6E92-A2AA-4CE1-A11D-BB66C1171EE5}" type="pres">
      <dgm:prSet presAssocID="{7AA79BA6-1E89-4063-9CBF-BD2C6C9A3A2E}" presName="hierChild4" presStyleCnt="0"/>
      <dgm:spPr/>
    </dgm:pt>
    <dgm:pt modelId="{9B7A1F31-518A-4C42-827E-39F35D4F861A}" type="pres">
      <dgm:prSet presAssocID="{7AA79BA6-1E89-4063-9CBF-BD2C6C9A3A2E}" presName="hierChild5" presStyleCnt="0"/>
      <dgm:spPr/>
    </dgm:pt>
    <dgm:pt modelId="{DD23390C-BCCF-4BF1-AC35-180713FDA285}" type="pres">
      <dgm:prSet presAssocID="{2D317997-A150-4AE6-B76F-05C785B84BC0}" presName="hierChild3" presStyleCnt="0"/>
      <dgm:spPr/>
    </dgm:pt>
  </dgm:ptLst>
  <dgm:cxnLst>
    <dgm:cxn modelId="{86DDC13A-4C29-48EF-B85B-3C43EAD01699}" type="presOf" srcId="{7AA79BA6-1E89-4063-9CBF-BD2C6C9A3A2E}" destId="{A0B16251-225E-4B16-B780-C053CDFF41FC}" srcOrd="0" destOrd="0" presId="urn:microsoft.com/office/officeart/2005/8/layout/orgChart1"/>
    <dgm:cxn modelId="{304D4704-1D93-4CC6-96ED-ECB361F22B1C}" srcId="{CD03E74A-8D1B-4305-A96F-B2396A123574}" destId="{2D317997-A150-4AE6-B76F-05C785B84BC0}" srcOrd="0" destOrd="0" parTransId="{D2DFEBEC-833C-459F-B9DD-03EE06A57749}" sibTransId="{80C038DA-B099-488D-BBFA-2D784119F138}"/>
    <dgm:cxn modelId="{AC36301E-878C-4A18-99DB-0EE8EA2A4ACF}" type="presOf" srcId="{2D317997-A150-4AE6-B76F-05C785B84BC0}" destId="{CD309D76-1121-4D44-9DD1-FF1A6768B5BF}" srcOrd="1" destOrd="0" presId="urn:microsoft.com/office/officeart/2005/8/layout/orgChart1"/>
    <dgm:cxn modelId="{64A04674-C740-48B0-B76D-645CF72C397D}" srcId="{2D317997-A150-4AE6-B76F-05C785B84BC0}" destId="{7AA79BA6-1E89-4063-9CBF-BD2C6C9A3A2E}" srcOrd="0" destOrd="0" parTransId="{7549E9F9-7765-472F-B40D-46325036EB75}" sibTransId="{7ABF0F73-2FFA-4AE1-B854-6171F4B86542}"/>
    <dgm:cxn modelId="{6B731A60-735F-4040-BFE1-F765F29EA76C}" type="presOf" srcId="{CD03E74A-8D1B-4305-A96F-B2396A123574}" destId="{A359C8D7-5E19-4B99-BAE9-AF952A82E557}" srcOrd="0" destOrd="0" presId="urn:microsoft.com/office/officeart/2005/8/layout/orgChart1"/>
    <dgm:cxn modelId="{6ED8843A-0D22-4423-8119-6EF0ACF99ECA}" type="presOf" srcId="{2D317997-A150-4AE6-B76F-05C785B84BC0}" destId="{ACA531AC-7F9F-42A9-8E6A-6DBBC3E0AC4E}" srcOrd="0" destOrd="0" presId="urn:microsoft.com/office/officeart/2005/8/layout/orgChart1"/>
    <dgm:cxn modelId="{98D50878-7380-4700-866C-85C734EC9393}" type="presOf" srcId="{7549E9F9-7765-472F-B40D-46325036EB75}" destId="{7B51821E-044D-43C1-A333-0BC8CEA99BFF}" srcOrd="0" destOrd="0" presId="urn:microsoft.com/office/officeart/2005/8/layout/orgChart1"/>
    <dgm:cxn modelId="{685825D1-0C68-47AC-90CD-1D29D66426D6}" type="presOf" srcId="{7AA79BA6-1E89-4063-9CBF-BD2C6C9A3A2E}" destId="{FF6C052D-3CB2-4038-B41A-847BC62C7475}" srcOrd="1" destOrd="0" presId="urn:microsoft.com/office/officeart/2005/8/layout/orgChart1"/>
    <dgm:cxn modelId="{0C6E93BC-5819-4B73-B6E7-DDA60B38009E}" type="presParOf" srcId="{A359C8D7-5E19-4B99-BAE9-AF952A82E557}" destId="{DEF9AC18-5068-4FC7-AA92-FA5221195657}" srcOrd="0" destOrd="0" presId="urn:microsoft.com/office/officeart/2005/8/layout/orgChart1"/>
    <dgm:cxn modelId="{29DA9A86-0A92-4DD3-92EB-D5987985E652}" type="presParOf" srcId="{DEF9AC18-5068-4FC7-AA92-FA5221195657}" destId="{8A4C0820-6E20-47E5-BF59-94DB6467A50A}" srcOrd="0" destOrd="0" presId="urn:microsoft.com/office/officeart/2005/8/layout/orgChart1"/>
    <dgm:cxn modelId="{CE5C3202-2385-4ED6-9114-CAF930048798}" type="presParOf" srcId="{8A4C0820-6E20-47E5-BF59-94DB6467A50A}" destId="{ACA531AC-7F9F-42A9-8E6A-6DBBC3E0AC4E}" srcOrd="0" destOrd="0" presId="urn:microsoft.com/office/officeart/2005/8/layout/orgChart1"/>
    <dgm:cxn modelId="{28A302D5-0488-4720-8BAC-F5EA8B89ED89}" type="presParOf" srcId="{8A4C0820-6E20-47E5-BF59-94DB6467A50A}" destId="{CD309D76-1121-4D44-9DD1-FF1A6768B5BF}" srcOrd="1" destOrd="0" presId="urn:microsoft.com/office/officeart/2005/8/layout/orgChart1"/>
    <dgm:cxn modelId="{835EAA61-7B09-498B-81CA-50E953324477}" type="presParOf" srcId="{DEF9AC18-5068-4FC7-AA92-FA5221195657}" destId="{9E76C3C5-65F7-4ABB-881C-B298C4C47AFC}" srcOrd="1" destOrd="0" presId="urn:microsoft.com/office/officeart/2005/8/layout/orgChart1"/>
    <dgm:cxn modelId="{A5679D4B-8AD4-4CBC-9209-55C71971E5A9}" type="presParOf" srcId="{9E76C3C5-65F7-4ABB-881C-B298C4C47AFC}" destId="{7B51821E-044D-43C1-A333-0BC8CEA99BFF}" srcOrd="0" destOrd="0" presId="urn:microsoft.com/office/officeart/2005/8/layout/orgChart1"/>
    <dgm:cxn modelId="{FD5BC7AA-A23A-4F85-96A3-6F2B4ECCC29D}" type="presParOf" srcId="{9E76C3C5-65F7-4ABB-881C-B298C4C47AFC}" destId="{8E97444B-D76F-470B-BAE8-56C7375F451E}" srcOrd="1" destOrd="0" presId="urn:microsoft.com/office/officeart/2005/8/layout/orgChart1"/>
    <dgm:cxn modelId="{7FC9C315-4A95-47A1-87E9-E5BF4BEEEE3D}" type="presParOf" srcId="{8E97444B-D76F-470B-BAE8-56C7375F451E}" destId="{54BAE7B1-7F98-4A77-980D-BB571D2B2F08}" srcOrd="0" destOrd="0" presId="urn:microsoft.com/office/officeart/2005/8/layout/orgChart1"/>
    <dgm:cxn modelId="{A2C64946-2525-432D-A71D-8241AB035A6B}" type="presParOf" srcId="{54BAE7B1-7F98-4A77-980D-BB571D2B2F08}" destId="{A0B16251-225E-4B16-B780-C053CDFF41FC}" srcOrd="0" destOrd="0" presId="urn:microsoft.com/office/officeart/2005/8/layout/orgChart1"/>
    <dgm:cxn modelId="{A4414B95-1852-4991-B15A-E6C44AD0CB93}" type="presParOf" srcId="{54BAE7B1-7F98-4A77-980D-BB571D2B2F08}" destId="{FF6C052D-3CB2-4038-B41A-847BC62C7475}" srcOrd="1" destOrd="0" presId="urn:microsoft.com/office/officeart/2005/8/layout/orgChart1"/>
    <dgm:cxn modelId="{622566FE-D00B-419C-927A-97E92FEBFCD4}" type="presParOf" srcId="{8E97444B-D76F-470B-BAE8-56C7375F451E}" destId="{081C6E92-A2AA-4CE1-A11D-BB66C1171EE5}" srcOrd="1" destOrd="0" presId="urn:microsoft.com/office/officeart/2005/8/layout/orgChart1"/>
    <dgm:cxn modelId="{6DC8E593-73A4-4D85-82F0-D232E60FB026}" type="presParOf" srcId="{8E97444B-D76F-470B-BAE8-56C7375F451E}" destId="{9B7A1F31-518A-4C42-827E-39F35D4F861A}" srcOrd="2" destOrd="0" presId="urn:microsoft.com/office/officeart/2005/8/layout/orgChart1"/>
    <dgm:cxn modelId="{8AB627E2-D4B7-4A0C-8877-DA1C15C85478}" type="presParOf" srcId="{DEF9AC18-5068-4FC7-AA92-FA5221195657}" destId="{DD23390C-BCCF-4BF1-AC35-180713FDA28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BE9A6D-E5AC-4A22-BA36-16335BF21345}"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s-EC"/>
        </a:p>
      </dgm:t>
    </dgm:pt>
    <dgm:pt modelId="{11295BE6-83A7-40DD-AAA5-0155EEA08BCC}">
      <dgm:prSet phldrT="[Texto]"/>
      <dgm:spPr/>
      <dgm:t>
        <a:bodyPr/>
        <a:lstStyle/>
        <a:p>
          <a:r>
            <a:rPr lang="es-EC" dirty="0" smtClean="0"/>
            <a:t>Velocidad</a:t>
          </a:r>
          <a:endParaRPr lang="es-EC" dirty="0"/>
        </a:p>
      </dgm:t>
    </dgm:pt>
    <dgm:pt modelId="{352A9593-4CE4-48F2-B286-214FD424D9D6}" type="parTrans" cxnId="{42312472-3A2D-4B8D-BB3B-9C7D5C56487A}">
      <dgm:prSet/>
      <dgm:spPr/>
      <dgm:t>
        <a:bodyPr/>
        <a:lstStyle/>
        <a:p>
          <a:endParaRPr lang="es-EC"/>
        </a:p>
      </dgm:t>
    </dgm:pt>
    <dgm:pt modelId="{5A73F5F7-5B18-40AB-AF87-FAA794135CEC}" type="sibTrans" cxnId="{42312472-3A2D-4B8D-BB3B-9C7D5C56487A}">
      <dgm:prSet/>
      <dgm:spPr/>
      <dgm:t>
        <a:bodyPr/>
        <a:lstStyle/>
        <a:p>
          <a:endParaRPr lang="es-EC"/>
        </a:p>
      </dgm:t>
    </dgm:pt>
    <dgm:pt modelId="{1DEC648B-27C2-4B34-B4CC-877D354AAF0B}">
      <dgm:prSet phldrT="[Texto]"/>
      <dgm:spPr/>
      <dgm:t>
        <a:bodyPr/>
        <a:lstStyle/>
        <a:p>
          <a:r>
            <a:rPr lang="es-EC" dirty="0" smtClean="0"/>
            <a:t>Sistema de propulsión</a:t>
          </a:r>
          <a:endParaRPr lang="es-EC" dirty="0"/>
        </a:p>
      </dgm:t>
    </dgm:pt>
    <dgm:pt modelId="{9FAF6843-2B04-4F0D-ADAE-47EABA1D49CC}" type="parTrans" cxnId="{B45F67E6-58C1-4A54-9078-616053E1843D}">
      <dgm:prSet/>
      <dgm:spPr/>
      <dgm:t>
        <a:bodyPr/>
        <a:lstStyle/>
        <a:p>
          <a:endParaRPr lang="es-EC"/>
        </a:p>
      </dgm:t>
    </dgm:pt>
    <dgm:pt modelId="{BD2A32B0-9C80-4201-B953-04DFECB5B584}" type="sibTrans" cxnId="{B45F67E6-58C1-4A54-9078-616053E1843D}">
      <dgm:prSet/>
      <dgm:spPr/>
      <dgm:t>
        <a:bodyPr/>
        <a:lstStyle/>
        <a:p>
          <a:endParaRPr lang="es-EC"/>
        </a:p>
      </dgm:t>
    </dgm:pt>
    <dgm:pt modelId="{84748647-7E74-44BF-A06A-196FBD7008EE}">
      <dgm:prSet phldrT="[Texto]"/>
      <dgm:spPr/>
      <dgm:t>
        <a:bodyPr/>
        <a:lstStyle/>
        <a:p>
          <a:r>
            <a:rPr lang="es-EC" dirty="0" smtClean="0"/>
            <a:t>Sistema de gobierno</a:t>
          </a:r>
          <a:endParaRPr lang="es-EC" dirty="0"/>
        </a:p>
      </dgm:t>
    </dgm:pt>
    <dgm:pt modelId="{28F4596E-450D-4E3B-98BC-404BD4CF7D90}" type="parTrans" cxnId="{992297A9-D7B7-4B70-9143-7D5A00917AD7}">
      <dgm:prSet/>
      <dgm:spPr/>
      <dgm:t>
        <a:bodyPr/>
        <a:lstStyle/>
        <a:p>
          <a:endParaRPr lang="es-EC"/>
        </a:p>
      </dgm:t>
    </dgm:pt>
    <dgm:pt modelId="{398D1797-3A45-437C-AB20-D4A9F0C45F4D}" type="sibTrans" cxnId="{992297A9-D7B7-4B70-9143-7D5A00917AD7}">
      <dgm:prSet/>
      <dgm:spPr/>
      <dgm:t>
        <a:bodyPr/>
        <a:lstStyle/>
        <a:p>
          <a:endParaRPr lang="es-EC"/>
        </a:p>
      </dgm:t>
    </dgm:pt>
    <dgm:pt modelId="{A7A9A0F2-9C40-4462-AF4C-ABA9266A2D45}">
      <dgm:prSet phldrT="[Texto]"/>
      <dgm:spPr/>
      <dgm:t>
        <a:bodyPr/>
        <a:lstStyle/>
        <a:p>
          <a:r>
            <a:rPr lang="es-EC" dirty="0" smtClean="0"/>
            <a:t>Sistema de aguas</a:t>
          </a:r>
          <a:endParaRPr lang="es-EC" dirty="0"/>
        </a:p>
      </dgm:t>
    </dgm:pt>
    <dgm:pt modelId="{9EBDE15F-895A-4833-8E0D-DE38DFFA9858}" type="parTrans" cxnId="{010B9759-DE71-4932-9031-7A6F71AF1C35}">
      <dgm:prSet/>
      <dgm:spPr/>
      <dgm:t>
        <a:bodyPr/>
        <a:lstStyle/>
        <a:p>
          <a:endParaRPr lang="es-EC"/>
        </a:p>
      </dgm:t>
    </dgm:pt>
    <dgm:pt modelId="{0C9523F0-C732-46DB-ABF0-65078EA5F01E}" type="sibTrans" cxnId="{010B9759-DE71-4932-9031-7A6F71AF1C35}">
      <dgm:prSet/>
      <dgm:spPr/>
      <dgm:t>
        <a:bodyPr/>
        <a:lstStyle/>
        <a:p>
          <a:endParaRPr lang="es-EC"/>
        </a:p>
      </dgm:t>
    </dgm:pt>
    <dgm:pt modelId="{FFD86511-6789-4107-A581-45DE467877F4}">
      <dgm:prSet phldrT="[Texto]" custT="1"/>
      <dgm:spPr/>
      <dgm:t>
        <a:bodyPr/>
        <a:lstStyle/>
        <a:p>
          <a:r>
            <a:rPr lang="es-EC" sz="2500" b="0" dirty="0" smtClean="0"/>
            <a:t>Generador de energía electricidad principal</a:t>
          </a:r>
          <a:endParaRPr lang="es-EC" sz="2500" b="0" dirty="0"/>
        </a:p>
      </dgm:t>
    </dgm:pt>
    <dgm:pt modelId="{313844A9-1310-42D4-A8C8-6A1437407032}" type="parTrans" cxnId="{E2C78B68-A9E3-493A-9DDF-D28513F92342}">
      <dgm:prSet/>
      <dgm:spPr/>
      <dgm:t>
        <a:bodyPr/>
        <a:lstStyle/>
        <a:p>
          <a:endParaRPr lang="es-EC"/>
        </a:p>
      </dgm:t>
    </dgm:pt>
    <dgm:pt modelId="{FB681EE8-41D1-4260-B4F6-2E81D8A853CE}" type="sibTrans" cxnId="{E2C78B68-A9E3-493A-9DDF-D28513F92342}">
      <dgm:prSet/>
      <dgm:spPr/>
      <dgm:t>
        <a:bodyPr/>
        <a:lstStyle/>
        <a:p>
          <a:endParaRPr lang="es-EC"/>
        </a:p>
      </dgm:t>
    </dgm:pt>
    <dgm:pt modelId="{0A53592E-7D98-456F-8F9B-7A823EC86AF8}" type="pres">
      <dgm:prSet presAssocID="{F5BE9A6D-E5AC-4A22-BA36-16335BF21345}" presName="cycle" presStyleCnt="0">
        <dgm:presLayoutVars>
          <dgm:dir/>
          <dgm:resizeHandles val="exact"/>
        </dgm:presLayoutVars>
      </dgm:prSet>
      <dgm:spPr/>
      <dgm:t>
        <a:bodyPr/>
        <a:lstStyle/>
        <a:p>
          <a:endParaRPr lang="es-EC"/>
        </a:p>
      </dgm:t>
    </dgm:pt>
    <dgm:pt modelId="{418ED23F-81B8-4665-8088-9BCE2116F974}" type="pres">
      <dgm:prSet presAssocID="{11295BE6-83A7-40DD-AAA5-0155EEA08BCC}" presName="node" presStyleLbl="node1" presStyleIdx="0" presStyleCnt="5">
        <dgm:presLayoutVars>
          <dgm:bulletEnabled val="1"/>
        </dgm:presLayoutVars>
      </dgm:prSet>
      <dgm:spPr/>
      <dgm:t>
        <a:bodyPr/>
        <a:lstStyle/>
        <a:p>
          <a:endParaRPr lang="es-EC"/>
        </a:p>
      </dgm:t>
    </dgm:pt>
    <dgm:pt modelId="{617097B5-2F65-4E56-B23B-748E5293595E}" type="pres">
      <dgm:prSet presAssocID="{11295BE6-83A7-40DD-AAA5-0155EEA08BCC}" presName="spNode" presStyleCnt="0"/>
      <dgm:spPr/>
      <dgm:t>
        <a:bodyPr/>
        <a:lstStyle/>
        <a:p>
          <a:endParaRPr lang="es-EC"/>
        </a:p>
      </dgm:t>
    </dgm:pt>
    <dgm:pt modelId="{ED3630D5-9A43-4D34-81BC-D2868F132455}" type="pres">
      <dgm:prSet presAssocID="{5A73F5F7-5B18-40AB-AF87-FAA794135CEC}" presName="sibTrans" presStyleLbl="sibTrans1D1" presStyleIdx="0" presStyleCnt="5"/>
      <dgm:spPr/>
      <dgm:t>
        <a:bodyPr/>
        <a:lstStyle/>
        <a:p>
          <a:endParaRPr lang="es-EC"/>
        </a:p>
      </dgm:t>
    </dgm:pt>
    <dgm:pt modelId="{92D48523-8E37-405D-B21A-94F9E4D6E8A3}" type="pres">
      <dgm:prSet presAssocID="{1DEC648B-27C2-4B34-B4CC-877D354AAF0B}" presName="node" presStyleLbl="node1" presStyleIdx="1" presStyleCnt="5">
        <dgm:presLayoutVars>
          <dgm:bulletEnabled val="1"/>
        </dgm:presLayoutVars>
      </dgm:prSet>
      <dgm:spPr/>
      <dgm:t>
        <a:bodyPr/>
        <a:lstStyle/>
        <a:p>
          <a:endParaRPr lang="es-EC"/>
        </a:p>
      </dgm:t>
    </dgm:pt>
    <dgm:pt modelId="{A1551FF3-DC24-4D13-93D2-DE854AAAA4DD}" type="pres">
      <dgm:prSet presAssocID="{1DEC648B-27C2-4B34-B4CC-877D354AAF0B}" presName="spNode" presStyleCnt="0"/>
      <dgm:spPr/>
      <dgm:t>
        <a:bodyPr/>
        <a:lstStyle/>
        <a:p>
          <a:endParaRPr lang="es-EC"/>
        </a:p>
      </dgm:t>
    </dgm:pt>
    <dgm:pt modelId="{9262F7EB-5DE5-4D73-842B-199E011F206B}" type="pres">
      <dgm:prSet presAssocID="{BD2A32B0-9C80-4201-B953-04DFECB5B584}" presName="sibTrans" presStyleLbl="sibTrans1D1" presStyleIdx="1" presStyleCnt="5"/>
      <dgm:spPr/>
      <dgm:t>
        <a:bodyPr/>
        <a:lstStyle/>
        <a:p>
          <a:endParaRPr lang="es-EC"/>
        </a:p>
      </dgm:t>
    </dgm:pt>
    <dgm:pt modelId="{1C45E19F-E505-4000-BBFC-7B84D3632B82}" type="pres">
      <dgm:prSet presAssocID="{84748647-7E74-44BF-A06A-196FBD7008EE}" presName="node" presStyleLbl="node1" presStyleIdx="2" presStyleCnt="5">
        <dgm:presLayoutVars>
          <dgm:bulletEnabled val="1"/>
        </dgm:presLayoutVars>
      </dgm:prSet>
      <dgm:spPr/>
      <dgm:t>
        <a:bodyPr/>
        <a:lstStyle/>
        <a:p>
          <a:endParaRPr lang="es-EC"/>
        </a:p>
      </dgm:t>
    </dgm:pt>
    <dgm:pt modelId="{73FD00C2-48F9-4E3D-A9B7-D0AE64C816EA}" type="pres">
      <dgm:prSet presAssocID="{84748647-7E74-44BF-A06A-196FBD7008EE}" presName="spNode" presStyleCnt="0"/>
      <dgm:spPr/>
      <dgm:t>
        <a:bodyPr/>
        <a:lstStyle/>
        <a:p>
          <a:endParaRPr lang="es-EC"/>
        </a:p>
      </dgm:t>
    </dgm:pt>
    <dgm:pt modelId="{43385425-496C-40E2-BB8F-97DC82038C36}" type="pres">
      <dgm:prSet presAssocID="{398D1797-3A45-437C-AB20-D4A9F0C45F4D}" presName="sibTrans" presStyleLbl="sibTrans1D1" presStyleIdx="2" presStyleCnt="5"/>
      <dgm:spPr/>
      <dgm:t>
        <a:bodyPr/>
        <a:lstStyle/>
        <a:p>
          <a:endParaRPr lang="es-EC"/>
        </a:p>
      </dgm:t>
    </dgm:pt>
    <dgm:pt modelId="{25EB2559-330C-4E10-8983-97772FDAAF45}" type="pres">
      <dgm:prSet presAssocID="{A7A9A0F2-9C40-4462-AF4C-ABA9266A2D45}" presName="node" presStyleLbl="node1" presStyleIdx="3" presStyleCnt="5">
        <dgm:presLayoutVars>
          <dgm:bulletEnabled val="1"/>
        </dgm:presLayoutVars>
      </dgm:prSet>
      <dgm:spPr/>
      <dgm:t>
        <a:bodyPr/>
        <a:lstStyle/>
        <a:p>
          <a:endParaRPr lang="es-EC"/>
        </a:p>
      </dgm:t>
    </dgm:pt>
    <dgm:pt modelId="{71F5B7A8-E3B6-413E-8587-525A2FCACD77}" type="pres">
      <dgm:prSet presAssocID="{A7A9A0F2-9C40-4462-AF4C-ABA9266A2D45}" presName="spNode" presStyleCnt="0"/>
      <dgm:spPr/>
      <dgm:t>
        <a:bodyPr/>
        <a:lstStyle/>
        <a:p>
          <a:endParaRPr lang="es-EC"/>
        </a:p>
      </dgm:t>
    </dgm:pt>
    <dgm:pt modelId="{000AD50D-6F4F-42A5-A1CF-78A1B224F491}" type="pres">
      <dgm:prSet presAssocID="{0C9523F0-C732-46DB-ABF0-65078EA5F01E}" presName="sibTrans" presStyleLbl="sibTrans1D1" presStyleIdx="3" presStyleCnt="5"/>
      <dgm:spPr/>
      <dgm:t>
        <a:bodyPr/>
        <a:lstStyle/>
        <a:p>
          <a:endParaRPr lang="es-EC"/>
        </a:p>
      </dgm:t>
    </dgm:pt>
    <dgm:pt modelId="{4F90D2AD-996C-4A8B-9B5D-48BCCDB17F58}" type="pres">
      <dgm:prSet presAssocID="{FFD86511-6789-4107-A581-45DE467877F4}" presName="node" presStyleLbl="node1" presStyleIdx="4" presStyleCnt="5" custScaleX="115629" custScaleY="132585">
        <dgm:presLayoutVars>
          <dgm:bulletEnabled val="1"/>
        </dgm:presLayoutVars>
      </dgm:prSet>
      <dgm:spPr/>
      <dgm:t>
        <a:bodyPr/>
        <a:lstStyle/>
        <a:p>
          <a:endParaRPr lang="es-EC"/>
        </a:p>
      </dgm:t>
    </dgm:pt>
    <dgm:pt modelId="{34CAAEF0-279C-4BAA-AD1B-C8775923F746}" type="pres">
      <dgm:prSet presAssocID="{FFD86511-6789-4107-A581-45DE467877F4}" presName="spNode" presStyleCnt="0"/>
      <dgm:spPr/>
      <dgm:t>
        <a:bodyPr/>
        <a:lstStyle/>
        <a:p>
          <a:endParaRPr lang="es-EC"/>
        </a:p>
      </dgm:t>
    </dgm:pt>
    <dgm:pt modelId="{B68A72E3-8BCD-47F1-8A00-17F01161BD3D}" type="pres">
      <dgm:prSet presAssocID="{FB681EE8-41D1-4260-B4F6-2E81D8A853CE}" presName="sibTrans" presStyleLbl="sibTrans1D1" presStyleIdx="4" presStyleCnt="5"/>
      <dgm:spPr/>
      <dgm:t>
        <a:bodyPr/>
        <a:lstStyle/>
        <a:p>
          <a:endParaRPr lang="es-EC"/>
        </a:p>
      </dgm:t>
    </dgm:pt>
  </dgm:ptLst>
  <dgm:cxnLst>
    <dgm:cxn modelId="{C7767037-20B9-4A8C-BD10-E425A6AB0E45}" type="presOf" srcId="{BD2A32B0-9C80-4201-B953-04DFECB5B584}" destId="{9262F7EB-5DE5-4D73-842B-199E011F206B}" srcOrd="0" destOrd="0" presId="urn:microsoft.com/office/officeart/2005/8/layout/cycle6"/>
    <dgm:cxn modelId="{42312472-3A2D-4B8D-BB3B-9C7D5C56487A}" srcId="{F5BE9A6D-E5AC-4A22-BA36-16335BF21345}" destId="{11295BE6-83A7-40DD-AAA5-0155EEA08BCC}" srcOrd="0" destOrd="0" parTransId="{352A9593-4CE4-48F2-B286-214FD424D9D6}" sibTransId="{5A73F5F7-5B18-40AB-AF87-FAA794135CEC}"/>
    <dgm:cxn modelId="{81A7F55D-3D77-4C8B-B1CF-F975321DFA2C}" type="presOf" srcId="{11295BE6-83A7-40DD-AAA5-0155EEA08BCC}" destId="{418ED23F-81B8-4665-8088-9BCE2116F974}" srcOrd="0" destOrd="0" presId="urn:microsoft.com/office/officeart/2005/8/layout/cycle6"/>
    <dgm:cxn modelId="{52047069-5858-431E-96E7-3E313AB99F1D}" type="presOf" srcId="{FB681EE8-41D1-4260-B4F6-2E81D8A853CE}" destId="{B68A72E3-8BCD-47F1-8A00-17F01161BD3D}" srcOrd="0" destOrd="0" presId="urn:microsoft.com/office/officeart/2005/8/layout/cycle6"/>
    <dgm:cxn modelId="{E2C78B68-A9E3-493A-9DDF-D28513F92342}" srcId="{F5BE9A6D-E5AC-4A22-BA36-16335BF21345}" destId="{FFD86511-6789-4107-A581-45DE467877F4}" srcOrd="4" destOrd="0" parTransId="{313844A9-1310-42D4-A8C8-6A1437407032}" sibTransId="{FB681EE8-41D1-4260-B4F6-2E81D8A853CE}"/>
    <dgm:cxn modelId="{E4DB874B-2C41-4848-BB5B-16E48F99768A}" type="presOf" srcId="{1DEC648B-27C2-4B34-B4CC-877D354AAF0B}" destId="{92D48523-8E37-405D-B21A-94F9E4D6E8A3}" srcOrd="0" destOrd="0" presId="urn:microsoft.com/office/officeart/2005/8/layout/cycle6"/>
    <dgm:cxn modelId="{7AF2648E-B157-4677-A651-CD66C335008A}" type="presOf" srcId="{F5BE9A6D-E5AC-4A22-BA36-16335BF21345}" destId="{0A53592E-7D98-456F-8F9B-7A823EC86AF8}" srcOrd="0" destOrd="0" presId="urn:microsoft.com/office/officeart/2005/8/layout/cycle6"/>
    <dgm:cxn modelId="{992297A9-D7B7-4B70-9143-7D5A00917AD7}" srcId="{F5BE9A6D-E5AC-4A22-BA36-16335BF21345}" destId="{84748647-7E74-44BF-A06A-196FBD7008EE}" srcOrd="2" destOrd="0" parTransId="{28F4596E-450D-4E3B-98BC-404BD4CF7D90}" sibTransId="{398D1797-3A45-437C-AB20-D4A9F0C45F4D}"/>
    <dgm:cxn modelId="{10D9DD73-F76B-4F64-8BE3-05A4DDA75842}" type="presOf" srcId="{5A73F5F7-5B18-40AB-AF87-FAA794135CEC}" destId="{ED3630D5-9A43-4D34-81BC-D2868F132455}" srcOrd="0" destOrd="0" presId="urn:microsoft.com/office/officeart/2005/8/layout/cycle6"/>
    <dgm:cxn modelId="{B9EF7DF8-30E0-40F0-9382-45B167A06E4F}" type="presOf" srcId="{FFD86511-6789-4107-A581-45DE467877F4}" destId="{4F90D2AD-996C-4A8B-9B5D-48BCCDB17F58}" srcOrd="0" destOrd="0" presId="urn:microsoft.com/office/officeart/2005/8/layout/cycle6"/>
    <dgm:cxn modelId="{4BB04E83-569D-4F05-A017-F8BFCFAACD61}" type="presOf" srcId="{0C9523F0-C732-46DB-ABF0-65078EA5F01E}" destId="{000AD50D-6F4F-42A5-A1CF-78A1B224F491}" srcOrd="0" destOrd="0" presId="urn:microsoft.com/office/officeart/2005/8/layout/cycle6"/>
    <dgm:cxn modelId="{446C4A26-9C22-44ED-B20A-3AED79D28F04}" type="presOf" srcId="{398D1797-3A45-437C-AB20-D4A9F0C45F4D}" destId="{43385425-496C-40E2-BB8F-97DC82038C36}" srcOrd="0" destOrd="0" presId="urn:microsoft.com/office/officeart/2005/8/layout/cycle6"/>
    <dgm:cxn modelId="{6BBE6FB7-A6E7-48D7-B585-B2237BB9E216}" type="presOf" srcId="{A7A9A0F2-9C40-4462-AF4C-ABA9266A2D45}" destId="{25EB2559-330C-4E10-8983-97772FDAAF45}" srcOrd="0" destOrd="0" presId="urn:microsoft.com/office/officeart/2005/8/layout/cycle6"/>
    <dgm:cxn modelId="{010B9759-DE71-4932-9031-7A6F71AF1C35}" srcId="{F5BE9A6D-E5AC-4A22-BA36-16335BF21345}" destId="{A7A9A0F2-9C40-4462-AF4C-ABA9266A2D45}" srcOrd="3" destOrd="0" parTransId="{9EBDE15F-895A-4833-8E0D-DE38DFFA9858}" sibTransId="{0C9523F0-C732-46DB-ABF0-65078EA5F01E}"/>
    <dgm:cxn modelId="{B45F67E6-58C1-4A54-9078-616053E1843D}" srcId="{F5BE9A6D-E5AC-4A22-BA36-16335BF21345}" destId="{1DEC648B-27C2-4B34-B4CC-877D354AAF0B}" srcOrd="1" destOrd="0" parTransId="{9FAF6843-2B04-4F0D-ADAE-47EABA1D49CC}" sibTransId="{BD2A32B0-9C80-4201-B953-04DFECB5B584}"/>
    <dgm:cxn modelId="{1C6616F4-2DC2-4908-8D60-386B7BAFACF8}" type="presOf" srcId="{84748647-7E74-44BF-A06A-196FBD7008EE}" destId="{1C45E19F-E505-4000-BBFC-7B84D3632B82}" srcOrd="0" destOrd="0" presId="urn:microsoft.com/office/officeart/2005/8/layout/cycle6"/>
    <dgm:cxn modelId="{2E4342C5-41F3-4C96-9C86-D6764837E82B}" type="presParOf" srcId="{0A53592E-7D98-456F-8F9B-7A823EC86AF8}" destId="{418ED23F-81B8-4665-8088-9BCE2116F974}" srcOrd="0" destOrd="0" presId="urn:microsoft.com/office/officeart/2005/8/layout/cycle6"/>
    <dgm:cxn modelId="{E62F5FBC-0292-4DF7-8BDC-C4F683894D83}" type="presParOf" srcId="{0A53592E-7D98-456F-8F9B-7A823EC86AF8}" destId="{617097B5-2F65-4E56-B23B-748E5293595E}" srcOrd="1" destOrd="0" presId="urn:microsoft.com/office/officeart/2005/8/layout/cycle6"/>
    <dgm:cxn modelId="{53ABD614-8CBD-413B-9391-F66D085C71FC}" type="presParOf" srcId="{0A53592E-7D98-456F-8F9B-7A823EC86AF8}" destId="{ED3630D5-9A43-4D34-81BC-D2868F132455}" srcOrd="2" destOrd="0" presId="urn:microsoft.com/office/officeart/2005/8/layout/cycle6"/>
    <dgm:cxn modelId="{B93F38A6-4FF8-49C0-9C0E-20B93507F2C9}" type="presParOf" srcId="{0A53592E-7D98-456F-8F9B-7A823EC86AF8}" destId="{92D48523-8E37-405D-B21A-94F9E4D6E8A3}" srcOrd="3" destOrd="0" presId="urn:microsoft.com/office/officeart/2005/8/layout/cycle6"/>
    <dgm:cxn modelId="{D9142AD5-EEFE-4AEF-BC57-D3035F0F27F7}" type="presParOf" srcId="{0A53592E-7D98-456F-8F9B-7A823EC86AF8}" destId="{A1551FF3-DC24-4D13-93D2-DE854AAAA4DD}" srcOrd="4" destOrd="0" presId="urn:microsoft.com/office/officeart/2005/8/layout/cycle6"/>
    <dgm:cxn modelId="{4692C967-EE7A-435D-8101-25C5DAAED8A0}" type="presParOf" srcId="{0A53592E-7D98-456F-8F9B-7A823EC86AF8}" destId="{9262F7EB-5DE5-4D73-842B-199E011F206B}" srcOrd="5" destOrd="0" presId="urn:microsoft.com/office/officeart/2005/8/layout/cycle6"/>
    <dgm:cxn modelId="{38220905-5C52-431D-A89F-E96CEE098A47}" type="presParOf" srcId="{0A53592E-7D98-456F-8F9B-7A823EC86AF8}" destId="{1C45E19F-E505-4000-BBFC-7B84D3632B82}" srcOrd="6" destOrd="0" presId="urn:microsoft.com/office/officeart/2005/8/layout/cycle6"/>
    <dgm:cxn modelId="{2EEA5725-78AD-4FEC-B94E-464C729C143F}" type="presParOf" srcId="{0A53592E-7D98-456F-8F9B-7A823EC86AF8}" destId="{73FD00C2-48F9-4E3D-A9B7-D0AE64C816EA}" srcOrd="7" destOrd="0" presId="urn:microsoft.com/office/officeart/2005/8/layout/cycle6"/>
    <dgm:cxn modelId="{3484BB94-9B60-4FC7-B731-04B76A55B847}" type="presParOf" srcId="{0A53592E-7D98-456F-8F9B-7A823EC86AF8}" destId="{43385425-496C-40E2-BB8F-97DC82038C36}" srcOrd="8" destOrd="0" presId="urn:microsoft.com/office/officeart/2005/8/layout/cycle6"/>
    <dgm:cxn modelId="{41B8368E-B284-427C-9028-F1B355670DFC}" type="presParOf" srcId="{0A53592E-7D98-456F-8F9B-7A823EC86AF8}" destId="{25EB2559-330C-4E10-8983-97772FDAAF45}" srcOrd="9" destOrd="0" presId="urn:microsoft.com/office/officeart/2005/8/layout/cycle6"/>
    <dgm:cxn modelId="{B711153F-4108-409C-BA1F-82F5074E1B1D}" type="presParOf" srcId="{0A53592E-7D98-456F-8F9B-7A823EC86AF8}" destId="{71F5B7A8-E3B6-413E-8587-525A2FCACD77}" srcOrd="10" destOrd="0" presId="urn:microsoft.com/office/officeart/2005/8/layout/cycle6"/>
    <dgm:cxn modelId="{D7D1C181-311D-4696-81D3-5BA6C725B14E}" type="presParOf" srcId="{0A53592E-7D98-456F-8F9B-7A823EC86AF8}" destId="{000AD50D-6F4F-42A5-A1CF-78A1B224F491}" srcOrd="11" destOrd="0" presId="urn:microsoft.com/office/officeart/2005/8/layout/cycle6"/>
    <dgm:cxn modelId="{EFB5DBB5-19E9-4A0C-8B70-DAB2BC95CCE1}" type="presParOf" srcId="{0A53592E-7D98-456F-8F9B-7A823EC86AF8}" destId="{4F90D2AD-996C-4A8B-9B5D-48BCCDB17F58}" srcOrd="12" destOrd="0" presId="urn:microsoft.com/office/officeart/2005/8/layout/cycle6"/>
    <dgm:cxn modelId="{6A77CCB9-CCF0-4691-A21A-468B3D44312C}" type="presParOf" srcId="{0A53592E-7D98-456F-8F9B-7A823EC86AF8}" destId="{34CAAEF0-279C-4BAA-AD1B-C8775923F746}" srcOrd="13" destOrd="0" presId="urn:microsoft.com/office/officeart/2005/8/layout/cycle6"/>
    <dgm:cxn modelId="{E8B660C0-A966-4095-89FD-FC3228B8B754}" type="presParOf" srcId="{0A53592E-7D98-456F-8F9B-7A823EC86AF8}" destId="{B68A72E3-8BCD-47F1-8A00-17F01161BD3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6E73B2-53F2-4D15-94A9-75092614E900}"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C"/>
        </a:p>
      </dgm:t>
    </dgm:pt>
    <dgm:pt modelId="{F4A8034E-193B-4A77-88A2-D4BBFFD9F00A}">
      <dgm:prSet phldrT="[Texto]"/>
      <dgm:spPr/>
      <dgm:t>
        <a:bodyPr/>
        <a:lstStyle/>
        <a:p>
          <a:r>
            <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Investigaciones realizadas</a:t>
          </a:r>
          <a:endParaRPr lang="es-EC" dirty="0"/>
        </a:p>
      </dgm:t>
    </dgm:pt>
    <dgm:pt modelId="{4509F39D-BE47-49EF-BD72-0C66F5E5782C}" type="parTrans" cxnId="{48297343-EF53-4347-BC06-98B4E90399CC}">
      <dgm:prSet/>
      <dgm:spPr/>
      <dgm:t>
        <a:bodyPr/>
        <a:lstStyle/>
        <a:p>
          <a:endParaRPr lang="es-EC"/>
        </a:p>
      </dgm:t>
    </dgm:pt>
    <dgm:pt modelId="{64E23736-62DB-4CCD-83DF-B3E97FCAEACE}" type="sibTrans" cxnId="{48297343-EF53-4347-BC06-98B4E90399CC}">
      <dgm:prSet/>
      <dgm:spPr/>
      <dgm:t>
        <a:bodyPr/>
        <a:lstStyle/>
        <a:p>
          <a:endParaRPr lang="es-EC"/>
        </a:p>
      </dgm:t>
    </dgm:pt>
    <dgm:pt modelId="{1804B621-8E0F-4C11-A8E0-25D5FCDDF296}">
      <dgm:prSet phldrT="[Texto]"/>
      <dgm:spPr/>
      <dgm:t>
        <a:bodyPr/>
        <a:lstStyle/>
        <a:p>
          <a:r>
            <a:rPr lang="es-EC" dirty="0" smtClean="0"/>
            <a:t>Acta oceanográfica 2015</a:t>
          </a:r>
          <a:endParaRPr lang="es-EC" dirty="0"/>
        </a:p>
      </dgm:t>
    </dgm:pt>
    <dgm:pt modelId="{5E1F9CF0-F299-4C54-BE19-79A1B9BAEBD1}" type="parTrans" cxnId="{44FCBEC2-222F-4FFE-8AB7-2DA014743A44}">
      <dgm:prSet/>
      <dgm:spPr/>
      <dgm:t>
        <a:bodyPr/>
        <a:lstStyle/>
        <a:p>
          <a:endParaRPr lang="es-EC"/>
        </a:p>
      </dgm:t>
    </dgm:pt>
    <dgm:pt modelId="{899A685D-57E3-4078-8529-A5AC0371E5D3}" type="sibTrans" cxnId="{44FCBEC2-222F-4FFE-8AB7-2DA014743A44}">
      <dgm:prSet/>
      <dgm:spPr/>
      <dgm:t>
        <a:bodyPr/>
        <a:lstStyle/>
        <a:p>
          <a:endParaRPr lang="es-EC"/>
        </a:p>
      </dgm:t>
    </dgm:pt>
    <dgm:pt modelId="{4F9E447C-F057-45B0-AACA-77C64D17C5F9}">
      <dgm:prSet phldrT="[Texto]"/>
      <dgm:spPr/>
      <dgm:t>
        <a:bodyPr/>
        <a:lstStyle/>
        <a:p>
          <a:r>
            <a:rPr lang="es-EC" dirty="0" smtClean="0"/>
            <a:t>Proyecto DEM CONVERMAR</a:t>
          </a:r>
          <a:endParaRPr lang="es-EC" dirty="0"/>
        </a:p>
      </dgm:t>
    </dgm:pt>
    <dgm:pt modelId="{8C818022-3ABD-4639-BE94-F0800B5B89E3}" type="parTrans" cxnId="{9B86EB53-4907-430D-9195-01F66A26B92E}">
      <dgm:prSet/>
      <dgm:spPr/>
      <dgm:t>
        <a:bodyPr/>
        <a:lstStyle/>
        <a:p>
          <a:endParaRPr lang="es-EC"/>
        </a:p>
      </dgm:t>
    </dgm:pt>
    <dgm:pt modelId="{90946C46-089D-4480-8DF7-1323DEA09981}" type="sibTrans" cxnId="{9B86EB53-4907-430D-9195-01F66A26B92E}">
      <dgm:prSet/>
      <dgm:spPr/>
      <dgm:t>
        <a:bodyPr/>
        <a:lstStyle/>
        <a:p>
          <a:endParaRPr lang="es-EC"/>
        </a:p>
      </dgm:t>
    </dgm:pt>
    <dgm:pt modelId="{25BF4BD1-E0A9-44B5-92CC-93EE10DE2E75}">
      <dgm:prSet phldrT="[Texto]"/>
      <dgm:spPr/>
      <dgm:t>
        <a:bodyPr/>
        <a:lstStyle/>
        <a:p>
          <a:r>
            <a:rPr lang="es-EC" dirty="0" smtClean="0"/>
            <a:t>Antártica</a:t>
          </a:r>
          <a:endParaRPr lang="es-EC" dirty="0"/>
        </a:p>
      </dgm:t>
    </dgm:pt>
    <dgm:pt modelId="{C9F72AB5-2C1C-4AFD-A0AE-3119719F84DB}" type="parTrans" cxnId="{82A7707E-3B45-49A8-8A52-0D7DFB912432}">
      <dgm:prSet/>
      <dgm:spPr/>
      <dgm:t>
        <a:bodyPr/>
        <a:lstStyle/>
        <a:p>
          <a:endParaRPr lang="es-EC"/>
        </a:p>
      </dgm:t>
    </dgm:pt>
    <dgm:pt modelId="{0968B5B8-E1FE-47F6-8C81-167B0AC61C26}" type="sibTrans" cxnId="{82A7707E-3B45-49A8-8A52-0D7DFB912432}">
      <dgm:prSet/>
      <dgm:spPr/>
      <dgm:t>
        <a:bodyPr/>
        <a:lstStyle/>
        <a:p>
          <a:endParaRPr lang="es-EC"/>
        </a:p>
      </dgm:t>
    </dgm:pt>
    <dgm:pt modelId="{E08286CC-1CC8-4B1C-82BD-2A12F8181606}" type="pres">
      <dgm:prSet presAssocID="{1B6E73B2-53F2-4D15-94A9-75092614E900}" presName="Name0" presStyleCnt="0">
        <dgm:presLayoutVars>
          <dgm:chPref val="1"/>
          <dgm:dir/>
          <dgm:animOne val="branch"/>
          <dgm:animLvl val="lvl"/>
          <dgm:resizeHandles val="exact"/>
        </dgm:presLayoutVars>
      </dgm:prSet>
      <dgm:spPr/>
      <dgm:t>
        <a:bodyPr/>
        <a:lstStyle/>
        <a:p>
          <a:endParaRPr lang="es-EC"/>
        </a:p>
      </dgm:t>
    </dgm:pt>
    <dgm:pt modelId="{45216F8D-8A19-458F-A448-26EC9072FF92}" type="pres">
      <dgm:prSet presAssocID="{F4A8034E-193B-4A77-88A2-D4BBFFD9F00A}" presName="root1" presStyleCnt="0"/>
      <dgm:spPr/>
      <dgm:t>
        <a:bodyPr/>
        <a:lstStyle/>
        <a:p>
          <a:endParaRPr lang="es-EC"/>
        </a:p>
      </dgm:t>
    </dgm:pt>
    <dgm:pt modelId="{5A7498FF-1CE5-4EA1-97E7-9D1FB2DA06FD}" type="pres">
      <dgm:prSet presAssocID="{F4A8034E-193B-4A77-88A2-D4BBFFD9F00A}" presName="LevelOneTextNode" presStyleLbl="node0" presStyleIdx="0" presStyleCnt="1" custScaleY="93504">
        <dgm:presLayoutVars>
          <dgm:chPref val="3"/>
        </dgm:presLayoutVars>
      </dgm:prSet>
      <dgm:spPr/>
      <dgm:t>
        <a:bodyPr/>
        <a:lstStyle/>
        <a:p>
          <a:endParaRPr lang="es-EC"/>
        </a:p>
      </dgm:t>
    </dgm:pt>
    <dgm:pt modelId="{DBDB7CB6-85FF-41B0-95E4-8351E711FF12}" type="pres">
      <dgm:prSet presAssocID="{F4A8034E-193B-4A77-88A2-D4BBFFD9F00A}" presName="level2hierChild" presStyleCnt="0"/>
      <dgm:spPr/>
      <dgm:t>
        <a:bodyPr/>
        <a:lstStyle/>
        <a:p>
          <a:endParaRPr lang="es-EC"/>
        </a:p>
      </dgm:t>
    </dgm:pt>
    <dgm:pt modelId="{87AD831F-E889-4914-9026-0EE5FB7CF0ED}" type="pres">
      <dgm:prSet presAssocID="{5E1F9CF0-F299-4C54-BE19-79A1B9BAEBD1}" presName="conn2-1" presStyleLbl="parChTrans1D2" presStyleIdx="0" presStyleCnt="3"/>
      <dgm:spPr/>
      <dgm:t>
        <a:bodyPr/>
        <a:lstStyle/>
        <a:p>
          <a:endParaRPr lang="es-EC"/>
        </a:p>
      </dgm:t>
    </dgm:pt>
    <dgm:pt modelId="{23CA2441-5B27-4DC5-BC15-CF82EDF539F9}" type="pres">
      <dgm:prSet presAssocID="{5E1F9CF0-F299-4C54-BE19-79A1B9BAEBD1}" presName="connTx" presStyleLbl="parChTrans1D2" presStyleIdx="0" presStyleCnt="3"/>
      <dgm:spPr/>
      <dgm:t>
        <a:bodyPr/>
        <a:lstStyle/>
        <a:p>
          <a:endParaRPr lang="es-EC"/>
        </a:p>
      </dgm:t>
    </dgm:pt>
    <dgm:pt modelId="{5A9DCEB9-259B-49C4-B064-6D982E217F0F}" type="pres">
      <dgm:prSet presAssocID="{1804B621-8E0F-4C11-A8E0-25D5FCDDF296}" presName="root2" presStyleCnt="0"/>
      <dgm:spPr/>
      <dgm:t>
        <a:bodyPr/>
        <a:lstStyle/>
        <a:p>
          <a:endParaRPr lang="es-EC"/>
        </a:p>
      </dgm:t>
    </dgm:pt>
    <dgm:pt modelId="{D71518F3-6513-48FF-8E92-C124EAED51A4}" type="pres">
      <dgm:prSet presAssocID="{1804B621-8E0F-4C11-A8E0-25D5FCDDF296}" presName="LevelTwoTextNode" presStyleLbl="node2" presStyleIdx="0" presStyleCnt="3" custScaleX="143575">
        <dgm:presLayoutVars>
          <dgm:chPref val="3"/>
        </dgm:presLayoutVars>
      </dgm:prSet>
      <dgm:spPr/>
      <dgm:t>
        <a:bodyPr/>
        <a:lstStyle/>
        <a:p>
          <a:endParaRPr lang="es-EC"/>
        </a:p>
      </dgm:t>
    </dgm:pt>
    <dgm:pt modelId="{EA85753F-14D5-4C96-BB7A-A7A9D21F4CCE}" type="pres">
      <dgm:prSet presAssocID="{1804B621-8E0F-4C11-A8E0-25D5FCDDF296}" presName="level3hierChild" presStyleCnt="0"/>
      <dgm:spPr/>
      <dgm:t>
        <a:bodyPr/>
        <a:lstStyle/>
        <a:p>
          <a:endParaRPr lang="es-EC"/>
        </a:p>
      </dgm:t>
    </dgm:pt>
    <dgm:pt modelId="{E009A6BF-C682-42B9-A938-0BFA8046A22E}" type="pres">
      <dgm:prSet presAssocID="{8C818022-3ABD-4639-BE94-F0800B5B89E3}" presName="conn2-1" presStyleLbl="parChTrans1D2" presStyleIdx="1" presStyleCnt="3"/>
      <dgm:spPr/>
      <dgm:t>
        <a:bodyPr/>
        <a:lstStyle/>
        <a:p>
          <a:endParaRPr lang="es-EC"/>
        </a:p>
      </dgm:t>
    </dgm:pt>
    <dgm:pt modelId="{5F256A49-D230-4989-AB52-70E4F9965FC6}" type="pres">
      <dgm:prSet presAssocID="{8C818022-3ABD-4639-BE94-F0800B5B89E3}" presName="connTx" presStyleLbl="parChTrans1D2" presStyleIdx="1" presStyleCnt="3"/>
      <dgm:spPr/>
      <dgm:t>
        <a:bodyPr/>
        <a:lstStyle/>
        <a:p>
          <a:endParaRPr lang="es-EC"/>
        </a:p>
      </dgm:t>
    </dgm:pt>
    <dgm:pt modelId="{6895A406-B49D-4D73-8DEA-072C8DCA4585}" type="pres">
      <dgm:prSet presAssocID="{4F9E447C-F057-45B0-AACA-77C64D17C5F9}" presName="root2" presStyleCnt="0"/>
      <dgm:spPr/>
      <dgm:t>
        <a:bodyPr/>
        <a:lstStyle/>
        <a:p>
          <a:endParaRPr lang="es-EC"/>
        </a:p>
      </dgm:t>
    </dgm:pt>
    <dgm:pt modelId="{D1876BA1-697D-4F38-BEBC-24F1C836BC15}" type="pres">
      <dgm:prSet presAssocID="{4F9E447C-F057-45B0-AACA-77C64D17C5F9}" presName="LevelTwoTextNode" presStyleLbl="node2" presStyleIdx="1" presStyleCnt="3" custScaleX="143575">
        <dgm:presLayoutVars>
          <dgm:chPref val="3"/>
        </dgm:presLayoutVars>
      </dgm:prSet>
      <dgm:spPr/>
      <dgm:t>
        <a:bodyPr/>
        <a:lstStyle/>
        <a:p>
          <a:endParaRPr lang="es-EC"/>
        </a:p>
      </dgm:t>
    </dgm:pt>
    <dgm:pt modelId="{65E0B5C9-784E-42C0-B72E-83E8CA72F55E}" type="pres">
      <dgm:prSet presAssocID="{4F9E447C-F057-45B0-AACA-77C64D17C5F9}" presName="level3hierChild" presStyleCnt="0"/>
      <dgm:spPr/>
      <dgm:t>
        <a:bodyPr/>
        <a:lstStyle/>
        <a:p>
          <a:endParaRPr lang="es-EC"/>
        </a:p>
      </dgm:t>
    </dgm:pt>
    <dgm:pt modelId="{31BAE3BA-F39B-4F00-9A7C-1E14238C2A81}" type="pres">
      <dgm:prSet presAssocID="{C9F72AB5-2C1C-4AFD-A0AE-3119719F84DB}" presName="conn2-1" presStyleLbl="parChTrans1D2" presStyleIdx="2" presStyleCnt="3"/>
      <dgm:spPr/>
      <dgm:t>
        <a:bodyPr/>
        <a:lstStyle/>
        <a:p>
          <a:endParaRPr lang="es-EC"/>
        </a:p>
      </dgm:t>
    </dgm:pt>
    <dgm:pt modelId="{A8ADD02B-36CB-462D-B43D-BD0DB2E44941}" type="pres">
      <dgm:prSet presAssocID="{C9F72AB5-2C1C-4AFD-A0AE-3119719F84DB}" presName="connTx" presStyleLbl="parChTrans1D2" presStyleIdx="2" presStyleCnt="3"/>
      <dgm:spPr/>
      <dgm:t>
        <a:bodyPr/>
        <a:lstStyle/>
        <a:p>
          <a:endParaRPr lang="es-EC"/>
        </a:p>
      </dgm:t>
    </dgm:pt>
    <dgm:pt modelId="{6F3A96B4-EF7F-4109-ACB2-D06D78E4A02E}" type="pres">
      <dgm:prSet presAssocID="{25BF4BD1-E0A9-44B5-92CC-93EE10DE2E75}" presName="root2" presStyleCnt="0"/>
      <dgm:spPr/>
      <dgm:t>
        <a:bodyPr/>
        <a:lstStyle/>
        <a:p>
          <a:endParaRPr lang="es-EC"/>
        </a:p>
      </dgm:t>
    </dgm:pt>
    <dgm:pt modelId="{876BA75F-0070-4287-B488-F758C650513D}" type="pres">
      <dgm:prSet presAssocID="{25BF4BD1-E0A9-44B5-92CC-93EE10DE2E75}" presName="LevelTwoTextNode" presStyleLbl="node2" presStyleIdx="2" presStyleCnt="3" custScaleX="143575">
        <dgm:presLayoutVars>
          <dgm:chPref val="3"/>
        </dgm:presLayoutVars>
      </dgm:prSet>
      <dgm:spPr/>
      <dgm:t>
        <a:bodyPr/>
        <a:lstStyle/>
        <a:p>
          <a:endParaRPr lang="es-EC"/>
        </a:p>
      </dgm:t>
    </dgm:pt>
    <dgm:pt modelId="{22DE5364-ED18-4679-A669-3ABCF238982E}" type="pres">
      <dgm:prSet presAssocID="{25BF4BD1-E0A9-44B5-92CC-93EE10DE2E75}" presName="level3hierChild" presStyleCnt="0"/>
      <dgm:spPr/>
      <dgm:t>
        <a:bodyPr/>
        <a:lstStyle/>
        <a:p>
          <a:endParaRPr lang="es-EC"/>
        </a:p>
      </dgm:t>
    </dgm:pt>
  </dgm:ptLst>
  <dgm:cxnLst>
    <dgm:cxn modelId="{82A7707E-3B45-49A8-8A52-0D7DFB912432}" srcId="{F4A8034E-193B-4A77-88A2-D4BBFFD9F00A}" destId="{25BF4BD1-E0A9-44B5-92CC-93EE10DE2E75}" srcOrd="2" destOrd="0" parTransId="{C9F72AB5-2C1C-4AFD-A0AE-3119719F84DB}" sibTransId="{0968B5B8-E1FE-47F6-8C81-167B0AC61C26}"/>
    <dgm:cxn modelId="{02CD5DCD-BC37-4BB8-832C-83D177D2F152}" type="presOf" srcId="{5E1F9CF0-F299-4C54-BE19-79A1B9BAEBD1}" destId="{87AD831F-E889-4914-9026-0EE5FB7CF0ED}" srcOrd="0" destOrd="0" presId="urn:microsoft.com/office/officeart/2008/layout/HorizontalMultiLevelHierarchy"/>
    <dgm:cxn modelId="{BC53B29F-D328-4F52-86DC-E2E03BCBB052}" type="presOf" srcId="{8C818022-3ABD-4639-BE94-F0800B5B89E3}" destId="{5F256A49-D230-4989-AB52-70E4F9965FC6}" srcOrd="1" destOrd="0" presId="urn:microsoft.com/office/officeart/2008/layout/HorizontalMultiLevelHierarchy"/>
    <dgm:cxn modelId="{47A08A28-BC0B-4495-BA86-3D56C5268B3B}" type="presOf" srcId="{8C818022-3ABD-4639-BE94-F0800B5B89E3}" destId="{E009A6BF-C682-42B9-A938-0BFA8046A22E}" srcOrd="0" destOrd="0" presId="urn:microsoft.com/office/officeart/2008/layout/HorizontalMultiLevelHierarchy"/>
    <dgm:cxn modelId="{6B0A02E2-B834-4E72-82A3-AD72050824D8}" type="presOf" srcId="{1B6E73B2-53F2-4D15-94A9-75092614E900}" destId="{E08286CC-1CC8-4B1C-82BD-2A12F8181606}" srcOrd="0" destOrd="0" presId="urn:microsoft.com/office/officeart/2008/layout/HorizontalMultiLevelHierarchy"/>
    <dgm:cxn modelId="{4162EC66-0864-4B0E-9A64-2A5E4352E0EB}" type="presOf" srcId="{25BF4BD1-E0A9-44B5-92CC-93EE10DE2E75}" destId="{876BA75F-0070-4287-B488-F758C650513D}" srcOrd="0" destOrd="0" presId="urn:microsoft.com/office/officeart/2008/layout/HorizontalMultiLevelHierarchy"/>
    <dgm:cxn modelId="{501D136B-D212-41C0-83CE-36C27B07B54D}" type="presOf" srcId="{5E1F9CF0-F299-4C54-BE19-79A1B9BAEBD1}" destId="{23CA2441-5B27-4DC5-BC15-CF82EDF539F9}" srcOrd="1" destOrd="0" presId="urn:microsoft.com/office/officeart/2008/layout/HorizontalMultiLevelHierarchy"/>
    <dgm:cxn modelId="{44FCBEC2-222F-4FFE-8AB7-2DA014743A44}" srcId="{F4A8034E-193B-4A77-88A2-D4BBFFD9F00A}" destId="{1804B621-8E0F-4C11-A8E0-25D5FCDDF296}" srcOrd="0" destOrd="0" parTransId="{5E1F9CF0-F299-4C54-BE19-79A1B9BAEBD1}" sibTransId="{899A685D-57E3-4078-8529-A5AC0371E5D3}"/>
    <dgm:cxn modelId="{5B568671-0BAD-47FE-8D96-E89774D20F95}" type="presOf" srcId="{C9F72AB5-2C1C-4AFD-A0AE-3119719F84DB}" destId="{A8ADD02B-36CB-462D-B43D-BD0DB2E44941}" srcOrd="1" destOrd="0" presId="urn:microsoft.com/office/officeart/2008/layout/HorizontalMultiLevelHierarchy"/>
    <dgm:cxn modelId="{4FED26D3-E71F-4CE1-A04B-4A96C43EF10B}" type="presOf" srcId="{F4A8034E-193B-4A77-88A2-D4BBFFD9F00A}" destId="{5A7498FF-1CE5-4EA1-97E7-9D1FB2DA06FD}" srcOrd="0" destOrd="0" presId="urn:microsoft.com/office/officeart/2008/layout/HorizontalMultiLevelHierarchy"/>
    <dgm:cxn modelId="{2B0E1995-361C-488D-B0A6-F527B3CDC550}" type="presOf" srcId="{4F9E447C-F057-45B0-AACA-77C64D17C5F9}" destId="{D1876BA1-697D-4F38-BEBC-24F1C836BC15}" srcOrd="0" destOrd="0" presId="urn:microsoft.com/office/officeart/2008/layout/HorizontalMultiLevelHierarchy"/>
    <dgm:cxn modelId="{48297343-EF53-4347-BC06-98B4E90399CC}" srcId="{1B6E73B2-53F2-4D15-94A9-75092614E900}" destId="{F4A8034E-193B-4A77-88A2-D4BBFFD9F00A}" srcOrd="0" destOrd="0" parTransId="{4509F39D-BE47-49EF-BD72-0C66F5E5782C}" sibTransId="{64E23736-62DB-4CCD-83DF-B3E97FCAEACE}"/>
    <dgm:cxn modelId="{9B86EB53-4907-430D-9195-01F66A26B92E}" srcId="{F4A8034E-193B-4A77-88A2-D4BBFFD9F00A}" destId="{4F9E447C-F057-45B0-AACA-77C64D17C5F9}" srcOrd="1" destOrd="0" parTransId="{8C818022-3ABD-4639-BE94-F0800B5B89E3}" sibTransId="{90946C46-089D-4480-8DF7-1323DEA09981}"/>
    <dgm:cxn modelId="{8D161F3A-6DBE-4873-83C5-86CE2386A407}" type="presOf" srcId="{C9F72AB5-2C1C-4AFD-A0AE-3119719F84DB}" destId="{31BAE3BA-F39B-4F00-9A7C-1E14238C2A81}" srcOrd="0" destOrd="0" presId="urn:microsoft.com/office/officeart/2008/layout/HorizontalMultiLevelHierarchy"/>
    <dgm:cxn modelId="{380A91D6-1E9C-4084-BB94-9DB8ECF4EC27}" type="presOf" srcId="{1804B621-8E0F-4C11-A8E0-25D5FCDDF296}" destId="{D71518F3-6513-48FF-8E92-C124EAED51A4}" srcOrd="0" destOrd="0" presId="urn:microsoft.com/office/officeart/2008/layout/HorizontalMultiLevelHierarchy"/>
    <dgm:cxn modelId="{8231018A-757E-44EC-AAC2-81680B127EFC}" type="presParOf" srcId="{E08286CC-1CC8-4B1C-82BD-2A12F8181606}" destId="{45216F8D-8A19-458F-A448-26EC9072FF92}" srcOrd="0" destOrd="0" presId="urn:microsoft.com/office/officeart/2008/layout/HorizontalMultiLevelHierarchy"/>
    <dgm:cxn modelId="{754C9E31-F031-4E48-A31A-D99598623792}" type="presParOf" srcId="{45216F8D-8A19-458F-A448-26EC9072FF92}" destId="{5A7498FF-1CE5-4EA1-97E7-9D1FB2DA06FD}" srcOrd="0" destOrd="0" presId="urn:microsoft.com/office/officeart/2008/layout/HorizontalMultiLevelHierarchy"/>
    <dgm:cxn modelId="{5AF8ED8F-6E2C-4DCB-B9FB-64ABF1741BFC}" type="presParOf" srcId="{45216F8D-8A19-458F-A448-26EC9072FF92}" destId="{DBDB7CB6-85FF-41B0-95E4-8351E711FF12}" srcOrd="1" destOrd="0" presId="urn:microsoft.com/office/officeart/2008/layout/HorizontalMultiLevelHierarchy"/>
    <dgm:cxn modelId="{120AEC96-A80E-48E8-81A9-413E183F81F2}" type="presParOf" srcId="{DBDB7CB6-85FF-41B0-95E4-8351E711FF12}" destId="{87AD831F-E889-4914-9026-0EE5FB7CF0ED}" srcOrd="0" destOrd="0" presId="urn:microsoft.com/office/officeart/2008/layout/HorizontalMultiLevelHierarchy"/>
    <dgm:cxn modelId="{86B131DD-ED57-4411-BB2F-4302570146EB}" type="presParOf" srcId="{87AD831F-E889-4914-9026-0EE5FB7CF0ED}" destId="{23CA2441-5B27-4DC5-BC15-CF82EDF539F9}" srcOrd="0" destOrd="0" presId="urn:microsoft.com/office/officeart/2008/layout/HorizontalMultiLevelHierarchy"/>
    <dgm:cxn modelId="{B6147646-413B-4E03-A61C-24DACA54FF46}" type="presParOf" srcId="{DBDB7CB6-85FF-41B0-95E4-8351E711FF12}" destId="{5A9DCEB9-259B-49C4-B064-6D982E217F0F}" srcOrd="1" destOrd="0" presId="urn:microsoft.com/office/officeart/2008/layout/HorizontalMultiLevelHierarchy"/>
    <dgm:cxn modelId="{5C458062-7613-4E73-A355-1F14EAD9F603}" type="presParOf" srcId="{5A9DCEB9-259B-49C4-B064-6D982E217F0F}" destId="{D71518F3-6513-48FF-8E92-C124EAED51A4}" srcOrd="0" destOrd="0" presId="urn:microsoft.com/office/officeart/2008/layout/HorizontalMultiLevelHierarchy"/>
    <dgm:cxn modelId="{05DEC741-4F6B-4576-B2C7-64ADABF7FD2B}" type="presParOf" srcId="{5A9DCEB9-259B-49C4-B064-6D982E217F0F}" destId="{EA85753F-14D5-4C96-BB7A-A7A9D21F4CCE}" srcOrd="1" destOrd="0" presId="urn:microsoft.com/office/officeart/2008/layout/HorizontalMultiLevelHierarchy"/>
    <dgm:cxn modelId="{E9DDEBAD-DD25-4D1B-95F0-D5485878E31D}" type="presParOf" srcId="{DBDB7CB6-85FF-41B0-95E4-8351E711FF12}" destId="{E009A6BF-C682-42B9-A938-0BFA8046A22E}" srcOrd="2" destOrd="0" presId="urn:microsoft.com/office/officeart/2008/layout/HorizontalMultiLevelHierarchy"/>
    <dgm:cxn modelId="{0C8E57FC-0CA0-4CBC-B4B5-F6EC311C76C1}" type="presParOf" srcId="{E009A6BF-C682-42B9-A938-0BFA8046A22E}" destId="{5F256A49-D230-4989-AB52-70E4F9965FC6}" srcOrd="0" destOrd="0" presId="urn:microsoft.com/office/officeart/2008/layout/HorizontalMultiLevelHierarchy"/>
    <dgm:cxn modelId="{A4F87633-5AFC-4316-A70C-A3CE52A6C80D}" type="presParOf" srcId="{DBDB7CB6-85FF-41B0-95E4-8351E711FF12}" destId="{6895A406-B49D-4D73-8DEA-072C8DCA4585}" srcOrd="3" destOrd="0" presId="urn:microsoft.com/office/officeart/2008/layout/HorizontalMultiLevelHierarchy"/>
    <dgm:cxn modelId="{82C6FE8A-EDC4-498C-AE9C-05C0E7675B58}" type="presParOf" srcId="{6895A406-B49D-4D73-8DEA-072C8DCA4585}" destId="{D1876BA1-697D-4F38-BEBC-24F1C836BC15}" srcOrd="0" destOrd="0" presId="urn:microsoft.com/office/officeart/2008/layout/HorizontalMultiLevelHierarchy"/>
    <dgm:cxn modelId="{AFAB75E9-8B20-4ECF-B626-E4554BCAF642}" type="presParOf" srcId="{6895A406-B49D-4D73-8DEA-072C8DCA4585}" destId="{65E0B5C9-784E-42C0-B72E-83E8CA72F55E}" srcOrd="1" destOrd="0" presId="urn:microsoft.com/office/officeart/2008/layout/HorizontalMultiLevelHierarchy"/>
    <dgm:cxn modelId="{EDB2724D-CE37-4D0D-9E80-F4800B876074}" type="presParOf" srcId="{DBDB7CB6-85FF-41B0-95E4-8351E711FF12}" destId="{31BAE3BA-F39B-4F00-9A7C-1E14238C2A81}" srcOrd="4" destOrd="0" presId="urn:microsoft.com/office/officeart/2008/layout/HorizontalMultiLevelHierarchy"/>
    <dgm:cxn modelId="{25618F69-0FDE-4420-9A19-AD73D9638E52}" type="presParOf" srcId="{31BAE3BA-F39B-4F00-9A7C-1E14238C2A81}" destId="{A8ADD02B-36CB-462D-B43D-BD0DB2E44941}" srcOrd="0" destOrd="0" presId="urn:microsoft.com/office/officeart/2008/layout/HorizontalMultiLevelHierarchy"/>
    <dgm:cxn modelId="{47017F0C-72FA-40CF-AB4E-BB28D0048FB6}" type="presParOf" srcId="{DBDB7CB6-85FF-41B0-95E4-8351E711FF12}" destId="{6F3A96B4-EF7F-4109-ACB2-D06D78E4A02E}" srcOrd="5" destOrd="0" presId="urn:microsoft.com/office/officeart/2008/layout/HorizontalMultiLevelHierarchy"/>
    <dgm:cxn modelId="{E9B5B7C5-CB71-4EC2-91CB-9416AF4F5332}" type="presParOf" srcId="{6F3A96B4-EF7F-4109-ACB2-D06D78E4A02E}" destId="{876BA75F-0070-4287-B488-F758C650513D}" srcOrd="0" destOrd="0" presId="urn:microsoft.com/office/officeart/2008/layout/HorizontalMultiLevelHierarchy"/>
    <dgm:cxn modelId="{5FFEB520-A993-4988-8FAA-5156BF361B75}" type="presParOf" srcId="{6F3A96B4-EF7F-4109-ACB2-D06D78E4A02E}" destId="{22DE5364-ED18-4679-A669-3ABCF238982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579EF7-FDC8-478E-A1FF-E3B9A61EA593}" type="doc">
      <dgm:prSet loTypeId="urn:microsoft.com/office/officeart/2008/layout/PictureStrips" loCatId="list" qsTypeId="urn:microsoft.com/office/officeart/2005/8/quickstyle/3d3" qsCatId="3D" csTypeId="urn:microsoft.com/office/officeart/2005/8/colors/accent5_1" csCatId="accent5" phldr="1"/>
      <dgm:spPr/>
      <dgm:t>
        <a:bodyPr/>
        <a:lstStyle/>
        <a:p>
          <a:endParaRPr lang="es-EC"/>
        </a:p>
      </dgm:t>
    </dgm:pt>
    <dgm:pt modelId="{49E10A8C-70D3-4DEB-9BFD-DDE6A4E2DD2B}">
      <dgm:prSet phldrT="[Texto]"/>
      <dgm:spPr/>
      <dgm:t>
        <a:bodyPr/>
        <a:lstStyle/>
        <a:p>
          <a:pPr algn="just"/>
          <a:r>
            <a:rPr lang="es-EC" dirty="0" smtClean="0"/>
            <a:t>La identificación de los recursos marinos vivos y no vivos del Ecuador en la plataforma continental, los equipos del buque y el personal capacitado permitió conocer el ámbito de actuación de esta unidad de investigación marina.</a:t>
          </a:r>
          <a:endParaRPr lang="es-EC" dirty="0"/>
        </a:p>
      </dgm:t>
    </dgm:pt>
    <dgm:pt modelId="{B9877713-D11F-4369-8D42-83C365DA2ED3}" type="parTrans" cxnId="{6EE76D63-38B9-4AE8-9FD5-13D588D2D57F}">
      <dgm:prSet/>
      <dgm:spPr/>
      <dgm:t>
        <a:bodyPr/>
        <a:lstStyle/>
        <a:p>
          <a:endParaRPr lang="es-EC"/>
        </a:p>
      </dgm:t>
    </dgm:pt>
    <dgm:pt modelId="{80053B29-2590-4F75-96C0-43D8DA571CB8}" type="sibTrans" cxnId="{6EE76D63-38B9-4AE8-9FD5-13D588D2D57F}">
      <dgm:prSet/>
      <dgm:spPr/>
      <dgm:t>
        <a:bodyPr/>
        <a:lstStyle/>
        <a:p>
          <a:endParaRPr lang="es-EC"/>
        </a:p>
      </dgm:t>
    </dgm:pt>
    <dgm:pt modelId="{1FEBF8F9-8080-4096-8082-F19429A8999C}">
      <dgm:prSet phldrT="[Texto]"/>
      <dgm:spPr/>
      <dgm:t>
        <a:bodyPr/>
        <a:lstStyle/>
        <a:p>
          <a:pPr algn="just"/>
          <a:r>
            <a:rPr lang="es-EC" dirty="0" smtClean="0"/>
            <a:t>Evidenciando los estudios realizados por el BAE Orión los últimos 20 años y trabajando en las investigaciones sobre la cordillera de Carnegie permitió determinar que también se puede realizar estudios de exploración sobre los recursos del mar que en un futuro conseguirían la conservación de los mismos.</a:t>
          </a:r>
          <a:endParaRPr lang="es-EC" dirty="0"/>
        </a:p>
      </dgm:t>
    </dgm:pt>
    <dgm:pt modelId="{A4E89ABB-8D15-4710-BB87-DE5133DBBF97}" type="parTrans" cxnId="{0ABCF01A-A844-466F-9C95-6680FF89E190}">
      <dgm:prSet/>
      <dgm:spPr/>
      <dgm:t>
        <a:bodyPr/>
        <a:lstStyle/>
        <a:p>
          <a:endParaRPr lang="es-EC"/>
        </a:p>
      </dgm:t>
    </dgm:pt>
    <dgm:pt modelId="{AE5AF050-1DF2-45F0-9B18-5FEB222B489E}" type="sibTrans" cxnId="{0ABCF01A-A844-466F-9C95-6680FF89E190}">
      <dgm:prSet/>
      <dgm:spPr/>
      <dgm:t>
        <a:bodyPr/>
        <a:lstStyle/>
        <a:p>
          <a:endParaRPr lang="es-EC"/>
        </a:p>
      </dgm:t>
    </dgm:pt>
    <dgm:pt modelId="{26DB5B2F-F617-45FE-BB0D-2BE7DDAE8518}">
      <dgm:prSet phldrT="[Texto]"/>
      <dgm:spPr/>
      <dgm:t>
        <a:bodyPr/>
        <a:lstStyle/>
        <a:p>
          <a:pPr algn="just"/>
          <a:r>
            <a:rPr lang="es-EC" dirty="0" smtClean="0"/>
            <a:t>Los resultados de los estudios realizados por el buque demuestran cuán importante es esta unidad de investigación marítima para el país el cual justificó que siempre se necesite la presencia de un buque </a:t>
          </a:r>
          <a:r>
            <a:rPr lang="es-EC" dirty="0" err="1" smtClean="0"/>
            <a:t>hidro</a:t>
          </a:r>
          <a:r>
            <a:rPr lang="es-EC" dirty="0" smtClean="0"/>
            <a:t>-oceanográfico para poder investigar sobre los fondos del mar ecuatoriano.</a:t>
          </a:r>
          <a:endParaRPr lang="es-EC" dirty="0"/>
        </a:p>
      </dgm:t>
    </dgm:pt>
    <dgm:pt modelId="{A382FF45-4278-4FD4-8B58-42C00E4F8B4B}" type="parTrans" cxnId="{EB1A0836-9C3C-4DA0-92A3-B7C2A7E70869}">
      <dgm:prSet/>
      <dgm:spPr/>
      <dgm:t>
        <a:bodyPr/>
        <a:lstStyle/>
        <a:p>
          <a:endParaRPr lang="es-EC"/>
        </a:p>
      </dgm:t>
    </dgm:pt>
    <dgm:pt modelId="{81C3E728-F9A6-40F2-9CDF-5547B89EE84E}" type="sibTrans" cxnId="{EB1A0836-9C3C-4DA0-92A3-B7C2A7E70869}">
      <dgm:prSet/>
      <dgm:spPr/>
      <dgm:t>
        <a:bodyPr/>
        <a:lstStyle/>
        <a:p>
          <a:endParaRPr lang="es-EC"/>
        </a:p>
      </dgm:t>
    </dgm:pt>
    <dgm:pt modelId="{16EF5E8F-1B54-457F-BB5C-F85453F1EAA0}" type="pres">
      <dgm:prSet presAssocID="{2F579EF7-FDC8-478E-A1FF-E3B9A61EA593}" presName="Name0" presStyleCnt="0">
        <dgm:presLayoutVars>
          <dgm:dir/>
          <dgm:resizeHandles val="exact"/>
        </dgm:presLayoutVars>
      </dgm:prSet>
      <dgm:spPr/>
      <dgm:t>
        <a:bodyPr/>
        <a:lstStyle/>
        <a:p>
          <a:endParaRPr lang="es-EC"/>
        </a:p>
      </dgm:t>
    </dgm:pt>
    <dgm:pt modelId="{1F2CF308-887E-4BC4-B36E-D803756A5289}" type="pres">
      <dgm:prSet presAssocID="{49E10A8C-70D3-4DEB-9BFD-DDE6A4E2DD2B}" presName="composite" presStyleCnt="0"/>
      <dgm:spPr/>
    </dgm:pt>
    <dgm:pt modelId="{A4EA3EF6-AE3B-4DA3-AD04-10EFF4A348A6}" type="pres">
      <dgm:prSet presAssocID="{49E10A8C-70D3-4DEB-9BFD-DDE6A4E2DD2B}" presName="rect1" presStyleLbl="trAlignAcc1" presStyleIdx="0" presStyleCnt="3" custScaleX="154459">
        <dgm:presLayoutVars>
          <dgm:bulletEnabled val="1"/>
        </dgm:presLayoutVars>
      </dgm:prSet>
      <dgm:spPr/>
      <dgm:t>
        <a:bodyPr/>
        <a:lstStyle/>
        <a:p>
          <a:endParaRPr lang="es-EC"/>
        </a:p>
      </dgm:t>
    </dgm:pt>
    <dgm:pt modelId="{4DC55C70-AF61-4E67-9C97-8B298988BF6C}" type="pres">
      <dgm:prSet presAssocID="{49E10A8C-70D3-4DEB-9BFD-DDE6A4E2DD2B}" presName="rect2" presStyleLbl="fgImgPlace1" presStyleIdx="0" presStyleCnt="3" custLinFactX="-22602" custLinFactNeighborX="-100000" custLinFactNeighborY="1265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2000" r="-72000"/>
          </a:stretch>
        </a:blipFill>
      </dgm:spPr>
      <dgm:t>
        <a:bodyPr/>
        <a:lstStyle/>
        <a:p>
          <a:endParaRPr lang="es-EC"/>
        </a:p>
      </dgm:t>
    </dgm:pt>
    <dgm:pt modelId="{8593170A-8B27-466B-AA7B-D85F30E340CB}" type="pres">
      <dgm:prSet presAssocID="{80053B29-2590-4F75-96C0-43D8DA571CB8}" presName="sibTrans" presStyleCnt="0"/>
      <dgm:spPr/>
    </dgm:pt>
    <dgm:pt modelId="{115CD8A7-F3E9-4F0B-8CC5-8D84CE814191}" type="pres">
      <dgm:prSet presAssocID="{26DB5B2F-F617-45FE-BB0D-2BE7DDAE8518}" presName="composite" presStyleCnt="0"/>
      <dgm:spPr/>
    </dgm:pt>
    <dgm:pt modelId="{7C62348A-1E53-4300-9BE5-599C7325F39C}" type="pres">
      <dgm:prSet presAssocID="{26DB5B2F-F617-45FE-BB0D-2BE7DDAE8518}" presName="rect1" presStyleLbl="trAlignAcc1" presStyleIdx="1" presStyleCnt="3" custScaleX="156778" custLinFactNeighborX="-863">
        <dgm:presLayoutVars>
          <dgm:bulletEnabled val="1"/>
        </dgm:presLayoutVars>
      </dgm:prSet>
      <dgm:spPr/>
      <dgm:t>
        <a:bodyPr/>
        <a:lstStyle/>
        <a:p>
          <a:endParaRPr lang="es-EC"/>
        </a:p>
      </dgm:t>
    </dgm:pt>
    <dgm:pt modelId="{1E33B059-52CF-4085-A652-5328491B1022}" type="pres">
      <dgm:prSet presAssocID="{26DB5B2F-F617-45FE-BB0D-2BE7DDAE8518}" presName="rect2" presStyleLbl="fgImgPlace1" presStyleIdx="1" presStyleCnt="3" custLinFactX="-22602" custLinFactNeighborX="-100000" custLinFactNeighborY="11380"/>
      <dgm:spPr>
        <a:blipFill rotWithShape="1">
          <a:blip xmlns:r="http://schemas.openxmlformats.org/officeDocument/2006/relationships" r:embed="rId2"/>
          <a:stretch>
            <a:fillRect/>
          </a:stretch>
        </a:blipFill>
      </dgm:spPr>
      <dgm:t>
        <a:bodyPr/>
        <a:lstStyle/>
        <a:p>
          <a:endParaRPr lang="es-EC"/>
        </a:p>
      </dgm:t>
    </dgm:pt>
    <dgm:pt modelId="{EFE0612F-DE82-4888-8A76-910AB69A365F}" type="pres">
      <dgm:prSet presAssocID="{81C3E728-F9A6-40F2-9CDF-5547B89EE84E}" presName="sibTrans" presStyleCnt="0"/>
      <dgm:spPr/>
    </dgm:pt>
    <dgm:pt modelId="{9F9D2817-38E4-443F-9C35-3FBCD78A3321}" type="pres">
      <dgm:prSet presAssocID="{1FEBF8F9-8080-4096-8082-F19429A8999C}" presName="composite" presStyleCnt="0"/>
      <dgm:spPr/>
    </dgm:pt>
    <dgm:pt modelId="{0D5EB258-01C4-4C77-80FC-8A46897C9397}" type="pres">
      <dgm:prSet presAssocID="{1FEBF8F9-8080-4096-8082-F19429A8999C}" presName="rect1" presStyleLbl="trAlignAcc1" presStyleIdx="2" presStyleCnt="3" custScaleX="156778">
        <dgm:presLayoutVars>
          <dgm:bulletEnabled val="1"/>
        </dgm:presLayoutVars>
      </dgm:prSet>
      <dgm:spPr/>
      <dgm:t>
        <a:bodyPr/>
        <a:lstStyle/>
        <a:p>
          <a:endParaRPr lang="es-EC"/>
        </a:p>
      </dgm:t>
    </dgm:pt>
    <dgm:pt modelId="{B08EF603-9603-4178-9AFA-D72F56D9AF3F}" type="pres">
      <dgm:prSet presAssocID="{1FEBF8F9-8080-4096-8082-F19429A8999C}" presName="rect2" presStyleLbl="fgImgPlace1" presStyleIdx="2" presStyleCnt="3" custLinFactX="-22602" custLinFactNeighborX="-100000" custLinFactNeighborY="10108"/>
      <dgm:spPr>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dgm:spPr>
      <dgm:t>
        <a:bodyPr/>
        <a:lstStyle/>
        <a:p>
          <a:endParaRPr lang="es-EC"/>
        </a:p>
      </dgm:t>
    </dgm:pt>
  </dgm:ptLst>
  <dgm:cxnLst>
    <dgm:cxn modelId="{0F2887BC-15A9-41C9-B3F1-0CA4894DF454}" type="presOf" srcId="{26DB5B2F-F617-45FE-BB0D-2BE7DDAE8518}" destId="{7C62348A-1E53-4300-9BE5-599C7325F39C}" srcOrd="0" destOrd="0" presId="urn:microsoft.com/office/officeart/2008/layout/PictureStrips"/>
    <dgm:cxn modelId="{0ABCF01A-A844-466F-9C95-6680FF89E190}" srcId="{2F579EF7-FDC8-478E-A1FF-E3B9A61EA593}" destId="{1FEBF8F9-8080-4096-8082-F19429A8999C}" srcOrd="2" destOrd="0" parTransId="{A4E89ABB-8D15-4710-BB87-DE5133DBBF97}" sibTransId="{AE5AF050-1DF2-45F0-9B18-5FEB222B489E}"/>
    <dgm:cxn modelId="{6EE76D63-38B9-4AE8-9FD5-13D588D2D57F}" srcId="{2F579EF7-FDC8-478E-A1FF-E3B9A61EA593}" destId="{49E10A8C-70D3-4DEB-9BFD-DDE6A4E2DD2B}" srcOrd="0" destOrd="0" parTransId="{B9877713-D11F-4369-8D42-83C365DA2ED3}" sibTransId="{80053B29-2590-4F75-96C0-43D8DA571CB8}"/>
    <dgm:cxn modelId="{E8F3B412-18DE-4003-AE9B-72AC99A578FD}" type="presOf" srcId="{2F579EF7-FDC8-478E-A1FF-E3B9A61EA593}" destId="{16EF5E8F-1B54-457F-BB5C-F85453F1EAA0}" srcOrd="0" destOrd="0" presId="urn:microsoft.com/office/officeart/2008/layout/PictureStrips"/>
    <dgm:cxn modelId="{EB1A0836-9C3C-4DA0-92A3-B7C2A7E70869}" srcId="{2F579EF7-FDC8-478E-A1FF-E3B9A61EA593}" destId="{26DB5B2F-F617-45FE-BB0D-2BE7DDAE8518}" srcOrd="1" destOrd="0" parTransId="{A382FF45-4278-4FD4-8B58-42C00E4F8B4B}" sibTransId="{81C3E728-F9A6-40F2-9CDF-5547B89EE84E}"/>
    <dgm:cxn modelId="{E82A6B57-613D-4B6E-86FD-A4166963F3E6}" type="presOf" srcId="{1FEBF8F9-8080-4096-8082-F19429A8999C}" destId="{0D5EB258-01C4-4C77-80FC-8A46897C9397}" srcOrd="0" destOrd="0" presId="urn:microsoft.com/office/officeart/2008/layout/PictureStrips"/>
    <dgm:cxn modelId="{51B99372-2569-4F21-8A55-79D4FD70981E}" type="presOf" srcId="{49E10A8C-70D3-4DEB-9BFD-DDE6A4E2DD2B}" destId="{A4EA3EF6-AE3B-4DA3-AD04-10EFF4A348A6}" srcOrd="0" destOrd="0" presId="urn:microsoft.com/office/officeart/2008/layout/PictureStrips"/>
    <dgm:cxn modelId="{CB6D4534-53D4-4304-BA70-BBD4691D8308}" type="presParOf" srcId="{16EF5E8F-1B54-457F-BB5C-F85453F1EAA0}" destId="{1F2CF308-887E-4BC4-B36E-D803756A5289}" srcOrd="0" destOrd="0" presId="urn:microsoft.com/office/officeart/2008/layout/PictureStrips"/>
    <dgm:cxn modelId="{662D532E-A506-4906-8E10-D42353331577}" type="presParOf" srcId="{1F2CF308-887E-4BC4-B36E-D803756A5289}" destId="{A4EA3EF6-AE3B-4DA3-AD04-10EFF4A348A6}" srcOrd="0" destOrd="0" presId="urn:microsoft.com/office/officeart/2008/layout/PictureStrips"/>
    <dgm:cxn modelId="{6AAB3624-4724-4C04-8727-AC6945B8C9D0}" type="presParOf" srcId="{1F2CF308-887E-4BC4-B36E-D803756A5289}" destId="{4DC55C70-AF61-4E67-9C97-8B298988BF6C}" srcOrd="1" destOrd="0" presId="urn:microsoft.com/office/officeart/2008/layout/PictureStrips"/>
    <dgm:cxn modelId="{CE8B95F3-442B-48F1-B29A-26B1883899C9}" type="presParOf" srcId="{16EF5E8F-1B54-457F-BB5C-F85453F1EAA0}" destId="{8593170A-8B27-466B-AA7B-D85F30E340CB}" srcOrd="1" destOrd="0" presId="urn:microsoft.com/office/officeart/2008/layout/PictureStrips"/>
    <dgm:cxn modelId="{FF849229-1F3E-45BF-A40E-F77068BC0B9E}" type="presParOf" srcId="{16EF5E8F-1B54-457F-BB5C-F85453F1EAA0}" destId="{115CD8A7-F3E9-4F0B-8CC5-8D84CE814191}" srcOrd="2" destOrd="0" presId="urn:microsoft.com/office/officeart/2008/layout/PictureStrips"/>
    <dgm:cxn modelId="{317F2E1E-95E5-4BB3-AA38-76F7FFD07D12}" type="presParOf" srcId="{115CD8A7-F3E9-4F0B-8CC5-8D84CE814191}" destId="{7C62348A-1E53-4300-9BE5-599C7325F39C}" srcOrd="0" destOrd="0" presId="urn:microsoft.com/office/officeart/2008/layout/PictureStrips"/>
    <dgm:cxn modelId="{04D10B4D-4207-4CD4-A74E-7ADBB8244C2F}" type="presParOf" srcId="{115CD8A7-F3E9-4F0B-8CC5-8D84CE814191}" destId="{1E33B059-52CF-4085-A652-5328491B1022}" srcOrd="1" destOrd="0" presId="urn:microsoft.com/office/officeart/2008/layout/PictureStrips"/>
    <dgm:cxn modelId="{ED94F197-CE1B-4CF8-81C3-5F8562D0147F}" type="presParOf" srcId="{16EF5E8F-1B54-457F-BB5C-F85453F1EAA0}" destId="{EFE0612F-DE82-4888-8A76-910AB69A365F}" srcOrd="3" destOrd="0" presId="urn:microsoft.com/office/officeart/2008/layout/PictureStrips"/>
    <dgm:cxn modelId="{80154059-D5E4-49EE-A67E-8ED7BECBE2B1}" type="presParOf" srcId="{16EF5E8F-1B54-457F-BB5C-F85453F1EAA0}" destId="{9F9D2817-38E4-443F-9C35-3FBCD78A3321}" srcOrd="4" destOrd="0" presId="urn:microsoft.com/office/officeart/2008/layout/PictureStrips"/>
    <dgm:cxn modelId="{676325BC-2974-4DFB-97AE-559C39EE3173}" type="presParOf" srcId="{9F9D2817-38E4-443F-9C35-3FBCD78A3321}" destId="{0D5EB258-01C4-4C77-80FC-8A46897C9397}" srcOrd="0" destOrd="0" presId="urn:microsoft.com/office/officeart/2008/layout/PictureStrips"/>
    <dgm:cxn modelId="{5B250693-9B25-4AA6-BCCF-6CE3263E9C63}" type="presParOf" srcId="{9F9D2817-38E4-443F-9C35-3FBCD78A3321}" destId="{B08EF603-9603-4178-9AFA-D72F56D9AF3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D72BA9-793F-45BE-B759-51709E33170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565FD03C-15E4-4C24-A68B-3D8FED419D08}">
      <dgm:prSet phldrT="[Texto]"/>
      <dgm:spPr/>
      <dgm:t>
        <a:bodyPr/>
        <a:lstStyle/>
        <a:p>
          <a:pPr algn="just"/>
          <a:r>
            <a:rPr lang="es-EC" dirty="0" smtClean="0"/>
            <a:t>Capacitar y perfeccionar al personal en lo que respecta a conocimientos </a:t>
          </a:r>
          <a:r>
            <a:rPr lang="es-EC" dirty="0" err="1" smtClean="0"/>
            <a:t>hidro</a:t>
          </a:r>
          <a:r>
            <a:rPr lang="es-EC" dirty="0" smtClean="0"/>
            <a:t>-oceanográficos ayudara a mejorar el ámbito de esta unidad en las investigaciones marinas.</a:t>
          </a:r>
          <a:endParaRPr lang="es-EC" dirty="0" smtClean="0"/>
        </a:p>
      </dgm:t>
    </dgm:pt>
    <dgm:pt modelId="{5CB919EF-A69F-4524-867D-BF76C9B763DA}" type="parTrans" cxnId="{31E067D6-0414-4F2E-B2CF-F20478ADEAD0}">
      <dgm:prSet/>
      <dgm:spPr/>
      <dgm:t>
        <a:bodyPr/>
        <a:lstStyle/>
        <a:p>
          <a:endParaRPr lang="es-EC"/>
        </a:p>
      </dgm:t>
    </dgm:pt>
    <dgm:pt modelId="{53375469-9F2E-4FBD-A501-7EDDBFD9B857}" type="sibTrans" cxnId="{31E067D6-0414-4F2E-B2CF-F20478ADEAD0}">
      <dgm:prSet/>
      <dgm:spPr/>
      <dgm:t>
        <a:bodyPr/>
        <a:lstStyle/>
        <a:p>
          <a:endParaRPr lang="es-EC"/>
        </a:p>
      </dgm:t>
    </dgm:pt>
    <dgm:pt modelId="{F30E19B8-ACE5-4A8D-B782-F5ADD20F0383}">
      <dgm:prSet phldrT="[Texto]"/>
      <dgm:spPr/>
      <dgm:t>
        <a:bodyPr/>
        <a:lstStyle/>
        <a:p>
          <a:pPr algn="just"/>
          <a:r>
            <a:rPr lang="es-EC" dirty="0" smtClean="0"/>
            <a:t>Gestionar el estado operativo del buque  para continuar con las investigaciones marítimas que permitan explorar la riqueza marina que posee nuestro Ecuador.</a:t>
          </a:r>
          <a:endParaRPr lang="es-EC" dirty="0" smtClean="0"/>
        </a:p>
      </dgm:t>
    </dgm:pt>
    <dgm:pt modelId="{10D1106C-8652-4CDE-BFAA-C565B63B1C6D}" type="parTrans" cxnId="{84225F7C-4E07-4002-98E0-E71D8B14AE87}">
      <dgm:prSet/>
      <dgm:spPr/>
      <dgm:t>
        <a:bodyPr/>
        <a:lstStyle/>
        <a:p>
          <a:endParaRPr lang="es-EC"/>
        </a:p>
      </dgm:t>
    </dgm:pt>
    <dgm:pt modelId="{8B544DB6-76E4-4349-86EC-0E43DFCC58A4}" type="sibTrans" cxnId="{84225F7C-4E07-4002-98E0-E71D8B14AE87}">
      <dgm:prSet/>
      <dgm:spPr/>
      <dgm:t>
        <a:bodyPr/>
        <a:lstStyle/>
        <a:p>
          <a:endParaRPr lang="es-EC"/>
        </a:p>
      </dgm:t>
    </dgm:pt>
    <dgm:pt modelId="{8E5814A0-09B8-4E2A-B092-9FDF71F2AA24}">
      <dgm:prSet phldrT="[Texto]"/>
      <dgm:spPr/>
      <dgm:t>
        <a:bodyPr/>
        <a:lstStyle/>
        <a:p>
          <a:pPr algn="just"/>
          <a:r>
            <a:rPr lang="es-EC" dirty="0" smtClean="0"/>
            <a:t>Utilizar la información obtenida por los estudios del buque y por medio de las campañas batimétricas que sirvan para conocer más a profundidad sobre los recursos del mar  y en un futuro conseguir la conservación.</a:t>
          </a:r>
          <a:endParaRPr lang="es-EC" dirty="0" smtClean="0"/>
        </a:p>
      </dgm:t>
    </dgm:pt>
    <dgm:pt modelId="{06CB2744-E92C-417E-88CE-52BAF593F352}" type="parTrans" cxnId="{55E00890-7706-4F83-AD9F-F1CD6CA5D1E3}">
      <dgm:prSet/>
      <dgm:spPr/>
      <dgm:t>
        <a:bodyPr/>
        <a:lstStyle/>
        <a:p>
          <a:endParaRPr lang="es-EC"/>
        </a:p>
      </dgm:t>
    </dgm:pt>
    <dgm:pt modelId="{DC077CB9-8C56-4119-A40D-91E65B7CB0FB}" type="sibTrans" cxnId="{55E00890-7706-4F83-AD9F-F1CD6CA5D1E3}">
      <dgm:prSet/>
      <dgm:spPr/>
      <dgm:t>
        <a:bodyPr/>
        <a:lstStyle/>
        <a:p>
          <a:endParaRPr lang="es-EC"/>
        </a:p>
      </dgm:t>
    </dgm:pt>
    <dgm:pt modelId="{C4E017D0-D13D-419B-BC27-E14D8D934E98}" type="pres">
      <dgm:prSet presAssocID="{08D72BA9-793F-45BE-B759-51709E331707}" presName="linear" presStyleCnt="0">
        <dgm:presLayoutVars>
          <dgm:dir/>
          <dgm:resizeHandles val="exact"/>
        </dgm:presLayoutVars>
      </dgm:prSet>
      <dgm:spPr/>
      <dgm:t>
        <a:bodyPr/>
        <a:lstStyle/>
        <a:p>
          <a:endParaRPr lang="es-EC"/>
        </a:p>
      </dgm:t>
    </dgm:pt>
    <dgm:pt modelId="{77C3C1A3-40DD-4505-B688-6841C7AD62B5}" type="pres">
      <dgm:prSet presAssocID="{565FD03C-15E4-4C24-A68B-3D8FED419D08}" presName="comp" presStyleCnt="0"/>
      <dgm:spPr/>
    </dgm:pt>
    <dgm:pt modelId="{CFD8DB36-6F82-4462-B82F-B7AF8B5E5050}" type="pres">
      <dgm:prSet presAssocID="{565FD03C-15E4-4C24-A68B-3D8FED419D08}" presName="box" presStyleLbl="node1" presStyleIdx="0" presStyleCnt="3"/>
      <dgm:spPr/>
      <dgm:t>
        <a:bodyPr/>
        <a:lstStyle/>
        <a:p>
          <a:endParaRPr lang="es-EC"/>
        </a:p>
      </dgm:t>
    </dgm:pt>
    <dgm:pt modelId="{FCFCB32B-DAD0-49D2-854B-51CA561D9DE0}" type="pres">
      <dgm:prSet presAssocID="{565FD03C-15E4-4C24-A68B-3D8FED419D0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dgm:spPr>
      <dgm:t>
        <a:bodyPr/>
        <a:lstStyle/>
        <a:p>
          <a:endParaRPr lang="es-EC"/>
        </a:p>
      </dgm:t>
    </dgm:pt>
    <dgm:pt modelId="{1297EB5F-5813-49C7-A0F8-F96623CAD4F3}" type="pres">
      <dgm:prSet presAssocID="{565FD03C-15E4-4C24-A68B-3D8FED419D08}" presName="text" presStyleLbl="node1" presStyleIdx="0" presStyleCnt="3">
        <dgm:presLayoutVars>
          <dgm:bulletEnabled val="1"/>
        </dgm:presLayoutVars>
      </dgm:prSet>
      <dgm:spPr/>
      <dgm:t>
        <a:bodyPr/>
        <a:lstStyle/>
        <a:p>
          <a:endParaRPr lang="es-EC"/>
        </a:p>
      </dgm:t>
    </dgm:pt>
    <dgm:pt modelId="{87ADDD19-B6E4-48E4-BCE0-C0E542576DB2}" type="pres">
      <dgm:prSet presAssocID="{53375469-9F2E-4FBD-A501-7EDDBFD9B857}" presName="spacer" presStyleCnt="0"/>
      <dgm:spPr/>
    </dgm:pt>
    <dgm:pt modelId="{0FC1855C-BF63-4062-8168-E80C7FAC606F}" type="pres">
      <dgm:prSet presAssocID="{F30E19B8-ACE5-4A8D-B782-F5ADD20F0383}" presName="comp" presStyleCnt="0"/>
      <dgm:spPr/>
    </dgm:pt>
    <dgm:pt modelId="{E00FC412-6389-48D6-A7AB-E07A0A678E1F}" type="pres">
      <dgm:prSet presAssocID="{F30E19B8-ACE5-4A8D-B782-F5ADD20F0383}" presName="box" presStyleLbl="node1" presStyleIdx="1" presStyleCnt="3"/>
      <dgm:spPr/>
      <dgm:t>
        <a:bodyPr/>
        <a:lstStyle/>
        <a:p>
          <a:endParaRPr lang="es-EC"/>
        </a:p>
      </dgm:t>
    </dgm:pt>
    <dgm:pt modelId="{0BF5FF0B-A0C7-4066-99F0-205D8FA3DEF2}" type="pres">
      <dgm:prSet presAssocID="{F30E19B8-ACE5-4A8D-B782-F5ADD20F0383}" presName="img"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5F0E0A62-8002-4267-B636-DC0000EFAE3C}" type="pres">
      <dgm:prSet presAssocID="{F30E19B8-ACE5-4A8D-B782-F5ADD20F0383}" presName="text" presStyleLbl="node1" presStyleIdx="1" presStyleCnt="3">
        <dgm:presLayoutVars>
          <dgm:bulletEnabled val="1"/>
        </dgm:presLayoutVars>
      </dgm:prSet>
      <dgm:spPr/>
      <dgm:t>
        <a:bodyPr/>
        <a:lstStyle/>
        <a:p>
          <a:endParaRPr lang="es-EC"/>
        </a:p>
      </dgm:t>
    </dgm:pt>
    <dgm:pt modelId="{A5FE2215-A673-4FB6-A5FE-559C7B929D7B}" type="pres">
      <dgm:prSet presAssocID="{8B544DB6-76E4-4349-86EC-0E43DFCC58A4}" presName="spacer" presStyleCnt="0"/>
      <dgm:spPr/>
    </dgm:pt>
    <dgm:pt modelId="{4FB7C2FF-BE37-4C20-AC06-75ED1C2DA9DB}" type="pres">
      <dgm:prSet presAssocID="{8E5814A0-09B8-4E2A-B092-9FDF71F2AA24}" presName="comp" presStyleCnt="0"/>
      <dgm:spPr/>
    </dgm:pt>
    <dgm:pt modelId="{BFBE6049-1ECF-4085-A0C0-203DC481264F}" type="pres">
      <dgm:prSet presAssocID="{8E5814A0-09B8-4E2A-B092-9FDF71F2AA24}" presName="box" presStyleLbl="node1" presStyleIdx="2" presStyleCnt="3"/>
      <dgm:spPr/>
      <dgm:t>
        <a:bodyPr/>
        <a:lstStyle/>
        <a:p>
          <a:endParaRPr lang="es-EC"/>
        </a:p>
      </dgm:t>
    </dgm:pt>
    <dgm:pt modelId="{36F0883A-8800-43C9-8084-827D0C193B0D}" type="pres">
      <dgm:prSet presAssocID="{8E5814A0-09B8-4E2A-B092-9FDF71F2AA24}" presName="img"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 modelId="{7744264F-90B7-41C2-8DC3-8E1687954D7E}" type="pres">
      <dgm:prSet presAssocID="{8E5814A0-09B8-4E2A-B092-9FDF71F2AA24}" presName="text" presStyleLbl="node1" presStyleIdx="2" presStyleCnt="3">
        <dgm:presLayoutVars>
          <dgm:bulletEnabled val="1"/>
        </dgm:presLayoutVars>
      </dgm:prSet>
      <dgm:spPr/>
      <dgm:t>
        <a:bodyPr/>
        <a:lstStyle/>
        <a:p>
          <a:endParaRPr lang="es-EC"/>
        </a:p>
      </dgm:t>
    </dgm:pt>
  </dgm:ptLst>
  <dgm:cxnLst>
    <dgm:cxn modelId="{55E00890-7706-4F83-AD9F-F1CD6CA5D1E3}" srcId="{08D72BA9-793F-45BE-B759-51709E331707}" destId="{8E5814A0-09B8-4E2A-B092-9FDF71F2AA24}" srcOrd="2" destOrd="0" parTransId="{06CB2744-E92C-417E-88CE-52BAF593F352}" sibTransId="{DC077CB9-8C56-4119-A40D-91E65B7CB0FB}"/>
    <dgm:cxn modelId="{84225F7C-4E07-4002-98E0-E71D8B14AE87}" srcId="{08D72BA9-793F-45BE-B759-51709E331707}" destId="{F30E19B8-ACE5-4A8D-B782-F5ADD20F0383}" srcOrd="1" destOrd="0" parTransId="{10D1106C-8652-4CDE-BFAA-C565B63B1C6D}" sibTransId="{8B544DB6-76E4-4349-86EC-0E43DFCC58A4}"/>
    <dgm:cxn modelId="{21E3E92C-51EE-484C-8CBF-2065D915714A}" type="presOf" srcId="{F30E19B8-ACE5-4A8D-B782-F5ADD20F0383}" destId="{5F0E0A62-8002-4267-B636-DC0000EFAE3C}" srcOrd="1" destOrd="0" presId="urn:microsoft.com/office/officeart/2005/8/layout/vList4"/>
    <dgm:cxn modelId="{9BFBCF97-5C54-4701-80CE-5C0BE5BD4B0C}" type="presOf" srcId="{565FD03C-15E4-4C24-A68B-3D8FED419D08}" destId="{CFD8DB36-6F82-4462-B82F-B7AF8B5E5050}" srcOrd="0" destOrd="0" presId="urn:microsoft.com/office/officeart/2005/8/layout/vList4"/>
    <dgm:cxn modelId="{0A381239-5DE9-4151-98C0-D126F555CA80}" type="presOf" srcId="{F30E19B8-ACE5-4A8D-B782-F5ADD20F0383}" destId="{E00FC412-6389-48D6-A7AB-E07A0A678E1F}" srcOrd="0" destOrd="0" presId="urn:microsoft.com/office/officeart/2005/8/layout/vList4"/>
    <dgm:cxn modelId="{0AA74945-DE95-4623-B57A-104C68010890}" type="presOf" srcId="{8E5814A0-09B8-4E2A-B092-9FDF71F2AA24}" destId="{7744264F-90B7-41C2-8DC3-8E1687954D7E}" srcOrd="1" destOrd="0" presId="urn:microsoft.com/office/officeart/2005/8/layout/vList4"/>
    <dgm:cxn modelId="{26F16E72-2CE1-41E1-8E11-C5C83E77B40A}" type="presOf" srcId="{565FD03C-15E4-4C24-A68B-3D8FED419D08}" destId="{1297EB5F-5813-49C7-A0F8-F96623CAD4F3}" srcOrd="1" destOrd="0" presId="urn:microsoft.com/office/officeart/2005/8/layout/vList4"/>
    <dgm:cxn modelId="{31E067D6-0414-4F2E-B2CF-F20478ADEAD0}" srcId="{08D72BA9-793F-45BE-B759-51709E331707}" destId="{565FD03C-15E4-4C24-A68B-3D8FED419D08}" srcOrd="0" destOrd="0" parTransId="{5CB919EF-A69F-4524-867D-BF76C9B763DA}" sibTransId="{53375469-9F2E-4FBD-A501-7EDDBFD9B857}"/>
    <dgm:cxn modelId="{B708820C-85FE-4C66-8904-8FE2DF82BD90}" type="presOf" srcId="{08D72BA9-793F-45BE-B759-51709E331707}" destId="{C4E017D0-D13D-419B-BC27-E14D8D934E98}" srcOrd="0" destOrd="0" presId="urn:microsoft.com/office/officeart/2005/8/layout/vList4"/>
    <dgm:cxn modelId="{1EB8F67C-FCBB-4DF7-919A-9D9EC4F2CCD6}" type="presOf" srcId="{8E5814A0-09B8-4E2A-B092-9FDF71F2AA24}" destId="{BFBE6049-1ECF-4085-A0C0-203DC481264F}" srcOrd="0" destOrd="0" presId="urn:microsoft.com/office/officeart/2005/8/layout/vList4"/>
    <dgm:cxn modelId="{2CAA050C-B994-4E08-B581-8A3FA6AF4B63}" type="presParOf" srcId="{C4E017D0-D13D-419B-BC27-E14D8D934E98}" destId="{77C3C1A3-40DD-4505-B688-6841C7AD62B5}" srcOrd="0" destOrd="0" presId="urn:microsoft.com/office/officeart/2005/8/layout/vList4"/>
    <dgm:cxn modelId="{64F35A6B-6482-4497-B55E-4B9DE811A2E8}" type="presParOf" srcId="{77C3C1A3-40DD-4505-B688-6841C7AD62B5}" destId="{CFD8DB36-6F82-4462-B82F-B7AF8B5E5050}" srcOrd="0" destOrd="0" presId="urn:microsoft.com/office/officeart/2005/8/layout/vList4"/>
    <dgm:cxn modelId="{6C176857-832C-4C5C-9632-AC67E9440E2F}" type="presParOf" srcId="{77C3C1A3-40DD-4505-B688-6841C7AD62B5}" destId="{FCFCB32B-DAD0-49D2-854B-51CA561D9DE0}" srcOrd="1" destOrd="0" presId="urn:microsoft.com/office/officeart/2005/8/layout/vList4"/>
    <dgm:cxn modelId="{D8DC059F-79D0-4372-A861-720BAF373B1B}" type="presParOf" srcId="{77C3C1A3-40DD-4505-B688-6841C7AD62B5}" destId="{1297EB5F-5813-49C7-A0F8-F96623CAD4F3}" srcOrd="2" destOrd="0" presId="urn:microsoft.com/office/officeart/2005/8/layout/vList4"/>
    <dgm:cxn modelId="{76ED3C0A-280A-44A1-97C4-DF08156E1EB6}" type="presParOf" srcId="{C4E017D0-D13D-419B-BC27-E14D8D934E98}" destId="{87ADDD19-B6E4-48E4-BCE0-C0E542576DB2}" srcOrd="1" destOrd="0" presId="urn:microsoft.com/office/officeart/2005/8/layout/vList4"/>
    <dgm:cxn modelId="{E8FBD3B2-6E33-4DD4-A499-95045DADA8B6}" type="presParOf" srcId="{C4E017D0-D13D-419B-BC27-E14D8D934E98}" destId="{0FC1855C-BF63-4062-8168-E80C7FAC606F}" srcOrd="2" destOrd="0" presId="urn:microsoft.com/office/officeart/2005/8/layout/vList4"/>
    <dgm:cxn modelId="{671BC000-5928-4969-8119-463D830C866B}" type="presParOf" srcId="{0FC1855C-BF63-4062-8168-E80C7FAC606F}" destId="{E00FC412-6389-48D6-A7AB-E07A0A678E1F}" srcOrd="0" destOrd="0" presId="urn:microsoft.com/office/officeart/2005/8/layout/vList4"/>
    <dgm:cxn modelId="{8523CA3C-838A-406B-8E5B-99C5965F9FCA}" type="presParOf" srcId="{0FC1855C-BF63-4062-8168-E80C7FAC606F}" destId="{0BF5FF0B-A0C7-4066-99F0-205D8FA3DEF2}" srcOrd="1" destOrd="0" presId="urn:microsoft.com/office/officeart/2005/8/layout/vList4"/>
    <dgm:cxn modelId="{B074CD3E-283C-4E62-ACF7-BF745ABB3AA1}" type="presParOf" srcId="{0FC1855C-BF63-4062-8168-E80C7FAC606F}" destId="{5F0E0A62-8002-4267-B636-DC0000EFAE3C}" srcOrd="2" destOrd="0" presId="urn:microsoft.com/office/officeart/2005/8/layout/vList4"/>
    <dgm:cxn modelId="{9AA211C2-F46C-4147-895A-6B66285DC573}" type="presParOf" srcId="{C4E017D0-D13D-419B-BC27-E14D8D934E98}" destId="{A5FE2215-A673-4FB6-A5FE-559C7B929D7B}" srcOrd="3" destOrd="0" presId="urn:microsoft.com/office/officeart/2005/8/layout/vList4"/>
    <dgm:cxn modelId="{94A20D68-BC38-4E8B-AC85-FA4A0F38E6C8}" type="presParOf" srcId="{C4E017D0-D13D-419B-BC27-E14D8D934E98}" destId="{4FB7C2FF-BE37-4C20-AC06-75ED1C2DA9DB}" srcOrd="4" destOrd="0" presId="urn:microsoft.com/office/officeart/2005/8/layout/vList4"/>
    <dgm:cxn modelId="{DD6CF4AE-24FC-48A2-85EB-99276F617BC1}" type="presParOf" srcId="{4FB7C2FF-BE37-4C20-AC06-75ED1C2DA9DB}" destId="{BFBE6049-1ECF-4085-A0C0-203DC481264F}" srcOrd="0" destOrd="0" presId="urn:microsoft.com/office/officeart/2005/8/layout/vList4"/>
    <dgm:cxn modelId="{CCEB5059-0F03-4DE9-B8FB-E2005646C31A}" type="presParOf" srcId="{4FB7C2FF-BE37-4C20-AC06-75ED1C2DA9DB}" destId="{36F0883A-8800-43C9-8084-827D0C193B0D}" srcOrd="1" destOrd="0" presId="urn:microsoft.com/office/officeart/2005/8/layout/vList4"/>
    <dgm:cxn modelId="{7225652B-28DA-47ED-8C63-ABF5B5445709}" type="presParOf" srcId="{4FB7C2FF-BE37-4C20-AC06-75ED1C2DA9DB}" destId="{7744264F-90B7-41C2-8DC3-8E1687954D7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972E9-6B9A-4842-BFB9-FB6230007102}">
      <dsp:nvSpPr>
        <dsp:cNvPr id="0" name=""/>
        <dsp:cNvSpPr/>
      </dsp:nvSpPr>
      <dsp:spPr>
        <a:xfrm>
          <a:off x="-6106540" y="-934303"/>
          <a:ext cx="7269206" cy="7269206"/>
        </a:xfrm>
        <a:prstGeom prst="blockArc">
          <a:avLst>
            <a:gd name="adj1" fmla="val 18900000"/>
            <a:gd name="adj2" fmla="val 2700000"/>
            <a:gd name="adj3" fmla="val 29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A4D49-088F-402D-BCF1-20B3DC690AED}">
      <dsp:nvSpPr>
        <dsp:cNvPr id="0" name=""/>
        <dsp:cNvSpPr/>
      </dsp:nvSpPr>
      <dsp:spPr>
        <a:xfrm>
          <a:off x="508048" y="337429"/>
          <a:ext cx="7480551" cy="6752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88900" rIns="88900" bIns="88900" numCol="1" spcCol="1270" anchor="ctr" anchorCtr="0">
          <a:noAutofit/>
        </a:bodyPr>
        <a:lstStyle/>
        <a:p>
          <a:pPr lvl="0" algn="l" defTabSz="1555750">
            <a:lnSpc>
              <a:spcPct val="90000"/>
            </a:lnSpc>
            <a:spcBef>
              <a:spcPct val="0"/>
            </a:spcBef>
            <a:spcAft>
              <a:spcPct val="35000"/>
            </a:spcAft>
          </a:pPr>
          <a:r>
            <a:rPr lang="es-EC" sz="3500" b="1" kern="1200" dirty="0" smtClean="0">
              <a:effectLst>
                <a:outerShdw blurRad="38100" dist="38100" dir="2700000" algn="tl">
                  <a:srgbClr val="000000">
                    <a:alpha val="43137"/>
                  </a:srgbClr>
                </a:outerShdw>
              </a:effectLst>
            </a:rPr>
            <a:t>INTRODUCCIÓN</a:t>
          </a:r>
          <a:endParaRPr lang="es-EC" sz="3500" b="1" kern="1200" dirty="0">
            <a:effectLst>
              <a:outerShdw blurRad="38100" dist="38100" dir="2700000" algn="tl">
                <a:srgbClr val="000000">
                  <a:alpha val="43137"/>
                </a:srgbClr>
              </a:outerShdw>
            </a:effectLst>
          </a:endParaRPr>
        </a:p>
      </dsp:txBody>
      <dsp:txXfrm>
        <a:off x="508048" y="337429"/>
        <a:ext cx="7480551" cy="675291"/>
      </dsp:txXfrm>
    </dsp:sp>
    <dsp:sp modelId="{53CDB8D2-6470-4F4A-B33B-E8CD24E7DADF}">
      <dsp:nvSpPr>
        <dsp:cNvPr id="0" name=""/>
        <dsp:cNvSpPr/>
      </dsp:nvSpPr>
      <dsp:spPr>
        <a:xfrm>
          <a:off x="85991" y="253018"/>
          <a:ext cx="844113" cy="844113"/>
        </a:xfrm>
        <a:prstGeom prst="ellipse">
          <a:avLst/>
        </a:prstGeom>
        <a:blipFill rotWithShape="0">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F6EBC-F4C4-44F6-AEFE-7D5890C67E56}">
      <dsp:nvSpPr>
        <dsp:cNvPr id="0" name=""/>
        <dsp:cNvSpPr/>
      </dsp:nvSpPr>
      <dsp:spPr>
        <a:xfrm>
          <a:off x="991941" y="1350041"/>
          <a:ext cx="6996657" cy="6752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88900" rIns="88900" bIns="88900" numCol="1" spcCol="1270" anchor="ctr" anchorCtr="0">
          <a:noAutofit/>
        </a:bodyPr>
        <a:lstStyle/>
        <a:p>
          <a:pPr lvl="0" algn="l" defTabSz="1555750">
            <a:lnSpc>
              <a:spcPct val="90000"/>
            </a:lnSpc>
            <a:spcBef>
              <a:spcPct val="0"/>
            </a:spcBef>
            <a:spcAft>
              <a:spcPct val="35000"/>
            </a:spcAft>
          </a:pPr>
          <a:r>
            <a:rPr lang="es-EC" sz="3500" b="1" u="none" kern="1200" dirty="0" smtClean="0">
              <a:effectLst>
                <a:outerShdw blurRad="38100" dist="38100" dir="2700000" algn="tl">
                  <a:srgbClr val="000000">
                    <a:alpha val="43137"/>
                  </a:srgbClr>
                </a:outerShdw>
              </a:effectLst>
            </a:rPr>
            <a:t>PLANTEAMIENTO DEL PROBLEMA</a:t>
          </a:r>
          <a:endParaRPr lang="es-EC" sz="3500" b="1" u="none" kern="1200" dirty="0">
            <a:effectLst>
              <a:outerShdw blurRad="38100" dist="38100" dir="2700000" algn="tl">
                <a:srgbClr val="000000">
                  <a:alpha val="43137"/>
                </a:srgbClr>
              </a:outerShdw>
            </a:effectLst>
          </a:endParaRPr>
        </a:p>
      </dsp:txBody>
      <dsp:txXfrm>
        <a:off x="991941" y="1350041"/>
        <a:ext cx="6996657" cy="675291"/>
      </dsp:txXfrm>
    </dsp:sp>
    <dsp:sp modelId="{00DA298B-1BD8-404B-8B98-72FF044215BE}">
      <dsp:nvSpPr>
        <dsp:cNvPr id="0" name=""/>
        <dsp:cNvSpPr/>
      </dsp:nvSpPr>
      <dsp:spPr>
        <a:xfrm>
          <a:off x="569885" y="1265630"/>
          <a:ext cx="844113" cy="844113"/>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2E512-3A47-4703-847D-463102E37F70}">
      <dsp:nvSpPr>
        <dsp:cNvPr id="0" name=""/>
        <dsp:cNvSpPr/>
      </dsp:nvSpPr>
      <dsp:spPr>
        <a:xfrm>
          <a:off x="1140458" y="2362654"/>
          <a:ext cx="6848140" cy="6752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88900" rIns="88900" bIns="88900" numCol="1" spcCol="1270" anchor="ctr" anchorCtr="0">
          <a:noAutofit/>
        </a:bodyPr>
        <a:lstStyle/>
        <a:p>
          <a:pPr lvl="0" algn="l" defTabSz="1555750">
            <a:lnSpc>
              <a:spcPct val="90000"/>
            </a:lnSpc>
            <a:spcBef>
              <a:spcPct val="0"/>
            </a:spcBef>
            <a:spcAft>
              <a:spcPct val="35000"/>
            </a:spcAft>
          </a:pPr>
          <a:r>
            <a:rPr lang="es-EC" sz="3500" b="1" kern="1200" dirty="0" smtClean="0">
              <a:effectLst>
                <a:outerShdw blurRad="38100" dist="38100" dir="2700000" algn="tl">
                  <a:srgbClr val="000000">
                    <a:alpha val="43137"/>
                  </a:srgbClr>
                </a:outerShdw>
              </a:effectLst>
            </a:rPr>
            <a:t>JUSTIFICACIÓN</a:t>
          </a:r>
          <a:endParaRPr lang="es-EC" sz="3500" b="1" kern="1200" dirty="0">
            <a:effectLst>
              <a:outerShdw blurRad="38100" dist="38100" dir="2700000" algn="tl">
                <a:srgbClr val="000000">
                  <a:alpha val="43137"/>
                </a:srgbClr>
              </a:outerShdw>
            </a:effectLst>
          </a:endParaRPr>
        </a:p>
      </dsp:txBody>
      <dsp:txXfrm>
        <a:off x="1140458" y="2362654"/>
        <a:ext cx="6848140" cy="675291"/>
      </dsp:txXfrm>
    </dsp:sp>
    <dsp:sp modelId="{881887ED-9A25-4D62-837E-DFA829CF0415}">
      <dsp:nvSpPr>
        <dsp:cNvPr id="0" name=""/>
        <dsp:cNvSpPr/>
      </dsp:nvSpPr>
      <dsp:spPr>
        <a:xfrm>
          <a:off x="718401" y="2278243"/>
          <a:ext cx="844113" cy="844113"/>
        </a:xfrm>
        <a:prstGeom prst="ellipse">
          <a:avLst/>
        </a:prstGeom>
        <a:blipFill rotWithShape="0">
          <a:blip xmlns:r="http://schemas.openxmlformats.org/officeDocument/2006/relationships" r:embed="rId3"/>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3FD59-EE71-476D-8639-9460E3CFFC10}">
      <dsp:nvSpPr>
        <dsp:cNvPr id="0" name=""/>
        <dsp:cNvSpPr/>
      </dsp:nvSpPr>
      <dsp:spPr>
        <a:xfrm>
          <a:off x="991941" y="3375266"/>
          <a:ext cx="6996657" cy="6752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88900" rIns="88900" bIns="88900" numCol="1" spcCol="1270" anchor="ctr" anchorCtr="0">
          <a:noAutofit/>
        </a:bodyPr>
        <a:lstStyle/>
        <a:p>
          <a:pPr lvl="0" algn="l" defTabSz="1555750">
            <a:lnSpc>
              <a:spcPct val="90000"/>
            </a:lnSpc>
            <a:spcBef>
              <a:spcPct val="0"/>
            </a:spcBef>
            <a:spcAft>
              <a:spcPct val="35000"/>
            </a:spcAft>
          </a:pPr>
          <a:r>
            <a:rPr lang="es-EC" sz="3500" b="1" kern="1200" dirty="0" smtClean="0">
              <a:effectLst>
                <a:outerShdw blurRad="38100" dist="38100" dir="2700000" algn="tl">
                  <a:srgbClr val="000000">
                    <a:alpha val="43137"/>
                  </a:srgbClr>
                </a:outerShdw>
              </a:effectLst>
            </a:rPr>
            <a:t>OBJETIVOS</a:t>
          </a:r>
          <a:endParaRPr lang="es-EC" sz="3500" b="1" kern="1200" dirty="0">
            <a:effectLst>
              <a:outerShdw blurRad="38100" dist="38100" dir="2700000" algn="tl">
                <a:srgbClr val="000000">
                  <a:alpha val="43137"/>
                </a:srgbClr>
              </a:outerShdw>
            </a:effectLst>
          </a:endParaRPr>
        </a:p>
      </dsp:txBody>
      <dsp:txXfrm>
        <a:off x="991941" y="3375266"/>
        <a:ext cx="6996657" cy="675291"/>
      </dsp:txXfrm>
    </dsp:sp>
    <dsp:sp modelId="{4F62B156-FF4E-47B1-9673-E08D6003CA87}">
      <dsp:nvSpPr>
        <dsp:cNvPr id="0" name=""/>
        <dsp:cNvSpPr/>
      </dsp:nvSpPr>
      <dsp:spPr>
        <a:xfrm>
          <a:off x="569885" y="3290855"/>
          <a:ext cx="844113" cy="844113"/>
        </a:xfrm>
        <a:prstGeom prst="ellipse">
          <a:avLst/>
        </a:prstGeom>
        <a:blipFill rotWithShape="0">
          <a:blip xmlns:r="http://schemas.openxmlformats.org/officeDocument/2006/relationships" r:embed="rId4"/>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8EFC3-91E3-4792-946A-817B31D2F6E1}">
      <dsp:nvSpPr>
        <dsp:cNvPr id="0" name=""/>
        <dsp:cNvSpPr/>
      </dsp:nvSpPr>
      <dsp:spPr>
        <a:xfrm>
          <a:off x="508048" y="4387879"/>
          <a:ext cx="7480551" cy="6752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88900" rIns="88900" bIns="88900" numCol="1" spcCol="1270" anchor="ctr" anchorCtr="0">
          <a:noAutofit/>
        </a:bodyPr>
        <a:lstStyle/>
        <a:p>
          <a:pPr lvl="0" algn="l" defTabSz="1555750">
            <a:lnSpc>
              <a:spcPct val="90000"/>
            </a:lnSpc>
            <a:spcBef>
              <a:spcPct val="0"/>
            </a:spcBef>
            <a:spcAft>
              <a:spcPct val="35000"/>
            </a:spcAft>
          </a:pPr>
          <a:r>
            <a:rPr lang="es-EC" sz="3500" b="1" kern="1200" dirty="0" smtClean="0">
              <a:effectLst>
                <a:outerShdw blurRad="38100" dist="38100" dir="2700000" algn="tl">
                  <a:srgbClr val="000000">
                    <a:alpha val="43137"/>
                  </a:srgbClr>
                </a:outerShdw>
              </a:effectLst>
            </a:rPr>
            <a:t>DISEÑO CONCEPTUAL</a:t>
          </a:r>
          <a:endParaRPr lang="es-EC" sz="3500" b="1" kern="1200" dirty="0">
            <a:effectLst>
              <a:outerShdw blurRad="38100" dist="38100" dir="2700000" algn="tl">
                <a:srgbClr val="000000">
                  <a:alpha val="43137"/>
                </a:srgbClr>
              </a:outerShdw>
            </a:effectLst>
          </a:endParaRPr>
        </a:p>
      </dsp:txBody>
      <dsp:txXfrm>
        <a:off x="508048" y="4387879"/>
        <a:ext cx="7480551" cy="675291"/>
      </dsp:txXfrm>
    </dsp:sp>
    <dsp:sp modelId="{0F20B283-A37C-45BA-A155-F8283742B2D4}">
      <dsp:nvSpPr>
        <dsp:cNvPr id="0" name=""/>
        <dsp:cNvSpPr/>
      </dsp:nvSpPr>
      <dsp:spPr>
        <a:xfrm>
          <a:off x="85991" y="4303468"/>
          <a:ext cx="844113" cy="844113"/>
        </a:xfrm>
        <a:prstGeom prst="ellipse">
          <a:avLst/>
        </a:prstGeom>
        <a:blipFill rotWithShape="0">
          <a:blip xmlns:r="http://schemas.openxmlformats.org/officeDocument/2006/relationships" r:embed="rId5"/>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972E9-6B9A-4842-BFB9-FB6230007102}">
      <dsp:nvSpPr>
        <dsp:cNvPr id="0" name=""/>
        <dsp:cNvSpPr/>
      </dsp:nvSpPr>
      <dsp:spPr>
        <a:xfrm>
          <a:off x="-6106540" y="-934303"/>
          <a:ext cx="7269206" cy="7269206"/>
        </a:xfrm>
        <a:prstGeom prst="blockArc">
          <a:avLst>
            <a:gd name="adj1" fmla="val 18900000"/>
            <a:gd name="adj2" fmla="val 2700000"/>
            <a:gd name="adj3" fmla="val 297"/>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A4D49-088F-402D-BCF1-20B3DC690AED}">
      <dsp:nvSpPr>
        <dsp:cNvPr id="0" name=""/>
        <dsp:cNvSpPr/>
      </dsp:nvSpPr>
      <dsp:spPr>
        <a:xfrm>
          <a:off x="608499" y="415198"/>
          <a:ext cx="7380099" cy="8308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83820" rIns="83820" bIns="83820" numCol="1" spcCol="1270" anchor="ctr" anchorCtr="0">
          <a:noAutofit/>
        </a:bodyPr>
        <a:lstStyle/>
        <a:p>
          <a:pPr lvl="0" algn="l" defTabSz="1466850">
            <a:lnSpc>
              <a:spcPct val="90000"/>
            </a:lnSpc>
            <a:spcBef>
              <a:spcPct val="0"/>
            </a:spcBef>
            <a:spcAft>
              <a:spcPct val="35000"/>
            </a:spcAft>
          </a:pPr>
          <a:r>
            <a:rPr lang="es-EC" sz="3300" b="1" kern="1200" dirty="0" smtClean="0">
              <a:effectLst>
                <a:outerShdw blurRad="38100" dist="38100" dir="2700000" algn="tl">
                  <a:srgbClr val="000000">
                    <a:alpha val="43137"/>
                  </a:srgbClr>
                </a:outerShdw>
              </a:effectLst>
            </a:rPr>
            <a:t>METODOLOGÍA DE LA INVESTIGACIÓN</a:t>
          </a:r>
          <a:endParaRPr lang="es-EC" sz="3300" b="1" kern="1200" dirty="0">
            <a:effectLst>
              <a:outerShdw blurRad="38100" dist="38100" dir="2700000" algn="tl">
                <a:srgbClr val="000000">
                  <a:alpha val="43137"/>
                </a:srgbClr>
              </a:outerShdw>
            </a:effectLst>
          </a:endParaRPr>
        </a:p>
      </dsp:txBody>
      <dsp:txXfrm>
        <a:off x="608499" y="415198"/>
        <a:ext cx="7380099" cy="830828"/>
      </dsp:txXfrm>
    </dsp:sp>
    <dsp:sp modelId="{53CDB8D2-6470-4F4A-B33B-E8CD24E7DADF}">
      <dsp:nvSpPr>
        <dsp:cNvPr id="0" name=""/>
        <dsp:cNvSpPr/>
      </dsp:nvSpPr>
      <dsp:spPr>
        <a:xfrm>
          <a:off x="89231" y="311344"/>
          <a:ext cx="1038535" cy="1038535"/>
        </a:xfrm>
        <a:prstGeom prst="ellipse">
          <a:avLst/>
        </a:prstGeom>
        <a:blipFill rotWithShape="0">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F6EBC-F4C4-44F6-AEFE-7D5890C67E56}">
      <dsp:nvSpPr>
        <dsp:cNvPr id="0" name=""/>
        <dsp:cNvSpPr/>
      </dsp:nvSpPr>
      <dsp:spPr>
        <a:xfrm>
          <a:off x="1084832" y="1661656"/>
          <a:ext cx="6903767" cy="83082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83820" rIns="83820" bIns="83820" numCol="1" spcCol="1270" anchor="ctr" anchorCtr="0">
          <a:noAutofit/>
        </a:bodyPr>
        <a:lstStyle/>
        <a:p>
          <a:pPr lvl="0" algn="l" defTabSz="1466850">
            <a:lnSpc>
              <a:spcPct val="90000"/>
            </a:lnSpc>
            <a:spcBef>
              <a:spcPct val="0"/>
            </a:spcBef>
            <a:spcAft>
              <a:spcPct val="35000"/>
            </a:spcAft>
          </a:pPr>
          <a:r>
            <a:rPr lang="es-EC" sz="3300" b="1" kern="1200" dirty="0" smtClean="0">
              <a:effectLst>
                <a:outerShdw blurRad="38100" dist="38100" dir="2700000" algn="tl">
                  <a:srgbClr val="000000">
                    <a:alpha val="43137"/>
                  </a:srgbClr>
                </a:outerShdw>
              </a:effectLst>
            </a:rPr>
            <a:t>ANÁLISIS</a:t>
          </a:r>
          <a:endParaRPr lang="es-EC" sz="3300" b="1" kern="1200" dirty="0">
            <a:effectLst>
              <a:outerShdw blurRad="38100" dist="38100" dir="2700000" algn="tl">
                <a:srgbClr val="000000">
                  <a:alpha val="43137"/>
                </a:srgbClr>
              </a:outerShdw>
            </a:effectLst>
          </a:endParaRPr>
        </a:p>
      </dsp:txBody>
      <dsp:txXfrm>
        <a:off x="1084832" y="1661656"/>
        <a:ext cx="6903767" cy="830828"/>
      </dsp:txXfrm>
    </dsp:sp>
    <dsp:sp modelId="{00DA298B-1BD8-404B-8B98-72FF044215BE}">
      <dsp:nvSpPr>
        <dsp:cNvPr id="0" name=""/>
        <dsp:cNvSpPr/>
      </dsp:nvSpPr>
      <dsp:spPr>
        <a:xfrm>
          <a:off x="565564" y="1557803"/>
          <a:ext cx="1038535" cy="1038535"/>
        </a:xfrm>
        <a:prstGeom prst="ellipse">
          <a:avLst/>
        </a:prstGeom>
        <a:blipFill rotWithShape="0">
          <a:blip xmlns:r="http://schemas.openxmlformats.org/officeDocument/2006/relationships" r:embed="rId2"/>
          <a:stretch>
            <a:fillRect/>
          </a:stretch>
        </a:blip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FA22E512-3A47-4703-847D-463102E37F70}">
      <dsp:nvSpPr>
        <dsp:cNvPr id="0" name=""/>
        <dsp:cNvSpPr/>
      </dsp:nvSpPr>
      <dsp:spPr>
        <a:xfrm>
          <a:off x="1084832" y="2908115"/>
          <a:ext cx="6903767" cy="83082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83820" rIns="83820" bIns="83820" numCol="1" spcCol="1270" anchor="ctr" anchorCtr="0">
          <a:noAutofit/>
        </a:bodyPr>
        <a:lstStyle/>
        <a:p>
          <a:pPr lvl="0" algn="l" defTabSz="1466850">
            <a:lnSpc>
              <a:spcPct val="90000"/>
            </a:lnSpc>
            <a:spcBef>
              <a:spcPct val="0"/>
            </a:spcBef>
            <a:spcAft>
              <a:spcPct val="35000"/>
            </a:spcAft>
          </a:pPr>
          <a:r>
            <a:rPr lang="es-EC" sz="3300" b="1" kern="1200" dirty="0" smtClean="0">
              <a:effectLst>
                <a:outerShdw blurRad="38100" dist="38100" dir="2700000" algn="tl">
                  <a:srgbClr val="000000">
                    <a:alpha val="43137"/>
                  </a:srgbClr>
                </a:outerShdw>
              </a:effectLst>
            </a:rPr>
            <a:t>CONCLUSIONES</a:t>
          </a:r>
          <a:endParaRPr lang="es-EC" sz="3300" b="1" kern="1200" dirty="0">
            <a:effectLst>
              <a:outerShdw blurRad="38100" dist="38100" dir="2700000" algn="tl">
                <a:srgbClr val="000000">
                  <a:alpha val="43137"/>
                </a:srgbClr>
              </a:outerShdw>
            </a:effectLst>
          </a:endParaRPr>
        </a:p>
      </dsp:txBody>
      <dsp:txXfrm>
        <a:off x="1084832" y="2908115"/>
        <a:ext cx="6903767" cy="830828"/>
      </dsp:txXfrm>
    </dsp:sp>
    <dsp:sp modelId="{881887ED-9A25-4D62-837E-DFA829CF0415}">
      <dsp:nvSpPr>
        <dsp:cNvPr id="0" name=""/>
        <dsp:cNvSpPr/>
      </dsp:nvSpPr>
      <dsp:spPr>
        <a:xfrm>
          <a:off x="565564" y="2804261"/>
          <a:ext cx="1038535" cy="1038535"/>
        </a:xfrm>
        <a:prstGeom prst="ellipse">
          <a:avLst/>
        </a:prstGeom>
        <a:blipFill rotWithShape="0">
          <a:blip xmlns:r="http://schemas.openxmlformats.org/officeDocument/2006/relationships" r:embed="rId3"/>
          <a:stretch>
            <a:fillRect/>
          </a:stretch>
        </a:blip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0373FD59-EE71-476D-8639-9460E3CFFC10}">
      <dsp:nvSpPr>
        <dsp:cNvPr id="0" name=""/>
        <dsp:cNvSpPr/>
      </dsp:nvSpPr>
      <dsp:spPr>
        <a:xfrm>
          <a:off x="608499" y="4154573"/>
          <a:ext cx="7380099" cy="83082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470" tIns="83820" rIns="83820" bIns="83820" numCol="1" spcCol="1270" anchor="ctr" anchorCtr="0">
          <a:noAutofit/>
        </a:bodyPr>
        <a:lstStyle/>
        <a:p>
          <a:pPr lvl="0" algn="l" defTabSz="1466850">
            <a:lnSpc>
              <a:spcPct val="90000"/>
            </a:lnSpc>
            <a:spcBef>
              <a:spcPct val="0"/>
            </a:spcBef>
            <a:spcAft>
              <a:spcPct val="35000"/>
            </a:spcAft>
          </a:pPr>
          <a:r>
            <a:rPr lang="es-EC" sz="3300" b="1" kern="1200" dirty="0" smtClean="0">
              <a:effectLst>
                <a:outerShdw blurRad="38100" dist="38100" dir="2700000" algn="tl">
                  <a:srgbClr val="000000">
                    <a:alpha val="43137"/>
                  </a:srgbClr>
                </a:outerShdw>
              </a:effectLst>
            </a:rPr>
            <a:t>RECOMENDACIONES</a:t>
          </a:r>
          <a:endParaRPr lang="es-EC" sz="3300" b="1" kern="1200" dirty="0">
            <a:effectLst>
              <a:outerShdw blurRad="38100" dist="38100" dir="2700000" algn="tl">
                <a:srgbClr val="000000">
                  <a:alpha val="43137"/>
                </a:srgbClr>
              </a:outerShdw>
            </a:effectLst>
          </a:endParaRPr>
        </a:p>
      </dsp:txBody>
      <dsp:txXfrm>
        <a:off x="608499" y="4154573"/>
        <a:ext cx="7380099" cy="830828"/>
      </dsp:txXfrm>
    </dsp:sp>
    <dsp:sp modelId="{4F62B156-FF4E-47B1-9673-E08D6003CA87}">
      <dsp:nvSpPr>
        <dsp:cNvPr id="0" name=""/>
        <dsp:cNvSpPr/>
      </dsp:nvSpPr>
      <dsp:spPr>
        <a:xfrm>
          <a:off x="89231" y="4050720"/>
          <a:ext cx="1038535" cy="1038535"/>
        </a:xfrm>
        <a:prstGeom prst="ellipse">
          <a:avLst/>
        </a:prstGeom>
        <a:blipFill rotWithShape="0">
          <a:blip xmlns:r="http://schemas.openxmlformats.org/officeDocument/2006/relationships" r:embed="rId4"/>
          <a:stretch>
            <a:fillRect/>
          </a:stretch>
        </a:blip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1821E-044D-43C1-A333-0BC8CEA99BFF}">
      <dsp:nvSpPr>
        <dsp:cNvPr id="0" name=""/>
        <dsp:cNvSpPr/>
      </dsp:nvSpPr>
      <dsp:spPr>
        <a:xfrm>
          <a:off x="4266220" y="580216"/>
          <a:ext cx="116023" cy="470959"/>
        </a:xfrm>
        <a:custGeom>
          <a:avLst/>
          <a:gdLst/>
          <a:ahLst/>
          <a:cxnLst/>
          <a:rect l="0" t="0" r="0" b="0"/>
          <a:pathLst>
            <a:path>
              <a:moveTo>
                <a:pt x="0" y="0"/>
              </a:moveTo>
              <a:lnTo>
                <a:pt x="116023" y="0"/>
              </a:lnTo>
              <a:lnTo>
                <a:pt x="116023" y="4709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A531AC-7F9F-42A9-8E6A-6DBBC3E0AC4E}">
      <dsp:nvSpPr>
        <dsp:cNvPr id="0" name=""/>
        <dsp:cNvSpPr/>
      </dsp:nvSpPr>
      <dsp:spPr>
        <a:xfrm>
          <a:off x="2242189" y="1587"/>
          <a:ext cx="4048062" cy="57862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C" sz="3600" b="1" kern="1200" dirty="0" smtClean="0">
              <a:solidFill>
                <a:srgbClr val="03080D"/>
              </a:solidFill>
              <a:effectLst>
                <a:outerShdw blurRad="38100" dist="38100" dir="2700000" algn="tl">
                  <a:srgbClr val="000000">
                    <a:alpha val="43137"/>
                  </a:srgbClr>
                </a:outerShdw>
              </a:effectLst>
              <a:latin typeface="+mj-lt"/>
              <a:cs typeface="Segoe UI" panose="020B0502040204020203" pitchFamily="34" charset="0"/>
            </a:rPr>
            <a:t>OBJETIVO GENERAL</a:t>
          </a:r>
          <a:endParaRPr lang="es-EC" sz="3600" kern="1200" dirty="0"/>
        </a:p>
      </dsp:txBody>
      <dsp:txXfrm>
        <a:off x="2242189" y="1587"/>
        <a:ext cx="4048062" cy="578629"/>
      </dsp:txXfrm>
    </dsp:sp>
    <dsp:sp modelId="{A0B16251-225E-4B16-B780-C053CDFF41FC}">
      <dsp:nvSpPr>
        <dsp:cNvPr id="0" name=""/>
        <dsp:cNvSpPr/>
      </dsp:nvSpPr>
      <dsp:spPr>
        <a:xfrm>
          <a:off x="872859" y="1051176"/>
          <a:ext cx="7018768" cy="3648090"/>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just" defTabSz="1600200">
            <a:lnSpc>
              <a:spcPct val="90000"/>
            </a:lnSpc>
            <a:spcBef>
              <a:spcPct val="0"/>
            </a:spcBef>
            <a:spcAft>
              <a:spcPct val="35000"/>
            </a:spcAft>
          </a:pPr>
          <a:r>
            <a:rPr lang="es-EC" sz="3600" b="1" kern="1200" dirty="0" smtClean="0"/>
            <a:t>Analizar el empleo del BAE Orión mediante la aplicación de instrumentos de investigación para realizar la exploración necesaria con el objetivo de la explotación racional y la conservación adecuada de los recursos en el mar ecuatoriano.</a:t>
          </a:r>
          <a:endParaRPr lang="es-EC" sz="3600" kern="1200" dirty="0"/>
        </a:p>
      </dsp:txBody>
      <dsp:txXfrm>
        <a:off x="872859" y="1051176"/>
        <a:ext cx="7018768" cy="3648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ED23F-81B8-4665-8088-9BCE2116F974}">
      <dsp:nvSpPr>
        <dsp:cNvPr id="0" name=""/>
        <dsp:cNvSpPr/>
      </dsp:nvSpPr>
      <dsp:spPr>
        <a:xfrm>
          <a:off x="3518369" y="2450"/>
          <a:ext cx="1740477" cy="11313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Velocidad</a:t>
          </a:r>
          <a:endParaRPr lang="es-EC" sz="2500" kern="1200" dirty="0"/>
        </a:p>
      </dsp:txBody>
      <dsp:txXfrm>
        <a:off x="3573595" y="57676"/>
        <a:ext cx="1630025" cy="1020858"/>
      </dsp:txXfrm>
    </dsp:sp>
    <dsp:sp modelId="{ED3630D5-9A43-4D34-81BC-D2868F132455}">
      <dsp:nvSpPr>
        <dsp:cNvPr id="0" name=""/>
        <dsp:cNvSpPr/>
      </dsp:nvSpPr>
      <dsp:spPr>
        <a:xfrm>
          <a:off x="2127711" y="568105"/>
          <a:ext cx="4521794" cy="4521794"/>
        </a:xfrm>
        <a:custGeom>
          <a:avLst/>
          <a:gdLst/>
          <a:ahLst/>
          <a:cxnLst/>
          <a:rect l="0" t="0" r="0" b="0"/>
          <a:pathLst>
            <a:path>
              <a:moveTo>
                <a:pt x="3143100" y="179221"/>
              </a:moveTo>
              <a:arcTo wR="2260897" hR="2260897" stAng="17578019" swAng="196218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D48523-8E37-405D-B21A-94F9E4D6E8A3}">
      <dsp:nvSpPr>
        <dsp:cNvPr id="0" name=""/>
        <dsp:cNvSpPr/>
      </dsp:nvSpPr>
      <dsp:spPr>
        <a:xfrm>
          <a:off x="5668611" y="1564691"/>
          <a:ext cx="1740477" cy="113131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Sistema de propulsión</a:t>
          </a:r>
          <a:endParaRPr lang="es-EC" sz="2500" kern="1200" dirty="0"/>
        </a:p>
      </dsp:txBody>
      <dsp:txXfrm>
        <a:off x="5723837" y="1619917"/>
        <a:ext cx="1630025" cy="1020858"/>
      </dsp:txXfrm>
    </dsp:sp>
    <dsp:sp modelId="{9262F7EB-5DE5-4D73-842B-199E011F206B}">
      <dsp:nvSpPr>
        <dsp:cNvPr id="0" name=""/>
        <dsp:cNvSpPr/>
      </dsp:nvSpPr>
      <dsp:spPr>
        <a:xfrm>
          <a:off x="2127711" y="568105"/>
          <a:ext cx="4521794" cy="4521794"/>
        </a:xfrm>
        <a:custGeom>
          <a:avLst/>
          <a:gdLst/>
          <a:ahLst/>
          <a:cxnLst/>
          <a:rect l="0" t="0" r="0" b="0"/>
          <a:pathLst>
            <a:path>
              <a:moveTo>
                <a:pt x="4518684" y="2142352"/>
              </a:moveTo>
              <a:arcTo wR="2260897" hR="2260897" stAng="21419667" swAng="2196800"/>
            </a:path>
          </a:pathLst>
        </a:custGeom>
        <a:noFill/>
        <a:ln w="9525" cap="flat" cmpd="sng" algn="ctr">
          <a:solidFill>
            <a:schemeClr val="accent4">
              <a:hueOff val="-1116192"/>
              <a:satOff val="6725"/>
              <a:lumOff val="539"/>
              <a:alphaOff val="0"/>
            </a:schemeClr>
          </a:solidFill>
          <a:prstDash val="solid"/>
        </a:ln>
        <a:effectLst/>
      </dsp:spPr>
      <dsp:style>
        <a:lnRef idx="1">
          <a:scrgbClr r="0" g="0" b="0"/>
        </a:lnRef>
        <a:fillRef idx="0">
          <a:scrgbClr r="0" g="0" b="0"/>
        </a:fillRef>
        <a:effectRef idx="0">
          <a:scrgbClr r="0" g="0" b="0"/>
        </a:effectRef>
        <a:fontRef idx="minor"/>
      </dsp:style>
    </dsp:sp>
    <dsp:sp modelId="{1C45E19F-E505-4000-BBFC-7B84D3632B82}">
      <dsp:nvSpPr>
        <dsp:cNvPr id="0" name=""/>
        <dsp:cNvSpPr/>
      </dsp:nvSpPr>
      <dsp:spPr>
        <a:xfrm>
          <a:off x="4847292" y="4092452"/>
          <a:ext cx="1740477" cy="113131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Sistema de gobierno</a:t>
          </a:r>
          <a:endParaRPr lang="es-EC" sz="2500" kern="1200" dirty="0"/>
        </a:p>
      </dsp:txBody>
      <dsp:txXfrm>
        <a:off x="4902518" y="4147678"/>
        <a:ext cx="1630025" cy="1020858"/>
      </dsp:txXfrm>
    </dsp:sp>
    <dsp:sp modelId="{43385425-496C-40E2-BB8F-97DC82038C36}">
      <dsp:nvSpPr>
        <dsp:cNvPr id="0" name=""/>
        <dsp:cNvSpPr/>
      </dsp:nvSpPr>
      <dsp:spPr>
        <a:xfrm>
          <a:off x="2127711" y="568105"/>
          <a:ext cx="4521794" cy="4521794"/>
        </a:xfrm>
        <a:custGeom>
          <a:avLst/>
          <a:gdLst/>
          <a:ahLst/>
          <a:cxnLst/>
          <a:rect l="0" t="0" r="0" b="0"/>
          <a:pathLst>
            <a:path>
              <a:moveTo>
                <a:pt x="2710594" y="4476620"/>
              </a:moveTo>
              <a:arcTo wR="2260897" hR="2260897" stAng="4711635" swAng="1376730"/>
            </a:path>
          </a:pathLst>
        </a:custGeom>
        <a:noFill/>
        <a:ln w="9525" cap="flat" cmpd="sng" algn="ctr">
          <a:solidFill>
            <a:schemeClr val="accent4">
              <a:hueOff val="-2232385"/>
              <a:satOff val="13449"/>
              <a:lumOff val="1078"/>
              <a:alphaOff val="0"/>
            </a:schemeClr>
          </a:solidFill>
          <a:prstDash val="solid"/>
        </a:ln>
        <a:effectLst/>
      </dsp:spPr>
      <dsp:style>
        <a:lnRef idx="1">
          <a:scrgbClr r="0" g="0" b="0"/>
        </a:lnRef>
        <a:fillRef idx="0">
          <a:scrgbClr r="0" g="0" b="0"/>
        </a:fillRef>
        <a:effectRef idx="0">
          <a:scrgbClr r="0" g="0" b="0"/>
        </a:effectRef>
        <a:fontRef idx="minor"/>
      </dsp:style>
    </dsp:sp>
    <dsp:sp modelId="{25EB2559-330C-4E10-8983-97772FDAAF45}">
      <dsp:nvSpPr>
        <dsp:cNvPr id="0" name=""/>
        <dsp:cNvSpPr/>
      </dsp:nvSpPr>
      <dsp:spPr>
        <a:xfrm>
          <a:off x="2189447" y="4092452"/>
          <a:ext cx="1740477" cy="113131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Sistema de aguas</a:t>
          </a:r>
          <a:endParaRPr lang="es-EC" sz="2500" kern="1200" dirty="0"/>
        </a:p>
      </dsp:txBody>
      <dsp:txXfrm>
        <a:off x="2244673" y="4147678"/>
        <a:ext cx="1630025" cy="1020858"/>
      </dsp:txXfrm>
    </dsp:sp>
    <dsp:sp modelId="{000AD50D-6F4F-42A5-A1CF-78A1B224F491}">
      <dsp:nvSpPr>
        <dsp:cNvPr id="0" name=""/>
        <dsp:cNvSpPr/>
      </dsp:nvSpPr>
      <dsp:spPr>
        <a:xfrm>
          <a:off x="2127711" y="568105"/>
          <a:ext cx="4521794" cy="4521794"/>
        </a:xfrm>
        <a:custGeom>
          <a:avLst/>
          <a:gdLst/>
          <a:ahLst/>
          <a:cxnLst/>
          <a:rect l="0" t="0" r="0" b="0"/>
          <a:pathLst>
            <a:path>
              <a:moveTo>
                <a:pt x="378891" y="3513778"/>
              </a:moveTo>
              <a:arcTo wR="2260897" hR="2260897" stAng="8780859" swAng="1921763"/>
            </a:path>
          </a:pathLst>
        </a:custGeom>
        <a:noFill/>
        <a:ln w="9525" cap="flat" cmpd="sng" algn="ctr">
          <a:solidFill>
            <a:schemeClr val="accent4">
              <a:hueOff val="-3348577"/>
              <a:satOff val="20174"/>
              <a:lumOff val="1617"/>
              <a:alphaOff val="0"/>
            </a:schemeClr>
          </a:solidFill>
          <a:prstDash val="solid"/>
        </a:ln>
        <a:effectLst/>
      </dsp:spPr>
      <dsp:style>
        <a:lnRef idx="1">
          <a:scrgbClr r="0" g="0" b="0"/>
        </a:lnRef>
        <a:fillRef idx="0">
          <a:scrgbClr r="0" g="0" b="0"/>
        </a:fillRef>
        <a:effectRef idx="0">
          <a:scrgbClr r="0" g="0" b="0"/>
        </a:effectRef>
        <a:fontRef idx="minor"/>
      </dsp:style>
    </dsp:sp>
    <dsp:sp modelId="{4F90D2AD-996C-4A8B-9B5D-48BCCDB17F58}">
      <dsp:nvSpPr>
        <dsp:cNvPr id="0" name=""/>
        <dsp:cNvSpPr/>
      </dsp:nvSpPr>
      <dsp:spPr>
        <a:xfrm>
          <a:off x="1232119" y="1380373"/>
          <a:ext cx="2012496" cy="149994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0" kern="1200" dirty="0" smtClean="0"/>
            <a:t>Generador de energía electricidad principal</a:t>
          </a:r>
          <a:endParaRPr lang="es-EC" sz="2500" b="0" kern="1200" dirty="0"/>
        </a:p>
      </dsp:txBody>
      <dsp:txXfrm>
        <a:off x="1305340" y="1453594"/>
        <a:ext cx="1866054" cy="1353506"/>
      </dsp:txXfrm>
    </dsp:sp>
    <dsp:sp modelId="{B68A72E3-8BCD-47F1-8A00-17F01161BD3D}">
      <dsp:nvSpPr>
        <dsp:cNvPr id="0" name=""/>
        <dsp:cNvSpPr/>
      </dsp:nvSpPr>
      <dsp:spPr>
        <a:xfrm>
          <a:off x="2127711" y="568105"/>
          <a:ext cx="4521794" cy="4521794"/>
        </a:xfrm>
        <a:custGeom>
          <a:avLst/>
          <a:gdLst/>
          <a:ahLst/>
          <a:cxnLst/>
          <a:rect l="0" t="0" r="0" b="0"/>
          <a:pathLst>
            <a:path>
              <a:moveTo>
                <a:pt x="531970" y="804027"/>
              </a:moveTo>
              <a:arcTo wR="2260897" hR="2260897" stAng="13207137" swAng="1618228"/>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AE3BA-F39B-4F00-9A7C-1E14238C2A81}">
      <dsp:nvSpPr>
        <dsp:cNvPr id="0" name=""/>
        <dsp:cNvSpPr/>
      </dsp:nvSpPr>
      <dsp:spPr>
        <a:xfrm>
          <a:off x="1944015" y="2083908"/>
          <a:ext cx="519476" cy="989856"/>
        </a:xfrm>
        <a:custGeom>
          <a:avLst/>
          <a:gdLst/>
          <a:ahLst/>
          <a:cxnLst/>
          <a:rect l="0" t="0" r="0" b="0"/>
          <a:pathLst>
            <a:path>
              <a:moveTo>
                <a:pt x="0" y="0"/>
              </a:moveTo>
              <a:lnTo>
                <a:pt x="259738" y="0"/>
              </a:lnTo>
              <a:lnTo>
                <a:pt x="259738" y="989856"/>
              </a:lnTo>
              <a:lnTo>
                <a:pt x="519476" y="9898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175806" y="2550889"/>
        <a:ext cx="55894" cy="55894"/>
      </dsp:txXfrm>
    </dsp:sp>
    <dsp:sp modelId="{E009A6BF-C682-42B9-A938-0BFA8046A22E}">
      <dsp:nvSpPr>
        <dsp:cNvPr id="0" name=""/>
        <dsp:cNvSpPr/>
      </dsp:nvSpPr>
      <dsp:spPr>
        <a:xfrm>
          <a:off x="1944015" y="2038188"/>
          <a:ext cx="519476" cy="91440"/>
        </a:xfrm>
        <a:custGeom>
          <a:avLst/>
          <a:gdLst/>
          <a:ahLst/>
          <a:cxnLst/>
          <a:rect l="0" t="0" r="0" b="0"/>
          <a:pathLst>
            <a:path>
              <a:moveTo>
                <a:pt x="0" y="45720"/>
              </a:moveTo>
              <a:lnTo>
                <a:pt x="519476"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190766" y="2070921"/>
        <a:ext cx="25973" cy="25973"/>
      </dsp:txXfrm>
    </dsp:sp>
    <dsp:sp modelId="{87AD831F-E889-4914-9026-0EE5FB7CF0ED}">
      <dsp:nvSpPr>
        <dsp:cNvPr id="0" name=""/>
        <dsp:cNvSpPr/>
      </dsp:nvSpPr>
      <dsp:spPr>
        <a:xfrm>
          <a:off x="1944015" y="1094051"/>
          <a:ext cx="519476" cy="989856"/>
        </a:xfrm>
        <a:custGeom>
          <a:avLst/>
          <a:gdLst/>
          <a:ahLst/>
          <a:cxnLst/>
          <a:rect l="0" t="0" r="0" b="0"/>
          <a:pathLst>
            <a:path>
              <a:moveTo>
                <a:pt x="0" y="989856"/>
              </a:moveTo>
              <a:lnTo>
                <a:pt x="259738" y="989856"/>
              </a:lnTo>
              <a:lnTo>
                <a:pt x="259738" y="0"/>
              </a:lnTo>
              <a:lnTo>
                <a:pt x="51947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175806" y="1561033"/>
        <a:ext cx="55894" cy="55894"/>
      </dsp:txXfrm>
    </dsp:sp>
    <dsp:sp modelId="{5A7498FF-1CE5-4EA1-97E7-9D1FB2DA06FD}">
      <dsp:nvSpPr>
        <dsp:cNvPr id="0" name=""/>
        <dsp:cNvSpPr/>
      </dsp:nvSpPr>
      <dsp:spPr>
        <a:xfrm rot="16200000">
          <a:off x="-400464" y="1687965"/>
          <a:ext cx="3897075" cy="791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Investigaciones realizadas</a:t>
          </a:r>
          <a:endParaRPr lang="es-EC" sz="2500" kern="1200" dirty="0"/>
        </a:p>
      </dsp:txBody>
      <dsp:txXfrm>
        <a:off x="-400464" y="1687965"/>
        <a:ext cx="3897075" cy="791885"/>
      </dsp:txXfrm>
    </dsp:sp>
    <dsp:sp modelId="{D71518F3-6513-48FF-8E92-C124EAED51A4}">
      <dsp:nvSpPr>
        <dsp:cNvPr id="0" name=""/>
        <dsp:cNvSpPr/>
      </dsp:nvSpPr>
      <dsp:spPr>
        <a:xfrm>
          <a:off x="2463492" y="698109"/>
          <a:ext cx="3729193" cy="7918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Acta oceanográfica 2015</a:t>
          </a:r>
          <a:endParaRPr lang="es-EC" sz="2500" kern="1200" dirty="0"/>
        </a:p>
      </dsp:txBody>
      <dsp:txXfrm>
        <a:off x="2463492" y="698109"/>
        <a:ext cx="3729193" cy="791885"/>
      </dsp:txXfrm>
    </dsp:sp>
    <dsp:sp modelId="{D1876BA1-697D-4F38-BEBC-24F1C836BC15}">
      <dsp:nvSpPr>
        <dsp:cNvPr id="0" name=""/>
        <dsp:cNvSpPr/>
      </dsp:nvSpPr>
      <dsp:spPr>
        <a:xfrm>
          <a:off x="2463492" y="1687965"/>
          <a:ext cx="3729193" cy="7918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Proyecto DEM CONVERMAR</a:t>
          </a:r>
          <a:endParaRPr lang="es-EC" sz="2500" kern="1200" dirty="0"/>
        </a:p>
      </dsp:txBody>
      <dsp:txXfrm>
        <a:off x="2463492" y="1687965"/>
        <a:ext cx="3729193" cy="791885"/>
      </dsp:txXfrm>
    </dsp:sp>
    <dsp:sp modelId="{876BA75F-0070-4287-B488-F758C650513D}">
      <dsp:nvSpPr>
        <dsp:cNvPr id="0" name=""/>
        <dsp:cNvSpPr/>
      </dsp:nvSpPr>
      <dsp:spPr>
        <a:xfrm>
          <a:off x="2463492" y="2677822"/>
          <a:ext cx="3729193" cy="7918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Antártica</a:t>
          </a:r>
          <a:endParaRPr lang="es-EC" sz="2500" kern="1200" dirty="0"/>
        </a:p>
      </dsp:txBody>
      <dsp:txXfrm>
        <a:off x="2463492" y="2677822"/>
        <a:ext cx="3729193" cy="791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A3EF6-AE3B-4DA3-AD04-10EFF4A348A6}">
      <dsp:nvSpPr>
        <dsp:cNvPr id="0" name=""/>
        <dsp:cNvSpPr/>
      </dsp:nvSpPr>
      <dsp:spPr>
        <a:xfrm>
          <a:off x="693059" y="381018"/>
          <a:ext cx="7429579" cy="1503145"/>
        </a:xfrm>
        <a:prstGeom prst="rect">
          <a:avLst/>
        </a:prstGeom>
        <a:solidFill>
          <a:schemeClr val="accent5">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18131"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La identificación de los recursos marinos vivos y no vivos del Ecuador en la plataforma continental, los equipos del buque y el personal capacitado permitió conocer el ámbito de actuación de esta unidad de investigación marina.</a:t>
          </a:r>
          <a:endParaRPr lang="es-EC" sz="1800" kern="1200" dirty="0"/>
        </a:p>
      </dsp:txBody>
      <dsp:txXfrm>
        <a:off x="693059" y="381018"/>
        <a:ext cx="7429579" cy="1503145"/>
      </dsp:txXfrm>
    </dsp:sp>
    <dsp:sp modelId="{4DC55C70-AF61-4E67-9C97-8B298988BF6C}">
      <dsp:nvSpPr>
        <dsp:cNvPr id="0" name=""/>
        <dsp:cNvSpPr/>
      </dsp:nvSpPr>
      <dsp:spPr>
        <a:xfrm>
          <a:off x="512376" y="363600"/>
          <a:ext cx="1052201" cy="15783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2000" r="-7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C62348A-1E53-4300-9BE5-599C7325F39C}">
      <dsp:nvSpPr>
        <dsp:cNvPr id="0" name=""/>
        <dsp:cNvSpPr/>
      </dsp:nvSpPr>
      <dsp:spPr>
        <a:xfrm>
          <a:off x="595776" y="2273311"/>
          <a:ext cx="7541124" cy="1503145"/>
        </a:xfrm>
        <a:prstGeom prst="rect">
          <a:avLst/>
        </a:prstGeom>
        <a:solidFill>
          <a:schemeClr val="accent5">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18131"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Los resultados de los estudios realizados por el buque demuestran cuán importante es esta unidad de investigación marítima para el país el cual justificó que siempre se necesite la presencia de un buque </a:t>
          </a:r>
          <a:r>
            <a:rPr lang="es-EC" sz="1800" kern="1200" dirty="0" err="1" smtClean="0"/>
            <a:t>hidro</a:t>
          </a:r>
          <a:r>
            <a:rPr lang="es-EC" sz="1800" kern="1200" dirty="0" smtClean="0"/>
            <a:t>-oceanográfico para poder investigar sobre los fondos del mar ecuatoriano.</a:t>
          </a:r>
          <a:endParaRPr lang="es-EC" sz="1800" kern="1200" dirty="0"/>
        </a:p>
      </dsp:txBody>
      <dsp:txXfrm>
        <a:off x="595776" y="2273311"/>
        <a:ext cx="7541124" cy="1503145"/>
      </dsp:txXfrm>
    </dsp:sp>
    <dsp:sp modelId="{1E33B059-52CF-4085-A652-5328491B1022}">
      <dsp:nvSpPr>
        <dsp:cNvPr id="0" name=""/>
        <dsp:cNvSpPr/>
      </dsp:nvSpPr>
      <dsp:spPr>
        <a:xfrm>
          <a:off x="512376" y="2235801"/>
          <a:ext cx="1052201" cy="1578302"/>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D5EB258-01C4-4C77-80FC-8A46897C9397}">
      <dsp:nvSpPr>
        <dsp:cNvPr id="0" name=""/>
        <dsp:cNvSpPr/>
      </dsp:nvSpPr>
      <dsp:spPr>
        <a:xfrm>
          <a:off x="637287" y="4165604"/>
          <a:ext cx="7541124" cy="1503145"/>
        </a:xfrm>
        <a:prstGeom prst="rect">
          <a:avLst/>
        </a:prstGeom>
        <a:solidFill>
          <a:schemeClr val="accent5">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18131"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Evidenciando los estudios realizados por el BAE Orión los últimos 20 años y trabajando en las investigaciones sobre la cordillera de Carnegie permitió determinar que también se puede realizar estudios de exploración sobre los recursos del mar que en un futuro conseguirían la conservación de los mismos.</a:t>
          </a:r>
          <a:endParaRPr lang="es-EC" sz="1800" kern="1200" dirty="0"/>
        </a:p>
      </dsp:txBody>
      <dsp:txXfrm>
        <a:off x="637287" y="4165604"/>
        <a:ext cx="7541124" cy="1503145"/>
      </dsp:txXfrm>
    </dsp:sp>
    <dsp:sp modelId="{B08EF603-9603-4178-9AFA-D72F56D9AF3F}">
      <dsp:nvSpPr>
        <dsp:cNvPr id="0" name=""/>
        <dsp:cNvSpPr/>
      </dsp:nvSpPr>
      <dsp:spPr>
        <a:xfrm>
          <a:off x="512376" y="4108018"/>
          <a:ext cx="1052201" cy="157830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8DB36-6F82-4462-B82F-B7AF8B5E5050}">
      <dsp:nvSpPr>
        <dsp:cNvPr id="0" name=""/>
        <dsp:cNvSpPr/>
      </dsp:nvSpPr>
      <dsp:spPr>
        <a:xfrm>
          <a:off x="0" y="0"/>
          <a:ext cx="8497192" cy="1620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Capacitar y perfeccionar al personal en lo que respecta a conocimientos </a:t>
          </a:r>
          <a:r>
            <a:rPr lang="es-EC" sz="2100" kern="1200" dirty="0" err="1" smtClean="0"/>
            <a:t>hidro</a:t>
          </a:r>
          <a:r>
            <a:rPr lang="es-EC" sz="2100" kern="1200" dirty="0" smtClean="0"/>
            <a:t>-oceanográficos ayudara a mejorar el ámbito de esta unidad en las investigaciones marinas.</a:t>
          </a:r>
          <a:endParaRPr lang="es-EC" sz="2100" kern="1200" dirty="0" smtClean="0"/>
        </a:p>
      </dsp:txBody>
      <dsp:txXfrm>
        <a:off x="1861456" y="0"/>
        <a:ext cx="6635735" cy="1620179"/>
      </dsp:txXfrm>
    </dsp:sp>
    <dsp:sp modelId="{FCFCB32B-DAD0-49D2-854B-51CA561D9DE0}">
      <dsp:nvSpPr>
        <dsp:cNvPr id="0" name=""/>
        <dsp:cNvSpPr/>
      </dsp:nvSpPr>
      <dsp:spPr>
        <a:xfrm>
          <a:off x="162018" y="162017"/>
          <a:ext cx="1699438" cy="12961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FC412-6389-48D6-A7AB-E07A0A678E1F}">
      <dsp:nvSpPr>
        <dsp:cNvPr id="0" name=""/>
        <dsp:cNvSpPr/>
      </dsp:nvSpPr>
      <dsp:spPr>
        <a:xfrm>
          <a:off x="0" y="1782197"/>
          <a:ext cx="8497192" cy="1620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Gestionar el estado operativo del buque  para continuar con las investigaciones marítimas que permitan explorar la riqueza marina que posee nuestro Ecuador.</a:t>
          </a:r>
          <a:endParaRPr lang="es-EC" sz="2100" kern="1200" dirty="0" smtClean="0"/>
        </a:p>
      </dsp:txBody>
      <dsp:txXfrm>
        <a:off x="1861456" y="1782197"/>
        <a:ext cx="6635735" cy="1620179"/>
      </dsp:txXfrm>
    </dsp:sp>
    <dsp:sp modelId="{0BF5FF0B-A0C7-4066-99F0-205D8FA3DEF2}">
      <dsp:nvSpPr>
        <dsp:cNvPr id="0" name=""/>
        <dsp:cNvSpPr/>
      </dsp:nvSpPr>
      <dsp:spPr>
        <a:xfrm>
          <a:off x="162018" y="1944215"/>
          <a:ext cx="1699438" cy="129614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E6049-1ECF-4085-A0C0-203DC481264F}">
      <dsp:nvSpPr>
        <dsp:cNvPr id="0" name=""/>
        <dsp:cNvSpPr/>
      </dsp:nvSpPr>
      <dsp:spPr>
        <a:xfrm>
          <a:off x="0" y="3564395"/>
          <a:ext cx="8497192" cy="1620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Utilizar la información obtenida por los estudios del buque y por medio de las campañas batimétricas que sirvan para conocer más a profundidad sobre los recursos del mar  y en un futuro conseguir la conservación.</a:t>
          </a:r>
          <a:endParaRPr lang="es-EC" sz="2100" kern="1200" dirty="0" smtClean="0"/>
        </a:p>
      </dsp:txBody>
      <dsp:txXfrm>
        <a:off x="1861456" y="3564395"/>
        <a:ext cx="6635735" cy="1620179"/>
      </dsp:txXfrm>
    </dsp:sp>
    <dsp:sp modelId="{36F0883A-8800-43C9-8084-827D0C193B0D}">
      <dsp:nvSpPr>
        <dsp:cNvPr id="0" name=""/>
        <dsp:cNvSpPr/>
      </dsp:nvSpPr>
      <dsp:spPr>
        <a:xfrm>
          <a:off x="162018" y="3726413"/>
          <a:ext cx="1699438" cy="129614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1/12/2016</a:t>
            </a:fld>
            <a:endParaRPr lang="es-EC"/>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17</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18</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19</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6</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7</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282295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C9C679E2-D934-4E03-BBB7-27313486B0D6}" type="datetime1">
              <a:rPr lang="es-EC" smtClean="0"/>
              <a:t>1/12/2016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F3E034A-B36A-4050-8133-DF33BD805D60}" type="datetime1">
              <a:rPr lang="es-EC" smtClean="0"/>
              <a:t>1/12/2016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D07FD89-2012-46C1-A322-DEA0727C4CDB}" type="datetime1">
              <a:rPr lang="es-EC" smtClean="0"/>
              <a:t>1/12/2016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395536" y="1700808"/>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CEB6112-2298-4089-A16A-67A03D3B317A}" type="datetime1">
              <a:rPr lang="es-EC" smtClean="0"/>
              <a:t>1/12/2016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a:lvl1pPr>
          </a:lstStyle>
          <a:p>
            <a:fld id="{9C45796D-F81B-42E6-8076-DF0575147E93}" type="slidenum">
              <a:rPr lang="es-EC" smtClean="0"/>
              <a:pPr/>
              <a:t>‹Nº›</a:t>
            </a:fld>
            <a:endParaRPr lang="es-EC"/>
          </a:p>
        </p:txBody>
      </p:sp>
      <p:pic>
        <p:nvPicPr>
          <p:cNvPr id="8" name="7 Imagen"/>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650"/>
                    </a14:imgEffect>
                    <a14:imgEffect>
                      <a14:saturation sat="40000"/>
                    </a14:imgEffect>
                  </a14:imgLayer>
                </a14:imgProps>
              </a:ext>
              <a:ext uri="{28A0092B-C50C-407E-A947-70E740481C1C}">
                <a14:useLocalDpi xmlns:a14="http://schemas.microsoft.com/office/drawing/2010/main" val="0"/>
              </a:ext>
            </a:extLst>
          </a:blip>
          <a:srcRect t="24466" b="24466"/>
          <a:stretch/>
        </p:blipFill>
        <p:spPr>
          <a:xfrm rot="21061966">
            <a:off x="949938" y="1300851"/>
            <a:ext cx="7206288" cy="490688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2546575-FA1F-421F-8F92-5544EC2BC5AE}" type="datetime1">
              <a:rPr lang="es-EC" smtClean="0"/>
              <a:t>1/12/2016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C4D139E-C1CD-4CDF-A912-3622EA926274}" type="datetime1">
              <a:rPr lang="es-EC" smtClean="0"/>
              <a:t>1/12/2016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68C9078-7916-43E9-B8D0-A7389F052F30}" type="datetime1">
              <a:rPr lang="es-EC" smtClean="0"/>
              <a:t>1/12/2016</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20E859E8-0CB2-4ACD-B27E-C36301467D55}" type="datetime1">
              <a:rPr lang="es-EC" smtClean="0"/>
              <a:t>1/12/2016</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677DACB9-0E9D-4D6A-8F50-E7A51701058A}" type="datetime1">
              <a:rPr lang="es-EC" smtClean="0"/>
              <a:t>1/12/2016</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70CE2E4D-7445-4F5A-8329-FD69F233F6D0}" type="datetime1">
              <a:rPr lang="es-EC" smtClean="0"/>
              <a:t>1/12/2016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1CA0CA95-4783-4996-9C73-F2395B180316}" type="datetime1">
              <a:rPr lang="es-EC" smtClean="0"/>
              <a:t>1/12/2016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3025387" y="3348914"/>
            <a:ext cx="6831501"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Onda"/>
          <p:cNvSpPr/>
          <p:nvPr userDrawn="1"/>
        </p:nvSpPr>
        <p:spPr>
          <a:xfrm rot="5400000">
            <a:off x="-3178633" y="3286114"/>
            <a:ext cx="6858027" cy="285752"/>
          </a:xfrm>
          <a:prstGeom prst="wav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0.jpg"/><Relationship Id="rId4" Type="http://schemas.openxmlformats.org/officeDocument/2006/relationships/diagramLayout" Target="../diagrams/layout5.xml"/><Relationship Id="rId9"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2966"/>
            <a:ext cx="3240360" cy="8368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4921423" y="188640"/>
            <a:ext cx="3539009" cy="1227468"/>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893465" y="692696"/>
            <a:ext cx="8055905" cy="2616101"/>
          </a:xfrm>
          <a:prstGeom prst="rect">
            <a:avLst/>
          </a:prstGeom>
          <a:noFill/>
        </p:spPr>
        <p:txBody>
          <a:bodyPr wrap="square" rtlCol="0">
            <a:spAutoFit/>
          </a:bodyPr>
          <a:lstStyle/>
          <a:p>
            <a:pPr algn="ctr"/>
            <a:endParaRPr lang="es-EC" sz="2800" b="1" dirty="0" smtClean="0"/>
          </a:p>
          <a:p>
            <a:pPr algn="ctr"/>
            <a:endParaRPr lang="es-ES_tradnl" sz="2800" dirty="0"/>
          </a:p>
          <a:p>
            <a:pPr algn="ctr"/>
            <a:r>
              <a:rPr lang="es-EC" sz="2800" b="1" dirty="0" smtClean="0"/>
              <a:t>LA </a:t>
            </a:r>
            <a:r>
              <a:rPr lang="es-EC" sz="2800" b="1" dirty="0"/>
              <a:t>INVESTIGACIÓN MARÍTIMA A TRAVÉS DEL BAE </a:t>
            </a:r>
            <a:r>
              <a:rPr lang="es-EC" sz="2800" b="1" dirty="0" smtClean="0"/>
              <a:t>ORIÓN </a:t>
            </a:r>
            <a:r>
              <a:rPr lang="es-EC" sz="2800" b="1" dirty="0"/>
              <a:t>PARA LA CONSERVACIÓN DE LOS RECURSOS DEL </a:t>
            </a:r>
            <a:r>
              <a:rPr lang="es-EC" sz="2800" b="1" dirty="0" smtClean="0"/>
              <a:t>MAR</a:t>
            </a:r>
          </a:p>
          <a:p>
            <a:pPr algn="ctr"/>
            <a:endParaRPr lang="es-EC" sz="24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2231280" y="5589240"/>
            <a:ext cx="5060361" cy="830997"/>
          </a:xfrm>
          <a:prstGeom prst="rect">
            <a:avLst/>
          </a:prstGeom>
          <a:noFill/>
        </p:spPr>
        <p:txBody>
          <a:bodyPr wrap="none" rtlCol="0">
            <a:spAutoFit/>
          </a:bodyPr>
          <a:lstStyle/>
          <a:p>
            <a:pPr algn="ctr"/>
            <a:r>
              <a:rPr lang="es-EC" sz="2400" b="1" dirty="0" smtClean="0">
                <a:effectLst>
                  <a:outerShdw blurRad="38100" dist="38100" dir="2700000" algn="tl">
                    <a:srgbClr val="000000">
                      <a:alpha val="43137"/>
                    </a:srgbClr>
                  </a:outerShdw>
                </a:effectLst>
              </a:rPr>
              <a:t>ELABORADO POR: </a:t>
            </a:r>
          </a:p>
          <a:p>
            <a:pPr algn="ctr"/>
            <a:r>
              <a:rPr lang="es-EC" sz="2400" b="1" dirty="0" smtClean="0">
                <a:effectLst>
                  <a:outerShdw blurRad="38100" dist="38100" dir="2700000" algn="tl">
                    <a:srgbClr val="000000">
                      <a:alpha val="43137"/>
                    </a:srgbClr>
                  </a:outerShdw>
                </a:effectLst>
              </a:rPr>
              <a:t>GM 4/B EDUARDO DEMARQUET AJILA</a:t>
            </a:r>
            <a:endParaRPr lang="es-EC" sz="2400" b="1" dirty="0">
              <a:effectLst>
                <a:outerShdw blurRad="38100" dist="38100" dir="2700000" algn="tl">
                  <a:srgbClr val="000000">
                    <a:alpha val="43137"/>
                  </a:srgbClr>
                </a:outerShdw>
              </a:effectLst>
            </a:endParaRP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358" y="2894314"/>
            <a:ext cx="5616625" cy="2671235"/>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BAE ORIÓN (BI-91)</a:t>
            </a:r>
            <a:endParaRPr lang="es-EC" dirty="0"/>
          </a:p>
        </p:txBody>
      </p:sp>
      <p:pic>
        <p:nvPicPr>
          <p:cNvPr id="5" name="4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8696" t="16438" r="25406" b="8637"/>
          <a:stretch/>
        </p:blipFill>
        <p:spPr>
          <a:xfrm>
            <a:off x="755576" y="908720"/>
            <a:ext cx="8136904" cy="5477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Marcador de número de diapositiva"/>
          <p:cNvSpPr>
            <a:spLocks noGrp="1"/>
          </p:cNvSpPr>
          <p:nvPr>
            <p:ph type="sldNum" sz="quarter" idx="12"/>
          </p:nvPr>
        </p:nvSpPr>
        <p:spPr/>
        <p:txBody>
          <a:bodyPr/>
          <a:lstStyle/>
          <a:p>
            <a:fld id="{9C45796D-F81B-42E6-8076-DF0575147E93}" type="slidenum">
              <a:rPr lang="es-EC" smtClean="0"/>
              <a:pPr/>
              <a:t>10</a:t>
            </a:fld>
            <a:endParaRPr lang="es-EC"/>
          </a:p>
        </p:txBody>
      </p:sp>
      <p:sp>
        <p:nvSpPr>
          <p:cNvPr id="8" name="7 Forma libre"/>
          <p:cNvSpPr/>
          <p:nvPr/>
        </p:nvSpPr>
        <p:spPr>
          <a:xfrm>
            <a:off x="899592" y="1600114"/>
            <a:ext cx="2420956" cy="2171836"/>
          </a:xfrm>
          <a:custGeom>
            <a:avLst/>
            <a:gdLst>
              <a:gd name="connsiteX0" fmla="*/ 0 w 2053032"/>
              <a:gd name="connsiteY0" fmla="*/ 1085918 h 2171836"/>
              <a:gd name="connsiteX1" fmla="*/ 1026516 w 2053032"/>
              <a:gd name="connsiteY1" fmla="*/ 0 h 2171836"/>
              <a:gd name="connsiteX2" fmla="*/ 2053032 w 2053032"/>
              <a:gd name="connsiteY2" fmla="*/ 1085918 h 2171836"/>
              <a:gd name="connsiteX3" fmla="*/ 1026516 w 2053032"/>
              <a:gd name="connsiteY3" fmla="*/ 2171836 h 2171836"/>
              <a:gd name="connsiteX4" fmla="*/ 0 w 2053032"/>
              <a:gd name="connsiteY4" fmla="*/ 1085918 h 217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032" h="2171836">
                <a:moveTo>
                  <a:pt x="0" y="1085918"/>
                </a:moveTo>
                <a:cubicBezTo>
                  <a:pt x="0" y="486182"/>
                  <a:pt x="459587" y="0"/>
                  <a:pt x="1026516" y="0"/>
                </a:cubicBezTo>
                <a:cubicBezTo>
                  <a:pt x="1593445" y="0"/>
                  <a:pt x="2053032" y="486182"/>
                  <a:pt x="2053032" y="1085918"/>
                </a:cubicBezTo>
                <a:cubicBezTo>
                  <a:pt x="2053032" y="1685654"/>
                  <a:pt x="1593445" y="2171836"/>
                  <a:pt x="1026516" y="2171836"/>
                </a:cubicBezTo>
                <a:cubicBezTo>
                  <a:pt x="459587" y="2171836"/>
                  <a:pt x="0" y="1685654"/>
                  <a:pt x="0" y="1085918"/>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23520" tIns="340918" rIns="323520" bIns="340918" numCol="1" spcCol="1270" anchor="ctr" anchorCtr="0">
            <a:noAutofit/>
          </a:bodyPr>
          <a:lstStyle/>
          <a:p>
            <a:pPr lvl="0" algn="ctr" defTabSz="800100">
              <a:lnSpc>
                <a:spcPct val="90000"/>
              </a:lnSpc>
              <a:spcBef>
                <a:spcPct val="0"/>
              </a:spcBef>
              <a:spcAft>
                <a:spcPct val="35000"/>
              </a:spcAft>
            </a:pPr>
            <a:r>
              <a:rPr lang="es-EC" sz="1800" b="1" kern="1200" dirty="0" smtClean="0"/>
              <a:t>Hecho en el astillero </a:t>
            </a:r>
            <a:r>
              <a:rPr lang="es-EC" sz="1800" b="1" kern="1200" dirty="0" err="1" smtClean="0"/>
              <a:t>Ishikawajima</a:t>
            </a:r>
            <a:r>
              <a:rPr lang="es-EC" sz="1800" b="1" kern="1200" dirty="0" smtClean="0"/>
              <a:t> </a:t>
            </a:r>
            <a:r>
              <a:rPr lang="es-EC" sz="1800" b="1" kern="1200" dirty="0" err="1" smtClean="0"/>
              <a:t>Harima</a:t>
            </a:r>
            <a:r>
              <a:rPr lang="es-EC" sz="1800" b="1" kern="1200" dirty="0" smtClean="0"/>
              <a:t> Company en Japón</a:t>
            </a:r>
            <a:endParaRPr lang="es-EC" sz="1800" b="1" kern="1200" dirty="0"/>
          </a:p>
        </p:txBody>
      </p:sp>
      <p:sp>
        <p:nvSpPr>
          <p:cNvPr id="9" name="8 Forma libre"/>
          <p:cNvSpPr/>
          <p:nvPr/>
        </p:nvSpPr>
        <p:spPr>
          <a:xfrm rot="2700000">
            <a:off x="3084048" y="3364364"/>
            <a:ext cx="278562" cy="591215"/>
          </a:xfrm>
          <a:custGeom>
            <a:avLst/>
            <a:gdLst>
              <a:gd name="connsiteX0" fmla="*/ 0 w 278562"/>
              <a:gd name="connsiteY0" fmla="*/ 118243 h 591215"/>
              <a:gd name="connsiteX1" fmla="*/ 139281 w 278562"/>
              <a:gd name="connsiteY1" fmla="*/ 118243 h 591215"/>
              <a:gd name="connsiteX2" fmla="*/ 139281 w 278562"/>
              <a:gd name="connsiteY2" fmla="*/ 0 h 591215"/>
              <a:gd name="connsiteX3" fmla="*/ 278562 w 278562"/>
              <a:gd name="connsiteY3" fmla="*/ 295608 h 591215"/>
              <a:gd name="connsiteX4" fmla="*/ 139281 w 278562"/>
              <a:gd name="connsiteY4" fmla="*/ 591215 h 591215"/>
              <a:gd name="connsiteX5" fmla="*/ 139281 w 278562"/>
              <a:gd name="connsiteY5" fmla="*/ 472972 h 591215"/>
              <a:gd name="connsiteX6" fmla="*/ 0 w 278562"/>
              <a:gd name="connsiteY6" fmla="*/ 472972 h 591215"/>
              <a:gd name="connsiteX7" fmla="*/ 0 w 278562"/>
              <a:gd name="connsiteY7" fmla="*/ 118243 h 59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562" h="591215">
                <a:moveTo>
                  <a:pt x="0" y="118243"/>
                </a:moveTo>
                <a:lnTo>
                  <a:pt x="139281" y="118243"/>
                </a:lnTo>
                <a:lnTo>
                  <a:pt x="139281" y="0"/>
                </a:lnTo>
                <a:lnTo>
                  <a:pt x="278562" y="295608"/>
                </a:lnTo>
                <a:lnTo>
                  <a:pt x="139281" y="591215"/>
                </a:lnTo>
                <a:lnTo>
                  <a:pt x="139281" y="472972"/>
                </a:lnTo>
                <a:lnTo>
                  <a:pt x="0" y="472972"/>
                </a:lnTo>
                <a:lnTo>
                  <a:pt x="0" y="118243"/>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118243" rIns="83568" bIns="118242" numCol="1" spcCol="1270" anchor="ctr" anchorCtr="0">
            <a:noAutofit/>
          </a:bodyPr>
          <a:lstStyle/>
          <a:p>
            <a:pPr lvl="0" algn="ctr" defTabSz="1111250">
              <a:lnSpc>
                <a:spcPct val="90000"/>
              </a:lnSpc>
              <a:spcBef>
                <a:spcPct val="0"/>
              </a:spcBef>
              <a:spcAft>
                <a:spcPct val="35000"/>
              </a:spcAft>
            </a:pPr>
            <a:endParaRPr lang="es-EC" sz="2500" kern="1200"/>
          </a:p>
        </p:txBody>
      </p:sp>
      <p:sp>
        <p:nvSpPr>
          <p:cNvPr id="10" name="9 Forma libre"/>
          <p:cNvSpPr/>
          <p:nvPr/>
        </p:nvSpPr>
        <p:spPr>
          <a:xfrm>
            <a:off x="6444209" y="2791133"/>
            <a:ext cx="2187023" cy="2016228"/>
          </a:xfrm>
          <a:custGeom>
            <a:avLst/>
            <a:gdLst>
              <a:gd name="connsiteX0" fmla="*/ 0 w 2187023"/>
              <a:gd name="connsiteY0" fmla="*/ 1008114 h 2016228"/>
              <a:gd name="connsiteX1" fmla="*/ 1093512 w 2187023"/>
              <a:gd name="connsiteY1" fmla="*/ 0 h 2016228"/>
              <a:gd name="connsiteX2" fmla="*/ 2187024 w 2187023"/>
              <a:gd name="connsiteY2" fmla="*/ 1008114 h 2016228"/>
              <a:gd name="connsiteX3" fmla="*/ 1093512 w 2187023"/>
              <a:gd name="connsiteY3" fmla="*/ 2016228 h 2016228"/>
              <a:gd name="connsiteX4" fmla="*/ 0 w 2187023"/>
              <a:gd name="connsiteY4" fmla="*/ 1008114 h 201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023" h="2016228">
                <a:moveTo>
                  <a:pt x="0" y="1008114"/>
                </a:moveTo>
                <a:cubicBezTo>
                  <a:pt x="0" y="451348"/>
                  <a:pt x="489582" y="0"/>
                  <a:pt x="1093512" y="0"/>
                </a:cubicBezTo>
                <a:cubicBezTo>
                  <a:pt x="1697442" y="0"/>
                  <a:pt x="2187024" y="451348"/>
                  <a:pt x="2187024" y="1008114"/>
                </a:cubicBezTo>
                <a:cubicBezTo>
                  <a:pt x="2187024" y="1564880"/>
                  <a:pt x="1697442" y="2016228"/>
                  <a:pt x="1093512" y="2016228"/>
                </a:cubicBezTo>
                <a:cubicBezTo>
                  <a:pt x="489582" y="2016228"/>
                  <a:pt x="0" y="1564880"/>
                  <a:pt x="0" y="1008114"/>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45682" tIns="320670" rIns="345682" bIns="320670" numCol="1" spcCol="1270" anchor="ctr" anchorCtr="0">
            <a:noAutofit/>
          </a:bodyPr>
          <a:lstStyle/>
          <a:p>
            <a:pPr lvl="0" algn="ctr" defTabSz="889000">
              <a:lnSpc>
                <a:spcPct val="90000"/>
              </a:lnSpc>
              <a:spcBef>
                <a:spcPct val="0"/>
              </a:spcBef>
              <a:spcAft>
                <a:spcPct val="35000"/>
              </a:spcAft>
            </a:pPr>
            <a:r>
              <a:rPr lang="es-EC" sz="2000" b="1" kern="1200" dirty="0" smtClean="0"/>
              <a:t>Laboratorios</a:t>
            </a:r>
            <a:endParaRPr lang="es-EC" sz="1600" b="1" kern="1200" dirty="0"/>
          </a:p>
        </p:txBody>
      </p:sp>
      <p:sp>
        <p:nvSpPr>
          <p:cNvPr id="11" name="10 Forma libre"/>
          <p:cNvSpPr/>
          <p:nvPr/>
        </p:nvSpPr>
        <p:spPr>
          <a:xfrm rot="288680">
            <a:off x="6089631" y="3322114"/>
            <a:ext cx="330365" cy="591216"/>
          </a:xfrm>
          <a:custGeom>
            <a:avLst/>
            <a:gdLst>
              <a:gd name="connsiteX0" fmla="*/ 0 w 313402"/>
              <a:gd name="connsiteY0" fmla="*/ 118243 h 591215"/>
              <a:gd name="connsiteX1" fmla="*/ 156701 w 313402"/>
              <a:gd name="connsiteY1" fmla="*/ 118243 h 591215"/>
              <a:gd name="connsiteX2" fmla="*/ 156701 w 313402"/>
              <a:gd name="connsiteY2" fmla="*/ 0 h 591215"/>
              <a:gd name="connsiteX3" fmla="*/ 313402 w 313402"/>
              <a:gd name="connsiteY3" fmla="*/ 295608 h 591215"/>
              <a:gd name="connsiteX4" fmla="*/ 156701 w 313402"/>
              <a:gd name="connsiteY4" fmla="*/ 591215 h 591215"/>
              <a:gd name="connsiteX5" fmla="*/ 156701 w 313402"/>
              <a:gd name="connsiteY5" fmla="*/ 472972 h 591215"/>
              <a:gd name="connsiteX6" fmla="*/ 0 w 313402"/>
              <a:gd name="connsiteY6" fmla="*/ 472972 h 591215"/>
              <a:gd name="connsiteX7" fmla="*/ 0 w 313402"/>
              <a:gd name="connsiteY7" fmla="*/ 118243 h 59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402" h="591215">
                <a:moveTo>
                  <a:pt x="313402" y="472972"/>
                </a:moveTo>
                <a:lnTo>
                  <a:pt x="156701" y="472972"/>
                </a:lnTo>
                <a:lnTo>
                  <a:pt x="156701" y="591215"/>
                </a:lnTo>
                <a:lnTo>
                  <a:pt x="0" y="295607"/>
                </a:lnTo>
                <a:lnTo>
                  <a:pt x="156701" y="0"/>
                </a:lnTo>
                <a:lnTo>
                  <a:pt x="156701" y="118243"/>
                </a:lnTo>
                <a:lnTo>
                  <a:pt x="313402" y="118243"/>
                </a:lnTo>
                <a:lnTo>
                  <a:pt x="313402" y="472972"/>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94020" tIns="118244" rIns="1" bIns="118242" numCol="1" spcCol="1270" anchor="ctr" anchorCtr="0">
            <a:noAutofit/>
          </a:bodyPr>
          <a:lstStyle/>
          <a:p>
            <a:pPr lvl="0" algn="ctr" defTabSz="1111250">
              <a:lnSpc>
                <a:spcPct val="90000"/>
              </a:lnSpc>
              <a:spcBef>
                <a:spcPct val="0"/>
              </a:spcBef>
              <a:spcAft>
                <a:spcPct val="35000"/>
              </a:spcAft>
            </a:pPr>
            <a:endParaRPr lang="es-EC" sz="2500" kern="1200"/>
          </a:p>
        </p:txBody>
      </p:sp>
      <p:sp>
        <p:nvSpPr>
          <p:cNvPr id="12" name="11 Forma libre"/>
          <p:cNvSpPr/>
          <p:nvPr/>
        </p:nvSpPr>
        <p:spPr>
          <a:xfrm>
            <a:off x="4170922" y="4653136"/>
            <a:ext cx="2053032" cy="1584176"/>
          </a:xfrm>
          <a:custGeom>
            <a:avLst/>
            <a:gdLst>
              <a:gd name="connsiteX0" fmla="*/ 0 w 2053032"/>
              <a:gd name="connsiteY0" fmla="*/ 955728 h 1911456"/>
              <a:gd name="connsiteX1" fmla="*/ 1026516 w 2053032"/>
              <a:gd name="connsiteY1" fmla="*/ 0 h 1911456"/>
              <a:gd name="connsiteX2" fmla="*/ 2053032 w 2053032"/>
              <a:gd name="connsiteY2" fmla="*/ 955728 h 1911456"/>
              <a:gd name="connsiteX3" fmla="*/ 1026516 w 2053032"/>
              <a:gd name="connsiteY3" fmla="*/ 1911456 h 1911456"/>
              <a:gd name="connsiteX4" fmla="*/ 0 w 2053032"/>
              <a:gd name="connsiteY4" fmla="*/ 955728 h 191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032" h="1911456">
                <a:moveTo>
                  <a:pt x="0" y="955728"/>
                </a:moveTo>
                <a:cubicBezTo>
                  <a:pt x="0" y="427894"/>
                  <a:pt x="459587" y="0"/>
                  <a:pt x="1026516" y="0"/>
                </a:cubicBezTo>
                <a:cubicBezTo>
                  <a:pt x="1593445" y="0"/>
                  <a:pt x="2053032" y="427894"/>
                  <a:pt x="2053032" y="955728"/>
                </a:cubicBezTo>
                <a:cubicBezTo>
                  <a:pt x="2053032" y="1483562"/>
                  <a:pt x="1593445" y="1911456"/>
                  <a:pt x="1026516" y="1911456"/>
                </a:cubicBezTo>
                <a:cubicBezTo>
                  <a:pt x="459587" y="1911456"/>
                  <a:pt x="0" y="1483562"/>
                  <a:pt x="0" y="955728"/>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23520" tIns="302786" rIns="323520" bIns="302786" numCol="1" spcCol="1270" anchor="ctr" anchorCtr="0">
            <a:noAutofit/>
          </a:bodyPr>
          <a:lstStyle/>
          <a:p>
            <a:pPr lvl="0" algn="ctr" defTabSz="800100">
              <a:lnSpc>
                <a:spcPct val="90000"/>
              </a:lnSpc>
              <a:spcBef>
                <a:spcPct val="0"/>
              </a:spcBef>
              <a:spcAft>
                <a:spcPct val="35000"/>
              </a:spcAft>
            </a:pPr>
            <a:r>
              <a:rPr lang="es-EC" sz="1800" b="1" kern="1200" dirty="0" smtClean="0"/>
              <a:t>Características</a:t>
            </a:r>
            <a:endParaRPr lang="es-EC" sz="1600" b="1" kern="1200" dirty="0"/>
          </a:p>
        </p:txBody>
      </p:sp>
      <p:sp>
        <p:nvSpPr>
          <p:cNvPr id="13" name="12 Forma libre"/>
          <p:cNvSpPr/>
          <p:nvPr/>
        </p:nvSpPr>
        <p:spPr>
          <a:xfrm rot="2700000">
            <a:off x="4527459" y="4176426"/>
            <a:ext cx="322235" cy="591216"/>
          </a:xfrm>
          <a:custGeom>
            <a:avLst/>
            <a:gdLst>
              <a:gd name="connsiteX0" fmla="*/ 0 w 322234"/>
              <a:gd name="connsiteY0" fmla="*/ 118243 h 591215"/>
              <a:gd name="connsiteX1" fmla="*/ 161117 w 322234"/>
              <a:gd name="connsiteY1" fmla="*/ 118243 h 591215"/>
              <a:gd name="connsiteX2" fmla="*/ 161117 w 322234"/>
              <a:gd name="connsiteY2" fmla="*/ 0 h 591215"/>
              <a:gd name="connsiteX3" fmla="*/ 322234 w 322234"/>
              <a:gd name="connsiteY3" fmla="*/ 295608 h 591215"/>
              <a:gd name="connsiteX4" fmla="*/ 161117 w 322234"/>
              <a:gd name="connsiteY4" fmla="*/ 591215 h 591215"/>
              <a:gd name="connsiteX5" fmla="*/ 161117 w 322234"/>
              <a:gd name="connsiteY5" fmla="*/ 472972 h 591215"/>
              <a:gd name="connsiteX6" fmla="*/ 0 w 322234"/>
              <a:gd name="connsiteY6" fmla="*/ 472972 h 591215"/>
              <a:gd name="connsiteX7" fmla="*/ 0 w 322234"/>
              <a:gd name="connsiteY7" fmla="*/ 118243 h 59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234" h="591215">
                <a:moveTo>
                  <a:pt x="322234" y="472972"/>
                </a:moveTo>
                <a:lnTo>
                  <a:pt x="161117" y="472972"/>
                </a:lnTo>
                <a:lnTo>
                  <a:pt x="161117" y="591215"/>
                </a:lnTo>
                <a:lnTo>
                  <a:pt x="0" y="295607"/>
                </a:lnTo>
                <a:lnTo>
                  <a:pt x="161117" y="0"/>
                </a:lnTo>
                <a:lnTo>
                  <a:pt x="161117" y="118243"/>
                </a:lnTo>
                <a:lnTo>
                  <a:pt x="322234" y="118243"/>
                </a:lnTo>
                <a:lnTo>
                  <a:pt x="322234" y="472972"/>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96670" tIns="118243" rIns="0" bIns="118243" numCol="1" spcCol="1270" anchor="ctr" anchorCtr="0">
            <a:noAutofit/>
          </a:bodyPr>
          <a:lstStyle/>
          <a:p>
            <a:pPr lvl="0" algn="ctr" defTabSz="1111250">
              <a:lnSpc>
                <a:spcPct val="90000"/>
              </a:lnSpc>
              <a:spcBef>
                <a:spcPct val="0"/>
              </a:spcBef>
              <a:spcAft>
                <a:spcPct val="35000"/>
              </a:spcAft>
            </a:pPr>
            <a:endParaRPr lang="es-EC" sz="2500" kern="1200"/>
          </a:p>
        </p:txBody>
      </p:sp>
      <p:sp>
        <p:nvSpPr>
          <p:cNvPr id="14" name="13 Forma libre"/>
          <p:cNvSpPr/>
          <p:nvPr/>
        </p:nvSpPr>
        <p:spPr>
          <a:xfrm>
            <a:off x="4596334" y="824044"/>
            <a:ext cx="2054993" cy="1458672"/>
          </a:xfrm>
          <a:custGeom>
            <a:avLst/>
            <a:gdLst>
              <a:gd name="connsiteX0" fmla="*/ 0 w 2113397"/>
              <a:gd name="connsiteY0" fmla="*/ 1008114 h 2016228"/>
              <a:gd name="connsiteX1" fmla="*/ 1056699 w 2113397"/>
              <a:gd name="connsiteY1" fmla="*/ 0 h 2016228"/>
              <a:gd name="connsiteX2" fmla="*/ 2113398 w 2113397"/>
              <a:gd name="connsiteY2" fmla="*/ 1008114 h 2016228"/>
              <a:gd name="connsiteX3" fmla="*/ 1056699 w 2113397"/>
              <a:gd name="connsiteY3" fmla="*/ 2016228 h 2016228"/>
              <a:gd name="connsiteX4" fmla="*/ 0 w 2113397"/>
              <a:gd name="connsiteY4" fmla="*/ 1008114 h 201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397" h="2016228">
                <a:moveTo>
                  <a:pt x="0" y="1008114"/>
                </a:moveTo>
                <a:cubicBezTo>
                  <a:pt x="0" y="451348"/>
                  <a:pt x="473100" y="0"/>
                  <a:pt x="1056699" y="0"/>
                </a:cubicBezTo>
                <a:cubicBezTo>
                  <a:pt x="1640298" y="0"/>
                  <a:pt x="2113398" y="451348"/>
                  <a:pt x="2113398" y="1008114"/>
                </a:cubicBezTo>
                <a:cubicBezTo>
                  <a:pt x="2113398" y="1564880"/>
                  <a:pt x="1640298" y="2016228"/>
                  <a:pt x="1056699" y="2016228"/>
                </a:cubicBezTo>
                <a:cubicBezTo>
                  <a:pt x="473100" y="2016228"/>
                  <a:pt x="0" y="1564880"/>
                  <a:pt x="0" y="1008114"/>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334900" tIns="320670" rIns="334900" bIns="320670" numCol="1" spcCol="1270" anchor="ctr" anchorCtr="0">
            <a:noAutofit/>
          </a:bodyPr>
          <a:lstStyle/>
          <a:p>
            <a:pPr lvl="0" algn="ctr" defTabSz="889000">
              <a:lnSpc>
                <a:spcPct val="90000"/>
              </a:lnSpc>
              <a:spcBef>
                <a:spcPct val="0"/>
              </a:spcBef>
              <a:spcAft>
                <a:spcPct val="35000"/>
              </a:spcAft>
            </a:pPr>
            <a:r>
              <a:rPr lang="es-EC" sz="2000" b="1" kern="1200" dirty="0" smtClean="0"/>
              <a:t>Equipos</a:t>
            </a:r>
            <a:endParaRPr lang="es-EC" sz="3400" b="1" kern="1200" dirty="0"/>
          </a:p>
        </p:txBody>
      </p:sp>
      <p:sp>
        <p:nvSpPr>
          <p:cNvPr id="15" name="14 Forma libre"/>
          <p:cNvSpPr/>
          <p:nvPr/>
        </p:nvSpPr>
        <p:spPr>
          <a:xfrm rot="16578053">
            <a:off x="5340531" y="2187104"/>
            <a:ext cx="330365" cy="591216"/>
          </a:xfrm>
          <a:custGeom>
            <a:avLst/>
            <a:gdLst>
              <a:gd name="connsiteX0" fmla="*/ 0 w 313402"/>
              <a:gd name="connsiteY0" fmla="*/ 118243 h 591215"/>
              <a:gd name="connsiteX1" fmla="*/ 156701 w 313402"/>
              <a:gd name="connsiteY1" fmla="*/ 118243 h 591215"/>
              <a:gd name="connsiteX2" fmla="*/ 156701 w 313402"/>
              <a:gd name="connsiteY2" fmla="*/ 0 h 591215"/>
              <a:gd name="connsiteX3" fmla="*/ 313402 w 313402"/>
              <a:gd name="connsiteY3" fmla="*/ 295608 h 591215"/>
              <a:gd name="connsiteX4" fmla="*/ 156701 w 313402"/>
              <a:gd name="connsiteY4" fmla="*/ 591215 h 591215"/>
              <a:gd name="connsiteX5" fmla="*/ 156701 w 313402"/>
              <a:gd name="connsiteY5" fmla="*/ 472972 h 591215"/>
              <a:gd name="connsiteX6" fmla="*/ 0 w 313402"/>
              <a:gd name="connsiteY6" fmla="*/ 472972 h 591215"/>
              <a:gd name="connsiteX7" fmla="*/ 0 w 313402"/>
              <a:gd name="connsiteY7" fmla="*/ 118243 h 59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402" h="591215">
                <a:moveTo>
                  <a:pt x="313402" y="472972"/>
                </a:moveTo>
                <a:lnTo>
                  <a:pt x="156701" y="472972"/>
                </a:lnTo>
                <a:lnTo>
                  <a:pt x="156701" y="591215"/>
                </a:lnTo>
                <a:lnTo>
                  <a:pt x="0" y="295607"/>
                </a:lnTo>
                <a:lnTo>
                  <a:pt x="156701" y="0"/>
                </a:lnTo>
                <a:lnTo>
                  <a:pt x="156701" y="118243"/>
                </a:lnTo>
                <a:lnTo>
                  <a:pt x="313402" y="118243"/>
                </a:lnTo>
                <a:lnTo>
                  <a:pt x="313402" y="472972"/>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94020" tIns="118244" rIns="1" bIns="118242" numCol="1" spcCol="1270" anchor="ctr" anchorCtr="0">
            <a:noAutofit/>
          </a:bodyPr>
          <a:lstStyle/>
          <a:p>
            <a:pPr lvl="0" algn="ctr" defTabSz="1111250">
              <a:lnSpc>
                <a:spcPct val="90000"/>
              </a:lnSpc>
              <a:spcBef>
                <a:spcPct val="0"/>
              </a:spcBef>
              <a:spcAft>
                <a:spcPct val="35000"/>
              </a:spcAft>
            </a:pPr>
            <a:endParaRPr lang="es-EC" sz="2500" kern="1200"/>
          </a:p>
        </p:txBody>
      </p:sp>
    </p:spTree>
    <p:extLst>
      <p:ext uri="{BB962C8B-B14F-4D97-AF65-F5344CB8AC3E}">
        <p14:creationId xmlns:p14="http://schemas.microsoft.com/office/powerpoint/2010/main" val="36655889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ECOSONDA MULTIHAZ</a:t>
            </a:r>
            <a:endParaRPr lang="es-EC" dirty="0"/>
          </a:p>
        </p:txBody>
      </p:sp>
      <p:sp>
        <p:nvSpPr>
          <p:cNvPr id="4" name="3 Marcador de número de diapositiva"/>
          <p:cNvSpPr>
            <a:spLocks noGrp="1"/>
          </p:cNvSpPr>
          <p:nvPr>
            <p:ph type="sldNum" sz="quarter" idx="12"/>
          </p:nvPr>
        </p:nvSpPr>
        <p:spPr/>
        <p:txBody>
          <a:bodyPr/>
          <a:lstStyle/>
          <a:p>
            <a:fld id="{9C45796D-F81B-42E6-8076-DF0575147E93}" type="slidenum">
              <a:rPr lang="es-EC" smtClean="0"/>
              <a:pPr/>
              <a:t>11</a:t>
            </a:fld>
            <a:endParaRPr lang="es-EC"/>
          </a:p>
        </p:txBody>
      </p:sp>
      <p:pic>
        <p:nvPicPr>
          <p:cNvPr id="3" name="video tes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9536" y="980728"/>
            <a:ext cx="7776864" cy="5015582"/>
          </a:xfrm>
          <a:prstGeom prst="rect">
            <a:avLst/>
          </a:prstGeom>
        </p:spPr>
      </p:pic>
    </p:spTree>
    <p:extLst>
      <p:ext uri="{BB962C8B-B14F-4D97-AF65-F5344CB8AC3E}">
        <p14:creationId xmlns:p14="http://schemas.microsoft.com/office/powerpoint/2010/main" val="23351845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PRINCIPALES LIMITACIONES DEL BAE ORIÓN</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96244654"/>
              </p:ext>
            </p:extLst>
          </p:nvPr>
        </p:nvGraphicFramePr>
        <p:xfrm>
          <a:off x="395288" y="1556792"/>
          <a:ext cx="8641208"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9C45796D-F81B-42E6-8076-DF0575147E93}" type="slidenum">
              <a:rPr lang="es-EC" smtClean="0"/>
              <a:pPr/>
              <a:t>12</a:t>
            </a:fld>
            <a:endParaRPr lang="es-EC"/>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0" y="1268760"/>
            <a:ext cx="7500702" cy="4946116"/>
          </a:xfrm>
          <a:prstGeom prst="rect">
            <a:avLst/>
          </a:prstGeom>
          <a:ln>
            <a:noFill/>
          </a:ln>
          <a:effectLst>
            <a:softEdge rad="112500"/>
          </a:effectLst>
        </p:spPr>
      </p:pic>
    </p:spTree>
    <p:extLst>
      <p:ext uri="{BB962C8B-B14F-4D97-AF65-F5344CB8AC3E}">
        <p14:creationId xmlns:p14="http://schemas.microsoft.com/office/powerpoint/2010/main" val="39293091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RECURSOS VIVOS</a:t>
            </a:r>
            <a:endParaRPr lang="es-EC"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3356992"/>
            <a:ext cx="4705350" cy="2581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3 Marcador de número de diapositiva"/>
          <p:cNvSpPr>
            <a:spLocks noGrp="1"/>
          </p:cNvSpPr>
          <p:nvPr>
            <p:ph type="sldNum" sz="quarter" idx="12"/>
          </p:nvPr>
        </p:nvSpPr>
        <p:spPr/>
        <p:txBody>
          <a:bodyPr/>
          <a:lstStyle/>
          <a:p>
            <a:fld id="{9C45796D-F81B-42E6-8076-DF0575147E93}" type="slidenum">
              <a:rPr lang="es-EC" smtClean="0"/>
              <a:pPr/>
              <a:t>13</a:t>
            </a:fld>
            <a:endParaRPr lang="es-EC"/>
          </a:p>
        </p:txBody>
      </p:sp>
      <p:sp>
        <p:nvSpPr>
          <p:cNvPr id="5" name="4 Estrella de 7 puntas"/>
          <p:cNvSpPr/>
          <p:nvPr/>
        </p:nvSpPr>
        <p:spPr>
          <a:xfrm>
            <a:off x="5220072" y="2420888"/>
            <a:ext cx="2456264" cy="187220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t>Pesca </a:t>
            </a:r>
            <a:endParaRPr lang="es-EC" b="1"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34" y="2600908"/>
            <a:ext cx="6153411" cy="3384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7 Estrella de 7 puntas"/>
          <p:cNvSpPr/>
          <p:nvPr/>
        </p:nvSpPr>
        <p:spPr>
          <a:xfrm>
            <a:off x="5599342" y="1556792"/>
            <a:ext cx="2655912" cy="2088232"/>
          </a:xfrm>
          <a:prstGeom prst="star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000" b="1" dirty="0" smtClean="0"/>
              <a:t>Maricultura </a:t>
            </a:r>
            <a:endParaRPr lang="es-EC" b="1" dirty="0"/>
          </a:p>
        </p:txBody>
      </p:sp>
    </p:spTree>
    <p:extLst>
      <p:ext uri="{BB962C8B-B14F-4D97-AF65-F5344CB8AC3E}">
        <p14:creationId xmlns:p14="http://schemas.microsoft.com/office/powerpoint/2010/main" val="1712323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RECURSOS NO VIVOS</a:t>
            </a:r>
            <a:endParaRPr lang="es-EC" dirty="0"/>
          </a:p>
        </p:txBody>
      </p:sp>
      <p:sp>
        <p:nvSpPr>
          <p:cNvPr id="4" name="3 Marcador de número de diapositiva"/>
          <p:cNvSpPr>
            <a:spLocks noGrp="1"/>
          </p:cNvSpPr>
          <p:nvPr>
            <p:ph type="sldNum" sz="quarter" idx="12"/>
          </p:nvPr>
        </p:nvSpPr>
        <p:spPr/>
        <p:txBody>
          <a:bodyPr/>
          <a:lstStyle/>
          <a:p>
            <a:fld id="{9C45796D-F81B-42E6-8076-DF0575147E93}" type="slidenum">
              <a:rPr lang="es-EC" smtClean="0"/>
              <a:pPr/>
              <a:t>14</a:t>
            </a:fld>
            <a:endParaRPr lang="es-EC"/>
          </a:p>
        </p:txBody>
      </p:sp>
      <p:pic>
        <p:nvPicPr>
          <p:cNvPr id="7" name="6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5089" t="29105" r="6935" b="11439"/>
          <a:stretch/>
        </p:blipFill>
        <p:spPr>
          <a:xfrm>
            <a:off x="1691680" y="2780928"/>
            <a:ext cx="5929288" cy="3008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Llamada rectangular"/>
          <p:cNvSpPr/>
          <p:nvPr/>
        </p:nvSpPr>
        <p:spPr>
          <a:xfrm>
            <a:off x="6363681" y="1714276"/>
            <a:ext cx="1944216" cy="936104"/>
          </a:xfrm>
          <a:prstGeom prst="wedgeRectCallout">
            <a:avLst>
              <a:gd name="adj1" fmla="val -41661"/>
              <a:gd name="adj2" fmla="val 83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Placeres</a:t>
            </a:r>
            <a:endParaRPr lang="es-EC" sz="4000" b="1"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420888"/>
            <a:ext cx="6264696" cy="3930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Llamada rectangular"/>
          <p:cNvSpPr/>
          <p:nvPr/>
        </p:nvSpPr>
        <p:spPr>
          <a:xfrm>
            <a:off x="6363680" y="1196752"/>
            <a:ext cx="2456792" cy="1443851"/>
          </a:xfrm>
          <a:prstGeom prst="wedgeRectCallout">
            <a:avLst>
              <a:gd name="adj1" fmla="val -40429"/>
              <a:gd name="adj2" fmla="val 101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Sulfuro masivos polimetálicos</a:t>
            </a:r>
            <a:endParaRPr lang="es-EC" sz="3200" b="1" dirty="0"/>
          </a:p>
        </p:txBody>
      </p:sp>
      <p:pic>
        <p:nvPicPr>
          <p:cNvPr id="11" name="10 Imagen"/>
          <p:cNvPicPr>
            <a:picLocks noChangeAspect="1"/>
          </p:cNvPicPr>
          <p:nvPr/>
        </p:nvPicPr>
        <p:blipFill rotWithShape="1">
          <a:blip r:embed="rId4" cstate="print">
            <a:extLst>
              <a:ext uri="{28A0092B-C50C-407E-A947-70E740481C1C}">
                <a14:useLocalDpi xmlns:a14="http://schemas.microsoft.com/office/drawing/2010/main" val="0"/>
              </a:ext>
            </a:extLst>
          </a:blip>
          <a:srcRect r="7802" b="15428"/>
          <a:stretch/>
        </p:blipFill>
        <p:spPr>
          <a:xfrm>
            <a:off x="1403648" y="2407306"/>
            <a:ext cx="6480720" cy="4073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11 Llamada rectangular"/>
          <p:cNvSpPr/>
          <p:nvPr/>
        </p:nvSpPr>
        <p:spPr>
          <a:xfrm>
            <a:off x="6363681" y="1052736"/>
            <a:ext cx="2780319" cy="1740267"/>
          </a:xfrm>
          <a:prstGeom prst="wedgeRectCallout">
            <a:avLst>
              <a:gd name="adj1" fmla="val -40429"/>
              <a:gd name="adj2" fmla="val 101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Nódulos polimetálicos de manganeso</a:t>
            </a:r>
            <a:endParaRPr lang="es-EC" sz="3200" b="1" dirty="0"/>
          </a:p>
        </p:txBody>
      </p:sp>
      <p:pic>
        <p:nvPicPr>
          <p:cNvPr id="13" name="12 Imagen"/>
          <p:cNvPicPr>
            <a:picLocks noChangeAspect="1"/>
          </p:cNvPicPr>
          <p:nvPr/>
        </p:nvPicPr>
        <p:blipFill rotWithShape="1">
          <a:blip r:embed="rId5">
            <a:extLst>
              <a:ext uri="{28A0092B-C50C-407E-A947-70E740481C1C}">
                <a14:useLocalDpi xmlns:a14="http://schemas.microsoft.com/office/drawing/2010/main" val="0"/>
              </a:ext>
            </a:extLst>
          </a:blip>
          <a:srcRect r="64499" b="65732"/>
          <a:stretch/>
        </p:blipFill>
        <p:spPr>
          <a:xfrm>
            <a:off x="1399226" y="2561306"/>
            <a:ext cx="6485142" cy="3933397"/>
          </a:xfrm>
          <a:prstGeom prst="rect">
            <a:avLst/>
          </a:prstGeom>
        </p:spPr>
      </p:pic>
      <p:sp>
        <p:nvSpPr>
          <p:cNvPr id="14" name="13 Llamada rectangular"/>
          <p:cNvSpPr/>
          <p:nvPr/>
        </p:nvSpPr>
        <p:spPr>
          <a:xfrm>
            <a:off x="6350192" y="1048543"/>
            <a:ext cx="2780319" cy="1740267"/>
          </a:xfrm>
          <a:prstGeom prst="wedgeRectCallout">
            <a:avLst>
              <a:gd name="adj1" fmla="val -40429"/>
              <a:gd name="adj2" fmla="val 101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t>Corteza ferro-manganosa rica </a:t>
            </a:r>
            <a:r>
              <a:rPr lang="es-EC" sz="3200" b="1" dirty="0" smtClean="0"/>
              <a:t>en</a:t>
            </a:r>
            <a:r>
              <a:rPr lang="es-EC" sz="3200" b="1" dirty="0"/>
              <a:t> </a:t>
            </a:r>
            <a:r>
              <a:rPr lang="es-EC" sz="3200" b="1" dirty="0" smtClean="0"/>
              <a:t>cobalto</a:t>
            </a:r>
            <a:endParaRPr lang="es-EC" sz="3200" b="1" dirty="0"/>
          </a:p>
        </p:txBody>
      </p:sp>
      <p:pic>
        <p:nvPicPr>
          <p:cNvPr id="15" name="1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2561306"/>
            <a:ext cx="4320480" cy="3907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1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8004" y="2477464"/>
            <a:ext cx="4455977" cy="3933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Llamada rectangular"/>
          <p:cNvSpPr/>
          <p:nvPr/>
        </p:nvSpPr>
        <p:spPr>
          <a:xfrm>
            <a:off x="6363681" y="1048542"/>
            <a:ext cx="2780319" cy="1740267"/>
          </a:xfrm>
          <a:prstGeom prst="wedgeRectCallout">
            <a:avLst>
              <a:gd name="adj1" fmla="val -40429"/>
              <a:gd name="adj2" fmla="val 101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Hidrocarburos:</a:t>
            </a:r>
          </a:p>
          <a:p>
            <a:pPr algn="ctr"/>
            <a:r>
              <a:rPr lang="es-EC" sz="3200" b="1" dirty="0" smtClean="0"/>
              <a:t>Gas natural</a:t>
            </a:r>
            <a:endParaRPr lang="es-EC" sz="3200" b="1" dirty="0"/>
          </a:p>
        </p:txBody>
      </p:sp>
      <p:sp>
        <p:nvSpPr>
          <p:cNvPr id="18" name="17 Llamada rectangular"/>
          <p:cNvSpPr/>
          <p:nvPr/>
        </p:nvSpPr>
        <p:spPr>
          <a:xfrm>
            <a:off x="519146" y="910113"/>
            <a:ext cx="2780319" cy="1740267"/>
          </a:xfrm>
          <a:prstGeom prst="wedgeRectCallout">
            <a:avLst>
              <a:gd name="adj1" fmla="val -3312"/>
              <a:gd name="adj2" fmla="val 90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Hidrocarburos:</a:t>
            </a:r>
          </a:p>
          <a:p>
            <a:pPr algn="ctr"/>
            <a:r>
              <a:rPr lang="es-EC" sz="3200" b="1" dirty="0" smtClean="0"/>
              <a:t>Petróleo</a:t>
            </a:r>
            <a:endParaRPr lang="es-EC" sz="3200" b="1" dirty="0"/>
          </a:p>
        </p:txBody>
      </p:sp>
    </p:spTree>
    <p:extLst>
      <p:ext uri="{BB962C8B-B14F-4D97-AF65-F5344CB8AC3E}">
        <p14:creationId xmlns:p14="http://schemas.microsoft.com/office/powerpoint/2010/main" val="24014907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ppt_w</p:attrName>
                                        </p:attrNameLst>
                                      </p:cBhvr>
                                      <p:tavLst>
                                        <p:tav tm="0" fmla="#ppt_w*sin(2.5*pi*$)">
                                          <p:val>
                                            <p:fltVal val="0"/>
                                          </p:val>
                                        </p:tav>
                                        <p:tav tm="100000">
                                          <p:val>
                                            <p:fltVal val="1"/>
                                          </p:val>
                                        </p:tav>
                                      </p:tavLst>
                                    </p:anim>
                                    <p:anim calcmode="lin" valueType="num">
                                      <p:cBhvr>
                                        <p:cTn id="4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2000"/>
                                        <p:tgtEl>
                                          <p:spTgt spid="17"/>
                                        </p:tgtEl>
                                      </p:cBhvr>
                                    </p:animEffect>
                                    <p:anim calcmode="lin" valueType="num">
                                      <p:cBhvr>
                                        <p:cTn id="80" dur="2000" fill="hold"/>
                                        <p:tgtEl>
                                          <p:spTgt spid="17"/>
                                        </p:tgtEl>
                                        <p:attrNameLst>
                                          <p:attrName>ppt_w</p:attrName>
                                        </p:attrNameLst>
                                      </p:cBhvr>
                                      <p:tavLst>
                                        <p:tav tm="0" fmla="#ppt_w*sin(2.5*pi*$)">
                                          <p:val>
                                            <p:fltVal val="0"/>
                                          </p:val>
                                        </p:tav>
                                        <p:tav tm="100000">
                                          <p:val>
                                            <p:fltVal val="1"/>
                                          </p:val>
                                        </p:tav>
                                      </p:tavLst>
                                    </p:anim>
                                    <p:anim calcmode="lin" valueType="num">
                                      <p:cBhvr>
                                        <p:cTn id="81" dur="2000" fill="hold"/>
                                        <p:tgtEl>
                                          <p:spTgt spid="17"/>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000"/>
                                        <p:tgtEl>
                                          <p:spTgt spid="18"/>
                                        </p:tgtEl>
                                      </p:cBhvr>
                                    </p:animEffect>
                                    <p:anim calcmode="lin" valueType="num">
                                      <p:cBhvr>
                                        <p:cTn id="85" dur="2000" fill="hold"/>
                                        <p:tgtEl>
                                          <p:spTgt spid="18"/>
                                        </p:tgtEl>
                                        <p:attrNameLst>
                                          <p:attrName>ppt_w</p:attrName>
                                        </p:attrNameLst>
                                      </p:cBhvr>
                                      <p:tavLst>
                                        <p:tav tm="0" fmla="#ppt_w*sin(2.5*pi*$)">
                                          <p:val>
                                            <p:fltVal val="0"/>
                                          </p:val>
                                        </p:tav>
                                        <p:tav tm="100000">
                                          <p:val>
                                            <p:fltVal val="1"/>
                                          </p:val>
                                        </p:tav>
                                      </p:tavLst>
                                    </p:anim>
                                    <p:anim calcmode="lin" valueType="num">
                                      <p:cBhvr>
                                        <p:cTn id="86" dur="2000" fill="hold"/>
                                        <p:tgtEl>
                                          <p:spTgt spid="18"/>
                                        </p:tgtEl>
                                        <p:attrNameLst>
                                          <p:attrName>ppt_h</p:attrName>
                                        </p:attrNameLst>
                                      </p:cBhvr>
                                      <p:tavLst>
                                        <p:tav tm="0">
                                          <p:val>
                                            <p:strVal val="#ppt_h"/>
                                          </p:val>
                                        </p:tav>
                                        <p:tav tm="100000">
                                          <p:val>
                                            <p:strVal val="#ppt_h"/>
                                          </p:val>
                                        </p:tav>
                                      </p:tavLst>
                                    </p:anim>
                                  </p:childTnLst>
                                </p:cTn>
                              </p:par>
                              <p:par>
                                <p:cTn id="87" presetID="45" presetClass="entr" presetSubtype="0"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000"/>
                                        <p:tgtEl>
                                          <p:spTgt spid="15"/>
                                        </p:tgtEl>
                                      </p:cBhvr>
                                    </p:animEffect>
                                    <p:anim calcmode="lin" valueType="num">
                                      <p:cBhvr>
                                        <p:cTn id="90" dur="2000" fill="hold"/>
                                        <p:tgtEl>
                                          <p:spTgt spid="15"/>
                                        </p:tgtEl>
                                        <p:attrNameLst>
                                          <p:attrName>ppt_w</p:attrName>
                                        </p:attrNameLst>
                                      </p:cBhvr>
                                      <p:tavLst>
                                        <p:tav tm="0" fmla="#ppt_w*sin(2.5*pi*$)">
                                          <p:val>
                                            <p:fltVal val="0"/>
                                          </p:val>
                                        </p:tav>
                                        <p:tav tm="100000">
                                          <p:val>
                                            <p:fltVal val="1"/>
                                          </p:val>
                                        </p:tav>
                                      </p:tavLst>
                                    </p:anim>
                                    <p:anim calcmode="lin" valueType="num">
                                      <p:cBhvr>
                                        <p:cTn id="91" dur="2000" fill="hold"/>
                                        <p:tgtEl>
                                          <p:spTgt spid="15"/>
                                        </p:tgtEl>
                                        <p:attrNameLst>
                                          <p:attrName>ppt_h</p:attrName>
                                        </p:attrNameLst>
                                      </p:cBhvr>
                                      <p:tavLst>
                                        <p:tav tm="0">
                                          <p:val>
                                            <p:strVal val="#ppt_h"/>
                                          </p:val>
                                        </p:tav>
                                        <p:tav tm="100000">
                                          <p:val>
                                            <p:strVal val="#ppt_h"/>
                                          </p:val>
                                        </p:tav>
                                      </p:tavLst>
                                    </p:anim>
                                  </p:childTnLst>
                                </p:cTn>
                              </p:par>
                              <p:par>
                                <p:cTn id="92" presetID="45" presetClass="entr" presetSubtype="0"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2000"/>
                                        <p:tgtEl>
                                          <p:spTgt spid="16"/>
                                        </p:tgtEl>
                                      </p:cBhvr>
                                    </p:animEffect>
                                    <p:anim calcmode="lin" valueType="num">
                                      <p:cBhvr>
                                        <p:cTn id="95" dur="2000" fill="hold"/>
                                        <p:tgtEl>
                                          <p:spTgt spid="16"/>
                                        </p:tgtEl>
                                        <p:attrNameLst>
                                          <p:attrName>ppt_w</p:attrName>
                                        </p:attrNameLst>
                                      </p:cBhvr>
                                      <p:tavLst>
                                        <p:tav tm="0" fmla="#ppt_w*sin(2.5*pi*$)">
                                          <p:val>
                                            <p:fltVal val="0"/>
                                          </p:val>
                                        </p:tav>
                                        <p:tav tm="100000">
                                          <p:val>
                                            <p:fltVal val="1"/>
                                          </p:val>
                                        </p:tav>
                                      </p:tavLst>
                                    </p:anim>
                                    <p:anim calcmode="lin" valueType="num">
                                      <p:cBhvr>
                                        <p:cTn id="9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mj-lt"/>
                <a:cs typeface="Consolas" panose="020B0609020204030204" pitchFamily="49" charset="0"/>
              </a:rPr>
              <a:t>METODOLOGÍA DE LA INVESTIGACIÓN</a:t>
            </a:r>
            <a:endParaRPr lang="es-EC" sz="2800" b="1" dirty="0">
              <a:latin typeface="+mj-lt"/>
              <a:cs typeface="Consolas" panose="020B0609020204030204" pitchFamily="49" charset="0"/>
            </a:endParaRPr>
          </a:p>
        </p:txBody>
      </p:sp>
      <p:sp>
        <p:nvSpPr>
          <p:cNvPr id="3" name="Marcador de contenido 2"/>
          <p:cNvSpPr>
            <a:spLocks noGrp="1"/>
          </p:cNvSpPr>
          <p:nvPr>
            <p:ph idx="1"/>
          </p:nvPr>
        </p:nvSpPr>
        <p:spPr>
          <a:xfrm>
            <a:off x="717866" y="1042728"/>
            <a:ext cx="8174614" cy="5266592"/>
          </a:xfrm>
        </p:spPr>
        <p:txBody>
          <a:bodyPr/>
          <a:lstStyle/>
          <a:p>
            <a:pPr marL="0" indent="0" algn="ctr">
              <a:buNone/>
            </a:pPr>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TIPO DE INVESTIGACIÓN</a:t>
            </a: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15</a:t>
            </a:fld>
            <a:endParaRPr lang="es-EC"/>
          </a:p>
        </p:txBody>
      </p:sp>
      <p:sp>
        <p:nvSpPr>
          <p:cNvPr id="4" name="3 Proceso alternativo"/>
          <p:cNvSpPr/>
          <p:nvPr/>
        </p:nvSpPr>
        <p:spPr>
          <a:xfrm>
            <a:off x="3394483" y="1587886"/>
            <a:ext cx="2808312" cy="1296144"/>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b="1" dirty="0" smtClean="0"/>
              <a:t>Enfoque mixto</a:t>
            </a:r>
            <a:endParaRPr lang="es-EC" sz="3200" b="1" dirty="0"/>
          </a:p>
        </p:txBody>
      </p:sp>
      <p:sp>
        <p:nvSpPr>
          <p:cNvPr id="7" name="Marcador de contenido 2"/>
          <p:cNvSpPr txBox="1">
            <a:spLocks/>
          </p:cNvSpPr>
          <p:nvPr/>
        </p:nvSpPr>
        <p:spPr>
          <a:xfrm>
            <a:off x="-737282" y="2935451"/>
            <a:ext cx="6374414" cy="433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Nivel de la investigación</a:t>
            </a:r>
          </a:p>
        </p:txBody>
      </p:sp>
      <p:sp>
        <p:nvSpPr>
          <p:cNvPr id="8" name="7 Proceso alternativo"/>
          <p:cNvSpPr/>
          <p:nvPr/>
        </p:nvSpPr>
        <p:spPr>
          <a:xfrm>
            <a:off x="683568" y="3382268"/>
            <a:ext cx="2808312" cy="1296144"/>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3200" b="1" dirty="0" smtClean="0"/>
              <a:t>Explicativo </a:t>
            </a:r>
            <a:endParaRPr lang="es-EC" sz="3200" b="1" dirty="0"/>
          </a:p>
        </p:txBody>
      </p:sp>
      <p:sp>
        <p:nvSpPr>
          <p:cNvPr id="9" name="Marcador de contenido 2"/>
          <p:cNvSpPr txBox="1">
            <a:spLocks/>
          </p:cNvSpPr>
          <p:nvPr/>
        </p:nvSpPr>
        <p:spPr>
          <a:xfrm>
            <a:off x="3833065" y="2973858"/>
            <a:ext cx="6374414" cy="433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Diseño de la investigación</a:t>
            </a:r>
          </a:p>
        </p:txBody>
      </p:sp>
      <p:sp>
        <p:nvSpPr>
          <p:cNvPr id="10" name="9 Proceso alternativo"/>
          <p:cNvSpPr/>
          <p:nvPr/>
        </p:nvSpPr>
        <p:spPr>
          <a:xfrm>
            <a:off x="5364088" y="3441161"/>
            <a:ext cx="3478313" cy="129614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3200" b="1" dirty="0" smtClean="0"/>
              <a:t>No experimental</a:t>
            </a:r>
          </a:p>
        </p:txBody>
      </p:sp>
      <p:sp>
        <p:nvSpPr>
          <p:cNvPr id="11" name="Marcador de contenido 2"/>
          <p:cNvSpPr txBox="1">
            <a:spLocks/>
          </p:cNvSpPr>
          <p:nvPr/>
        </p:nvSpPr>
        <p:spPr>
          <a:xfrm>
            <a:off x="1492805" y="4737305"/>
            <a:ext cx="6374414" cy="433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Técnica de recolección de datos</a:t>
            </a:r>
          </a:p>
        </p:txBody>
      </p:sp>
      <p:sp>
        <p:nvSpPr>
          <p:cNvPr id="12" name="11 Proceso alternativo"/>
          <p:cNvSpPr/>
          <p:nvPr/>
        </p:nvSpPr>
        <p:spPr>
          <a:xfrm>
            <a:off x="1547664" y="5185176"/>
            <a:ext cx="2808312" cy="1296144"/>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3200" b="1" dirty="0" smtClean="0"/>
              <a:t>Encuesta </a:t>
            </a:r>
            <a:endParaRPr lang="es-EC" sz="3200" b="1" dirty="0"/>
          </a:p>
        </p:txBody>
      </p:sp>
      <p:sp>
        <p:nvSpPr>
          <p:cNvPr id="13" name="12 Proceso alternativo"/>
          <p:cNvSpPr/>
          <p:nvPr/>
        </p:nvSpPr>
        <p:spPr>
          <a:xfrm>
            <a:off x="4803385" y="5170977"/>
            <a:ext cx="2808312" cy="1296144"/>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b="1" dirty="0" smtClean="0"/>
              <a:t>Entrevista </a:t>
            </a:r>
            <a:endParaRPr lang="es-EC" sz="3200" b="1" dirty="0"/>
          </a:p>
        </p:txBody>
      </p:sp>
    </p:spTree>
    <p:extLst>
      <p:ext uri="{BB962C8B-B14F-4D97-AF65-F5344CB8AC3E}">
        <p14:creationId xmlns:p14="http://schemas.microsoft.com/office/powerpoint/2010/main" val="4235612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0" grpId="0" animBg="1"/>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44304"/>
            <a:ext cx="8671683" cy="1296464"/>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ANÁLISIS DE</a:t>
            </a:r>
            <a:r>
              <a:rPr lang="es-EC" sz="2800" b="1" dirty="0" smtClean="0"/>
              <a:t> </a:t>
            </a:r>
            <a:r>
              <a:rPr lang="es-EC" sz="2800" dirty="0" smtClean="0"/>
              <a:t>LA INVESTIGACIÓN MARÍTIMA A TRAVÉS DEL BAE ORIÓN PARA LA CONSERVACIÓN DE LOS RECURSOS DEL MAR</a:t>
            </a:r>
            <a:endParaRPr lang="es-EC" sz="2800" b="1" dirty="0">
              <a:latin typeface="Consolas" panose="020B0609020204030204" pitchFamily="49" charset="0"/>
              <a:cs typeface="Consolas" panose="020B0609020204030204" pitchFamily="49" charset="0"/>
            </a:endParaRP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16</a:t>
            </a:fld>
            <a:endParaRPr lang="es-EC"/>
          </a:p>
        </p:txBody>
      </p:sp>
      <p:sp>
        <p:nvSpPr>
          <p:cNvPr id="3" name="2 Estrella de 6 puntas"/>
          <p:cNvSpPr/>
          <p:nvPr/>
        </p:nvSpPr>
        <p:spPr>
          <a:xfrm>
            <a:off x="3543245" y="1340767"/>
            <a:ext cx="2520280" cy="1908357"/>
          </a:xfrm>
          <a:prstGeom prst="star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t>1859 especies marinas </a:t>
            </a:r>
            <a:endParaRPr lang="es-EC" sz="2400" b="1" dirty="0"/>
          </a:p>
        </p:txBody>
      </p:sp>
      <p:sp>
        <p:nvSpPr>
          <p:cNvPr id="5" name="4 Proceso alternativo"/>
          <p:cNvSpPr/>
          <p:nvPr/>
        </p:nvSpPr>
        <p:spPr>
          <a:xfrm>
            <a:off x="1043608" y="1844824"/>
            <a:ext cx="1584176" cy="72037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400" b="1" dirty="0"/>
              <a:t>BAE Orión</a:t>
            </a:r>
          </a:p>
          <a:p>
            <a:pPr algn="ctr"/>
            <a:endParaRPr lang="es-EC" dirty="0"/>
          </a:p>
        </p:txBody>
      </p:sp>
      <p:cxnSp>
        <p:nvCxnSpPr>
          <p:cNvPr id="8" name="7 Conector recto de flecha"/>
          <p:cNvCxnSpPr>
            <a:stCxn id="5" idx="3"/>
          </p:cNvCxnSpPr>
          <p:nvPr/>
        </p:nvCxnSpPr>
        <p:spPr>
          <a:xfrm>
            <a:off x="2627784" y="2205009"/>
            <a:ext cx="13681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10 Estrella de 6 puntas"/>
          <p:cNvSpPr/>
          <p:nvPr/>
        </p:nvSpPr>
        <p:spPr>
          <a:xfrm>
            <a:off x="6649292" y="1340766"/>
            <a:ext cx="2520280" cy="1928601"/>
          </a:xfrm>
          <a:prstGeom prst="star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b="1" dirty="0" smtClean="0"/>
              <a:t>479 especies son comerciales</a:t>
            </a:r>
            <a:endParaRPr lang="es-EC" sz="2000" b="1" dirty="0"/>
          </a:p>
        </p:txBody>
      </p:sp>
      <p:cxnSp>
        <p:nvCxnSpPr>
          <p:cNvPr id="13" name="12 Conector recto de flecha"/>
          <p:cNvCxnSpPr/>
          <p:nvPr/>
        </p:nvCxnSpPr>
        <p:spPr>
          <a:xfrm>
            <a:off x="5652120" y="2205009"/>
            <a:ext cx="13681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12" name="11 Diagrama"/>
          <p:cNvGraphicFramePr/>
          <p:nvPr>
            <p:extLst>
              <p:ext uri="{D42A27DB-BD31-4B8C-83A1-F6EECF244321}">
                <p14:modId xmlns:p14="http://schemas.microsoft.com/office/powerpoint/2010/main" val="1463005918"/>
              </p:ext>
            </p:extLst>
          </p:nvPr>
        </p:nvGraphicFramePr>
        <p:xfrm>
          <a:off x="-540568" y="2751970"/>
          <a:ext cx="7344816" cy="4167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9557" y="3501008"/>
            <a:ext cx="3217218"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23 Imagen"/>
          <p:cNvPicPr>
            <a:picLocks noChangeAspect="1"/>
          </p:cNvPicPr>
          <p:nvPr/>
        </p:nvPicPr>
        <p:blipFill rotWithShape="1">
          <a:blip r:embed="rId9">
            <a:extLst>
              <a:ext uri="{28A0092B-C50C-407E-A947-70E740481C1C}">
                <a14:useLocalDpi xmlns:a14="http://schemas.microsoft.com/office/drawing/2010/main" val="0"/>
              </a:ext>
            </a:extLst>
          </a:blip>
          <a:srcRect b="5619"/>
          <a:stretch/>
        </p:blipFill>
        <p:spPr>
          <a:xfrm>
            <a:off x="5829557" y="3498371"/>
            <a:ext cx="3172561" cy="2776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24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4054" y="3498371"/>
            <a:ext cx="3172560" cy="2753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12427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30832"/>
            <a:ext cx="8671683" cy="1296464"/>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ANÁLISIS DE</a:t>
            </a:r>
            <a:r>
              <a:rPr lang="es-EC" sz="2800" b="1" dirty="0" smtClean="0"/>
              <a:t> </a:t>
            </a:r>
            <a:r>
              <a:rPr lang="es-EC" sz="2800" dirty="0" smtClean="0"/>
              <a:t>LA INVESTIGACIÓN MARÍTIMA A TRAVÉS DEL BAE ORIÓN PARA LA CONSERVACIÓN DE LOS RECURSOS DEL MAR</a:t>
            </a:r>
            <a:endParaRPr lang="es-EC" sz="2800" b="1" dirty="0">
              <a:latin typeface="Consolas" panose="020B0609020204030204" pitchFamily="49" charset="0"/>
              <a:cs typeface="Consolas" panose="020B0609020204030204" pitchFamily="49" charset="0"/>
            </a:endParaRP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17</a:t>
            </a:fld>
            <a:endParaRPr lang="es-EC"/>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986" y="3131057"/>
            <a:ext cx="3238982" cy="2426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175957"/>
            <a:ext cx="3673069" cy="2381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Datos"/>
          <p:cNvSpPr/>
          <p:nvPr/>
        </p:nvSpPr>
        <p:spPr>
          <a:xfrm>
            <a:off x="1142918" y="2348880"/>
            <a:ext cx="3048067" cy="55019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t>Fitoplancton</a:t>
            </a:r>
          </a:p>
          <a:p>
            <a:pPr algn="ctr"/>
            <a:endParaRPr lang="es-EC" dirty="0"/>
          </a:p>
        </p:txBody>
      </p:sp>
      <p:sp>
        <p:nvSpPr>
          <p:cNvPr id="11" name="10 Datos"/>
          <p:cNvSpPr/>
          <p:nvPr/>
        </p:nvSpPr>
        <p:spPr>
          <a:xfrm>
            <a:off x="5652120" y="2348880"/>
            <a:ext cx="3048067" cy="55019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Zooplancton</a:t>
            </a:r>
            <a:endParaRPr lang="es-EC" sz="2400" b="1" dirty="0"/>
          </a:p>
          <a:p>
            <a:pPr algn="ctr"/>
            <a:endParaRPr lang="es-EC" dirty="0"/>
          </a:p>
        </p:txBody>
      </p:sp>
    </p:spTree>
    <p:extLst>
      <p:ext uri="{BB962C8B-B14F-4D97-AF65-F5344CB8AC3E}">
        <p14:creationId xmlns:p14="http://schemas.microsoft.com/office/powerpoint/2010/main" val="1379471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cs typeface="Consolas" panose="020B0609020204030204" pitchFamily="49" charset="0"/>
              </a:rPr>
              <a:t>CONCLUSIONES</a:t>
            </a:r>
            <a:endParaRPr lang="es-EC" sz="2800" b="1" dirty="0">
              <a:cs typeface="Consolas" panose="020B0609020204030204" pitchFamily="49"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97732007"/>
              </p:ext>
            </p:extLst>
          </p:nvPr>
        </p:nvGraphicFramePr>
        <p:xfrm>
          <a:off x="323528" y="620688"/>
          <a:ext cx="8815699"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9C45796D-F81B-42E6-8076-DF0575147E93}" type="slidenum">
              <a:rPr lang="es-EC" smtClean="0"/>
              <a:pPr/>
              <a:t>18</a:t>
            </a:fld>
            <a:endParaRPr lang="es-EC"/>
          </a:p>
        </p:txBody>
      </p:sp>
      <p:sp>
        <p:nvSpPr>
          <p:cNvPr id="6" name="3 Marcador de número de diapositiva"/>
          <p:cNvSpPr txBox="1">
            <a:spLocks/>
          </p:cNvSpPr>
          <p:nvPr/>
        </p:nvSpPr>
        <p:spPr>
          <a:xfrm>
            <a:off x="8668284" y="9234033"/>
            <a:ext cx="2133600" cy="365125"/>
          </a:xfrm>
          <a:prstGeom prst="rect">
            <a:avLst/>
          </a:prstGeom>
        </p:spPr>
        <p:txBody>
          <a:bodyPr/>
          <a:lstStyle>
            <a:defPPr>
              <a:defRPr lang="es-EC"/>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45796D-F81B-42E6-8076-DF0575147E93}" type="slidenum">
              <a:rPr lang="es-EC" smtClean="0"/>
              <a:pPr/>
              <a:t>18</a:t>
            </a:fld>
            <a:endParaRPr lang="es-EC" dirty="0"/>
          </a:p>
        </p:txBody>
      </p:sp>
    </p:spTree>
    <p:extLst>
      <p:ext uri="{BB962C8B-B14F-4D97-AF65-F5344CB8AC3E}">
        <p14:creationId xmlns:p14="http://schemas.microsoft.com/office/powerpoint/2010/main" val="18732421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44305"/>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mj-lt"/>
                <a:cs typeface="Consolas" panose="020B0609020204030204" pitchFamily="49" charset="0"/>
              </a:rPr>
              <a:t>RECOMENDACIONES</a:t>
            </a:r>
            <a:endParaRPr lang="es-EC" sz="2800" b="1" dirty="0">
              <a:latin typeface="+mj-lt"/>
              <a:cs typeface="Consolas" panose="020B0609020204030204" pitchFamily="49" charset="0"/>
            </a:endParaRP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19</a:t>
            </a:fld>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60835417"/>
              </p:ext>
            </p:extLst>
          </p:nvPr>
        </p:nvGraphicFramePr>
        <p:xfrm>
          <a:off x="457727" y="1124744"/>
          <a:ext cx="849719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8730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8640"/>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mj-lt"/>
                <a:cs typeface="Consolas" panose="020B0609020204030204" pitchFamily="49" charset="0"/>
              </a:rPr>
              <a:t>CONTENIDO</a:t>
            </a:r>
            <a:endParaRPr lang="es-EC" sz="2800" b="1" dirty="0">
              <a:latin typeface="+mj-lt"/>
              <a:cs typeface="Consolas" panose="020B0609020204030204" pitchFamily="49" charset="0"/>
            </a:endParaRPr>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2</a:t>
            </a:fld>
            <a:endParaRPr lang="es-EC"/>
          </a:p>
        </p:txBody>
      </p:sp>
      <p:graphicFrame>
        <p:nvGraphicFramePr>
          <p:cNvPr id="2" name="1 Diagrama"/>
          <p:cNvGraphicFramePr/>
          <p:nvPr>
            <p:extLst>
              <p:ext uri="{D42A27DB-BD31-4B8C-83A1-F6EECF244321}">
                <p14:modId xmlns:p14="http://schemas.microsoft.com/office/powerpoint/2010/main" val="3293437586"/>
              </p:ext>
            </p:extLst>
          </p:nvPr>
        </p:nvGraphicFramePr>
        <p:xfrm>
          <a:off x="827584" y="980728"/>
          <a:ext cx="806489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1144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FB972E9-6B9A-4842-BFB9-FB623000710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53CDB8D2-6470-4F4A-B33B-E8CD24E7DAD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414A4D49-088F-402D-BCF1-20B3DC690AE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0DA298B-1BD8-404B-8B98-72FF044215B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6CFF6EBC-F4C4-44F6-AEFE-7D5890C67E5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881887ED-9A25-4D62-837E-DFA829CF041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FA22E512-3A47-4703-847D-463102E37F7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4F62B156-FF4E-47B1-9673-E08D6003CA8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0373FD59-EE71-476D-8639-9460E3CFFC1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0F20B283-A37C-45BA-A155-F8283742B2D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6A98EFC3-91E3-4792-946A-817B31D2F6E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C45796D-F81B-42E6-8076-DF0575147E93}" type="slidenum">
              <a:rPr lang="es-EC" smtClean="0"/>
              <a:pPr/>
              <a:t>20</a:t>
            </a:fld>
            <a:endParaRPr lang="es-EC"/>
          </a:p>
        </p:txBody>
      </p:sp>
      <p:sp>
        <p:nvSpPr>
          <p:cNvPr id="5" name="4 Rectángulo"/>
          <p:cNvSpPr/>
          <p:nvPr/>
        </p:nvSpPr>
        <p:spPr>
          <a:xfrm>
            <a:off x="388086" y="2204864"/>
            <a:ext cx="8786908" cy="923330"/>
          </a:xfrm>
          <a:prstGeom prst="rect">
            <a:avLst/>
          </a:prstGeom>
          <a:noFill/>
        </p:spPr>
        <p:txBody>
          <a:bodyPr wrap="square" lIns="91440" tIns="45720" rIns="91440" bIns="45720">
            <a:spAutoFit/>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 POR SU ATENCIÓN!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2201334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8640"/>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mj-lt"/>
                <a:cs typeface="Consolas" panose="020B0609020204030204" pitchFamily="49" charset="0"/>
              </a:rPr>
              <a:t>CONTENIDO</a:t>
            </a:r>
            <a:endParaRPr lang="es-EC" sz="2800" b="1" dirty="0">
              <a:latin typeface="+mj-lt"/>
              <a:cs typeface="Consolas" panose="020B0609020204030204" pitchFamily="49" charset="0"/>
            </a:endParaRPr>
          </a:p>
        </p:txBody>
      </p:sp>
      <p:sp>
        <p:nvSpPr>
          <p:cNvPr id="5" name="4 Marcador de número de diapositiva"/>
          <p:cNvSpPr>
            <a:spLocks noGrp="1"/>
          </p:cNvSpPr>
          <p:nvPr>
            <p:ph type="sldNum" sz="quarter" idx="12"/>
          </p:nvPr>
        </p:nvSpPr>
        <p:spPr/>
        <p:txBody>
          <a:bodyPr/>
          <a:lstStyle/>
          <a:p>
            <a:fld id="{9C45796D-F81B-42E6-8076-DF0575147E93}" type="slidenum">
              <a:rPr lang="es-EC" smtClean="0"/>
              <a:pPr/>
              <a:t>3</a:t>
            </a:fld>
            <a:endParaRPr lang="es-EC"/>
          </a:p>
        </p:txBody>
      </p:sp>
      <p:graphicFrame>
        <p:nvGraphicFramePr>
          <p:cNvPr id="2" name="1 Diagrama"/>
          <p:cNvGraphicFramePr/>
          <p:nvPr>
            <p:extLst>
              <p:ext uri="{D42A27DB-BD31-4B8C-83A1-F6EECF244321}">
                <p14:modId xmlns:p14="http://schemas.microsoft.com/office/powerpoint/2010/main" val="452777048"/>
              </p:ext>
            </p:extLst>
          </p:nvPr>
        </p:nvGraphicFramePr>
        <p:xfrm>
          <a:off x="827584" y="980728"/>
          <a:ext cx="806489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31872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FB972E9-6B9A-4842-BFB9-FB623000710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53CDB8D2-6470-4F4A-B33B-E8CD24E7DAD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414A4D49-088F-402D-BCF1-20B3DC690AE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0DA298B-1BD8-404B-8B98-72FF044215B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6CFF6EBC-F4C4-44F6-AEFE-7D5890C67E5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881887ED-9A25-4D62-837E-DFA829CF041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FA22E512-3A47-4703-847D-463102E37F7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4F62B156-FF4E-47B1-9673-E08D6003CA8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0373FD59-EE71-476D-8639-9460E3CFFC1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mj-lt"/>
                <a:cs typeface="Consolas" panose="020B0609020204030204" pitchFamily="49" charset="0"/>
              </a:rPr>
              <a:t>INTRODUCCIÓN</a:t>
            </a:r>
            <a:endParaRPr lang="es-EC" sz="3600" b="1" dirty="0">
              <a:latin typeface="+mj-lt"/>
              <a:cs typeface="Consolas" panose="020B0609020204030204" pitchFamily="49" charset="0"/>
            </a:endParaRP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4</a:t>
            </a:fld>
            <a:endParaRPr lang="es-EC"/>
          </a:p>
        </p:txBody>
      </p:sp>
      <p:sp>
        <p:nvSpPr>
          <p:cNvPr id="4" name="3 Rectángulo redondeado"/>
          <p:cNvSpPr/>
          <p:nvPr/>
        </p:nvSpPr>
        <p:spPr>
          <a:xfrm>
            <a:off x="1115616" y="1556792"/>
            <a:ext cx="2304256"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400" dirty="0" smtClean="0">
                <a:effectLst>
                  <a:outerShdw blurRad="38100" dist="38100" dir="2700000" algn="tl">
                    <a:srgbClr val="000000">
                      <a:alpha val="43137"/>
                    </a:srgbClr>
                  </a:outerShdw>
                </a:effectLst>
              </a:rPr>
              <a:t>Gran diversidad marina</a:t>
            </a:r>
            <a:endParaRPr lang="es-EC" sz="2400" dirty="0">
              <a:effectLst>
                <a:outerShdw blurRad="38100" dist="38100" dir="2700000" algn="tl">
                  <a:srgbClr val="000000">
                    <a:alpha val="43137"/>
                  </a:srgbClr>
                </a:outerShdw>
              </a:effectLst>
            </a:endParaRPr>
          </a:p>
        </p:txBody>
      </p:sp>
      <p:cxnSp>
        <p:nvCxnSpPr>
          <p:cNvPr id="7" name="6 Conector recto de flecha"/>
          <p:cNvCxnSpPr/>
          <p:nvPr/>
        </p:nvCxnSpPr>
        <p:spPr>
          <a:xfrm flipV="1">
            <a:off x="3481584" y="2219769"/>
            <a:ext cx="1872208" cy="23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10 Rectángulo redondeado"/>
          <p:cNvSpPr/>
          <p:nvPr/>
        </p:nvSpPr>
        <p:spPr>
          <a:xfrm>
            <a:off x="863588" y="3175257"/>
            <a:ext cx="2808312" cy="165618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400" dirty="0" smtClean="0"/>
              <a:t>Pero también existe </a:t>
            </a:r>
            <a:r>
              <a:rPr lang="es-EC" sz="2400" dirty="0"/>
              <a:t>d</a:t>
            </a:r>
            <a:r>
              <a:rPr lang="es-EC" sz="2400" dirty="0" smtClean="0"/>
              <a:t>esconocimiento acerca de esto.</a:t>
            </a:r>
            <a:endParaRPr lang="es-EC" sz="2400" dirty="0"/>
          </a:p>
        </p:txBody>
      </p:sp>
      <p:cxnSp>
        <p:nvCxnSpPr>
          <p:cNvPr id="13" name="12 Conector recto de flecha"/>
          <p:cNvCxnSpPr/>
          <p:nvPr/>
        </p:nvCxnSpPr>
        <p:spPr>
          <a:xfrm flipV="1">
            <a:off x="3635896" y="2204864"/>
            <a:ext cx="1656184" cy="17899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15 Rectángulo redondeado"/>
          <p:cNvSpPr/>
          <p:nvPr/>
        </p:nvSpPr>
        <p:spPr>
          <a:xfrm>
            <a:off x="1145190" y="5101979"/>
            <a:ext cx="2490706"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t>BAE Orión </a:t>
            </a:r>
            <a:endParaRPr lang="es-EC" sz="2400"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4268926"/>
            <a:ext cx="2592288" cy="2314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18 Conector recto de flecha"/>
          <p:cNvCxnSpPr/>
          <p:nvPr/>
        </p:nvCxnSpPr>
        <p:spPr>
          <a:xfrm flipV="1">
            <a:off x="3602277" y="5393188"/>
            <a:ext cx="1944216" cy="3629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20 Conector recto de flecha"/>
          <p:cNvCxnSpPr>
            <a:stCxn id="12" idx="0"/>
          </p:cNvCxnSpPr>
          <p:nvPr/>
        </p:nvCxnSpPr>
        <p:spPr>
          <a:xfrm flipV="1">
            <a:off x="6876256" y="3361616"/>
            <a:ext cx="0" cy="9073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498" y="925674"/>
            <a:ext cx="3044927" cy="2435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942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mj-lt"/>
                <a:cs typeface="Consolas" panose="020B0609020204030204" pitchFamily="49" charset="0"/>
              </a:rPr>
              <a:t>PLANTEAMIENTO DEL PROBLEMA</a:t>
            </a:r>
            <a:endParaRPr lang="es-EC" sz="3600" b="1" dirty="0">
              <a:latin typeface="+mj-lt"/>
              <a:cs typeface="Consolas" panose="020B0609020204030204" pitchFamily="49" charset="0"/>
            </a:endParaRPr>
          </a:p>
        </p:txBody>
      </p:sp>
      <p:sp>
        <p:nvSpPr>
          <p:cNvPr id="6" name="5 Forma libre"/>
          <p:cNvSpPr/>
          <p:nvPr/>
        </p:nvSpPr>
        <p:spPr>
          <a:xfrm>
            <a:off x="455333" y="976559"/>
            <a:ext cx="2270753" cy="1809506"/>
          </a:xfrm>
          <a:custGeom>
            <a:avLst/>
            <a:gdLst>
              <a:gd name="connsiteX0" fmla="*/ 0 w 2270753"/>
              <a:gd name="connsiteY0" fmla="*/ 180951 h 1809506"/>
              <a:gd name="connsiteX1" fmla="*/ 180951 w 2270753"/>
              <a:gd name="connsiteY1" fmla="*/ 0 h 1809506"/>
              <a:gd name="connsiteX2" fmla="*/ 2089802 w 2270753"/>
              <a:gd name="connsiteY2" fmla="*/ 0 h 1809506"/>
              <a:gd name="connsiteX3" fmla="*/ 2270753 w 2270753"/>
              <a:gd name="connsiteY3" fmla="*/ 180951 h 1809506"/>
              <a:gd name="connsiteX4" fmla="*/ 2270753 w 2270753"/>
              <a:gd name="connsiteY4" fmla="*/ 1628555 h 1809506"/>
              <a:gd name="connsiteX5" fmla="*/ 2089802 w 2270753"/>
              <a:gd name="connsiteY5" fmla="*/ 1809506 h 1809506"/>
              <a:gd name="connsiteX6" fmla="*/ 180951 w 2270753"/>
              <a:gd name="connsiteY6" fmla="*/ 1809506 h 1809506"/>
              <a:gd name="connsiteX7" fmla="*/ 0 w 2270753"/>
              <a:gd name="connsiteY7" fmla="*/ 1628555 h 1809506"/>
              <a:gd name="connsiteX8" fmla="*/ 0 w 2270753"/>
              <a:gd name="connsiteY8" fmla="*/ 180951 h 18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53" h="1809506">
                <a:moveTo>
                  <a:pt x="0" y="180951"/>
                </a:moveTo>
                <a:cubicBezTo>
                  <a:pt x="0" y="81015"/>
                  <a:pt x="81015" y="0"/>
                  <a:pt x="180951" y="0"/>
                </a:cubicBezTo>
                <a:lnTo>
                  <a:pt x="2089802" y="0"/>
                </a:lnTo>
                <a:cubicBezTo>
                  <a:pt x="2189738" y="0"/>
                  <a:pt x="2270753" y="81015"/>
                  <a:pt x="2270753" y="180951"/>
                </a:cubicBezTo>
                <a:lnTo>
                  <a:pt x="2270753" y="1628555"/>
                </a:lnTo>
                <a:cubicBezTo>
                  <a:pt x="2270753" y="1728491"/>
                  <a:pt x="2189738" y="1809506"/>
                  <a:pt x="2089802" y="1809506"/>
                </a:cubicBezTo>
                <a:lnTo>
                  <a:pt x="180951" y="1809506"/>
                </a:lnTo>
                <a:cubicBezTo>
                  <a:pt x="81015" y="1809506"/>
                  <a:pt x="0" y="1728491"/>
                  <a:pt x="0" y="1628555"/>
                </a:cubicBezTo>
                <a:lnTo>
                  <a:pt x="0" y="18095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21579" tIns="121579" rIns="121579" bIns="121579" numCol="1" spcCol="1270" anchor="ctr" anchorCtr="0">
            <a:noAutofit/>
          </a:bodyPr>
          <a:lstStyle/>
          <a:p>
            <a:pPr lvl="0" algn="ctr" defTabSz="800100">
              <a:lnSpc>
                <a:spcPct val="90000"/>
              </a:lnSpc>
              <a:spcBef>
                <a:spcPct val="0"/>
              </a:spcBef>
              <a:spcAft>
                <a:spcPct val="35000"/>
              </a:spcAft>
            </a:pPr>
            <a:r>
              <a:rPr lang="es-EC" sz="1800" kern="1200" dirty="0" smtClean="0"/>
              <a:t>El BAE Orión es el principal instrumento para realizar la investigación marina.</a:t>
            </a:r>
            <a:endParaRPr lang="es-EC" sz="1800" kern="1200" dirty="0"/>
          </a:p>
        </p:txBody>
      </p:sp>
      <p:sp>
        <p:nvSpPr>
          <p:cNvPr id="7" name="6 Forma libre"/>
          <p:cNvSpPr/>
          <p:nvPr/>
        </p:nvSpPr>
        <p:spPr>
          <a:xfrm rot="6974">
            <a:off x="2992743" y="1599730"/>
            <a:ext cx="474815" cy="563146"/>
          </a:xfrm>
          <a:custGeom>
            <a:avLst/>
            <a:gdLst>
              <a:gd name="connsiteX0" fmla="*/ 0 w 474815"/>
              <a:gd name="connsiteY0" fmla="*/ 112629 h 563146"/>
              <a:gd name="connsiteX1" fmla="*/ 237408 w 474815"/>
              <a:gd name="connsiteY1" fmla="*/ 112629 h 563146"/>
              <a:gd name="connsiteX2" fmla="*/ 237408 w 474815"/>
              <a:gd name="connsiteY2" fmla="*/ 0 h 563146"/>
              <a:gd name="connsiteX3" fmla="*/ 474815 w 474815"/>
              <a:gd name="connsiteY3" fmla="*/ 281573 h 563146"/>
              <a:gd name="connsiteX4" fmla="*/ 237408 w 474815"/>
              <a:gd name="connsiteY4" fmla="*/ 563146 h 563146"/>
              <a:gd name="connsiteX5" fmla="*/ 237408 w 474815"/>
              <a:gd name="connsiteY5" fmla="*/ 450517 h 563146"/>
              <a:gd name="connsiteX6" fmla="*/ 0 w 474815"/>
              <a:gd name="connsiteY6" fmla="*/ 450517 h 563146"/>
              <a:gd name="connsiteX7" fmla="*/ 0 w 474815"/>
              <a:gd name="connsiteY7" fmla="*/ 112629 h 56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815" h="563146">
                <a:moveTo>
                  <a:pt x="0" y="112629"/>
                </a:moveTo>
                <a:lnTo>
                  <a:pt x="237408" y="112629"/>
                </a:lnTo>
                <a:lnTo>
                  <a:pt x="237408" y="0"/>
                </a:lnTo>
                <a:lnTo>
                  <a:pt x="474815" y="281573"/>
                </a:lnTo>
                <a:lnTo>
                  <a:pt x="237408" y="563146"/>
                </a:lnTo>
                <a:lnTo>
                  <a:pt x="237408" y="450517"/>
                </a:lnTo>
                <a:lnTo>
                  <a:pt x="0" y="450517"/>
                </a:lnTo>
                <a:lnTo>
                  <a:pt x="0" y="112629"/>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12629" rIns="142444" bIns="112628" numCol="1" spcCol="1270" anchor="ctr" anchorCtr="0">
            <a:noAutofit/>
          </a:bodyPr>
          <a:lstStyle/>
          <a:p>
            <a:pPr lvl="0" algn="ctr" defTabSz="622300">
              <a:lnSpc>
                <a:spcPct val="90000"/>
              </a:lnSpc>
              <a:spcBef>
                <a:spcPct val="0"/>
              </a:spcBef>
              <a:spcAft>
                <a:spcPct val="35000"/>
              </a:spcAft>
            </a:pPr>
            <a:endParaRPr lang="es-EC" sz="1400" kern="1200"/>
          </a:p>
        </p:txBody>
      </p:sp>
      <p:sp>
        <p:nvSpPr>
          <p:cNvPr id="8" name="7 Forma libre"/>
          <p:cNvSpPr/>
          <p:nvPr/>
        </p:nvSpPr>
        <p:spPr>
          <a:xfrm>
            <a:off x="3641770" y="976559"/>
            <a:ext cx="2270753" cy="1809506"/>
          </a:xfrm>
          <a:custGeom>
            <a:avLst/>
            <a:gdLst>
              <a:gd name="connsiteX0" fmla="*/ 0 w 2270753"/>
              <a:gd name="connsiteY0" fmla="*/ 180951 h 1809506"/>
              <a:gd name="connsiteX1" fmla="*/ 180951 w 2270753"/>
              <a:gd name="connsiteY1" fmla="*/ 0 h 1809506"/>
              <a:gd name="connsiteX2" fmla="*/ 2089802 w 2270753"/>
              <a:gd name="connsiteY2" fmla="*/ 0 h 1809506"/>
              <a:gd name="connsiteX3" fmla="*/ 2270753 w 2270753"/>
              <a:gd name="connsiteY3" fmla="*/ 180951 h 1809506"/>
              <a:gd name="connsiteX4" fmla="*/ 2270753 w 2270753"/>
              <a:gd name="connsiteY4" fmla="*/ 1628555 h 1809506"/>
              <a:gd name="connsiteX5" fmla="*/ 2089802 w 2270753"/>
              <a:gd name="connsiteY5" fmla="*/ 1809506 h 1809506"/>
              <a:gd name="connsiteX6" fmla="*/ 180951 w 2270753"/>
              <a:gd name="connsiteY6" fmla="*/ 1809506 h 1809506"/>
              <a:gd name="connsiteX7" fmla="*/ 0 w 2270753"/>
              <a:gd name="connsiteY7" fmla="*/ 1628555 h 1809506"/>
              <a:gd name="connsiteX8" fmla="*/ 0 w 2270753"/>
              <a:gd name="connsiteY8" fmla="*/ 180951 h 18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53" h="1809506">
                <a:moveTo>
                  <a:pt x="0" y="180951"/>
                </a:moveTo>
                <a:cubicBezTo>
                  <a:pt x="0" y="81015"/>
                  <a:pt x="81015" y="0"/>
                  <a:pt x="180951" y="0"/>
                </a:cubicBezTo>
                <a:lnTo>
                  <a:pt x="2089802" y="0"/>
                </a:lnTo>
                <a:cubicBezTo>
                  <a:pt x="2189738" y="0"/>
                  <a:pt x="2270753" y="81015"/>
                  <a:pt x="2270753" y="180951"/>
                </a:cubicBezTo>
                <a:lnTo>
                  <a:pt x="2270753" y="1628555"/>
                </a:lnTo>
                <a:cubicBezTo>
                  <a:pt x="2270753" y="1728491"/>
                  <a:pt x="2189738" y="1809506"/>
                  <a:pt x="2089802" y="1809506"/>
                </a:cubicBezTo>
                <a:lnTo>
                  <a:pt x="180951" y="1809506"/>
                </a:lnTo>
                <a:cubicBezTo>
                  <a:pt x="81015" y="1809506"/>
                  <a:pt x="0" y="1728491"/>
                  <a:pt x="0" y="1628555"/>
                </a:cubicBezTo>
                <a:lnTo>
                  <a:pt x="0" y="180951"/>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21579" tIns="121579" rIns="121579" bIns="121579" numCol="1" spcCol="1270" anchor="ctr" anchorCtr="0">
            <a:noAutofit/>
          </a:bodyPr>
          <a:lstStyle/>
          <a:p>
            <a:pPr lvl="0" algn="ctr" defTabSz="800100">
              <a:lnSpc>
                <a:spcPct val="90000"/>
              </a:lnSpc>
              <a:spcBef>
                <a:spcPct val="0"/>
              </a:spcBef>
              <a:spcAft>
                <a:spcPct val="35000"/>
              </a:spcAft>
            </a:pPr>
            <a:r>
              <a:rPr lang="es-EC" sz="1800" kern="1200" dirty="0" smtClean="0"/>
              <a:t>Investigación marina no esta enfocada en la conservación de los recursos marinos.</a:t>
            </a:r>
            <a:endParaRPr lang="es-EC" sz="1800" kern="1200" dirty="0"/>
          </a:p>
        </p:txBody>
      </p:sp>
      <p:sp>
        <p:nvSpPr>
          <p:cNvPr id="9" name="8 Forma libre"/>
          <p:cNvSpPr/>
          <p:nvPr/>
        </p:nvSpPr>
        <p:spPr>
          <a:xfrm rot="21593067">
            <a:off x="6141107" y="1599739"/>
            <a:ext cx="484597" cy="563146"/>
          </a:xfrm>
          <a:custGeom>
            <a:avLst/>
            <a:gdLst>
              <a:gd name="connsiteX0" fmla="*/ 0 w 484597"/>
              <a:gd name="connsiteY0" fmla="*/ 112629 h 563146"/>
              <a:gd name="connsiteX1" fmla="*/ 242299 w 484597"/>
              <a:gd name="connsiteY1" fmla="*/ 112629 h 563146"/>
              <a:gd name="connsiteX2" fmla="*/ 242299 w 484597"/>
              <a:gd name="connsiteY2" fmla="*/ 0 h 563146"/>
              <a:gd name="connsiteX3" fmla="*/ 484597 w 484597"/>
              <a:gd name="connsiteY3" fmla="*/ 281573 h 563146"/>
              <a:gd name="connsiteX4" fmla="*/ 242299 w 484597"/>
              <a:gd name="connsiteY4" fmla="*/ 563146 h 563146"/>
              <a:gd name="connsiteX5" fmla="*/ 242299 w 484597"/>
              <a:gd name="connsiteY5" fmla="*/ 450517 h 563146"/>
              <a:gd name="connsiteX6" fmla="*/ 0 w 484597"/>
              <a:gd name="connsiteY6" fmla="*/ 450517 h 563146"/>
              <a:gd name="connsiteX7" fmla="*/ 0 w 484597"/>
              <a:gd name="connsiteY7" fmla="*/ 112629 h 56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597" h="563146">
                <a:moveTo>
                  <a:pt x="0" y="112629"/>
                </a:moveTo>
                <a:lnTo>
                  <a:pt x="242299" y="112629"/>
                </a:lnTo>
                <a:lnTo>
                  <a:pt x="242299" y="0"/>
                </a:lnTo>
                <a:lnTo>
                  <a:pt x="484597" y="281573"/>
                </a:lnTo>
                <a:lnTo>
                  <a:pt x="242299" y="563146"/>
                </a:lnTo>
                <a:lnTo>
                  <a:pt x="242299" y="450517"/>
                </a:lnTo>
                <a:lnTo>
                  <a:pt x="0" y="450517"/>
                </a:lnTo>
                <a:lnTo>
                  <a:pt x="0" y="112629"/>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12629" rIns="145379" bIns="112628" numCol="1" spcCol="1270" anchor="ctr" anchorCtr="0">
            <a:noAutofit/>
          </a:bodyPr>
          <a:lstStyle/>
          <a:p>
            <a:pPr lvl="0" algn="ctr" defTabSz="622300">
              <a:lnSpc>
                <a:spcPct val="90000"/>
              </a:lnSpc>
              <a:spcBef>
                <a:spcPct val="0"/>
              </a:spcBef>
              <a:spcAft>
                <a:spcPct val="35000"/>
              </a:spcAft>
            </a:pPr>
            <a:endParaRPr lang="es-EC" sz="1400" kern="1200"/>
          </a:p>
        </p:txBody>
      </p:sp>
      <p:sp>
        <p:nvSpPr>
          <p:cNvPr id="10" name="9 Forma libre"/>
          <p:cNvSpPr/>
          <p:nvPr/>
        </p:nvSpPr>
        <p:spPr>
          <a:xfrm>
            <a:off x="6826855" y="1006465"/>
            <a:ext cx="2270753" cy="1809506"/>
          </a:xfrm>
          <a:custGeom>
            <a:avLst/>
            <a:gdLst>
              <a:gd name="connsiteX0" fmla="*/ 0 w 2270753"/>
              <a:gd name="connsiteY0" fmla="*/ 180951 h 1809506"/>
              <a:gd name="connsiteX1" fmla="*/ 180951 w 2270753"/>
              <a:gd name="connsiteY1" fmla="*/ 0 h 1809506"/>
              <a:gd name="connsiteX2" fmla="*/ 2089802 w 2270753"/>
              <a:gd name="connsiteY2" fmla="*/ 0 h 1809506"/>
              <a:gd name="connsiteX3" fmla="*/ 2270753 w 2270753"/>
              <a:gd name="connsiteY3" fmla="*/ 180951 h 1809506"/>
              <a:gd name="connsiteX4" fmla="*/ 2270753 w 2270753"/>
              <a:gd name="connsiteY4" fmla="*/ 1628555 h 1809506"/>
              <a:gd name="connsiteX5" fmla="*/ 2089802 w 2270753"/>
              <a:gd name="connsiteY5" fmla="*/ 1809506 h 1809506"/>
              <a:gd name="connsiteX6" fmla="*/ 180951 w 2270753"/>
              <a:gd name="connsiteY6" fmla="*/ 1809506 h 1809506"/>
              <a:gd name="connsiteX7" fmla="*/ 0 w 2270753"/>
              <a:gd name="connsiteY7" fmla="*/ 1628555 h 1809506"/>
              <a:gd name="connsiteX8" fmla="*/ 0 w 2270753"/>
              <a:gd name="connsiteY8" fmla="*/ 180951 h 18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53" h="1809506">
                <a:moveTo>
                  <a:pt x="0" y="180951"/>
                </a:moveTo>
                <a:cubicBezTo>
                  <a:pt x="0" y="81015"/>
                  <a:pt x="81015" y="0"/>
                  <a:pt x="180951" y="0"/>
                </a:cubicBezTo>
                <a:lnTo>
                  <a:pt x="2089802" y="0"/>
                </a:lnTo>
                <a:cubicBezTo>
                  <a:pt x="2189738" y="0"/>
                  <a:pt x="2270753" y="81015"/>
                  <a:pt x="2270753" y="180951"/>
                </a:cubicBezTo>
                <a:lnTo>
                  <a:pt x="2270753" y="1628555"/>
                </a:lnTo>
                <a:cubicBezTo>
                  <a:pt x="2270753" y="1728491"/>
                  <a:pt x="2189738" y="1809506"/>
                  <a:pt x="2089802" y="1809506"/>
                </a:cubicBezTo>
                <a:lnTo>
                  <a:pt x="180951" y="1809506"/>
                </a:lnTo>
                <a:cubicBezTo>
                  <a:pt x="81015" y="1809506"/>
                  <a:pt x="0" y="1728491"/>
                  <a:pt x="0" y="1628555"/>
                </a:cubicBezTo>
                <a:lnTo>
                  <a:pt x="0" y="180951"/>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21579" tIns="121579" rIns="121579" bIns="121579" numCol="1" spcCol="1270" anchor="ctr" anchorCtr="0">
            <a:noAutofit/>
          </a:bodyPr>
          <a:lstStyle/>
          <a:p>
            <a:pPr lvl="0" algn="ctr" defTabSz="800100">
              <a:lnSpc>
                <a:spcPct val="90000"/>
              </a:lnSpc>
              <a:spcBef>
                <a:spcPct val="0"/>
              </a:spcBef>
              <a:spcAft>
                <a:spcPct val="35000"/>
              </a:spcAft>
            </a:pPr>
            <a:r>
              <a:rPr lang="es-EC" sz="1800" kern="1200" dirty="0" smtClean="0"/>
              <a:t>Por falta de exploración sobre los recursos, las explotaciones las realizan sin preservar los recursos.</a:t>
            </a:r>
            <a:endParaRPr lang="es-EC" sz="1800" kern="1200" dirty="0"/>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5</a:t>
            </a:fld>
            <a:endParaRPr lang="es-EC"/>
          </a:p>
        </p:txBody>
      </p:sp>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l="11573" t="16235" r="21855"/>
          <a:stretch/>
        </p:blipFill>
        <p:spPr>
          <a:xfrm>
            <a:off x="2130615" y="2851987"/>
            <a:ext cx="5293062" cy="3746312"/>
          </a:xfrm>
          <a:prstGeom prst="rect">
            <a:avLst/>
          </a:prstGeom>
          <a:ln>
            <a:noFill/>
          </a:ln>
          <a:effectLst>
            <a:outerShdw blurRad="190500" algn="tl" rotWithShape="0">
              <a:srgbClr val="000000">
                <a:alpha val="70000"/>
              </a:srgbClr>
            </a:outerShdw>
          </a:effectLst>
        </p:spPr>
      </p:pic>
      <p:pic>
        <p:nvPicPr>
          <p:cNvPr id="12" name="11 Imagen"/>
          <p:cNvPicPr>
            <a:picLocks noChangeAspect="1"/>
          </p:cNvPicPr>
          <p:nvPr/>
        </p:nvPicPr>
        <p:blipFill rotWithShape="1">
          <a:blip r:embed="rId4" cstate="print">
            <a:extLst>
              <a:ext uri="{28A0092B-C50C-407E-A947-70E740481C1C}">
                <a14:useLocalDpi xmlns:a14="http://schemas.microsoft.com/office/drawing/2010/main" val="0"/>
              </a:ext>
            </a:extLst>
          </a:blip>
          <a:srcRect l="6792" t="14944" r="5780"/>
          <a:stretch/>
        </p:blipFill>
        <p:spPr>
          <a:xfrm>
            <a:off x="1475655" y="2847166"/>
            <a:ext cx="6909957" cy="3825098"/>
          </a:xfrm>
          <a:prstGeom prst="rect">
            <a:avLst/>
          </a:prstGeom>
          <a:ln>
            <a:noFill/>
          </a:ln>
          <a:effectLst>
            <a:outerShdw blurRad="292100" dist="139700" dir="2700000" algn="tl" rotWithShape="0">
              <a:srgbClr val="333333">
                <a:alpha val="65000"/>
              </a:srgbClr>
            </a:outerShdw>
          </a:effectLst>
        </p:spPr>
      </p:pic>
      <p:pic>
        <p:nvPicPr>
          <p:cNvPr id="13" name="1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269" y="2786025"/>
            <a:ext cx="7530245" cy="3765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09386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2250"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mj-lt"/>
                <a:cs typeface="Consolas" panose="020B0609020204030204" pitchFamily="49" charset="0"/>
              </a:rPr>
              <a:t>JUSTIFICACIÓN</a:t>
            </a:r>
            <a:endParaRPr lang="es-EC" sz="3600" b="1" dirty="0">
              <a:latin typeface="+mj-lt"/>
              <a:cs typeface="Consolas" panose="020B0609020204030204" pitchFamily="49" charset="0"/>
            </a:endParaRP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6</a:t>
            </a:fld>
            <a:endParaRPr lang="es-EC"/>
          </a:p>
        </p:txBody>
      </p:sp>
      <p:graphicFrame>
        <p:nvGraphicFramePr>
          <p:cNvPr id="5" name="4 Tabla"/>
          <p:cNvGraphicFramePr>
            <a:graphicFrameLocks noGrp="1"/>
          </p:cNvGraphicFramePr>
          <p:nvPr>
            <p:extLst>
              <p:ext uri="{D42A27DB-BD31-4B8C-83A1-F6EECF244321}">
                <p14:modId xmlns:p14="http://schemas.microsoft.com/office/powerpoint/2010/main" val="1279042236"/>
              </p:ext>
            </p:extLst>
          </p:nvPr>
        </p:nvGraphicFramePr>
        <p:xfrm>
          <a:off x="1524000" y="1397000"/>
          <a:ext cx="6288360" cy="3832200"/>
        </p:xfrm>
        <a:graphic>
          <a:graphicData uri="http://schemas.openxmlformats.org/drawingml/2006/table">
            <a:tbl>
              <a:tblPr firstRow="1" bandRow="1">
                <a:tableStyleId>{5C22544A-7EE6-4342-B048-85BDC9FD1C3A}</a:tableStyleId>
              </a:tblPr>
              <a:tblGrid>
                <a:gridCol w="3144180"/>
                <a:gridCol w="3144180"/>
              </a:tblGrid>
              <a:tr h="1916100">
                <a:tc>
                  <a:txBody>
                    <a:bodyPr/>
                    <a:lstStyle/>
                    <a:p>
                      <a:pPr algn="ctr"/>
                      <a:r>
                        <a:rPr lang="es-EC" sz="2800" dirty="0" smtClean="0"/>
                        <a:t>Importancia </a:t>
                      </a:r>
                      <a:endParaRPr lang="es-EC" sz="2800" dirty="0"/>
                    </a:p>
                  </a:txBody>
                  <a:tcPr anchor="ctr"/>
                </a:tc>
                <a:tc>
                  <a:txBody>
                    <a:bodyPr/>
                    <a:lstStyle/>
                    <a:p>
                      <a:pPr algn="just"/>
                      <a:r>
                        <a:rPr lang="es-EC" dirty="0" smtClean="0"/>
                        <a:t>Es el único buque que posee la Armada</a:t>
                      </a:r>
                      <a:r>
                        <a:rPr lang="es-EC" baseline="0" dirty="0" smtClean="0"/>
                        <a:t> del Ecuador capaz de realizar investigaciones marítimas que permitan conservar los recursos marinos. </a:t>
                      </a:r>
                      <a:endParaRPr lang="es-EC" dirty="0"/>
                    </a:p>
                  </a:txBody>
                  <a:tcPr/>
                </a:tc>
              </a:tr>
              <a:tr h="1916100">
                <a:tc>
                  <a:txBody>
                    <a:bodyPr/>
                    <a:lstStyle/>
                    <a:p>
                      <a:pPr algn="ctr"/>
                      <a:r>
                        <a:rPr lang="es-EC" sz="2800" dirty="0" smtClean="0"/>
                        <a:t>Beneficio </a:t>
                      </a:r>
                      <a:endParaRPr lang="es-EC" dirty="0"/>
                    </a:p>
                  </a:txBody>
                  <a:tcPr anchor="ctr"/>
                </a:tc>
                <a:tc>
                  <a:txBody>
                    <a:bodyPr/>
                    <a:lstStyle/>
                    <a:p>
                      <a:pPr algn="just"/>
                      <a:r>
                        <a:rPr lang="es-EC" dirty="0" smtClean="0"/>
                        <a:t>Al país, a la población</a:t>
                      </a:r>
                      <a:r>
                        <a:rPr lang="es-EC" baseline="0" dirty="0" smtClean="0"/>
                        <a:t> ecuatoriana y a las futuras generaciones.</a:t>
                      </a:r>
                      <a:endParaRPr lang="es-EC" dirty="0"/>
                    </a:p>
                  </a:txBody>
                  <a:tcPr/>
                </a:tc>
              </a:tr>
            </a:tbl>
          </a:graphicData>
        </a:graphic>
      </p:graphicFrame>
    </p:spTree>
    <p:extLst>
      <p:ext uri="{BB962C8B-B14F-4D97-AF65-F5344CB8AC3E}">
        <p14:creationId xmlns:p14="http://schemas.microsoft.com/office/powerpoint/2010/main" val="8072312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mj-lt"/>
                <a:cs typeface="Consolas" panose="020B0609020204030204" pitchFamily="49" charset="0"/>
              </a:rPr>
              <a:t>OBJETIVOS </a:t>
            </a:r>
            <a:endParaRPr lang="es-EC" sz="3600" b="1" dirty="0">
              <a:latin typeface="+mj-lt"/>
              <a:cs typeface="Consolas" panose="020B0609020204030204" pitchFamily="49" charset="0"/>
            </a:endParaRP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7</a:t>
            </a:fld>
            <a:endParaRPr lang="es-EC"/>
          </a:p>
        </p:txBody>
      </p:sp>
      <p:sp>
        <p:nvSpPr>
          <p:cNvPr id="6" name="Marcador de contenido 2"/>
          <p:cNvSpPr txBox="1">
            <a:spLocks/>
          </p:cNvSpPr>
          <p:nvPr/>
        </p:nvSpPr>
        <p:spPr>
          <a:xfrm>
            <a:off x="755576" y="1760053"/>
            <a:ext cx="7598550" cy="5860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s-EC"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aphicFrame>
        <p:nvGraphicFramePr>
          <p:cNvPr id="4" name="3 Diagrama"/>
          <p:cNvGraphicFramePr/>
          <p:nvPr>
            <p:extLst>
              <p:ext uri="{D42A27DB-BD31-4B8C-83A1-F6EECF244321}">
                <p14:modId xmlns:p14="http://schemas.microsoft.com/office/powerpoint/2010/main" val="3690394904"/>
              </p:ext>
            </p:extLst>
          </p:nvPr>
        </p:nvGraphicFramePr>
        <p:xfrm>
          <a:off x="467544" y="980728"/>
          <a:ext cx="8532441"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86374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b="1" dirty="0" smtClean="0">
                <a:effectLst>
                  <a:outerShdw blurRad="38100" dist="38100" dir="2700000" algn="tl">
                    <a:srgbClr val="000000">
                      <a:alpha val="43137"/>
                    </a:srgbClr>
                  </a:outerShdw>
                </a:effectLst>
              </a:rPr>
              <a:t>OBJETIVOS ESPECÍFICOS</a:t>
            </a:r>
            <a:endParaRPr lang="es-EC" sz="3600" b="1"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p:txBody>
          <a:bodyPr/>
          <a:lstStyle/>
          <a:p>
            <a:fld id="{9C45796D-F81B-42E6-8076-DF0575147E93}" type="slidenum">
              <a:rPr lang="es-EC" smtClean="0"/>
              <a:pPr/>
              <a:t>8</a:t>
            </a:fld>
            <a:endParaRPr lang="es-EC" dirty="0"/>
          </a:p>
        </p:txBody>
      </p:sp>
      <p:sp>
        <p:nvSpPr>
          <p:cNvPr id="5" name="4 Forma libre"/>
          <p:cNvSpPr/>
          <p:nvPr/>
        </p:nvSpPr>
        <p:spPr>
          <a:xfrm>
            <a:off x="2168884" y="983365"/>
            <a:ext cx="4950000" cy="1740427"/>
          </a:xfrm>
          <a:custGeom>
            <a:avLst/>
            <a:gdLst>
              <a:gd name="connsiteX0" fmla="*/ 0 w 4950000"/>
              <a:gd name="connsiteY0" fmla="*/ 0 h 1740427"/>
              <a:gd name="connsiteX1" fmla="*/ 4950000 w 4950000"/>
              <a:gd name="connsiteY1" fmla="*/ 0 h 1740427"/>
              <a:gd name="connsiteX2" fmla="*/ 4950000 w 4950000"/>
              <a:gd name="connsiteY2" fmla="*/ 1740427 h 1740427"/>
              <a:gd name="connsiteX3" fmla="*/ 0 w 4950000"/>
              <a:gd name="connsiteY3" fmla="*/ 1740427 h 1740427"/>
              <a:gd name="connsiteX4" fmla="*/ 0 w 4950000"/>
              <a:gd name="connsiteY4" fmla="*/ 0 h 174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000" h="1740427">
                <a:moveTo>
                  <a:pt x="0" y="0"/>
                </a:moveTo>
                <a:lnTo>
                  <a:pt x="4950000" y="0"/>
                </a:lnTo>
                <a:lnTo>
                  <a:pt x="4950000" y="1740427"/>
                </a:lnTo>
                <a:lnTo>
                  <a:pt x="0" y="1740427"/>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71120" tIns="71120" rIns="71120" bIns="71120" numCol="1" spcCol="1270" anchor="ctr" anchorCtr="0">
            <a:noAutofit/>
          </a:bodyPr>
          <a:lstStyle/>
          <a:p>
            <a:pPr algn="just"/>
            <a:r>
              <a:rPr lang="es-EC" sz="2800" dirty="0"/>
              <a:t>Identificar los recursos de materiales y personal con que cuenta el BAE Orión para realizar las investigaciones marinas.</a:t>
            </a:r>
          </a:p>
        </p:txBody>
      </p:sp>
      <p:sp>
        <p:nvSpPr>
          <p:cNvPr id="6" name="5 Forma libre"/>
          <p:cNvSpPr/>
          <p:nvPr/>
        </p:nvSpPr>
        <p:spPr>
          <a:xfrm>
            <a:off x="900472" y="2723792"/>
            <a:ext cx="7812652" cy="2024533"/>
          </a:xfrm>
          <a:custGeom>
            <a:avLst/>
            <a:gdLst>
              <a:gd name="connsiteX0" fmla="*/ 0 w 6120000"/>
              <a:gd name="connsiteY0" fmla="*/ 0 h 1740427"/>
              <a:gd name="connsiteX1" fmla="*/ 6120000 w 6120000"/>
              <a:gd name="connsiteY1" fmla="*/ 0 h 1740427"/>
              <a:gd name="connsiteX2" fmla="*/ 6120000 w 6120000"/>
              <a:gd name="connsiteY2" fmla="*/ 1740427 h 1740427"/>
              <a:gd name="connsiteX3" fmla="*/ 0 w 6120000"/>
              <a:gd name="connsiteY3" fmla="*/ 1740427 h 1740427"/>
              <a:gd name="connsiteX4" fmla="*/ 0 w 6120000"/>
              <a:gd name="connsiteY4" fmla="*/ 0 h 174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000" h="1740427">
                <a:moveTo>
                  <a:pt x="0" y="0"/>
                </a:moveTo>
                <a:lnTo>
                  <a:pt x="6120000" y="0"/>
                </a:lnTo>
                <a:lnTo>
                  <a:pt x="6120000" y="1740427"/>
                </a:lnTo>
                <a:lnTo>
                  <a:pt x="0" y="1740427"/>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71120" tIns="71120" rIns="71120" bIns="71120" numCol="1" spcCol="1270" anchor="ctr" anchorCtr="0">
            <a:noAutofit/>
          </a:bodyPr>
          <a:lstStyle/>
          <a:p>
            <a:pPr algn="just"/>
            <a:r>
              <a:rPr lang="es-EC" sz="2800" dirty="0"/>
              <a:t>Determinar la importancia del BAE Orión para el desarrollo de las investigaciones </a:t>
            </a:r>
            <a:r>
              <a:rPr lang="es-EC" sz="2800" dirty="0" err="1"/>
              <a:t>Hidro</a:t>
            </a:r>
            <a:r>
              <a:rPr lang="es-EC" sz="2800" dirty="0"/>
              <a:t>-Oceanográfica, con miras a mejorar el aprovechamiento y la conservación de los recursos del mar.</a:t>
            </a:r>
          </a:p>
        </p:txBody>
      </p:sp>
      <p:sp>
        <p:nvSpPr>
          <p:cNvPr id="8" name="7 Forma libre"/>
          <p:cNvSpPr/>
          <p:nvPr/>
        </p:nvSpPr>
        <p:spPr>
          <a:xfrm>
            <a:off x="793124" y="4941169"/>
            <a:ext cx="8099356" cy="1368152"/>
          </a:xfrm>
          <a:custGeom>
            <a:avLst/>
            <a:gdLst>
              <a:gd name="connsiteX0" fmla="*/ 0 w 7920000"/>
              <a:gd name="connsiteY0" fmla="*/ 0 h 1740427"/>
              <a:gd name="connsiteX1" fmla="*/ 7920000 w 7920000"/>
              <a:gd name="connsiteY1" fmla="*/ 0 h 1740427"/>
              <a:gd name="connsiteX2" fmla="*/ 7920000 w 7920000"/>
              <a:gd name="connsiteY2" fmla="*/ 1740427 h 1740427"/>
              <a:gd name="connsiteX3" fmla="*/ 0 w 7920000"/>
              <a:gd name="connsiteY3" fmla="*/ 1740427 h 1740427"/>
              <a:gd name="connsiteX4" fmla="*/ 0 w 7920000"/>
              <a:gd name="connsiteY4" fmla="*/ 0 h 174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000" h="1740427">
                <a:moveTo>
                  <a:pt x="0" y="0"/>
                </a:moveTo>
                <a:lnTo>
                  <a:pt x="7920000" y="0"/>
                </a:lnTo>
                <a:lnTo>
                  <a:pt x="7920000" y="1740427"/>
                </a:lnTo>
                <a:lnTo>
                  <a:pt x="0" y="1740427"/>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1120" tIns="71120" rIns="71120" bIns="71120" numCol="1" spcCol="1270" anchor="ctr" anchorCtr="0">
            <a:noAutofit/>
          </a:bodyPr>
          <a:lstStyle/>
          <a:p>
            <a:pPr algn="just" defTabSz="1244600">
              <a:lnSpc>
                <a:spcPct val="90000"/>
              </a:lnSpc>
              <a:spcBef>
                <a:spcPct val="0"/>
              </a:spcBef>
              <a:spcAft>
                <a:spcPct val="35000"/>
              </a:spcAft>
            </a:pPr>
            <a:r>
              <a:rPr lang="es-EC" sz="2800" dirty="0"/>
              <a:t>Evidenciar la investigación oceanográfica realizada por el BAE Orión en los últimos 20 años</a:t>
            </a:r>
            <a:r>
              <a:rPr lang="es-EC" sz="2800" dirty="0" smtClean="0"/>
              <a:t>.</a:t>
            </a:r>
            <a:endParaRPr lang="es-EC" sz="2800" dirty="0"/>
          </a:p>
        </p:txBody>
      </p:sp>
    </p:spTree>
    <p:extLst>
      <p:ext uri="{BB962C8B-B14F-4D97-AF65-F5344CB8AC3E}">
        <p14:creationId xmlns:p14="http://schemas.microsoft.com/office/powerpoint/2010/main" val="18818046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2000" fill="hold"/>
                                        <p:tgtEl>
                                          <p:spTgt spid="5"/>
                                        </p:tgtEl>
                                        <p:attrNameLst>
                                          <p:attrName>style.color</p:attrName>
                                        </p:attrNameLst>
                                      </p:cBhvr>
                                      <p:by>
                                        <p:hsl h="0" s="-70588" l="0"/>
                                      </p:by>
                                    </p:animClr>
                                    <p:animClr clrSpc="hsl" dir="cw">
                                      <p:cBhvr>
                                        <p:cTn id="7" dur="2000" fill="hold"/>
                                        <p:tgtEl>
                                          <p:spTgt spid="5"/>
                                        </p:tgtEl>
                                        <p:attrNameLst>
                                          <p:attrName>fillcolor</p:attrName>
                                        </p:attrNameLst>
                                      </p:cBhvr>
                                      <p:by>
                                        <p:hsl h="0" s="-70588" l="0"/>
                                      </p:by>
                                    </p:animClr>
                                    <p:animClr clrSpc="hsl" dir="cw">
                                      <p:cBhvr>
                                        <p:cTn id="8" dur="2000" fill="hold"/>
                                        <p:tgtEl>
                                          <p:spTgt spid="5"/>
                                        </p:tgtEl>
                                        <p:attrNameLst>
                                          <p:attrName>stroke.color</p:attrName>
                                        </p:attrNameLst>
                                      </p:cBhvr>
                                      <p:by>
                                        <p:hsl h="0" s="-70588" l="0"/>
                                      </p:by>
                                    </p:animClr>
                                    <p:set>
                                      <p:cBhvr>
                                        <p:cTn id="9" dur="2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grpId="0" nodeType="clickEffect">
                                  <p:stCondLst>
                                    <p:cond delay="0"/>
                                  </p:stCondLst>
                                  <p:childTnLst>
                                    <p:animClr clrSpc="hsl" dir="cw">
                                      <p:cBhvr override="childStyle">
                                        <p:cTn id="13" dur="2000" fill="hold"/>
                                        <p:tgtEl>
                                          <p:spTgt spid="6"/>
                                        </p:tgtEl>
                                        <p:attrNameLst>
                                          <p:attrName>style.color</p:attrName>
                                        </p:attrNameLst>
                                      </p:cBhvr>
                                      <p:by>
                                        <p:hsl h="0" s="-70588" l="0"/>
                                      </p:by>
                                    </p:animClr>
                                    <p:animClr clrSpc="hsl" dir="cw">
                                      <p:cBhvr>
                                        <p:cTn id="14" dur="2000" fill="hold"/>
                                        <p:tgtEl>
                                          <p:spTgt spid="6"/>
                                        </p:tgtEl>
                                        <p:attrNameLst>
                                          <p:attrName>fillcolor</p:attrName>
                                        </p:attrNameLst>
                                      </p:cBhvr>
                                      <p:by>
                                        <p:hsl h="0" s="-70588" l="0"/>
                                      </p:by>
                                    </p:animClr>
                                    <p:animClr clrSpc="hsl" dir="cw">
                                      <p:cBhvr>
                                        <p:cTn id="15" dur="2000" fill="hold"/>
                                        <p:tgtEl>
                                          <p:spTgt spid="6"/>
                                        </p:tgtEl>
                                        <p:attrNameLst>
                                          <p:attrName>stroke.color</p:attrName>
                                        </p:attrNameLst>
                                      </p:cBhvr>
                                      <p:by>
                                        <p:hsl h="0" s="-70588" l="0"/>
                                      </p:by>
                                    </p:animClr>
                                    <p:set>
                                      <p:cBhvr>
                                        <p:cTn id="16" dur="2000" fill="hold"/>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grpId="0" nodeType="clickEffect">
                                  <p:stCondLst>
                                    <p:cond delay="0"/>
                                  </p:stCondLst>
                                  <p:childTnLst>
                                    <p:animClr clrSpc="hsl" dir="cw">
                                      <p:cBhvr override="childStyle">
                                        <p:cTn id="20" dur="2000" fill="hold"/>
                                        <p:tgtEl>
                                          <p:spTgt spid="8"/>
                                        </p:tgtEl>
                                        <p:attrNameLst>
                                          <p:attrName>style.color</p:attrName>
                                        </p:attrNameLst>
                                      </p:cBhvr>
                                      <p:by>
                                        <p:hsl h="0" s="-70588" l="0"/>
                                      </p:by>
                                    </p:animClr>
                                    <p:animClr clrSpc="hsl" dir="cw">
                                      <p:cBhvr>
                                        <p:cTn id="21" dur="2000" fill="hold"/>
                                        <p:tgtEl>
                                          <p:spTgt spid="8"/>
                                        </p:tgtEl>
                                        <p:attrNameLst>
                                          <p:attrName>fillcolor</p:attrName>
                                        </p:attrNameLst>
                                      </p:cBhvr>
                                      <p:by>
                                        <p:hsl h="0" s="-70588" l="0"/>
                                      </p:by>
                                    </p:animClr>
                                    <p:animClr clrSpc="hsl" dir="cw">
                                      <p:cBhvr>
                                        <p:cTn id="22" dur="2000" fill="hold"/>
                                        <p:tgtEl>
                                          <p:spTgt spid="8"/>
                                        </p:tgtEl>
                                        <p:attrNameLst>
                                          <p:attrName>stroke.color</p:attrName>
                                        </p:attrNameLst>
                                      </p:cBhvr>
                                      <p:by>
                                        <p:hsl h="0" s="-70588" l="0"/>
                                      </p:by>
                                    </p:animClr>
                                    <p:set>
                                      <p:cBhvr>
                                        <p:cTn id="23" dur="2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latin typeface="+mj-lt"/>
                <a:cs typeface="Consolas" panose="020B0609020204030204" pitchFamily="49" charset="0"/>
              </a:rPr>
              <a:t>DISEÑO CONCEPTUAL</a:t>
            </a:r>
            <a:endParaRPr lang="es-EC" sz="3600" b="1" dirty="0">
              <a:latin typeface="+mj-lt"/>
              <a:cs typeface="Consolas" panose="020B0609020204030204" pitchFamily="49" charset="0"/>
            </a:endParaRPr>
          </a:p>
        </p:txBody>
      </p:sp>
      <p:sp>
        <p:nvSpPr>
          <p:cNvPr id="3" name="Marcador de contenido 2"/>
          <p:cNvSpPr>
            <a:spLocks noGrp="1"/>
          </p:cNvSpPr>
          <p:nvPr>
            <p:ph idx="1"/>
          </p:nvPr>
        </p:nvSpPr>
        <p:spPr>
          <a:xfrm>
            <a:off x="717866" y="1042728"/>
            <a:ext cx="8174614" cy="5266592"/>
          </a:xfrm>
        </p:spPr>
        <p:txBody>
          <a:bodyPr/>
          <a:lstStyle/>
          <a:p>
            <a:pPr marL="0" indent="0" algn="ctr">
              <a:buNone/>
            </a:pPr>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ANTECEDENTES DE LA INVESTIGACIÓN MARÍTIMA EN EL ECUADOR</a:t>
            </a:r>
          </a:p>
        </p:txBody>
      </p:sp>
      <p:sp>
        <p:nvSpPr>
          <p:cNvPr id="2" name="1 Marcador de número de diapositiva"/>
          <p:cNvSpPr>
            <a:spLocks noGrp="1"/>
          </p:cNvSpPr>
          <p:nvPr>
            <p:ph type="sldNum" sz="quarter" idx="12"/>
          </p:nvPr>
        </p:nvSpPr>
        <p:spPr/>
        <p:txBody>
          <a:bodyPr/>
          <a:lstStyle/>
          <a:p>
            <a:fld id="{9C45796D-F81B-42E6-8076-DF0575147E93}" type="slidenum">
              <a:rPr lang="es-EC" smtClean="0"/>
              <a:pPr/>
              <a:t>9</a:t>
            </a:fld>
            <a:endParaRPr lang="es-EC"/>
          </a:p>
        </p:txBody>
      </p:sp>
      <p:sp>
        <p:nvSpPr>
          <p:cNvPr id="4" name="3 Datos"/>
          <p:cNvSpPr/>
          <p:nvPr/>
        </p:nvSpPr>
        <p:spPr>
          <a:xfrm>
            <a:off x="2411760" y="2348880"/>
            <a:ext cx="4104456" cy="35283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600" dirty="0" smtClean="0"/>
              <a:t>El 2 de Febrero de 1932 se crea el Servicio Hidrográfico</a:t>
            </a:r>
            <a:endParaRPr lang="es-EC" sz="3600"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413" y="1844824"/>
            <a:ext cx="6372708" cy="4779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Pergamino vertical"/>
          <p:cNvSpPr/>
          <p:nvPr/>
        </p:nvSpPr>
        <p:spPr>
          <a:xfrm>
            <a:off x="1187624" y="1843686"/>
            <a:ext cx="7632848" cy="477953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dirty="0" smtClean="0"/>
              <a:t>En 1965 la Armada del Ecuador adquiere el BAE Orión del tipo AN-27.</a:t>
            </a:r>
            <a:endParaRPr lang="es-EC" sz="3200" dirty="0"/>
          </a:p>
        </p:txBody>
      </p:sp>
      <p:sp>
        <p:nvSpPr>
          <p:cNvPr id="7" name="6 Flecha derecha"/>
          <p:cNvSpPr/>
          <p:nvPr/>
        </p:nvSpPr>
        <p:spPr>
          <a:xfrm>
            <a:off x="863587" y="2708920"/>
            <a:ext cx="3096345" cy="280831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3200" dirty="0" smtClean="0"/>
              <a:t>El 18 de Julio de 1972</a:t>
            </a:r>
            <a:endParaRPr lang="es-EC" sz="3200" dirty="0"/>
          </a:p>
        </p:txBody>
      </p:sp>
      <p:pic>
        <p:nvPicPr>
          <p:cNvPr id="8" name="7 Imagen"/>
          <p:cNvPicPr>
            <a:picLocks noChangeAspect="1"/>
          </p:cNvPicPr>
          <p:nvPr/>
        </p:nvPicPr>
        <p:blipFill rotWithShape="1">
          <a:blip r:embed="rId4">
            <a:extLst>
              <a:ext uri="{28A0092B-C50C-407E-A947-70E740481C1C}">
                <a14:useLocalDpi xmlns:a14="http://schemas.microsoft.com/office/drawing/2010/main" val="0"/>
              </a:ext>
            </a:extLst>
          </a:blip>
          <a:srcRect l="25601" t="7743" r="25637" b="8182"/>
          <a:stretch/>
        </p:blipFill>
        <p:spPr>
          <a:xfrm>
            <a:off x="3988654" y="1844824"/>
            <a:ext cx="4615794" cy="4608512"/>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739" y="1808820"/>
            <a:ext cx="5524500" cy="4608512"/>
          </a:xfrm>
          <a:prstGeom prst="rect">
            <a:avLst/>
          </a:prstGeom>
          <a:ln>
            <a:noFill/>
          </a:ln>
          <a:effectLst>
            <a:outerShdw blurRad="190500" algn="tl" rotWithShape="0">
              <a:srgbClr val="000000">
                <a:alpha val="70000"/>
              </a:srgbClr>
            </a:outerShdw>
          </a:effectLst>
        </p:spPr>
      </p:pic>
      <p:sp>
        <p:nvSpPr>
          <p:cNvPr id="10" name="9 Llamada de flecha a la derecha"/>
          <p:cNvSpPr/>
          <p:nvPr/>
        </p:nvSpPr>
        <p:spPr>
          <a:xfrm>
            <a:off x="467543" y="1843686"/>
            <a:ext cx="2863195" cy="4779531"/>
          </a:xfrm>
          <a:prstGeom prst="right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800" dirty="0" smtClean="0"/>
              <a:t>El 10 de Diciembre de 1981</a:t>
            </a:r>
            <a:endParaRPr lang="es-EC" sz="2800" dirty="0"/>
          </a:p>
        </p:txBody>
      </p:sp>
    </p:spTree>
    <p:extLst>
      <p:ext uri="{BB962C8B-B14F-4D97-AF65-F5344CB8AC3E}">
        <p14:creationId xmlns:p14="http://schemas.microsoft.com/office/powerpoint/2010/main" val="4235612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par>
                                <p:cTn id="36" presetID="21" presetClass="entr" presetSubtype="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22259</TotalTime>
  <Words>719</Words>
  <Application>Microsoft Office PowerPoint</Application>
  <PresentationFormat>Presentación en pantalla (4:3)</PresentationFormat>
  <Paragraphs>141</Paragraphs>
  <Slides>20</Slides>
  <Notes>13</Notes>
  <HiddenSlides>0</HiddenSlides>
  <MMClips>1</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 ESPECÍFICOS</vt:lpstr>
      <vt:lpstr>Presentación de PowerPoint</vt:lpstr>
      <vt:lpstr>BAE ORIÓN (BI-91)</vt:lpstr>
      <vt:lpstr>ECOSONDA MULTIHAZ</vt:lpstr>
      <vt:lpstr>PRINCIPALES LIMITACIONES DEL BAE ORIÓN</vt:lpstr>
      <vt:lpstr>RECURSOS VIVOS</vt:lpstr>
      <vt:lpstr>RECURSOS NO VIVOS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Usuario</cp:lastModifiedBy>
  <cp:revision>542</cp:revision>
  <cp:lastPrinted>2016-08-01T05:52:50Z</cp:lastPrinted>
  <dcterms:created xsi:type="dcterms:W3CDTF">2014-05-07T23:33:20Z</dcterms:created>
  <dcterms:modified xsi:type="dcterms:W3CDTF">2016-12-01T12:51:53Z</dcterms:modified>
</cp:coreProperties>
</file>