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55" r:id="rId2"/>
    <p:sldId id="354" r:id="rId3"/>
    <p:sldId id="356" r:id="rId4"/>
    <p:sldId id="358" r:id="rId5"/>
    <p:sldId id="357" r:id="rId6"/>
    <p:sldId id="359" r:id="rId7"/>
    <p:sldId id="360" r:id="rId8"/>
    <p:sldId id="361" r:id="rId9"/>
    <p:sldId id="362" r:id="rId10"/>
    <p:sldId id="363" r:id="rId11"/>
    <p:sldId id="364" r:id="rId12"/>
    <p:sldId id="365" r:id="rId13"/>
    <p:sldId id="372" r:id="rId14"/>
    <p:sldId id="376" r:id="rId15"/>
    <p:sldId id="373" r:id="rId16"/>
    <p:sldId id="374" r:id="rId17"/>
    <p:sldId id="375" r:id="rId18"/>
    <p:sldId id="405" r:id="rId19"/>
    <p:sldId id="406" r:id="rId20"/>
    <p:sldId id="407" r:id="rId21"/>
    <p:sldId id="408" r:id="rId22"/>
    <p:sldId id="379" r:id="rId23"/>
    <p:sldId id="380" r:id="rId24"/>
    <p:sldId id="381" r:id="rId25"/>
    <p:sldId id="382" r:id="rId26"/>
    <p:sldId id="383" r:id="rId27"/>
    <p:sldId id="384" r:id="rId28"/>
    <p:sldId id="385" r:id="rId29"/>
    <p:sldId id="386" r:id="rId30"/>
    <p:sldId id="387" r:id="rId31"/>
    <p:sldId id="388" r:id="rId32"/>
    <p:sldId id="389" r:id="rId33"/>
    <p:sldId id="390" r:id="rId34"/>
    <p:sldId id="391" r:id="rId35"/>
    <p:sldId id="392" r:id="rId36"/>
    <p:sldId id="394" r:id="rId37"/>
    <p:sldId id="395" r:id="rId38"/>
    <p:sldId id="396" r:id="rId39"/>
    <p:sldId id="397" r:id="rId40"/>
    <p:sldId id="398" r:id="rId41"/>
    <p:sldId id="399" r:id="rId42"/>
    <p:sldId id="400" r:id="rId43"/>
    <p:sldId id="401" r:id="rId44"/>
    <p:sldId id="402" r:id="rId45"/>
    <p:sldId id="403" r:id="rId46"/>
    <p:sldId id="404" r:id="rId47"/>
  </p:sldIdLst>
  <p:sldSz cx="9144000" cy="6858000" type="screen4x3"/>
  <p:notesSz cx="7023100" cy="93091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1" clrIdx="0">
    <p:extLst>
      <p:ext uri="{19B8F6BF-5375-455C-9EA6-DF929625EA0E}">
        <p15:presenceInfo xmlns:p15="http://schemas.microsoft.com/office/powerpoint/2012/main" userId="AS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8"/>
    <a:srgbClr val="6FA3D7"/>
    <a:srgbClr val="000000"/>
    <a:srgbClr val="EEEEEE"/>
    <a:srgbClr val="D1D1D1"/>
    <a:srgbClr val="03080D"/>
    <a:srgbClr val="00246C"/>
    <a:srgbClr val="152B47"/>
    <a:srgbClr val="DDEBF7"/>
    <a:srgbClr val="EAE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48" autoAdjust="0"/>
    <p:restoredTop sz="88510" autoAdjust="0"/>
  </p:normalViewPr>
  <p:slideViewPr>
    <p:cSldViewPr>
      <p:cViewPr varScale="1">
        <p:scale>
          <a:sx n="66" d="100"/>
          <a:sy n="66" d="100"/>
        </p:scale>
        <p:origin x="1350" y="66"/>
      </p:cViewPr>
      <p:guideLst>
        <p:guide orient="horz" pos="2069"/>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1-29T00:44:59.079" idx="1">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9FB821-9805-4E80-9EA2-4AE8DDE5E6AE}" type="doc">
      <dgm:prSet loTypeId="urn:microsoft.com/office/officeart/2005/8/layout/list1" loCatId="list" qsTypeId="urn:microsoft.com/office/officeart/2005/8/quickstyle/simple5" qsCatId="simple" csTypeId="urn:microsoft.com/office/officeart/2005/8/colors/accent2_2" csCatId="accent2" phldr="1"/>
      <dgm:spPr/>
      <dgm:t>
        <a:bodyPr/>
        <a:lstStyle/>
        <a:p>
          <a:endParaRPr lang="es-EC"/>
        </a:p>
      </dgm:t>
    </dgm:pt>
    <dgm:pt modelId="{93B2389F-10A8-42E9-A16D-F7D92CE80F95}">
      <dgm:prSet phldrT="[Texto]" custT="1"/>
      <dgm:spPr>
        <a:solidFill>
          <a:srgbClr val="6FA3D7"/>
        </a:solidFill>
      </dgm:spPr>
      <dgm:t>
        <a:bodyPr/>
        <a:lstStyle/>
        <a:p>
          <a:r>
            <a:rPr lang="en-US" sz="1800" smtClean="0">
              <a:solidFill>
                <a:schemeClr val="tx1"/>
              </a:solidFill>
              <a:effectLst>
                <a:outerShdw blurRad="38100" dist="38100" dir="2700000" algn="tl">
                  <a:srgbClr val="000000">
                    <a:alpha val="43137"/>
                  </a:srgbClr>
                </a:outerShdw>
              </a:effectLst>
              <a:latin typeface="Berlin Sans FB" panose="020E0602020502020306" pitchFamily="34" charset="0"/>
            </a:rPr>
            <a:t>1</a:t>
          </a:r>
          <a:endParaRPr lang="en-US" sz="1800" dirty="0" smtClean="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9209AF45-CE18-4EDD-A96D-75F866980CEE}" type="parTrans" cxnId="{D300F82A-600D-46B4-8D28-AEAD58987CAB}">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EDD2AC07-4F65-488F-8CF1-E6E18FF1986E}" type="sibTrans" cxnId="{D300F82A-600D-46B4-8D28-AEAD58987CAB}">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ED60D03D-8EE6-4850-8F3E-499843BD4873}">
      <dgm:prSet phldrT="[Texto]" custT="1"/>
      <dgm:spPr/>
      <dgm:t>
        <a:bodyPr/>
        <a:lstStyle/>
        <a:p>
          <a:r>
            <a:rPr lang="en-US" sz="1800" dirty="0" smtClean="0">
              <a:solidFill>
                <a:schemeClr val="tx1"/>
              </a:solidFill>
              <a:effectLst>
                <a:outerShdw blurRad="38100" dist="38100" dir="2700000" algn="tl">
                  <a:srgbClr val="000000">
                    <a:alpha val="43137"/>
                  </a:srgbClr>
                </a:outerShdw>
              </a:effectLst>
              <a:latin typeface="Berlin Sans FB" panose="020E0602020502020306" pitchFamily="34" charset="0"/>
            </a:rPr>
            <a:t>INTRODUCCIÓN</a:t>
          </a:r>
          <a:endParaRPr lang="es-EC" sz="1800" dirty="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49A06398-E721-4573-B649-6853C51C34E1}" type="parTrans" cxnId="{B35F42F2-6360-4C40-88FD-AB49DA2B1EEA}">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638861F5-147B-4F8A-974D-850D3D6DFB24}" type="sibTrans" cxnId="{B35F42F2-6360-4C40-88FD-AB49DA2B1EEA}">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42B5ABFF-4231-4272-A7CE-D6F89266FF86}">
      <dgm:prSet phldrT="[Texto]" custT="1"/>
      <dgm:spPr/>
      <dgm:t>
        <a:bodyPr/>
        <a:lstStyle/>
        <a:p>
          <a:r>
            <a:rPr lang="en-US" sz="1800" dirty="0" smtClean="0">
              <a:solidFill>
                <a:schemeClr val="tx1"/>
              </a:solidFill>
              <a:effectLst>
                <a:outerShdw blurRad="38100" dist="38100" dir="2700000" algn="tl">
                  <a:srgbClr val="000000">
                    <a:alpha val="43137"/>
                  </a:srgbClr>
                </a:outerShdw>
              </a:effectLst>
              <a:latin typeface="Berlin Sans FB" panose="020E0602020502020306" pitchFamily="34" charset="0"/>
            </a:rPr>
            <a:t>HIPÓTESIS</a:t>
          </a:r>
          <a:endParaRPr lang="es-EC" sz="1800" dirty="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5CEDE3E3-B706-4C03-A847-B40EE2FE0818}" type="parTrans" cxnId="{A7E043EB-9928-4DF8-B2ED-1BD1F6A32E38}">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83F5A252-DCC7-4093-BF66-2FA0A3B11A72}" type="sibTrans" cxnId="{A7E043EB-9928-4DF8-B2ED-1BD1F6A32E38}">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1A249A1B-CCE9-475D-AFF0-1AFCACA02B83}">
      <dgm:prSet phldrT="[Texto]" custT="1"/>
      <dgm:spPr/>
      <dgm:t>
        <a:bodyPr/>
        <a:lstStyle/>
        <a:p>
          <a:r>
            <a:rPr lang="en-US" sz="1800" dirty="0" smtClean="0">
              <a:solidFill>
                <a:schemeClr val="tx1"/>
              </a:solidFill>
              <a:effectLst>
                <a:outerShdw blurRad="38100" dist="38100" dir="2700000" algn="tl">
                  <a:srgbClr val="000000">
                    <a:alpha val="43137"/>
                  </a:srgbClr>
                </a:outerShdw>
              </a:effectLst>
              <a:latin typeface="Berlin Sans FB" panose="020E0602020502020306" pitchFamily="34" charset="0"/>
            </a:rPr>
            <a:t>OBJETIVOS</a:t>
          </a:r>
          <a:endParaRPr lang="es-EC" sz="1800" dirty="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B680D4C6-9752-449D-80D0-A6244D14E7AD}" type="parTrans" cxnId="{63E8D1AE-03E4-4911-B539-5F8B98C6F952}">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4B493A0C-A615-452A-AB65-EE19AD0D9EA3}" type="sibTrans" cxnId="{63E8D1AE-03E4-4911-B539-5F8B98C6F952}">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7E0CAF49-B4A6-4029-AA01-13F91C664475}">
      <dgm:prSet phldrT="[Texto]" custT="1"/>
      <dgm:spPr/>
      <dgm:t>
        <a:bodyPr/>
        <a:lstStyle/>
        <a:p>
          <a:r>
            <a:rPr lang="es-EC" sz="1800" dirty="0" smtClean="0">
              <a:solidFill>
                <a:schemeClr val="tx1"/>
              </a:solidFill>
              <a:effectLst>
                <a:outerShdw blurRad="38100" dist="38100" dir="2700000" algn="tl">
                  <a:srgbClr val="000000">
                    <a:alpha val="43137"/>
                  </a:srgbClr>
                </a:outerShdw>
              </a:effectLst>
              <a:latin typeface="Berlin Sans FB" panose="020E0602020502020306" pitchFamily="34" charset="0"/>
            </a:rPr>
            <a:t>MARCO LEGAL</a:t>
          </a:r>
          <a:endParaRPr lang="es-EC" sz="1800" dirty="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5F33C8F7-E88A-4160-BBDD-2FE9A9E658FA}" type="parTrans" cxnId="{321DC676-BE8C-4D5E-B422-FC43E4BAA8CE}">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D9FF5971-5E0B-4D01-B001-1ED6A899C535}" type="sibTrans" cxnId="{321DC676-BE8C-4D5E-B422-FC43E4BAA8CE}">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16EBD47B-6BB6-4A76-855F-8618FAD01F74}">
      <dgm:prSet phldrT="[Texto]" custT="1"/>
      <dgm:spPr>
        <a:solidFill>
          <a:srgbClr val="6FA3D7"/>
        </a:solidFill>
      </dgm:spPr>
      <dgm:t>
        <a:bodyPr/>
        <a:lstStyle/>
        <a:p>
          <a:r>
            <a:rPr lang="es-EC" sz="1800" dirty="0" smtClean="0">
              <a:solidFill>
                <a:schemeClr val="tx1"/>
              </a:solidFill>
              <a:effectLst>
                <a:outerShdw blurRad="38100" dist="38100" dir="2700000" algn="tl">
                  <a:srgbClr val="000000">
                    <a:alpha val="43137"/>
                  </a:srgbClr>
                </a:outerShdw>
              </a:effectLst>
              <a:latin typeface="Berlin Sans FB" panose="020E0602020502020306" pitchFamily="34" charset="0"/>
            </a:rPr>
            <a:t>4</a:t>
          </a:r>
          <a:endParaRPr lang="es-EC" sz="1800" dirty="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BDA01622-85E8-43AF-9389-E18CA801DBE2}" type="parTrans" cxnId="{B890E13E-08C6-453D-B809-53AB02425A4E}">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08DD50E3-42AD-4FFA-9F47-E701C59F11AF}" type="sibTrans" cxnId="{B890E13E-08C6-453D-B809-53AB02425A4E}">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22D131C6-B07D-4F00-BF40-3D37EEB7153C}">
      <dgm:prSet phldrT="[Texto]" custT="1"/>
      <dgm:spPr>
        <a:solidFill>
          <a:srgbClr val="6FA3D7"/>
        </a:solidFill>
      </dgm:spPr>
      <dgm:t>
        <a:bodyPr/>
        <a:lstStyle/>
        <a:p>
          <a:r>
            <a:rPr lang="es-EC" sz="1800" dirty="0" smtClean="0">
              <a:solidFill>
                <a:schemeClr val="tx1"/>
              </a:solidFill>
              <a:effectLst>
                <a:outerShdw blurRad="38100" dist="38100" dir="2700000" algn="tl">
                  <a:srgbClr val="000000">
                    <a:alpha val="43137"/>
                  </a:srgbClr>
                </a:outerShdw>
              </a:effectLst>
              <a:latin typeface="Berlin Sans FB" panose="020E0602020502020306" pitchFamily="34" charset="0"/>
            </a:rPr>
            <a:t>5</a:t>
          </a:r>
          <a:endParaRPr lang="es-EC" sz="1800" dirty="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9FDE9438-E765-4556-86C7-ADA6165A1C87}" type="parTrans" cxnId="{75DDEB27-4838-46C5-BA66-02DBB9E6FE12}">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9EE92757-66E8-4636-AFF6-7696DDC622B1}" type="sibTrans" cxnId="{75DDEB27-4838-46C5-BA66-02DBB9E6FE12}">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6FB253C2-0FCA-4512-8E03-B9891E8B42EF}">
      <dgm:prSet phldrT="[Texto]" custT="1"/>
      <dgm:spPr/>
      <dgm:t>
        <a:bodyPr/>
        <a:lstStyle/>
        <a:p>
          <a:r>
            <a:rPr lang="es-EC" sz="1800" dirty="0" smtClean="0">
              <a:solidFill>
                <a:schemeClr val="tx1"/>
              </a:solidFill>
              <a:effectLst>
                <a:outerShdw blurRad="38100" dist="38100" dir="2700000" algn="tl">
                  <a:srgbClr val="000000">
                    <a:alpha val="43137"/>
                  </a:srgbClr>
                </a:outerShdw>
              </a:effectLst>
              <a:latin typeface="Berlin Sans FB" panose="020E0602020502020306" pitchFamily="34" charset="0"/>
            </a:rPr>
            <a:t>MARCO TEÓRICO</a:t>
          </a:r>
          <a:endParaRPr lang="es-EC" sz="1800" dirty="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F0DDD28F-5796-4908-9470-B735FFDDA0A6}" type="parTrans" cxnId="{57132ABF-C483-4F50-B2FB-FA046DC97E0D}">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9D595A96-D6A3-4E13-B4F5-D57F4D8A14D5}" type="sibTrans" cxnId="{57132ABF-C483-4F50-B2FB-FA046DC97E0D}">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97C3682F-320C-4A12-97BF-747BC947A977}">
      <dgm:prSet phldrT="[Texto]" custT="1"/>
      <dgm:spPr>
        <a:solidFill>
          <a:srgbClr val="6FA3D7"/>
        </a:solidFill>
      </dgm:spPr>
      <dgm:t>
        <a:bodyPr/>
        <a:lstStyle/>
        <a:p>
          <a:r>
            <a:rPr lang="es-EC" sz="1800" dirty="0" smtClean="0">
              <a:solidFill>
                <a:schemeClr val="tx1"/>
              </a:solidFill>
              <a:effectLst>
                <a:outerShdw blurRad="38100" dist="38100" dir="2700000" algn="tl">
                  <a:srgbClr val="000000">
                    <a:alpha val="43137"/>
                  </a:srgbClr>
                </a:outerShdw>
              </a:effectLst>
              <a:latin typeface="Berlin Sans FB" panose="020E0602020502020306" pitchFamily="34" charset="0"/>
            </a:rPr>
            <a:t>6</a:t>
          </a:r>
          <a:endParaRPr lang="es-EC" sz="1800" dirty="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6ED6433B-250F-4104-ACB9-2750C3CBA793}" type="parTrans" cxnId="{EF33B792-7E5B-4ED3-A348-B371EFC49716}">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BC224C82-9AE2-48F5-AD12-C632A02511DF}" type="sibTrans" cxnId="{EF33B792-7E5B-4ED3-A348-B371EFC49716}">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98C443AC-59B3-485F-8683-E616BDF6F189}">
      <dgm:prSet phldrT="[Texto]" custT="1"/>
      <dgm:spPr>
        <a:solidFill>
          <a:srgbClr val="6FA3D7"/>
        </a:solidFill>
      </dgm:spPr>
      <dgm:t>
        <a:bodyPr/>
        <a:lstStyle/>
        <a:p>
          <a:r>
            <a:rPr lang="es-EC" sz="1800" dirty="0" smtClean="0">
              <a:solidFill>
                <a:schemeClr val="tx1"/>
              </a:solidFill>
              <a:effectLst>
                <a:outerShdw blurRad="38100" dist="38100" dir="2700000" algn="tl">
                  <a:srgbClr val="000000">
                    <a:alpha val="43137"/>
                  </a:srgbClr>
                </a:outerShdw>
              </a:effectLst>
              <a:latin typeface="Berlin Sans FB" panose="020E0602020502020306" pitchFamily="34" charset="0"/>
            </a:rPr>
            <a:t>7</a:t>
          </a:r>
          <a:endParaRPr lang="es-EC" sz="1800" dirty="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34A6B136-E531-405B-80BD-9F4322A759D9}" type="parTrans" cxnId="{A2B6520B-35A7-429B-9996-2B88B16A4978}">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1698231B-673F-49D4-AF27-CE8FF063340D}" type="sibTrans" cxnId="{A2B6520B-35A7-429B-9996-2B88B16A4978}">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1338D551-DDBF-40AC-88A3-9363E8FC986B}">
      <dgm:prSet phldrT="[Texto]" custT="1"/>
      <dgm:spPr/>
      <dgm:t>
        <a:bodyPr/>
        <a:lstStyle/>
        <a:p>
          <a:r>
            <a:rPr lang="es-EC" sz="1800" dirty="0" smtClean="0">
              <a:solidFill>
                <a:schemeClr val="tx1"/>
              </a:solidFill>
              <a:effectLst>
                <a:outerShdw blurRad="38100" dist="38100" dir="2700000" algn="tl">
                  <a:srgbClr val="000000">
                    <a:alpha val="43137"/>
                  </a:srgbClr>
                </a:outerShdw>
              </a:effectLst>
              <a:latin typeface="Berlin Sans FB" panose="020E0602020502020306" pitchFamily="34" charset="0"/>
            </a:rPr>
            <a:t>ANÁLISIS DE LA INVESTIGACIÓN</a:t>
          </a:r>
          <a:endParaRPr lang="es-EC" sz="1800" dirty="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A335FD8D-0C28-4603-92EC-2F90F8454CE2}" type="parTrans" cxnId="{A48CCD1B-9113-4492-B78B-238E5099FFDA}">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E47EBA8C-4350-4898-B6EE-8605D472E67C}" type="sibTrans" cxnId="{A48CCD1B-9113-4492-B78B-238E5099FFDA}">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EA7983A5-375F-46B7-B830-47E824C4F8C0}">
      <dgm:prSet phldrT="[Texto]" custT="1"/>
      <dgm:spPr>
        <a:solidFill>
          <a:srgbClr val="6FA3D7"/>
        </a:solidFill>
      </dgm:spPr>
      <dgm:t>
        <a:bodyPr/>
        <a:lstStyle/>
        <a:p>
          <a:r>
            <a:rPr lang="es-EC" sz="1800" dirty="0" smtClean="0">
              <a:solidFill>
                <a:schemeClr val="tx1"/>
              </a:solidFill>
              <a:effectLst>
                <a:outerShdw blurRad="38100" dist="38100" dir="2700000" algn="tl">
                  <a:srgbClr val="000000">
                    <a:alpha val="43137"/>
                  </a:srgbClr>
                </a:outerShdw>
              </a:effectLst>
              <a:latin typeface="Berlin Sans FB" panose="020E0602020502020306" pitchFamily="34" charset="0"/>
            </a:rPr>
            <a:t>8</a:t>
          </a:r>
          <a:endParaRPr lang="es-EC" sz="1800" dirty="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2279C116-443B-49A9-A6DD-C0D3BF3B8739}" type="parTrans" cxnId="{BBAA9F66-E2F9-4235-9AEE-5B81B885555E}">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AEA40928-18B2-4AE3-9010-0DB6B3A13A03}" type="sibTrans" cxnId="{BBAA9F66-E2F9-4235-9AEE-5B81B885555E}">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16DFE4B9-08E1-42F3-A9DC-D2660FF2E2D0}">
      <dgm:prSet phldrT="[Texto]" custT="1"/>
      <dgm:spPr/>
      <dgm:t>
        <a:bodyPr/>
        <a:lstStyle/>
        <a:p>
          <a:r>
            <a:rPr lang="es-EC" sz="1800" dirty="0" smtClean="0">
              <a:solidFill>
                <a:schemeClr val="tx1"/>
              </a:solidFill>
              <a:effectLst>
                <a:outerShdw blurRad="38100" dist="38100" dir="2700000" algn="tl">
                  <a:srgbClr val="000000">
                    <a:alpha val="43137"/>
                  </a:srgbClr>
                </a:outerShdw>
              </a:effectLst>
              <a:latin typeface="Berlin Sans FB" panose="020E0602020502020306" pitchFamily="34" charset="0"/>
            </a:rPr>
            <a:t>CONCLUSIONES</a:t>
          </a:r>
          <a:endParaRPr lang="es-EC" sz="1800" dirty="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2D5DD6ED-D3F5-4D11-A3EE-63D11759AA5B}" type="sibTrans" cxnId="{88602BC4-7BF8-4842-A36A-C61253EEEF6B}">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9F1978F5-E794-4F71-BC95-693DD568D6F6}" type="parTrans" cxnId="{88602BC4-7BF8-4842-A36A-C61253EEEF6B}">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2F2738F8-4D1E-4226-BDF8-92A666F2A354}">
      <dgm:prSet phldrT="[Texto]" custT="1"/>
      <dgm:spPr>
        <a:solidFill>
          <a:srgbClr val="6FA3D7"/>
        </a:solidFill>
      </dgm:spPr>
      <dgm:t>
        <a:bodyPr/>
        <a:lstStyle/>
        <a:p>
          <a:r>
            <a:rPr lang="en-US" sz="1800" smtClean="0">
              <a:solidFill>
                <a:schemeClr val="tx1"/>
              </a:solidFill>
              <a:effectLst>
                <a:outerShdw blurRad="38100" dist="38100" dir="2700000" algn="tl">
                  <a:srgbClr val="000000">
                    <a:alpha val="43137"/>
                  </a:srgbClr>
                </a:outerShdw>
              </a:effectLst>
              <a:latin typeface="Berlin Sans FB" panose="020E0602020502020306" pitchFamily="34" charset="0"/>
            </a:rPr>
            <a:t>2</a:t>
          </a:r>
          <a:endParaRPr lang="es-EC" sz="1800" dirty="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9EAF3B03-28F8-4EA0-9AB1-EE1A42CE1014}" type="parTrans" cxnId="{AAC6240D-2DE4-4EE5-BBAF-90573C510F42}">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C42D6029-BA87-4C17-9278-AB459A3E52D2}" type="sibTrans" cxnId="{AAC6240D-2DE4-4EE5-BBAF-90573C510F42}">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6E1A09D0-BB0E-4630-A49A-9321D94F2FD8}">
      <dgm:prSet custT="1"/>
      <dgm:spPr/>
      <dgm:t>
        <a:bodyPr/>
        <a:lstStyle/>
        <a:p>
          <a:r>
            <a:rPr lang="es-EC" sz="1800" smtClean="0">
              <a:solidFill>
                <a:schemeClr val="tx1"/>
              </a:solidFill>
              <a:effectLst>
                <a:outerShdw blurRad="38100" dist="38100" dir="2700000" algn="tl">
                  <a:srgbClr val="000000">
                    <a:alpha val="43137"/>
                  </a:srgbClr>
                </a:outerShdw>
              </a:effectLst>
              <a:latin typeface="Berlin Sans FB" panose="020E0602020502020306" pitchFamily="34" charset="0"/>
            </a:rPr>
            <a:t>PLANTEAMIENTO DEL PROBLEMA</a:t>
          </a:r>
          <a:endParaRPr lang="es-EC" sz="1800" dirty="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88EC9051-D97B-4D4B-91F5-CDCBBFBF5706}" type="parTrans" cxnId="{496038EC-2795-4101-9307-360095CD4C78}">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D136C866-66C4-4032-A80D-4ADC53286BF0}" type="sibTrans" cxnId="{496038EC-2795-4101-9307-360095CD4C78}">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1795E210-E86D-450D-AD47-4C6BB33257B9}">
      <dgm:prSet phldrT="[Texto]" custT="1"/>
      <dgm:spPr>
        <a:solidFill>
          <a:srgbClr val="6FA3D7"/>
        </a:solidFill>
      </dgm:spPr>
      <dgm:t>
        <a:bodyPr/>
        <a:lstStyle/>
        <a:p>
          <a:r>
            <a:rPr lang="es-EC" sz="1800" smtClean="0">
              <a:solidFill>
                <a:schemeClr val="tx1"/>
              </a:solidFill>
              <a:effectLst>
                <a:outerShdw blurRad="38100" dist="38100" dir="2700000" algn="tl">
                  <a:srgbClr val="000000">
                    <a:alpha val="43137"/>
                  </a:srgbClr>
                </a:outerShdw>
              </a:effectLst>
              <a:latin typeface="Berlin Sans FB" panose="020E0602020502020306" pitchFamily="34" charset="0"/>
            </a:rPr>
            <a:t>11</a:t>
          </a:r>
          <a:endParaRPr lang="es-EC" sz="1800" dirty="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97758FFD-D63D-45D5-882D-3F5CA58C23F8}" type="parTrans" cxnId="{09B9740B-90A9-494C-9162-F76438B5E632}">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E29375E7-9F05-4B65-ADEC-0A5076F90219}" type="sibTrans" cxnId="{09B9740B-90A9-494C-9162-F76438B5E632}">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CA0E05A5-7E3D-4ED3-A14B-12DF3394200E}">
      <dgm:prSet custT="1"/>
      <dgm:spPr/>
      <dgm:t>
        <a:bodyPr/>
        <a:lstStyle/>
        <a:p>
          <a:r>
            <a:rPr lang="es-EC" sz="1800" dirty="0" smtClean="0">
              <a:solidFill>
                <a:schemeClr val="tx1"/>
              </a:solidFill>
              <a:effectLst>
                <a:outerShdw blurRad="38100" dist="38100" dir="2700000" algn="tl">
                  <a:srgbClr val="000000">
                    <a:alpha val="43137"/>
                  </a:srgbClr>
                </a:outerShdw>
              </a:effectLst>
              <a:latin typeface="Berlin Sans FB" panose="020E0602020502020306" pitchFamily="34" charset="0"/>
            </a:rPr>
            <a:t>RECOMENDACIONES</a:t>
          </a:r>
          <a:endParaRPr lang="es-EC" sz="1800" dirty="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CF3CDBBC-7C2E-4066-94C6-E0A7272EFF95}" type="parTrans" cxnId="{0864525A-01B0-45BE-A47C-E4FCEE7C4856}">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E9D68A37-7970-4B1D-BAB1-402224CFCCE6}" type="sibTrans" cxnId="{0864525A-01B0-45BE-A47C-E4FCEE7C4856}">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29959D33-5054-42C9-AA17-EE1DE386CB2F}">
      <dgm:prSet phldrT="[Texto]" custT="1"/>
      <dgm:spPr>
        <a:solidFill>
          <a:srgbClr val="6FA3D7"/>
        </a:solidFill>
      </dgm:spPr>
      <dgm:t>
        <a:bodyPr/>
        <a:lstStyle/>
        <a:p>
          <a:r>
            <a:rPr lang="es-EC" sz="1800" dirty="0" smtClean="0">
              <a:solidFill>
                <a:schemeClr val="tx1"/>
              </a:solidFill>
              <a:effectLst>
                <a:outerShdw blurRad="38100" dist="38100" dir="2700000" algn="tl">
                  <a:srgbClr val="000000">
                    <a:alpha val="43137"/>
                  </a:srgbClr>
                </a:outerShdw>
              </a:effectLst>
              <a:latin typeface="Berlin Sans FB" panose="020E0602020502020306" pitchFamily="34" charset="0"/>
            </a:rPr>
            <a:t>3</a:t>
          </a:r>
          <a:endParaRPr lang="es-EC" sz="1800" dirty="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ACED7714-72E2-4263-88E2-790660746347}" type="sibTrans" cxnId="{81EB4EBF-C624-4930-A7B7-4A2F4FB55936}">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4ADEBE59-5FA7-4F67-9795-9CE4A8FFEC17}" type="parTrans" cxnId="{81EB4EBF-C624-4930-A7B7-4A2F4FB55936}">
      <dgm:prSet/>
      <dgm:spPr/>
      <dgm:t>
        <a:bodyPr/>
        <a:lstStyle/>
        <a:p>
          <a:endParaRPr lang="es-EC" sz="4800">
            <a:solidFill>
              <a:schemeClr val="tx1"/>
            </a:solidFill>
            <a:effectLst>
              <a:outerShdw blurRad="38100" dist="38100" dir="2700000" algn="tl">
                <a:srgbClr val="000000">
                  <a:alpha val="43137"/>
                </a:srgbClr>
              </a:outerShdw>
            </a:effectLst>
            <a:latin typeface="Berlin Sans FB" panose="020E0602020502020306" pitchFamily="34" charset="0"/>
          </a:endParaRPr>
        </a:p>
      </dgm:t>
    </dgm:pt>
    <dgm:pt modelId="{3CDE0E55-CAC6-490A-8FD9-0E6D95FDF142}" type="pres">
      <dgm:prSet presAssocID="{969FB821-9805-4E80-9EA2-4AE8DDE5E6AE}" presName="linear" presStyleCnt="0">
        <dgm:presLayoutVars>
          <dgm:dir/>
          <dgm:animLvl val="lvl"/>
          <dgm:resizeHandles val="exact"/>
        </dgm:presLayoutVars>
      </dgm:prSet>
      <dgm:spPr/>
      <dgm:t>
        <a:bodyPr/>
        <a:lstStyle/>
        <a:p>
          <a:endParaRPr lang="es-EC"/>
        </a:p>
      </dgm:t>
    </dgm:pt>
    <dgm:pt modelId="{684C9572-BFDB-45FC-881E-296DD689C708}" type="pres">
      <dgm:prSet presAssocID="{93B2389F-10A8-42E9-A16D-F7D92CE80F95}" presName="parentLin" presStyleCnt="0"/>
      <dgm:spPr/>
      <dgm:t>
        <a:bodyPr/>
        <a:lstStyle/>
        <a:p>
          <a:endParaRPr lang="es-EC"/>
        </a:p>
      </dgm:t>
    </dgm:pt>
    <dgm:pt modelId="{555B4BD3-FBC4-4BE0-86EF-43468C275BFF}" type="pres">
      <dgm:prSet presAssocID="{93B2389F-10A8-42E9-A16D-F7D92CE80F95}" presName="parentLeftMargin" presStyleLbl="node1" presStyleIdx="0" presStyleCnt="9"/>
      <dgm:spPr/>
      <dgm:t>
        <a:bodyPr/>
        <a:lstStyle/>
        <a:p>
          <a:endParaRPr lang="es-EC"/>
        </a:p>
      </dgm:t>
    </dgm:pt>
    <dgm:pt modelId="{C8C6A848-3CDB-49D0-A891-4ABA17342651}" type="pres">
      <dgm:prSet presAssocID="{93B2389F-10A8-42E9-A16D-F7D92CE80F95}" presName="parentText" presStyleLbl="node1" presStyleIdx="0" presStyleCnt="9">
        <dgm:presLayoutVars>
          <dgm:chMax val="0"/>
          <dgm:bulletEnabled val="1"/>
        </dgm:presLayoutVars>
      </dgm:prSet>
      <dgm:spPr/>
      <dgm:t>
        <a:bodyPr/>
        <a:lstStyle/>
        <a:p>
          <a:endParaRPr lang="es-EC"/>
        </a:p>
      </dgm:t>
    </dgm:pt>
    <dgm:pt modelId="{215C0D22-5568-4820-A753-24951049A69F}" type="pres">
      <dgm:prSet presAssocID="{93B2389F-10A8-42E9-A16D-F7D92CE80F95}" presName="negativeSpace" presStyleCnt="0"/>
      <dgm:spPr/>
      <dgm:t>
        <a:bodyPr/>
        <a:lstStyle/>
        <a:p>
          <a:endParaRPr lang="es-EC"/>
        </a:p>
      </dgm:t>
    </dgm:pt>
    <dgm:pt modelId="{078D9108-9884-4207-8ACE-00F4562663FC}" type="pres">
      <dgm:prSet presAssocID="{93B2389F-10A8-42E9-A16D-F7D92CE80F95}" presName="childText" presStyleLbl="conFgAcc1" presStyleIdx="0" presStyleCnt="9">
        <dgm:presLayoutVars>
          <dgm:bulletEnabled val="1"/>
        </dgm:presLayoutVars>
      </dgm:prSet>
      <dgm:spPr/>
      <dgm:t>
        <a:bodyPr/>
        <a:lstStyle/>
        <a:p>
          <a:endParaRPr lang="es-EC"/>
        </a:p>
      </dgm:t>
    </dgm:pt>
    <dgm:pt modelId="{C5A8E7C6-6489-4A2B-82B1-1276A6D4989D}" type="pres">
      <dgm:prSet presAssocID="{EDD2AC07-4F65-488F-8CF1-E6E18FF1986E}" presName="spaceBetweenRectangles" presStyleCnt="0"/>
      <dgm:spPr/>
      <dgm:t>
        <a:bodyPr/>
        <a:lstStyle/>
        <a:p>
          <a:endParaRPr lang="es-EC"/>
        </a:p>
      </dgm:t>
    </dgm:pt>
    <dgm:pt modelId="{81EDFBC8-7073-4C0D-BCDC-46F07969EB49}" type="pres">
      <dgm:prSet presAssocID="{2F2738F8-4D1E-4226-BDF8-92A666F2A354}" presName="parentLin" presStyleCnt="0"/>
      <dgm:spPr/>
      <dgm:t>
        <a:bodyPr/>
        <a:lstStyle/>
        <a:p>
          <a:endParaRPr lang="es-EC"/>
        </a:p>
      </dgm:t>
    </dgm:pt>
    <dgm:pt modelId="{2E029E99-13A7-419B-94D2-0CFCDDB10FD7}" type="pres">
      <dgm:prSet presAssocID="{2F2738F8-4D1E-4226-BDF8-92A666F2A354}" presName="parentLeftMargin" presStyleLbl="node1" presStyleIdx="0" presStyleCnt="9"/>
      <dgm:spPr/>
      <dgm:t>
        <a:bodyPr/>
        <a:lstStyle/>
        <a:p>
          <a:endParaRPr lang="es-EC"/>
        </a:p>
      </dgm:t>
    </dgm:pt>
    <dgm:pt modelId="{7C9B5691-AEE7-4D68-A9A3-7A65E2734C90}" type="pres">
      <dgm:prSet presAssocID="{2F2738F8-4D1E-4226-BDF8-92A666F2A354}" presName="parentText" presStyleLbl="node1" presStyleIdx="1" presStyleCnt="9">
        <dgm:presLayoutVars>
          <dgm:chMax val="0"/>
          <dgm:bulletEnabled val="1"/>
        </dgm:presLayoutVars>
      </dgm:prSet>
      <dgm:spPr/>
      <dgm:t>
        <a:bodyPr/>
        <a:lstStyle/>
        <a:p>
          <a:endParaRPr lang="es-EC"/>
        </a:p>
      </dgm:t>
    </dgm:pt>
    <dgm:pt modelId="{3BA1FD94-BB51-48F5-9EBD-2C5D7D748BC3}" type="pres">
      <dgm:prSet presAssocID="{2F2738F8-4D1E-4226-BDF8-92A666F2A354}" presName="negativeSpace" presStyleCnt="0"/>
      <dgm:spPr/>
      <dgm:t>
        <a:bodyPr/>
        <a:lstStyle/>
        <a:p>
          <a:endParaRPr lang="es-EC"/>
        </a:p>
      </dgm:t>
    </dgm:pt>
    <dgm:pt modelId="{727F2BAD-0EC8-437C-A2E7-5E55B816F0DC}" type="pres">
      <dgm:prSet presAssocID="{2F2738F8-4D1E-4226-BDF8-92A666F2A354}" presName="childText" presStyleLbl="conFgAcc1" presStyleIdx="1" presStyleCnt="9">
        <dgm:presLayoutVars>
          <dgm:bulletEnabled val="1"/>
        </dgm:presLayoutVars>
      </dgm:prSet>
      <dgm:spPr/>
      <dgm:t>
        <a:bodyPr/>
        <a:lstStyle/>
        <a:p>
          <a:endParaRPr lang="es-EC"/>
        </a:p>
      </dgm:t>
    </dgm:pt>
    <dgm:pt modelId="{103D002E-9604-4847-9883-3EF94C45D809}" type="pres">
      <dgm:prSet presAssocID="{C42D6029-BA87-4C17-9278-AB459A3E52D2}" presName="spaceBetweenRectangles" presStyleCnt="0"/>
      <dgm:spPr/>
      <dgm:t>
        <a:bodyPr/>
        <a:lstStyle/>
        <a:p>
          <a:endParaRPr lang="es-EC"/>
        </a:p>
      </dgm:t>
    </dgm:pt>
    <dgm:pt modelId="{8AA33C98-B9DC-4697-A119-909BB550EB2E}" type="pres">
      <dgm:prSet presAssocID="{29959D33-5054-42C9-AA17-EE1DE386CB2F}" presName="parentLin" presStyleCnt="0"/>
      <dgm:spPr/>
      <dgm:t>
        <a:bodyPr/>
        <a:lstStyle/>
        <a:p>
          <a:endParaRPr lang="es-EC"/>
        </a:p>
      </dgm:t>
    </dgm:pt>
    <dgm:pt modelId="{19DAC99A-97BF-43A6-B39E-4EF7A259B07A}" type="pres">
      <dgm:prSet presAssocID="{29959D33-5054-42C9-AA17-EE1DE386CB2F}" presName="parentLeftMargin" presStyleLbl="node1" presStyleIdx="1" presStyleCnt="9"/>
      <dgm:spPr/>
      <dgm:t>
        <a:bodyPr/>
        <a:lstStyle/>
        <a:p>
          <a:endParaRPr lang="es-EC"/>
        </a:p>
      </dgm:t>
    </dgm:pt>
    <dgm:pt modelId="{277A837E-58F7-49E6-9E05-36EF529701F7}" type="pres">
      <dgm:prSet presAssocID="{29959D33-5054-42C9-AA17-EE1DE386CB2F}" presName="parentText" presStyleLbl="node1" presStyleIdx="2" presStyleCnt="9">
        <dgm:presLayoutVars>
          <dgm:chMax val="0"/>
          <dgm:bulletEnabled val="1"/>
        </dgm:presLayoutVars>
      </dgm:prSet>
      <dgm:spPr/>
      <dgm:t>
        <a:bodyPr/>
        <a:lstStyle/>
        <a:p>
          <a:endParaRPr lang="es-EC"/>
        </a:p>
      </dgm:t>
    </dgm:pt>
    <dgm:pt modelId="{A1C34784-3B69-4781-8D15-403AD9F65B7B}" type="pres">
      <dgm:prSet presAssocID="{29959D33-5054-42C9-AA17-EE1DE386CB2F}" presName="negativeSpace" presStyleCnt="0"/>
      <dgm:spPr/>
      <dgm:t>
        <a:bodyPr/>
        <a:lstStyle/>
        <a:p>
          <a:endParaRPr lang="es-EC"/>
        </a:p>
      </dgm:t>
    </dgm:pt>
    <dgm:pt modelId="{3E3A75B5-37B4-485A-AC0A-E899400DD379}" type="pres">
      <dgm:prSet presAssocID="{29959D33-5054-42C9-AA17-EE1DE386CB2F}" presName="childText" presStyleLbl="conFgAcc1" presStyleIdx="2" presStyleCnt="9">
        <dgm:presLayoutVars>
          <dgm:bulletEnabled val="1"/>
        </dgm:presLayoutVars>
      </dgm:prSet>
      <dgm:spPr/>
      <dgm:t>
        <a:bodyPr/>
        <a:lstStyle/>
        <a:p>
          <a:endParaRPr lang="es-EC"/>
        </a:p>
      </dgm:t>
    </dgm:pt>
    <dgm:pt modelId="{183B8DB3-8C42-4415-B601-4ED971485665}" type="pres">
      <dgm:prSet presAssocID="{ACED7714-72E2-4263-88E2-790660746347}" presName="spaceBetweenRectangles" presStyleCnt="0"/>
      <dgm:spPr/>
      <dgm:t>
        <a:bodyPr/>
        <a:lstStyle/>
        <a:p>
          <a:endParaRPr lang="es-EC"/>
        </a:p>
      </dgm:t>
    </dgm:pt>
    <dgm:pt modelId="{E48F6AE2-83F2-4024-998D-F5311CAA0300}" type="pres">
      <dgm:prSet presAssocID="{16EBD47B-6BB6-4A76-855F-8618FAD01F74}" presName="parentLin" presStyleCnt="0"/>
      <dgm:spPr/>
      <dgm:t>
        <a:bodyPr/>
        <a:lstStyle/>
        <a:p>
          <a:endParaRPr lang="es-EC"/>
        </a:p>
      </dgm:t>
    </dgm:pt>
    <dgm:pt modelId="{287F8AF7-8606-4336-8043-921BCED46207}" type="pres">
      <dgm:prSet presAssocID="{16EBD47B-6BB6-4A76-855F-8618FAD01F74}" presName="parentLeftMargin" presStyleLbl="node1" presStyleIdx="2" presStyleCnt="9"/>
      <dgm:spPr/>
      <dgm:t>
        <a:bodyPr/>
        <a:lstStyle/>
        <a:p>
          <a:endParaRPr lang="es-EC"/>
        </a:p>
      </dgm:t>
    </dgm:pt>
    <dgm:pt modelId="{F8027CC1-B849-4B3F-A63A-A3E55CF46AAA}" type="pres">
      <dgm:prSet presAssocID="{16EBD47B-6BB6-4A76-855F-8618FAD01F74}" presName="parentText" presStyleLbl="node1" presStyleIdx="3" presStyleCnt="9">
        <dgm:presLayoutVars>
          <dgm:chMax val="0"/>
          <dgm:bulletEnabled val="1"/>
        </dgm:presLayoutVars>
      </dgm:prSet>
      <dgm:spPr/>
      <dgm:t>
        <a:bodyPr/>
        <a:lstStyle/>
        <a:p>
          <a:endParaRPr lang="es-EC"/>
        </a:p>
      </dgm:t>
    </dgm:pt>
    <dgm:pt modelId="{FB4DC768-9BE0-4CCA-AA8F-DB8188AA4637}" type="pres">
      <dgm:prSet presAssocID="{16EBD47B-6BB6-4A76-855F-8618FAD01F74}" presName="negativeSpace" presStyleCnt="0"/>
      <dgm:spPr/>
      <dgm:t>
        <a:bodyPr/>
        <a:lstStyle/>
        <a:p>
          <a:endParaRPr lang="es-EC"/>
        </a:p>
      </dgm:t>
    </dgm:pt>
    <dgm:pt modelId="{277DEA19-D146-435D-8A23-12D881F1B39C}" type="pres">
      <dgm:prSet presAssocID="{16EBD47B-6BB6-4A76-855F-8618FAD01F74}" presName="childText" presStyleLbl="conFgAcc1" presStyleIdx="3" presStyleCnt="9">
        <dgm:presLayoutVars>
          <dgm:bulletEnabled val="1"/>
        </dgm:presLayoutVars>
      </dgm:prSet>
      <dgm:spPr/>
      <dgm:t>
        <a:bodyPr/>
        <a:lstStyle/>
        <a:p>
          <a:endParaRPr lang="es-EC"/>
        </a:p>
      </dgm:t>
    </dgm:pt>
    <dgm:pt modelId="{225A934B-0632-49C9-BDFD-3AEB3CB9691B}" type="pres">
      <dgm:prSet presAssocID="{08DD50E3-42AD-4FFA-9F47-E701C59F11AF}" presName="spaceBetweenRectangles" presStyleCnt="0"/>
      <dgm:spPr/>
      <dgm:t>
        <a:bodyPr/>
        <a:lstStyle/>
        <a:p>
          <a:endParaRPr lang="es-EC"/>
        </a:p>
      </dgm:t>
    </dgm:pt>
    <dgm:pt modelId="{72532439-3631-45BC-A945-BF4DABAD33D4}" type="pres">
      <dgm:prSet presAssocID="{22D131C6-B07D-4F00-BF40-3D37EEB7153C}" presName="parentLin" presStyleCnt="0"/>
      <dgm:spPr/>
      <dgm:t>
        <a:bodyPr/>
        <a:lstStyle/>
        <a:p>
          <a:endParaRPr lang="es-EC"/>
        </a:p>
      </dgm:t>
    </dgm:pt>
    <dgm:pt modelId="{2DF5E234-4F61-42BF-B01A-64E9484B5EA9}" type="pres">
      <dgm:prSet presAssocID="{22D131C6-B07D-4F00-BF40-3D37EEB7153C}" presName="parentLeftMargin" presStyleLbl="node1" presStyleIdx="3" presStyleCnt="9"/>
      <dgm:spPr/>
      <dgm:t>
        <a:bodyPr/>
        <a:lstStyle/>
        <a:p>
          <a:endParaRPr lang="es-EC"/>
        </a:p>
      </dgm:t>
    </dgm:pt>
    <dgm:pt modelId="{A2598013-6891-4242-BA5D-C992C13181DB}" type="pres">
      <dgm:prSet presAssocID="{22D131C6-B07D-4F00-BF40-3D37EEB7153C}" presName="parentText" presStyleLbl="node1" presStyleIdx="4" presStyleCnt="9">
        <dgm:presLayoutVars>
          <dgm:chMax val="0"/>
          <dgm:bulletEnabled val="1"/>
        </dgm:presLayoutVars>
      </dgm:prSet>
      <dgm:spPr/>
      <dgm:t>
        <a:bodyPr/>
        <a:lstStyle/>
        <a:p>
          <a:endParaRPr lang="es-EC"/>
        </a:p>
      </dgm:t>
    </dgm:pt>
    <dgm:pt modelId="{65F82B4A-9CB3-4056-80BF-D424C76C0FA9}" type="pres">
      <dgm:prSet presAssocID="{22D131C6-B07D-4F00-BF40-3D37EEB7153C}" presName="negativeSpace" presStyleCnt="0"/>
      <dgm:spPr/>
      <dgm:t>
        <a:bodyPr/>
        <a:lstStyle/>
        <a:p>
          <a:endParaRPr lang="es-EC"/>
        </a:p>
      </dgm:t>
    </dgm:pt>
    <dgm:pt modelId="{A16BE6C6-DA64-48E0-AE1C-CAF210A948B0}" type="pres">
      <dgm:prSet presAssocID="{22D131C6-B07D-4F00-BF40-3D37EEB7153C}" presName="childText" presStyleLbl="conFgAcc1" presStyleIdx="4" presStyleCnt="9">
        <dgm:presLayoutVars>
          <dgm:bulletEnabled val="1"/>
        </dgm:presLayoutVars>
      </dgm:prSet>
      <dgm:spPr/>
      <dgm:t>
        <a:bodyPr/>
        <a:lstStyle/>
        <a:p>
          <a:endParaRPr lang="es-EC"/>
        </a:p>
      </dgm:t>
    </dgm:pt>
    <dgm:pt modelId="{0C878D2D-274F-4461-96E6-4D779E88391F}" type="pres">
      <dgm:prSet presAssocID="{9EE92757-66E8-4636-AFF6-7696DDC622B1}" presName="spaceBetweenRectangles" presStyleCnt="0"/>
      <dgm:spPr/>
      <dgm:t>
        <a:bodyPr/>
        <a:lstStyle/>
        <a:p>
          <a:endParaRPr lang="es-EC"/>
        </a:p>
      </dgm:t>
    </dgm:pt>
    <dgm:pt modelId="{AB8A3AEF-C25D-4C43-B9FD-96F67A6B7225}" type="pres">
      <dgm:prSet presAssocID="{97C3682F-320C-4A12-97BF-747BC947A977}" presName="parentLin" presStyleCnt="0"/>
      <dgm:spPr/>
      <dgm:t>
        <a:bodyPr/>
        <a:lstStyle/>
        <a:p>
          <a:endParaRPr lang="es-EC"/>
        </a:p>
      </dgm:t>
    </dgm:pt>
    <dgm:pt modelId="{8C19137D-5AAE-4700-A3D9-971CD92EBFB9}" type="pres">
      <dgm:prSet presAssocID="{97C3682F-320C-4A12-97BF-747BC947A977}" presName="parentLeftMargin" presStyleLbl="node1" presStyleIdx="4" presStyleCnt="9"/>
      <dgm:spPr/>
      <dgm:t>
        <a:bodyPr/>
        <a:lstStyle/>
        <a:p>
          <a:endParaRPr lang="es-EC"/>
        </a:p>
      </dgm:t>
    </dgm:pt>
    <dgm:pt modelId="{A5DCDEE0-B8E9-4803-A10F-6A4DEFED31FC}" type="pres">
      <dgm:prSet presAssocID="{97C3682F-320C-4A12-97BF-747BC947A977}" presName="parentText" presStyleLbl="node1" presStyleIdx="5" presStyleCnt="9">
        <dgm:presLayoutVars>
          <dgm:chMax val="0"/>
          <dgm:bulletEnabled val="1"/>
        </dgm:presLayoutVars>
      </dgm:prSet>
      <dgm:spPr/>
      <dgm:t>
        <a:bodyPr/>
        <a:lstStyle/>
        <a:p>
          <a:endParaRPr lang="es-EC"/>
        </a:p>
      </dgm:t>
    </dgm:pt>
    <dgm:pt modelId="{F9863867-1E60-407D-805B-26D94F34AC7A}" type="pres">
      <dgm:prSet presAssocID="{97C3682F-320C-4A12-97BF-747BC947A977}" presName="negativeSpace" presStyleCnt="0"/>
      <dgm:spPr/>
      <dgm:t>
        <a:bodyPr/>
        <a:lstStyle/>
        <a:p>
          <a:endParaRPr lang="es-EC"/>
        </a:p>
      </dgm:t>
    </dgm:pt>
    <dgm:pt modelId="{5D5B13B5-DE5C-414C-98DE-EE79C98F5BCA}" type="pres">
      <dgm:prSet presAssocID="{97C3682F-320C-4A12-97BF-747BC947A977}" presName="childText" presStyleLbl="conFgAcc1" presStyleIdx="5" presStyleCnt="9">
        <dgm:presLayoutVars>
          <dgm:bulletEnabled val="1"/>
        </dgm:presLayoutVars>
      </dgm:prSet>
      <dgm:spPr/>
      <dgm:t>
        <a:bodyPr/>
        <a:lstStyle/>
        <a:p>
          <a:endParaRPr lang="es-EC"/>
        </a:p>
      </dgm:t>
    </dgm:pt>
    <dgm:pt modelId="{591622A8-4801-47D9-BAEB-7C79821F26F6}" type="pres">
      <dgm:prSet presAssocID="{BC224C82-9AE2-48F5-AD12-C632A02511DF}" presName="spaceBetweenRectangles" presStyleCnt="0"/>
      <dgm:spPr/>
      <dgm:t>
        <a:bodyPr/>
        <a:lstStyle/>
        <a:p>
          <a:endParaRPr lang="es-EC"/>
        </a:p>
      </dgm:t>
    </dgm:pt>
    <dgm:pt modelId="{858728D2-3873-41E8-9AAA-D29037DA2B3B}" type="pres">
      <dgm:prSet presAssocID="{98C443AC-59B3-485F-8683-E616BDF6F189}" presName="parentLin" presStyleCnt="0"/>
      <dgm:spPr/>
      <dgm:t>
        <a:bodyPr/>
        <a:lstStyle/>
        <a:p>
          <a:endParaRPr lang="es-EC"/>
        </a:p>
      </dgm:t>
    </dgm:pt>
    <dgm:pt modelId="{6A4B67C2-C716-42C9-AFD7-2F268E657716}" type="pres">
      <dgm:prSet presAssocID="{98C443AC-59B3-485F-8683-E616BDF6F189}" presName="parentLeftMargin" presStyleLbl="node1" presStyleIdx="5" presStyleCnt="9"/>
      <dgm:spPr/>
      <dgm:t>
        <a:bodyPr/>
        <a:lstStyle/>
        <a:p>
          <a:endParaRPr lang="es-EC"/>
        </a:p>
      </dgm:t>
    </dgm:pt>
    <dgm:pt modelId="{9A9AF509-D929-4CF1-A020-453CF11665E6}" type="pres">
      <dgm:prSet presAssocID="{98C443AC-59B3-485F-8683-E616BDF6F189}" presName="parentText" presStyleLbl="node1" presStyleIdx="6" presStyleCnt="9">
        <dgm:presLayoutVars>
          <dgm:chMax val="0"/>
          <dgm:bulletEnabled val="1"/>
        </dgm:presLayoutVars>
      </dgm:prSet>
      <dgm:spPr/>
      <dgm:t>
        <a:bodyPr/>
        <a:lstStyle/>
        <a:p>
          <a:endParaRPr lang="es-EC"/>
        </a:p>
      </dgm:t>
    </dgm:pt>
    <dgm:pt modelId="{F3580229-0921-4FC2-98C9-306C1E60037A}" type="pres">
      <dgm:prSet presAssocID="{98C443AC-59B3-485F-8683-E616BDF6F189}" presName="negativeSpace" presStyleCnt="0"/>
      <dgm:spPr/>
      <dgm:t>
        <a:bodyPr/>
        <a:lstStyle/>
        <a:p>
          <a:endParaRPr lang="es-EC"/>
        </a:p>
      </dgm:t>
    </dgm:pt>
    <dgm:pt modelId="{B9AA3D3D-D6E8-4C53-8F4E-D8F5866C67B0}" type="pres">
      <dgm:prSet presAssocID="{98C443AC-59B3-485F-8683-E616BDF6F189}" presName="childText" presStyleLbl="conFgAcc1" presStyleIdx="6" presStyleCnt="9">
        <dgm:presLayoutVars>
          <dgm:bulletEnabled val="1"/>
        </dgm:presLayoutVars>
      </dgm:prSet>
      <dgm:spPr/>
      <dgm:t>
        <a:bodyPr/>
        <a:lstStyle/>
        <a:p>
          <a:endParaRPr lang="es-EC"/>
        </a:p>
      </dgm:t>
    </dgm:pt>
    <dgm:pt modelId="{7345B58E-680D-435B-9F05-1052102F1686}" type="pres">
      <dgm:prSet presAssocID="{1698231B-673F-49D4-AF27-CE8FF063340D}" presName="spaceBetweenRectangles" presStyleCnt="0"/>
      <dgm:spPr/>
      <dgm:t>
        <a:bodyPr/>
        <a:lstStyle/>
        <a:p>
          <a:endParaRPr lang="es-EC"/>
        </a:p>
      </dgm:t>
    </dgm:pt>
    <dgm:pt modelId="{0D6344D7-2640-4ED5-B6B4-7CD05961782F}" type="pres">
      <dgm:prSet presAssocID="{EA7983A5-375F-46B7-B830-47E824C4F8C0}" presName="parentLin" presStyleCnt="0"/>
      <dgm:spPr/>
      <dgm:t>
        <a:bodyPr/>
        <a:lstStyle/>
        <a:p>
          <a:endParaRPr lang="es-EC"/>
        </a:p>
      </dgm:t>
    </dgm:pt>
    <dgm:pt modelId="{76393097-25DB-407D-A5A2-DE8A06E32A35}" type="pres">
      <dgm:prSet presAssocID="{EA7983A5-375F-46B7-B830-47E824C4F8C0}" presName="parentLeftMargin" presStyleLbl="node1" presStyleIdx="6" presStyleCnt="9"/>
      <dgm:spPr/>
      <dgm:t>
        <a:bodyPr/>
        <a:lstStyle/>
        <a:p>
          <a:endParaRPr lang="es-EC"/>
        </a:p>
      </dgm:t>
    </dgm:pt>
    <dgm:pt modelId="{809F9207-6CBB-44E5-B939-27C715ED3D89}" type="pres">
      <dgm:prSet presAssocID="{EA7983A5-375F-46B7-B830-47E824C4F8C0}" presName="parentText" presStyleLbl="node1" presStyleIdx="7" presStyleCnt="9">
        <dgm:presLayoutVars>
          <dgm:chMax val="0"/>
          <dgm:bulletEnabled val="1"/>
        </dgm:presLayoutVars>
      </dgm:prSet>
      <dgm:spPr/>
      <dgm:t>
        <a:bodyPr/>
        <a:lstStyle/>
        <a:p>
          <a:endParaRPr lang="es-EC"/>
        </a:p>
      </dgm:t>
    </dgm:pt>
    <dgm:pt modelId="{E3F17CB8-5C95-46FA-BA3E-2568CE3A1528}" type="pres">
      <dgm:prSet presAssocID="{EA7983A5-375F-46B7-B830-47E824C4F8C0}" presName="negativeSpace" presStyleCnt="0"/>
      <dgm:spPr/>
      <dgm:t>
        <a:bodyPr/>
        <a:lstStyle/>
        <a:p>
          <a:endParaRPr lang="es-EC"/>
        </a:p>
      </dgm:t>
    </dgm:pt>
    <dgm:pt modelId="{AA3C6B06-E1BC-4E16-9A6C-C86753FC03CF}" type="pres">
      <dgm:prSet presAssocID="{EA7983A5-375F-46B7-B830-47E824C4F8C0}" presName="childText" presStyleLbl="conFgAcc1" presStyleIdx="7" presStyleCnt="9">
        <dgm:presLayoutVars>
          <dgm:bulletEnabled val="1"/>
        </dgm:presLayoutVars>
      </dgm:prSet>
      <dgm:spPr/>
      <dgm:t>
        <a:bodyPr/>
        <a:lstStyle/>
        <a:p>
          <a:endParaRPr lang="es-EC"/>
        </a:p>
      </dgm:t>
    </dgm:pt>
    <dgm:pt modelId="{0D88C1AA-094E-4A35-90CA-A327E2DE6BE2}" type="pres">
      <dgm:prSet presAssocID="{AEA40928-18B2-4AE3-9010-0DB6B3A13A03}" presName="spaceBetweenRectangles" presStyleCnt="0"/>
      <dgm:spPr/>
      <dgm:t>
        <a:bodyPr/>
        <a:lstStyle/>
        <a:p>
          <a:endParaRPr lang="es-EC"/>
        </a:p>
      </dgm:t>
    </dgm:pt>
    <dgm:pt modelId="{4EB59AB3-DD65-4D4B-938E-96ACA884F7B2}" type="pres">
      <dgm:prSet presAssocID="{1795E210-E86D-450D-AD47-4C6BB33257B9}" presName="parentLin" presStyleCnt="0"/>
      <dgm:spPr/>
      <dgm:t>
        <a:bodyPr/>
        <a:lstStyle/>
        <a:p>
          <a:endParaRPr lang="es-EC"/>
        </a:p>
      </dgm:t>
    </dgm:pt>
    <dgm:pt modelId="{D2C1CAE2-5E66-40BD-89DE-7A0361061934}" type="pres">
      <dgm:prSet presAssocID="{1795E210-E86D-450D-AD47-4C6BB33257B9}" presName="parentLeftMargin" presStyleLbl="node1" presStyleIdx="7" presStyleCnt="9"/>
      <dgm:spPr/>
      <dgm:t>
        <a:bodyPr/>
        <a:lstStyle/>
        <a:p>
          <a:endParaRPr lang="es-EC"/>
        </a:p>
      </dgm:t>
    </dgm:pt>
    <dgm:pt modelId="{78CCFED1-2FB5-4365-8C0F-B7A6B864CB49}" type="pres">
      <dgm:prSet presAssocID="{1795E210-E86D-450D-AD47-4C6BB33257B9}" presName="parentText" presStyleLbl="node1" presStyleIdx="8" presStyleCnt="9">
        <dgm:presLayoutVars>
          <dgm:chMax val="0"/>
          <dgm:bulletEnabled val="1"/>
        </dgm:presLayoutVars>
      </dgm:prSet>
      <dgm:spPr/>
      <dgm:t>
        <a:bodyPr/>
        <a:lstStyle/>
        <a:p>
          <a:endParaRPr lang="es-EC"/>
        </a:p>
      </dgm:t>
    </dgm:pt>
    <dgm:pt modelId="{1BD2F5C5-EE45-4D0B-BD2E-166891EF27CC}" type="pres">
      <dgm:prSet presAssocID="{1795E210-E86D-450D-AD47-4C6BB33257B9}" presName="negativeSpace" presStyleCnt="0"/>
      <dgm:spPr/>
      <dgm:t>
        <a:bodyPr/>
        <a:lstStyle/>
        <a:p>
          <a:endParaRPr lang="es-EC"/>
        </a:p>
      </dgm:t>
    </dgm:pt>
    <dgm:pt modelId="{1E5592DB-BBBE-445C-86B2-6F8B75D8E229}" type="pres">
      <dgm:prSet presAssocID="{1795E210-E86D-450D-AD47-4C6BB33257B9}" presName="childText" presStyleLbl="conFgAcc1" presStyleIdx="8" presStyleCnt="9">
        <dgm:presLayoutVars>
          <dgm:bulletEnabled val="1"/>
        </dgm:presLayoutVars>
      </dgm:prSet>
      <dgm:spPr/>
      <dgm:t>
        <a:bodyPr/>
        <a:lstStyle/>
        <a:p>
          <a:endParaRPr lang="es-EC"/>
        </a:p>
      </dgm:t>
    </dgm:pt>
  </dgm:ptLst>
  <dgm:cxnLst>
    <dgm:cxn modelId="{81EB4EBF-C624-4930-A7B7-4A2F4FB55936}" srcId="{969FB821-9805-4E80-9EA2-4AE8DDE5E6AE}" destId="{29959D33-5054-42C9-AA17-EE1DE386CB2F}" srcOrd="2" destOrd="0" parTransId="{4ADEBE59-5FA7-4F67-9795-9CE4A8FFEC17}" sibTransId="{ACED7714-72E2-4263-88E2-790660746347}"/>
    <dgm:cxn modelId="{0864525A-01B0-45BE-A47C-E4FCEE7C4856}" srcId="{1795E210-E86D-450D-AD47-4C6BB33257B9}" destId="{CA0E05A5-7E3D-4ED3-A14B-12DF3394200E}" srcOrd="0" destOrd="0" parTransId="{CF3CDBBC-7C2E-4066-94C6-E0A7272EFF95}" sibTransId="{E9D68A37-7970-4B1D-BAB1-402224CFCCE6}"/>
    <dgm:cxn modelId="{C416550E-A26F-45F2-961B-B9FFDB9A2B06}" type="presOf" srcId="{16DFE4B9-08E1-42F3-A9DC-D2660FF2E2D0}" destId="{AA3C6B06-E1BC-4E16-9A6C-C86753FC03CF}" srcOrd="0" destOrd="0" presId="urn:microsoft.com/office/officeart/2005/8/layout/list1"/>
    <dgm:cxn modelId="{88174C7E-E940-41D9-80A7-3B21F721FB27}" type="presOf" srcId="{ED60D03D-8EE6-4850-8F3E-499843BD4873}" destId="{078D9108-9884-4207-8ACE-00F4562663FC}" srcOrd="0" destOrd="0" presId="urn:microsoft.com/office/officeart/2005/8/layout/list1"/>
    <dgm:cxn modelId="{EC2BC2DD-7065-40B0-BEFE-FE877368523A}" type="presOf" srcId="{16EBD47B-6BB6-4A76-855F-8618FAD01F74}" destId="{F8027CC1-B849-4B3F-A63A-A3E55CF46AAA}" srcOrd="1" destOrd="0" presId="urn:microsoft.com/office/officeart/2005/8/layout/list1"/>
    <dgm:cxn modelId="{CC89F9DF-64C0-468D-AE30-0B97D0061064}" type="presOf" srcId="{97C3682F-320C-4A12-97BF-747BC947A977}" destId="{8C19137D-5AAE-4700-A3D9-971CD92EBFB9}" srcOrd="0" destOrd="0" presId="urn:microsoft.com/office/officeart/2005/8/layout/list1"/>
    <dgm:cxn modelId="{37E6A293-4180-40D3-8F32-2093F7B35BD3}" type="presOf" srcId="{CA0E05A5-7E3D-4ED3-A14B-12DF3394200E}" destId="{1E5592DB-BBBE-445C-86B2-6F8B75D8E229}" srcOrd="0" destOrd="0" presId="urn:microsoft.com/office/officeart/2005/8/layout/list1"/>
    <dgm:cxn modelId="{AAC6240D-2DE4-4EE5-BBAF-90573C510F42}" srcId="{969FB821-9805-4E80-9EA2-4AE8DDE5E6AE}" destId="{2F2738F8-4D1E-4226-BDF8-92A666F2A354}" srcOrd="1" destOrd="0" parTransId="{9EAF3B03-28F8-4EA0-9AB1-EE1A42CE1014}" sibTransId="{C42D6029-BA87-4C17-9278-AB459A3E52D2}"/>
    <dgm:cxn modelId="{D300F82A-600D-46B4-8D28-AEAD58987CAB}" srcId="{969FB821-9805-4E80-9EA2-4AE8DDE5E6AE}" destId="{93B2389F-10A8-42E9-A16D-F7D92CE80F95}" srcOrd="0" destOrd="0" parTransId="{9209AF45-CE18-4EDD-A96D-75F866980CEE}" sibTransId="{EDD2AC07-4F65-488F-8CF1-E6E18FF1986E}"/>
    <dgm:cxn modelId="{C10408B2-C19F-4169-99A4-BCD365660EEA}" type="presOf" srcId="{93B2389F-10A8-42E9-A16D-F7D92CE80F95}" destId="{C8C6A848-3CDB-49D0-A891-4ABA17342651}" srcOrd="1" destOrd="0" presId="urn:microsoft.com/office/officeart/2005/8/layout/list1"/>
    <dgm:cxn modelId="{78696601-52AB-41D0-A936-6C9A6F42A9B6}" type="presOf" srcId="{1338D551-DDBF-40AC-88A3-9363E8FC986B}" destId="{B9AA3D3D-D6E8-4C53-8F4E-D8F5866C67B0}" srcOrd="0" destOrd="0" presId="urn:microsoft.com/office/officeart/2005/8/layout/list1"/>
    <dgm:cxn modelId="{ED1C45C1-0E7E-43F6-A14A-49E07441BA2B}" type="presOf" srcId="{1795E210-E86D-450D-AD47-4C6BB33257B9}" destId="{78CCFED1-2FB5-4365-8C0F-B7A6B864CB49}" srcOrd="1" destOrd="0" presId="urn:microsoft.com/office/officeart/2005/8/layout/list1"/>
    <dgm:cxn modelId="{63E8D1AE-03E4-4911-B539-5F8B98C6F952}" srcId="{16EBD47B-6BB6-4A76-855F-8618FAD01F74}" destId="{1A249A1B-CCE9-475D-AFF0-1AFCACA02B83}" srcOrd="0" destOrd="0" parTransId="{B680D4C6-9752-449D-80D0-A6244D14E7AD}" sibTransId="{4B493A0C-A615-452A-AB65-EE19AD0D9EA3}"/>
    <dgm:cxn modelId="{4BB847AC-1B52-4973-A5D9-8BD921854B2B}" type="presOf" srcId="{22D131C6-B07D-4F00-BF40-3D37EEB7153C}" destId="{2DF5E234-4F61-42BF-B01A-64E9484B5EA9}" srcOrd="0" destOrd="0" presId="urn:microsoft.com/office/officeart/2005/8/layout/list1"/>
    <dgm:cxn modelId="{EF33B792-7E5B-4ED3-A348-B371EFC49716}" srcId="{969FB821-9805-4E80-9EA2-4AE8DDE5E6AE}" destId="{97C3682F-320C-4A12-97BF-747BC947A977}" srcOrd="5" destOrd="0" parTransId="{6ED6433B-250F-4104-ACB9-2750C3CBA793}" sibTransId="{BC224C82-9AE2-48F5-AD12-C632A02511DF}"/>
    <dgm:cxn modelId="{496038EC-2795-4101-9307-360095CD4C78}" srcId="{2F2738F8-4D1E-4226-BDF8-92A666F2A354}" destId="{6E1A09D0-BB0E-4630-A49A-9321D94F2FD8}" srcOrd="0" destOrd="0" parTransId="{88EC9051-D97B-4D4B-91F5-CDCBBFBF5706}" sibTransId="{D136C866-66C4-4032-A80D-4ADC53286BF0}"/>
    <dgm:cxn modelId="{75DDEB27-4838-46C5-BA66-02DBB9E6FE12}" srcId="{969FB821-9805-4E80-9EA2-4AE8DDE5E6AE}" destId="{22D131C6-B07D-4F00-BF40-3D37EEB7153C}" srcOrd="4" destOrd="0" parTransId="{9FDE9438-E765-4556-86C7-ADA6165A1C87}" sibTransId="{9EE92757-66E8-4636-AFF6-7696DDC622B1}"/>
    <dgm:cxn modelId="{D16EE590-976B-45DB-939A-4B0BC6B8BCFF}" type="presOf" srcId="{EA7983A5-375F-46B7-B830-47E824C4F8C0}" destId="{809F9207-6CBB-44E5-B939-27C715ED3D89}" srcOrd="1" destOrd="0" presId="urn:microsoft.com/office/officeart/2005/8/layout/list1"/>
    <dgm:cxn modelId="{F07D77AF-69C3-420F-902A-BE06421A9374}" type="presOf" srcId="{969FB821-9805-4E80-9EA2-4AE8DDE5E6AE}" destId="{3CDE0E55-CAC6-490A-8FD9-0E6D95FDF142}" srcOrd="0" destOrd="0" presId="urn:microsoft.com/office/officeart/2005/8/layout/list1"/>
    <dgm:cxn modelId="{A7E043EB-9928-4DF8-B2ED-1BD1F6A32E38}" srcId="{29959D33-5054-42C9-AA17-EE1DE386CB2F}" destId="{42B5ABFF-4231-4272-A7CE-D6F89266FF86}" srcOrd="0" destOrd="0" parTransId="{5CEDE3E3-B706-4C03-A847-B40EE2FE0818}" sibTransId="{83F5A252-DCC7-4093-BF66-2FA0A3B11A72}"/>
    <dgm:cxn modelId="{0101B63D-59B0-49AD-8B87-4E0D3059F78B}" type="presOf" srcId="{1795E210-E86D-450D-AD47-4C6BB33257B9}" destId="{D2C1CAE2-5E66-40BD-89DE-7A0361061934}" srcOrd="0" destOrd="0" presId="urn:microsoft.com/office/officeart/2005/8/layout/list1"/>
    <dgm:cxn modelId="{321DC676-BE8C-4D5E-B422-FC43E4BAA8CE}" srcId="{97C3682F-320C-4A12-97BF-747BC947A977}" destId="{7E0CAF49-B4A6-4029-AA01-13F91C664475}" srcOrd="0" destOrd="0" parTransId="{5F33C8F7-E88A-4160-BBDD-2FE9A9E658FA}" sibTransId="{D9FF5971-5E0B-4D01-B001-1ED6A899C535}"/>
    <dgm:cxn modelId="{CA8E19B7-0F42-4016-8C7E-185A4654DFA6}" type="presOf" srcId="{2F2738F8-4D1E-4226-BDF8-92A666F2A354}" destId="{7C9B5691-AEE7-4D68-A9A3-7A65E2734C90}" srcOrd="1" destOrd="0" presId="urn:microsoft.com/office/officeart/2005/8/layout/list1"/>
    <dgm:cxn modelId="{26FC79B2-E1DA-47AC-ACA4-3EAB0DFB0AC4}" type="presOf" srcId="{22D131C6-B07D-4F00-BF40-3D37EEB7153C}" destId="{A2598013-6891-4242-BA5D-C992C13181DB}" srcOrd="1" destOrd="0" presId="urn:microsoft.com/office/officeart/2005/8/layout/list1"/>
    <dgm:cxn modelId="{C0F4EFA1-068C-462B-B55E-96F3F2307E6D}" type="presOf" srcId="{16EBD47B-6BB6-4A76-855F-8618FAD01F74}" destId="{287F8AF7-8606-4336-8043-921BCED46207}" srcOrd="0" destOrd="0" presId="urn:microsoft.com/office/officeart/2005/8/layout/list1"/>
    <dgm:cxn modelId="{EAE4FEDA-3ED1-4C28-A9EE-1671D9206AC4}" type="presOf" srcId="{42B5ABFF-4231-4272-A7CE-D6F89266FF86}" destId="{3E3A75B5-37B4-485A-AC0A-E899400DD379}" srcOrd="0" destOrd="0" presId="urn:microsoft.com/office/officeart/2005/8/layout/list1"/>
    <dgm:cxn modelId="{BBAA9F66-E2F9-4235-9AEE-5B81B885555E}" srcId="{969FB821-9805-4E80-9EA2-4AE8DDE5E6AE}" destId="{EA7983A5-375F-46B7-B830-47E824C4F8C0}" srcOrd="7" destOrd="0" parTransId="{2279C116-443B-49A9-A6DD-C0D3BF3B8739}" sibTransId="{AEA40928-18B2-4AE3-9010-0DB6B3A13A03}"/>
    <dgm:cxn modelId="{50C168D8-BC36-4580-8FAE-DCE6BEC4F323}" type="presOf" srcId="{6FB253C2-0FCA-4512-8E03-B9891E8B42EF}" destId="{A16BE6C6-DA64-48E0-AE1C-CAF210A948B0}" srcOrd="0" destOrd="0" presId="urn:microsoft.com/office/officeart/2005/8/layout/list1"/>
    <dgm:cxn modelId="{7AFF2BF8-4180-44C0-BAFA-8D204D3A65E7}" type="presOf" srcId="{98C443AC-59B3-485F-8683-E616BDF6F189}" destId="{9A9AF509-D929-4CF1-A020-453CF11665E6}" srcOrd="1" destOrd="0" presId="urn:microsoft.com/office/officeart/2005/8/layout/list1"/>
    <dgm:cxn modelId="{E0A86ECD-2354-43FC-BADF-051536B75B6C}" type="presOf" srcId="{97C3682F-320C-4A12-97BF-747BC947A977}" destId="{A5DCDEE0-B8E9-4803-A10F-6A4DEFED31FC}" srcOrd="1" destOrd="0" presId="urn:microsoft.com/office/officeart/2005/8/layout/list1"/>
    <dgm:cxn modelId="{88602BC4-7BF8-4842-A36A-C61253EEEF6B}" srcId="{EA7983A5-375F-46B7-B830-47E824C4F8C0}" destId="{16DFE4B9-08E1-42F3-A9DC-D2660FF2E2D0}" srcOrd="0" destOrd="0" parTransId="{9F1978F5-E794-4F71-BC95-693DD568D6F6}" sibTransId="{2D5DD6ED-D3F5-4D11-A3EE-63D11759AA5B}"/>
    <dgm:cxn modelId="{6B6E160B-55FA-4270-81C4-00B5A97F347E}" type="presOf" srcId="{29959D33-5054-42C9-AA17-EE1DE386CB2F}" destId="{19DAC99A-97BF-43A6-B39E-4EF7A259B07A}" srcOrd="0" destOrd="0" presId="urn:microsoft.com/office/officeart/2005/8/layout/list1"/>
    <dgm:cxn modelId="{404B6831-4F9A-4745-B8F0-3186E35ED0E4}" type="presOf" srcId="{2F2738F8-4D1E-4226-BDF8-92A666F2A354}" destId="{2E029E99-13A7-419B-94D2-0CFCDDB10FD7}" srcOrd="0" destOrd="0" presId="urn:microsoft.com/office/officeart/2005/8/layout/list1"/>
    <dgm:cxn modelId="{A48CCD1B-9113-4492-B78B-238E5099FFDA}" srcId="{98C443AC-59B3-485F-8683-E616BDF6F189}" destId="{1338D551-DDBF-40AC-88A3-9363E8FC986B}" srcOrd="0" destOrd="0" parTransId="{A335FD8D-0C28-4603-92EC-2F90F8454CE2}" sibTransId="{E47EBA8C-4350-4898-B6EE-8605D472E67C}"/>
    <dgm:cxn modelId="{B890E13E-08C6-453D-B809-53AB02425A4E}" srcId="{969FB821-9805-4E80-9EA2-4AE8DDE5E6AE}" destId="{16EBD47B-6BB6-4A76-855F-8618FAD01F74}" srcOrd="3" destOrd="0" parTransId="{BDA01622-85E8-43AF-9389-E18CA801DBE2}" sibTransId="{08DD50E3-42AD-4FFA-9F47-E701C59F11AF}"/>
    <dgm:cxn modelId="{B35F42F2-6360-4C40-88FD-AB49DA2B1EEA}" srcId="{93B2389F-10A8-42E9-A16D-F7D92CE80F95}" destId="{ED60D03D-8EE6-4850-8F3E-499843BD4873}" srcOrd="0" destOrd="0" parTransId="{49A06398-E721-4573-B649-6853C51C34E1}" sibTransId="{638861F5-147B-4F8A-974D-850D3D6DFB24}"/>
    <dgm:cxn modelId="{09B9740B-90A9-494C-9162-F76438B5E632}" srcId="{969FB821-9805-4E80-9EA2-4AE8DDE5E6AE}" destId="{1795E210-E86D-450D-AD47-4C6BB33257B9}" srcOrd="8" destOrd="0" parTransId="{97758FFD-D63D-45D5-882D-3F5CA58C23F8}" sibTransId="{E29375E7-9F05-4B65-ADEC-0A5076F90219}"/>
    <dgm:cxn modelId="{57132ABF-C483-4F50-B2FB-FA046DC97E0D}" srcId="{22D131C6-B07D-4F00-BF40-3D37EEB7153C}" destId="{6FB253C2-0FCA-4512-8E03-B9891E8B42EF}" srcOrd="0" destOrd="0" parTransId="{F0DDD28F-5796-4908-9470-B735FFDDA0A6}" sibTransId="{9D595A96-D6A3-4E13-B4F5-D57F4D8A14D5}"/>
    <dgm:cxn modelId="{A2B6520B-35A7-429B-9996-2B88B16A4978}" srcId="{969FB821-9805-4E80-9EA2-4AE8DDE5E6AE}" destId="{98C443AC-59B3-485F-8683-E616BDF6F189}" srcOrd="6" destOrd="0" parTransId="{34A6B136-E531-405B-80BD-9F4322A759D9}" sibTransId="{1698231B-673F-49D4-AF27-CE8FF063340D}"/>
    <dgm:cxn modelId="{4A5B5009-D2AD-4AB9-BE94-6C2F1C61D8B1}" type="presOf" srcId="{6E1A09D0-BB0E-4630-A49A-9321D94F2FD8}" destId="{727F2BAD-0EC8-437C-A2E7-5E55B816F0DC}" srcOrd="0" destOrd="0" presId="urn:microsoft.com/office/officeart/2005/8/layout/list1"/>
    <dgm:cxn modelId="{F5C33C75-11A9-495F-8425-233782453139}" type="presOf" srcId="{98C443AC-59B3-485F-8683-E616BDF6F189}" destId="{6A4B67C2-C716-42C9-AFD7-2F268E657716}" srcOrd="0" destOrd="0" presId="urn:microsoft.com/office/officeart/2005/8/layout/list1"/>
    <dgm:cxn modelId="{6B393FE2-DE41-46F7-8EC2-9A6E666C83CB}" type="presOf" srcId="{7E0CAF49-B4A6-4029-AA01-13F91C664475}" destId="{5D5B13B5-DE5C-414C-98DE-EE79C98F5BCA}" srcOrd="0" destOrd="0" presId="urn:microsoft.com/office/officeart/2005/8/layout/list1"/>
    <dgm:cxn modelId="{3EDF47CC-E0B6-40DE-BC87-B81CD2461CBC}" type="presOf" srcId="{29959D33-5054-42C9-AA17-EE1DE386CB2F}" destId="{277A837E-58F7-49E6-9E05-36EF529701F7}" srcOrd="1" destOrd="0" presId="urn:microsoft.com/office/officeart/2005/8/layout/list1"/>
    <dgm:cxn modelId="{79869074-40B7-48D9-9CC0-B33DF6F9B535}" type="presOf" srcId="{EA7983A5-375F-46B7-B830-47E824C4F8C0}" destId="{76393097-25DB-407D-A5A2-DE8A06E32A35}" srcOrd="0" destOrd="0" presId="urn:microsoft.com/office/officeart/2005/8/layout/list1"/>
    <dgm:cxn modelId="{7EC2603F-0C8B-49FA-9C62-C718A92FAC6F}" type="presOf" srcId="{93B2389F-10A8-42E9-A16D-F7D92CE80F95}" destId="{555B4BD3-FBC4-4BE0-86EF-43468C275BFF}" srcOrd="0" destOrd="0" presId="urn:microsoft.com/office/officeart/2005/8/layout/list1"/>
    <dgm:cxn modelId="{1E2640BD-3309-4D66-B3D3-91AC81A39416}" type="presOf" srcId="{1A249A1B-CCE9-475D-AFF0-1AFCACA02B83}" destId="{277DEA19-D146-435D-8A23-12D881F1B39C}" srcOrd="0" destOrd="0" presId="urn:microsoft.com/office/officeart/2005/8/layout/list1"/>
    <dgm:cxn modelId="{85EE9AFA-E475-4728-961B-3090AD2846DE}" type="presParOf" srcId="{3CDE0E55-CAC6-490A-8FD9-0E6D95FDF142}" destId="{684C9572-BFDB-45FC-881E-296DD689C708}" srcOrd="0" destOrd="0" presId="urn:microsoft.com/office/officeart/2005/8/layout/list1"/>
    <dgm:cxn modelId="{67265538-467C-413A-9013-A7858DE9AA82}" type="presParOf" srcId="{684C9572-BFDB-45FC-881E-296DD689C708}" destId="{555B4BD3-FBC4-4BE0-86EF-43468C275BFF}" srcOrd="0" destOrd="0" presId="urn:microsoft.com/office/officeart/2005/8/layout/list1"/>
    <dgm:cxn modelId="{7C688953-B107-4ECC-B674-C69AF8735044}" type="presParOf" srcId="{684C9572-BFDB-45FC-881E-296DD689C708}" destId="{C8C6A848-3CDB-49D0-A891-4ABA17342651}" srcOrd="1" destOrd="0" presId="urn:microsoft.com/office/officeart/2005/8/layout/list1"/>
    <dgm:cxn modelId="{7B5D9D80-CA71-491C-BB4E-BC1EEED87EBE}" type="presParOf" srcId="{3CDE0E55-CAC6-490A-8FD9-0E6D95FDF142}" destId="{215C0D22-5568-4820-A753-24951049A69F}" srcOrd="1" destOrd="0" presId="urn:microsoft.com/office/officeart/2005/8/layout/list1"/>
    <dgm:cxn modelId="{332181EC-B8E0-4992-9339-74414440DE79}" type="presParOf" srcId="{3CDE0E55-CAC6-490A-8FD9-0E6D95FDF142}" destId="{078D9108-9884-4207-8ACE-00F4562663FC}" srcOrd="2" destOrd="0" presId="urn:microsoft.com/office/officeart/2005/8/layout/list1"/>
    <dgm:cxn modelId="{B06F96CF-A85A-4F5D-8C0E-EEAF9D3E7AFB}" type="presParOf" srcId="{3CDE0E55-CAC6-490A-8FD9-0E6D95FDF142}" destId="{C5A8E7C6-6489-4A2B-82B1-1276A6D4989D}" srcOrd="3" destOrd="0" presId="urn:microsoft.com/office/officeart/2005/8/layout/list1"/>
    <dgm:cxn modelId="{6E0ACB52-469B-4A0E-B413-7B5C59DCCB9D}" type="presParOf" srcId="{3CDE0E55-CAC6-490A-8FD9-0E6D95FDF142}" destId="{81EDFBC8-7073-4C0D-BCDC-46F07969EB49}" srcOrd="4" destOrd="0" presId="urn:microsoft.com/office/officeart/2005/8/layout/list1"/>
    <dgm:cxn modelId="{74DA8A13-F80B-4A80-9F00-C432A5894140}" type="presParOf" srcId="{81EDFBC8-7073-4C0D-BCDC-46F07969EB49}" destId="{2E029E99-13A7-419B-94D2-0CFCDDB10FD7}" srcOrd="0" destOrd="0" presId="urn:microsoft.com/office/officeart/2005/8/layout/list1"/>
    <dgm:cxn modelId="{BCA07B0C-E24B-4822-8CD4-A952DA222DEA}" type="presParOf" srcId="{81EDFBC8-7073-4C0D-BCDC-46F07969EB49}" destId="{7C9B5691-AEE7-4D68-A9A3-7A65E2734C90}" srcOrd="1" destOrd="0" presId="urn:microsoft.com/office/officeart/2005/8/layout/list1"/>
    <dgm:cxn modelId="{103B40A6-8820-4076-A037-5DC9023182AD}" type="presParOf" srcId="{3CDE0E55-CAC6-490A-8FD9-0E6D95FDF142}" destId="{3BA1FD94-BB51-48F5-9EBD-2C5D7D748BC3}" srcOrd="5" destOrd="0" presId="urn:microsoft.com/office/officeart/2005/8/layout/list1"/>
    <dgm:cxn modelId="{FDA58990-03B5-4617-8547-CDFEB95A2CA3}" type="presParOf" srcId="{3CDE0E55-CAC6-490A-8FD9-0E6D95FDF142}" destId="{727F2BAD-0EC8-437C-A2E7-5E55B816F0DC}" srcOrd="6" destOrd="0" presId="urn:microsoft.com/office/officeart/2005/8/layout/list1"/>
    <dgm:cxn modelId="{3A101C29-5615-434F-AB72-7D2DCC76F73B}" type="presParOf" srcId="{3CDE0E55-CAC6-490A-8FD9-0E6D95FDF142}" destId="{103D002E-9604-4847-9883-3EF94C45D809}" srcOrd="7" destOrd="0" presId="urn:microsoft.com/office/officeart/2005/8/layout/list1"/>
    <dgm:cxn modelId="{6BF98C52-DB20-43FD-8717-C827F4700F84}" type="presParOf" srcId="{3CDE0E55-CAC6-490A-8FD9-0E6D95FDF142}" destId="{8AA33C98-B9DC-4697-A119-909BB550EB2E}" srcOrd="8" destOrd="0" presId="urn:microsoft.com/office/officeart/2005/8/layout/list1"/>
    <dgm:cxn modelId="{783D4AAF-2D22-4E05-A2FA-E578ED9365D2}" type="presParOf" srcId="{8AA33C98-B9DC-4697-A119-909BB550EB2E}" destId="{19DAC99A-97BF-43A6-B39E-4EF7A259B07A}" srcOrd="0" destOrd="0" presId="urn:microsoft.com/office/officeart/2005/8/layout/list1"/>
    <dgm:cxn modelId="{CDE30D16-5D8F-4479-ABC7-F2B333B77200}" type="presParOf" srcId="{8AA33C98-B9DC-4697-A119-909BB550EB2E}" destId="{277A837E-58F7-49E6-9E05-36EF529701F7}" srcOrd="1" destOrd="0" presId="urn:microsoft.com/office/officeart/2005/8/layout/list1"/>
    <dgm:cxn modelId="{E0A0F59E-8D89-4F54-AC9D-8431ACB6A88A}" type="presParOf" srcId="{3CDE0E55-CAC6-490A-8FD9-0E6D95FDF142}" destId="{A1C34784-3B69-4781-8D15-403AD9F65B7B}" srcOrd="9" destOrd="0" presId="urn:microsoft.com/office/officeart/2005/8/layout/list1"/>
    <dgm:cxn modelId="{AC89378B-7A8A-465A-863C-081F56C91C86}" type="presParOf" srcId="{3CDE0E55-CAC6-490A-8FD9-0E6D95FDF142}" destId="{3E3A75B5-37B4-485A-AC0A-E899400DD379}" srcOrd="10" destOrd="0" presId="urn:microsoft.com/office/officeart/2005/8/layout/list1"/>
    <dgm:cxn modelId="{67A5B81B-609D-45BE-9E13-6D4A11CE18FF}" type="presParOf" srcId="{3CDE0E55-CAC6-490A-8FD9-0E6D95FDF142}" destId="{183B8DB3-8C42-4415-B601-4ED971485665}" srcOrd="11" destOrd="0" presId="urn:microsoft.com/office/officeart/2005/8/layout/list1"/>
    <dgm:cxn modelId="{3102F6F5-0624-4850-8FD4-616DA12A0DAD}" type="presParOf" srcId="{3CDE0E55-CAC6-490A-8FD9-0E6D95FDF142}" destId="{E48F6AE2-83F2-4024-998D-F5311CAA0300}" srcOrd="12" destOrd="0" presId="urn:microsoft.com/office/officeart/2005/8/layout/list1"/>
    <dgm:cxn modelId="{072D5C0F-5F3E-4109-8D29-FBE4DE3CD80E}" type="presParOf" srcId="{E48F6AE2-83F2-4024-998D-F5311CAA0300}" destId="{287F8AF7-8606-4336-8043-921BCED46207}" srcOrd="0" destOrd="0" presId="urn:microsoft.com/office/officeart/2005/8/layout/list1"/>
    <dgm:cxn modelId="{85C63CE4-59A5-4C5B-A58C-24F873A2D521}" type="presParOf" srcId="{E48F6AE2-83F2-4024-998D-F5311CAA0300}" destId="{F8027CC1-B849-4B3F-A63A-A3E55CF46AAA}" srcOrd="1" destOrd="0" presId="urn:microsoft.com/office/officeart/2005/8/layout/list1"/>
    <dgm:cxn modelId="{7159063B-6CE3-4E36-8C03-D0E8A36ABF35}" type="presParOf" srcId="{3CDE0E55-CAC6-490A-8FD9-0E6D95FDF142}" destId="{FB4DC768-9BE0-4CCA-AA8F-DB8188AA4637}" srcOrd="13" destOrd="0" presId="urn:microsoft.com/office/officeart/2005/8/layout/list1"/>
    <dgm:cxn modelId="{58F4AA00-5F5D-44EB-841F-0B48DE3F5935}" type="presParOf" srcId="{3CDE0E55-CAC6-490A-8FD9-0E6D95FDF142}" destId="{277DEA19-D146-435D-8A23-12D881F1B39C}" srcOrd="14" destOrd="0" presId="urn:microsoft.com/office/officeart/2005/8/layout/list1"/>
    <dgm:cxn modelId="{180D4B5E-BCF9-44EB-9EC9-98CB800D3A2C}" type="presParOf" srcId="{3CDE0E55-CAC6-490A-8FD9-0E6D95FDF142}" destId="{225A934B-0632-49C9-BDFD-3AEB3CB9691B}" srcOrd="15" destOrd="0" presId="urn:microsoft.com/office/officeart/2005/8/layout/list1"/>
    <dgm:cxn modelId="{B10A171F-5BFD-41C6-8900-AE79411AE91F}" type="presParOf" srcId="{3CDE0E55-CAC6-490A-8FD9-0E6D95FDF142}" destId="{72532439-3631-45BC-A945-BF4DABAD33D4}" srcOrd="16" destOrd="0" presId="urn:microsoft.com/office/officeart/2005/8/layout/list1"/>
    <dgm:cxn modelId="{24367B43-AB1E-4F76-BB39-831A627E54FB}" type="presParOf" srcId="{72532439-3631-45BC-A945-BF4DABAD33D4}" destId="{2DF5E234-4F61-42BF-B01A-64E9484B5EA9}" srcOrd="0" destOrd="0" presId="urn:microsoft.com/office/officeart/2005/8/layout/list1"/>
    <dgm:cxn modelId="{BE70CD99-DFDA-4AEA-9690-DD2ECB54B952}" type="presParOf" srcId="{72532439-3631-45BC-A945-BF4DABAD33D4}" destId="{A2598013-6891-4242-BA5D-C992C13181DB}" srcOrd="1" destOrd="0" presId="urn:microsoft.com/office/officeart/2005/8/layout/list1"/>
    <dgm:cxn modelId="{D724DE81-7561-4B54-BFF3-E473CD1A3E1A}" type="presParOf" srcId="{3CDE0E55-CAC6-490A-8FD9-0E6D95FDF142}" destId="{65F82B4A-9CB3-4056-80BF-D424C76C0FA9}" srcOrd="17" destOrd="0" presId="urn:microsoft.com/office/officeart/2005/8/layout/list1"/>
    <dgm:cxn modelId="{2A73D7D4-C83A-49CC-8AB9-7655CD85C68B}" type="presParOf" srcId="{3CDE0E55-CAC6-490A-8FD9-0E6D95FDF142}" destId="{A16BE6C6-DA64-48E0-AE1C-CAF210A948B0}" srcOrd="18" destOrd="0" presId="urn:microsoft.com/office/officeart/2005/8/layout/list1"/>
    <dgm:cxn modelId="{03421AA5-ABE9-4D2A-B4BF-64E0EA520965}" type="presParOf" srcId="{3CDE0E55-CAC6-490A-8FD9-0E6D95FDF142}" destId="{0C878D2D-274F-4461-96E6-4D779E88391F}" srcOrd="19" destOrd="0" presId="urn:microsoft.com/office/officeart/2005/8/layout/list1"/>
    <dgm:cxn modelId="{5B0CBDE5-C7C4-49F7-B2E9-E780D8BDE2A2}" type="presParOf" srcId="{3CDE0E55-CAC6-490A-8FD9-0E6D95FDF142}" destId="{AB8A3AEF-C25D-4C43-B9FD-96F67A6B7225}" srcOrd="20" destOrd="0" presId="urn:microsoft.com/office/officeart/2005/8/layout/list1"/>
    <dgm:cxn modelId="{DF7AE560-18AB-4471-909E-31E1A36385E3}" type="presParOf" srcId="{AB8A3AEF-C25D-4C43-B9FD-96F67A6B7225}" destId="{8C19137D-5AAE-4700-A3D9-971CD92EBFB9}" srcOrd="0" destOrd="0" presId="urn:microsoft.com/office/officeart/2005/8/layout/list1"/>
    <dgm:cxn modelId="{2624B9C1-5AF3-4A66-B032-3140F53EC0BE}" type="presParOf" srcId="{AB8A3AEF-C25D-4C43-B9FD-96F67A6B7225}" destId="{A5DCDEE0-B8E9-4803-A10F-6A4DEFED31FC}" srcOrd="1" destOrd="0" presId="urn:microsoft.com/office/officeart/2005/8/layout/list1"/>
    <dgm:cxn modelId="{5B1D9EFD-DFAF-4DBE-AF9C-414C66B0A364}" type="presParOf" srcId="{3CDE0E55-CAC6-490A-8FD9-0E6D95FDF142}" destId="{F9863867-1E60-407D-805B-26D94F34AC7A}" srcOrd="21" destOrd="0" presId="urn:microsoft.com/office/officeart/2005/8/layout/list1"/>
    <dgm:cxn modelId="{DE955DC9-290A-445B-9E2B-46DECE593D2C}" type="presParOf" srcId="{3CDE0E55-CAC6-490A-8FD9-0E6D95FDF142}" destId="{5D5B13B5-DE5C-414C-98DE-EE79C98F5BCA}" srcOrd="22" destOrd="0" presId="urn:microsoft.com/office/officeart/2005/8/layout/list1"/>
    <dgm:cxn modelId="{A29A3C16-184B-473C-B7B8-21B141395E8E}" type="presParOf" srcId="{3CDE0E55-CAC6-490A-8FD9-0E6D95FDF142}" destId="{591622A8-4801-47D9-BAEB-7C79821F26F6}" srcOrd="23" destOrd="0" presId="urn:microsoft.com/office/officeart/2005/8/layout/list1"/>
    <dgm:cxn modelId="{AFB1EA57-D7E4-4775-802F-0750DB3985F9}" type="presParOf" srcId="{3CDE0E55-CAC6-490A-8FD9-0E6D95FDF142}" destId="{858728D2-3873-41E8-9AAA-D29037DA2B3B}" srcOrd="24" destOrd="0" presId="urn:microsoft.com/office/officeart/2005/8/layout/list1"/>
    <dgm:cxn modelId="{581DF5C7-F8D1-47E5-9FBD-320388BE04AA}" type="presParOf" srcId="{858728D2-3873-41E8-9AAA-D29037DA2B3B}" destId="{6A4B67C2-C716-42C9-AFD7-2F268E657716}" srcOrd="0" destOrd="0" presId="urn:microsoft.com/office/officeart/2005/8/layout/list1"/>
    <dgm:cxn modelId="{FDD0FCF7-683A-49F2-9F31-6007D5C16186}" type="presParOf" srcId="{858728D2-3873-41E8-9AAA-D29037DA2B3B}" destId="{9A9AF509-D929-4CF1-A020-453CF11665E6}" srcOrd="1" destOrd="0" presId="urn:microsoft.com/office/officeart/2005/8/layout/list1"/>
    <dgm:cxn modelId="{CC468CF7-B556-4E4E-8C90-AC512478A368}" type="presParOf" srcId="{3CDE0E55-CAC6-490A-8FD9-0E6D95FDF142}" destId="{F3580229-0921-4FC2-98C9-306C1E60037A}" srcOrd="25" destOrd="0" presId="urn:microsoft.com/office/officeart/2005/8/layout/list1"/>
    <dgm:cxn modelId="{42AF29B3-7275-4798-8CA0-714AEC950018}" type="presParOf" srcId="{3CDE0E55-CAC6-490A-8FD9-0E6D95FDF142}" destId="{B9AA3D3D-D6E8-4C53-8F4E-D8F5866C67B0}" srcOrd="26" destOrd="0" presId="urn:microsoft.com/office/officeart/2005/8/layout/list1"/>
    <dgm:cxn modelId="{BEB79661-2E08-4114-9F88-8A04D0EB642A}" type="presParOf" srcId="{3CDE0E55-CAC6-490A-8FD9-0E6D95FDF142}" destId="{7345B58E-680D-435B-9F05-1052102F1686}" srcOrd="27" destOrd="0" presId="urn:microsoft.com/office/officeart/2005/8/layout/list1"/>
    <dgm:cxn modelId="{918A0E4B-F3EF-48EF-A9DE-D21A4E6B3EA3}" type="presParOf" srcId="{3CDE0E55-CAC6-490A-8FD9-0E6D95FDF142}" destId="{0D6344D7-2640-4ED5-B6B4-7CD05961782F}" srcOrd="28" destOrd="0" presId="urn:microsoft.com/office/officeart/2005/8/layout/list1"/>
    <dgm:cxn modelId="{7FAD37EF-C1B9-40CB-9979-213442034556}" type="presParOf" srcId="{0D6344D7-2640-4ED5-B6B4-7CD05961782F}" destId="{76393097-25DB-407D-A5A2-DE8A06E32A35}" srcOrd="0" destOrd="0" presId="urn:microsoft.com/office/officeart/2005/8/layout/list1"/>
    <dgm:cxn modelId="{86C51028-2E4B-46A5-AF19-27B33396FDFE}" type="presParOf" srcId="{0D6344D7-2640-4ED5-B6B4-7CD05961782F}" destId="{809F9207-6CBB-44E5-B939-27C715ED3D89}" srcOrd="1" destOrd="0" presId="urn:microsoft.com/office/officeart/2005/8/layout/list1"/>
    <dgm:cxn modelId="{598D36D4-AC64-4C84-B708-23688C6CE29B}" type="presParOf" srcId="{3CDE0E55-CAC6-490A-8FD9-0E6D95FDF142}" destId="{E3F17CB8-5C95-46FA-BA3E-2568CE3A1528}" srcOrd="29" destOrd="0" presId="urn:microsoft.com/office/officeart/2005/8/layout/list1"/>
    <dgm:cxn modelId="{8D6258A5-986D-43F6-8953-A1DECB081BDB}" type="presParOf" srcId="{3CDE0E55-CAC6-490A-8FD9-0E6D95FDF142}" destId="{AA3C6B06-E1BC-4E16-9A6C-C86753FC03CF}" srcOrd="30" destOrd="0" presId="urn:microsoft.com/office/officeart/2005/8/layout/list1"/>
    <dgm:cxn modelId="{510287A1-5A35-47E4-9C44-7C217F05BEBE}" type="presParOf" srcId="{3CDE0E55-CAC6-490A-8FD9-0E6D95FDF142}" destId="{0D88C1AA-094E-4A35-90CA-A327E2DE6BE2}" srcOrd="31" destOrd="0" presId="urn:microsoft.com/office/officeart/2005/8/layout/list1"/>
    <dgm:cxn modelId="{C981EBB6-2BE8-46AA-8C45-159D97B7A41A}" type="presParOf" srcId="{3CDE0E55-CAC6-490A-8FD9-0E6D95FDF142}" destId="{4EB59AB3-DD65-4D4B-938E-96ACA884F7B2}" srcOrd="32" destOrd="0" presId="urn:microsoft.com/office/officeart/2005/8/layout/list1"/>
    <dgm:cxn modelId="{44F843E9-5A6D-4A46-A8F6-5131A9350842}" type="presParOf" srcId="{4EB59AB3-DD65-4D4B-938E-96ACA884F7B2}" destId="{D2C1CAE2-5E66-40BD-89DE-7A0361061934}" srcOrd="0" destOrd="0" presId="urn:microsoft.com/office/officeart/2005/8/layout/list1"/>
    <dgm:cxn modelId="{69DADCC3-3C35-474B-9D6A-80C682E653DD}" type="presParOf" srcId="{4EB59AB3-DD65-4D4B-938E-96ACA884F7B2}" destId="{78CCFED1-2FB5-4365-8C0F-B7A6B864CB49}" srcOrd="1" destOrd="0" presId="urn:microsoft.com/office/officeart/2005/8/layout/list1"/>
    <dgm:cxn modelId="{CCCEF443-6413-4B7B-8655-69EC50B70715}" type="presParOf" srcId="{3CDE0E55-CAC6-490A-8FD9-0E6D95FDF142}" destId="{1BD2F5C5-EE45-4D0B-BD2E-166891EF27CC}" srcOrd="33" destOrd="0" presId="urn:microsoft.com/office/officeart/2005/8/layout/list1"/>
    <dgm:cxn modelId="{D9BD6693-D2DC-4CB8-8E5F-E5D1F5A21CD4}" type="presParOf" srcId="{3CDE0E55-CAC6-490A-8FD9-0E6D95FDF142}" destId="{1E5592DB-BBBE-445C-86B2-6F8B75D8E229}" srcOrd="3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1A2F91-6735-49C3-81B5-CCD22BD0D842}"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s-EC"/>
        </a:p>
      </dgm:t>
    </dgm:pt>
    <dgm:pt modelId="{D2F6066C-E0D4-4088-AC0D-CADDAD24A269}">
      <dgm:prSet phldrT="[Texto]"/>
      <dgm:spPr>
        <a:solidFill>
          <a:schemeClr val="accent2">
            <a:lumMod val="50000"/>
          </a:schemeClr>
        </a:solidFill>
      </dgm:spPr>
      <dgm:t>
        <a:bodyPr/>
        <a:lstStyle/>
        <a:p>
          <a:pPr algn="just"/>
          <a:r>
            <a:rPr lang="es-ES" dirty="0" smtClean="0">
              <a:latin typeface="Berlin Sans FB" panose="020E0602020502020306" pitchFamily="34" charset="0"/>
            </a:rPr>
            <a:t>El actual deterioro del medio ambiente natural en el mundo plantea la necesidad de un estudio para conocer el estado de los ecosistemas en nuestro país.</a:t>
          </a:r>
          <a:endParaRPr lang="es-EC" dirty="0"/>
        </a:p>
      </dgm:t>
    </dgm:pt>
    <dgm:pt modelId="{50D106AE-47CB-4A39-A8AF-87727D55C286}" type="parTrans" cxnId="{47F18236-FF32-491A-84B7-A6228D63C028}">
      <dgm:prSet/>
      <dgm:spPr/>
      <dgm:t>
        <a:bodyPr/>
        <a:lstStyle/>
        <a:p>
          <a:endParaRPr lang="es-EC"/>
        </a:p>
      </dgm:t>
    </dgm:pt>
    <dgm:pt modelId="{1DD6EFEC-77DE-4833-8909-EDD95FAE791F}" type="sibTrans" cxnId="{47F18236-FF32-491A-84B7-A6228D63C028}">
      <dgm:prSet/>
      <dgm:spPr/>
      <dgm:t>
        <a:bodyPr/>
        <a:lstStyle/>
        <a:p>
          <a:endParaRPr lang="es-EC"/>
        </a:p>
      </dgm:t>
    </dgm:pt>
    <dgm:pt modelId="{CA149B68-1D82-42D8-83E3-89E2062898AD}">
      <dgm:prSet phldrT="[Texto]"/>
      <dgm:spPr>
        <a:solidFill>
          <a:schemeClr val="accent1">
            <a:lumMod val="75000"/>
          </a:schemeClr>
        </a:solidFill>
      </dgm:spPr>
      <dgm:t>
        <a:bodyPr/>
        <a:lstStyle/>
        <a:p>
          <a:pPr algn="just"/>
          <a:r>
            <a:rPr lang="es-ES" dirty="0" smtClean="0">
              <a:latin typeface="Berlin Sans FB" panose="020E0602020502020306" pitchFamily="34" charset="0"/>
            </a:rPr>
            <a:t>Se estudiaron dos problemas de contaminación ambiental que se vienen dando desde hace varios años:</a:t>
          </a:r>
          <a:r>
            <a:rPr lang="es-EC" dirty="0" smtClean="0">
              <a:latin typeface="Berlin Sans FB" panose="020E0602020502020306" pitchFamily="34" charset="0"/>
            </a:rPr>
            <a:t> Los desechos sólidos de basura en el área y las descargas  líquidas de origen doméstico y de mantenimiento de buques provenientes de los mismos hacia el cuerpo de agua.</a:t>
          </a:r>
          <a:endParaRPr lang="es-EC" dirty="0"/>
        </a:p>
      </dgm:t>
    </dgm:pt>
    <dgm:pt modelId="{64692386-BFA1-46DB-96F1-2BE448AE1865}" type="sibTrans" cxnId="{ED7BD171-2FC3-4389-9ECD-DACA3ED85A88}">
      <dgm:prSet/>
      <dgm:spPr/>
      <dgm:t>
        <a:bodyPr/>
        <a:lstStyle/>
        <a:p>
          <a:endParaRPr lang="es-EC"/>
        </a:p>
      </dgm:t>
    </dgm:pt>
    <dgm:pt modelId="{96441828-8C2C-4B4B-977C-0FBD00569699}" type="parTrans" cxnId="{ED7BD171-2FC3-4389-9ECD-DACA3ED85A88}">
      <dgm:prSet/>
      <dgm:spPr/>
      <dgm:t>
        <a:bodyPr/>
        <a:lstStyle/>
        <a:p>
          <a:endParaRPr lang="es-EC"/>
        </a:p>
      </dgm:t>
    </dgm:pt>
    <dgm:pt modelId="{3CFC5B75-A588-4DC7-A7B1-08E2F9DDDFD0}" type="pres">
      <dgm:prSet presAssocID="{FC1A2F91-6735-49C3-81B5-CCD22BD0D842}" presName="diagram" presStyleCnt="0">
        <dgm:presLayoutVars>
          <dgm:dir/>
          <dgm:resizeHandles val="exact"/>
        </dgm:presLayoutVars>
      </dgm:prSet>
      <dgm:spPr/>
      <dgm:t>
        <a:bodyPr/>
        <a:lstStyle/>
        <a:p>
          <a:endParaRPr lang="es-EC"/>
        </a:p>
      </dgm:t>
    </dgm:pt>
    <dgm:pt modelId="{67176950-B42E-4450-8F7D-8FF3F00A4FC7}" type="pres">
      <dgm:prSet presAssocID="{D2F6066C-E0D4-4088-AC0D-CADDAD24A269}" presName="node" presStyleLbl="node1" presStyleIdx="0" presStyleCnt="2" custScaleX="135357" custLinFactNeighborX="25527" custLinFactNeighborY="2527">
        <dgm:presLayoutVars>
          <dgm:bulletEnabled val="1"/>
        </dgm:presLayoutVars>
      </dgm:prSet>
      <dgm:spPr/>
      <dgm:t>
        <a:bodyPr/>
        <a:lstStyle/>
        <a:p>
          <a:endParaRPr lang="es-EC"/>
        </a:p>
      </dgm:t>
    </dgm:pt>
    <dgm:pt modelId="{D2B6AA37-96AB-4E0B-AF37-6F981CE080BA}" type="pres">
      <dgm:prSet presAssocID="{1DD6EFEC-77DE-4833-8909-EDD95FAE791F}" presName="sibTrans" presStyleCnt="0"/>
      <dgm:spPr/>
    </dgm:pt>
    <dgm:pt modelId="{30AC1E7E-CD43-40EB-911C-71E17B321C5E}" type="pres">
      <dgm:prSet presAssocID="{CA149B68-1D82-42D8-83E3-89E2062898AD}" presName="node" presStyleLbl="node1" presStyleIdx="1" presStyleCnt="2" custScaleX="135357" custLinFactNeighborX="-31163" custLinFactNeighborY="-4315">
        <dgm:presLayoutVars>
          <dgm:bulletEnabled val="1"/>
        </dgm:presLayoutVars>
      </dgm:prSet>
      <dgm:spPr/>
      <dgm:t>
        <a:bodyPr/>
        <a:lstStyle/>
        <a:p>
          <a:endParaRPr lang="es-EC"/>
        </a:p>
      </dgm:t>
    </dgm:pt>
  </dgm:ptLst>
  <dgm:cxnLst>
    <dgm:cxn modelId="{47F18236-FF32-491A-84B7-A6228D63C028}" srcId="{FC1A2F91-6735-49C3-81B5-CCD22BD0D842}" destId="{D2F6066C-E0D4-4088-AC0D-CADDAD24A269}" srcOrd="0" destOrd="0" parTransId="{50D106AE-47CB-4A39-A8AF-87727D55C286}" sibTransId="{1DD6EFEC-77DE-4833-8909-EDD95FAE791F}"/>
    <dgm:cxn modelId="{33A0557B-1349-49C6-A225-DE2D083474E1}" type="presOf" srcId="{CA149B68-1D82-42D8-83E3-89E2062898AD}" destId="{30AC1E7E-CD43-40EB-911C-71E17B321C5E}" srcOrd="0" destOrd="0" presId="urn:microsoft.com/office/officeart/2005/8/layout/default"/>
    <dgm:cxn modelId="{B214AF38-BE77-43EE-A84C-CF39023F3704}" type="presOf" srcId="{FC1A2F91-6735-49C3-81B5-CCD22BD0D842}" destId="{3CFC5B75-A588-4DC7-A7B1-08E2F9DDDFD0}" srcOrd="0" destOrd="0" presId="urn:microsoft.com/office/officeart/2005/8/layout/default"/>
    <dgm:cxn modelId="{6B06F2E1-A298-4E02-8C9C-D9DA420AD1AB}" type="presOf" srcId="{D2F6066C-E0D4-4088-AC0D-CADDAD24A269}" destId="{67176950-B42E-4450-8F7D-8FF3F00A4FC7}" srcOrd="0" destOrd="0" presId="urn:microsoft.com/office/officeart/2005/8/layout/default"/>
    <dgm:cxn modelId="{ED7BD171-2FC3-4389-9ECD-DACA3ED85A88}" srcId="{FC1A2F91-6735-49C3-81B5-CCD22BD0D842}" destId="{CA149B68-1D82-42D8-83E3-89E2062898AD}" srcOrd="1" destOrd="0" parTransId="{96441828-8C2C-4B4B-977C-0FBD00569699}" sibTransId="{64692386-BFA1-46DB-96F1-2BE448AE1865}"/>
    <dgm:cxn modelId="{779F1C8D-BA33-4554-862B-EEF79C33240E}" type="presParOf" srcId="{3CFC5B75-A588-4DC7-A7B1-08E2F9DDDFD0}" destId="{67176950-B42E-4450-8F7D-8FF3F00A4FC7}" srcOrd="0" destOrd="0" presId="urn:microsoft.com/office/officeart/2005/8/layout/default"/>
    <dgm:cxn modelId="{69BF5B2B-32E7-4BE7-9B6B-58D4D1FAF3E0}" type="presParOf" srcId="{3CFC5B75-A588-4DC7-A7B1-08E2F9DDDFD0}" destId="{D2B6AA37-96AB-4E0B-AF37-6F981CE080BA}" srcOrd="1" destOrd="0" presId="urn:microsoft.com/office/officeart/2005/8/layout/default"/>
    <dgm:cxn modelId="{FA162F78-DD18-4D0D-A1B7-9FA055302970}" type="presParOf" srcId="{3CFC5B75-A588-4DC7-A7B1-08E2F9DDDFD0}" destId="{30AC1E7E-CD43-40EB-911C-71E17B321C5E}"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328837-AE85-4B09-BBEF-F13B6C0E797F}"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s-EC"/>
        </a:p>
      </dgm:t>
    </dgm:pt>
    <dgm:pt modelId="{E22CA9C9-6B3A-4DE1-8855-6EE724EE6A17}">
      <dgm:prSet phldrT="[Texto]"/>
      <dgm:spPr/>
      <dgm:t>
        <a:bodyPr/>
        <a:lstStyle/>
        <a:p>
          <a:r>
            <a:rPr lang="es-EC" dirty="0" smtClean="0"/>
            <a:t>Planta de tratamiento de agua</a:t>
          </a:r>
          <a:endParaRPr lang="es-EC" dirty="0"/>
        </a:p>
      </dgm:t>
    </dgm:pt>
    <dgm:pt modelId="{32967ED7-4D65-4D2A-8B45-83CAC2EDAE39}" type="parTrans" cxnId="{32C9099B-7EAD-4341-93DF-230B9AEFA027}">
      <dgm:prSet/>
      <dgm:spPr/>
      <dgm:t>
        <a:bodyPr/>
        <a:lstStyle/>
        <a:p>
          <a:endParaRPr lang="es-EC"/>
        </a:p>
      </dgm:t>
    </dgm:pt>
    <dgm:pt modelId="{BA0AE6C2-E9AB-4AC8-ACE4-DFF4EC97B27D}" type="sibTrans" cxnId="{32C9099B-7EAD-4341-93DF-230B9AEFA027}">
      <dgm:prSet/>
      <dgm:spPr/>
      <dgm:t>
        <a:bodyPr/>
        <a:lstStyle/>
        <a:p>
          <a:endParaRPr lang="es-EC" dirty="0"/>
        </a:p>
      </dgm:t>
    </dgm:pt>
    <dgm:pt modelId="{9B166E32-E148-4CDF-9318-BE6533CC679A}">
      <dgm:prSet phldrT="[Texto]"/>
      <dgm:spPr>
        <a:solidFill>
          <a:srgbClr val="002060"/>
        </a:solidFill>
      </dgm:spPr>
      <dgm:t>
        <a:bodyPr/>
        <a:lstStyle/>
        <a:p>
          <a:r>
            <a:rPr lang="es-EC" dirty="0" smtClean="0"/>
            <a:t>Falta de recursos</a:t>
          </a:r>
          <a:endParaRPr lang="es-EC" dirty="0"/>
        </a:p>
      </dgm:t>
    </dgm:pt>
    <dgm:pt modelId="{DF645E15-F7E0-48A8-9792-00B8404E47ED}" type="parTrans" cxnId="{0688BCE8-9519-41BA-9417-5F1B7A1CD2A7}">
      <dgm:prSet/>
      <dgm:spPr/>
      <dgm:t>
        <a:bodyPr/>
        <a:lstStyle/>
        <a:p>
          <a:endParaRPr lang="es-EC"/>
        </a:p>
      </dgm:t>
    </dgm:pt>
    <dgm:pt modelId="{D0CBBC93-1F63-4E36-8809-7BE8555D07B9}" type="sibTrans" cxnId="{0688BCE8-9519-41BA-9417-5F1B7A1CD2A7}">
      <dgm:prSet/>
      <dgm:spPr/>
      <dgm:t>
        <a:bodyPr/>
        <a:lstStyle/>
        <a:p>
          <a:endParaRPr lang="es-EC"/>
        </a:p>
      </dgm:t>
    </dgm:pt>
    <dgm:pt modelId="{A6F2B875-96BA-4899-8F99-9B1FF3A98D85}">
      <dgm:prSet phldrT="[Texto]"/>
      <dgm:spPr/>
      <dgm:t>
        <a:bodyPr/>
        <a:lstStyle/>
        <a:p>
          <a:r>
            <a:rPr lang="es-EC" dirty="0" smtClean="0"/>
            <a:t>Ministerio del Ambiente</a:t>
          </a:r>
          <a:endParaRPr lang="es-EC" dirty="0"/>
        </a:p>
      </dgm:t>
    </dgm:pt>
    <dgm:pt modelId="{DB759305-4FCC-4885-BA8B-B81795B8F4E4}" type="parTrans" cxnId="{72DAAC5C-2A54-41AF-8CB4-1EFF061C3DFD}">
      <dgm:prSet/>
      <dgm:spPr/>
      <dgm:t>
        <a:bodyPr/>
        <a:lstStyle/>
        <a:p>
          <a:endParaRPr lang="es-EC"/>
        </a:p>
      </dgm:t>
    </dgm:pt>
    <dgm:pt modelId="{B9F2A72D-B4B2-4EA4-8932-813903F8C6D9}" type="sibTrans" cxnId="{72DAAC5C-2A54-41AF-8CB4-1EFF061C3DFD}">
      <dgm:prSet/>
      <dgm:spPr/>
      <dgm:t>
        <a:bodyPr/>
        <a:lstStyle/>
        <a:p>
          <a:endParaRPr lang="es-EC"/>
        </a:p>
      </dgm:t>
    </dgm:pt>
    <dgm:pt modelId="{20E599E4-50FC-4AE0-AF51-81BCDBF21ED8}" type="pres">
      <dgm:prSet presAssocID="{83328837-AE85-4B09-BBEF-F13B6C0E797F}" presName="cycle" presStyleCnt="0">
        <dgm:presLayoutVars>
          <dgm:dir/>
          <dgm:resizeHandles val="exact"/>
        </dgm:presLayoutVars>
      </dgm:prSet>
      <dgm:spPr/>
      <dgm:t>
        <a:bodyPr/>
        <a:lstStyle/>
        <a:p>
          <a:endParaRPr lang="es-EC"/>
        </a:p>
      </dgm:t>
    </dgm:pt>
    <dgm:pt modelId="{09FA14C1-CD85-46E2-B7B8-621583B12455}" type="pres">
      <dgm:prSet presAssocID="{E22CA9C9-6B3A-4DE1-8855-6EE724EE6A17}" presName="node" presStyleLbl="node1" presStyleIdx="0" presStyleCnt="3" custScaleX="113401" custScaleY="115951" custRadScaleRad="76753" custRadScaleInc="0">
        <dgm:presLayoutVars>
          <dgm:bulletEnabled val="1"/>
        </dgm:presLayoutVars>
      </dgm:prSet>
      <dgm:spPr/>
      <dgm:t>
        <a:bodyPr/>
        <a:lstStyle/>
        <a:p>
          <a:endParaRPr lang="es-EC"/>
        </a:p>
      </dgm:t>
    </dgm:pt>
    <dgm:pt modelId="{AC4DDE0C-807B-4C0B-BA82-E911717FF30A}" type="pres">
      <dgm:prSet presAssocID="{BA0AE6C2-E9AB-4AC8-ACE4-DFF4EC97B27D}" presName="sibTrans" presStyleLbl="sibTrans2D1" presStyleIdx="0" presStyleCnt="3"/>
      <dgm:spPr/>
      <dgm:t>
        <a:bodyPr/>
        <a:lstStyle/>
        <a:p>
          <a:endParaRPr lang="es-EC"/>
        </a:p>
      </dgm:t>
    </dgm:pt>
    <dgm:pt modelId="{9C2A0232-8893-4674-AF6A-AB30CC19A67F}" type="pres">
      <dgm:prSet presAssocID="{BA0AE6C2-E9AB-4AC8-ACE4-DFF4EC97B27D}" presName="connectorText" presStyleLbl="sibTrans2D1" presStyleIdx="0" presStyleCnt="3"/>
      <dgm:spPr/>
      <dgm:t>
        <a:bodyPr/>
        <a:lstStyle/>
        <a:p>
          <a:endParaRPr lang="es-EC"/>
        </a:p>
      </dgm:t>
    </dgm:pt>
    <dgm:pt modelId="{AE644935-2D5B-4563-9EC8-458D73F8B947}" type="pres">
      <dgm:prSet presAssocID="{9B166E32-E148-4CDF-9318-BE6533CC679A}" presName="node" presStyleLbl="node1" presStyleIdx="1" presStyleCnt="3" custScaleX="124252" custScaleY="115737" custRadScaleRad="180161" custRadScaleInc="-39433">
        <dgm:presLayoutVars>
          <dgm:bulletEnabled val="1"/>
        </dgm:presLayoutVars>
      </dgm:prSet>
      <dgm:spPr/>
      <dgm:t>
        <a:bodyPr/>
        <a:lstStyle/>
        <a:p>
          <a:endParaRPr lang="es-EC"/>
        </a:p>
      </dgm:t>
    </dgm:pt>
    <dgm:pt modelId="{1A41D6C7-7675-4B70-9BF9-F851FADD7AE1}" type="pres">
      <dgm:prSet presAssocID="{D0CBBC93-1F63-4E36-8809-7BE8555D07B9}" presName="sibTrans" presStyleLbl="sibTrans2D1" presStyleIdx="1" presStyleCnt="3" custAng="112670" custLinFactNeighborX="260" custLinFactNeighborY="38091"/>
      <dgm:spPr/>
      <dgm:t>
        <a:bodyPr/>
        <a:lstStyle/>
        <a:p>
          <a:endParaRPr lang="es-EC"/>
        </a:p>
      </dgm:t>
    </dgm:pt>
    <dgm:pt modelId="{89CB8E5C-41BC-41E1-BFE1-92F37594DE31}" type="pres">
      <dgm:prSet presAssocID="{D0CBBC93-1F63-4E36-8809-7BE8555D07B9}" presName="connectorText" presStyleLbl="sibTrans2D1" presStyleIdx="1" presStyleCnt="3"/>
      <dgm:spPr/>
      <dgm:t>
        <a:bodyPr/>
        <a:lstStyle/>
        <a:p>
          <a:endParaRPr lang="es-EC"/>
        </a:p>
      </dgm:t>
    </dgm:pt>
    <dgm:pt modelId="{9BD297E7-186F-4FED-96D0-EC02C27686D8}" type="pres">
      <dgm:prSet presAssocID="{A6F2B875-96BA-4899-8F99-9B1FF3A98D85}" presName="node" presStyleLbl="node1" presStyleIdx="2" presStyleCnt="3" custScaleX="121601" custScaleY="132399" custRadScaleRad="203326" custRadScaleInc="34743">
        <dgm:presLayoutVars>
          <dgm:bulletEnabled val="1"/>
        </dgm:presLayoutVars>
      </dgm:prSet>
      <dgm:spPr/>
      <dgm:t>
        <a:bodyPr/>
        <a:lstStyle/>
        <a:p>
          <a:endParaRPr lang="es-EC"/>
        </a:p>
      </dgm:t>
    </dgm:pt>
    <dgm:pt modelId="{735A7BF4-2598-45FC-9ED5-89D37CA5FB2A}" type="pres">
      <dgm:prSet presAssocID="{B9F2A72D-B4B2-4EA4-8932-813903F8C6D9}" presName="sibTrans" presStyleLbl="sibTrans2D1" presStyleIdx="2" presStyleCnt="3"/>
      <dgm:spPr/>
      <dgm:t>
        <a:bodyPr/>
        <a:lstStyle/>
        <a:p>
          <a:endParaRPr lang="es-EC"/>
        </a:p>
      </dgm:t>
    </dgm:pt>
    <dgm:pt modelId="{E33092F1-62D2-483B-9159-4A530200248A}" type="pres">
      <dgm:prSet presAssocID="{B9F2A72D-B4B2-4EA4-8932-813903F8C6D9}" presName="connectorText" presStyleLbl="sibTrans2D1" presStyleIdx="2" presStyleCnt="3"/>
      <dgm:spPr/>
      <dgm:t>
        <a:bodyPr/>
        <a:lstStyle/>
        <a:p>
          <a:endParaRPr lang="es-EC"/>
        </a:p>
      </dgm:t>
    </dgm:pt>
  </dgm:ptLst>
  <dgm:cxnLst>
    <dgm:cxn modelId="{42FDE4E7-39C9-4147-A91F-7229DACDE0D4}" type="presOf" srcId="{83328837-AE85-4B09-BBEF-F13B6C0E797F}" destId="{20E599E4-50FC-4AE0-AF51-81BCDBF21ED8}" srcOrd="0" destOrd="0" presId="urn:microsoft.com/office/officeart/2005/8/layout/cycle2"/>
    <dgm:cxn modelId="{DF392556-9A5A-4D9B-98C0-FB1C3CABD2B2}" type="presOf" srcId="{9B166E32-E148-4CDF-9318-BE6533CC679A}" destId="{AE644935-2D5B-4563-9EC8-458D73F8B947}" srcOrd="0" destOrd="0" presId="urn:microsoft.com/office/officeart/2005/8/layout/cycle2"/>
    <dgm:cxn modelId="{0688BCE8-9519-41BA-9417-5F1B7A1CD2A7}" srcId="{83328837-AE85-4B09-BBEF-F13B6C0E797F}" destId="{9B166E32-E148-4CDF-9318-BE6533CC679A}" srcOrd="1" destOrd="0" parTransId="{DF645E15-F7E0-48A8-9792-00B8404E47ED}" sibTransId="{D0CBBC93-1F63-4E36-8809-7BE8555D07B9}"/>
    <dgm:cxn modelId="{72DAAC5C-2A54-41AF-8CB4-1EFF061C3DFD}" srcId="{83328837-AE85-4B09-BBEF-F13B6C0E797F}" destId="{A6F2B875-96BA-4899-8F99-9B1FF3A98D85}" srcOrd="2" destOrd="0" parTransId="{DB759305-4FCC-4885-BA8B-B81795B8F4E4}" sibTransId="{B9F2A72D-B4B2-4EA4-8932-813903F8C6D9}"/>
    <dgm:cxn modelId="{0EA46332-CDA4-4872-84E9-783639A537D0}" type="presOf" srcId="{D0CBBC93-1F63-4E36-8809-7BE8555D07B9}" destId="{89CB8E5C-41BC-41E1-BFE1-92F37594DE31}" srcOrd="1" destOrd="0" presId="urn:microsoft.com/office/officeart/2005/8/layout/cycle2"/>
    <dgm:cxn modelId="{FF63F37F-118E-499F-A27B-22A2096971C7}" type="presOf" srcId="{A6F2B875-96BA-4899-8F99-9B1FF3A98D85}" destId="{9BD297E7-186F-4FED-96D0-EC02C27686D8}" srcOrd="0" destOrd="0" presId="urn:microsoft.com/office/officeart/2005/8/layout/cycle2"/>
    <dgm:cxn modelId="{D84B686D-B0D2-4E91-A890-F2175FD4F091}" type="presOf" srcId="{E22CA9C9-6B3A-4DE1-8855-6EE724EE6A17}" destId="{09FA14C1-CD85-46E2-B7B8-621583B12455}" srcOrd="0" destOrd="0" presId="urn:microsoft.com/office/officeart/2005/8/layout/cycle2"/>
    <dgm:cxn modelId="{32C9099B-7EAD-4341-93DF-230B9AEFA027}" srcId="{83328837-AE85-4B09-BBEF-F13B6C0E797F}" destId="{E22CA9C9-6B3A-4DE1-8855-6EE724EE6A17}" srcOrd="0" destOrd="0" parTransId="{32967ED7-4D65-4D2A-8B45-83CAC2EDAE39}" sibTransId="{BA0AE6C2-E9AB-4AC8-ACE4-DFF4EC97B27D}"/>
    <dgm:cxn modelId="{4A09AC43-569B-4AFC-B2EB-DD79279A34EE}" type="presOf" srcId="{BA0AE6C2-E9AB-4AC8-ACE4-DFF4EC97B27D}" destId="{AC4DDE0C-807B-4C0B-BA82-E911717FF30A}" srcOrd="0" destOrd="0" presId="urn:microsoft.com/office/officeart/2005/8/layout/cycle2"/>
    <dgm:cxn modelId="{C7B06E40-38FD-440D-934F-0F2FE2804CE0}" type="presOf" srcId="{B9F2A72D-B4B2-4EA4-8932-813903F8C6D9}" destId="{E33092F1-62D2-483B-9159-4A530200248A}" srcOrd="1" destOrd="0" presId="urn:microsoft.com/office/officeart/2005/8/layout/cycle2"/>
    <dgm:cxn modelId="{7126FC83-E98E-49C2-84DB-CB169237B7F3}" type="presOf" srcId="{D0CBBC93-1F63-4E36-8809-7BE8555D07B9}" destId="{1A41D6C7-7675-4B70-9BF9-F851FADD7AE1}" srcOrd="0" destOrd="0" presId="urn:microsoft.com/office/officeart/2005/8/layout/cycle2"/>
    <dgm:cxn modelId="{2BC5EB6D-023B-41C4-B253-68D1A7B1B05A}" type="presOf" srcId="{BA0AE6C2-E9AB-4AC8-ACE4-DFF4EC97B27D}" destId="{9C2A0232-8893-4674-AF6A-AB30CC19A67F}" srcOrd="1" destOrd="0" presId="urn:microsoft.com/office/officeart/2005/8/layout/cycle2"/>
    <dgm:cxn modelId="{81B3FAA8-25AE-44B3-B198-2486FF06B448}" type="presOf" srcId="{B9F2A72D-B4B2-4EA4-8932-813903F8C6D9}" destId="{735A7BF4-2598-45FC-9ED5-89D37CA5FB2A}" srcOrd="0" destOrd="0" presId="urn:microsoft.com/office/officeart/2005/8/layout/cycle2"/>
    <dgm:cxn modelId="{F734175C-6642-440F-B86F-EE338B471C4E}" type="presParOf" srcId="{20E599E4-50FC-4AE0-AF51-81BCDBF21ED8}" destId="{09FA14C1-CD85-46E2-B7B8-621583B12455}" srcOrd="0" destOrd="0" presId="urn:microsoft.com/office/officeart/2005/8/layout/cycle2"/>
    <dgm:cxn modelId="{16E40C71-A331-46DC-A53C-01F2A0A9505D}" type="presParOf" srcId="{20E599E4-50FC-4AE0-AF51-81BCDBF21ED8}" destId="{AC4DDE0C-807B-4C0B-BA82-E911717FF30A}" srcOrd="1" destOrd="0" presId="urn:microsoft.com/office/officeart/2005/8/layout/cycle2"/>
    <dgm:cxn modelId="{E1965E11-9ED6-4CE8-9DA6-4E03EF7FD1A3}" type="presParOf" srcId="{AC4DDE0C-807B-4C0B-BA82-E911717FF30A}" destId="{9C2A0232-8893-4674-AF6A-AB30CC19A67F}" srcOrd="0" destOrd="0" presId="urn:microsoft.com/office/officeart/2005/8/layout/cycle2"/>
    <dgm:cxn modelId="{AB173C22-7F5B-4F94-8761-D00D0075EB74}" type="presParOf" srcId="{20E599E4-50FC-4AE0-AF51-81BCDBF21ED8}" destId="{AE644935-2D5B-4563-9EC8-458D73F8B947}" srcOrd="2" destOrd="0" presId="urn:microsoft.com/office/officeart/2005/8/layout/cycle2"/>
    <dgm:cxn modelId="{25A7F1BC-9DB7-48A8-8DE5-F8640F0600C0}" type="presParOf" srcId="{20E599E4-50FC-4AE0-AF51-81BCDBF21ED8}" destId="{1A41D6C7-7675-4B70-9BF9-F851FADD7AE1}" srcOrd="3" destOrd="0" presId="urn:microsoft.com/office/officeart/2005/8/layout/cycle2"/>
    <dgm:cxn modelId="{1067C932-4987-410A-846D-6D62D2578C52}" type="presParOf" srcId="{1A41D6C7-7675-4B70-9BF9-F851FADD7AE1}" destId="{89CB8E5C-41BC-41E1-BFE1-92F37594DE31}" srcOrd="0" destOrd="0" presId="urn:microsoft.com/office/officeart/2005/8/layout/cycle2"/>
    <dgm:cxn modelId="{1E88B0D8-0F2C-4CE0-BA3E-6BCF43FA2023}" type="presParOf" srcId="{20E599E4-50FC-4AE0-AF51-81BCDBF21ED8}" destId="{9BD297E7-186F-4FED-96D0-EC02C27686D8}" srcOrd="4" destOrd="0" presId="urn:microsoft.com/office/officeart/2005/8/layout/cycle2"/>
    <dgm:cxn modelId="{42419259-409F-4FE7-86BA-9D66081F055E}" type="presParOf" srcId="{20E599E4-50FC-4AE0-AF51-81BCDBF21ED8}" destId="{735A7BF4-2598-45FC-9ED5-89D37CA5FB2A}" srcOrd="5" destOrd="0" presId="urn:microsoft.com/office/officeart/2005/8/layout/cycle2"/>
    <dgm:cxn modelId="{9F572FA9-CEEC-43C8-9BDB-61DD4DECC376}" type="presParOf" srcId="{735A7BF4-2598-45FC-9ED5-89D37CA5FB2A}" destId="{E33092F1-62D2-483B-9159-4A530200248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328837-AE85-4B09-BBEF-F13B6C0E797F}"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s-EC"/>
        </a:p>
      </dgm:t>
    </dgm:pt>
    <dgm:pt modelId="{E22CA9C9-6B3A-4DE1-8855-6EE724EE6A17}">
      <dgm:prSet phldrT="[Texto]"/>
      <dgm:spPr/>
      <dgm:t>
        <a:bodyPr/>
        <a:lstStyle/>
        <a:p>
          <a:r>
            <a:rPr lang="es-EC" dirty="0" smtClean="0"/>
            <a:t>INOCAR la parte de investigación</a:t>
          </a:r>
          <a:endParaRPr lang="es-EC" dirty="0"/>
        </a:p>
      </dgm:t>
    </dgm:pt>
    <dgm:pt modelId="{32967ED7-4D65-4D2A-8B45-83CAC2EDAE39}" type="parTrans" cxnId="{32C9099B-7EAD-4341-93DF-230B9AEFA027}">
      <dgm:prSet/>
      <dgm:spPr/>
      <dgm:t>
        <a:bodyPr/>
        <a:lstStyle/>
        <a:p>
          <a:endParaRPr lang="es-EC"/>
        </a:p>
      </dgm:t>
    </dgm:pt>
    <dgm:pt modelId="{BA0AE6C2-E9AB-4AC8-ACE4-DFF4EC97B27D}" type="sibTrans" cxnId="{32C9099B-7EAD-4341-93DF-230B9AEFA027}">
      <dgm:prSet/>
      <dgm:spPr/>
      <dgm:t>
        <a:bodyPr/>
        <a:lstStyle/>
        <a:p>
          <a:endParaRPr lang="es-EC"/>
        </a:p>
      </dgm:t>
    </dgm:pt>
    <dgm:pt modelId="{9B166E32-E148-4CDF-9318-BE6533CC679A}">
      <dgm:prSet phldrT="[Texto]"/>
      <dgm:spPr>
        <a:solidFill>
          <a:srgbClr val="002060"/>
        </a:solidFill>
      </dgm:spPr>
      <dgm:t>
        <a:bodyPr/>
        <a:lstStyle/>
        <a:p>
          <a:r>
            <a:rPr lang="es-EC" dirty="0" smtClean="0"/>
            <a:t>Presentación de</a:t>
          </a:r>
        </a:p>
        <a:p>
          <a:r>
            <a:rPr lang="es-EC" dirty="0" smtClean="0"/>
            <a:t>proyectos</a:t>
          </a:r>
          <a:endParaRPr lang="es-EC" dirty="0"/>
        </a:p>
      </dgm:t>
    </dgm:pt>
    <dgm:pt modelId="{DF645E15-F7E0-48A8-9792-00B8404E47ED}" type="parTrans" cxnId="{0688BCE8-9519-41BA-9417-5F1B7A1CD2A7}">
      <dgm:prSet/>
      <dgm:spPr/>
      <dgm:t>
        <a:bodyPr/>
        <a:lstStyle/>
        <a:p>
          <a:endParaRPr lang="es-EC"/>
        </a:p>
      </dgm:t>
    </dgm:pt>
    <dgm:pt modelId="{D0CBBC93-1F63-4E36-8809-7BE8555D07B9}" type="sibTrans" cxnId="{0688BCE8-9519-41BA-9417-5F1B7A1CD2A7}">
      <dgm:prSet/>
      <dgm:spPr/>
      <dgm:t>
        <a:bodyPr/>
        <a:lstStyle/>
        <a:p>
          <a:endParaRPr lang="es-EC"/>
        </a:p>
      </dgm:t>
    </dgm:pt>
    <dgm:pt modelId="{A6F2B875-96BA-4899-8F99-9B1FF3A98D85}">
      <dgm:prSet phldrT="[Texto]"/>
      <dgm:spPr/>
      <dgm:t>
        <a:bodyPr/>
        <a:lstStyle/>
        <a:p>
          <a:r>
            <a:rPr lang="es-EC" dirty="0" smtClean="0"/>
            <a:t>Presupuesto</a:t>
          </a:r>
          <a:endParaRPr lang="es-EC" dirty="0"/>
        </a:p>
      </dgm:t>
    </dgm:pt>
    <dgm:pt modelId="{DB759305-4FCC-4885-BA8B-B81795B8F4E4}" type="parTrans" cxnId="{72DAAC5C-2A54-41AF-8CB4-1EFF061C3DFD}">
      <dgm:prSet/>
      <dgm:spPr/>
      <dgm:t>
        <a:bodyPr/>
        <a:lstStyle/>
        <a:p>
          <a:endParaRPr lang="es-EC"/>
        </a:p>
      </dgm:t>
    </dgm:pt>
    <dgm:pt modelId="{B9F2A72D-B4B2-4EA4-8932-813903F8C6D9}" type="sibTrans" cxnId="{72DAAC5C-2A54-41AF-8CB4-1EFF061C3DFD}">
      <dgm:prSet/>
      <dgm:spPr/>
      <dgm:t>
        <a:bodyPr/>
        <a:lstStyle/>
        <a:p>
          <a:endParaRPr lang="es-EC"/>
        </a:p>
      </dgm:t>
    </dgm:pt>
    <dgm:pt modelId="{20E599E4-50FC-4AE0-AF51-81BCDBF21ED8}" type="pres">
      <dgm:prSet presAssocID="{83328837-AE85-4B09-BBEF-F13B6C0E797F}" presName="cycle" presStyleCnt="0">
        <dgm:presLayoutVars>
          <dgm:dir/>
          <dgm:resizeHandles val="exact"/>
        </dgm:presLayoutVars>
      </dgm:prSet>
      <dgm:spPr/>
      <dgm:t>
        <a:bodyPr/>
        <a:lstStyle/>
        <a:p>
          <a:endParaRPr lang="es-EC"/>
        </a:p>
      </dgm:t>
    </dgm:pt>
    <dgm:pt modelId="{09FA14C1-CD85-46E2-B7B8-621583B12455}" type="pres">
      <dgm:prSet presAssocID="{E22CA9C9-6B3A-4DE1-8855-6EE724EE6A17}" presName="node" presStyleLbl="node1" presStyleIdx="0" presStyleCnt="3" custScaleX="144476" custScaleY="132152" custRadScaleRad="76753" custRadScaleInc="0">
        <dgm:presLayoutVars>
          <dgm:bulletEnabled val="1"/>
        </dgm:presLayoutVars>
      </dgm:prSet>
      <dgm:spPr/>
      <dgm:t>
        <a:bodyPr/>
        <a:lstStyle/>
        <a:p>
          <a:endParaRPr lang="es-EC"/>
        </a:p>
      </dgm:t>
    </dgm:pt>
    <dgm:pt modelId="{AC4DDE0C-807B-4C0B-BA82-E911717FF30A}" type="pres">
      <dgm:prSet presAssocID="{BA0AE6C2-E9AB-4AC8-ACE4-DFF4EC97B27D}" presName="sibTrans" presStyleLbl="sibTrans2D1" presStyleIdx="0" presStyleCnt="3"/>
      <dgm:spPr/>
      <dgm:t>
        <a:bodyPr/>
        <a:lstStyle/>
        <a:p>
          <a:endParaRPr lang="es-EC"/>
        </a:p>
      </dgm:t>
    </dgm:pt>
    <dgm:pt modelId="{9C2A0232-8893-4674-AF6A-AB30CC19A67F}" type="pres">
      <dgm:prSet presAssocID="{BA0AE6C2-E9AB-4AC8-ACE4-DFF4EC97B27D}" presName="connectorText" presStyleLbl="sibTrans2D1" presStyleIdx="0" presStyleCnt="3"/>
      <dgm:spPr/>
      <dgm:t>
        <a:bodyPr/>
        <a:lstStyle/>
        <a:p>
          <a:endParaRPr lang="es-EC"/>
        </a:p>
      </dgm:t>
    </dgm:pt>
    <dgm:pt modelId="{AE644935-2D5B-4563-9EC8-458D73F8B947}" type="pres">
      <dgm:prSet presAssocID="{9B166E32-E148-4CDF-9318-BE6533CC679A}" presName="node" presStyleLbl="node1" presStyleIdx="1" presStyleCnt="3" custScaleX="145751" custScaleY="148138" custRadScaleRad="200589" custRadScaleInc="-42872">
        <dgm:presLayoutVars>
          <dgm:bulletEnabled val="1"/>
        </dgm:presLayoutVars>
      </dgm:prSet>
      <dgm:spPr/>
      <dgm:t>
        <a:bodyPr/>
        <a:lstStyle/>
        <a:p>
          <a:endParaRPr lang="es-EC"/>
        </a:p>
      </dgm:t>
    </dgm:pt>
    <dgm:pt modelId="{1A41D6C7-7675-4B70-9BF9-F851FADD7AE1}" type="pres">
      <dgm:prSet presAssocID="{D0CBBC93-1F63-4E36-8809-7BE8555D07B9}" presName="sibTrans" presStyleLbl="sibTrans2D1" presStyleIdx="1" presStyleCnt="3"/>
      <dgm:spPr/>
      <dgm:t>
        <a:bodyPr/>
        <a:lstStyle/>
        <a:p>
          <a:endParaRPr lang="es-EC"/>
        </a:p>
      </dgm:t>
    </dgm:pt>
    <dgm:pt modelId="{89CB8E5C-41BC-41E1-BFE1-92F37594DE31}" type="pres">
      <dgm:prSet presAssocID="{D0CBBC93-1F63-4E36-8809-7BE8555D07B9}" presName="connectorText" presStyleLbl="sibTrans2D1" presStyleIdx="1" presStyleCnt="3"/>
      <dgm:spPr/>
      <dgm:t>
        <a:bodyPr/>
        <a:lstStyle/>
        <a:p>
          <a:endParaRPr lang="es-EC"/>
        </a:p>
      </dgm:t>
    </dgm:pt>
    <dgm:pt modelId="{9BD297E7-186F-4FED-96D0-EC02C27686D8}" type="pres">
      <dgm:prSet presAssocID="{A6F2B875-96BA-4899-8F99-9B1FF3A98D85}" presName="node" presStyleLbl="node1" presStyleIdx="2" presStyleCnt="3" custScaleX="143252" custScaleY="146129" custRadScaleRad="207012" custRadScaleInc="41530">
        <dgm:presLayoutVars>
          <dgm:bulletEnabled val="1"/>
        </dgm:presLayoutVars>
      </dgm:prSet>
      <dgm:spPr/>
      <dgm:t>
        <a:bodyPr/>
        <a:lstStyle/>
        <a:p>
          <a:endParaRPr lang="es-EC"/>
        </a:p>
      </dgm:t>
    </dgm:pt>
    <dgm:pt modelId="{735A7BF4-2598-45FC-9ED5-89D37CA5FB2A}" type="pres">
      <dgm:prSet presAssocID="{B9F2A72D-B4B2-4EA4-8932-813903F8C6D9}" presName="sibTrans" presStyleLbl="sibTrans2D1" presStyleIdx="2" presStyleCnt="3"/>
      <dgm:spPr/>
      <dgm:t>
        <a:bodyPr/>
        <a:lstStyle/>
        <a:p>
          <a:endParaRPr lang="es-EC"/>
        </a:p>
      </dgm:t>
    </dgm:pt>
    <dgm:pt modelId="{E33092F1-62D2-483B-9159-4A530200248A}" type="pres">
      <dgm:prSet presAssocID="{B9F2A72D-B4B2-4EA4-8932-813903F8C6D9}" presName="connectorText" presStyleLbl="sibTrans2D1" presStyleIdx="2" presStyleCnt="3"/>
      <dgm:spPr/>
      <dgm:t>
        <a:bodyPr/>
        <a:lstStyle/>
        <a:p>
          <a:endParaRPr lang="es-EC"/>
        </a:p>
      </dgm:t>
    </dgm:pt>
  </dgm:ptLst>
  <dgm:cxnLst>
    <dgm:cxn modelId="{C6D6C556-2BF9-4567-9FBA-86D78B2AE63B}" type="presOf" srcId="{D0CBBC93-1F63-4E36-8809-7BE8555D07B9}" destId="{1A41D6C7-7675-4B70-9BF9-F851FADD7AE1}" srcOrd="0" destOrd="0" presId="urn:microsoft.com/office/officeart/2005/8/layout/cycle2"/>
    <dgm:cxn modelId="{72DAAC5C-2A54-41AF-8CB4-1EFF061C3DFD}" srcId="{83328837-AE85-4B09-BBEF-F13B6C0E797F}" destId="{A6F2B875-96BA-4899-8F99-9B1FF3A98D85}" srcOrd="2" destOrd="0" parTransId="{DB759305-4FCC-4885-BA8B-B81795B8F4E4}" sibTransId="{B9F2A72D-B4B2-4EA4-8932-813903F8C6D9}"/>
    <dgm:cxn modelId="{F86AACD4-C86F-4C2E-B790-FF3F927A86E4}" type="presOf" srcId="{B9F2A72D-B4B2-4EA4-8932-813903F8C6D9}" destId="{E33092F1-62D2-483B-9159-4A530200248A}" srcOrd="1" destOrd="0" presId="urn:microsoft.com/office/officeart/2005/8/layout/cycle2"/>
    <dgm:cxn modelId="{2C276397-BC0E-45B7-9458-6E13D0AE7B6F}" type="presOf" srcId="{A6F2B875-96BA-4899-8F99-9B1FF3A98D85}" destId="{9BD297E7-186F-4FED-96D0-EC02C27686D8}" srcOrd="0" destOrd="0" presId="urn:microsoft.com/office/officeart/2005/8/layout/cycle2"/>
    <dgm:cxn modelId="{99659F07-4BC1-4763-91F4-EF02D94DEF24}" type="presOf" srcId="{D0CBBC93-1F63-4E36-8809-7BE8555D07B9}" destId="{89CB8E5C-41BC-41E1-BFE1-92F37594DE31}" srcOrd="1" destOrd="0" presId="urn:microsoft.com/office/officeart/2005/8/layout/cycle2"/>
    <dgm:cxn modelId="{4ED4964F-4036-49EE-9970-2B0D910FEC85}" type="presOf" srcId="{E22CA9C9-6B3A-4DE1-8855-6EE724EE6A17}" destId="{09FA14C1-CD85-46E2-B7B8-621583B12455}" srcOrd="0" destOrd="0" presId="urn:microsoft.com/office/officeart/2005/8/layout/cycle2"/>
    <dgm:cxn modelId="{4945EE30-5E7F-4A8C-9861-D1A65E0BFA10}" type="presOf" srcId="{BA0AE6C2-E9AB-4AC8-ACE4-DFF4EC97B27D}" destId="{AC4DDE0C-807B-4C0B-BA82-E911717FF30A}" srcOrd="0" destOrd="0" presId="urn:microsoft.com/office/officeart/2005/8/layout/cycle2"/>
    <dgm:cxn modelId="{AFCF4A3F-4C9A-4708-A388-E601E5F6BAD3}" type="presOf" srcId="{9B166E32-E148-4CDF-9318-BE6533CC679A}" destId="{AE644935-2D5B-4563-9EC8-458D73F8B947}" srcOrd="0" destOrd="0" presId="urn:microsoft.com/office/officeart/2005/8/layout/cycle2"/>
    <dgm:cxn modelId="{32C9099B-7EAD-4341-93DF-230B9AEFA027}" srcId="{83328837-AE85-4B09-BBEF-F13B6C0E797F}" destId="{E22CA9C9-6B3A-4DE1-8855-6EE724EE6A17}" srcOrd="0" destOrd="0" parTransId="{32967ED7-4D65-4D2A-8B45-83CAC2EDAE39}" sibTransId="{BA0AE6C2-E9AB-4AC8-ACE4-DFF4EC97B27D}"/>
    <dgm:cxn modelId="{B598A1BC-A314-4790-AD4E-248EC295F9AC}" type="presOf" srcId="{B9F2A72D-B4B2-4EA4-8932-813903F8C6D9}" destId="{735A7BF4-2598-45FC-9ED5-89D37CA5FB2A}" srcOrd="0" destOrd="0" presId="urn:microsoft.com/office/officeart/2005/8/layout/cycle2"/>
    <dgm:cxn modelId="{050C68FE-1798-479C-8935-34F4CDCAAA34}" type="presOf" srcId="{83328837-AE85-4B09-BBEF-F13B6C0E797F}" destId="{20E599E4-50FC-4AE0-AF51-81BCDBF21ED8}" srcOrd="0" destOrd="0" presId="urn:microsoft.com/office/officeart/2005/8/layout/cycle2"/>
    <dgm:cxn modelId="{9E97049B-997F-425D-B1E0-031739A6558B}" type="presOf" srcId="{BA0AE6C2-E9AB-4AC8-ACE4-DFF4EC97B27D}" destId="{9C2A0232-8893-4674-AF6A-AB30CC19A67F}" srcOrd="1" destOrd="0" presId="urn:microsoft.com/office/officeart/2005/8/layout/cycle2"/>
    <dgm:cxn modelId="{0688BCE8-9519-41BA-9417-5F1B7A1CD2A7}" srcId="{83328837-AE85-4B09-BBEF-F13B6C0E797F}" destId="{9B166E32-E148-4CDF-9318-BE6533CC679A}" srcOrd="1" destOrd="0" parTransId="{DF645E15-F7E0-48A8-9792-00B8404E47ED}" sibTransId="{D0CBBC93-1F63-4E36-8809-7BE8555D07B9}"/>
    <dgm:cxn modelId="{D4EC532C-34CD-4499-8238-F12B1EC8A2BD}" type="presParOf" srcId="{20E599E4-50FC-4AE0-AF51-81BCDBF21ED8}" destId="{09FA14C1-CD85-46E2-B7B8-621583B12455}" srcOrd="0" destOrd="0" presId="urn:microsoft.com/office/officeart/2005/8/layout/cycle2"/>
    <dgm:cxn modelId="{C49D3955-39A2-42CE-BD2A-724388A0D95B}" type="presParOf" srcId="{20E599E4-50FC-4AE0-AF51-81BCDBF21ED8}" destId="{AC4DDE0C-807B-4C0B-BA82-E911717FF30A}" srcOrd="1" destOrd="0" presId="urn:microsoft.com/office/officeart/2005/8/layout/cycle2"/>
    <dgm:cxn modelId="{CE387D3C-EF44-4885-86FC-D7475688A433}" type="presParOf" srcId="{AC4DDE0C-807B-4C0B-BA82-E911717FF30A}" destId="{9C2A0232-8893-4674-AF6A-AB30CC19A67F}" srcOrd="0" destOrd="0" presId="urn:microsoft.com/office/officeart/2005/8/layout/cycle2"/>
    <dgm:cxn modelId="{7387E0B3-A5F6-43C7-87EE-4389D62EE288}" type="presParOf" srcId="{20E599E4-50FC-4AE0-AF51-81BCDBF21ED8}" destId="{AE644935-2D5B-4563-9EC8-458D73F8B947}" srcOrd="2" destOrd="0" presId="urn:microsoft.com/office/officeart/2005/8/layout/cycle2"/>
    <dgm:cxn modelId="{35CB3F0F-0BB8-4E66-A74D-D7CFC808FB4C}" type="presParOf" srcId="{20E599E4-50FC-4AE0-AF51-81BCDBF21ED8}" destId="{1A41D6C7-7675-4B70-9BF9-F851FADD7AE1}" srcOrd="3" destOrd="0" presId="urn:microsoft.com/office/officeart/2005/8/layout/cycle2"/>
    <dgm:cxn modelId="{E34045BE-AF68-4F35-98DB-6BF3D5EBF758}" type="presParOf" srcId="{1A41D6C7-7675-4B70-9BF9-F851FADD7AE1}" destId="{89CB8E5C-41BC-41E1-BFE1-92F37594DE31}" srcOrd="0" destOrd="0" presId="urn:microsoft.com/office/officeart/2005/8/layout/cycle2"/>
    <dgm:cxn modelId="{FAB69AFE-47E3-4701-9B56-869F12481952}" type="presParOf" srcId="{20E599E4-50FC-4AE0-AF51-81BCDBF21ED8}" destId="{9BD297E7-186F-4FED-96D0-EC02C27686D8}" srcOrd="4" destOrd="0" presId="urn:microsoft.com/office/officeart/2005/8/layout/cycle2"/>
    <dgm:cxn modelId="{74F5F579-B07A-4429-A9A7-DC345D4F6A79}" type="presParOf" srcId="{20E599E4-50FC-4AE0-AF51-81BCDBF21ED8}" destId="{735A7BF4-2598-45FC-9ED5-89D37CA5FB2A}" srcOrd="5" destOrd="0" presId="urn:microsoft.com/office/officeart/2005/8/layout/cycle2"/>
    <dgm:cxn modelId="{E1009CDF-61C9-4375-901F-77C72A5B264D}" type="presParOf" srcId="{735A7BF4-2598-45FC-9ED5-89D37CA5FB2A}" destId="{E33092F1-62D2-483B-9159-4A530200248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s-EC"/>
          </a:p>
        </p:txBody>
      </p:sp>
      <p:sp>
        <p:nvSpPr>
          <p:cNvPr id="3" name="2 Marcador de fecha"/>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8158B98-4311-40BA-A7AF-44DBED1CFD56}" type="datetimeFigureOut">
              <a:rPr lang="es-EC" smtClean="0"/>
              <a:t>04/12/2016</a:t>
            </a:fld>
            <a:endParaRPr lang="es-EC"/>
          </a:p>
        </p:txBody>
      </p:sp>
      <p:sp>
        <p:nvSpPr>
          <p:cNvPr id="4" name="3 Marcador de imagen de diapositiva"/>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s-EC"/>
          </a:p>
        </p:txBody>
      </p:sp>
      <p:sp>
        <p:nvSpPr>
          <p:cNvPr id="5" name="4 Marcador de notas"/>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D901BE0-F7A3-4EB3-8352-246AA94A3E19}" type="slidenum">
              <a:rPr lang="es-EC" smtClean="0"/>
              <a:t>‹Nº›</a:t>
            </a:fld>
            <a:endParaRPr lang="es-EC"/>
          </a:p>
        </p:txBody>
      </p:sp>
    </p:spTree>
    <p:extLst>
      <p:ext uri="{BB962C8B-B14F-4D97-AF65-F5344CB8AC3E}">
        <p14:creationId xmlns:p14="http://schemas.microsoft.com/office/powerpoint/2010/main" val="183604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5" name="Marcador de encabezado 4"/>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68983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10</a:t>
            </a:fld>
            <a:endParaRPr lang="es-EC"/>
          </a:p>
        </p:txBody>
      </p:sp>
    </p:spTree>
    <p:extLst>
      <p:ext uri="{BB962C8B-B14F-4D97-AF65-F5344CB8AC3E}">
        <p14:creationId xmlns:p14="http://schemas.microsoft.com/office/powerpoint/2010/main" val="266700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11</a:t>
            </a:fld>
            <a:endParaRPr lang="es-EC"/>
          </a:p>
        </p:txBody>
      </p:sp>
    </p:spTree>
    <p:extLst>
      <p:ext uri="{BB962C8B-B14F-4D97-AF65-F5344CB8AC3E}">
        <p14:creationId xmlns:p14="http://schemas.microsoft.com/office/powerpoint/2010/main" val="1888807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12</a:t>
            </a:fld>
            <a:endParaRPr lang="es-EC"/>
          </a:p>
        </p:txBody>
      </p:sp>
    </p:spTree>
    <p:extLst>
      <p:ext uri="{BB962C8B-B14F-4D97-AF65-F5344CB8AC3E}">
        <p14:creationId xmlns:p14="http://schemas.microsoft.com/office/powerpoint/2010/main" val="2258802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15</a:t>
            </a:fld>
            <a:endParaRPr lang="es-EC"/>
          </a:p>
        </p:txBody>
      </p:sp>
    </p:spTree>
    <p:extLst>
      <p:ext uri="{BB962C8B-B14F-4D97-AF65-F5344CB8AC3E}">
        <p14:creationId xmlns:p14="http://schemas.microsoft.com/office/powerpoint/2010/main" val="2724298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16</a:t>
            </a:fld>
            <a:endParaRPr lang="es-EC"/>
          </a:p>
        </p:txBody>
      </p:sp>
    </p:spTree>
    <p:extLst>
      <p:ext uri="{BB962C8B-B14F-4D97-AF65-F5344CB8AC3E}">
        <p14:creationId xmlns:p14="http://schemas.microsoft.com/office/powerpoint/2010/main" val="3186756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5" name="Marcador de encabezado 4"/>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769946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5" name="Marcador de encabezado 4"/>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779411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5" name="Marcador de encabezado 4"/>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934818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5" name="Marcador de encabezado 4"/>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1599023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22</a:t>
            </a:fld>
            <a:endParaRPr lang="es-EC"/>
          </a:p>
        </p:txBody>
      </p:sp>
    </p:spTree>
    <p:extLst>
      <p:ext uri="{BB962C8B-B14F-4D97-AF65-F5344CB8AC3E}">
        <p14:creationId xmlns:p14="http://schemas.microsoft.com/office/powerpoint/2010/main" val="1681207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a:t>
            </a:fld>
            <a:endParaRPr lang="es-EC"/>
          </a:p>
        </p:txBody>
      </p:sp>
    </p:spTree>
    <p:extLst>
      <p:ext uri="{BB962C8B-B14F-4D97-AF65-F5344CB8AC3E}">
        <p14:creationId xmlns:p14="http://schemas.microsoft.com/office/powerpoint/2010/main" val="114710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5" name="Marcador de encabezado 4"/>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1098877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5" name="Marcador de encabezado 4"/>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3531231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5" name="Marcador de encabezado 4"/>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128924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5" name="Marcador de encabezado 4"/>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859502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5" name="Marcador de encabezado 4"/>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304947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5" name="Marcador de encabezado 4"/>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3034889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5" name="Marcador de encabezado 4"/>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1797976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5" name="Marcador de encabezado 4"/>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3120155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5" name="Marcador de encabezado 4"/>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3337022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Como había indicado, el problema es el no tener una planta de tratamiento en cada uno de los muelles, lastimosamente esta situación se genera por la falta de recursos, ya existe un estudio en el cual deberíamos realizar esta planta, pero se vuelve a tomar el problema de que no existen los recursos y por ende no hay la capacidad para poder eliminar este impacto ambiental que todos los buques deben tener a bordo, que también deben mantener o exigir en los muelles, así como ha estado exigiendo, el ministerio del ambiente, el cual está realizando unas inspecciones tanto a los muelles privados como a los muelles públicos y nosotros tenemos ya la obligación de tener esta planta de tratamiento de aguas residuales, lo cual de una u otra manera el ministerio del ambiente ya nos ha anunciado que se debe realizar.</a:t>
            </a:r>
            <a:endParaRPr lang="es-EC" dirty="0"/>
          </a:p>
        </p:txBody>
      </p:sp>
      <p:sp>
        <p:nvSpPr>
          <p:cNvPr id="5" name="Marcador de encabezado 4"/>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572728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C" sz="1200" b="1" kern="1200" dirty="0" smtClean="0">
                <a:solidFill>
                  <a:schemeClr val="tx1"/>
                </a:solidFill>
                <a:effectLst/>
                <a:latin typeface="+mn-lt"/>
                <a:ea typeface="+mn-ea"/>
                <a:cs typeface="+mn-cs"/>
              </a:rPr>
              <a:t>En la actualidad la Escuadra Naval es parte de la autoridad marítima que controla la contaminación ambiental que se produce en los espacios</a:t>
            </a:r>
            <a:r>
              <a:rPr lang="es-EC" sz="1200" b="1" kern="1200" baseline="0" dirty="0" smtClean="0">
                <a:solidFill>
                  <a:schemeClr val="tx1"/>
                </a:solidFill>
                <a:effectLst/>
                <a:latin typeface="+mn-lt"/>
                <a:ea typeface="+mn-ea"/>
                <a:cs typeface="+mn-cs"/>
              </a:rPr>
              <a:t> acuáticos</a:t>
            </a:r>
            <a:r>
              <a:rPr lang="es-EC" sz="1200" b="1" kern="1200" dirty="0" smtClean="0">
                <a:solidFill>
                  <a:schemeClr val="tx1"/>
                </a:solidFill>
                <a:effectLst/>
                <a:latin typeface="+mn-lt"/>
                <a:ea typeface="+mn-ea"/>
                <a:cs typeface="+mn-cs"/>
              </a:rPr>
              <a:t> de nuestro país, es así que como representante de la Armada del Ecuador la Escuadra Naval debe ser en una primera instancia</a:t>
            </a:r>
            <a:r>
              <a:rPr lang="es-EC" sz="1200" b="1" kern="1200" baseline="0" dirty="0" smtClean="0">
                <a:solidFill>
                  <a:schemeClr val="tx1"/>
                </a:solidFill>
                <a:effectLst/>
                <a:latin typeface="+mn-lt"/>
                <a:ea typeface="+mn-ea"/>
                <a:cs typeface="+mn-cs"/>
              </a:rPr>
              <a:t> quien</a:t>
            </a:r>
            <a:r>
              <a:rPr lang="es-EC" sz="1200" b="1" kern="1200" dirty="0" smtClean="0">
                <a:solidFill>
                  <a:schemeClr val="tx1"/>
                </a:solidFill>
                <a:effectLst/>
                <a:latin typeface="+mn-lt"/>
                <a:ea typeface="+mn-ea"/>
                <a:cs typeface="+mn-cs"/>
              </a:rPr>
              <a:t> cumpla con las reglamentaciones que regulan la contaminación ambiental marina en</a:t>
            </a:r>
            <a:r>
              <a:rPr lang="es-EC" sz="1200" b="1" kern="1200" baseline="0" dirty="0" smtClean="0">
                <a:solidFill>
                  <a:schemeClr val="tx1"/>
                </a:solidFill>
                <a:effectLst/>
                <a:latin typeface="+mn-lt"/>
                <a:ea typeface="+mn-ea"/>
                <a:cs typeface="+mn-cs"/>
              </a:rPr>
              <a:t> el</a:t>
            </a:r>
            <a:r>
              <a:rPr lang="es-EC" sz="1200" b="1" kern="1200" dirty="0" smtClean="0">
                <a:solidFill>
                  <a:schemeClr val="tx1"/>
                </a:solidFill>
                <a:effectLst/>
                <a:latin typeface="+mn-lt"/>
                <a:ea typeface="+mn-ea"/>
                <a:cs typeface="+mn-cs"/>
              </a:rPr>
              <a:t> país.</a:t>
            </a:r>
          </a:p>
          <a:p>
            <a:pPr marL="171450" indent="-171450">
              <a:buFont typeface="Arial" panose="020B0604020202020204" pitchFamily="34" charset="0"/>
              <a:buChar char="•"/>
            </a:pPr>
            <a:r>
              <a:rPr lang="es-EC" sz="1200" b="1" kern="1200" dirty="0" smtClean="0">
                <a:solidFill>
                  <a:schemeClr val="tx1"/>
                </a:solidFill>
                <a:effectLst/>
                <a:latin typeface="+mn-lt"/>
                <a:ea typeface="+mn-ea"/>
                <a:cs typeface="+mn-cs"/>
              </a:rPr>
              <a:t>Al estar acoderados en los muelles de la Base Naval Sur, los buques de la Escuadra Naval producen contaminación ambiental al cuerpo de agua del sector de los muelles, así</a:t>
            </a:r>
            <a:r>
              <a:rPr lang="es-EC" sz="1200" b="1" kern="1200" baseline="0" dirty="0" smtClean="0">
                <a:solidFill>
                  <a:schemeClr val="tx1"/>
                </a:solidFill>
                <a:effectLst/>
                <a:latin typeface="+mn-lt"/>
                <a:ea typeface="+mn-ea"/>
                <a:cs typeface="+mn-cs"/>
              </a:rPr>
              <a:t> como</a:t>
            </a:r>
            <a:r>
              <a:rPr lang="es-EC" sz="1200" b="1" kern="1200" dirty="0" smtClean="0">
                <a:solidFill>
                  <a:schemeClr val="tx1"/>
                </a:solidFill>
                <a:effectLst/>
                <a:latin typeface="+mn-lt"/>
                <a:ea typeface="+mn-ea"/>
                <a:cs typeface="+mn-cs"/>
              </a:rPr>
              <a:t> se produce contaminación en el área terrestre por desechos solidos de basura, estos son problemas que se han venido desarrollando desde hace varios años y que vale la pena que sean estudiados</a:t>
            </a:r>
            <a:r>
              <a:rPr lang="es-EC"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s-EC" sz="1200" b="1" kern="1200" dirty="0" smtClean="0">
                <a:solidFill>
                  <a:schemeClr val="tx1"/>
                </a:solidFill>
                <a:effectLst/>
                <a:latin typeface="+mn-lt"/>
                <a:ea typeface="+mn-ea"/>
                <a:cs typeface="+mn-cs"/>
              </a:rPr>
              <a:t>Estos problemas generalmente son consecuencia de la falta de conciencia del personal que labora en el área ya que no toma las medidas preventivas necesarias para evitar daños en el medio ambiente.</a:t>
            </a:r>
          </a:p>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3</a:t>
            </a:fld>
            <a:endParaRPr lang="es-EC"/>
          </a:p>
        </p:txBody>
      </p:sp>
    </p:spTree>
    <p:extLst>
      <p:ext uri="{BB962C8B-B14F-4D97-AF65-F5344CB8AC3E}">
        <p14:creationId xmlns:p14="http://schemas.microsoft.com/office/powerpoint/2010/main" val="10419816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La predisposición existe, porque se presentan proyectos y son aprobados para ejecutarlos, además el INOCAR que es el reparto que hace la parte de investigación, siempre está predispuesto para ver cómo se encuentra el cuerpo de agua, además hay universidades que están haciendo el seguimiento y estudios al cuerpo de agua por lo que existe mucha información. La falta de recursos puede ser, pero si nosotros presentamos un proyecto, sabemos que estamos con un presupuesto reducido, nosotros sabemos cómo de alguna manera desarrollar el proyecto.</a:t>
            </a:r>
            <a:endParaRPr lang="en-US" sz="1200" kern="1200" dirty="0" smtClean="0">
              <a:solidFill>
                <a:schemeClr val="tx1"/>
              </a:solidFill>
              <a:effectLst/>
              <a:latin typeface="+mn-lt"/>
              <a:ea typeface="+mn-ea"/>
              <a:cs typeface="+mn-cs"/>
            </a:endParaRPr>
          </a:p>
          <a:p>
            <a:endParaRPr lang="es-EC" dirty="0"/>
          </a:p>
        </p:txBody>
      </p:sp>
      <p:sp>
        <p:nvSpPr>
          <p:cNvPr id="5" name="Marcador de encabezado 4"/>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2831531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5" name="Marcador de encabezado 4"/>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39808018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5" name="Marcador de encabezado 4"/>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746412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38</a:t>
            </a:fld>
            <a:endParaRPr lang="es-EC"/>
          </a:p>
        </p:txBody>
      </p:sp>
    </p:spTree>
    <p:extLst>
      <p:ext uri="{BB962C8B-B14F-4D97-AF65-F5344CB8AC3E}">
        <p14:creationId xmlns:p14="http://schemas.microsoft.com/office/powerpoint/2010/main" val="14617606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39</a:t>
            </a:fld>
            <a:endParaRPr lang="es-EC"/>
          </a:p>
        </p:txBody>
      </p:sp>
    </p:spTree>
    <p:extLst>
      <p:ext uri="{BB962C8B-B14F-4D97-AF65-F5344CB8AC3E}">
        <p14:creationId xmlns:p14="http://schemas.microsoft.com/office/powerpoint/2010/main" val="34571970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40</a:t>
            </a:fld>
            <a:endParaRPr lang="es-EC"/>
          </a:p>
        </p:txBody>
      </p:sp>
    </p:spTree>
    <p:extLst>
      <p:ext uri="{BB962C8B-B14F-4D97-AF65-F5344CB8AC3E}">
        <p14:creationId xmlns:p14="http://schemas.microsoft.com/office/powerpoint/2010/main" val="8476456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41</a:t>
            </a:fld>
            <a:endParaRPr lang="es-EC"/>
          </a:p>
        </p:txBody>
      </p:sp>
    </p:spTree>
    <p:extLst>
      <p:ext uri="{BB962C8B-B14F-4D97-AF65-F5344CB8AC3E}">
        <p14:creationId xmlns:p14="http://schemas.microsoft.com/office/powerpoint/2010/main" val="15644537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42</a:t>
            </a:fld>
            <a:endParaRPr lang="es-EC"/>
          </a:p>
        </p:txBody>
      </p:sp>
    </p:spTree>
    <p:extLst>
      <p:ext uri="{BB962C8B-B14F-4D97-AF65-F5344CB8AC3E}">
        <p14:creationId xmlns:p14="http://schemas.microsoft.com/office/powerpoint/2010/main" val="791059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43</a:t>
            </a:fld>
            <a:endParaRPr lang="es-EC"/>
          </a:p>
        </p:txBody>
      </p:sp>
    </p:spTree>
    <p:extLst>
      <p:ext uri="{BB962C8B-B14F-4D97-AF65-F5344CB8AC3E}">
        <p14:creationId xmlns:p14="http://schemas.microsoft.com/office/powerpoint/2010/main" val="20182592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44</a:t>
            </a:fld>
            <a:endParaRPr lang="es-EC"/>
          </a:p>
        </p:txBody>
      </p:sp>
    </p:spTree>
    <p:extLst>
      <p:ext uri="{BB962C8B-B14F-4D97-AF65-F5344CB8AC3E}">
        <p14:creationId xmlns:p14="http://schemas.microsoft.com/office/powerpoint/2010/main" val="1878870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4</a:t>
            </a:fld>
            <a:endParaRPr lang="es-EC"/>
          </a:p>
        </p:txBody>
      </p:sp>
    </p:spTree>
    <p:extLst>
      <p:ext uri="{BB962C8B-B14F-4D97-AF65-F5344CB8AC3E}">
        <p14:creationId xmlns:p14="http://schemas.microsoft.com/office/powerpoint/2010/main" val="7694861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45</a:t>
            </a:fld>
            <a:endParaRPr lang="es-EC"/>
          </a:p>
        </p:txBody>
      </p:sp>
    </p:spTree>
    <p:extLst>
      <p:ext uri="{BB962C8B-B14F-4D97-AF65-F5344CB8AC3E}">
        <p14:creationId xmlns:p14="http://schemas.microsoft.com/office/powerpoint/2010/main" val="29390068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5" name="Marcador de encabezado 4"/>
          <p:cNvSpPr>
            <a:spLocks noGrp="1"/>
          </p:cNvSpPr>
          <p:nvPr>
            <p:ph type="hdr" sz="quarter" idx="10"/>
          </p:nvPr>
        </p:nvSpPr>
        <p:spPr/>
        <p:txBody>
          <a:bodyPr/>
          <a:lstStyle/>
          <a:p>
            <a:endParaRPr lang="es-EC"/>
          </a:p>
        </p:txBody>
      </p:sp>
    </p:spTree>
    <p:extLst>
      <p:ext uri="{BB962C8B-B14F-4D97-AF65-F5344CB8AC3E}">
        <p14:creationId xmlns:p14="http://schemas.microsoft.com/office/powerpoint/2010/main" val="801809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5</a:t>
            </a:fld>
            <a:endParaRPr lang="es-EC"/>
          </a:p>
        </p:txBody>
      </p:sp>
    </p:spTree>
    <p:extLst>
      <p:ext uri="{BB962C8B-B14F-4D97-AF65-F5344CB8AC3E}">
        <p14:creationId xmlns:p14="http://schemas.microsoft.com/office/powerpoint/2010/main" val="2718908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6</a:t>
            </a:fld>
            <a:endParaRPr lang="es-EC"/>
          </a:p>
        </p:txBody>
      </p:sp>
    </p:spTree>
    <p:extLst>
      <p:ext uri="{BB962C8B-B14F-4D97-AF65-F5344CB8AC3E}">
        <p14:creationId xmlns:p14="http://schemas.microsoft.com/office/powerpoint/2010/main" val="2227748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aseline="0" dirty="0" smtClean="0">
                <a:latin typeface="Berlin Sans FB" panose="020E0602020502020306" pitchFamily="34" charset="0"/>
              </a:rPr>
              <a:t>VARIABLE INDEPENDIENTE</a:t>
            </a:r>
          </a:p>
          <a:p>
            <a:r>
              <a:rPr lang="es-ES" sz="1200" kern="1200" dirty="0" smtClean="0">
                <a:solidFill>
                  <a:schemeClr val="tx1"/>
                </a:solidFill>
                <a:effectLst/>
                <a:latin typeface="+mn-lt"/>
                <a:ea typeface="+mn-ea"/>
                <a:cs typeface="+mn-cs"/>
              </a:rPr>
              <a:t>Un análisis del agua de los muelles de la Base Naval Sur, evidencia del control de desechos sólidos de basura en el sector y el estudio de la falta de concientización del personal que labora en dichos muelles.</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VARIABLE</a:t>
            </a:r>
            <a:r>
              <a:rPr lang="es-ES" sz="1200" kern="1200" baseline="0" dirty="0" smtClean="0">
                <a:solidFill>
                  <a:schemeClr val="tx1"/>
                </a:solidFill>
                <a:effectLst/>
                <a:latin typeface="+mn-lt"/>
                <a:ea typeface="+mn-ea"/>
                <a:cs typeface="+mn-cs"/>
              </a:rPr>
              <a:t> DEPENDIENTE</a:t>
            </a:r>
          </a:p>
          <a:p>
            <a:r>
              <a:rPr lang="es-ES" sz="1200" kern="1200" dirty="0" smtClean="0">
                <a:solidFill>
                  <a:schemeClr val="tx1"/>
                </a:solidFill>
                <a:effectLst/>
                <a:latin typeface="+mn-lt"/>
                <a:ea typeface="+mn-ea"/>
                <a:cs typeface="+mn-cs"/>
              </a:rPr>
              <a:t>Verificación de la aplicación u omisión de medidas de prevención de la contaminación ambiental en el sector de los muelles, así como la verificación de la continuidad de la misma en el cuerpo de agua a través de los años.</a:t>
            </a:r>
            <a:endParaRPr lang="es-EC" dirty="0" smtClean="0"/>
          </a:p>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7</a:t>
            </a:fld>
            <a:endParaRPr lang="es-EC"/>
          </a:p>
        </p:txBody>
      </p:sp>
    </p:spTree>
    <p:extLst>
      <p:ext uri="{BB962C8B-B14F-4D97-AF65-F5344CB8AC3E}">
        <p14:creationId xmlns:p14="http://schemas.microsoft.com/office/powerpoint/2010/main" val="3560687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8</a:t>
            </a:fld>
            <a:endParaRPr lang="es-EC"/>
          </a:p>
        </p:txBody>
      </p:sp>
    </p:spTree>
    <p:extLst>
      <p:ext uri="{BB962C8B-B14F-4D97-AF65-F5344CB8AC3E}">
        <p14:creationId xmlns:p14="http://schemas.microsoft.com/office/powerpoint/2010/main" val="4190235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kern="1200" dirty="0" smtClean="0">
                <a:solidFill>
                  <a:schemeClr val="tx1"/>
                </a:solidFill>
                <a:effectLst/>
                <a:latin typeface="+mn-lt"/>
                <a:ea typeface="+mn-ea"/>
                <a:cs typeface="+mn-cs"/>
              </a:rPr>
              <a:t>Realizar un estudio sobre la prevención de la contaminación ambiental producida por los buques de la Escuadra Naval en los muelles de la Base Naval Sur por descarga de aguas contaminantes, desechos sólidos de basura y falta de conciencia del personal que labora en el área; para evidenciar el control de la aplicación de prevención de contaminación ambiental, la continuidad de la misma en el cuerpo de agua del sector a través de los años y el origen de la falta de medidas de prevención de contaminación ambiental.</a:t>
            </a:r>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9</a:t>
            </a:fld>
            <a:endParaRPr lang="es-EC"/>
          </a:p>
        </p:txBody>
      </p:sp>
    </p:spTree>
    <p:extLst>
      <p:ext uri="{BB962C8B-B14F-4D97-AF65-F5344CB8AC3E}">
        <p14:creationId xmlns:p14="http://schemas.microsoft.com/office/powerpoint/2010/main" val="2227763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DE4CC1EA-DB43-4352-8AB9-501896C6726B}" type="datetime1">
              <a:rPr lang="es-EC" smtClean="0"/>
              <a:t>04/12/2016</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57F95373-07FD-412D-A63C-3C79EE4A44AE}" type="datetime1">
              <a:rPr lang="es-EC" smtClean="0"/>
              <a:t>04/12/2016</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3173A1-3D21-4CE3-BB24-7D189CAE89C1}" type="datetime1">
              <a:rPr lang="es-EC" smtClean="0"/>
              <a:t>04/12/2016</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F7FB26B8-C2A2-4F16-BA59-90DA6C1B169E}" type="datetime1">
              <a:rPr lang="es-EC" smtClean="0"/>
              <a:t>04/12/2016</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7BFD1E64-5DF8-48AB-8A59-5996112A1FA2}" type="datetime1">
              <a:rPr lang="es-EC" smtClean="0"/>
              <a:t>04/12/2016</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EBBDAB19-EF28-41C4-AF05-591937996355}" type="datetime1">
              <a:rPr lang="es-EC" smtClean="0"/>
              <a:t>04/12/2016</a:t>
            </a:fld>
            <a:endParaRPr lang="es-EC"/>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A8C7471D-24E6-4590-A6E4-3CBEA63FB1BE}" type="datetime1">
              <a:rPr lang="es-EC" smtClean="0"/>
              <a:t>04/12/2016</a:t>
            </a:fld>
            <a:endParaRPr lang="es-EC"/>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688D5DF7-052B-40F2-B6D2-0DE4ED78F29D}" type="datetime1">
              <a:rPr lang="es-EC" smtClean="0"/>
              <a:t>04/12/2016</a:t>
            </a:fld>
            <a:endParaRPr lang="es-EC"/>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8417BA0D-EB62-4ABF-B88A-1954326104C2}" type="datetime1">
              <a:rPr lang="es-EC" smtClean="0"/>
              <a:t>04/12/2016</a:t>
            </a:fld>
            <a:endParaRPr lang="es-EC"/>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518D108D-CE5E-485A-A6EC-6F0A09DD01A6}" type="datetime1">
              <a:rPr lang="es-EC" smtClean="0"/>
              <a:t>04/12/2016</a:t>
            </a:fld>
            <a:endParaRPr lang="es-EC"/>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551E6D66-F81A-4BF5-985A-3D8EF6253BBC}" type="datetime1">
              <a:rPr lang="es-EC" smtClean="0"/>
              <a:t>04/12/2016</a:t>
            </a:fld>
            <a:endParaRPr lang="es-EC"/>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3 Onda"/>
          <p:cNvSpPr/>
          <p:nvPr userDrawn="1"/>
        </p:nvSpPr>
        <p:spPr>
          <a:xfrm rot="5400000">
            <a:off x="-3025387" y="3348914"/>
            <a:ext cx="6831501" cy="133672"/>
          </a:xfrm>
          <a:prstGeom prst="wav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Onda"/>
          <p:cNvSpPr/>
          <p:nvPr userDrawn="1"/>
        </p:nvSpPr>
        <p:spPr>
          <a:xfrm rot="5400000">
            <a:off x="-3178633" y="3286114"/>
            <a:ext cx="6858027" cy="285752"/>
          </a:xfrm>
          <a:prstGeom prst="wav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jp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jpe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mercadotecnia.espe.edu.ec/wp-content/uploads/tmp/LOGO-PRINCIPAL-ESP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157" y="195294"/>
            <a:ext cx="3016795" cy="6541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4"/>
          <a:stretch>
            <a:fillRect/>
          </a:stretch>
        </p:blipFill>
        <p:spPr>
          <a:xfrm>
            <a:off x="5165825" y="-91359"/>
            <a:ext cx="3366616" cy="940814"/>
          </a:xfrm>
          <a:prstGeom prst="rect">
            <a:avLst/>
          </a:prstGeom>
          <a:effectLst>
            <a:outerShdw blurRad="50800" dist="38100" dir="2700000" algn="tl" rotWithShape="0">
              <a:prstClr val="black">
                <a:alpha val="40000"/>
              </a:prstClr>
            </a:outerShdw>
          </a:effectLst>
        </p:spPr>
      </p:pic>
      <p:sp>
        <p:nvSpPr>
          <p:cNvPr id="6" name="Text Box 5"/>
          <p:cNvSpPr txBox="1">
            <a:spLocks noChangeArrowheads="1"/>
          </p:cNvSpPr>
          <p:nvPr/>
        </p:nvSpPr>
        <p:spPr bwMode="auto">
          <a:xfrm>
            <a:off x="1403648" y="620688"/>
            <a:ext cx="6588646" cy="6514604"/>
          </a:xfrm>
          <a:prstGeom prst="rect">
            <a:avLst/>
          </a:prstGeom>
          <a:noFill/>
          <a:ln>
            <a:noFill/>
          </a:ln>
          <a:effectLst>
            <a:outerShdw dist="17961" dir="2700000" algn="ctr" rotWithShape="0">
              <a:srgbClr val="FFFFCC">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s-ES"/>
            </a:defPPr>
            <a:lvl1pPr algn="l" rtl="0" eaLnBrk="0" fontAlgn="base" hangingPunct="0">
              <a:spcBef>
                <a:spcPct val="0"/>
              </a:spcBef>
              <a:spcAft>
                <a:spcPct val="0"/>
              </a:spcAft>
              <a:defRPr i="1" kern="1200">
                <a:solidFill>
                  <a:schemeClr val="tx1"/>
                </a:solidFill>
                <a:latin typeface="Arial" charset="0"/>
                <a:ea typeface="+mn-ea"/>
                <a:cs typeface="+mn-cs"/>
              </a:defRPr>
            </a:lvl1pPr>
            <a:lvl2pPr marL="457200" algn="l" rtl="0" eaLnBrk="0" fontAlgn="base" hangingPunct="0">
              <a:spcBef>
                <a:spcPct val="0"/>
              </a:spcBef>
              <a:spcAft>
                <a:spcPct val="0"/>
              </a:spcAft>
              <a:defRPr i="1" kern="1200">
                <a:solidFill>
                  <a:schemeClr val="tx1"/>
                </a:solidFill>
                <a:latin typeface="Arial" charset="0"/>
                <a:ea typeface="+mn-ea"/>
                <a:cs typeface="+mn-cs"/>
              </a:defRPr>
            </a:lvl2pPr>
            <a:lvl3pPr marL="914400" algn="l" rtl="0" eaLnBrk="0" fontAlgn="base" hangingPunct="0">
              <a:spcBef>
                <a:spcPct val="0"/>
              </a:spcBef>
              <a:spcAft>
                <a:spcPct val="0"/>
              </a:spcAft>
              <a:defRPr i="1" kern="1200">
                <a:solidFill>
                  <a:schemeClr val="tx1"/>
                </a:solidFill>
                <a:latin typeface="Arial" charset="0"/>
                <a:ea typeface="+mn-ea"/>
                <a:cs typeface="+mn-cs"/>
              </a:defRPr>
            </a:lvl3pPr>
            <a:lvl4pPr marL="1371600" algn="l" rtl="0" eaLnBrk="0" fontAlgn="base" hangingPunct="0">
              <a:spcBef>
                <a:spcPct val="0"/>
              </a:spcBef>
              <a:spcAft>
                <a:spcPct val="0"/>
              </a:spcAft>
              <a:defRPr i="1" kern="1200">
                <a:solidFill>
                  <a:schemeClr val="tx1"/>
                </a:solidFill>
                <a:latin typeface="Arial" charset="0"/>
                <a:ea typeface="+mn-ea"/>
                <a:cs typeface="+mn-cs"/>
              </a:defRPr>
            </a:lvl4pPr>
            <a:lvl5pPr marL="1828800" algn="l" rtl="0" eaLnBrk="0" fontAlgn="base" hangingPunct="0">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pPr algn="ctr"/>
            <a:endParaRPr lang="es-EC" sz="2400" b="1" dirty="0"/>
          </a:p>
          <a:p>
            <a:pPr algn="ctr">
              <a:spcAft>
                <a:spcPts val="800"/>
              </a:spcAft>
            </a:pPr>
            <a:r>
              <a:rPr lang="es-ES" altLang="es-ES" sz="1600" b="1" i="0" dirty="0">
                <a:ea typeface="Calibri" pitchFamily="34" charset="0"/>
                <a:cs typeface="Arial" pitchFamily="34" charset="0"/>
              </a:rPr>
              <a:t>DEPARTAMENTO DE SEGURIDAD Y DEFENSA</a:t>
            </a:r>
          </a:p>
          <a:p>
            <a:pPr algn="ctr">
              <a:spcAft>
                <a:spcPts val="800"/>
              </a:spcAft>
            </a:pPr>
            <a:r>
              <a:rPr lang="es-ES" altLang="es-ES" sz="1600" b="1" i="0" dirty="0">
                <a:ea typeface="Calibri" pitchFamily="34" charset="0"/>
                <a:cs typeface="Arial" pitchFamily="34" charset="0"/>
              </a:rPr>
              <a:t> </a:t>
            </a:r>
          </a:p>
          <a:p>
            <a:pPr algn="ctr">
              <a:spcAft>
                <a:spcPts val="800"/>
              </a:spcAft>
            </a:pPr>
            <a:r>
              <a:rPr lang="es-ES" altLang="es-ES" sz="1600" b="1" i="0" dirty="0">
                <a:ea typeface="Calibri" pitchFamily="34" charset="0"/>
                <a:cs typeface="Arial" pitchFamily="34" charset="0"/>
              </a:rPr>
              <a:t>CARRERA LICENCIATURA EN CIENCIAS NAVALES</a:t>
            </a:r>
          </a:p>
          <a:p>
            <a:pPr algn="ctr">
              <a:spcAft>
                <a:spcPts val="800"/>
              </a:spcAft>
            </a:pPr>
            <a:r>
              <a:rPr lang="es-ES" altLang="es-ES" sz="1600" b="1" i="0" dirty="0">
                <a:ea typeface="Calibri" pitchFamily="34" charset="0"/>
                <a:cs typeface="Arial" pitchFamily="34" charset="0"/>
              </a:rPr>
              <a:t> </a:t>
            </a:r>
          </a:p>
          <a:p>
            <a:pPr algn="ctr"/>
            <a:r>
              <a:rPr lang="es-ES" altLang="es-ES" sz="1600" b="1" i="0" dirty="0" smtClean="0">
                <a:ea typeface="Calibri" pitchFamily="34" charset="0"/>
                <a:cs typeface="Arial" pitchFamily="34" charset="0"/>
              </a:rPr>
              <a:t>TRABAJO </a:t>
            </a:r>
            <a:r>
              <a:rPr lang="es-ES" altLang="es-ES" sz="1600" b="1" i="0" dirty="0">
                <a:ea typeface="Calibri" pitchFamily="34" charset="0"/>
                <a:cs typeface="Arial" pitchFamily="34" charset="0"/>
              </a:rPr>
              <a:t>DE </a:t>
            </a:r>
            <a:r>
              <a:rPr lang="es-ES" altLang="es-ES" sz="1600" b="1" i="0" dirty="0" smtClean="0">
                <a:ea typeface="Calibri" pitchFamily="34" charset="0"/>
                <a:cs typeface="Arial" pitchFamily="34" charset="0"/>
              </a:rPr>
              <a:t>INVESTIGACIÓN </a:t>
            </a:r>
            <a:r>
              <a:rPr lang="es-ES" altLang="es-ES" sz="1600" b="1" i="0" dirty="0">
                <a:ea typeface="Calibri" pitchFamily="34" charset="0"/>
                <a:cs typeface="Arial" pitchFamily="34" charset="0"/>
              </a:rPr>
              <a:t>PREVIO A LA OBTENCIÓN </a:t>
            </a:r>
          </a:p>
          <a:p>
            <a:pPr algn="ctr"/>
            <a:r>
              <a:rPr lang="es-ES" altLang="es-ES" sz="1600" b="1" i="0" dirty="0">
                <a:ea typeface="Calibri" pitchFamily="34" charset="0"/>
                <a:cs typeface="Arial" pitchFamily="34" charset="0"/>
              </a:rPr>
              <a:t>DEL TÍTULO DE LICENCIADO EN  CIENCIAS NAVALES</a:t>
            </a:r>
          </a:p>
          <a:p>
            <a:pPr algn="just"/>
            <a:r>
              <a:rPr lang="es-ES" altLang="es-ES" sz="1600" b="1" i="0" dirty="0">
                <a:ea typeface="Calibri" pitchFamily="34" charset="0"/>
                <a:cs typeface="Arial" pitchFamily="34" charset="0"/>
              </a:rPr>
              <a:t> </a:t>
            </a:r>
          </a:p>
          <a:p>
            <a:pPr algn="just"/>
            <a:r>
              <a:rPr lang="es-ES" altLang="es-ES" sz="1600" b="1" i="0" dirty="0">
                <a:ea typeface="Calibri" pitchFamily="34" charset="0"/>
                <a:cs typeface="Arial" pitchFamily="34" charset="0"/>
              </a:rPr>
              <a:t> </a:t>
            </a:r>
          </a:p>
          <a:p>
            <a:pPr algn="ctr"/>
            <a:r>
              <a:rPr lang="es-ES" altLang="es-ES" sz="1600" b="1" i="0" dirty="0" smtClean="0">
                <a:ea typeface="Calibri" pitchFamily="34" charset="0"/>
                <a:cs typeface="Arial" pitchFamily="34" charset="0"/>
              </a:rPr>
              <a:t>TEMA: PREVENCIÓN DE LA CONTAMINACIÓN PROVOCADA POR LAS UNIDADES DE LA ESCUADRA EN LOS MUELLES DE LA BASE NAVAL SUR</a:t>
            </a:r>
          </a:p>
          <a:p>
            <a:pPr algn="ctr"/>
            <a:r>
              <a:rPr lang="es-EC" sz="1600" b="1" dirty="0"/>
              <a:t> </a:t>
            </a:r>
            <a:r>
              <a:rPr lang="es-ES" altLang="es-ES" sz="1600" b="1" i="0" dirty="0" smtClean="0">
                <a:ea typeface="Calibri" pitchFamily="34" charset="0"/>
                <a:cs typeface="Arial" pitchFamily="34" charset="0"/>
              </a:rPr>
              <a:t>  </a:t>
            </a:r>
            <a:r>
              <a:rPr lang="es-ES" altLang="es-ES" sz="1600" b="1" i="0" dirty="0">
                <a:ea typeface="Calibri" pitchFamily="34" charset="0"/>
                <a:cs typeface="Arial" pitchFamily="34" charset="0"/>
              </a:rPr>
              <a:t> </a:t>
            </a:r>
          </a:p>
          <a:p>
            <a:pPr algn="ctr">
              <a:spcAft>
                <a:spcPts val="800"/>
              </a:spcAft>
            </a:pPr>
            <a:r>
              <a:rPr lang="es-ES" altLang="es-ES" sz="1600" b="1" i="0" dirty="0">
                <a:ea typeface="Calibri" pitchFamily="34" charset="0"/>
                <a:cs typeface="Arial" pitchFamily="34" charset="0"/>
              </a:rPr>
              <a:t>AUTOR: </a:t>
            </a:r>
            <a:r>
              <a:rPr lang="es-ES" altLang="es-ES" sz="1600" b="1" i="0" dirty="0" smtClean="0">
                <a:ea typeface="Calibri" pitchFamily="34" charset="0"/>
                <a:cs typeface="Arial" pitchFamily="34" charset="0"/>
              </a:rPr>
              <a:t>DAVID ALEJANDRO CARRERA CARRANCO</a:t>
            </a:r>
            <a:endParaRPr lang="es-ES" altLang="es-ES" sz="1600" b="1" i="0" dirty="0">
              <a:ea typeface="Calibri" pitchFamily="34" charset="0"/>
              <a:cs typeface="Arial" pitchFamily="34" charset="0"/>
            </a:endParaRPr>
          </a:p>
          <a:p>
            <a:pPr algn="ctr">
              <a:spcAft>
                <a:spcPts val="800"/>
              </a:spcAft>
            </a:pPr>
            <a:endParaRPr lang="es-ES" altLang="es-ES" sz="1600" b="1" i="0" dirty="0">
              <a:ea typeface="Calibri" pitchFamily="34" charset="0"/>
              <a:cs typeface="Arial" pitchFamily="34" charset="0"/>
            </a:endParaRPr>
          </a:p>
          <a:p>
            <a:pPr algn="ctr">
              <a:spcAft>
                <a:spcPts val="800"/>
              </a:spcAft>
            </a:pPr>
            <a:r>
              <a:rPr lang="es-ES" sz="1600" b="1" i="0" dirty="0"/>
              <a:t>DIRECTOR: </a:t>
            </a:r>
            <a:r>
              <a:rPr lang="es-ES" sz="1600" b="1" i="0" dirty="0" smtClean="0"/>
              <a:t>TNNV-GC EDWIN MARCELO AGUILAR CÁRDENAS</a:t>
            </a:r>
          </a:p>
          <a:p>
            <a:pPr algn="ctr">
              <a:spcAft>
                <a:spcPts val="800"/>
              </a:spcAft>
            </a:pPr>
            <a:r>
              <a:rPr lang="es-ES" sz="1600" b="1" i="0" dirty="0"/>
              <a:t>CODIRECTOR: MGS. </a:t>
            </a:r>
            <a:r>
              <a:rPr lang="es-ES" sz="1600" b="1" i="0" dirty="0" smtClean="0"/>
              <a:t>CHRISTIAN XAVIER PAREDES</a:t>
            </a:r>
            <a:endParaRPr lang="es-EC" sz="1600" b="1" i="0" dirty="0"/>
          </a:p>
          <a:p>
            <a:pPr algn="ctr">
              <a:spcAft>
                <a:spcPts val="800"/>
              </a:spcAft>
            </a:pPr>
            <a:r>
              <a:rPr lang="es-ES" altLang="es-ES" sz="1600" b="1" i="0" dirty="0">
                <a:ea typeface="Calibri" pitchFamily="34" charset="0"/>
                <a:cs typeface="Arial" pitchFamily="34" charset="0"/>
              </a:rPr>
              <a:t> </a:t>
            </a:r>
          </a:p>
          <a:p>
            <a:pPr algn="ctr">
              <a:spcAft>
                <a:spcPts val="800"/>
              </a:spcAft>
            </a:pPr>
            <a:r>
              <a:rPr lang="es-ES" altLang="es-ES" sz="1600" b="1" i="0" dirty="0">
                <a:ea typeface="Calibri" pitchFamily="34" charset="0"/>
                <a:cs typeface="Arial" pitchFamily="34" charset="0"/>
              </a:rPr>
              <a:t>SALINAS</a:t>
            </a:r>
          </a:p>
          <a:p>
            <a:pPr algn="ctr">
              <a:spcAft>
                <a:spcPts val="800"/>
              </a:spcAft>
            </a:pPr>
            <a:r>
              <a:rPr lang="es-ES" altLang="es-ES" sz="1600" b="1" i="0" dirty="0" smtClean="0">
                <a:ea typeface="Calibri" pitchFamily="34" charset="0"/>
                <a:cs typeface="Arial" pitchFamily="34" charset="0"/>
              </a:rPr>
              <a:t>2016</a:t>
            </a:r>
            <a:endParaRPr lang="es-ES" altLang="es-ES" sz="1600" b="1" i="0" dirty="0">
              <a:ea typeface="Calibri" pitchFamily="34" charset="0"/>
              <a:cs typeface="Arial" pitchFamily="34" charset="0"/>
            </a:endParaRPr>
          </a:p>
          <a:p>
            <a:pPr algn="ctr"/>
            <a:endParaRPr lang="es-EC" sz="1600" b="1" dirty="0" smtClean="0"/>
          </a:p>
        </p:txBody>
      </p:sp>
    </p:spTree>
    <p:extLst>
      <p:ext uri="{BB962C8B-B14F-4D97-AF65-F5344CB8AC3E}">
        <p14:creationId xmlns:p14="http://schemas.microsoft.com/office/powerpoint/2010/main" val="585814189"/>
      </p:ext>
    </p:extLst>
  </p:cSld>
  <p:clrMapOvr>
    <a:masterClrMapping/>
  </p:clrMapOvr>
  <mc:AlternateContent xmlns:mc="http://schemas.openxmlformats.org/markup-compatibility/2006" xmlns:p14="http://schemas.microsoft.com/office/powerpoint/2010/main">
    <mc:Choice Requires="p14">
      <p:transition spd="slow" p14:dur="35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6021288"/>
            <a:ext cx="684076" cy="6840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OBJETIVOS ESPECÍFICOS</a:t>
            </a:r>
            <a:endParaRPr lang="es-EC" sz="3600" b="1" dirty="0">
              <a:latin typeface="Consolas" panose="020B0609020204030204" pitchFamily="49" charset="0"/>
              <a:cs typeface="Consolas" panose="020B0609020204030204" pitchFamily="49" charset="0"/>
            </a:endParaRPr>
          </a:p>
        </p:txBody>
      </p:sp>
      <p:sp>
        <p:nvSpPr>
          <p:cNvPr id="2" name="Marcador de número de diapositiva 1"/>
          <p:cNvSpPr>
            <a:spLocks noGrp="1"/>
          </p:cNvSpPr>
          <p:nvPr>
            <p:ph type="sldNum" sz="quarter" idx="12"/>
          </p:nvPr>
        </p:nvSpPr>
        <p:spPr>
          <a:xfrm>
            <a:off x="7596336" y="6381328"/>
            <a:ext cx="576064" cy="365125"/>
          </a:xfrm>
        </p:spPr>
        <p:txBody>
          <a:bodyPr/>
          <a:lstStyle/>
          <a:p>
            <a:fld id="{9C45796D-F81B-42E6-8076-DF0575147E93}" type="slidenum">
              <a:rPr lang="es-EC" sz="2400" smtClean="0">
                <a:solidFill>
                  <a:srgbClr val="005CB8"/>
                </a:solidFill>
              </a:rPr>
              <a:pPr/>
              <a:t>10</a:t>
            </a:fld>
            <a:endParaRPr lang="es-EC" sz="2400" dirty="0">
              <a:solidFill>
                <a:srgbClr val="005CB8"/>
              </a:solidFill>
            </a:endParaRPr>
          </a:p>
        </p:txBody>
      </p:sp>
      <p:grpSp>
        <p:nvGrpSpPr>
          <p:cNvPr id="13" name="Grupo 12"/>
          <p:cNvGrpSpPr/>
          <p:nvPr/>
        </p:nvGrpSpPr>
        <p:grpSpPr>
          <a:xfrm>
            <a:off x="467544" y="1052736"/>
            <a:ext cx="8403966" cy="4635401"/>
            <a:chOff x="467553" y="530950"/>
            <a:chExt cx="8403966" cy="4635401"/>
          </a:xfrm>
        </p:grpSpPr>
        <p:sp>
          <p:nvSpPr>
            <p:cNvPr id="19" name="Rectángulo 18"/>
            <p:cNvSpPr/>
            <p:nvPr/>
          </p:nvSpPr>
          <p:spPr>
            <a:xfrm>
              <a:off x="683577" y="530950"/>
              <a:ext cx="8187942" cy="2304256"/>
            </a:xfrm>
            <a:prstGeom prst="rect">
              <a:avLst/>
            </a:prstGeom>
            <a:gradFill rotWithShape="1">
              <a:gsLst>
                <a:gs pos="0">
                  <a:srgbClr val="0F6FC6">
                    <a:tint val="65000"/>
                    <a:lumMod val="110000"/>
                  </a:srgbClr>
                </a:gs>
                <a:gs pos="88000">
                  <a:srgbClr val="0F6FC6">
                    <a:tint val="90000"/>
                  </a:srgbClr>
                </a:gs>
              </a:gsLst>
              <a:lin ang="5400000" scaled="0"/>
            </a:gradFill>
            <a:ln w="12700" cap="rnd" cmpd="sng" algn="ctr">
              <a:solidFill>
                <a:srgbClr val="0F6FC6"/>
              </a:solidFill>
              <a:prstDash val="solid"/>
            </a:ln>
            <a:effectLst/>
          </p:spPr>
          <p:txBody>
            <a:bodyPr/>
            <a:lstStyle/>
            <a:p>
              <a:pPr algn="just"/>
              <a:r>
                <a:rPr lang="es-ES" sz="2800" dirty="0">
                  <a:latin typeface="Berlin Sans FB" panose="020E0602020502020306" pitchFamily="34" charset="0"/>
                </a:rPr>
                <a:t>Realizar una comparación histórica de la contaminación ambiental marina del cuerpo de agua de los muelles por medio </a:t>
              </a:r>
              <a:r>
                <a:rPr lang="es-ES" sz="2800" dirty="0" smtClean="0">
                  <a:latin typeface="Berlin Sans FB" panose="020E0602020502020306" pitchFamily="34" charset="0"/>
                </a:rPr>
                <a:t>de la obtención de </a:t>
              </a:r>
              <a:r>
                <a:rPr lang="es-ES" sz="2800" dirty="0">
                  <a:latin typeface="Berlin Sans FB" panose="020E0602020502020306" pitchFamily="34" charset="0"/>
                </a:rPr>
                <a:t>análisis físico - químicos del mismo para evidenciar la continuidad de contaminación ambiental marina.</a:t>
              </a:r>
              <a:endParaRPr lang="es-EC" sz="2800" dirty="0">
                <a:latin typeface="Berlin Sans FB" panose="020E0602020502020306" pitchFamily="34" charset="0"/>
              </a:endParaRPr>
            </a:p>
          </p:txBody>
        </p:sp>
        <p:sp>
          <p:nvSpPr>
            <p:cNvPr id="20" name="Rectángulo 19"/>
            <p:cNvSpPr/>
            <p:nvPr/>
          </p:nvSpPr>
          <p:spPr>
            <a:xfrm>
              <a:off x="467553" y="936106"/>
              <a:ext cx="8187942" cy="4230245"/>
            </a:xfrm>
            <a:prstGeom prst="rect">
              <a:avLst/>
            </a:prstGeom>
            <a:noFill/>
            <a:ln>
              <a:noFill/>
            </a:ln>
            <a:effectLst/>
          </p:spPr>
          <p:txBody>
            <a:bodyPr spcFirstLastPara="0" vert="horz" wrap="square" lIns="17780" tIns="17780" rIns="17780" bIns="17780" numCol="1" spcCol="1270" anchor="ctr" anchorCtr="0">
              <a:noAutofit/>
            </a:bodyPr>
            <a:lstStyle/>
            <a:p>
              <a:pPr marL="0" marR="0" lvl="0" indent="0" algn="just" defTabSz="1244600" eaLnBrk="1" fontAlgn="auto" latinLnBrk="0" hangingPunct="1">
                <a:lnSpc>
                  <a:spcPct val="90000"/>
                </a:lnSpc>
                <a:spcBef>
                  <a:spcPct val="0"/>
                </a:spcBef>
                <a:spcAft>
                  <a:spcPct val="35000"/>
                </a:spcAft>
                <a:buClrTx/>
                <a:buSzTx/>
                <a:buFontTx/>
                <a:buNone/>
                <a:tabLst/>
                <a:defRPr/>
              </a:pPr>
              <a:endParaRPr kumimoji="0" lang="es-EC" sz="2800" b="1" i="0" u="none" strike="noStrike" kern="1200" cap="none" spc="0" normalizeH="0" baseline="0" noProof="0" dirty="0">
                <a:ln>
                  <a:noFill/>
                </a:ln>
                <a:solidFill>
                  <a:sysClr val="windowText" lastClr="000000"/>
                </a:solidFill>
                <a:effectLst/>
                <a:uLnTx/>
                <a:uFillTx/>
                <a:latin typeface="Trebuchet MS" panose="020B0603020202020204"/>
                <a:ea typeface="+mn-ea"/>
                <a:cs typeface="+mn-cs"/>
              </a:endParaRPr>
            </a:p>
          </p:txBody>
        </p:sp>
      </p:grpSp>
      <p:sp>
        <p:nvSpPr>
          <p:cNvPr id="22" name="Rectángulo 21"/>
          <p:cNvSpPr/>
          <p:nvPr/>
        </p:nvSpPr>
        <p:spPr>
          <a:xfrm>
            <a:off x="683568" y="3501008"/>
            <a:ext cx="8187942" cy="2304256"/>
          </a:xfrm>
          <a:prstGeom prst="rect">
            <a:avLst/>
          </a:prstGeom>
          <a:gradFill rotWithShape="1">
            <a:gsLst>
              <a:gs pos="0">
                <a:srgbClr val="0F6FC6">
                  <a:tint val="65000"/>
                  <a:lumMod val="110000"/>
                </a:srgbClr>
              </a:gs>
              <a:gs pos="88000">
                <a:srgbClr val="0F6FC6">
                  <a:tint val="90000"/>
                </a:srgbClr>
              </a:gs>
            </a:gsLst>
            <a:lin ang="5400000" scaled="0"/>
          </a:gradFill>
          <a:ln w="12700" cap="rnd" cmpd="sng" algn="ctr">
            <a:solidFill>
              <a:srgbClr val="0F6FC6"/>
            </a:solidFill>
            <a:prstDash val="solid"/>
          </a:ln>
          <a:effectLst/>
        </p:spPr>
        <p:txBody>
          <a:bodyPr/>
          <a:lstStyle/>
          <a:p>
            <a:pPr algn="just"/>
            <a:r>
              <a:rPr lang="es-ES" sz="2800" dirty="0">
                <a:latin typeface="Berlin Sans FB" panose="020E0602020502020306" pitchFamily="34" charset="0"/>
              </a:rPr>
              <a:t>Comprobar el buen manejo de basura en los muelles por medio de fotografías del sector para evidenciar el control de la aplicación de prevención de contaminación ambiental.</a:t>
            </a:r>
            <a:endParaRPr lang="es-EC" sz="2800" dirty="0">
              <a:latin typeface="Berlin Sans FB" panose="020E0602020502020306" pitchFamily="34" charset="0"/>
            </a:endParaRPr>
          </a:p>
        </p:txBody>
      </p:sp>
    </p:spTree>
    <p:extLst>
      <p:ext uri="{BB962C8B-B14F-4D97-AF65-F5344CB8AC3E}">
        <p14:creationId xmlns:p14="http://schemas.microsoft.com/office/powerpoint/2010/main" val="34002652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5949280"/>
            <a:ext cx="684076" cy="6840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OBJETIVOS ESPECÍFICOS</a:t>
            </a:r>
            <a:endParaRPr lang="es-EC" sz="3600" b="1" dirty="0">
              <a:latin typeface="Consolas" panose="020B0609020204030204" pitchFamily="49" charset="0"/>
              <a:cs typeface="Consolas" panose="020B0609020204030204" pitchFamily="49" charset="0"/>
            </a:endParaRPr>
          </a:p>
        </p:txBody>
      </p:sp>
      <p:sp>
        <p:nvSpPr>
          <p:cNvPr id="2" name="Marcador de número de diapositiva 1"/>
          <p:cNvSpPr>
            <a:spLocks noGrp="1"/>
          </p:cNvSpPr>
          <p:nvPr>
            <p:ph type="sldNum" sz="quarter" idx="12"/>
          </p:nvPr>
        </p:nvSpPr>
        <p:spPr>
          <a:xfrm>
            <a:off x="7596336" y="6381328"/>
            <a:ext cx="576064" cy="365125"/>
          </a:xfrm>
        </p:spPr>
        <p:txBody>
          <a:bodyPr/>
          <a:lstStyle/>
          <a:p>
            <a:fld id="{9C45796D-F81B-42E6-8076-DF0575147E93}" type="slidenum">
              <a:rPr lang="es-EC" sz="2400" smtClean="0">
                <a:solidFill>
                  <a:srgbClr val="005CB8"/>
                </a:solidFill>
              </a:rPr>
              <a:pPr/>
              <a:t>11</a:t>
            </a:fld>
            <a:endParaRPr lang="es-EC" sz="2400" dirty="0">
              <a:solidFill>
                <a:srgbClr val="005CB8"/>
              </a:solidFill>
            </a:endParaRPr>
          </a:p>
        </p:txBody>
      </p:sp>
      <p:grpSp>
        <p:nvGrpSpPr>
          <p:cNvPr id="13" name="Grupo 12"/>
          <p:cNvGrpSpPr/>
          <p:nvPr/>
        </p:nvGrpSpPr>
        <p:grpSpPr>
          <a:xfrm>
            <a:off x="467544" y="1268760"/>
            <a:ext cx="8403966" cy="4347369"/>
            <a:chOff x="467553" y="818982"/>
            <a:chExt cx="8403966" cy="4347369"/>
          </a:xfrm>
        </p:grpSpPr>
        <p:sp>
          <p:nvSpPr>
            <p:cNvPr id="19" name="Rectángulo 18"/>
            <p:cNvSpPr/>
            <p:nvPr/>
          </p:nvSpPr>
          <p:spPr>
            <a:xfrm>
              <a:off x="683577" y="818982"/>
              <a:ext cx="8187942" cy="3024336"/>
            </a:xfrm>
            <a:prstGeom prst="rect">
              <a:avLst/>
            </a:prstGeom>
            <a:gradFill rotWithShape="1">
              <a:gsLst>
                <a:gs pos="0">
                  <a:srgbClr val="0F6FC6">
                    <a:tint val="65000"/>
                    <a:lumMod val="110000"/>
                  </a:srgbClr>
                </a:gs>
                <a:gs pos="88000">
                  <a:srgbClr val="0F6FC6">
                    <a:tint val="90000"/>
                  </a:srgbClr>
                </a:gs>
              </a:gsLst>
              <a:lin ang="5400000" scaled="0"/>
            </a:gradFill>
            <a:ln w="12700" cap="rnd" cmpd="sng" algn="ctr">
              <a:solidFill>
                <a:srgbClr val="0F6FC6"/>
              </a:solidFill>
              <a:prstDash val="solid"/>
            </a:ln>
            <a:effectLst/>
          </p:spPr>
          <p:txBody>
            <a:bodyPr/>
            <a:lstStyle/>
            <a:p>
              <a:pPr algn="just"/>
              <a:r>
                <a:rPr lang="es-ES" sz="3200" dirty="0">
                  <a:latin typeface="Berlin Sans FB" panose="020E0602020502020306" pitchFamily="34" charset="0"/>
                </a:rPr>
                <a:t>Recolectar información por medio de encuestas, entrevistas y documentación para determinar el nivel de conciencia de la gente que labora en el sector de los muelles sobre contaminación </a:t>
              </a:r>
              <a:r>
                <a:rPr lang="es-ES" sz="3200" dirty="0" smtClean="0">
                  <a:latin typeface="Berlin Sans FB" panose="020E0602020502020306" pitchFamily="34" charset="0"/>
                </a:rPr>
                <a:t>ambiental</a:t>
              </a:r>
              <a:r>
                <a:rPr lang="es-ES" sz="3200" dirty="0">
                  <a:latin typeface="Berlin Sans FB" panose="020E0602020502020306" pitchFamily="34" charset="0"/>
                </a:rPr>
                <a:t> </a:t>
              </a:r>
              <a:r>
                <a:rPr lang="es-ES" sz="3200" dirty="0" smtClean="0">
                  <a:latin typeface="Berlin Sans FB" panose="020E0602020502020306" pitchFamily="34" charset="0"/>
                </a:rPr>
                <a:t>y la causa de la falta de medidas preventivas.</a:t>
              </a:r>
              <a:endParaRPr lang="es-EC" sz="3200" dirty="0">
                <a:latin typeface="Berlin Sans FB" panose="020E0602020502020306" pitchFamily="34" charset="0"/>
              </a:endParaRPr>
            </a:p>
          </p:txBody>
        </p:sp>
        <p:sp>
          <p:nvSpPr>
            <p:cNvPr id="20" name="Rectángulo 19"/>
            <p:cNvSpPr/>
            <p:nvPr/>
          </p:nvSpPr>
          <p:spPr>
            <a:xfrm>
              <a:off x="467553" y="936106"/>
              <a:ext cx="8187942" cy="4230245"/>
            </a:xfrm>
            <a:prstGeom prst="rect">
              <a:avLst/>
            </a:prstGeom>
            <a:noFill/>
            <a:ln>
              <a:noFill/>
            </a:ln>
            <a:effectLst/>
          </p:spPr>
          <p:txBody>
            <a:bodyPr spcFirstLastPara="0" vert="horz" wrap="square" lIns="17780" tIns="17780" rIns="17780" bIns="17780" numCol="1" spcCol="1270" anchor="ctr" anchorCtr="0">
              <a:noAutofit/>
            </a:bodyPr>
            <a:lstStyle/>
            <a:p>
              <a:pPr marL="0" marR="0" lvl="0" indent="0" algn="just" defTabSz="1244600" eaLnBrk="1" fontAlgn="auto" latinLnBrk="0" hangingPunct="1">
                <a:lnSpc>
                  <a:spcPct val="90000"/>
                </a:lnSpc>
                <a:spcBef>
                  <a:spcPct val="0"/>
                </a:spcBef>
                <a:spcAft>
                  <a:spcPct val="35000"/>
                </a:spcAft>
                <a:buClrTx/>
                <a:buSzTx/>
                <a:buFontTx/>
                <a:buNone/>
                <a:tabLst/>
                <a:defRPr/>
              </a:pPr>
              <a:endParaRPr kumimoji="0" lang="es-EC" sz="2800" b="1" i="0" u="none" strike="noStrike" kern="1200" cap="none" spc="0" normalizeH="0" baseline="0" noProof="0" dirty="0">
                <a:ln>
                  <a:noFill/>
                </a:ln>
                <a:solidFill>
                  <a:sysClr val="windowText" lastClr="000000"/>
                </a:solidFill>
                <a:effectLst/>
                <a:uLnTx/>
                <a:uFillTx/>
                <a:latin typeface="Trebuchet MS" panose="020B0603020202020204"/>
                <a:ea typeface="+mn-ea"/>
                <a:cs typeface="+mn-cs"/>
              </a:endParaRPr>
            </a:p>
          </p:txBody>
        </p:sp>
      </p:grpSp>
      <p:pic>
        <p:nvPicPr>
          <p:cNvPr id="10" name="Imagen 9"/>
          <p:cNvPicPr>
            <a:picLocks noChangeAspect="1"/>
          </p:cNvPicPr>
          <p:nvPr/>
        </p:nvPicPr>
        <p:blipFill rotWithShape="1">
          <a:blip r:embed="rId4">
            <a:extLst>
              <a:ext uri="{28A0092B-C50C-407E-A947-70E740481C1C}">
                <a14:useLocalDpi xmlns:a14="http://schemas.microsoft.com/office/drawing/2010/main" val="0"/>
              </a:ext>
            </a:extLst>
          </a:blip>
          <a:srcRect b="14635"/>
          <a:stretch/>
        </p:blipFill>
        <p:spPr>
          <a:xfrm>
            <a:off x="467544" y="4445710"/>
            <a:ext cx="4680520" cy="2412290"/>
          </a:xfrm>
          <a:prstGeom prst="rect">
            <a:avLst/>
          </a:prstGeom>
        </p:spPr>
      </p:pic>
    </p:spTree>
    <p:extLst>
      <p:ext uri="{BB962C8B-B14F-4D97-AF65-F5344CB8AC3E}">
        <p14:creationId xmlns:p14="http://schemas.microsoft.com/office/powerpoint/2010/main" val="82566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2" name="Marcador de número de diapositiva 1"/>
          <p:cNvSpPr>
            <a:spLocks noGrp="1"/>
          </p:cNvSpPr>
          <p:nvPr>
            <p:ph type="sldNum" sz="quarter" idx="12"/>
          </p:nvPr>
        </p:nvSpPr>
        <p:spPr>
          <a:xfrm>
            <a:off x="7596336" y="6165304"/>
            <a:ext cx="576064" cy="365125"/>
          </a:xfrm>
        </p:spPr>
        <p:txBody>
          <a:bodyPr/>
          <a:lstStyle/>
          <a:p>
            <a:fld id="{9C45796D-F81B-42E6-8076-DF0575147E93}" type="slidenum">
              <a:rPr lang="es-EC" sz="2400" smtClean="0">
                <a:solidFill>
                  <a:srgbClr val="005CB8"/>
                </a:solidFill>
              </a:rPr>
              <a:pPr/>
              <a:t>12</a:t>
            </a:fld>
            <a:endParaRPr lang="es-EC" sz="2400" dirty="0">
              <a:solidFill>
                <a:srgbClr val="005CB8"/>
              </a:solidFill>
            </a:endParaRPr>
          </a:p>
        </p:txBody>
      </p:sp>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1484784"/>
            <a:ext cx="3386336" cy="33863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 name="Rectángulo 20"/>
          <p:cNvSpPr/>
          <p:nvPr/>
        </p:nvSpPr>
        <p:spPr>
          <a:xfrm>
            <a:off x="1979712" y="1412776"/>
            <a:ext cx="5498941" cy="4339650"/>
          </a:xfrm>
          <a:prstGeom prst="rect">
            <a:avLst/>
          </a:prstGeom>
          <a:noFill/>
        </p:spPr>
        <p:txBody>
          <a:bodyPr wrap="none" lIns="91440" tIns="45720" rIns="91440" bIns="45720">
            <a:spAutoFit/>
          </a:bodyPr>
          <a:lstStyle/>
          <a:p>
            <a:pPr algn="ctr"/>
            <a:r>
              <a:rPr lang="es-ES" sz="13800" b="1" dirty="0" smtClean="0">
                <a:ln w="9525">
                  <a:solidFill>
                    <a:schemeClr val="bg1"/>
                  </a:solidFill>
                  <a:prstDash val="solid"/>
                </a:ln>
                <a:effectLst>
                  <a:outerShdw blurRad="12700" dist="38100" dir="2700000" algn="tl" rotWithShape="0">
                    <a:schemeClr val="bg1">
                      <a:lumMod val="50000"/>
                    </a:schemeClr>
                  </a:outerShdw>
                </a:effectLst>
              </a:rPr>
              <a:t>Marco</a:t>
            </a:r>
          </a:p>
          <a:p>
            <a:pPr algn="ctr"/>
            <a:r>
              <a:rPr lang="es-ES" sz="13800" b="1" dirty="0" smtClean="0">
                <a:ln w="9525">
                  <a:solidFill>
                    <a:schemeClr val="bg1"/>
                  </a:solidFill>
                  <a:prstDash val="solid"/>
                </a:ln>
                <a:effectLst>
                  <a:outerShdw blurRad="12700" dist="38100" dir="2700000" algn="tl" rotWithShape="0">
                    <a:schemeClr val="bg1">
                      <a:lumMod val="50000"/>
                    </a:schemeClr>
                  </a:outerShdw>
                </a:effectLst>
              </a:rPr>
              <a:t>Teórico</a:t>
            </a:r>
            <a:endParaRPr lang="es-ES" sz="13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24170340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116632"/>
            <a:ext cx="3275856" cy="2456892"/>
          </a:xfrm>
          <a:prstGeom prst="rect">
            <a:avLst/>
          </a:prstGeom>
        </p:spPr>
      </p:pic>
      <p:sp>
        <p:nvSpPr>
          <p:cNvPr id="2" name="Título 1"/>
          <p:cNvSpPr>
            <a:spLocks noGrp="1"/>
          </p:cNvSpPr>
          <p:nvPr>
            <p:ph type="title"/>
          </p:nvPr>
        </p:nvSpPr>
        <p:spPr>
          <a:xfrm>
            <a:off x="539552" y="1052736"/>
            <a:ext cx="6347713" cy="1320800"/>
          </a:xfrm>
        </p:spPr>
        <p:txBody>
          <a:bodyPr>
            <a:normAutofit/>
          </a:bodyPr>
          <a:lstStyle/>
          <a:p>
            <a:r>
              <a:rPr lang="es-EC" sz="5400" b="1" dirty="0" smtClean="0">
                <a:solidFill>
                  <a:srgbClr val="00B0F0"/>
                </a:solidFill>
              </a:rPr>
              <a:t>Flujo y Reflujo</a:t>
            </a:r>
            <a:endParaRPr lang="es-EC" sz="5400" b="1" dirty="0">
              <a:solidFill>
                <a:srgbClr val="00B0F0"/>
              </a:solidFill>
            </a:endParaRPr>
          </a:p>
        </p:txBody>
      </p:sp>
      <p:sp>
        <p:nvSpPr>
          <p:cNvPr id="3" name="Marcador de contenido 2"/>
          <p:cNvSpPr>
            <a:spLocks noGrp="1"/>
          </p:cNvSpPr>
          <p:nvPr>
            <p:ph idx="1"/>
          </p:nvPr>
        </p:nvSpPr>
        <p:spPr>
          <a:xfrm>
            <a:off x="467544" y="2420888"/>
            <a:ext cx="6347714" cy="3880773"/>
          </a:xfrm>
        </p:spPr>
        <p:txBody>
          <a:bodyPr>
            <a:noAutofit/>
          </a:bodyPr>
          <a:lstStyle/>
          <a:p>
            <a:pPr algn="just"/>
            <a:r>
              <a:rPr lang="es-ES_tradnl" sz="4400" b="1" dirty="0">
                <a:solidFill>
                  <a:schemeClr val="tx1"/>
                </a:solidFill>
              </a:rPr>
              <a:t>Es un </a:t>
            </a:r>
            <a:r>
              <a:rPr lang="es-ES_tradnl" sz="4400" b="1" dirty="0" smtClean="0">
                <a:solidFill>
                  <a:schemeClr val="tx1"/>
                </a:solidFill>
              </a:rPr>
              <a:t>fenómeno </a:t>
            </a:r>
            <a:r>
              <a:rPr lang="es-ES_tradnl" sz="4400" b="1" dirty="0">
                <a:solidFill>
                  <a:schemeClr val="tx1"/>
                </a:solidFill>
              </a:rPr>
              <a:t>que corresponde al movimiento creciente (flujo) y decreciente (reflujo) de las aguas.</a:t>
            </a:r>
            <a:endParaRPr lang="es-EC" sz="4400" b="1" dirty="0">
              <a:solidFill>
                <a:schemeClr val="tx1"/>
              </a:solidFill>
            </a:endParaRPr>
          </a:p>
        </p:txBody>
      </p:sp>
      <p:sp>
        <p:nvSpPr>
          <p:cNvPr id="4" name="Marcador de número de diapositiva 3"/>
          <p:cNvSpPr>
            <a:spLocks noGrp="1"/>
          </p:cNvSpPr>
          <p:nvPr>
            <p:ph type="sldNum" sz="quarter" idx="12"/>
          </p:nvPr>
        </p:nvSpPr>
        <p:spPr>
          <a:xfrm>
            <a:off x="5724128" y="6237312"/>
            <a:ext cx="792088" cy="797173"/>
          </a:xfrm>
        </p:spPr>
        <p:txBody>
          <a:bodyPr/>
          <a:lstStyle/>
          <a:p>
            <a:fld id="{9C45796D-F81B-42E6-8076-DF0575147E93}" type="slidenum">
              <a:rPr lang="es-EC" sz="3200" smtClean="0">
                <a:solidFill>
                  <a:srgbClr val="0070C0"/>
                </a:solidFill>
              </a:rPr>
              <a:pPr/>
              <a:t>13</a:t>
            </a:fld>
            <a:endParaRPr lang="es-EC" sz="3200" dirty="0">
              <a:solidFill>
                <a:srgbClr val="0070C0"/>
              </a:solidFill>
            </a:endParaRPr>
          </a:p>
        </p:txBody>
      </p:sp>
      <p:sp>
        <p:nvSpPr>
          <p:cNvPr id="9"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MARCO TEÓRICO</a:t>
            </a:r>
            <a:endParaRPr lang="es-EC" sz="3600"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815112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692696"/>
            <a:ext cx="2267744" cy="1700808"/>
          </a:xfrm>
          <a:prstGeom prst="rect">
            <a:avLst/>
          </a:prstGeom>
        </p:spPr>
      </p:pic>
      <p:sp>
        <p:nvSpPr>
          <p:cNvPr id="2" name="Título 1"/>
          <p:cNvSpPr>
            <a:spLocks noGrp="1"/>
          </p:cNvSpPr>
          <p:nvPr>
            <p:ph type="title"/>
          </p:nvPr>
        </p:nvSpPr>
        <p:spPr>
          <a:xfrm>
            <a:off x="467544" y="836712"/>
            <a:ext cx="6347713" cy="1320800"/>
          </a:xfrm>
        </p:spPr>
        <p:txBody>
          <a:bodyPr>
            <a:normAutofit fontScale="90000"/>
          </a:bodyPr>
          <a:lstStyle/>
          <a:p>
            <a:r>
              <a:rPr lang="es-EC" sz="5400" b="1" dirty="0" smtClean="0">
                <a:solidFill>
                  <a:srgbClr val="00B0F0"/>
                </a:solidFill>
              </a:rPr>
              <a:t>Prevención de</a:t>
            </a:r>
            <a:br>
              <a:rPr lang="es-EC" sz="5400" b="1" dirty="0" smtClean="0">
                <a:solidFill>
                  <a:srgbClr val="00B0F0"/>
                </a:solidFill>
              </a:rPr>
            </a:br>
            <a:r>
              <a:rPr lang="es-EC" sz="5400" b="1" dirty="0" smtClean="0">
                <a:solidFill>
                  <a:srgbClr val="00B0F0"/>
                </a:solidFill>
              </a:rPr>
              <a:t>Contaminación Marina</a:t>
            </a:r>
            <a:endParaRPr lang="es-EC" sz="5400" b="1" dirty="0">
              <a:solidFill>
                <a:srgbClr val="00B0F0"/>
              </a:solidFill>
            </a:endParaRPr>
          </a:p>
        </p:txBody>
      </p:sp>
      <p:sp>
        <p:nvSpPr>
          <p:cNvPr id="3" name="Marcador de contenido 2"/>
          <p:cNvSpPr>
            <a:spLocks noGrp="1"/>
          </p:cNvSpPr>
          <p:nvPr>
            <p:ph idx="1"/>
          </p:nvPr>
        </p:nvSpPr>
        <p:spPr>
          <a:xfrm>
            <a:off x="467544" y="2420888"/>
            <a:ext cx="6347714" cy="3880773"/>
          </a:xfrm>
        </p:spPr>
        <p:txBody>
          <a:bodyPr>
            <a:noAutofit/>
          </a:bodyPr>
          <a:lstStyle/>
          <a:p>
            <a:pPr algn="just"/>
            <a:r>
              <a:rPr lang="es-EC" sz="4400" b="1" dirty="0" smtClean="0">
                <a:solidFill>
                  <a:schemeClr val="tx1"/>
                </a:solidFill>
              </a:rPr>
              <a:t>Educación de las personas</a:t>
            </a:r>
          </a:p>
          <a:p>
            <a:pPr algn="just"/>
            <a:r>
              <a:rPr lang="es-EC" sz="4400" b="1" dirty="0" smtClean="0"/>
              <a:t>No botar basura </a:t>
            </a:r>
          </a:p>
          <a:p>
            <a:pPr algn="just"/>
            <a:r>
              <a:rPr lang="es-EC" sz="4400" b="1" dirty="0" smtClean="0"/>
              <a:t>No desechar líquidos contaminantes al mar</a:t>
            </a:r>
            <a:endParaRPr lang="es-EC" sz="4400" b="1" dirty="0">
              <a:solidFill>
                <a:schemeClr val="tx1"/>
              </a:solidFill>
            </a:endParaRPr>
          </a:p>
        </p:txBody>
      </p:sp>
      <p:sp>
        <p:nvSpPr>
          <p:cNvPr id="4" name="Marcador de número de diapositiva 3"/>
          <p:cNvSpPr>
            <a:spLocks noGrp="1"/>
          </p:cNvSpPr>
          <p:nvPr>
            <p:ph type="sldNum" sz="quarter" idx="12"/>
          </p:nvPr>
        </p:nvSpPr>
        <p:spPr>
          <a:xfrm>
            <a:off x="5724128" y="6237312"/>
            <a:ext cx="792088" cy="797173"/>
          </a:xfrm>
        </p:spPr>
        <p:txBody>
          <a:bodyPr/>
          <a:lstStyle/>
          <a:p>
            <a:fld id="{9C45796D-F81B-42E6-8076-DF0575147E93}" type="slidenum">
              <a:rPr lang="es-EC" sz="3200" smtClean="0">
                <a:solidFill>
                  <a:srgbClr val="0070C0"/>
                </a:solidFill>
              </a:rPr>
              <a:pPr/>
              <a:t>14</a:t>
            </a:fld>
            <a:endParaRPr lang="es-EC" sz="3200" dirty="0">
              <a:solidFill>
                <a:srgbClr val="0070C0"/>
              </a:solidFill>
            </a:endParaRPr>
          </a:p>
        </p:txBody>
      </p:sp>
      <p:sp>
        <p:nvSpPr>
          <p:cNvPr id="9"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MARCO TEÓRICO</a:t>
            </a:r>
            <a:endParaRPr lang="es-EC" sz="3600"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52307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2" name="Marcador de número de diapositiva 1"/>
          <p:cNvSpPr>
            <a:spLocks noGrp="1"/>
          </p:cNvSpPr>
          <p:nvPr>
            <p:ph type="sldNum" sz="quarter" idx="12"/>
          </p:nvPr>
        </p:nvSpPr>
        <p:spPr>
          <a:xfrm>
            <a:off x="7596336" y="6165304"/>
            <a:ext cx="576064" cy="365125"/>
          </a:xfrm>
        </p:spPr>
        <p:txBody>
          <a:bodyPr/>
          <a:lstStyle/>
          <a:p>
            <a:fld id="{9C45796D-F81B-42E6-8076-DF0575147E93}" type="slidenum">
              <a:rPr lang="es-EC" sz="2400" smtClean="0">
                <a:solidFill>
                  <a:srgbClr val="005CB8"/>
                </a:solidFill>
              </a:rPr>
              <a:pPr/>
              <a:t>15</a:t>
            </a:fld>
            <a:endParaRPr lang="es-EC" sz="2400" dirty="0">
              <a:solidFill>
                <a:srgbClr val="005CB8"/>
              </a:solidFill>
            </a:endParaRPr>
          </a:p>
        </p:txBody>
      </p:sp>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1484784"/>
            <a:ext cx="3386336" cy="33863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 name="Rectángulo 20"/>
          <p:cNvSpPr/>
          <p:nvPr/>
        </p:nvSpPr>
        <p:spPr>
          <a:xfrm>
            <a:off x="2282872" y="1412776"/>
            <a:ext cx="4892621" cy="4339650"/>
          </a:xfrm>
          <a:prstGeom prst="rect">
            <a:avLst/>
          </a:prstGeom>
          <a:noFill/>
        </p:spPr>
        <p:txBody>
          <a:bodyPr wrap="none" lIns="91440" tIns="45720" rIns="91440" bIns="45720">
            <a:spAutoFit/>
          </a:bodyPr>
          <a:lstStyle/>
          <a:p>
            <a:pPr algn="ctr"/>
            <a:r>
              <a:rPr lang="es-ES" sz="13800" b="1" dirty="0" smtClean="0">
                <a:ln w="9525">
                  <a:solidFill>
                    <a:schemeClr val="bg1"/>
                  </a:solidFill>
                  <a:prstDash val="solid"/>
                </a:ln>
                <a:effectLst>
                  <a:outerShdw blurRad="12700" dist="38100" dir="2700000" algn="tl" rotWithShape="0">
                    <a:schemeClr val="bg1">
                      <a:lumMod val="50000"/>
                    </a:schemeClr>
                  </a:outerShdw>
                </a:effectLst>
              </a:rPr>
              <a:t>Marco</a:t>
            </a:r>
          </a:p>
          <a:p>
            <a:pPr algn="ctr"/>
            <a:r>
              <a:rPr lang="es-ES" sz="13800" b="1" dirty="0" smtClean="0">
                <a:ln w="9525">
                  <a:solidFill>
                    <a:schemeClr val="bg1"/>
                  </a:solidFill>
                  <a:prstDash val="solid"/>
                </a:ln>
                <a:effectLst>
                  <a:outerShdw blurRad="12700" dist="38100" dir="2700000" algn="tl" rotWithShape="0">
                    <a:schemeClr val="bg1">
                      <a:lumMod val="50000"/>
                    </a:schemeClr>
                  </a:outerShdw>
                </a:effectLst>
              </a:rPr>
              <a:t>Legal</a:t>
            </a:r>
            <a:endParaRPr lang="es-ES" sz="13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045026618"/>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404664"/>
            <a:ext cx="6779761" cy="1872208"/>
          </a:xfrm>
        </p:spPr>
        <p:txBody>
          <a:bodyPr>
            <a:noAutofit/>
          </a:bodyPr>
          <a:lstStyle/>
          <a:p>
            <a:r>
              <a:rPr lang="es-EC" sz="16600" b="1" dirty="0" smtClean="0">
                <a:solidFill>
                  <a:srgbClr val="00B0F0"/>
                </a:solidFill>
              </a:rPr>
              <a:t>DISISA</a:t>
            </a:r>
            <a:endParaRPr lang="es-EC" sz="16600" b="1" dirty="0">
              <a:solidFill>
                <a:srgbClr val="00B0F0"/>
              </a:solidFill>
            </a:endParaRPr>
          </a:p>
        </p:txBody>
      </p:sp>
      <p:sp>
        <p:nvSpPr>
          <p:cNvPr id="4" name="Marcador de número de diapositiva 3"/>
          <p:cNvSpPr>
            <a:spLocks noGrp="1"/>
          </p:cNvSpPr>
          <p:nvPr>
            <p:ph type="sldNum" sz="quarter" idx="12"/>
          </p:nvPr>
        </p:nvSpPr>
        <p:spPr>
          <a:xfrm>
            <a:off x="8351912" y="6237312"/>
            <a:ext cx="792088" cy="797173"/>
          </a:xfrm>
        </p:spPr>
        <p:txBody>
          <a:bodyPr/>
          <a:lstStyle/>
          <a:p>
            <a:fld id="{9C45796D-F81B-42E6-8076-DF0575147E93}" type="slidenum">
              <a:rPr lang="es-EC" sz="3200" smtClean="0">
                <a:solidFill>
                  <a:srgbClr val="0070C0"/>
                </a:solidFill>
              </a:rPr>
              <a:pPr/>
              <a:t>16</a:t>
            </a:fld>
            <a:endParaRPr lang="es-EC" sz="3200" dirty="0">
              <a:solidFill>
                <a:srgbClr val="0070C0"/>
              </a:solidFill>
            </a:endParaRPr>
          </a:p>
        </p:txBody>
      </p:sp>
      <p:sp>
        <p:nvSpPr>
          <p:cNvPr id="9"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MARCO LEGAL</a:t>
            </a:r>
            <a:endParaRPr lang="es-EC" sz="3600" b="1" dirty="0">
              <a:latin typeface="Consolas" panose="020B0609020204030204" pitchFamily="49" charset="0"/>
              <a:cs typeface="Consolas" panose="020B0609020204030204" pitchFamily="49" charset="0"/>
            </a:endParaRPr>
          </a:p>
        </p:txBody>
      </p:sp>
      <p:pic>
        <p:nvPicPr>
          <p:cNvPr id="6" name="Imagen 5"/>
          <p:cNvPicPr>
            <a:picLocks noChangeAspect="1"/>
          </p:cNvPicPr>
          <p:nvPr/>
        </p:nvPicPr>
        <p:blipFill>
          <a:blip r:embed="rId3"/>
          <a:stretch>
            <a:fillRect/>
          </a:stretch>
        </p:blipFill>
        <p:spPr>
          <a:xfrm>
            <a:off x="539552" y="2780928"/>
            <a:ext cx="3935794" cy="3384783"/>
          </a:xfrm>
          <a:prstGeom prst="rect">
            <a:avLst/>
          </a:prstGeom>
        </p:spPr>
      </p:pic>
      <p:sp>
        <p:nvSpPr>
          <p:cNvPr id="10" name="Título 1"/>
          <p:cNvSpPr txBox="1">
            <a:spLocks/>
          </p:cNvSpPr>
          <p:nvPr/>
        </p:nvSpPr>
        <p:spPr>
          <a:xfrm>
            <a:off x="2987824" y="2564904"/>
            <a:ext cx="4031730" cy="220027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b="1" dirty="0" smtClean="0">
                <a:solidFill>
                  <a:srgbClr val="005CB8"/>
                </a:solidFill>
              </a:rPr>
              <a:t>División de</a:t>
            </a:r>
          </a:p>
          <a:p>
            <a:r>
              <a:rPr lang="es-EC" b="1" dirty="0" smtClean="0">
                <a:solidFill>
                  <a:srgbClr val="005CB8"/>
                </a:solidFill>
              </a:rPr>
              <a:t>Gestión </a:t>
            </a:r>
          </a:p>
          <a:p>
            <a:r>
              <a:rPr lang="es-EC" b="1" dirty="0" smtClean="0">
                <a:solidFill>
                  <a:srgbClr val="005CB8"/>
                </a:solidFill>
              </a:rPr>
              <a:t>Ambiental</a:t>
            </a:r>
            <a:endParaRPr lang="es-EC" b="1" dirty="0">
              <a:solidFill>
                <a:srgbClr val="005CB8"/>
              </a:solidFill>
            </a:endParaRPr>
          </a:p>
        </p:txBody>
      </p:sp>
      <p:sp>
        <p:nvSpPr>
          <p:cNvPr id="11" name="Título 1"/>
          <p:cNvSpPr txBox="1">
            <a:spLocks/>
          </p:cNvSpPr>
          <p:nvPr/>
        </p:nvSpPr>
        <p:spPr>
          <a:xfrm>
            <a:off x="5543600" y="4005064"/>
            <a:ext cx="3600400" cy="23042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600" b="1" dirty="0" smtClean="0">
                <a:solidFill>
                  <a:srgbClr val="00B050"/>
                </a:solidFill>
              </a:rPr>
              <a:t>Plan para </a:t>
            </a:r>
          </a:p>
          <a:p>
            <a:r>
              <a:rPr lang="es-EC" sz="3600" b="1" dirty="0" smtClean="0">
                <a:solidFill>
                  <a:srgbClr val="00B050"/>
                </a:solidFill>
              </a:rPr>
              <a:t>Promover las</a:t>
            </a:r>
          </a:p>
          <a:p>
            <a:r>
              <a:rPr lang="es-EC" sz="3600" b="1" dirty="0" smtClean="0">
                <a:solidFill>
                  <a:srgbClr val="00B050"/>
                </a:solidFill>
              </a:rPr>
              <a:t>Buenas Prácticas</a:t>
            </a:r>
          </a:p>
          <a:p>
            <a:r>
              <a:rPr lang="es-EC" sz="3600" b="1" dirty="0" smtClean="0">
                <a:solidFill>
                  <a:srgbClr val="00B050"/>
                </a:solidFill>
              </a:rPr>
              <a:t>Ambientales </a:t>
            </a:r>
            <a:endParaRPr lang="es-EC" sz="3600" b="1" dirty="0">
              <a:solidFill>
                <a:srgbClr val="00B050"/>
              </a:solidFill>
            </a:endParaRPr>
          </a:p>
        </p:txBody>
      </p:sp>
    </p:spTree>
    <p:extLst>
      <p:ext uri="{BB962C8B-B14F-4D97-AF65-F5344CB8AC3E}">
        <p14:creationId xmlns:p14="http://schemas.microsoft.com/office/powerpoint/2010/main" val="2906855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a:xfrm>
            <a:off x="5724128" y="6237312"/>
            <a:ext cx="792088" cy="797173"/>
          </a:xfrm>
        </p:spPr>
        <p:txBody>
          <a:bodyPr/>
          <a:lstStyle/>
          <a:p>
            <a:fld id="{9C45796D-F81B-42E6-8076-DF0575147E93}" type="slidenum">
              <a:rPr lang="es-EC" sz="3200" smtClean="0">
                <a:solidFill>
                  <a:srgbClr val="0070C0"/>
                </a:solidFill>
              </a:rPr>
              <a:pPr/>
              <a:t>17</a:t>
            </a:fld>
            <a:endParaRPr lang="es-EC" sz="3200" dirty="0">
              <a:solidFill>
                <a:srgbClr val="0070C0"/>
              </a:solidFill>
            </a:endParaRPr>
          </a:p>
        </p:txBody>
      </p:sp>
      <p:sp>
        <p:nvSpPr>
          <p:cNvPr id="9"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MARCO LEGAL</a:t>
            </a:r>
            <a:endParaRPr lang="es-EC" sz="3600" b="1" dirty="0">
              <a:latin typeface="Consolas" panose="020B0609020204030204" pitchFamily="49" charset="0"/>
              <a:cs typeface="Consolas" panose="020B0609020204030204" pitchFamily="49" charset="0"/>
            </a:endParaRPr>
          </a:p>
        </p:txBody>
      </p:sp>
      <p:sp>
        <p:nvSpPr>
          <p:cNvPr id="7" name="CuadroTexto 6"/>
          <p:cNvSpPr txBox="1"/>
          <p:nvPr/>
        </p:nvSpPr>
        <p:spPr>
          <a:xfrm>
            <a:off x="899592" y="1484784"/>
            <a:ext cx="3456384" cy="3785652"/>
          </a:xfrm>
          <a:prstGeom prst="rect">
            <a:avLst/>
          </a:prstGeom>
          <a:noFill/>
        </p:spPr>
        <p:txBody>
          <a:bodyPr wrap="square" rtlCol="0">
            <a:spAutoFit/>
          </a:bodyPr>
          <a:lstStyle/>
          <a:p>
            <a:pPr algn="ctr"/>
            <a:r>
              <a:rPr lang="es-EC" sz="4800" b="1" dirty="0" smtClean="0">
                <a:solidFill>
                  <a:schemeClr val="accent2">
                    <a:lumMod val="75000"/>
                  </a:schemeClr>
                </a:solidFill>
              </a:rPr>
              <a:t>Programa de Manejo Sostenible en Puertos y Muelles</a:t>
            </a:r>
          </a:p>
        </p:txBody>
      </p:sp>
      <p:pic>
        <p:nvPicPr>
          <p:cNvPr id="8" name="Imagen 7"/>
          <p:cNvPicPr>
            <a:picLocks noChangeAspect="1"/>
          </p:cNvPicPr>
          <p:nvPr/>
        </p:nvPicPr>
        <p:blipFill>
          <a:blip r:embed="rId2"/>
          <a:stretch>
            <a:fillRect/>
          </a:stretch>
        </p:blipFill>
        <p:spPr>
          <a:xfrm>
            <a:off x="4644008" y="836712"/>
            <a:ext cx="4176464" cy="5350966"/>
          </a:xfrm>
          <a:prstGeom prst="rect">
            <a:avLst/>
          </a:prstGeom>
        </p:spPr>
      </p:pic>
    </p:spTree>
    <p:extLst>
      <p:ext uri="{BB962C8B-B14F-4D97-AF65-F5344CB8AC3E}">
        <p14:creationId xmlns:p14="http://schemas.microsoft.com/office/powerpoint/2010/main" val="56196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a:xfrm>
            <a:off x="8460432" y="6478176"/>
            <a:ext cx="791620" cy="365125"/>
          </a:xfrm>
        </p:spPr>
        <p:txBody>
          <a:bodyPr/>
          <a:lstStyle/>
          <a:p>
            <a:fld id="{9C45796D-F81B-42E6-8076-DF0575147E93}" type="slidenum">
              <a:rPr lang="es-EC" sz="2800" smtClean="0">
                <a:solidFill>
                  <a:srgbClr val="005CB8"/>
                </a:solidFill>
                <a:effectLst>
                  <a:outerShdw blurRad="38100" dist="38100" dir="2700000" algn="tl">
                    <a:srgbClr val="000000">
                      <a:alpha val="43137"/>
                    </a:srgbClr>
                  </a:outerShdw>
                </a:effectLst>
              </a:rPr>
              <a:pPr/>
              <a:t>18</a:t>
            </a:fld>
            <a:endParaRPr lang="es-EC" sz="2800" dirty="0">
              <a:solidFill>
                <a:srgbClr val="005CB8"/>
              </a:solidFill>
              <a:effectLst>
                <a:outerShdw blurRad="38100" dist="38100" dir="2700000" algn="tl">
                  <a:srgbClr val="000000">
                    <a:alpha val="43137"/>
                  </a:srgbClr>
                </a:outerShdw>
              </a:effectLst>
            </a:endParaRPr>
          </a:p>
        </p:txBody>
      </p:sp>
      <p:sp>
        <p:nvSpPr>
          <p:cNvPr id="6" name="Rectángulo 5"/>
          <p:cNvSpPr/>
          <p:nvPr/>
        </p:nvSpPr>
        <p:spPr>
          <a:xfrm>
            <a:off x="1331640" y="692696"/>
            <a:ext cx="6912768"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800" b="1" dirty="0" smtClean="0">
                <a:ln/>
                <a:solidFill>
                  <a:schemeClr val="accent4"/>
                </a:solidFill>
              </a:rPr>
              <a:t>Observaciones y Causas de la Contaminación</a:t>
            </a:r>
            <a:endParaRPr lang="es-ES" sz="4800" b="1" dirty="0">
              <a:ln/>
              <a:solidFill>
                <a:schemeClr val="accent4"/>
              </a:solidFill>
            </a:endParaRPr>
          </a:p>
        </p:txBody>
      </p:sp>
      <p:sp>
        <p:nvSpPr>
          <p:cNvPr id="9"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ANÁLISIS DE LA INVESTIGACIÓN</a:t>
            </a:r>
            <a:endParaRPr lang="es-EC" sz="3600" b="1" dirty="0">
              <a:latin typeface="Consolas" panose="020B0609020204030204" pitchFamily="49" charset="0"/>
              <a:cs typeface="Consolas" panose="020B0609020204030204" pitchFamily="49" charset="0"/>
            </a:endParaRPr>
          </a:p>
        </p:txBody>
      </p:sp>
      <p:graphicFrame>
        <p:nvGraphicFramePr>
          <p:cNvPr id="3" name="Tabla 2"/>
          <p:cNvGraphicFramePr>
            <a:graphicFrameLocks noGrp="1"/>
          </p:cNvGraphicFramePr>
          <p:nvPr>
            <p:extLst>
              <p:ext uri="{D42A27DB-BD31-4B8C-83A1-F6EECF244321}">
                <p14:modId xmlns:p14="http://schemas.microsoft.com/office/powerpoint/2010/main" val="849352059"/>
              </p:ext>
            </p:extLst>
          </p:nvPr>
        </p:nvGraphicFramePr>
        <p:xfrm>
          <a:off x="755576" y="2348880"/>
          <a:ext cx="8136903" cy="3810000"/>
        </p:xfrm>
        <a:graphic>
          <a:graphicData uri="http://schemas.openxmlformats.org/drawingml/2006/table">
            <a:tbl>
              <a:tblPr firstRow="1" bandRow="1">
                <a:tableStyleId>{5C22544A-7EE6-4342-B048-85BDC9FD1C3A}</a:tableStyleId>
              </a:tblPr>
              <a:tblGrid>
                <a:gridCol w="2391833"/>
                <a:gridCol w="2391833"/>
                <a:gridCol w="3353237"/>
              </a:tblGrid>
              <a:tr h="370840">
                <a:tc>
                  <a:txBody>
                    <a:bodyPr/>
                    <a:lstStyle/>
                    <a:p>
                      <a:r>
                        <a:rPr lang="es-EC" sz="2000" dirty="0" smtClean="0"/>
                        <a:t>Principales Factores Contaminantes</a:t>
                      </a:r>
                      <a:endParaRPr lang="es-EC" sz="2000" dirty="0"/>
                    </a:p>
                  </a:txBody>
                  <a:tcPr/>
                </a:tc>
                <a:tc>
                  <a:txBody>
                    <a:bodyPr/>
                    <a:lstStyle/>
                    <a:p>
                      <a:r>
                        <a:rPr lang="es-EC" sz="2000" dirty="0" smtClean="0"/>
                        <a:t>Causas</a:t>
                      </a:r>
                      <a:endParaRPr lang="es-EC" sz="2000" dirty="0"/>
                    </a:p>
                  </a:txBody>
                  <a:tcPr/>
                </a:tc>
                <a:tc>
                  <a:txBody>
                    <a:bodyPr/>
                    <a:lstStyle/>
                    <a:p>
                      <a:r>
                        <a:rPr lang="es-EC" sz="2000" dirty="0" smtClean="0"/>
                        <a:t>Observaciones</a:t>
                      </a:r>
                      <a:endParaRPr lang="es-EC" sz="2000" dirty="0"/>
                    </a:p>
                  </a:txBody>
                  <a:tcPr/>
                </a:tc>
              </a:tr>
              <a:tr h="370840">
                <a:tc>
                  <a:txBody>
                    <a:bodyPr/>
                    <a:lstStyle/>
                    <a:p>
                      <a:r>
                        <a:rPr lang="es-EC" sz="2800" b="1" dirty="0" smtClean="0"/>
                        <a:t>Aguas</a:t>
                      </a:r>
                      <a:r>
                        <a:rPr lang="es-EC" sz="2800" b="1" baseline="0" dirty="0" smtClean="0"/>
                        <a:t> Negras y Aguas Grises</a:t>
                      </a:r>
                      <a:endParaRPr lang="es-EC" sz="2800" b="1" dirty="0"/>
                    </a:p>
                  </a:txBody>
                  <a:tcPr/>
                </a:tc>
                <a:tc>
                  <a:txBody>
                    <a:bodyPr/>
                    <a:lstStyle/>
                    <a:p>
                      <a:pPr algn="just"/>
                      <a:r>
                        <a:rPr lang="es-EC" sz="2800" b="1" dirty="0" smtClean="0"/>
                        <a:t>Falta de plantas de tratamiento de las unidades</a:t>
                      </a:r>
                      <a:r>
                        <a:rPr lang="es-EC" sz="2800" b="1" baseline="0" dirty="0" smtClean="0"/>
                        <a:t> a Flote.</a:t>
                      </a:r>
                      <a:endParaRPr lang="es-EC" sz="2800" b="1" dirty="0"/>
                    </a:p>
                  </a:txBody>
                  <a:tcPr/>
                </a:tc>
                <a:tc>
                  <a:txBody>
                    <a:bodyPr/>
                    <a:lstStyle/>
                    <a:p>
                      <a:pPr algn="just"/>
                      <a:r>
                        <a:rPr lang="es-ES" sz="2200" kern="1200" dirty="0" smtClean="0">
                          <a:solidFill>
                            <a:schemeClr val="dk1"/>
                          </a:solidFill>
                          <a:effectLst/>
                          <a:latin typeface="+mn-lt"/>
                          <a:ea typeface="+mn-ea"/>
                          <a:cs typeface="+mn-cs"/>
                        </a:rPr>
                        <a:t>Según el Anexo IV (aguas sucias) de MARPOL, toda nave/artefacto flotante que tenga a bordo al menos 15 personas deberá cumplir con una planta de tratamiento de aguas negras y aguas grises respectivamente.</a:t>
                      </a:r>
                      <a:endParaRPr lang="es-EC" sz="2200" dirty="0"/>
                    </a:p>
                  </a:txBody>
                  <a:tcPr/>
                </a:tc>
              </a:tr>
            </a:tbl>
          </a:graphicData>
        </a:graphic>
      </p:graphicFrame>
    </p:spTree>
    <p:extLst>
      <p:ext uri="{BB962C8B-B14F-4D97-AF65-F5344CB8AC3E}">
        <p14:creationId xmlns:p14="http://schemas.microsoft.com/office/powerpoint/2010/main" val="250890957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a:xfrm>
            <a:off x="8460432" y="6478176"/>
            <a:ext cx="791620" cy="365125"/>
          </a:xfrm>
        </p:spPr>
        <p:txBody>
          <a:bodyPr/>
          <a:lstStyle/>
          <a:p>
            <a:fld id="{9C45796D-F81B-42E6-8076-DF0575147E93}" type="slidenum">
              <a:rPr lang="es-EC" sz="2800" smtClean="0">
                <a:solidFill>
                  <a:srgbClr val="005CB8"/>
                </a:solidFill>
                <a:effectLst>
                  <a:outerShdw blurRad="38100" dist="38100" dir="2700000" algn="tl">
                    <a:srgbClr val="000000">
                      <a:alpha val="43137"/>
                    </a:srgbClr>
                  </a:outerShdw>
                </a:effectLst>
              </a:rPr>
              <a:pPr/>
              <a:t>19</a:t>
            </a:fld>
            <a:endParaRPr lang="es-EC" sz="2800" dirty="0">
              <a:solidFill>
                <a:srgbClr val="005CB8"/>
              </a:solidFill>
              <a:effectLst>
                <a:outerShdw blurRad="38100" dist="38100" dir="2700000" algn="tl">
                  <a:srgbClr val="000000">
                    <a:alpha val="43137"/>
                  </a:srgbClr>
                </a:outerShdw>
              </a:effectLst>
            </a:endParaRPr>
          </a:p>
        </p:txBody>
      </p:sp>
      <p:sp>
        <p:nvSpPr>
          <p:cNvPr id="6" name="Rectángulo 5"/>
          <p:cNvSpPr/>
          <p:nvPr/>
        </p:nvSpPr>
        <p:spPr>
          <a:xfrm>
            <a:off x="1331640" y="692696"/>
            <a:ext cx="6912768"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800" b="1" dirty="0" smtClean="0">
                <a:ln/>
                <a:solidFill>
                  <a:schemeClr val="accent4"/>
                </a:solidFill>
              </a:rPr>
              <a:t>Observaciones y Causas de la Contaminación</a:t>
            </a:r>
            <a:endParaRPr lang="es-ES" sz="4800" b="1" dirty="0">
              <a:ln/>
              <a:solidFill>
                <a:schemeClr val="accent4"/>
              </a:solidFill>
            </a:endParaRPr>
          </a:p>
        </p:txBody>
      </p:sp>
      <p:sp>
        <p:nvSpPr>
          <p:cNvPr id="9"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ANÁLISIS DE LA INVESTIGACIÓN</a:t>
            </a:r>
            <a:endParaRPr lang="es-EC" sz="3600" b="1" dirty="0">
              <a:latin typeface="Consolas" panose="020B0609020204030204" pitchFamily="49" charset="0"/>
              <a:cs typeface="Consolas" panose="020B0609020204030204" pitchFamily="49" charset="0"/>
            </a:endParaRPr>
          </a:p>
        </p:txBody>
      </p:sp>
      <p:graphicFrame>
        <p:nvGraphicFramePr>
          <p:cNvPr id="3" name="Tabla 2"/>
          <p:cNvGraphicFramePr>
            <a:graphicFrameLocks noGrp="1"/>
          </p:cNvGraphicFramePr>
          <p:nvPr>
            <p:extLst>
              <p:ext uri="{D42A27DB-BD31-4B8C-83A1-F6EECF244321}">
                <p14:modId xmlns:p14="http://schemas.microsoft.com/office/powerpoint/2010/main" val="496357602"/>
              </p:ext>
            </p:extLst>
          </p:nvPr>
        </p:nvGraphicFramePr>
        <p:xfrm>
          <a:off x="755576" y="2060848"/>
          <a:ext cx="8136903" cy="4206240"/>
        </p:xfrm>
        <a:graphic>
          <a:graphicData uri="http://schemas.openxmlformats.org/drawingml/2006/table">
            <a:tbl>
              <a:tblPr firstRow="1" bandRow="1">
                <a:tableStyleId>{5C22544A-7EE6-4342-B048-85BDC9FD1C3A}</a:tableStyleId>
              </a:tblPr>
              <a:tblGrid>
                <a:gridCol w="2391833"/>
                <a:gridCol w="2391833"/>
                <a:gridCol w="3353237"/>
              </a:tblGrid>
              <a:tr h="370840">
                <a:tc>
                  <a:txBody>
                    <a:bodyPr/>
                    <a:lstStyle/>
                    <a:p>
                      <a:r>
                        <a:rPr lang="es-EC" sz="2000" dirty="0" smtClean="0"/>
                        <a:t>Principales Factores Contaminantes</a:t>
                      </a:r>
                      <a:endParaRPr lang="es-EC" sz="2000" dirty="0"/>
                    </a:p>
                  </a:txBody>
                  <a:tcPr/>
                </a:tc>
                <a:tc>
                  <a:txBody>
                    <a:bodyPr/>
                    <a:lstStyle/>
                    <a:p>
                      <a:r>
                        <a:rPr lang="es-EC" sz="2000" dirty="0" smtClean="0"/>
                        <a:t>Causas</a:t>
                      </a:r>
                      <a:endParaRPr lang="es-EC" sz="2000" dirty="0"/>
                    </a:p>
                  </a:txBody>
                  <a:tcPr/>
                </a:tc>
                <a:tc>
                  <a:txBody>
                    <a:bodyPr/>
                    <a:lstStyle/>
                    <a:p>
                      <a:r>
                        <a:rPr lang="es-EC" sz="2000" dirty="0" smtClean="0"/>
                        <a:t>Observaciones</a:t>
                      </a:r>
                      <a:endParaRPr lang="es-EC" sz="2000" dirty="0"/>
                    </a:p>
                  </a:txBody>
                  <a:tcPr/>
                </a:tc>
              </a:tr>
              <a:tr h="370840">
                <a:tc>
                  <a:txBody>
                    <a:bodyPr/>
                    <a:lstStyle/>
                    <a:p>
                      <a:r>
                        <a:rPr lang="es-EC" sz="2400" b="1" dirty="0" smtClean="0"/>
                        <a:t>Aguas</a:t>
                      </a:r>
                      <a:r>
                        <a:rPr lang="es-EC" sz="2400" b="1" baseline="0" dirty="0" smtClean="0"/>
                        <a:t> Oleosas de Sentina</a:t>
                      </a:r>
                      <a:endParaRPr lang="es-EC" sz="2400" b="1" dirty="0"/>
                    </a:p>
                  </a:txBody>
                  <a:tcPr/>
                </a:tc>
                <a:tc>
                  <a:txBody>
                    <a:bodyPr/>
                    <a:lstStyle/>
                    <a:p>
                      <a:pPr algn="just"/>
                      <a:r>
                        <a:rPr lang="es-ES" sz="3200" kern="1200" dirty="0" smtClean="0">
                          <a:solidFill>
                            <a:schemeClr val="dk1"/>
                          </a:solidFill>
                          <a:effectLst/>
                          <a:latin typeface="+mn-lt"/>
                          <a:ea typeface="+mn-ea"/>
                          <a:cs typeface="+mn-cs"/>
                        </a:rPr>
                        <a:t>Falta de filtro separador de aguas oleosas en las sentinas de las unidades.</a:t>
                      </a:r>
                      <a:endParaRPr lang="es-EC" sz="3600" dirty="0"/>
                    </a:p>
                  </a:txBody>
                  <a:tcPr/>
                </a:tc>
                <a:tc>
                  <a:txBody>
                    <a:bodyPr/>
                    <a:lstStyle/>
                    <a:p>
                      <a:pPr algn="just"/>
                      <a:r>
                        <a:rPr lang="es-ES" sz="2800" kern="1200" dirty="0" smtClean="0">
                          <a:solidFill>
                            <a:schemeClr val="dk1"/>
                          </a:solidFill>
                          <a:effectLst/>
                          <a:latin typeface="+mn-lt"/>
                          <a:ea typeface="+mn-ea"/>
                          <a:cs typeface="+mn-cs"/>
                        </a:rPr>
                        <a:t>Alta cantidad de mezcla de aguas/hidrocarburos en las sentinas de la sala de máquinas de las Unidades debido a fugas.</a:t>
                      </a:r>
                      <a:endParaRPr lang="es-EC" sz="2800" dirty="0"/>
                    </a:p>
                  </a:txBody>
                  <a:tcPr/>
                </a:tc>
              </a:tr>
            </a:tbl>
          </a:graphicData>
        </a:graphic>
      </p:graphicFrame>
    </p:spTree>
    <p:extLst>
      <p:ext uri="{BB962C8B-B14F-4D97-AF65-F5344CB8AC3E}">
        <p14:creationId xmlns:p14="http://schemas.microsoft.com/office/powerpoint/2010/main" val="71892638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7416" y="1412776"/>
            <a:ext cx="5256584" cy="4470111"/>
          </a:xfrm>
          <a:prstGeom prst="rect">
            <a:avLst/>
          </a:prstGeom>
        </p:spPr>
      </p:pic>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CONTENIDO</a:t>
            </a:r>
            <a:endParaRPr lang="es-EC" sz="3600" b="1" dirty="0">
              <a:latin typeface="Consolas" panose="020B0609020204030204" pitchFamily="49" charset="0"/>
              <a:cs typeface="Consolas" panose="020B0609020204030204" pitchFamily="49" charset="0"/>
            </a:endParaRPr>
          </a:p>
        </p:txBody>
      </p:sp>
      <p:graphicFrame>
        <p:nvGraphicFramePr>
          <p:cNvPr id="5" name="2 Diagrama"/>
          <p:cNvGraphicFramePr/>
          <p:nvPr>
            <p:extLst>
              <p:ext uri="{D42A27DB-BD31-4B8C-83A1-F6EECF244321}">
                <p14:modId xmlns:p14="http://schemas.microsoft.com/office/powerpoint/2010/main" val="3093240832"/>
              </p:ext>
            </p:extLst>
          </p:nvPr>
        </p:nvGraphicFramePr>
        <p:xfrm>
          <a:off x="539552" y="908720"/>
          <a:ext cx="6408712" cy="56672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Marcador de número de diapositiva 1"/>
          <p:cNvSpPr>
            <a:spLocks noGrp="1"/>
          </p:cNvSpPr>
          <p:nvPr>
            <p:ph type="sldNum" sz="quarter" idx="12"/>
          </p:nvPr>
        </p:nvSpPr>
        <p:spPr>
          <a:xfrm>
            <a:off x="7812360" y="6165304"/>
            <a:ext cx="360040" cy="365125"/>
          </a:xfrm>
        </p:spPr>
        <p:txBody>
          <a:bodyPr/>
          <a:lstStyle/>
          <a:p>
            <a:fld id="{9C45796D-F81B-42E6-8076-DF0575147E93}" type="slidenum">
              <a:rPr lang="es-EC" sz="2400" smtClean="0">
                <a:solidFill>
                  <a:srgbClr val="005CB8"/>
                </a:solidFill>
              </a:rPr>
              <a:pPr/>
              <a:t>2</a:t>
            </a:fld>
            <a:endParaRPr lang="es-EC" sz="2400" dirty="0">
              <a:solidFill>
                <a:srgbClr val="005CB8"/>
              </a:solidFill>
            </a:endParaRPr>
          </a:p>
        </p:txBody>
      </p:sp>
    </p:spTree>
    <p:extLst>
      <p:ext uri="{BB962C8B-B14F-4D97-AF65-F5344CB8AC3E}">
        <p14:creationId xmlns:p14="http://schemas.microsoft.com/office/powerpoint/2010/main" val="31956266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a:xfrm>
            <a:off x="8460432" y="6478176"/>
            <a:ext cx="791620" cy="365125"/>
          </a:xfrm>
        </p:spPr>
        <p:txBody>
          <a:bodyPr/>
          <a:lstStyle/>
          <a:p>
            <a:fld id="{9C45796D-F81B-42E6-8076-DF0575147E93}" type="slidenum">
              <a:rPr lang="es-EC" sz="2800" smtClean="0">
                <a:solidFill>
                  <a:srgbClr val="005CB8"/>
                </a:solidFill>
                <a:effectLst>
                  <a:outerShdw blurRad="38100" dist="38100" dir="2700000" algn="tl">
                    <a:srgbClr val="000000">
                      <a:alpha val="43137"/>
                    </a:srgbClr>
                  </a:outerShdw>
                </a:effectLst>
              </a:rPr>
              <a:pPr/>
              <a:t>20</a:t>
            </a:fld>
            <a:endParaRPr lang="es-EC" sz="2800" dirty="0">
              <a:solidFill>
                <a:srgbClr val="005CB8"/>
              </a:solidFill>
              <a:effectLst>
                <a:outerShdw blurRad="38100" dist="38100" dir="2700000" algn="tl">
                  <a:srgbClr val="000000">
                    <a:alpha val="43137"/>
                  </a:srgbClr>
                </a:outerShdw>
              </a:effectLst>
            </a:endParaRPr>
          </a:p>
        </p:txBody>
      </p:sp>
      <p:sp>
        <p:nvSpPr>
          <p:cNvPr id="6" name="Rectángulo 5"/>
          <p:cNvSpPr/>
          <p:nvPr/>
        </p:nvSpPr>
        <p:spPr>
          <a:xfrm>
            <a:off x="1331640" y="692696"/>
            <a:ext cx="6912768"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800" b="1" dirty="0" smtClean="0">
                <a:ln/>
                <a:solidFill>
                  <a:schemeClr val="accent4"/>
                </a:solidFill>
              </a:rPr>
              <a:t>Observaciones y Causas de la Contaminación</a:t>
            </a:r>
            <a:endParaRPr lang="es-ES" sz="4800" b="1" dirty="0">
              <a:ln/>
              <a:solidFill>
                <a:schemeClr val="accent4"/>
              </a:solidFill>
            </a:endParaRPr>
          </a:p>
        </p:txBody>
      </p:sp>
      <p:sp>
        <p:nvSpPr>
          <p:cNvPr id="9"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ANÁLISIS DE LA INVESTIGACIÓN</a:t>
            </a:r>
            <a:endParaRPr lang="es-EC" sz="3600" b="1" dirty="0">
              <a:latin typeface="Consolas" panose="020B0609020204030204" pitchFamily="49" charset="0"/>
              <a:cs typeface="Consolas" panose="020B0609020204030204" pitchFamily="49" charset="0"/>
            </a:endParaRPr>
          </a:p>
        </p:txBody>
      </p:sp>
      <p:graphicFrame>
        <p:nvGraphicFramePr>
          <p:cNvPr id="3" name="Tabla 2"/>
          <p:cNvGraphicFramePr>
            <a:graphicFrameLocks noGrp="1"/>
          </p:cNvGraphicFramePr>
          <p:nvPr>
            <p:extLst>
              <p:ext uri="{D42A27DB-BD31-4B8C-83A1-F6EECF244321}">
                <p14:modId xmlns:p14="http://schemas.microsoft.com/office/powerpoint/2010/main" val="779922875"/>
              </p:ext>
            </p:extLst>
          </p:nvPr>
        </p:nvGraphicFramePr>
        <p:xfrm>
          <a:off x="755576" y="2132856"/>
          <a:ext cx="8136903" cy="3779520"/>
        </p:xfrm>
        <a:graphic>
          <a:graphicData uri="http://schemas.openxmlformats.org/drawingml/2006/table">
            <a:tbl>
              <a:tblPr firstRow="1" bandRow="1">
                <a:tableStyleId>{5C22544A-7EE6-4342-B048-85BDC9FD1C3A}</a:tableStyleId>
              </a:tblPr>
              <a:tblGrid>
                <a:gridCol w="2391833"/>
                <a:gridCol w="2391833"/>
                <a:gridCol w="3353237"/>
              </a:tblGrid>
              <a:tr h="370840">
                <a:tc>
                  <a:txBody>
                    <a:bodyPr/>
                    <a:lstStyle/>
                    <a:p>
                      <a:r>
                        <a:rPr lang="es-EC" sz="2000" dirty="0" smtClean="0"/>
                        <a:t>Principales Factores Contaminantes</a:t>
                      </a:r>
                      <a:endParaRPr lang="es-EC" sz="2000" dirty="0"/>
                    </a:p>
                  </a:txBody>
                  <a:tcPr/>
                </a:tc>
                <a:tc>
                  <a:txBody>
                    <a:bodyPr/>
                    <a:lstStyle/>
                    <a:p>
                      <a:r>
                        <a:rPr lang="es-EC" sz="2000" dirty="0" smtClean="0"/>
                        <a:t>Causas</a:t>
                      </a:r>
                      <a:endParaRPr lang="es-EC" sz="2000" dirty="0"/>
                    </a:p>
                  </a:txBody>
                  <a:tcPr/>
                </a:tc>
                <a:tc>
                  <a:txBody>
                    <a:bodyPr/>
                    <a:lstStyle/>
                    <a:p>
                      <a:r>
                        <a:rPr lang="es-EC" sz="2000" dirty="0" smtClean="0"/>
                        <a:t>Observaciones</a:t>
                      </a:r>
                      <a:endParaRPr lang="es-EC" sz="2000" dirty="0"/>
                    </a:p>
                  </a:txBody>
                  <a:tcPr/>
                </a:tc>
              </a:tr>
              <a:tr h="370840">
                <a:tc>
                  <a:txBody>
                    <a:bodyPr/>
                    <a:lstStyle/>
                    <a:p>
                      <a:r>
                        <a:rPr lang="es-EC" sz="2400" b="1" dirty="0" smtClean="0"/>
                        <a:t>Aguas</a:t>
                      </a:r>
                      <a:r>
                        <a:rPr lang="es-EC" sz="2400" b="1" baseline="0" dirty="0" smtClean="0"/>
                        <a:t> Oleosas de Sentina</a:t>
                      </a:r>
                      <a:endParaRPr lang="es-EC" sz="2400" b="1" dirty="0"/>
                    </a:p>
                  </a:txBody>
                  <a:tcPr/>
                </a:tc>
                <a:tc>
                  <a:txBody>
                    <a:bodyPr/>
                    <a:lstStyle/>
                    <a:p>
                      <a:pPr algn="just"/>
                      <a:r>
                        <a:rPr lang="es-ES" sz="2800" kern="1200" dirty="0" smtClean="0">
                          <a:solidFill>
                            <a:schemeClr val="dk1"/>
                          </a:solidFill>
                          <a:effectLst/>
                          <a:latin typeface="+mn-lt"/>
                          <a:ea typeface="+mn-ea"/>
                          <a:cs typeface="+mn-cs"/>
                        </a:rPr>
                        <a:t>Fugas de aceite y combustible por sistemas de reboso defectuosos o inexistentes.</a:t>
                      </a:r>
                      <a:endParaRPr lang="es-EC" sz="4400" dirty="0"/>
                    </a:p>
                  </a:txBody>
                  <a:tcPr/>
                </a:tc>
                <a:tc>
                  <a:txBody>
                    <a:bodyPr/>
                    <a:lstStyle/>
                    <a:p>
                      <a:pPr algn="just"/>
                      <a:r>
                        <a:rPr lang="es-ES" sz="2400" kern="1200" dirty="0" smtClean="0">
                          <a:solidFill>
                            <a:schemeClr val="dk1"/>
                          </a:solidFill>
                          <a:effectLst/>
                          <a:latin typeface="+mn-lt"/>
                          <a:ea typeface="+mn-ea"/>
                          <a:cs typeface="+mn-cs"/>
                        </a:rPr>
                        <a:t>Según el Anexo I de MARPOL, toda nave/artefacto flotante está prohibido de realizar descargas de aguas oleosas o mezclas agua/hidrocarburos al mar sin tratar.</a:t>
                      </a:r>
                      <a:endParaRPr lang="es-EC" sz="2400" dirty="0"/>
                    </a:p>
                  </a:txBody>
                  <a:tcPr/>
                </a:tc>
              </a:tr>
            </a:tbl>
          </a:graphicData>
        </a:graphic>
      </p:graphicFrame>
    </p:spTree>
    <p:extLst>
      <p:ext uri="{BB962C8B-B14F-4D97-AF65-F5344CB8AC3E}">
        <p14:creationId xmlns:p14="http://schemas.microsoft.com/office/powerpoint/2010/main" val="802109518"/>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a:xfrm>
            <a:off x="8460432" y="6478176"/>
            <a:ext cx="791620" cy="365125"/>
          </a:xfrm>
        </p:spPr>
        <p:txBody>
          <a:bodyPr/>
          <a:lstStyle/>
          <a:p>
            <a:fld id="{9C45796D-F81B-42E6-8076-DF0575147E93}" type="slidenum">
              <a:rPr lang="es-EC" sz="2800" smtClean="0">
                <a:solidFill>
                  <a:srgbClr val="005CB8"/>
                </a:solidFill>
                <a:effectLst>
                  <a:outerShdw blurRad="38100" dist="38100" dir="2700000" algn="tl">
                    <a:srgbClr val="000000">
                      <a:alpha val="43137"/>
                    </a:srgbClr>
                  </a:outerShdw>
                </a:effectLst>
              </a:rPr>
              <a:pPr/>
              <a:t>21</a:t>
            </a:fld>
            <a:endParaRPr lang="es-EC" sz="2800" dirty="0">
              <a:solidFill>
                <a:srgbClr val="005CB8"/>
              </a:solidFill>
              <a:effectLst>
                <a:outerShdw blurRad="38100" dist="38100" dir="2700000" algn="tl">
                  <a:srgbClr val="000000">
                    <a:alpha val="43137"/>
                  </a:srgbClr>
                </a:outerShdw>
              </a:effectLst>
            </a:endParaRPr>
          </a:p>
        </p:txBody>
      </p:sp>
      <p:sp>
        <p:nvSpPr>
          <p:cNvPr id="6" name="Rectángulo 5"/>
          <p:cNvSpPr/>
          <p:nvPr/>
        </p:nvSpPr>
        <p:spPr>
          <a:xfrm>
            <a:off x="1331640" y="692696"/>
            <a:ext cx="6912768"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800" b="1" dirty="0" smtClean="0">
                <a:ln/>
                <a:solidFill>
                  <a:schemeClr val="accent4"/>
                </a:solidFill>
              </a:rPr>
              <a:t>Observaciones y Causas de la Contaminación</a:t>
            </a:r>
            <a:endParaRPr lang="es-ES" sz="4800" b="1" dirty="0">
              <a:ln/>
              <a:solidFill>
                <a:schemeClr val="accent4"/>
              </a:solidFill>
            </a:endParaRPr>
          </a:p>
        </p:txBody>
      </p:sp>
      <p:sp>
        <p:nvSpPr>
          <p:cNvPr id="9"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ANÁLISIS DE LA INVESTIGACIÓN</a:t>
            </a:r>
            <a:endParaRPr lang="es-EC" sz="3600" b="1" dirty="0">
              <a:latin typeface="Consolas" panose="020B0609020204030204" pitchFamily="49" charset="0"/>
              <a:cs typeface="Consolas" panose="020B0609020204030204" pitchFamily="49"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595404439"/>
              </p:ext>
            </p:extLst>
          </p:nvPr>
        </p:nvGraphicFramePr>
        <p:xfrm>
          <a:off x="755576" y="2132856"/>
          <a:ext cx="8136903" cy="3962400"/>
        </p:xfrm>
        <a:graphic>
          <a:graphicData uri="http://schemas.openxmlformats.org/drawingml/2006/table">
            <a:tbl>
              <a:tblPr firstRow="1" bandRow="1">
                <a:tableStyleId>{5C22544A-7EE6-4342-B048-85BDC9FD1C3A}</a:tableStyleId>
              </a:tblPr>
              <a:tblGrid>
                <a:gridCol w="2391833"/>
                <a:gridCol w="2391833"/>
                <a:gridCol w="3353237"/>
              </a:tblGrid>
              <a:tr h="370840">
                <a:tc>
                  <a:txBody>
                    <a:bodyPr/>
                    <a:lstStyle/>
                    <a:p>
                      <a:r>
                        <a:rPr lang="es-EC" sz="2000" dirty="0" smtClean="0"/>
                        <a:t>Principales Factores Contaminantes</a:t>
                      </a:r>
                      <a:endParaRPr lang="es-EC" sz="2000" dirty="0"/>
                    </a:p>
                  </a:txBody>
                  <a:tcPr/>
                </a:tc>
                <a:tc>
                  <a:txBody>
                    <a:bodyPr/>
                    <a:lstStyle/>
                    <a:p>
                      <a:r>
                        <a:rPr lang="es-EC" sz="2000" dirty="0" smtClean="0"/>
                        <a:t>Causas</a:t>
                      </a:r>
                      <a:endParaRPr lang="es-EC" sz="2000" dirty="0"/>
                    </a:p>
                  </a:txBody>
                  <a:tcPr/>
                </a:tc>
                <a:tc>
                  <a:txBody>
                    <a:bodyPr/>
                    <a:lstStyle/>
                    <a:p>
                      <a:r>
                        <a:rPr lang="es-EC" sz="2000" dirty="0" smtClean="0"/>
                        <a:t>Observaciones</a:t>
                      </a:r>
                      <a:endParaRPr lang="es-EC" sz="2000" dirty="0"/>
                    </a:p>
                  </a:txBody>
                  <a:tcPr/>
                </a:tc>
              </a:tr>
              <a:tr h="370840">
                <a:tc>
                  <a:txBody>
                    <a:bodyPr/>
                    <a:lstStyle/>
                    <a:p>
                      <a:r>
                        <a:rPr lang="es-EC" sz="2600" b="1" dirty="0" smtClean="0"/>
                        <a:t>Desechos Sólidos</a:t>
                      </a:r>
                      <a:endParaRPr lang="es-EC" sz="2600" b="1" dirty="0"/>
                    </a:p>
                  </a:txBody>
                  <a:tcPr/>
                </a:tc>
                <a:tc>
                  <a:txBody>
                    <a:bodyPr/>
                    <a:lstStyle/>
                    <a:p>
                      <a:pPr algn="just"/>
                      <a:r>
                        <a:rPr lang="es-ES" sz="2600" kern="1200" dirty="0" smtClean="0">
                          <a:solidFill>
                            <a:schemeClr val="dk1"/>
                          </a:solidFill>
                          <a:effectLst/>
                          <a:latin typeface="+mn-lt"/>
                          <a:ea typeface="+mn-ea"/>
                          <a:cs typeface="+mn-cs"/>
                        </a:rPr>
                        <a:t>Manejo inadecuado en las instalaciones portuarias que prestan facilidades a las unidades a flote.</a:t>
                      </a:r>
                      <a:endParaRPr lang="es-EC" sz="2600" dirty="0"/>
                    </a:p>
                  </a:txBody>
                  <a:tcPr/>
                </a:tc>
                <a:tc>
                  <a:txBody>
                    <a:bodyPr/>
                    <a:lstStyle/>
                    <a:p>
                      <a:pPr algn="just"/>
                      <a:r>
                        <a:rPr lang="es-ES" sz="2600" kern="1200" dirty="0" smtClean="0">
                          <a:solidFill>
                            <a:schemeClr val="dk1"/>
                          </a:solidFill>
                          <a:effectLst/>
                          <a:latin typeface="+mn-lt"/>
                          <a:ea typeface="+mn-ea"/>
                          <a:cs typeface="+mn-cs"/>
                        </a:rPr>
                        <a:t>Falta de prestaciones</a:t>
                      </a:r>
                      <a:endParaRPr lang="en-US" sz="2600" kern="1200" dirty="0" smtClean="0">
                        <a:solidFill>
                          <a:schemeClr val="dk1"/>
                        </a:solidFill>
                        <a:effectLst/>
                        <a:latin typeface="+mn-lt"/>
                        <a:ea typeface="+mn-ea"/>
                        <a:cs typeface="+mn-cs"/>
                      </a:endParaRPr>
                    </a:p>
                    <a:p>
                      <a:pPr algn="just"/>
                      <a:r>
                        <a:rPr lang="es-ES" sz="2600" kern="1200" dirty="0" smtClean="0">
                          <a:solidFill>
                            <a:schemeClr val="dk1"/>
                          </a:solidFill>
                          <a:effectLst/>
                          <a:latin typeface="+mn-lt"/>
                          <a:ea typeface="+mn-ea"/>
                          <a:cs typeface="+mn-cs"/>
                        </a:rPr>
                        <a:t>Adecuadas en las instalaciones portuarias que dificulta la clasificación de los desechos.</a:t>
                      </a:r>
                      <a:endParaRPr lang="es-EC" sz="2600" dirty="0"/>
                    </a:p>
                  </a:txBody>
                  <a:tcPr/>
                </a:tc>
              </a:tr>
            </a:tbl>
          </a:graphicData>
        </a:graphic>
      </p:graphicFrame>
    </p:spTree>
    <p:extLst>
      <p:ext uri="{BB962C8B-B14F-4D97-AF65-F5344CB8AC3E}">
        <p14:creationId xmlns:p14="http://schemas.microsoft.com/office/powerpoint/2010/main" val="1441140669"/>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2" name="Marcador de número de diapositiva 1"/>
          <p:cNvSpPr>
            <a:spLocks noGrp="1"/>
          </p:cNvSpPr>
          <p:nvPr>
            <p:ph type="sldNum" sz="quarter" idx="12"/>
          </p:nvPr>
        </p:nvSpPr>
        <p:spPr>
          <a:xfrm>
            <a:off x="7596336" y="6165304"/>
            <a:ext cx="576064" cy="365125"/>
          </a:xfrm>
        </p:spPr>
        <p:txBody>
          <a:bodyPr/>
          <a:lstStyle/>
          <a:p>
            <a:fld id="{9C45796D-F81B-42E6-8076-DF0575147E93}" type="slidenum">
              <a:rPr lang="es-EC" sz="2400" smtClean="0">
                <a:solidFill>
                  <a:srgbClr val="005CB8"/>
                </a:solidFill>
              </a:rPr>
              <a:pPr/>
              <a:t>22</a:t>
            </a:fld>
            <a:endParaRPr lang="es-EC" sz="2400" dirty="0">
              <a:solidFill>
                <a:srgbClr val="005CB8"/>
              </a:solidFill>
            </a:endParaRPr>
          </a:p>
        </p:txBody>
      </p:sp>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1484784"/>
            <a:ext cx="3386336" cy="33863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 name="Rectángulo 20"/>
          <p:cNvSpPr/>
          <p:nvPr/>
        </p:nvSpPr>
        <p:spPr>
          <a:xfrm>
            <a:off x="702889" y="1412776"/>
            <a:ext cx="8052589" cy="3046988"/>
          </a:xfrm>
          <a:prstGeom prst="rect">
            <a:avLst/>
          </a:prstGeom>
          <a:noFill/>
        </p:spPr>
        <p:txBody>
          <a:bodyPr wrap="none" lIns="91440" tIns="45720" rIns="91440" bIns="45720">
            <a:spAutoFit/>
          </a:bodyPr>
          <a:lstStyle/>
          <a:p>
            <a:pPr algn="ctr"/>
            <a:r>
              <a:rPr lang="es-ES" sz="9600" b="1" dirty="0" smtClean="0">
                <a:ln w="9525">
                  <a:solidFill>
                    <a:schemeClr val="bg1"/>
                  </a:solidFill>
                  <a:prstDash val="solid"/>
                </a:ln>
                <a:effectLst>
                  <a:outerShdw blurRad="12700" dist="38100" dir="2700000" algn="tl" rotWithShape="0">
                    <a:schemeClr val="bg1">
                      <a:lumMod val="50000"/>
                    </a:schemeClr>
                  </a:outerShdw>
                </a:effectLst>
              </a:rPr>
              <a:t>Análisis de</a:t>
            </a:r>
          </a:p>
          <a:p>
            <a:pPr algn="ctr"/>
            <a:r>
              <a:rPr lang="es-ES" sz="9600" b="1" dirty="0">
                <a:ln w="9525">
                  <a:solidFill>
                    <a:schemeClr val="bg1"/>
                  </a:solidFill>
                  <a:prstDash val="solid"/>
                </a:ln>
                <a:effectLst>
                  <a:outerShdw blurRad="12700" dist="38100" dir="2700000" algn="tl" rotWithShape="0">
                    <a:schemeClr val="bg1">
                      <a:lumMod val="50000"/>
                    </a:schemeClr>
                  </a:outerShdw>
                </a:effectLst>
              </a:rPr>
              <a:t>l</a:t>
            </a:r>
            <a:r>
              <a:rPr lang="es-ES" sz="9600" b="1" dirty="0" smtClean="0">
                <a:ln w="9525">
                  <a:solidFill>
                    <a:schemeClr val="bg1"/>
                  </a:solidFill>
                  <a:prstDash val="solid"/>
                </a:ln>
                <a:effectLst>
                  <a:outerShdw blurRad="12700" dist="38100" dir="2700000" algn="tl" rotWithShape="0">
                    <a:schemeClr val="bg1">
                      <a:lumMod val="50000"/>
                    </a:schemeClr>
                  </a:outerShdw>
                </a:effectLst>
              </a:rPr>
              <a:t>a Investigación</a:t>
            </a:r>
          </a:p>
        </p:txBody>
      </p:sp>
    </p:spTree>
    <p:extLst>
      <p:ext uri="{BB962C8B-B14F-4D97-AF65-F5344CB8AC3E}">
        <p14:creationId xmlns:p14="http://schemas.microsoft.com/office/powerpoint/2010/main" val="3151378709"/>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a:xfrm>
            <a:off x="7668344" y="6237312"/>
            <a:ext cx="791620" cy="365125"/>
          </a:xfrm>
        </p:spPr>
        <p:txBody>
          <a:bodyPr/>
          <a:lstStyle/>
          <a:p>
            <a:fld id="{9C45796D-F81B-42E6-8076-DF0575147E93}" type="slidenum">
              <a:rPr lang="es-EC" sz="2800" smtClean="0">
                <a:solidFill>
                  <a:srgbClr val="005CB8"/>
                </a:solidFill>
                <a:effectLst>
                  <a:outerShdw blurRad="38100" dist="38100" dir="2700000" algn="tl">
                    <a:srgbClr val="000000">
                      <a:alpha val="43137"/>
                    </a:srgbClr>
                  </a:outerShdw>
                </a:effectLst>
              </a:rPr>
              <a:pPr/>
              <a:t>23</a:t>
            </a:fld>
            <a:endParaRPr lang="es-EC" sz="2800" dirty="0">
              <a:solidFill>
                <a:srgbClr val="005CB8"/>
              </a:solidFill>
              <a:effectLst>
                <a:outerShdw blurRad="38100" dist="38100" dir="2700000" algn="tl">
                  <a:srgbClr val="000000">
                    <a:alpha val="43137"/>
                  </a:srgbClr>
                </a:outerShdw>
              </a:effectLst>
            </a:endParaRPr>
          </a:p>
        </p:txBody>
      </p:sp>
      <p:sp>
        <p:nvSpPr>
          <p:cNvPr id="6" name="Rectángulo 5"/>
          <p:cNvSpPr/>
          <p:nvPr/>
        </p:nvSpPr>
        <p:spPr>
          <a:xfrm>
            <a:off x="323528" y="692696"/>
            <a:ext cx="3963531"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800" b="1" dirty="0" smtClean="0">
                <a:ln/>
                <a:solidFill>
                  <a:schemeClr val="accent4"/>
                </a:solidFill>
              </a:rPr>
              <a:t>Cobertura Territorial</a:t>
            </a:r>
            <a:endParaRPr lang="es-ES" sz="4800" b="1" dirty="0">
              <a:ln/>
              <a:solidFill>
                <a:schemeClr val="accent4"/>
              </a:solidFill>
            </a:endParaRPr>
          </a:p>
        </p:txBody>
      </p:sp>
      <p:pic>
        <p:nvPicPr>
          <p:cNvPr id="3" name="Imagen 2"/>
          <p:cNvPicPr>
            <a:picLocks noChangeAspect="1"/>
          </p:cNvPicPr>
          <p:nvPr/>
        </p:nvPicPr>
        <p:blipFill>
          <a:blip r:embed="rId3"/>
          <a:stretch>
            <a:fillRect/>
          </a:stretch>
        </p:blipFill>
        <p:spPr>
          <a:xfrm>
            <a:off x="683568" y="2237393"/>
            <a:ext cx="6048672" cy="4596330"/>
          </a:xfrm>
          <a:prstGeom prst="rect">
            <a:avLst/>
          </a:prstGeom>
        </p:spPr>
      </p:pic>
      <p:sp>
        <p:nvSpPr>
          <p:cNvPr id="8" name="Forma libre 7"/>
          <p:cNvSpPr/>
          <p:nvPr/>
        </p:nvSpPr>
        <p:spPr>
          <a:xfrm>
            <a:off x="1128653" y="2512011"/>
            <a:ext cx="4714435" cy="4359907"/>
          </a:xfrm>
          <a:custGeom>
            <a:avLst/>
            <a:gdLst>
              <a:gd name="connsiteX0" fmla="*/ 1572344 w 4714435"/>
              <a:gd name="connsiteY0" fmla="*/ 357798 h 4359907"/>
              <a:gd name="connsiteX1" fmla="*/ 460996 w 4714435"/>
              <a:gd name="connsiteY1" fmla="*/ 1441011 h 4359907"/>
              <a:gd name="connsiteX2" fmla="*/ 24898 w 4714435"/>
              <a:gd name="connsiteY2" fmla="*/ 4071669 h 4359907"/>
              <a:gd name="connsiteX3" fmla="*/ 1136245 w 4714435"/>
              <a:gd name="connsiteY3" fmla="*/ 3945060 h 4359907"/>
              <a:gd name="connsiteX4" fmla="*/ 2219458 w 4714435"/>
              <a:gd name="connsiteY4" fmla="*/ 990844 h 4359907"/>
              <a:gd name="connsiteX5" fmla="*/ 4090461 w 4714435"/>
              <a:gd name="connsiteY5" fmla="*/ 2285072 h 4359907"/>
              <a:gd name="connsiteX6" fmla="*/ 4625033 w 4714435"/>
              <a:gd name="connsiteY6" fmla="*/ 1441011 h 4359907"/>
              <a:gd name="connsiteX7" fmla="*/ 2444541 w 4714435"/>
              <a:gd name="connsiteY7" fmla="*/ 62377 h 4359907"/>
              <a:gd name="connsiteX8" fmla="*/ 1572344 w 4714435"/>
              <a:gd name="connsiteY8" fmla="*/ 357798 h 435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4435" h="4359907">
                <a:moveTo>
                  <a:pt x="1572344" y="357798"/>
                </a:moveTo>
                <a:cubicBezTo>
                  <a:pt x="1241753" y="587570"/>
                  <a:pt x="718904" y="822033"/>
                  <a:pt x="460996" y="1441011"/>
                </a:cubicBezTo>
                <a:cubicBezTo>
                  <a:pt x="203088" y="2059989"/>
                  <a:pt x="-87643" y="3654328"/>
                  <a:pt x="24898" y="4071669"/>
                </a:cubicBezTo>
                <a:cubicBezTo>
                  <a:pt x="137439" y="4489010"/>
                  <a:pt x="770485" y="4458531"/>
                  <a:pt x="1136245" y="3945060"/>
                </a:cubicBezTo>
                <a:cubicBezTo>
                  <a:pt x="1502005" y="3431589"/>
                  <a:pt x="1727089" y="1267509"/>
                  <a:pt x="2219458" y="990844"/>
                </a:cubicBezTo>
                <a:cubicBezTo>
                  <a:pt x="2711827" y="714179"/>
                  <a:pt x="3689532" y="2210044"/>
                  <a:pt x="4090461" y="2285072"/>
                </a:cubicBezTo>
                <a:cubicBezTo>
                  <a:pt x="4491390" y="2360100"/>
                  <a:pt x="4899353" y="1811460"/>
                  <a:pt x="4625033" y="1441011"/>
                </a:cubicBezTo>
                <a:cubicBezTo>
                  <a:pt x="4350713" y="1070562"/>
                  <a:pt x="2958012" y="242912"/>
                  <a:pt x="2444541" y="62377"/>
                </a:cubicBezTo>
                <a:cubicBezTo>
                  <a:pt x="1931070" y="-118158"/>
                  <a:pt x="1902935" y="128026"/>
                  <a:pt x="1572344" y="357798"/>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3707904" y="692696"/>
            <a:ext cx="3963531" cy="83099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endParaRPr lang="es-ES" sz="4800" b="1" dirty="0">
              <a:ln/>
              <a:solidFill>
                <a:schemeClr val="accent4"/>
              </a:solidFill>
            </a:endParaRPr>
          </a:p>
        </p:txBody>
      </p:sp>
      <p:sp>
        <p:nvSpPr>
          <p:cNvPr id="4" name="Rectángulo 3"/>
          <p:cNvSpPr/>
          <p:nvPr/>
        </p:nvSpPr>
        <p:spPr>
          <a:xfrm>
            <a:off x="3995936" y="980728"/>
            <a:ext cx="4572000" cy="954107"/>
          </a:xfrm>
          <a:prstGeom prst="rect">
            <a:avLst/>
          </a:prstGeom>
        </p:spPr>
        <p:txBody>
          <a:bodyPr>
            <a:spAutoFit/>
          </a:bodyPr>
          <a:lstStyle/>
          <a:p>
            <a:r>
              <a:rPr lang="es-EC" sz="2800" b="1" dirty="0"/>
              <a:t>Latitud: </a:t>
            </a:r>
            <a:r>
              <a:rPr lang="es-EC" sz="2800" b="1" dirty="0" smtClean="0"/>
              <a:t>  02° </a:t>
            </a:r>
            <a:r>
              <a:rPr lang="es-EC" sz="2800" b="1" dirty="0"/>
              <a:t>26´ 29” </a:t>
            </a:r>
            <a:r>
              <a:rPr lang="es-EC" sz="2800" b="1" dirty="0" smtClean="0"/>
              <a:t>S.</a:t>
            </a:r>
          </a:p>
          <a:p>
            <a:r>
              <a:rPr lang="es-EC" sz="2800" b="1" dirty="0" smtClean="0"/>
              <a:t>Longitud</a:t>
            </a:r>
            <a:r>
              <a:rPr lang="es-EC" sz="2800" b="1" dirty="0"/>
              <a:t>: </a:t>
            </a:r>
            <a:r>
              <a:rPr lang="es-EC" sz="2800" b="1" dirty="0" smtClean="0"/>
              <a:t>79° </a:t>
            </a:r>
            <a:r>
              <a:rPr lang="es-EC" sz="2800" b="1" dirty="0"/>
              <a:t>91´ 11” W</a:t>
            </a:r>
            <a:r>
              <a:rPr lang="es-EC" sz="2800" dirty="0"/>
              <a:t>.</a:t>
            </a:r>
          </a:p>
        </p:txBody>
      </p:sp>
      <p:sp>
        <p:nvSpPr>
          <p:cNvPr id="9"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ANÁLISIS DE LA INVESTIGACIÓN</a:t>
            </a:r>
            <a:endParaRPr lang="es-EC" sz="3600"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4889473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a:xfrm>
            <a:off x="8319726" y="6381328"/>
            <a:ext cx="791620" cy="365125"/>
          </a:xfrm>
        </p:spPr>
        <p:txBody>
          <a:bodyPr/>
          <a:lstStyle/>
          <a:p>
            <a:fld id="{9C45796D-F81B-42E6-8076-DF0575147E93}" type="slidenum">
              <a:rPr lang="es-EC" sz="2800" smtClean="0">
                <a:solidFill>
                  <a:srgbClr val="005CB8"/>
                </a:solidFill>
                <a:effectLst>
                  <a:outerShdw blurRad="38100" dist="38100" dir="2700000" algn="tl">
                    <a:srgbClr val="000000">
                      <a:alpha val="43137"/>
                    </a:srgbClr>
                  </a:outerShdw>
                </a:effectLst>
              </a:rPr>
              <a:pPr/>
              <a:t>24</a:t>
            </a:fld>
            <a:endParaRPr lang="es-EC" sz="2800" dirty="0">
              <a:solidFill>
                <a:srgbClr val="005CB8"/>
              </a:solidFill>
              <a:effectLst>
                <a:outerShdw blurRad="38100" dist="38100" dir="2700000" algn="tl">
                  <a:srgbClr val="000000">
                    <a:alpha val="43137"/>
                  </a:srgbClr>
                </a:outerShdw>
              </a:effectLst>
            </a:endParaRPr>
          </a:p>
        </p:txBody>
      </p:sp>
      <p:sp>
        <p:nvSpPr>
          <p:cNvPr id="6" name="Rectángulo 5"/>
          <p:cNvSpPr/>
          <p:nvPr/>
        </p:nvSpPr>
        <p:spPr>
          <a:xfrm>
            <a:off x="2627784" y="764705"/>
            <a:ext cx="3963531" cy="83099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800" b="1" dirty="0" smtClean="0">
                <a:ln/>
                <a:solidFill>
                  <a:schemeClr val="accent4"/>
                </a:solidFill>
              </a:rPr>
              <a:t>Encuestas</a:t>
            </a:r>
            <a:endParaRPr lang="es-ES" sz="4800" b="1" dirty="0">
              <a:ln/>
              <a:solidFill>
                <a:schemeClr val="accent4"/>
              </a:solidFill>
            </a:endParaRPr>
          </a:p>
        </p:txBody>
      </p:sp>
      <p:sp>
        <p:nvSpPr>
          <p:cNvPr id="7" name="CuadroTexto 6"/>
          <p:cNvSpPr txBox="1"/>
          <p:nvPr/>
        </p:nvSpPr>
        <p:spPr>
          <a:xfrm>
            <a:off x="611560" y="1484784"/>
            <a:ext cx="6189515" cy="830997"/>
          </a:xfrm>
          <a:prstGeom prst="rect">
            <a:avLst/>
          </a:prstGeom>
          <a:noFill/>
        </p:spPr>
        <p:txBody>
          <a:bodyPr wrap="none" rtlCol="0">
            <a:spAutoFit/>
          </a:bodyPr>
          <a:lstStyle/>
          <a:p>
            <a:pPr algn="just"/>
            <a:r>
              <a:rPr lang="es-EC" sz="1600" b="1" dirty="0"/>
              <a:t>7</a:t>
            </a:r>
            <a:r>
              <a:rPr lang="es-EC" sz="1600" b="1" dirty="0" smtClean="0"/>
              <a:t>. ¿A su parecer,  es necesario que el personal que labora </a:t>
            </a:r>
          </a:p>
          <a:p>
            <a:pPr algn="just"/>
            <a:r>
              <a:rPr lang="es-EC" sz="1600" b="1" dirty="0" smtClean="0"/>
              <a:t>    en los muelles de la Base Naval Sur reciba charlas</a:t>
            </a:r>
          </a:p>
          <a:p>
            <a:pPr algn="just"/>
            <a:r>
              <a:rPr lang="es-EC" sz="1600" b="1" dirty="0"/>
              <a:t> </a:t>
            </a:r>
            <a:r>
              <a:rPr lang="es-EC" sz="1600" b="1" dirty="0" smtClean="0"/>
              <a:t>   permanentes sobre el tema de la contaminación ambiental?</a:t>
            </a:r>
            <a:endParaRPr lang="es-EC" sz="1600" b="1" dirty="0"/>
          </a:p>
        </p:txBody>
      </p:sp>
      <p:pic>
        <p:nvPicPr>
          <p:cNvPr id="10" name="Imagen 9"/>
          <p:cNvPicPr>
            <a:picLocks noChangeAspect="1"/>
          </p:cNvPicPr>
          <p:nvPr/>
        </p:nvPicPr>
        <p:blipFill rotWithShape="1">
          <a:blip r:embed="rId3"/>
          <a:srcRect l="36918" t="22163" r="28267" b="15913"/>
          <a:stretch/>
        </p:blipFill>
        <p:spPr>
          <a:xfrm>
            <a:off x="2123728" y="2296017"/>
            <a:ext cx="5400600" cy="4561983"/>
          </a:xfrm>
          <a:prstGeom prst="rect">
            <a:avLst/>
          </a:prstGeom>
        </p:spPr>
      </p:pic>
      <p:sp>
        <p:nvSpPr>
          <p:cNvPr id="8"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ANÁLISIS DE LA INVESTIGACIÓN</a:t>
            </a:r>
            <a:endParaRPr lang="es-EC" sz="3600"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609354784"/>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340768"/>
            <a:ext cx="8229600" cy="1143000"/>
          </a:xfrm>
        </p:spPr>
        <p:txBody>
          <a:bodyPr/>
          <a:lstStyle/>
          <a:p>
            <a:r>
              <a:rPr lang="es-EC" dirty="0" smtClean="0">
                <a:solidFill>
                  <a:srgbClr val="00B050"/>
                </a:solidFill>
              </a:rPr>
              <a:t>Análisis de resultados en la pregunta N. 7</a:t>
            </a:r>
            <a:endParaRPr lang="es-EC" dirty="0">
              <a:solidFill>
                <a:srgbClr val="00B050"/>
              </a:solidFill>
            </a:endParaRPr>
          </a:p>
        </p:txBody>
      </p:sp>
      <p:sp>
        <p:nvSpPr>
          <p:cNvPr id="3" name="Marcador de contenido 2"/>
          <p:cNvSpPr>
            <a:spLocks noGrp="1"/>
          </p:cNvSpPr>
          <p:nvPr>
            <p:ph idx="1"/>
          </p:nvPr>
        </p:nvSpPr>
        <p:spPr>
          <a:xfrm>
            <a:off x="611560" y="3212976"/>
            <a:ext cx="8229600" cy="2609131"/>
          </a:xfrm>
        </p:spPr>
        <p:txBody>
          <a:bodyPr>
            <a:noAutofit/>
          </a:bodyPr>
          <a:lstStyle/>
          <a:p>
            <a:pPr algn="just"/>
            <a:r>
              <a:rPr lang="es-EC" sz="4800" dirty="0" smtClean="0">
                <a:solidFill>
                  <a:srgbClr val="0070C0"/>
                </a:solidFill>
              </a:rPr>
              <a:t>El personal sabe que necesita mas capacitación o charlas de concientización</a:t>
            </a:r>
            <a:endParaRPr lang="es-EC" sz="4800" dirty="0">
              <a:solidFill>
                <a:srgbClr val="0070C0"/>
              </a:solidFill>
            </a:endParaRPr>
          </a:p>
        </p:txBody>
      </p:sp>
      <p:sp>
        <p:nvSpPr>
          <p:cNvPr id="4" name="Marcador de número de diapositiva 3"/>
          <p:cNvSpPr>
            <a:spLocks noGrp="1"/>
          </p:cNvSpPr>
          <p:nvPr>
            <p:ph type="sldNum" sz="quarter" idx="12"/>
          </p:nvPr>
        </p:nvSpPr>
        <p:spPr>
          <a:xfrm>
            <a:off x="6084168" y="6093296"/>
            <a:ext cx="864096" cy="581149"/>
          </a:xfrm>
        </p:spPr>
        <p:txBody>
          <a:bodyPr/>
          <a:lstStyle/>
          <a:p>
            <a:fld id="{9C45796D-F81B-42E6-8076-DF0575147E93}" type="slidenum">
              <a:rPr lang="es-EC" sz="2400" b="1" smtClean="0">
                <a:solidFill>
                  <a:srgbClr val="0070C0"/>
                </a:solidFill>
              </a:rPr>
              <a:pPr/>
              <a:t>25</a:t>
            </a:fld>
            <a:endParaRPr lang="es-EC" sz="1400" b="1" dirty="0">
              <a:solidFill>
                <a:srgbClr val="0070C0"/>
              </a:solidFill>
            </a:endParaRPr>
          </a:p>
        </p:txBody>
      </p:sp>
      <p:sp>
        <p:nvSpPr>
          <p:cNvPr id="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ANÁLISIS DE LA INVESTIGACIÓN</a:t>
            </a:r>
            <a:endParaRPr lang="es-EC" sz="3600"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50724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a:xfrm>
            <a:off x="8028384" y="6237312"/>
            <a:ext cx="791620" cy="365125"/>
          </a:xfrm>
        </p:spPr>
        <p:txBody>
          <a:bodyPr/>
          <a:lstStyle/>
          <a:p>
            <a:fld id="{9C45796D-F81B-42E6-8076-DF0575147E93}" type="slidenum">
              <a:rPr lang="es-EC" sz="2800" smtClean="0">
                <a:solidFill>
                  <a:srgbClr val="005CB8"/>
                </a:solidFill>
                <a:effectLst>
                  <a:outerShdw blurRad="38100" dist="38100" dir="2700000" algn="tl">
                    <a:srgbClr val="000000">
                      <a:alpha val="43137"/>
                    </a:srgbClr>
                  </a:outerShdw>
                </a:effectLst>
              </a:rPr>
              <a:pPr/>
              <a:t>26</a:t>
            </a:fld>
            <a:endParaRPr lang="es-EC" sz="2800" dirty="0">
              <a:solidFill>
                <a:srgbClr val="005CB8"/>
              </a:solidFill>
              <a:effectLst>
                <a:outerShdw blurRad="38100" dist="38100" dir="2700000" algn="tl">
                  <a:srgbClr val="000000">
                    <a:alpha val="43137"/>
                  </a:srgbClr>
                </a:outerShdw>
              </a:effectLst>
            </a:endParaRPr>
          </a:p>
        </p:txBody>
      </p:sp>
      <p:sp>
        <p:nvSpPr>
          <p:cNvPr id="7" name="CuadroTexto 6"/>
          <p:cNvSpPr txBox="1"/>
          <p:nvPr/>
        </p:nvSpPr>
        <p:spPr>
          <a:xfrm>
            <a:off x="611560" y="836712"/>
            <a:ext cx="6952481" cy="1477328"/>
          </a:xfrm>
          <a:prstGeom prst="rect">
            <a:avLst/>
          </a:prstGeom>
          <a:noFill/>
        </p:spPr>
        <p:txBody>
          <a:bodyPr wrap="none" rtlCol="0">
            <a:spAutoFit/>
          </a:bodyPr>
          <a:lstStyle/>
          <a:p>
            <a:pPr algn="just"/>
            <a:r>
              <a:rPr lang="es-EC" b="1" dirty="0" smtClean="0"/>
              <a:t>8. ¿Cree usted que la estadía de los buques de la </a:t>
            </a:r>
          </a:p>
          <a:p>
            <a:pPr algn="just"/>
            <a:r>
              <a:rPr lang="es-EC" b="1" dirty="0"/>
              <a:t> </a:t>
            </a:r>
            <a:r>
              <a:rPr lang="es-EC" b="1" dirty="0" smtClean="0"/>
              <a:t>     Escuadra Naval en los muelles de la Base Naval es</a:t>
            </a:r>
          </a:p>
          <a:p>
            <a:pPr algn="just"/>
            <a:r>
              <a:rPr lang="es-EC" b="1" dirty="0"/>
              <a:t> </a:t>
            </a:r>
            <a:r>
              <a:rPr lang="es-EC" b="1" dirty="0" smtClean="0"/>
              <a:t>     perjudicial para el medio ambiente y debe ser motivo para</a:t>
            </a:r>
          </a:p>
          <a:p>
            <a:pPr algn="just"/>
            <a:r>
              <a:rPr lang="es-EC" b="1" dirty="0"/>
              <a:t> </a:t>
            </a:r>
            <a:r>
              <a:rPr lang="es-EC" b="1" dirty="0" smtClean="0"/>
              <a:t>     tomar medidas preventivas contra la contaminación</a:t>
            </a:r>
          </a:p>
          <a:p>
            <a:pPr algn="just"/>
            <a:r>
              <a:rPr lang="es-EC" b="1" dirty="0" smtClean="0"/>
              <a:t>      ambiental?</a:t>
            </a:r>
            <a:endParaRPr lang="es-EC" b="1" dirty="0"/>
          </a:p>
        </p:txBody>
      </p:sp>
      <p:pic>
        <p:nvPicPr>
          <p:cNvPr id="3" name="Imagen 2"/>
          <p:cNvPicPr>
            <a:picLocks noChangeAspect="1"/>
          </p:cNvPicPr>
          <p:nvPr/>
        </p:nvPicPr>
        <p:blipFill rotWithShape="1">
          <a:blip r:embed="rId3"/>
          <a:srcRect l="35836" t="26779" r="27619" b="11491"/>
          <a:stretch/>
        </p:blipFill>
        <p:spPr>
          <a:xfrm>
            <a:off x="2411760" y="2223377"/>
            <a:ext cx="5258936" cy="4652502"/>
          </a:xfrm>
          <a:prstGeom prst="rect">
            <a:avLst/>
          </a:prstGeom>
        </p:spPr>
      </p:pic>
      <p:sp>
        <p:nvSpPr>
          <p:cNvPr id="6"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ANÁLISIS DE LA INVESTIGACIÓN</a:t>
            </a:r>
            <a:endParaRPr lang="es-EC" sz="3600"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336691366"/>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628800"/>
            <a:ext cx="8229600" cy="1143000"/>
          </a:xfrm>
        </p:spPr>
        <p:txBody>
          <a:bodyPr/>
          <a:lstStyle/>
          <a:p>
            <a:r>
              <a:rPr lang="es-EC" dirty="0">
                <a:solidFill>
                  <a:srgbClr val="00B050"/>
                </a:solidFill>
              </a:rPr>
              <a:t>Análisis de resultados en la pregunta N. 8</a:t>
            </a:r>
          </a:p>
        </p:txBody>
      </p:sp>
      <p:sp>
        <p:nvSpPr>
          <p:cNvPr id="3" name="Marcador de contenido 2"/>
          <p:cNvSpPr>
            <a:spLocks noGrp="1"/>
          </p:cNvSpPr>
          <p:nvPr>
            <p:ph idx="1"/>
          </p:nvPr>
        </p:nvSpPr>
        <p:spPr>
          <a:xfrm>
            <a:off x="683568" y="3356992"/>
            <a:ext cx="8229600" cy="3330763"/>
          </a:xfrm>
        </p:spPr>
        <p:txBody>
          <a:bodyPr>
            <a:noAutofit/>
          </a:bodyPr>
          <a:lstStyle/>
          <a:p>
            <a:pPr algn="just"/>
            <a:r>
              <a:rPr lang="es-EC" sz="4800" dirty="0">
                <a:solidFill>
                  <a:srgbClr val="0070C0"/>
                </a:solidFill>
              </a:rPr>
              <a:t>La mayoría del personal piensa que la estadía de los buques hace daño al medio ambiente del sector.</a:t>
            </a:r>
          </a:p>
        </p:txBody>
      </p:sp>
      <p:sp>
        <p:nvSpPr>
          <p:cNvPr id="4" name="Marcador de número de diapositiva 3"/>
          <p:cNvSpPr>
            <a:spLocks noGrp="1"/>
          </p:cNvSpPr>
          <p:nvPr>
            <p:ph type="sldNum" sz="quarter" idx="12"/>
          </p:nvPr>
        </p:nvSpPr>
        <p:spPr>
          <a:xfrm>
            <a:off x="6156176" y="6309320"/>
            <a:ext cx="512638" cy="365125"/>
          </a:xfrm>
        </p:spPr>
        <p:txBody>
          <a:bodyPr/>
          <a:lstStyle/>
          <a:p>
            <a:fld id="{9C45796D-F81B-42E6-8076-DF0575147E93}" type="slidenum">
              <a:rPr lang="es-EC" sz="2400" smtClean="0"/>
              <a:pPr/>
              <a:t>27</a:t>
            </a:fld>
            <a:endParaRPr lang="es-EC" sz="2400" dirty="0"/>
          </a:p>
        </p:txBody>
      </p:sp>
      <p:sp>
        <p:nvSpPr>
          <p:cNvPr id="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ANÁLISIS DE LA INVESTIGACIÓN</a:t>
            </a:r>
            <a:endParaRPr lang="es-EC" sz="3600"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3940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a:xfrm>
            <a:off x="5724128" y="6469634"/>
            <a:ext cx="791620" cy="365125"/>
          </a:xfrm>
        </p:spPr>
        <p:txBody>
          <a:bodyPr/>
          <a:lstStyle/>
          <a:p>
            <a:fld id="{9C45796D-F81B-42E6-8076-DF0575147E93}" type="slidenum">
              <a:rPr lang="es-EC" sz="2800" smtClean="0">
                <a:solidFill>
                  <a:srgbClr val="005CB8"/>
                </a:solidFill>
                <a:effectLst>
                  <a:outerShdw blurRad="38100" dist="38100" dir="2700000" algn="tl">
                    <a:srgbClr val="000000">
                      <a:alpha val="43137"/>
                    </a:srgbClr>
                  </a:outerShdw>
                </a:effectLst>
              </a:rPr>
              <a:pPr/>
              <a:t>28</a:t>
            </a:fld>
            <a:endParaRPr lang="es-EC" sz="2800" dirty="0">
              <a:solidFill>
                <a:srgbClr val="005CB8"/>
              </a:solidFill>
              <a:effectLst>
                <a:outerShdw blurRad="38100" dist="38100" dir="2700000" algn="tl">
                  <a:srgbClr val="000000">
                    <a:alpha val="43137"/>
                  </a:srgbClr>
                </a:outerShdw>
              </a:effectLst>
            </a:endParaRPr>
          </a:p>
        </p:txBody>
      </p:sp>
      <p:sp>
        <p:nvSpPr>
          <p:cNvPr id="6" name="Rectángulo 5"/>
          <p:cNvSpPr/>
          <p:nvPr/>
        </p:nvSpPr>
        <p:spPr>
          <a:xfrm>
            <a:off x="1115616" y="764705"/>
            <a:ext cx="6912768" cy="83099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800" b="1" dirty="0" smtClean="0">
                <a:ln/>
                <a:solidFill>
                  <a:schemeClr val="accent4"/>
                </a:solidFill>
              </a:rPr>
              <a:t>Observación Directa</a:t>
            </a:r>
            <a:endParaRPr lang="es-ES" sz="4800" b="1" dirty="0">
              <a:ln/>
              <a:solidFill>
                <a:schemeClr val="accent4"/>
              </a:solidFill>
            </a:endParaRPr>
          </a:p>
        </p:txBody>
      </p:sp>
      <p:sp>
        <p:nvSpPr>
          <p:cNvPr id="7" name="CuadroTexto 6"/>
          <p:cNvSpPr txBox="1"/>
          <p:nvPr/>
        </p:nvSpPr>
        <p:spPr>
          <a:xfrm>
            <a:off x="611560" y="1628800"/>
            <a:ext cx="8015720" cy="369332"/>
          </a:xfrm>
          <a:prstGeom prst="rect">
            <a:avLst/>
          </a:prstGeom>
          <a:noFill/>
        </p:spPr>
        <p:txBody>
          <a:bodyPr wrap="none" rtlCol="0">
            <a:spAutoFit/>
          </a:bodyPr>
          <a:lstStyle/>
          <a:p>
            <a:r>
              <a:rPr lang="es-EC" b="1" dirty="0" smtClean="0"/>
              <a:t>Fotografías realizadas el 1 de septiembre del 2016 en la visita a CODESC.</a:t>
            </a:r>
            <a:endParaRPr lang="es-EC" b="1" dirty="0"/>
          </a:p>
        </p:txBody>
      </p:sp>
      <p:pic>
        <p:nvPicPr>
          <p:cNvPr id="8" name="Imagen 7" descr="C:\Users\ASUS\Desktop\Imagenes Muelles\IMG_483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564904"/>
            <a:ext cx="3456384" cy="3744416"/>
          </a:xfrm>
          <a:prstGeom prst="rect">
            <a:avLst/>
          </a:prstGeom>
          <a:noFill/>
          <a:ln>
            <a:noFill/>
          </a:ln>
        </p:spPr>
      </p:pic>
      <p:pic>
        <p:nvPicPr>
          <p:cNvPr id="3" name="Imagen 2"/>
          <p:cNvPicPr>
            <a:picLocks noChangeAspect="1"/>
          </p:cNvPicPr>
          <p:nvPr/>
        </p:nvPicPr>
        <p:blipFill rotWithShape="1">
          <a:blip r:embed="rId4"/>
          <a:srcRect l="2431" t="2574" r="3274" b="3389"/>
          <a:stretch/>
        </p:blipFill>
        <p:spPr>
          <a:xfrm>
            <a:off x="4860032" y="2564904"/>
            <a:ext cx="3279991" cy="3744416"/>
          </a:xfrm>
          <a:prstGeom prst="rect">
            <a:avLst/>
          </a:prstGeom>
          <a:ln w="3175">
            <a:solidFill>
              <a:schemeClr val="tx1"/>
            </a:solidFill>
          </a:ln>
        </p:spPr>
      </p:pic>
      <p:sp>
        <p:nvSpPr>
          <p:cNvPr id="9"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ANÁLISIS DE LA INVESTIGACIÓN</a:t>
            </a:r>
            <a:endParaRPr lang="es-EC" sz="3600"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32234945"/>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a:xfrm>
            <a:off x="5724128" y="6469634"/>
            <a:ext cx="791620" cy="365125"/>
          </a:xfrm>
        </p:spPr>
        <p:txBody>
          <a:bodyPr/>
          <a:lstStyle/>
          <a:p>
            <a:fld id="{9C45796D-F81B-42E6-8076-DF0575147E93}" type="slidenum">
              <a:rPr lang="es-EC" sz="2800" smtClean="0">
                <a:solidFill>
                  <a:srgbClr val="005CB8"/>
                </a:solidFill>
                <a:effectLst>
                  <a:outerShdw blurRad="38100" dist="38100" dir="2700000" algn="tl">
                    <a:srgbClr val="000000">
                      <a:alpha val="43137"/>
                    </a:srgbClr>
                  </a:outerShdw>
                </a:effectLst>
              </a:rPr>
              <a:pPr/>
              <a:t>29</a:t>
            </a:fld>
            <a:endParaRPr lang="es-EC" sz="2800" dirty="0">
              <a:solidFill>
                <a:srgbClr val="005CB8"/>
              </a:solidFill>
              <a:effectLst>
                <a:outerShdw blurRad="38100" dist="38100" dir="2700000" algn="tl">
                  <a:srgbClr val="000000">
                    <a:alpha val="43137"/>
                  </a:srgbClr>
                </a:outerShdw>
              </a:effectLst>
            </a:endParaRPr>
          </a:p>
        </p:txBody>
      </p:sp>
      <p:sp>
        <p:nvSpPr>
          <p:cNvPr id="6" name="Rectángulo 5"/>
          <p:cNvSpPr/>
          <p:nvPr/>
        </p:nvSpPr>
        <p:spPr>
          <a:xfrm>
            <a:off x="1115616" y="764705"/>
            <a:ext cx="6912768" cy="83099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800" b="1" dirty="0" smtClean="0">
                <a:ln/>
                <a:solidFill>
                  <a:schemeClr val="accent4"/>
                </a:solidFill>
              </a:rPr>
              <a:t>Observación Directa</a:t>
            </a:r>
            <a:endParaRPr lang="es-ES" sz="4800" b="1" dirty="0">
              <a:ln/>
              <a:solidFill>
                <a:schemeClr val="accent4"/>
              </a:solidFill>
            </a:endParaRPr>
          </a:p>
        </p:txBody>
      </p:sp>
      <p:sp>
        <p:nvSpPr>
          <p:cNvPr id="7" name="CuadroTexto 6"/>
          <p:cNvSpPr txBox="1"/>
          <p:nvPr/>
        </p:nvSpPr>
        <p:spPr>
          <a:xfrm>
            <a:off x="611560" y="1628800"/>
            <a:ext cx="8015720" cy="369332"/>
          </a:xfrm>
          <a:prstGeom prst="rect">
            <a:avLst/>
          </a:prstGeom>
          <a:noFill/>
        </p:spPr>
        <p:txBody>
          <a:bodyPr wrap="none" rtlCol="0">
            <a:spAutoFit/>
          </a:bodyPr>
          <a:lstStyle/>
          <a:p>
            <a:r>
              <a:rPr lang="es-EC" b="1" dirty="0" smtClean="0"/>
              <a:t>Fotografías realizadas el 1 de septiembre del 2016 en la visita a CODESC.</a:t>
            </a:r>
            <a:endParaRPr lang="es-EC" b="1" dirty="0"/>
          </a:p>
        </p:txBody>
      </p:sp>
      <p:pic>
        <p:nvPicPr>
          <p:cNvPr id="9" name="Imagen 8" descr="C:\Users\ASUS\Desktop\Imagenes Muelles\IMG_4752.jpg"/>
          <p:cNvPicPr/>
          <p:nvPr/>
        </p:nvPicPr>
        <p:blipFill rotWithShape="1">
          <a:blip r:embed="rId3" cstate="print">
            <a:extLst>
              <a:ext uri="{28A0092B-C50C-407E-A947-70E740481C1C}">
                <a14:useLocalDpi xmlns:a14="http://schemas.microsoft.com/office/drawing/2010/main" val="0"/>
              </a:ext>
            </a:extLst>
          </a:blip>
          <a:srcRect l="3226" t="2744" r="2956" b="2850"/>
          <a:stretch/>
        </p:blipFill>
        <p:spPr bwMode="auto">
          <a:xfrm>
            <a:off x="899592" y="2276872"/>
            <a:ext cx="3096344" cy="3888432"/>
          </a:xfrm>
          <a:prstGeom prst="rect">
            <a:avLst/>
          </a:prstGeom>
          <a:noFill/>
          <a:ln w="3175">
            <a:solidFill>
              <a:schemeClr val="tx1"/>
            </a:solidFill>
          </a:ln>
        </p:spPr>
      </p:pic>
      <p:pic>
        <p:nvPicPr>
          <p:cNvPr id="10" name="Imagen 9" descr="C:\Users\ASUS\Desktop\Imagenes Muelles\IMG_483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2276872"/>
            <a:ext cx="3096344" cy="3888432"/>
          </a:xfrm>
          <a:prstGeom prst="rect">
            <a:avLst/>
          </a:prstGeom>
          <a:noFill/>
          <a:ln w="3175">
            <a:solidFill>
              <a:schemeClr val="tx1"/>
            </a:solidFill>
          </a:ln>
        </p:spPr>
      </p:pic>
      <p:sp>
        <p:nvSpPr>
          <p:cNvPr id="8"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ANÁLISIS DE LA INVESTIGACIÓN</a:t>
            </a:r>
            <a:endParaRPr lang="es-EC" sz="3600"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18946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rotWithShape="1">
          <a:blip r:embed="rId3">
            <a:extLst>
              <a:ext uri="{28A0092B-C50C-407E-A947-70E740481C1C}">
                <a14:useLocalDpi xmlns:a14="http://schemas.microsoft.com/office/drawing/2010/main" val="0"/>
              </a:ext>
            </a:extLst>
          </a:blip>
          <a:srcRect b="14635"/>
          <a:stretch/>
        </p:blipFill>
        <p:spPr>
          <a:xfrm>
            <a:off x="4260304" y="1124744"/>
            <a:ext cx="4883696" cy="2517005"/>
          </a:xfrm>
          <a:prstGeom prst="rect">
            <a:avLst/>
          </a:prstGeom>
        </p:spPr>
      </p:pic>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INTRODUCCIÓN</a:t>
            </a:r>
            <a:endParaRPr lang="es-EC" sz="3600" b="1" dirty="0">
              <a:latin typeface="Consolas" panose="020B0609020204030204" pitchFamily="49" charset="0"/>
              <a:cs typeface="Consolas" panose="020B0609020204030204" pitchFamily="49" charset="0"/>
            </a:endParaRPr>
          </a:p>
        </p:txBody>
      </p:sp>
      <p:sp>
        <p:nvSpPr>
          <p:cNvPr id="2" name="Marcador de número de diapositiva 1"/>
          <p:cNvSpPr>
            <a:spLocks noGrp="1"/>
          </p:cNvSpPr>
          <p:nvPr>
            <p:ph type="sldNum" sz="quarter" idx="12"/>
          </p:nvPr>
        </p:nvSpPr>
        <p:spPr>
          <a:xfrm>
            <a:off x="7812360" y="6165304"/>
            <a:ext cx="360040" cy="365125"/>
          </a:xfrm>
        </p:spPr>
        <p:txBody>
          <a:bodyPr/>
          <a:lstStyle/>
          <a:p>
            <a:fld id="{9C45796D-F81B-42E6-8076-DF0575147E93}" type="slidenum">
              <a:rPr lang="es-EC" sz="2400" smtClean="0">
                <a:solidFill>
                  <a:srgbClr val="005CB8"/>
                </a:solidFill>
              </a:rPr>
              <a:pPr/>
              <a:t>3</a:t>
            </a:fld>
            <a:endParaRPr lang="es-EC" sz="2400" dirty="0">
              <a:solidFill>
                <a:srgbClr val="005CB8"/>
              </a:solidFill>
            </a:endParaRPr>
          </a:p>
        </p:txBody>
      </p:sp>
      <p:grpSp>
        <p:nvGrpSpPr>
          <p:cNvPr id="7" name="Grupo 6"/>
          <p:cNvGrpSpPr/>
          <p:nvPr/>
        </p:nvGrpSpPr>
        <p:grpSpPr>
          <a:xfrm>
            <a:off x="439438" y="980728"/>
            <a:ext cx="2883756" cy="3046766"/>
            <a:chOff x="212905" y="297079"/>
            <a:chExt cx="2714964" cy="2860046"/>
          </a:xfrm>
        </p:grpSpPr>
        <p:sp>
          <p:nvSpPr>
            <p:cNvPr id="16" name="Rectángulo redondeado 15"/>
            <p:cNvSpPr/>
            <p:nvPr/>
          </p:nvSpPr>
          <p:spPr>
            <a:xfrm>
              <a:off x="212905" y="297079"/>
              <a:ext cx="2714964" cy="2860046"/>
            </a:xfrm>
            <a:prstGeom prst="roundRect">
              <a:avLst>
                <a:gd name="adj" fmla="val 10000"/>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7" name="Rectángulo 16"/>
            <p:cNvSpPr/>
            <p:nvPr/>
          </p:nvSpPr>
          <p:spPr>
            <a:xfrm>
              <a:off x="292424" y="376598"/>
              <a:ext cx="2555926" cy="27010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kern="1200" dirty="0" smtClean="0">
                  <a:latin typeface="Berlin Sans FB" panose="020E0602020502020306" pitchFamily="34" charset="0"/>
                </a:rPr>
                <a:t>La Escuadra Naval debe ser en una primera instancia quien cumpla las reglamentaciones para regular la contaminación ambiental marina.</a:t>
              </a:r>
              <a:endParaRPr lang="es-EC" sz="2400" kern="1200" dirty="0"/>
            </a:p>
          </p:txBody>
        </p:sp>
      </p:grpSp>
      <p:grpSp>
        <p:nvGrpSpPr>
          <p:cNvPr id="8" name="Grupo 7"/>
          <p:cNvGrpSpPr/>
          <p:nvPr/>
        </p:nvGrpSpPr>
        <p:grpSpPr>
          <a:xfrm>
            <a:off x="3463774" y="1772816"/>
            <a:ext cx="2771385" cy="3850209"/>
            <a:chOff x="3381256" y="1083987"/>
            <a:chExt cx="2609170" cy="3614250"/>
          </a:xfrm>
        </p:grpSpPr>
        <p:sp>
          <p:nvSpPr>
            <p:cNvPr id="12" name="Rectángulo redondeado 11"/>
            <p:cNvSpPr/>
            <p:nvPr/>
          </p:nvSpPr>
          <p:spPr>
            <a:xfrm>
              <a:off x="3381256" y="1083987"/>
              <a:ext cx="2609170" cy="3614250"/>
            </a:xfrm>
            <a:prstGeom prst="roundRect">
              <a:avLst>
                <a:gd name="adj" fmla="val 10000"/>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3" name="Rectángulo 12"/>
            <p:cNvSpPr/>
            <p:nvPr/>
          </p:nvSpPr>
          <p:spPr>
            <a:xfrm>
              <a:off x="3457676" y="1160407"/>
              <a:ext cx="2456330" cy="34614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800" kern="1200" dirty="0" smtClean="0">
                  <a:latin typeface="Berlin Sans FB" panose="020E0602020502020306" pitchFamily="34" charset="0"/>
                </a:rPr>
                <a:t>Problemas de contaminación que se vienen dando desde hace varios años.</a:t>
              </a:r>
              <a:endParaRPr lang="es-EC" sz="2800" kern="1200" dirty="0"/>
            </a:p>
          </p:txBody>
        </p:sp>
      </p:grpSp>
      <p:grpSp>
        <p:nvGrpSpPr>
          <p:cNvPr id="9" name="Grupo 8"/>
          <p:cNvGrpSpPr/>
          <p:nvPr/>
        </p:nvGrpSpPr>
        <p:grpSpPr>
          <a:xfrm>
            <a:off x="6565067" y="2523822"/>
            <a:ext cx="2546773" cy="3702398"/>
            <a:chOff x="6621616" y="1618968"/>
            <a:chExt cx="2397705" cy="3475498"/>
          </a:xfrm>
        </p:grpSpPr>
        <p:sp>
          <p:nvSpPr>
            <p:cNvPr id="10" name="Rectángulo redondeado 9"/>
            <p:cNvSpPr/>
            <p:nvPr/>
          </p:nvSpPr>
          <p:spPr>
            <a:xfrm>
              <a:off x="6621616" y="1618968"/>
              <a:ext cx="2397705" cy="3475498"/>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1" name="Rectángulo 10"/>
            <p:cNvSpPr/>
            <p:nvPr/>
          </p:nvSpPr>
          <p:spPr>
            <a:xfrm>
              <a:off x="6691842" y="1689194"/>
              <a:ext cx="2257253" cy="33350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just" defTabSz="1155700">
                <a:lnSpc>
                  <a:spcPct val="90000"/>
                </a:lnSpc>
                <a:spcBef>
                  <a:spcPct val="0"/>
                </a:spcBef>
                <a:spcAft>
                  <a:spcPct val="35000"/>
                </a:spcAft>
              </a:pPr>
              <a:r>
                <a:rPr lang="es-EC" sz="2600" kern="1200" dirty="0" smtClean="0">
                  <a:latin typeface="Berlin Sans FB" panose="020E0602020502020306" pitchFamily="34" charset="0"/>
                </a:rPr>
                <a:t>Estos problemas son consecuencia de la falta de conciencia del personal que labora en el área.</a:t>
              </a:r>
              <a:endParaRPr lang="es-EC" sz="2600" kern="1200" dirty="0"/>
            </a:p>
          </p:txBody>
        </p:sp>
      </p:grpSp>
      <p:pic>
        <p:nvPicPr>
          <p:cNvPr id="20" name="Imagen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4221088"/>
            <a:ext cx="1802160" cy="18021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86527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a:xfrm>
            <a:off x="5724128" y="6469634"/>
            <a:ext cx="791620" cy="365125"/>
          </a:xfrm>
        </p:spPr>
        <p:txBody>
          <a:bodyPr/>
          <a:lstStyle/>
          <a:p>
            <a:fld id="{9C45796D-F81B-42E6-8076-DF0575147E93}" type="slidenum">
              <a:rPr lang="es-EC" sz="2800" smtClean="0">
                <a:solidFill>
                  <a:srgbClr val="005CB8"/>
                </a:solidFill>
                <a:effectLst>
                  <a:outerShdw blurRad="38100" dist="38100" dir="2700000" algn="tl">
                    <a:srgbClr val="000000">
                      <a:alpha val="43137"/>
                    </a:srgbClr>
                  </a:outerShdw>
                </a:effectLst>
              </a:rPr>
              <a:pPr/>
              <a:t>30</a:t>
            </a:fld>
            <a:endParaRPr lang="es-EC" sz="2800" dirty="0">
              <a:solidFill>
                <a:srgbClr val="005CB8"/>
              </a:solidFill>
              <a:effectLst>
                <a:outerShdw blurRad="38100" dist="38100" dir="2700000" algn="tl">
                  <a:srgbClr val="000000">
                    <a:alpha val="43137"/>
                  </a:srgbClr>
                </a:outerShdw>
              </a:effectLst>
            </a:endParaRPr>
          </a:p>
        </p:txBody>
      </p:sp>
      <p:sp>
        <p:nvSpPr>
          <p:cNvPr id="6" name="Rectángulo 5"/>
          <p:cNvSpPr/>
          <p:nvPr/>
        </p:nvSpPr>
        <p:spPr>
          <a:xfrm>
            <a:off x="1115616" y="764705"/>
            <a:ext cx="6912768" cy="83099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800" b="1" dirty="0" smtClean="0">
                <a:ln/>
                <a:solidFill>
                  <a:schemeClr val="accent4"/>
                </a:solidFill>
              </a:rPr>
              <a:t>Observación Directa</a:t>
            </a:r>
            <a:endParaRPr lang="es-ES" sz="4800" b="1" dirty="0">
              <a:ln/>
              <a:solidFill>
                <a:schemeClr val="accent4"/>
              </a:solidFill>
            </a:endParaRPr>
          </a:p>
        </p:txBody>
      </p:sp>
      <p:sp>
        <p:nvSpPr>
          <p:cNvPr id="7" name="CuadroTexto 6"/>
          <p:cNvSpPr txBox="1"/>
          <p:nvPr/>
        </p:nvSpPr>
        <p:spPr>
          <a:xfrm>
            <a:off x="611560" y="1628800"/>
            <a:ext cx="8015720" cy="369332"/>
          </a:xfrm>
          <a:prstGeom prst="rect">
            <a:avLst/>
          </a:prstGeom>
          <a:noFill/>
        </p:spPr>
        <p:txBody>
          <a:bodyPr wrap="none" rtlCol="0">
            <a:spAutoFit/>
          </a:bodyPr>
          <a:lstStyle/>
          <a:p>
            <a:r>
              <a:rPr lang="es-EC" b="1" dirty="0" smtClean="0"/>
              <a:t>Fotografías realizadas el 1 de septiembre del 2016 en la visita a CODESC.</a:t>
            </a:r>
            <a:endParaRPr lang="es-EC" b="1" dirty="0"/>
          </a:p>
        </p:txBody>
      </p:sp>
      <p:pic>
        <p:nvPicPr>
          <p:cNvPr id="11" name="Imagen 10" descr="C:\Users\ASUS\Desktop\Fotos CODESC\IMG-20161102-WA001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276872"/>
            <a:ext cx="3672408" cy="4010744"/>
          </a:xfrm>
          <a:prstGeom prst="rect">
            <a:avLst/>
          </a:prstGeom>
          <a:noFill/>
          <a:ln w="3175">
            <a:solidFill>
              <a:schemeClr val="tx1"/>
            </a:solidFill>
          </a:ln>
        </p:spPr>
      </p:pic>
      <p:pic>
        <p:nvPicPr>
          <p:cNvPr id="12" name="Imagen 11" descr="C:\Users\ASUS\Desktop\Fotos CODESC\IMG-20161102-WA000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2276872"/>
            <a:ext cx="3600400" cy="4010238"/>
          </a:xfrm>
          <a:prstGeom prst="rect">
            <a:avLst/>
          </a:prstGeom>
          <a:noFill/>
          <a:ln w="3175">
            <a:solidFill>
              <a:schemeClr val="tx1"/>
            </a:solidFill>
          </a:ln>
        </p:spPr>
      </p:pic>
      <p:sp>
        <p:nvSpPr>
          <p:cNvPr id="8"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ANÁLISIS DE LA INVESTIGACIÓN</a:t>
            </a:r>
            <a:endParaRPr lang="es-EC" sz="3600"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2726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a:xfrm>
            <a:off x="5724128" y="6469634"/>
            <a:ext cx="791620" cy="365125"/>
          </a:xfrm>
        </p:spPr>
        <p:txBody>
          <a:bodyPr/>
          <a:lstStyle/>
          <a:p>
            <a:fld id="{9C45796D-F81B-42E6-8076-DF0575147E93}" type="slidenum">
              <a:rPr lang="es-EC" sz="2800" smtClean="0">
                <a:solidFill>
                  <a:srgbClr val="005CB8"/>
                </a:solidFill>
                <a:effectLst>
                  <a:outerShdw blurRad="38100" dist="38100" dir="2700000" algn="tl">
                    <a:srgbClr val="000000">
                      <a:alpha val="43137"/>
                    </a:srgbClr>
                  </a:outerShdw>
                </a:effectLst>
              </a:rPr>
              <a:pPr/>
              <a:t>31</a:t>
            </a:fld>
            <a:endParaRPr lang="es-EC" sz="2800" dirty="0">
              <a:solidFill>
                <a:srgbClr val="005CB8"/>
              </a:solidFill>
              <a:effectLst>
                <a:outerShdw blurRad="38100" dist="38100" dir="2700000" algn="tl">
                  <a:srgbClr val="000000">
                    <a:alpha val="43137"/>
                  </a:srgbClr>
                </a:outerShdw>
              </a:effectLst>
            </a:endParaRPr>
          </a:p>
        </p:txBody>
      </p:sp>
      <p:sp>
        <p:nvSpPr>
          <p:cNvPr id="6" name="Rectángulo 5"/>
          <p:cNvSpPr/>
          <p:nvPr/>
        </p:nvSpPr>
        <p:spPr>
          <a:xfrm>
            <a:off x="1115616" y="764705"/>
            <a:ext cx="6912768" cy="83099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800" b="1" dirty="0" smtClean="0">
                <a:ln/>
                <a:solidFill>
                  <a:schemeClr val="accent4"/>
                </a:solidFill>
              </a:rPr>
              <a:t>Observación Directa</a:t>
            </a:r>
            <a:endParaRPr lang="es-ES" sz="4800" b="1" dirty="0">
              <a:ln/>
              <a:solidFill>
                <a:schemeClr val="accent4"/>
              </a:solidFill>
            </a:endParaRPr>
          </a:p>
        </p:txBody>
      </p:sp>
      <p:sp>
        <p:nvSpPr>
          <p:cNvPr id="7" name="CuadroTexto 6"/>
          <p:cNvSpPr txBox="1"/>
          <p:nvPr/>
        </p:nvSpPr>
        <p:spPr>
          <a:xfrm>
            <a:off x="611560" y="1628800"/>
            <a:ext cx="8015720" cy="369332"/>
          </a:xfrm>
          <a:prstGeom prst="rect">
            <a:avLst/>
          </a:prstGeom>
          <a:noFill/>
        </p:spPr>
        <p:txBody>
          <a:bodyPr wrap="none" rtlCol="0">
            <a:spAutoFit/>
          </a:bodyPr>
          <a:lstStyle/>
          <a:p>
            <a:r>
              <a:rPr lang="es-EC" b="1" dirty="0" smtClean="0"/>
              <a:t>Fotografías realizadas el 1 de septiembre del 2016 en la visita a CODESC.</a:t>
            </a:r>
            <a:endParaRPr lang="es-EC" b="1" dirty="0"/>
          </a:p>
        </p:txBody>
      </p:sp>
      <p:pic>
        <p:nvPicPr>
          <p:cNvPr id="13" name="Imagen 12" descr="C:\Users\ASUS\Desktop\Fotos CODESC\IMG-20161102-WA001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348880"/>
            <a:ext cx="3744416" cy="4032448"/>
          </a:xfrm>
          <a:prstGeom prst="rect">
            <a:avLst/>
          </a:prstGeom>
          <a:noFill/>
          <a:ln w="3175">
            <a:solidFill>
              <a:schemeClr val="tx1"/>
            </a:solidFill>
          </a:ln>
        </p:spPr>
      </p:pic>
      <p:pic>
        <p:nvPicPr>
          <p:cNvPr id="14" name="Imagen 13" descr="C:\Users\ASUS\Desktop\Fotos CODESC\IMG-20161102-WA001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2348880"/>
            <a:ext cx="3456384" cy="4032448"/>
          </a:xfrm>
          <a:prstGeom prst="rect">
            <a:avLst/>
          </a:prstGeom>
          <a:noFill/>
          <a:ln w="3175">
            <a:solidFill>
              <a:schemeClr val="tx1"/>
            </a:solidFill>
          </a:ln>
        </p:spPr>
      </p:pic>
      <p:sp>
        <p:nvSpPr>
          <p:cNvPr id="8"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ANÁLISIS DE LA INVESTIGACIÓN</a:t>
            </a:r>
            <a:endParaRPr lang="es-EC" sz="3600"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5787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a:xfrm>
            <a:off x="5724128" y="6469634"/>
            <a:ext cx="791620" cy="365125"/>
          </a:xfrm>
        </p:spPr>
        <p:txBody>
          <a:bodyPr/>
          <a:lstStyle/>
          <a:p>
            <a:fld id="{9C45796D-F81B-42E6-8076-DF0575147E93}" type="slidenum">
              <a:rPr lang="es-EC" sz="2800" smtClean="0">
                <a:solidFill>
                  <a:srgbClr val="005CB8"/>
                </a:solidFill>
                <a:effectLst>
                  <a:outerShdw blurRad="38100" dist="38100" dir="2700000" algn="tl">
                    <a:srgbClr val="000000">
                      <a:alpha val="43137"/>
                    </a:srgbClr>
                  </a:outerShdw>
                </a:effectLst>
              </a:rPr>
              <a:pPr/>
              <a:t>32</a:t>
            </a:fld>
            <a:endParaRPr lang="es-EC" sz="2800" dirty="0">
              <a:solidFill>
                <a:srgbClr val="005CB8"/>
              </a:solidFill>
              <a:effectLst>
                <a:outerShdw blurRad="38100" dist="38100" dir="2700000" algn="tl">
                  <a:srgbClr val="000000">
                    <a:alpha val="43137"/>
                  </a:srgbClr>
                </a:outerShdw>
              </a:effectLst>
            </a:endParaRPr>
          </a:p>
        </p:txBody>
      </p:sp>
      <p:sp>
        <p:nvSpPr>
          <p:cNvPr id="6" name="Rectángulo 5"/>
          <p:cNvSpPr/>
          <p:nvPr/>
        </p:nvSpPr>
        <p:spPr>
          <a:xfrm>
            <a:off x="1115616" y="764705"/>
            <a:ext cx="6912768" cy="83099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800" b="1" dirty="0" smtClean="0">
                <a:ln/>
                <a:solidFill>
                  <a:schemeClr val="accent4"/>
                </a:solidFill>
              </a:rPr>
              <a:t>Observación Directa</a:t>
            </a:r>
            <a:endParaRPr lang="es-ES" sz="4800" b="1" dirty="0">
              <a:ln/>
              <a:solidFill>
                <a:schemeClr val="accent4"/>
              </a:solidFill>
            </a:endParaRPr>
          </a:p>
        </p:txBody>
      </p:sp>
      <p:sp>
        <p:nvSpPr>
          <p:cNvPr id="7" name="CuadroTexto 6"/>
          <p:cNvSpPr txBox="1"/>
          <p:nvPr/>
        </p:nvSpPr>
        <p:spPr>
          <a:xfrm>
            <a:off x="611560" y="1628800"/>
            <a:ext cx="8015720" cy="369332"/>
          </a:xfrm>
          <a:prstGeom prst="rect">
            <a:avLst/>
          </a:prstGeom>
          <a:noFill/>
        </p:spPr>
        <p:txBody>
          <a:bodyPr wrap="none" rtlCol="0">
            <a:spAutoFit/>
          </a:bodyPr>
          <a:lstStyle/>
          <a:p>
            <a:r>
              <a:rPr lang="es-EC" b="1" dirty="0" smtClean="0"/>
              <a:t>Fotografías realizadas el 1 de septiembre del 2016 en la visita a CODESC.</a:t>
            </a:r>
            <a:endParaRPr lang="es-EC" b="1" dirty="0"/>
          </a:p>
        </p:txBody>
      </p:sp>
      <p:pic>
        <p:nvPicPr>
          <p:cNvPr id="3" name="Imagen 2"/>
          <p:cNvPicPr>
            <a:picLocks noChangeAspect="1"/>
          </p:cNvPicPr>
          <p:nvPr/>
        </p:nvPicPr>
        <p:blipFill rotWithShape="1">
          <a:blip r:embed="rId3"/>
          <a:srcRect l="2505" t="4160" r="2500" b="3499"/>
          <a:stretch/>
        </p:blipFill>
        <p:spPr>
          <a:xfrm>
            <a:off x="611560" y="2348880"/>
            <a:ext cx="3960440" cy="3744416"/>
          </a:xfrm>
          <a:prstGeom prst="rect">
            <a:avLst/>
          </a:prstGeom>
          <a:ln w="3175">
            <a:solidFill>
              <a:schemeClr val="tx1"/>
            </a:solidFill>
          </a:ln>
        </p:spPr>
      </p:pic>
      <p:pic>
        <p:nvPicPr>
          <p:cNvPr id="9" name="Imagen 8" descr="C:\Users\ASUS\Desktop\Fotos CODESC\20161101_10170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2348880"/>
            <a:ext cx="4032448" cy="3744416"/>
          </a:xfrm>
          <a:prstGeom prst="rect">
            <a:avLst/>
          </a:prstGeom>
          <a:noFill/>
          <a:ln w="3175">
            <a:solidFill>
              <a:sysClr val="windowText" lastClr="000000"/>
            </a:solidFill>
          </a:ln>
        </p:spPr>
      </p:pic>
      <p:sp>
        <p:nvSpPr>
          <p:cNvPr id="8"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ANÁLISIS DE LA INVESTIGACIÓN</a:t>
            </a:r>
            <a:endParaRPr lang="es-EC" sz="3600"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61620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a:xfrm>
            <a:off x="5724128" y="6469634"/>
            <a:ext cx="791620" cy="365125"/>
          </a:xfrm>
        </p:spPr>
        <p:txBody>
          <a:bodyPr/>
          <a:lstStyle/>
          <a:p>
            <a:fld id="{9C45796D-F81B-42E6-8076-DF0575147E93}" type="slidenum">
              <a:rPr lang="es-EC" sz="2800" smtClean="0">
                <a:solidFill>
                  <a:srgbClr val="005CB8"/>
                </a:solidFill>
                <a:effectLst>
                  <a:outerShdw blurRad="38100" dist="38100" dir="2700000" algn="tl">
                    <a:srgbClr val="000000">
                      <a:alpha val="43137"/>
                    </a:srgbClr>
                  </a:outerShdw>
                </a:effectLst>
              </a:rPr>
              <a:pPr/>
              <a:t>33</a:t>
            </a:fld>
            <a:endParaRPr lang="es-EC" sz="2800" dirty="0">
              <a:solidFill>
                <a:srgbClr val="005CB8"/>
              </a:solidFill>
              <a:effectLst>
                <a:outerShdw blurRad="38100" dist="38100" dir="2700000" algn="tl">
                  <a:srgbClr val="000000">
                    <a:alpha val="43137"/>
                  </a:srgbClr>
                </a:outerShdw>
              </a:effectLst>
            </a:endParaRPr>
          </a:p>
        </p:txBody>
      </p:sp>
      <p:sp>
        <p:nvSpPr>
          <p:cNvPr id="6" name="Rectángulo 5"/>
          <p:cNvSpPr/>
          <p:nvPr/>
        </p:nvSpPr>
        <p:spPr>
          <a:xfrm>
            <a:off x="1115616" y="764705"/>
            <a:ext cx="6912768" cy="83099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800" b="1" dirty="0" smtClean="0">
                <a:ln/>
                <a:solidFill>
                  <a:schemeClr val="accent4"/>
                </a:solidFill>
              </a:rPr>
              <a:t>Observación Directa</a:t>
            </a:r>
            <a:endParaRPr lang="es-ES" sz="4800" b="1" dirty="0">
              <a:ln/>
              <a:solidFill>
                <a:schemeClr val="accent4"/>
              </a:solidFill>
            </a:endParaRPr>
          </a:p>
        </p:txBody>
      </p:sp>
      <p:sp>
        <p:nvSpPr>
          <p:cNvPr id="7" name="CuadroTexto 6"/>
          <p:cNvSpPr txBox="1"/>
          <p:nvPr/>
        </p:nvSpPr>
        <p:spPr>
          <a:xfrm>
            <a:off x="611560" y="1628800"/>
            <a:ext cx="8015720" cy="369332"/>
          </a:xfrm>
          <a:prstGeom prst="rect">
            <a:avLst/>
          </a:prstGeom>
          <a:noFill/>
        </p:spPr>
        <p:txBody>
          <a:bodyPr wrap="none" rtlCol="0">
            <a:spAutoFit/>
          </a:bodyPr>
          <a:lstStyle/>
          <a:p>
            <a:r>
              <a:rPr lang="es-EC" b="1" dirty="0" smtClean="0"/>
              <a:t>Fotografías realizadas el 1 de septiembre del 2016 en la visita a CODESC.</a:t>
            </a:r>
            <a:endParaRPr lang="es-EC" b="1" dirty="0"/>
          </a:p>
        </p:txBody>
      </p:sp>
      <p:pic>
        <p:nvPicPr>
          <p:cNvPr id="8" name="Imagen 7" descr="E:\4to AÑO\TESIS\Fotos CODESC\IMG-20161102-WA000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276872"/>
            <a:ext cx="4248472" cy="3672408"/>
          </a:xfrm>
          <a:prstGeom prst="rect">
            <a:avLst/>
          </a:prstGeom>
          <a:noFill/>
          <a:ln w="38100">
            <a:solidFill>
              <a:sysClr val="windowText" lastClr="000000"/>
            </a:solidFill>
          </a:ln>
        </p:spPr>
      </p:pic>
      <p:pic>
        <p:nvPicPr>
          <p:cNvPr id="10" name="Imagen 9" descr="E:\4to AÑO\TESIS\Fotos CODESC\IMG-20161102-WA000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2204864"/>
            <a:ext cx="4108450" cy="3728457"/>
          </a:xfrm>
          <a:prstGeom prst="rect">
            <a:avLst/>
          </a:prstGeom>
          <a:noFill/>
          <a:ln w="38100">
            <a:solidFill>
              <a:sysClr val="windowText" lastClr="000000"/>
            </a:solidFill>
          </a:ln>
        </p:spPr>
      </p:pic>
      <p:sp>
        <p:nvSpPr>
          <p:cNvPr id="9"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ANÁLISIS DE LA INVESTIGACIÓN</a:t>
            </a:r>
            <a:endParaRPr lang="es-EC" sz="3600"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63493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a:xfrm>
            <a:off x="5724128" y="6469634"/>
            <a:ext cx="791620" cy="365125"/>
          </a:xfrm>
        </p:spPr>
        <p:txBody>
          <a:bodyPr/>
          <a:lstStyle/>
          <a:p>
            <a:fld id="{9C45796D-F81B-42E6-8076-DF0575147E93}" type="slidenum">
              <a:rPr lang="es-EC" sz="2800" smtClean="0">
                <a:solidFill>
                  <a:srgbClr val="005CB8"/>
                </a:solidFill>
                <a:effectLst>
                  <a:outerShdw blurRad="38100" dist="38100" dir="2700000" algn="tl">
                    <a:srgbClr val="000000">
                      <a:alpha val="43137"/>
                    </a:srgbClr>
                  </a:outerShdw>
                </a:effectLst>
              </a:rPr>
              <a:pPr/>
              <a:t>34</a:t>
            </a:fld>
            <a:endParaRPr lang="es-EC" sz="2800" dirty="0">
              <a:solidFill>
                <a:srgbClr val="005CB8"/>
              </a:solidFill>
              <a:effectLst>
                <a:outerShdw blurRad="38100" dist="38100" dir="2700000" algn="tl">
                  <a:srgbClr val="000000">
                    <a:alpha val="43137"/>
                  </a:srgbClr>
                </a:outerShdw>
              </a:effectLst>
            </a:endParaRPr>
          </a:p>
        </p:txBody>
      </p:sp>
      <p:sp>
        <p:nvSpPr>
          <p:cNvPr id="6" name="Rectángulo 5"/>
          <p:cNvSpPr/>
          <p:nvPr/>
        </p:nvSpPr>
        <p:spPr>
          <a:xfrm>
            <a:off x="1115616" y="764705"/>
            <a:ext cx="6912768" cy="83099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800" b="1" dirty="0" smtClean="0">
                <a:ln/>
                <a:solidFill>
                  <a:schemeClr val="accent4"/>
                </a:solidFill>
              </a:rPr>
              <a:t>Entrevistas</a:t>
            </a:r>
            <a:endParaRPr lang="es-ES" sz="4800" b="1" dirty="0">
              <a:ln/>
              <a:solidFill>
                <a:schemeClr val="accent4"/>
              </a:solidFill>
            </a:endParaRPr>
          </a:p>
        </p:txBody>
      </p:sp>
      <p:sp>
        <p:nvSpPr>
          <p:cNvPr id="7" name="CuadroTexto 6"/>
          <p:cNvSpPr txBox="1"/>
          <p:nvPr/>
        </p:nvSpPr>
        <p:spPr>
          <a:xfrm>
            <a:off x="880607" y="1628800"/>
            <a:ext cx="6417911" cy="923330"/>
          </a:xfrm>
          <a:prstGeom prst="rect">
            <a:avLst/>
          </a:prstGeom>
          <a:noFill/>
        </p:spPr>
        <p:txBody>
          <a:bodyPr wrap="none" rtlCol="0">
            <a:spAutoFit/>
          </a:bodyPr>
          <a:lstStyle/>
          <a:p>
            <a:pPr algn="just"/>
            <a:r>
              <a:rPr lang="es-ES" b="1" dirty="0"/>
              <a:t>Entrevista al Sr. TNNV-SU Iván Garcés Herrera, </a:t>
            </a:r>
            <a:endParaRPr lang="es-ES" b="1" dirty="0" smtClean="0"/>
          </a:p>
          <a:p>
            <a:pPr algn="just"/>
            <a:r>
              <a:rPr lang="es-ES" b="1" dirty="0" smtClean="0"/>
              <a:t>Jefe </a:t>
            </a:r>
            <a:r>
              <a:rPr lang="es-ES" b="1" dirty="0"/>
              <a:t>de la Unidad del Sistema Integrado de Seguridad del </a:t>
            </a:r>
            <a:endParaRPr lang="es-ES" b="1" dirty="0" smtClean="0"/>
          </a:p>
          <a:p>
            <a:pPr algn="just"/>
            <a:r>
              <a:rPr lang="es-ES" b="1" dirty="0" smtClean="0"/>
              <a:t>Comando </a:t>
            </a:r>
            <a:r>
              <a:rPr lang="es-ES" b="1" dirty="0"/>
              <a:t>de la Escuadra Naval.</a:t>
            </a:r>
            <a:endParaRPr lang="es-EC" b="1" dirty="0"/>
          </a:p>
        </p:txBody>
      </p:sp>
      <p:sp>
        <p:nvSpPr>
          <p:cNvPr id="8" name="CuadroTexto 7"/>
          <p:cNvSpPr txBox="1"/>
          <p:nvPr/>
        </p:nvSpPr>
        <p:spPr>
          <a:xfrm>
            <a:off x="1775003" y="2636912"/>
            <a:ext cx="6072816" cy="1015663"/>
          </a:xfrm>
          <a:prstGeom prst="rect">
            <a:avLst/>
          </a:prstGeom>
          <a:solidFill>
            <a:schemeClr val="accent3">
              <a:lumMod val="40000"/>
              <a:lumOff val="60000"/>
            </a:schemeClr>
          </a:solidFill>
        </p:spPr>
        <p:txBody>
          <a:bodyPr wrap="none" rtlCol="0">
            <a:spAutoFit/>
          </a:bodyPr>
          <a:lstStyle/>
          <a:p>
            <a:pPr algn="just"/>
            <a:r>
              <a:rPr lang="es-ES" sz="2000" b="1" dirty="0" smtClean="0"/>
              <a:t>2. ¿Cuáles </a:t>
            </a:r>
            <a:r>
              <a:rPr lang="es-ES" sz="2000" b="1" dirty="0"/>
              <a:t>considera usted que son las </a:t>
            </a:r>
            <a:r>
              <a:rPr lang="es-ES" sz="2000" b="1" dirty="0" smtClean="0"/>
              <a:t>principales </a:t>
            </a:r>
          </a:p>
          <a:p>
            <a:pPr algn="just"/>
            <a:r>
              <a:rPr lang="es-ES" sz="2000" b="1" dirty="0"/>
              <a:t> </a:t>
            </a:r>
            <a:r>
              <a:rPr lang="es-ES" sz="2000" b="1" dirty="0" smtClean="0"/>
              <a:t>      causas </a:t>
            </a:r>
            <a:r>
              <a:rPr lang="es-ES" sz="2000" b="1" dirty="0"/>
              <a:t>de </a:t>
            </a:r>
            <a:r>
              <a:rPr lang="es-ES" sz="2000" b="1" dirty="0" smtClean="0"/>
              <a:t>contaminación </a:t>
            </a:r>
            <a:r>
              <a:rPr lang="es-ES" sz="2000" b="1" dirty="0"/>
              <a:t>ambiental en  </a:t>
            </a:r>
            <a:r>
              <a:rPr lang="es-ES" sz="2000" b="1" dirty="0" smtClean="0"/>
              <a:t>los </a:t>
            </a:r>
            <a:r>
              <a:rPr lang="es-ES" sz="2000" b="1" dirty="0"/>
              <a:t>muelles </a:t>
            </a:r>
            <a:endParaRPr lang="es-ES" sz="2000" b="1" dirty="0" smtClean="0"/>
          </a:p>
          <a:p>
            <a:pPr algn="just"/>
            <a:r>
              <a:rPr lang="es-ES" sz="2000" b="1" dirty="0" smtClean="0"/>
              <a:t>       de </a:t>
            </a:r>
            <a:r>
              <a:rPr lang="es-ES" sz="2000" b="1" dirty="0"/>
              <a:t>la Base Naval Sur?</a:t>
            </a:r>
            <a:endParaRPr lang="es-EC" sz="2000" b="1" dirty="0"/>
          </a:p>
        </p:txBody>
      </p:sp>
      <p:graphicFrame>
        <p:nvGraphicFramePr>
          <p:cNvPr id="3" name="Diagrama 2"/>
          <p:cNvGraphicFramePr/>
          <p:nvPr>
            <p:extLst>
              <p:ext uri="{D42A27DB-BD31-4B8C-83A1-F6EECF244321}">
                <p14:modId xmlns:p14="http://schemas.microsoft.com/office/powerpoint/2010/main" val="1291705988"/>
              </p:ext>
            </p:extLst>
          </p:nvPr>
        </p:nvGraphicFramePr>
        <p:xfrm>
          <a:off x="971600" y="3645024"/>
          <a:ext cx="7272808" cy="3068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ANÁLISIS DE LA INVESTIGACIÓN</a:t>
            </a:r>
            <a:endParaRPr lang="es-EC" sz="3600"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224930777"/>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a:xfrm>
            <a:off x="5724128" y="6469634"/>
            <a:ext cx="791620" cy="365125"/>
          </a:xfrm>
        </p:spPr>
        <p:txBody>
          <a:bodyPr/>
          <a:lstStyle/>
          <a:p>
            <a:fld id="{9C45796D-F81B-42E6-8076-DF0575147E93}" type="slidenum">
              <a:rPr lang="es-EC" sz="2800" smtClean="0">
                <a:solidFill>
                  <a:srgbClr val="005CB8"/>
                </a:solidFill>
                <a:effectLst>
                  <a:outerShdw blurRad="38100" dist="38100" dir="2700000" algn="tl">
                    <a:srgbClr val="000000">
                      <a:alpha val="43137"/>
                    </a:srgbClr>
                  </a:outerShdw>
                </a:effectLst>
              </a:rPr>
              <a:pPr/>
              <a:t>35</a:t>
            </a:fld>
            <a:endParaRPr lang="es-EC" sz="2800" dirty="0">
              <a:solidFill>
                <a:srgbClr val="005CB8"/>
              </a:solidFill>
              <a:effectLst>
                <a:outerShdw blurRad="38100" dist="38100" dir="2700000" algn="tl">
                  <a:srgbClr val="000000">
                    <a:alpha val="43137"/>
                  </a:srgbClr>
                </a:outerShdw>
              </a:effectLst>
            </a:endParaRPr>
          </a:p>
        </p:txBody>
      </p:sp>
      <p:sp>
        <p:nvSpPr>
          <p:cNvPr id="6" name="Rectángulo 5"/>
          <p:cNvSpPr/>
          <p:nvPr/>
        </p:nvSpPr>
        <p:spPr>
          <a:xfrm>
            <a:off x="1115616" y="764705"/>
            <a:ext cx="6912768" cy="83099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800" b="1" dirty="0" smtClean="0">
                <a:ln/>
                <a:solidFill>
                  <a:schemeClr val="accent4"/>
                </a:solidFill>
              </a:rPr>
              <a:t>Entrevistas</a:t>
            </a:r>
            <a:endParaRPr lang="es-ES" sz="4800" b="1" dirty="0">
              <a:ln/>
              <a:solidFill>
                <a:schemeClr val="accent4"/>
              </a:solidFill>
            </a:endParaRPr>
          </a:p>
        </p:txBody>
      </p:sp>
      <p:sp>
        <p:nvSpPr>
          <p:cNvPr id="7" name="CuadroTexto 6"/>
          <p:cNvSpPr txBox="1"/>
          <p:nvPr/>
        </p:nvSpPr>
        <p:spPr>
          <a:xfrm>
            <a:off x="692226" y="1628800"/>
            <a:ext cx="6794681" cy="646331"/>
          </a:xfrm>
          <a:prstGeom prst="rect">
            <a:avLst/>
          </a:prstGeom>
          <a:noFill/>
        </p:spPr>
        <p:txBody>
          <a:bodyPr wrap="none" rtlCol="0">
            <a:spAutoFit/>
          </a:bodyPr>
          <a:lstStyle/>
          <a:p>
            <a:pPr algn="just"/>
            <a:r>
              <a:rPr lang="es-ES" b="1" dirty="0"/>
              <a:t>Entrevista </a:t>
            </a:r>
            <a:r>
              <a:rPr lang="es-ES" b="1" dirty="0" smtClean="0"/>
              <a:t>a la Dra. Ana Rodríguez, encargada del laboratorio</a:t>
            </a:r>
          </a:p>
          <a:p>
            <a:pPr algn="just"/>
            <a:r>
              <a:rPr lang="es-ES" b="1" dirty="0" smtClean="0"/>
              <a:t>De química de INOCAR.</a:t>
            </a:r>
            <a:endParaRPr lang="es-EC" b="1" dirty="0"/>
          </a:p>
        </p:txBody>
      </p:sp>
      <p:sp>
        <p:nvSpPr>
          <p:cNvPr id="8" name="CuadroTexto 7"/>
          <p:cNvSpPr txBox="1"/>
          <p:nvPr/>
        </p:nvSpPr>
        <p:spPr>
          <a:xfrm>
            <a:off x="2165466" y="2276872"/>
            <a:ext cx="5736827" cy="1477328"/>
          </a:xfrm>
          <a:prstGeom prst="rect">
            <a:avLst/>
          </a:prstGeom>
          <a:solidFill>
            <a:schemeClr val="accent3">
              <a:lumMod val="40000"/>
              <a:lumOff val="60000"/>
            </a:schemeClr>
          </a:solidFill>
        </p:spPr>
        <p:txBody>
          <a:bodyPr wrap="none" rtlCol="0">
            <a:spAutoFit/>
          </a:bodyPr>
          <a:lstStyle/>
          <a:p>
            <a:pPr algn="just"/>
            <a:r>
              <a:rPr lang="es-ES" b="1" dirty="0"/>
              <a:t>7</a:t>
            </a:r>
            <a:r>
              <a:rPr lang="es-ES" b="1" dirty="0" smtClean="0"/>
              <a:t>. ¿Usted </a:t>
            </a:r>
            <a:r>
              <a:rPr lang="es-ES" b="1" dirty="0"/>
              <a:t>cree que hay la predisposición por parte de </a:t>
            </a:r>
            <a:r>
              <a:rPr lang="es-ES" b="1" dirty="0" smtClean="0"/>
              <a:t>la </a:t>
            </a:r>
          </a:p>
          <a:p>
            <a:pPr algn="just"/>
            <a:r>
              <a:rPr lang="es-ES" b="1" dirty="0"/>
              <a:t> </a:t>
            </a:r>
            <a:r>
              <a:rPr lang="es-ES" b="1" dirty="0" smtClean="0"/>
              <a:t>     Armada </a:t>
            </a:r>
            <a:r>
              <a:rPr lang="es-ES" b="1" dirty="0"/>
              <a:t>del </a:t>
            </a:r>
            <a:r>
              <a:rPr lang="es-ES" b="1" dirty="0" smtClean="0"/>
              <a:t>Ecuador para </a:t>
            </a:r>
            <a:r>
              <a:rPr lang="es-ES" b="1" dirty="0"/>
              <a:t>prevenir la contaminación </a:t>
            </a:r>
            <a:endParaRPr lang="es-ES" b="1" dirty="0" smtClean="0"/>
          </a:p>
          <a:p>
            <a:pPr algn="just"/>
            <a:r>
              <a:rPr lang="es-ES" b="1" dirty="0"/>
              <a:t> </a:t>
            </a:r>
            <a:r>
              <a:rPr lang="es-ES" b="1" dirty="0" smtClean="0"/>
              <a:t>     ambiental </a:t>
            </a:r>
            <a:r>
              <a:rPr lang="es-ES" b="1" dirty="0"/>
              <a:t>o no la </a:t>
            </a:r>
            <a:r>
              <a:rPr lang="es-ES" b="1" dirty="0" smtClean="0"/>
              <a:t>hay</a:t>
            </a:r>
            <a:r>
              <a:rPr lang="es-ES" b="1" dirty="0"/>
              <a:t>? ¿ E</a:t>
            </a:r>
            <a:r>
              <a:rPr lang="es-ES" b="1" dirty="0" smtClean="0"/>
              <a:t>s por </a:t>
            </a:r>
            <a:r>
              <a:rPr lang="es-ES" b="1" dirty="0"/>
              <a:t>falta de recursos que la </a:t>
            </a:r>
            <a:endParaRPr lang="es-ES" b="1" dirty="0" smtClean="0"/>
          </a:p>
          <a:p>
            <a:pPr algn="just"/>
            <a:r>
              <a:rPr lang="es-ES" b="1" dirty="0"/>
              <a:t> </a:t>
            </a:r>
            <a:r>
              <a:rPr lang="es-ES" b="1" dirty="0" smtClean="0"/>
              <a:t>     Armada </a:t>
            </a:r>
            <a:r>
              <a:rPr lang="es-ES" b="1" dirty="0"/>
              <a:t>no puede aplicar </a:t>
            </a:r>
            <a:r>
              <a:rPr lang="es-ES" b="1" dirty="0" smtClean="0"/>
              <a:t>correctamente medidas de</a:t>
            </a:r>
          </a:p>
          <a:p>
            <a:pPr algn="just"/>
            <a:r>
              <a:rPr lang="es-ES" b="1" dirty="0"/>
              <a:t> </a:t>
            </a:r>
            <a:r>
              <a:rPr lang="es-ES" b="1" dirty="0" smtClean="0"/>
              <a:t>     </a:t>
            </a:r>
            <a:r>
              <a:rPr lang="es-ES" b="1" dirty="0"/>
              <a:t>prevención?</a:t>
            </a:r>
            <a:endParaRPr lang="es-EC" b="1" dirty="0"/>
          </a:p>
        </p:txBody>
      </p:sp>
      <p:graphicFrame>
        <p:nvGraphicFramePr>
          <p:cNvPr id="3" name="Diagrama 2"/>
          <p:cNvGraphicFramePr/>
          <p:nvPr>
            <p:extLst>
              <p:ext uri="{D42A27DB-BD31-4B8C-83A1-F6EECF244321}">
                <p14:modId xmlns:p14="http://schemas.microsoft.com/office/powerpoint/2010/main" val="2164536638"/>
              </p:ext>
            </p:extLst>
          </p:nvPr>
        </p:nvGraphicFramePr>
        <p:xfrm>
          <a:off x="1187624" y="3789040"/>
          <a:ext cx="7272808" cy="3068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ANÁLISIS DE LA INVESTIGACIÓN</a:t>
            </a:r>
            <a:endParaRPr lang="es-EC" sz="3600"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97269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a:xfrm>
            <a:off x="8460432" y="6478176"/>
            <a:ext cx="791620" cy="365125"/>
          </a:xfrm>
        </p:spPr>
        <p:txBody>
          <a:bodyPr/>
          <a:lstStyle/>
          <a:p>
            <a:fld id="{9C45796D-F81B-42E6-8076-DF0575147E93}" type="slidenum">
              <a:rPr lang="es-EC" sz="2800" smtClean="0">
                <a:solidFill>
                  <a:srgbClr val="005CB8"/>
                </a:solidFill>
                <a:effectLst>
                  <a:outerShdw blurRad="38100" dist="38100" dir="2700000" algn="tl">
                    <a:srgbClr val="000000">
                      <a:alpha val="43137"/>
                    </a:srgbClr>
                  </a:outerShdw>
                </a:effectLst>
              </a:rPr>
              <a:pPr/>
              <a:t>36</a:t>
            </a:fld>
            <a:endParaRPr lang="es-EC" sz="2800" dirty="0">
              <a:solidFill>
                <a:srgbClr val="005CB8"/>
              </a:solidFill>
              <a:effectLst>
                <a:outerShdw blurRad="38100" dist="38100" dir="2700000" algn="tl">
                  <a:srgbClr val="000000">
                    <a:alpha val="43137"/>
                  </a:srgbClr>
                </a:outerShdw>
              </a:effectLst>
            </a:endParaRPr>
          </a:p>
        </p:txBody>
      </p:sp>
      <p:sp>
        <p:nvSpPr>
          <p:cNvPr id="6" name="Rectángulo 5"/>
          <p:cNvSpPr/>
          <p:nvPr/>
        </p:nvSpPr>
        <p:spPr>
          <a:xfrm>
            <a:off x="1187624" y="692696"/>
            <a:ext cx="6912768" cy="83099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800" b="1" dirty="0" smtClean="0">
                <a:ln/>
                <a:solidFill>
                  <a:schemeClr val="accent4"/>
                </a:solidFill>
              </a:rPr>
              <a:t>Comparación Histórica</a:t>
            </a:r>
            <a:endParaRPr lang="es-ES" sz="4800" b="1" dirty="0">
              <a:ln/>
              <a:solidFill>
                <a:schemeClr val="accent4"/>
              </a:solidFill>
            </a:endParaRPr>
          </a:p>
        </p:txBody>
      </p:sp>
      <p:sp>
        <p:nvSpPr>
          <p:cNvPr id="7" name="CuadroTexto 6"/>
          <p:cNvSpPr txBox="1"/>
          <p:nvPr/>
        </p:nvSpPr>
        <p:spPr>
          <a:xfrm>
            <a:off x="683568" y="1412776"/>
            <a:ext cx="4734822" cy="430887"/>
          </a:xfrm>
          <a:prstGeom prst="rect">
            <a:avLst/>
          </a:prstGeom>
          <a:noFill/>
        </p:spPr>
        <p:txBody>
          <a:bodyPr wrap="none" rtlCol="0">
            <a:spAutoFit/>
          </a:bodyPr>
          <a:lstStyle/>
          <a:p>
            <a:pPr algn="just"/>
            <a:r>
              <a:rPr lang="es-ES" sz="2200" b="1" dirty="0" smtClean="0">
                <a:solidFill>
                  <a:srgbClr val="0070C0"/>
                </a:solidFill>
              </a:rPr>
              <a:t>Tabla de Resultados Generales en Flujo</a:t>
            </a:r>
          </a:p>
        </p:txBody>
      </p:sp>
      <p:sp>
        <p:nvSpPr>
          <p:cNvPr id="9"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ANÁLISIS DE LA INVESTIGACIÓN</a:t>
            </a:r>
            <a:endParaRPr lang="es-EC" sz="3600" b="1" dirty="0">
              <a:latin typeface="Consolas" panose="020B0609020204030204" pitchFamily="49" charset="0"/>
              <a:cs typeface="Consolas" panose="020B0609020204030204" pitchFamily="49" charset="0"/>
            </a:endParaRPr>
          </a:p>
        </p:txBody>
      </p:sp>
      <p:sp>
        <p:nvSpPr>
          <p:cNvPr id="15" name="CuadroTexto 14"/>
          <p:cNvSpPr txBox="1"/>
          <p:nvPr/>
        </p:nvSpPr>
        <p:spPr>
          <a:xfrm>
            <a:off x="683568" y="3933056"/>
            <a:ext cx="4989956" cy="430887"/>
          </a:xfrm>
          <a:prstGeom prst="rect">
            <a:avLst/>
          </a:prstGeom>
          <a:noFill/>
        </p:spPr>
        <p:txBody>
          <a:bodyPr wrap="none" rtlCol="0">
            <a:spAutoFit/>
          </a:bodyPr>
          <a:lstStyle/>
          <a:p>
            <a:pPr algn="just"/>
            <a:r>
              <a:rPr lang="es-ES" sz="2200" b="1" dirty="0" smtClean="0">
                <a:solidFill>
                  <a:srgbClr val="0070C0"/>
                </a:solidFill>
              </a:rPr>
              <a:t>Tabla de Resultados Generales en Reflujo</a:t>
            </a:r>
          </a:p>
        </p:txBody>
      </p:sp>
      <p:pic>
        <p:nvPicPr>
          <p:cNvPr id="3" name="Imagen 2"/>
          <p:cNvPicPr>
            <a:picLocks noChangeAspect="1"/>
          </p:cNvPicPr>
          <p:nvPr/>
        </p:nvPicPr>
        <p:blipFill rotWithShape="1">
          <a:blip r:embed="rId3"/>
          <a:srcRect l="35721" t="38839" r="27801" b="36359"/>
          <a:stretch/>
        </p:blipFill>
        <p:spPr>
          <a:xfrm>
            <a:off x="755576" y="1772816"/>
            <a:ext cx="5976664" cy="2284658"/>
          </a:xfrm>
          <a:prstGeom prst="rect">
            <a:avLst/>
          </a:prstGeom>
        </p:spPr>
      </p:pic>
      <p:pic>
        <p:nvPicPr>
          <p:cNvPr id="4" name="Imagen 3"/>
          <p:cNvPicPr>
            <a:picLocks noChangeAspect="1"/>
          </p:cNvPicPr>
          <p:nvPr/>
        </p:nvPicPr>
        <p:blipFill rotWithShape="1">
          <a:blip r:embed="rId4"/>
          <a:srcRect l="35721" t="27529" r="27913" b="47669"/>
          <a:stretch/>
        </p:blipFill>
        <p:spPr>
          <a:xfrm>
            <a:off x="755576" y="4293096"/>
            <a:ext cx="5976664" cy="2291666"/>
          </a:xfrm>
          <a:prstGeom prst="rect">
            <a:avLst/>
          </a:prstGeom>
        </p:spPr>
      </p:pic>
    </p:spTree>
    <p:extLst>
      <p:ext uri="{BB962C8B-B14F-4D97-AF65-F5344CB8AC3E}">
        <p14:creationId xmlns:p14="http://schemas.microsoft.com/office/powerpoint/2010/main" val="2245819023"/>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a:xfrm>
            <a:off x="8460432" y="6478176"/>
            <a:ext cx="791620" cy="365125"/>
          </a:xfrm>
        </p:spPr>
        <p:txBody>
          <a:bodyPr/>
          <a:lstStyle/>
          <a:p>
            <a:fld id="{9C45796D-F81B-42E6-8076-DF0575147E93}" type="slidenum">
              <a:rPr lang="es-EC" sz="2800" smtClean="0">
                <a:solidFill>
                  <a:srgbClr val="005CB8"/>
                </a:solidFill>
                <a:effectLst>
                  <a:outerShdw blurRad="38100" dist="38100" dir="2700000" algn="tl">
                    <a:srgbClr val="000000">
                      <a:alpha val="43137"/>
                    </a:srgbClr>
                  </a:outerShdw>
                </a:effectLst>
              </a:rPr>
              <a:pPr/>
              <a:t>37</a:t>
            </a:fld>
            <a:endParaRPr lang="es-EC" sz="2800" dirty="0">
              <a:solidFill>
                <a:srgbClr val="005CB8"/>
              </a:solidFill>
              <a:effectLst>
                <a:outerShdw blurRad="38100" dist="38100" dir="2700000" algn="tl">
                  <a:srgbClr val="000000">
                    <a:alpha val="43137"/>
                  </a:srgbClr>
                </a:outerShdw>
              </a:effectLst>
            </a:endParaRPr>
          </a:p>
        </p:txBody>
      </p:sp>
      <p:sp>
        <p:nvSpPr>
          <p:cNvPr id="6" name="Rectángulo 5"/>
          <p:cNvSpPr/>
          <p:nvPr/>
        </p:nvSpPr>
        <p:spPr>
          <a:xfrm>
            <a:off x="1187624" y="692696"/>
            <a:ext cx="6912768"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800" b="1" dirty="0" smtClean="0">
                <a:ln/>
                <a:solidFill>
                  <a:schemeClr val="accent4"/>
                </a:solidFill>
              </a:rPr>
              <a:t>Presencia de Hidrocarburos</a:t>
            </a:r>
            <a:endParaRPr lang="es-ES" sz="4800" b="1" dirty="0">
              <a:ln/>
              <a:solidFill>
                <a:schemeClr val="accent4"/>
              </a:solidFill>
            </a:endParaRPr>
          </a:p>
        </p:txBody>
      </p:sp>
      <p:sp>
        <p:nvSpPr>
          <p:cNvPr id="9"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ANÁLISIS DE LA INVESTIGACIÓN</a:t>
            </a:r>
            <a:endParaRPr lang="es-EC" sz="3600" b="1" dirty="0">
              <a:latin typeface="Consolas" panose="020B0609020204030204" pitchFamily="49" charset="0"/>
              <a:cs typeface="Consolas" panose="020B0609020204030204" pitchFamily="49" charset="0"/>
            </a:endParaRPr>
          </a:p>
        </p:txBody>
      </p:sp>
      <p:sp>
        <p:nvSpPr>
          <p:cNvPr id="15" name="CuadroTexto 14"/>
          <p:cNvSpPr txBox="1"/>
          <p:nvPr/>
        </p:nvSpPr>
        <p:spPr>
          <a:xfrm>
            <a:off x="1043608" y="2204864"/>
            <a:ext cx="3984745" cy="430887"/>
          </a:xfrm>
          <a:prstGeom prst="rect">
            <a:avLst/>
          </a:prstGeom>
          <a:noFill/>
        </p:spPr>
        <p:txBody>
          <a:bodyPr wrap="none" rtlCol="0">
            <a:spAutoFit/>
          </a:bodyPr>
          <a:lstStyle/>
          <a:p>
            <a:pPr algn="just"/>
            <a:r>
              <a:rPr lang="es-ES" sz="2200" b="1" dirty="0" smtClean="0">
                <a:solidFill>
                  <a:srgbClr val="0070C0"/>
                </a:solidFill>
              </a:rPr>
              <a:t>Tabla Histórica de Hidrocarburos</a:t>
            </a:r>
          </a:p>
        </p:txBody>
      </p:sp>
      <p:pic>
        <p:nvPicPr>
          <p:cNvPr id="4" name="Imagen 3"/>
          <p:cNvPicPr>
            <a:picLocks noChangeAspect="1"/>
          </p:cNvPicPr>
          <p:nvPr/>
        </p:nvPicPr>
        <p:blipFill rotWithShape="1">
          <a:blip r:embed="rId3"/>
          <a:srcRect l="35531" t="34743" r="27677" b="25367"/>
          <a:stretch/>
        </p:blipFill>
        <p:spPr>
          <a:xfrm>
            <a:off x="1763688" y="2636912"/>
            <a:ext cx="6624736" cy="4038112"/>
          </a:xfrm>
          <a:prstGeom prst="rect">
            <a:avLst/>
          </a:prstGeom>
        </p:spPr>
      </p:pic>
    </p:spTree>
    <p:extLst>
      <p:ext uri="{BB962C8B-B14F-4D97-AF65-F5344CB8AC3E}">
        <p14:creationId xmlns:p14="http://schemas.microsoft.com/office/powerpoint/2010/main" val="2759572451"/>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2" name="Marcador de número de diapositiva 1"/>
          <p:cNvSpPr>
            <a:spLocks noGrp="1"/>
          </p:cNvSpPr>
          <p:nvPr>
            <p:ph type="sldNum" sz="quarter" idx="12"/>
          </p:nvPr>
        </p:nvSpPr>
        <p:spPr>
          <a:xfrm>
            <a:off x="7596336" y="6165304"/>
            <a:ext cx="576064" cy="365125"/>
          </a:xfrm>
        </p:spPr>
        <p:txBody>
          <a:bodyPr/>
          <a:lstStyle/>
          <a:p>
            <a:fld id="{9C45796D-F81B-42E6-8076-DF0575147E93}" type="slidenum">
              <a:rPr lang="es-EC" sz="2400" smtClean="0">
                <a:solidFill>
                  <a:srgbClr val="005CB8"/>
                </a:solidFill>
              </a:rPr>
              <a:pPr/>
              <a:t>38</a:t>
            </a:fld>
            <a:endParaRPr lang="es-EC" sz="2400" dirty="0">
              <a:solidFill>
                <a:srgbClr val="005CB8"/>
              </a:solidFill>
            </a:endParaRPr>
          </a:p>
        </p:txBody>
      </p:sp>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1484784"/>
            <a:ext cx="3386336" cy="33863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 name="Rectángulo 20"/>
          <p:cNvSpPr/>
          <p:nvPr/>
        </p:nvSpPr>
        <p:spPr>
          <a:xfrm>
            <a:off x="755576" y="2420888"/>
            <a:ext cx="8188460" cy="1862048"/>
          </a:xfrm>
          <a:prstGeom prst="rect">
            <a:avLst/>
          </a:prstGeom>
          <a:noFill/>
        </p:spPr>
        <p:txBody>
          <a:bodyPr wrap="none" lIns="91440" tIns="45720" rIns="91440" bIns="45720">
            <a:spAutoFit/>
          </a:bodyPr>
          <a:lstStyle/>
          <a:p>
            <a:pPr algn="ctr"/>
            <a:r>
              <a:rPr lang="es-ES" sz="11500" b="1" dirty="0" smtClean="0">
                <a:ln w="9525">
                  <a:solidFill>
                    <a:schemeClr val="bg1"/>
                  </a:solidFill>
                  <a:prstDash val="solid"/>
                </a:ln>
                <a:effectLst>
                  <a:outerShdw blurRad="12700" dist="38100" dir="2700000" algn="tl" rotWithShape="0">
                    <a:schemeClr val="bg1">
                      <a:lumMod val="50000"/>
                    </a:schemeClr>
                  </a:outerShdw>
                </a:effectLst>
              </a:rPr>
              <a:t>Conclusiones</a:t>
            </a:r>
          </a:p>
        </p:txBody>
      </p:sp>
    </p:spTree>
    <p:extLst>
      <p:ext uri="{BB962C8B-B14F-4D97-AF65-F5344CB8AC3E}">
        <p14:creationId xmlns:p14="http://schemas.microsoft.com/office/powerpoint/2010/main" val="962049544"/>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5949280"/>
            <a:ext cx="684076" cy="6840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CONCLUSIONES</a:t>
            </a:r>
            <a:endParaRPr lang="es-EC" sz="3600" b="1" dirty="0">
              <a:latin typeface="Consolas" panose="020B0609020204030204" pitchFamily="49" charset="0"/>
              <a:cs typeface="Consolas" panose="020B0609020204030204" pitchFamily="49" charset="0"/>
            </a:endParaRPr>
          </a:p>
        </p:txBody>
      </p:sp>
      <p:sp>
        <p:nvSpPr>
          <p:cNvPr id="2" name="Marcador de número de diapositiva 1"/>
          <p:cNvSpPr>
            <a:spLocks noGrp="1"/>
          </p:cNvSpPr>
          <p:nvPr>
            <p:ph type="sldNum" sz="quarter" idx="12"/>
          </p:nvPr>
        </p:nvSpPr>
        <p:spPr>
          <a:xfrm>
            <a:off x="7596336" y="6381328"/>
            <a:ext cx="576064" cy="365125"/>
          </a:xfrm>
        </p:spPr>
        <p:txBody>
          <a:bodyPr/>
          <a:lstStyle/>
          <a:p>
            <a:fld id="{9C45796D-F81B-42E6-8076-DF0575147E93}" type="slidenum">
              <a:rPr lang="es-EC" sz="2400" smtClean="0">
                <a:solidFill>
                  <a:srgbClr val="005CB8"/>
                </a:solidFill>
              </a:rPr>
              <a:pPr/>
              <a:t>39</a:t>
            </a:fld>
            <a:endParaRPr lang="es-EC" sz="2400" dirty="0">
              <a:solidFill>
                <a:srgbClr val="005CB8"/>
              </a:solidFill>
            </a:endParaRPr>
          </a:p>
        </p:txBody>
      </p:sp>
      <p:grpSp>
        <p:nvGrpSpPr>
          <p:cNvPr id="13" name="Grupo 12"/>
          <p:cNvGrpSpPr/>
          <p:nvPr/>
        </p:nvGrpSpPr>
        <p:grpSpPr>
          <a:xfrm>
            <a:off x="467544" y="1268760"/>
            <a:ext cx="8403966" cy="4968552"/>
            <a:chOff x="467553" y="818982"/>
            <a:chExt cx="8403966" cy="4347369"/>
          </a:xfrm>
        </p:grpSpPr>
        <p:sp>
          <p:nvSpPr>
            <p:cNvPr id="19" name="Rectángulo 18"/>
            <p:cNvSpPr/>
            <p:nvPr/>
          </p:nvSpPr>
          <p:spPr>
            <a:xfrm>
              <a:off x="683577" y="818982"/>
              <a:ext cx="8187942" cy="2961251"/>
            </a:xfrm>
            <a:prstGeom prst="rect">
              <a:avLst/>
            </a:prstGeom>
            <a:gradFill rotWithShape="1">
              <a:gsLst>
                <a:gs pos="0">
                  <a:srgbClr val="0F6FC6">
                    <a:tint val="65000"/>
                    <a:lumMod val="110000"/>
                  </a:srgbClr>
                </a:gs>
                <a:gs pos="88000">
                  <a:srgbClr val="0F6FC6">
                    <a:tint val="90000"/>
                  </a:srgbClr>
                </a:gs>
              </a:gsLst>
              <a:lin ang="5400000" scaled="0"/>
            </a:gradFill>
            <a:ln w="12700" cap="rnd" cmpd="sng" algn="ctr">
              <a:solidFill>
                <a:srgbClr val="0F6FC6"/>
              </a:solidFill>
              <a:prstDash val="solid"/>
            </a:ln>
            <a:effectLst/>
          </p:spPr>
          <p:txBody>
            <a:bodyPr/>
            <a:lstStyle/>
            <a:p>
              <a:pPr algn="just"/>
              <a:r>
                <a:rPr lang="es-EC" sz="3600" dirty="0">
                  <a:latin typeface="Berlin Sans FB" panose="020E0602020502020306" pitchFamily="34" charset="0"/>
                </a:rPr>
                <a:t>Se pudo concluir que la continuidad de la contaminación en el cuerpo de agua de los muelles de la Base Naval Sur ha disminuido a pesar de no aplicar las medidas más adecuadas para prevenir la contaminación.</a:t>
              </a:r>
            </a:p>
          </p:txBody>
        </p:sp>
        <p:sp>
          <p:nvSpPr>
            <p:cNvPr id="20" name="Rectángulo 19"/>
            <p:cNvSpPr/>
            <p:nvPr/>
          </p:nvSpPr>
          <p:spPr>
            <a:xfrm>
              <a:off x="467553" y="936106"/>
              <a:ext cx="8187942" cy="4230245"/>
            </a:xfrm>
            <a:prstGeom prst="rect">
              <a:avLst/>
            </a:prstGeom>
            <a:noFill/>
            <a:ln>
              <a:noFill/>
            </a:ln>
            <a:effectLst/>
          </p:spPr>
          <p:txBody>
            <a:bodyPr spcFirstLastPara="0" vert="horz" wrap="square" lIns="17780" tIns="17780" rIns="17780" bIns="17780" numCol="1" spcCol="1270" anchor="ctr" anchorCtr="0">
              <a:noAutofit/>
            </a:bodyPr>
            <a:lstStyle/>
            <a:p>
              <a:pPr marL="0" marR="0" lvl="0" indent="0" algn="just" defTabSz="1244600" eaLnBrk="1" fontAlgn="auto" latinLnBrk="0" hangingPunct="1">
                <a:lnSpc>
                  <a:spcPct val="90000"/>
                </a:lnSpc>
                <a:spcBef>
                  <a:spcPct val="0"/>
                </a:spcBef>
                <a:spcAft>
                  <a:spcPct val="35000"/>
                </a:spcAft>
                <a:buClrTx/>
                <a:buSzTx/>
                <a:buFontTx/>
                <a:buNone/>
                <a:tabLst/>
                <a:defRPr/>
              </a:pPr>
              <a:endParaRPr kumimoji="0" lang="es-EC" sz="2800" b="1" i="0" u="none" strike="noStrike" kern="1200" cap="none" spc="0" normalizeH="0" baseline="0" noProof="0" dirty="0">
                <a:ln>
                  <a:noFill/>
                </a:ln>
                <a:solidFill>
                  <a:sysClr val="windowText" lastClr="000000"/>
                </a:solidFill>
                <a:effectLst/>
                <a:uLnTx/>
                <a:uFillTx/>
                <a:latin typeface="Trebuchet MS" panose="020B0603020202020204"/>
                <a:ea typeface="+mn-ea"/>
                <a:cs typeface="+mn-cs"/>
              </a:endParaRPr>
            </a:p>
          </p:txBody>
        </p:sp>
      </p:grpSp>
      <p:pic>
        <p:nvPicPr>
          <p:cNvPr id="10" name="Imagen 9"/>
          <p:cNvPicPr>
            <a:picLocks noChangeAspect="1"/>
          </p:cNvPicPr>
          <p:nvPr/>
        </p:nvPicPr>
        <p:blipFill rotWithShape="1">
          <a:blip r:embed="rId4">
            <a:extLst>
              <a:ext uri="{28A0092B-C50C-407E-A947-70E740481C1C}">
                <a14:useLocalDpi xmlns:a14="http://schemas.microsoft.com/office/drawing/2010/main" val="0"/>
              </a:ext>
            </a:extLst>
          </a:blip>
          <a:srcRect b="14635"/>
          <a:stretch/>
        </p:blipFill>
        <p:spPr>
          <a:xfrm>
            <a:off x="683568" y="4681250"/>
            <a:ext cx="4176464" cy="2152505"/>
          </a:xfrm>
          <a:prstGeom prst="rect">
            <a:avLst/>
          </a:prstGeom>
        </p:spPr>
      </p:pic>
    </p:spTree>
    <p:extLst>
      <p:ext uri="{BB962C8B-B14F-4D97-AF65-F5344CB8AC3E}">
        <p14:creationId xmlns:p14="http://schemas.microsoft.com/office/powerpoint/2010/main" val="229236471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2" name="Marcador de número de diapositiva 1"/>
          <p:cNvSpPr>
            <a:spLocks noGrp="1"/>
          </p:cNvSpPr>
          <p:nvPr>
            <p:ph type="sldNum" sz="quarter" idx="12"/>
          </p:nvPr>
        </p:nvSpPr>
        <p:spPr>
          <a:xfrm>
            <a:off x="7812360" y="6165304"/>
            <a:ext cx="360040" cy="365125"/>
          </a:xfrm>
        </p:spPr>
        <p:txBody>
          <a:bodyPr/>
          <a:lstStyle/>
          <a:p>
            <a:fld id="{9C45796D-F81B-42E6-8076-DF0575147E93}" type="slidenum">
              <a:rPr lang="es-EC" sz="2400" smtClean="0">
                <a:solidFill>
                  <a:srgbClr val="005CB8"/>
                </a:solidFill>
              </a:rPr>
              <a:pPr/>
              <a:t>4</a:t>
            </a:fld>
            <a:endParaRPr lang="es-EC" sz="2400" dirty="0">
              <a:solidFill>
                <a:srgbClr val="005CB8"/>
              </a:solidFill>
            </a:endParaRPr>
          </a:p>
        </p:txBody>
      </p:sp>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1484784"/>
            <a:ext cx="3386336" cy="33863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 name="Rectángulo 20"/>
          <p:cNvSpPr/>
          <p:nvPr/>
        </p:nvSpPr>
        <p:spPr>
          <a:xfrm>
            <a:off x="1043608" y="1772816"/>
            <a:ext cx="7689734" cy="3046988"/>
          </a:xfrm>
          <a:prstGeom prst="rect">
            <a:avLst/>
          </a:prstGeom>
          <a:noFill/>
        </p:spPr>
        <p:txBody>
          <a:bodyPr wrap="none" lIns="91440" tIns="45720" rIns="91440" bIns="45720">
            <a:spAutoFit/>
          </a:bodyPr>
          <a:lstStyle/>
          <a:p>
            <a:pPr algn="ctr"/>
            <a:r>
              <a:rPr lang="es-ES" sz="96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Planteamiento</a:t>
            </a:r>
          </a:p>
          <a:p>
            <a:pPr algn="ctr"/>
            <a:r>
              <a:rPr lang="es-ES" sz="9600" b="1" dirty="0" smtClean="0">
                <a:ln w="9525">
                  <a:solidFill>
                    <a:schemeClr val="bg1"/>
                  </a:solidFill>
                  <a:prstDash val="solid"/>
                </a:ln>
                <a:effectLst>
                  <a:outerShdw blurRad="12700" dist="38100" dir="2700000" algn="tl" rotWithShape="0">
                    <a:schemeClr val="bg1">
                      <a:lumMod val="50000"/>
                    </a:schemeClr>
                  </a:outerShdw>
                </a:effectLst>
              </a:rPr>
              <a:t>del Problema</a:t>
            </a:r>
            <a:endParaRPr lang="es-ES" sz="9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854993403"/>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5949280"/>
            <a:ext cx="684076" cy="6840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CONCLUSIONES</a:t>
            </a:r>
            <a:endParaRPr lang="es-EC" sz="3600" b="1" dirty="0">
              <a:latin typeface="Consolas" panose="020B0609020204030204" pitchFamily="49" charset="0"/>
              <a:cs typeface="Consolas" panose="020B0609020204030204" pitchFamily="49" charset="0"/>
            </a:endParaRPr>
          </a:p>
        </p:txBody>
      </p:sp>
      <p:sp>
        <p:nvSpPr>
          <p:cNvPr id="2" name="Marcador de número de diapositiva 1"/>
          <p:cNvSpPr>
            <a:spLocks noGrp="1"/>
          </p:cNvSpPr>
          <p:nvPr>
            <p:ph type="sldNum" sz="quarter" idx="12"/>
          </p:nvPr>
        </p:nvSpPr>
        <p:spPr>
          <a:xfrm>
            <a:off x="7596336" y="6381328"/>
            <a:ext cx="576064" cy="365125"/>
          </a:xfrm>
        </p:spPr>
        <p:txBody>
          <a:bodyPr/>
          <a:lstStyle/>
          <a:p>
            <a:fld id="{9C45796D-F81B-42E6-8076-DF0575147E93}" type="slidenum">
              <a:rPr lang="es-EC" sz="2400" smtClean="0">
                <a:solidFill>
                  <a:srgbClr val="005CB8"/>
                </a:solidFill>
              </a:rPr>
              <a:pPr/>
              <a:t>40</a:t>
            </a:fld>
            <a:endParaRPr lang="es-EC" sz="2400" dirty="0">
              <a:solidFill>
                <a:srgbClr val="005CB8"/>
              </a:solidFill>
            </a:endParaRPr>
          </a:p>
        </p:txBody>
      </p:sp>
      <p:grpSp>
        <p:nvGrpSpPr>
          <p:cNvPr id="13" name="Grupo 12"/>
          <p:cNvGrpSpPr/>
          <p:nvPr/>
        </p:nvGrpSpPr>
        <p:grpSpPr>
          <a:xfrm>
            <a:off x="467544" y="1052736"/>
            <a:ext cx="8403966" cy="4563393"/>
            <a:chOff x="467553" y="602958"/>
            <a:chExt cx="8403966" cy="4563393"/>
          </a:xfrm>
        </p:grpSpPr>
        <p:sp>
          <p:nvSpPr>
            <p:cNvPr id="19" name="Rectángulo 18"/>
            <p:cNvSpPr/>
            <p:nvPr/>
          </p:nvSpPr>
          <p:spPr>
            <a:xfrm>
              <a:off x="683577" y="602958"/>
              <a:ext cx="8187942" cy="3024336"/>
            </a:xfrm>
            <a:prstGeom prst="rect">
              <a:avLst/>
            </a:prstGeom>
            <a:gradFill rotWithShape="1">
              <a:gsLst>
                <a:gs pos="0">
                  <a:srgbClr val="0F6FC6">
                    <a:tint val="65000"/>
                    <a:lumMod val="110000"/>
                  </a:srgbClr>
                </a:gs>
                <a:gs pos="88000">
                  <a:srgbClr val="0F6FC6">
                    <a:tint val="90000"/>
                  </a:srgbClr>
                </a:gs>
              </a:gsLst>
              <a:lin ang="5400000" scaled="0"/>
            </a:gradFill>
            <a:ln w="12700" cap="rnd" cmpd="sng" algn="ctr">
              <a:solidFill>
                <a:srgbClr val="0F6FC6"/>
              </a:solidFill>
              <a:prstDash val="solid"/>
            </a:ln>
            <a:effectLst/>
          </p:spPr>
          <p:txBody>
            <a:bodyPr/>
            <a:lstStyle/>
            <a:p>
              <a:pPr algn="just"/>
              <a:r>
                <a:rPr lang="es-ES" sz="3600" dirty="0">
                  <a:latin typeface="Berlin Sans FB" panose="020E0602020502020306" pitchFamily="34" charset="0"/>
                </a:rPr>
                <a:t>Se evidenció que el manejo de basura en el sector de los muelles de la Base Naval Sur es adecuado, sin embargo a bordo de las unidades no se toma con seriedad el control de basura.</a:t>
              </a:r>
              <a:endParaRPr lang="en-US" sz="3600" dirty="0">
                <a:latin typeface="Berlin Sans FB" panose="020E0602020502020306" pitchFamily="34" charset="0"/>
              </a:endParaRPr>
            </a:p>
            <a:p>
              <a:pPr algn="just"/>
              <a:endParaRPr lang="es-EC" sz="3200" dirty="0">
                <a:latin typeface="Berlin Sans FB" panose="020E0602020502020306" pitchFamily="34" charset="0"/>
              </a:endParaRPr>
            </a:p>
          </p:txBody>
        </p:sp>
        <p:sp>
          <p:nvSpPr>
            <p:cNvPr id="20" name="Rectángulo 19"/>
            <p:cNvSpPr/>
            <p:nvPr/>
          </p:nvSpPr>
          <p:spPr>
            <a:xfrm>
              <a:off x="467553" y="936106"/>
              <a:ext cx="8187942" cy="4230245"/>
            </a:xfrm>
            <a:prstGeom prst="rect">
              <a:avLst/>
            </a:prstGeom>
            <a:noFill/>
            <a:ln>
              <a:noFill/>
            </a:ln>
            <a:effectLst/>
          </p:spPr>
          <p:txBody>
            <a:bodyPr spcFirstLastPara="0" vert="horz" wrap="square" lIns="17780" tIns="17780" rIns="17780" bIns="17780" numCol="1" spcCol="1270" anchor="ctr" anchorCtr="0">
              <a:noAutofit/>
            </a:bodyPr>
            <a:lstStyle/>
            <a:p>
              <a:pPr marL="0" marR="0" lvl="0" indent="0" algn="just" defTabSz="1244600" eaLnBrk="1" fontAlgn="auto" latinLnBrk="0" hangingPunct="1">
                <a:lnSpc>
                  <a:spcPct val="90000"/>
                </a:lnSpc>
                <a:spcBef>
                  <a:spcPct val="0"/>
                </a:spcBef>
                <a:spcAft>
                  <a:spcPct val="35000"/>
                </a:spcAft>
                <a:buClrTx/>
                <a:buSzTx/>
                <a:buFontTx/>
                <a:buNone/>
                <a:tabLst/>
                <a:defRPr/>
              </a:pPr>
              <a:endParaRPr kumimoji="0" lang="es-EC" sz="2800" b="1" i="0" u="none" strike="noStrike" kern="1200" cap="none" spc="0" normalizeH="0" baseline="0" noProof="0" dirty="0">
                <a:ln>
                  <a:noFill/>
                </a:ln>
                <a:solidFill>
                  <a:sysClr val="windowText" lastClr="000000"/>
                </a:solidFill>
                <a:effectLst/>
                <a:uLnTx/>
                <a:uFillTx/>
                <a:latin typeface="Trebuchet MS" panose="020B0603020202020204"/>
                <a:ea typeface="+mn-ea"/>
                <a:cs typeface="+mn-cs"/>
              </a:endParaRPr>
            </a:p>
          </p:txBody>
        </p:sp>
      </p:grpSp>
      <p:pic>
        <p:nvPicPr>
          <p:cNvPr id="10" name="Imagen 9"/>
          <p:cNvPicPr>
            <a:picLocks noChangeAspect="1"/>
          </p:cNvPicPr>
          <p:nvPr/>
        </p:nvPicPr>
        <p:blipFill rotWithShape="1">
          <a:blip r:embed="rId4">
            <a:extLst>
              <a:ext uri="{28A0092B-C50C-407E-A947-70E740481C1C}">
                <a14:useLocalDpi xmlns:a14="http://schemas.microsoft.com/office/drawing/2010/main" val="0"/>
              </a:ext>
            </a:extLst>
          </a:blip>
          <a:srcRect b="14635"/>
          <a:stretch/>
        </p:blipFill>
        <p:spPr>
          <a:xfrm>
            <a:off x="683568" y="4333645"/>
            <a:ext cx="4883696" cy="2517005"/>
          </a:xfrm>
          <a:prstGeom prst="rect">
            <a:avLst/>
          </a:prstGeom>
        </p:spPr>
      </p:pic>
    </p:spTree>
    <p:extLst>
      <p:ext uri="{BB962C8B-B14F-4D97-AF65-F5344CB8AC3E}">
        <p14:creationId xmlns:p14="http://schemas.microsoft.com/office/powerpoint/2010/main" val="37211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3">
            <a:extLst>
              <a:ext uri="{28A0092B-C50C-407E-A947-70E740481C1C}">
                <a14:useLocalDpi xmlns:a14="http://schemas.microsoft.com/office/drawing/2010/main" val="0"/>
              </a:ext>
            </a:extLst>
          </a:blip>
          <a:srcRect b="14635"/>
          <a:stretch/>
        </p:blipFill>
        <p:spPr>
          <a:xfrm>
            <a:off x="683568" y="4293096"/>
            <a:ext cx="4680520" cy="2412290"/>
          </a:xfrm>
          <a:prstGeom prst="rect">
            <a:avLst/>
          </a:prstGeom>
        </p:spPr>
      </p:pic>
      <p:pic>
        <p:nvPicPr>
          <p:cNvPr id="21" name="Imagen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5949280"/>
            <a:ext cx="684076" cy="6840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CONCLUSIONES</a:t>
            </a:r>
            <a:endParaRPr lang="es-EC" sz="3600" b="1" dirty="0">
              <a:latin typeface="Consolas" panose="020B0609020204030204" pitchFamily="49" charset="0"/>
              <a:cs typeface="Consolas" panose="020B0609020204030204" pitchFamily="49" charset="0"/>
            </a:endParaRPr>
          </a:p>
        </p:txBody>
      </p:sp>
      <p:sp>
        <p:nvSpPr>
          <p:cNvPr id="2" name="Marcador de número de diapositiva 1"/>
          <p:cNvSpPr>
            <a:spLocks noGrp="1"/>
          </p:cNvSpPr>
          <p:nvPr>
            <p:ph type="sldNum" sz="quarter" idx="12"/>
          </p:nvPr>
        </p:nvSpPr>
        <p:spPr>
          <a:xfrm>
            <a:off x="7596336" y="6381328"/>
            <a:ext cx="576064" cy="365125"/>
          </a:xfrm>
        </p:spPr>
        <p:txBody>
          <a:bodyPr/>
          <a:lstStyle/>
          <a:p>
            <a:fld id="{9C45796D-F81B-42E6-8076-DF0575147E93}" type="slidenum">
              <a:rPr lang="es-EC" sz="2400" smtClean="0">
                <a:solidFill>
                  <a:srgbClr val="005CB8"/>
                </a:solidFill>
              </a:rPr>
              <a:pPr/>
              <a:t>41</a:t>
            </a:fld>
            <a:endParaRPr lang="es-EC" sz="2400" dirty="0">
              <a:solidFill>
                <a:srgbClr val="005CB8"/>
              </a:solidFill>
            </a:endParaRPr>
          </a:p>
        </p:txBody>
      </p:sp>
      <p:grpSp>
        <p:nvGrpSpPr>
          <p:cNvPr id="13" name="Grupo 12"/>
          <p:cNvGrpSpPr/>
          <p:nvPr/>
        </p:nvGrpSpPr>
        <p:grpSpPr>
          <a:xfrm>
            <a:off x="467544" y="1052736"/>
            <a:ext cx="8403966" cy="4563393"/>
            <a:chOff x="467553" y="602958"/>
            <a:chExt cx="8403966" cy="4563393"/>
          </a:xfrm>
        </p:grpSpPr>
        <p:sp>
          <p:nvSpPr>
            <p:cNvPr id="19" name="Rectángulo 18"/>
            <p:cNvSpPr/>
            <p:nvPr/>
          </p:nvSpPr>
          <p:spPr>
            <a:xfrm>
              <a:off x="683577" y="602958"/>
              <a:ext cx="8187942" cy="4464496"/>
            </a:xfrm>
            <a:prstGeom prst="rect">
              <a:avLst/>
            </a:prstGeom>
            <a:gradFill rotWithShape="1">
              <a:gsLst>
                <a:gs pos="0">
                  <a:srgbClr val="0F6FC6">
                    <a:tint val="65000"/>
                    <a:lumMod val="110000"/>
                  </a:srgbClr>
                </a:gs>
                <a:gs pos="88000">
                  <a:srgbClr val="0F6FC6">
                    <a:tint val="90000"/>
                  </a:srgbClr>
                </a:gs>
              </a:gsLst>
              <a:lin ang="5400000" scaled="0"/>
            </a:gradFill>
            <a:ln w="12700" cap="rnd" cmpd="sng" algn="ctr">
              <a:solidFill>
                <a:srgbClr val="0F6FC6"/>
              </a:solidFill>
              <a:prstDash val="solid"/>
            </a:ln>
            <a:effectLst/>
          </p:spPr>
          <p:txBody>
            <a:bodyPr/>
            <a:lstStyle/>
            <a:p>
              <a:pPr algn="just"/>
              <a:r>
                <a:rPr lang="es-ES" sz="2800" dirty="0">
                  <a:latin typeface="Berlin Sans FB" panose="020E0602020502020306" pitchFamily="34" charset="0"/>
                </a:rPr>
                <a:t>Se pudo observar que el personal que labora en los muelles de la Base Naval </a:t>
              </a:r>
              <a:r>
                <a:rPr lang="es-ES" sz="2800" dirty="0" smtClean="0">
                  <a:latin typeface="Berlin Sans FB" panose="020E0602020502020306" pitchFamily="34" charset="0"/>
                </a:rPr>
                <a:t>Sur tiene conocimiento de los problemas que provoca la presencia de las unidades de la Escuadra Naval en el sector, sin embargo el nivel de conciencia para prevenir la contaminación en el cuerpo de agua de los muelles no </a:t>
              </a:r>
              <a:r>
                <a:rPr lang="es-ES" sz="2800" dirty="0">
                  <a:latin typeface="Berlin Sans FB" panose="020E0602020502020306" pitchFamily="34" charset="0"/>
                </a:rPr>
                <a:t>llega al nivel adecuado para el cuidado del </a:t>
              </a:r>
              <a:r>
                <a:rPr lang="es-ES" sz="2800" dirty="0" smtClean="0">
                  <a:latin typeface="Berlin Sans FB" panose="020E0602020502020306" pitchFamily="34" charset="0"/>
                </a:rPr>
                <a:t>ecosistema y el origen de la falta de medidas preventivas adecuadas es la escases del recurso económico.</a:t>
              </a:r>
              <a:endParaRPr lang="es-EC" sz="2800" dirty="0">
                <a:latin typeface="Berlin Sans FB" panose="020E0602020502020306" pitchFamily="34" charset="0"/>
              </a:endParaRPr>
            </a:p>
          </p:txBody>
        </p:sp>
        <p:sp>
          <p:nvSpPr>
            <p:cNvPr id="20" name="Rectángulo 19"/>
            <p:cNvSpPr/>
            <p:nvPr/>
          </p:nvSpPr>
          <p:spPr>
            <a:xfrm>
              <a:off x="467553" y="936106"/>
              <a:ext cx="8187942" cy="4230245"/>
            </a:xfrm>
            <a:prstGeom prst="rect">
              <a:avLst/>
            </a:prstGeom>
            <a:noFill/>
            <a:ln>
              <a:noFill/>
            </a:ln>
            <a:effectLst/>
          </p:spPr>
          <p:txBody>
            <a:bodyPr spcFirstLastPara="0" vert="horz" wrap="square" lIns="17780" tIns="17780" rIns="17780" bIns="17780" numCol="1" spcCol="1270" anchor="ctr" anchorCtr="0">
              <a:noAutofit/>
            </a:bodyPr>
            <a:lstStyle/>
            <a:p>
              <a:pPr marL="0" marR="0" lvl="0" indent="0" algn="just" defTabSz="1244600" eaLnBrk="1" fontAlgn="auto" latinLnBrk="0" hangingPunct="1">
                <a:lnSpc>
                  <a:spcPct val="90000"/>
                </a:lnSpc>
                <a:spcBef>
                  <a:spcPct val="0"/>
                </a:spcBef>
                <a:spcAft>
                  <a:spcPct val="35000"/>
                </a:spcAft>
                <a:buClrTx/>
                <a:buSzTx/>
                <a:buFontTx/>
                <a:buNone/>
                <a:tabLst/>
                <a:defRPr/>
              </a:pPr>
              <a:endParaRPr kumimoji="0" lang="es-EC" sz="2800" b="1" i="0" u="none" strike="noStrike" kern="1200" cap="none" spc="0" normalizeH="0" baseline="0" noProof="0" dirty="0">
                <a:ln>
                  <a:noFill/>
                </a:ln>
                <a:solidFill>
                  <a:sysClr val="windowText" lastClr="000000"/>
                </a:solidFill>
                <a:effectLst/>
                <a:uLnTx/>
                <a:uFillTx/>
                <a:latin typeface="Trebuchet MS" panose="020B0603020202020204"/>
                <a:ea typeface="+mn-ea"/>
                <a:cs typeface="+mn-cs"/>
              </a:endParaRPr>
            </a:p>
          </p:txBody>
        </p:sp>
      </p:grpSp>
    </p:spTree>
    <p:extLst>
      <p:ext uri="{BB962C8B-B14F-4D97-AF65-F5344CB8AC3E}">
        <p14:creationId xmlns:p14="http://schemas.microsoft.com/office/powerpoint/2010/main" val="306147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2" name="Marcador de número de diapositiva 1"/>
          <p:cNvSpPr>
            <a:spLocks noGrp="1"/>
          </p:cNvSpPr>
          <p:nvPr>
            <p:ph type="sldNum" sz="quarter" idx="12"/>
          </p:nvPr>
        </p:nvSpPr>
        <p:spPr>
          <a:xfrm>
            <a:off x="7596336" y="6165304"/>
            <a:ext cx="576064" cy="365125"/>
          </a:xfrm>
        </p:spPr>
        <p:txBody>
          <a:bodyPr/>
          <a:lstStyle/>
          <a:p>
            <a:fld id="{9C45796D-F81B-42E6-8076-DF0575147E93}" type="slidenum">
              <a:rPr lang="es-EC" sz="2400" smtClean="0">
                <a:solidFill>
                  <a:srgbClr val="005CB8"/>
                </a:solidFill>
              </a:rPr>
              <a:pPr/>
              <a:t>42</a:t>
            </a:fld>
            <a:endParaRPr lang="es-EC" sz="2400" dirty="0">
              <a:solidFill>
                <a:srgbClr val="005CB8"/>
              </a:solidFill>
            </a:endParaRPr>
          </a:p>
        </p:txBody>
      </p:sp>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1484784"/>
            <a:ext cx="3386336" cy="33863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 name="Rectángulo 20"/>
          <p:cNvSpPr/>
          <p:nvPr/>
        </p:nvSpPr>
        <p:spPr>
          <a:xfrm>
            <a:off x="510125" y="2420888"/>
            <a:ext cx="8679364" cy="1446550"/>
          </a:xfrm>
          <a:prstGeom prst="rect">
            <a:avLst/>
          </a:prstGeom>
          <a:noFill/>
        </p:spPr>
        <p:txBody>
          <a:bodyPr wrap="none" lIns="91440" tIns="45720" rIns="91440" bIns="45720">
            <a:spAutoFit/>
          </a:bodyPr>
          <a:lstStyle/>
          <a:p>
            <a:pPr algn="ctr"/>
            <a:r>
              <a:rPr lang="es-ES" sz="8800" b="1" dirty="0" smtClean="0">
                <a:ln w="9525">
                  <a:solidFill>
                    <a:schemeClr val="bg1"/>
                  </a:solidFill>
                  <a:prstDash val="solid"/>
                </a:ln>
                <a:effectLst>
                  <a:outerShdw blurRad="12700" dist="38100" dir="2700000" algn="tl" rotWithShape="0">
                    <a:schemeClr val="bg1">
                      <a:lumMod val="50000"/>
                    </a:schemeClr>
                  </a:outerShdw>
                </a:effectLst>
              </a:rPr>
              <a:t>Recomendaciones</a:t>
            </a:r>
          </a:p>
        </p:txBody>
      </p:sp>
    </p:spTree>
    <p:extLst>
      <p:ext uri="{BB962C8B-B14F-4D97-AF65-F5344CB8AC3E}">
        <p14:creationId xmlns:p14="http://schemas.microsoft.com/office/powerpoint/2010/main" val="1057520620"/>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3">
            <a:extLst>
              <a:ext uri="{28A0092B-C50C-407E-A947-70E740481C1C}">
                <a14:useLocalDpi xmlns:a14="http://schemas.microsoft.com/office/drawing/2010/main" val="0"/>
              </a:ext>
            </a:extLst>
          </a:blip>
          <a:srcRect b="14635"/>
          <a:stretch/>
        </p:blipFill>
        <p:spPr>
          <a:xfrm>
            <a:off x="683568" y="4340995"/>
            <a:ext cx="4883696" cy="2517005"/>
          </a:xfrm>
          <a:prstGeom prst="rect">
            <a:avLst/>
          </a:prstGeom>
        </p:spPr>
      </p:pic>
      <p:pic>
        <p:nvPicPr>
          <p:cNvPr id="21" name="Imagen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5949280"/>
            <a:ext cx="684076" cy="6840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RECOMENDACIONES</a:t>
            </a:r>
            <a:endParaRPr lang="es-EC" sz="3600" b="1" dirty="0">
              <a:latin typeface="Consolas" panose="020B0609020204030204" pitchFamily="49" charset="0"/>
              <a:cs typeface="Consolas" panose="020B0609020204030204" pitchFamily="49" charset="0"/>
            </a:endParaRPr>
          </a:p>
        </p:txBody>
      </p:sp>
      <p:sp>
        <p:nvSpPr>
          <p:cNvPr id="2" name="Marcador de número de diapositiva 1"/>
          <p:cNvSpPr>
            <a:spLocks noGrp="1"/>
          </p:cNvSpPr>
          <p:nvPr>
            <p:ph type="sldNum" sz="quarter" idx="12"/>
          </p:nvPr>
        </p:nvSpPr>
        <p:spPr>
          <a:xfrm>
            <a:off x="7596336" y="6381328"/>
            <a:ext cx="576064" cy="365125"/>
          </a:xfrm>
        </p:spPr>
        <p:txBody>
          <a:bodyPr/>
          <a:lstStyle/>
          <a:p>
            <a:fld id="{9C45796D-F81B-42E6-8076-DF0575147E93}" type="slidenum">
              <a:rPr lang="es-EC" sz="2400" smtClean="0">
                <a:solidFill>
                  <a:srgbClr val="005CB8"/>
                </a:solidFill>
              </a:rPr>
              <a:pPr/>
              <a:t>43</a:t>
            </a:fld>
            <a:endParaRPr lang="es-EC" sz="2400" dirty="0">
              <a:solidFill>
                <a:srgbClr val="005CB8"/>
              </a:solidFill>
            </a:endParaRPr>
          </a:p>
        </p:txBody>
      </p:sp>
      <p:sp>
        <p:nvSpPr>
          <p:cNvPr id="19" name="Rectángulo 18"/>
          <p:cNvSpPr/>
          <p:nvPr/>
        </p:nvSpPr>
        <p:spPr>
          <a:xfrm>
            <a:off x="683568" y="836712"/>
            <a:ext cx="8187942" cy="352839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12700" cap="rnd" cmpd="sng" algn="ctr">
            <a:solidFill>
              <a:srgbClr val="0F6FC6"/>
            </a:solidFill>
            <a:prstDash val="solid"/>
          </a:ln>
          <a:effectLst/>
        </p:spPr>
        <p:txBody>
          <a:bodyPr/>
          <a:lstStyle/>
          <a:p>
            <a:pPr algn="just"/>
            <a:r>
              <a:rPr lang="es-ES" sz="3400" dirty="0">
                <a:latin typeface="Berlin Sans FB" panose="020E0602020502020306" pitchFamily="34" charset="0"/>
              </a:rPr>
              <a:t>Es importante seguir con los esfuerzos realizados, principalmente por la DISISA para mitigar la contaminación y ser constantes con las propuestas y proyectos hasta conseguir que se aplique una planta de tratamiento de aguas residuales.</a:t>
            </a:r>
            <a:endParaRPr lang="es-EC" sz="3400" dirty="0">
              <a:latin typeface="Berlin Sans FB" panose="020E0602020502020306" pitchFamily="34" charset="0"/>
            </a:endParaRPr>
          </a:p>
        </p:txBody>
      </p:sp>
    </p:spTree>
    <p:extLst>
      <p:ext uri="{BB962C8B-B14F-4D97-AF65-F5344CB8AC3E}">
        <p14:creationId xmlns:p14="http://schemas.microsoft.com/office/powerpoint/2010/main" val="40403535"/>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3">
            <a:extLst>
              <a:ext uri="{28A0092B-C50C-407E-A947-70E740481C1C}">
                <a14:useLocalDpi xmlns:a14="http://schemas.microsoft.com/office/drawing/2010/main" val="0"/>
              </a:ext>
            </a:extLst>
          </a:blip>
          <a:srcRect b="14635"/>
          <a:stretch/>
        </p:blipFill>
        <p:spPr>
          <a:xfrm>
            <a:off x="683568" y="4340995"/>
            <a:ext cx="4883696" cy="2517005"/>
          </a:xfrm>
          <a:prstGeom prst="rect">
            <a:avLst/>
          </a:prstGeom>
        </p:spPr>
      </p:pic>
      <p:pic>
        <p:nvPicPr>
          <p:cNvPr id="21" name="Imagen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5949280"/>
            <a:ext cx="684076" cy="6840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RECOMENDACIONES</a:t>
            </a:r>
            <a:endParaRPr lang="es-EC" sz="3600" b="1" dirty="0">
              <a:latin typeface="Consolas" panose="020B0609020204030204" pitchFamily="49" charset="0"/>
              <a:cs typeface="Consolas" panose="020B0609020204030204" pitchFamily="49" charset="0"/>
            </a:endParaRPr>
          </a:p>
        </p:txBody>
      </p:sp>
      <p:sp>
        <p:nvSpPr>
          <p:cNvPr id="2" name="Marcador de número de diapositiva 1"/>
          <p:cNvSpPr>
            <a:spLocks noGrp="1"/>
          </p:cNvSpPr>
          <p:nvPr>
            <p:ph type="sldNum" sz="quarter" idx="12"/>
          </p:nvPr>
        </p:nvSpPr>
        <p:spPr>
          <a:xfrm>
            <a:off x="7596336" y="6381328"/>
            <a:ext cx="576064" cy="365125"/>
          </a:xfrm>
        </p:spPr>
        <p:txBody>
          <a:bodyPr/>
          <a:lstStyle/>
          <a:p>
            <a:fld id="{9C45796D-F81B-42E6-8076-DF0575147E93}" type="slidenum">
              <a:rPr lang="es-EC" sz="2400" smtClean="0">
                <a:solidFill>
                  <a:srgbClr val="005CB8"/>
                </a:solidFill>
              </a:rPr>
              <a:pPr/>
              <a:t>44</a:t>
            </a:fld>
            <a:endParaRPr lang="es-EC" sz="2400" dirty="0">
              <a:solidFill>
                <a:srgbClr val="005CB8"/>
              </a:solidFill>
            </a:endParaRPr>
          </a:p>
        </p:txBody>
      </p:sp>
      <p:sp>
        <p:nvSpPr>
          <p:cNvPr id="19" name="Rectángulo 18"/>
          <p:cNvSpPr/>
          <p:nvPr/>
        </p:nvSpPr>
        <p:spPr>
          <a:xfrm>
            <a:off x="683568" y="836712"/>
            <a:ext cx="8187942" cy="352839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12700" cap="rnd" cmpd="sng" algn="ctr">
            <a:solidFill>
              <a:srgbClr val="0F6FC6"/>
            </a:solidFill>
            <a:prstDash val="solid"/>
          </a:ln>
          <a:effectLst/>
        </p:spPr>
        <p:txBody>
          <a:bodyPr/>
          <a:lstStyle/>
          <a:p>
            <a:pPr algn="just"/>
            <a:r>
              <a:rPr lang="es-EC" sz="3600" dirty="0">
                <a:latin typeface="Berlin Sans FB" panose="020E0602020502020306" pitchFamily="34" charset="0"/>
              </a:rPr>
              <a:t>Se recomienda tomar conciencia y más seriedad por parte del personal a bordo de las unidades con respecto al manejo de basura ya que el no desecharla correctamente puede ser perjudicial para la salud del mismo personal.</a:t>
            </a:r>
            <a:endParaRPr lang="es-EC" sz="3400" dirty="0">
              <a:latin typeface="Berlin Sans FB" panose="020E0602020502020306" pitchFamily="34" charset="0"/>
            </a:endParaRPr>
          </a:p>
        </p:txBody>
      </p:sp>
    </p:spTree>
    <p:extLst>
      <p:ext uri="{BB962C8B-B14F-4D97-AF65-F5344CB8AC3E}">
        <p14:creationId xmlns:p14="http://schemas.microsoft.com/office/powerpoint/2010/main" val="66943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3">
            <a:extLst>
              <a:ext uri="{28A0092B-C50C-407E-A947-70E740481C1C}">
                <a14:useLocalDpi xmlns:a14="http://schemas.microsoft.com/office/drawing/2010/main" val="0"/>
              </a:ext>
            </a:extLst>
          </a:blip>
          <a:srcRect b="14635"/>
          <a:stretch/>
        </p:blipFill>
        <p:spPr>
          <a:xfrm>
            <a:off x="683568" y="4340995"/>
            <a:ext cx="4883696" cy="2517005"/>
          </a:xfrm>
          <a:prstGeom prst="rect">
            <a:avLst/>
          </a:prstGeom>
        </p:spPr>
      </p:pic>
      <p:pic>
        <p:nvPicPr>
          <p:cNvPr id="21" name="Imagen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5949280"/>
            <a:ext cx="684076" cy="6840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RECOMENDACIONES</a:t>
            </a:r>
            <a:endParaRPr lang="es-EC" sz="3600" b="1" dirty="0">
              <a:latin typeface="Consolas" panose="020B0609020204030204" pitchFamily="49" charset="0"/>
              <a:cs typeface="Consolas" panose="020B0609020204030204" pitchFamily="49" charset="0"/>
            </a:endParaRPr>
          </a:p>
        </p:txBody>
      </p:sp>
      <p:sp>
        <p:nvSpPr>
          <p:cNvPr id="2" name="Marcador de número de diapositiva 1"/>
          <p:cNvSpPr>
            <a:spLocks noGrp="1"/>
          </p:cNvSpPr>
          <p:nvPr>
            <p:ph type="sldNum" sz="quarter" idx="12"/>
          </p:nvPr>
        </p:nvSpPr>
        <p:spPr>
          <a:xfrm>
            <a:off x="7596336" y="6381328"/>
            <a:ext cx="576064" cy="365125"/>
          </a:xfrm>
        </p:spPr>
        <p:txBody>
          <a:bodyPr/>
          <a:lstStyle/>
          <a:p>
            <a:fld id="{9C45796D-F81B-42E6-8076-DF0575147E93}" type="slidenum">
              <a:rPr lang="es-EC" sz="2400" smtClean="0">
                <a:solidFill>
                  <a:srgbClr val="005CB8"/>
                </a:solidFill>
              </a:rPr>
              <a:pPr/>
              <a:t>45</a:t>
            </a:fld>
            <a:endParaRPr lang="es-EC" sz="2400" dirty="0">
              <a:solidFill>
                <a:srgbClr val="005CB8"/>
              </a:solidFill>
            </a:endParaRPr>
          </a:p>
        </p:txBody>
      </p:sp>
      <p:sp>
        <p:nvSpPr>
          <p:cNvPr id="19" name="Rectángulo 18"/>
          <p:cNvSpPr/>
          <p:nvPr/>
        </p:nvSpPr>
        <p:spPr>
          <a:xfrm>
            <a:off x="683568" y="836712"/>
            <a:ext cx="8187942" cy="352839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12700" cap="rnd" cmpd="sng" algn="ctr">
            <a:solidFill>
              <a:srgbClr val="0F6FC6"/>
            </a:solidFill>
            <a:prstDash val="solid"/>
          </a:ln>
          <a:effectLst/>
        </p:spPr>
        <p:txBody>
          <a:bodyPr/>
          <a:lstStyle/>
          <a:p>
            <a:pPr algn="just"/>
            <a:r>
              <a:rPr lang="es-EC" sz="3400" dirty="0">
                <a:latin typeface="Berlin Sans FB" panose="020E0602020502020306" pitchFamily="34" charset="0"/>
              </a:rPr>
              <a:t>Es necesario que el personal que realiza actividades como maniobra de combustible, mantenimiento de las unidades y descarga de aguas de sentina tome conciencia y aplique las medidas de prevención necesarias al realizar dichas actividades.</a:t>
            </a:r>
          </a:p>
        </p:txBody>
      </p:sp>
    </p:spTree>
    <p:extLst>
      <p:ext uri="{BB962C8B-B14F-4D97-AF65-F5344CB8AC3E}">
        <p14:creationId xmlns:p14="http://schemas.microsoft.com/office/powerpoint/2010/main" val="390939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a:xfrm>
            <a:off x="5724128" y="6469634"/>
            <a:ext cx="791620" cy="365125"/>
          </a:xfrm>
        </p:spPr>
        <p:txBody>
          <a:bodyPr/>
          <a:lstStyle/>
          <a:p>
            <a:fld id="{9C45796D-F81B-42E6-8076-DF0575147E93}" type="slidenum">
              <a:rPr lang="es-EC" sz="2800" smtClean="0">
                <a:solidFill>
                  <a:srgbClr val="005CB8"/>
                </a:solidFill>
                <a:effectLst>
                  <a:outerShdw blurRad="38100" dist="38100" dir="2700000" algn="tl">
                    <a:srgbClr val="000000">
                      <a:alpha val="43137"/>
                    </a:srgbClr>
                  </a:outerShdw>
                </a:effectLst>
              </a:rPr>
              <a:pPr/>
              <a:t>46</a:t>
            </a:fld>
            <a:endParaRPr lang="es-EC" sz="2800" dirty="0">
              <a:solidFill>
                <a:srgbClr val="005CB8"/>
              </a:solidFill>
              <a:effectLst>
                <a:outerShdw blurRad="38100" dist="38100" dir="2700000" algn="tl">
                  <a:srgbClr val="000000">
                    <a:alpha val="43137"/>
                  </a:srgbClr>
                </a:outerShdw>
              </a:effectLst>
            </a:endParaRPr>
          </a:p>
        </p:txBody>
      </p:sp>
      <p:sp>
        <p:nvSpPr>
          <p:cNvPr id="4" name="Rectángulo 3"/>
          <p:cNvSpPr/>
          <p:nvPr/>
        </p:nvSpPr>
        <p:spPr>
          <a:xfrm>
            <a:off x="683568" y="2564904"/>
            <a:ext cx="7172156" cy="2215991"/>
          </a:xfrm>
          <a:prstGeom prst="rect">
            <a:avLst/>
          </a:prstGeom>
          <a:noFill/>
        </p:spPr>
        <p:txBody>
          <a:bodyPr wrap="none" lIns="91440" tIns="45720" rIns="91440" bIns="45720">
            <a:spAutoFit/>
          </a:bodyPr>
          <a:lstStyle/>
          <a:p>
            <a:pPr algn="ctr"/>
            <a:r>
              <a:rPr lang="es-ES" sz="13800" b="1" dirty="0" smtClean="0">
                <a:ln w="22225">
                  <a:solidFill>
                    <a:schemeClr val="accent2"/>
                  </a:solidFill>
                  <a:prstDash val="solid"/>
                </a:ln>
                <a:solidFill>
                  <a:schemeClr val="accent2">
                    <a:lumMod val="40000"/>
                    <a:lumOff val="60000"/>
                  </a:schemeClr>
                </a:solidFill>
                <a:effectLst>
                  <a:reflection blurRad="6350" stA="55000" endA="50" endPos="85000" dir="5400000" sy="-100000" algn="bl" rotWithShape="0"/>
                </a:effectLst>
              </a:rPr>
              <a:t>GRACIAS</a:t>
            </a:r>
            <a:endParaRPr lang="es-ES" sz="13800" b="1" dirty="0">
              <a:ln w="22225">
                <a:solidFill>
                  <a:schemeClr val="accent2"/>
                </a:solidFill>
                <a:prstDash val="solid"/>
              </a:ln>
              <a:solidFill>
                <a:schemeClr val="accent2">
                  <a:lumMod val="40000"/>
                  <a:lumOff val="60000"/>
                </a:schemeClr>
              </a:solidFill>
              <a:effectLst>
                <a:reflection blurRad="6350" stA="55000" endA="50" endPos="85000" dir="5400000" sy="-100000" algn="bl" rotWithShape="0"/>
              </a:effectLst>
            </a:endParaRPr>
          </a:p>
        </p:txBody>
      </p:sp>
      <p:sp>
        <p:nvSpPr>
          <p:cNvPr id="6"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FIN</a:t>
            </a:r>
            <a:endParaRPr lang="es-EC" sz="3600"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167149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p:cNvPicPr>
            <a:picLocks noChangeAspect="1"/>
          </p:cNvPicPr>
          <p:nvPr/>
        </p:nvPicPr>
        <p:blipFill rotWithShape="1">
          <a:blip r:embed="rId3">
            <a:extLst>
              <a:ext uri="{28A0092B-C50C-407E-A947-70E740481C1C}">
                <a14:useLocalDpi xmlns:a14="http://schemas.microsoft.com/office/drawing/2010/main" val="0"/>
              </a:ext>
            </a:extLst>
          </a:blip>
          <a:srcRect b="14635"/>
          <a:stretch/>
        </p:blipFill>
        <p:spPr>
          <a:xfrm>
            <a:off x="4243446" y="3501008"/>
            <a:ext cx="4883696" cy="2517005"/>
          </a:xfrm>
          <a:prstGeom prst="rect">
            <a:avLst/>
          </a:prstGeom>
        </p:spPr>
      </p:pic>
      <p:pic>
        <p:nvPicPr>
          <p:cNvPr id="21" name="Imagen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1052736"/>
            <a:ext cx="3024336" cy="30243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PLANTEAMIENTO DEL PROBLEMA</a:t>
            </a:r>
            <a:endParaRPr lang="es-EC" sz="3600" b="1" dirty="0">
              <a:latin typeface="Consolas" panose="020B0609020204030204" pitchFamily="49" charset="0"/>
              <a:cs typeface="Consolas" panose="020B0609020204030204" pitchFamily="49" charset="0"/>
            </a:endParaRPr>
          </a:p>
        </p:txBody>
      </p:sp>
      <p:sp>
        <p:nvSpPr>
          <p:cNvPr id="2" name="Marcador de número de diapositiva 1"/>
          <p:cNvSpPr>
            <a:spLocks noGrp="1"/>
          </p:cNvSpPr>
          <p:nvPr>
            <p:ph type="sldNum" sz="quarter" idx="12"/>
          </p:nvPr>
        </p:nvSpPr>
        <p:spPr>
          <a:xfrm>
            <a:off x="7812360" y="6165304"/>
            <a:ext cx="360040" cy="365125"/>
          </a:xfrm>
        </p:spPr>
        <p:txBody>
          <a:bodyPr/>
          <a:lstStyle/>
          <a:p>
            <a:fld id="{9C45796D-F81B-42E6-8076-DF0575147E93}" type="slidenum">
              <a:rPr lang="es-EC" sz="2400" smtClean="0">
                <a:solidFill>
                  <a:srgbClr val="005CB8"/>
                </a:solidFill>
              </a:rPr>
              <a:pPr/>
              <a:t>5</a:t>
            </a:fld>
            <a:endParaRPr lang="es-EC" sz="2400" dirty="0">
              <a:solidFill>
                <a:srgbClr val="005CB8"/>
              </a:solidFill>
            </a:endParaRPr>
          </a:p>
        </p:txBody>
      </p:sp>
      <p:graphicFrame>
        <p:nvGraphicFramePr>
          <p:cNvPr id="20" name="Diagrama 19"/>
          <p:cNvGraphicFramePr/>
          <p:nvPr>
            <p:extLst>
              <p:ext uri="{D42A27DB-BD31-4B8C-83A1-F6EECF244321}">
                <p14:modId xmlns:p14="http://schemas.microsoft.com/office/powerpoint/2010/main" val="3246320240"/>
              </p:ext>
            </p:extLst>
          </p:nvPr>
        </p:nvGraphicFramePr>
        <p:xfrm>
          <a:off x="539552" y="908720"/>
          <a:ext cx="8856984" cy="58326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4808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graphicEl>
                                              <a:dgm id="{67176950-B42E-4450-8F7D-8FF3F00A4FC7}"/>
                                            </p:graphicEl>
                                          </p:spTgt>
                                        </p:tgtEl>
                                        <p:attrNameLst>
                                          <p:attrName>style.visibility</p:attrName>
                                        </p:attrNameLst>
                                      </p:cBhvr>
                                      <p:to>
                                        <p:strVal val="visible"/>
                                      </p:to>
                                    </p:set>
                                    <p:animEffect transition="in" filter="fade">
                                      <p:cBhvr>
                                        <p:cTn id="7" dur="500"/>
                                        <p:tgtEl>
                                          <p:spTgt spid="20">
                                            <p:graphicEl>
                                              <a:dgm id="{67176950-B42E-4450-8F7D-8FF3F00A4FC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graphicEl>
                                              <a:dgm id="{30AC1E7E-CD43-40EB-911C-71E17B321C5E}"/>
                                            </p:graphicEl>
                                          </p:spTgt>
                                        </p:tgtEl>
                                        <p:attrNameLst>
                                          <p:attrName>style.visibility</p:attrName>
                                        </p:attrNameLst>
                                      </p:cBhvr>
                                      <p:to>
                                        <p:strVal val="visible"/>
                                      </p:to>
                                    </p:set>
                                    <p:animEffect transition="in" filter="fade">
                                      <p:cBhvr>
                                        <p:cTn id="12" dur="500"/>
                                        <p:tgtEl>
                                          <p:spTgt spid="20">
                                            <p:graphicEl>
                                              <a:dgm id="{30AC1E7E-CD43-40EB-911C-71E17B321C5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2" name="Marcador de número de diapositiva 1"/>
          <p:cNvSpPr>
            <a:spLocks noGrp="1"/>
          </p:cNvSpPr>
          <p:nvPr>
            <p:ph type="sldNum" sz="quarter" idx="12"/>
          </p:nvPr>
        </p:nvSpPr>
        <p:spPr>
          <a:xfrm>
            <a:off x="7812360" y="6165304"/>
            <a:ext cx="360040" cy="365125"/>
          </a:xfrm>
        </p:spPr>
        <p:txBody>
          <a:bodyPr/>
          <a:lstStyle/>
          <a:p>
            <a:fld id="{9C45796D-F81B-42E6-8076-DF0575147E93}" type="slidenum">
              <a:rPr lang="es-EC" sz="2400" smtClean="0">
                <a:solidFill>
                  <a:srgbClr val="005CB8"/>
                </a:solidFill>
              </a:rPr>
              <a:pPr/>
              <a:t>6</a:t>
            </a:fld>
            <a:endParaRPr lang="es-EC" sz="2400" dirty="0">
              <a:solidFill>
                <a:srgbClr val="005CB8"/>
              </a:solidFill>
            </a:endParaRPr>
          </a:p>
        </p:txBody>
      </p:sp>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1484784"/>
            <a:ext cx="3386336" cy="33863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 name="Rectángulo 20"/>
          <p:cNvSpPr/>
          <p:nvPr/>
        </p:nvSpPr>
        <p:spPr>
          <a:xfrm>
            <a:off x="1907704" y="2420888"/>
            <a:ext cx="5836471" cy="1862048"/>
          </a:xfrm>
          <a:prstGeom prst="rect">
            <a:avLst/>
          </a:prstGeom>
          <a:noFill/>
        </p:spPr>
        <p:txBody>
          <a:bodyPr wrap="none" lIns="91440" tIns="45720" rIns="91440" bIns="45720">
            <a:spAutoFit/>
          </a:bodyPr>
          <a:lstStyle/>
          <a:p>
            <a:pPr algn="ctr"/>
            <a:r>
              <a:rPr lang="es-ES" sz="11500" b="1" dirty="0" smtClean="0">
                <a:ln w="9525">
                  <a:solidFill>
                    <a:schemeClr val="bg1"/>
                  </a:solidFill>
                  <a:prstDash val="solid"/>
                </a:ln>
                <a:effectLst>
                  <a:outerShdw blurRad="12700" dist="38100" dir="2700000" algn="tl" rotWithShape="0">
                    <a:schemeClr val="bg1">
                      <a:lumMod val="50000"/>
                    </a:schemeClr>
                  </a:outerShdw>
                </a:effectLst>
              </a:rPr>
              <a:t>Hipótesis</a:t>
            </a:r>
            <a:endParaRPr lang="es-ES" sz="115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91972831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5949280"/>
            <a:ext cx="684076" cy="6840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HIPÓTESIS</a:t>
            </a:r>
            <a:endParaRPr lang="es-EC" sz="3600" b="1" dirty="0">
              <a:latin typeface="Consolas" panose="020B0609020204030204" pitchFamily="49" charset="0"/>
              <a:cs typeface="Consolas" panose="020B0609020204030204" pitchFamily="49" charset="0"/>
            </a:endParaRPr>
          </a:p>
        </p:txBody>
      </p:sp>
      <p:sp>
        <p:nvSpPr>
          <p:cNvPr id="2" name="Marcador de número de diapositiva 1"/>
          <p:cNvSpPr>
            <a:spLocks noGrp="1"/>
          </p:cNvSpPr>
          <p:nvPr>
            <p:ph type="sldNum" sz="quarter" idx="12"/>
          </p:nvPr>
        </p:nvSpPr>
        <p:spPr>
          <a:xfrm>
            <a:off x="7812360" y="6165304"/>
            <a:ext cx="360040" cy="365125"/>
          </a:xfrm>
        </p:spPr>
        <p:txBody>
          <a:bodyPr/>
          <a:lstStyle/>
          <a:p>
            <a:fld id="{9C45796D-F81B-42E6-8076-DF0575147E93}" type="slidenum">
              <a:rPr lang="es-EC" sz="2400" smtClean="0">
                <a:solidFill>
                  <a:srgbClr val="005CB8"/>
                </a:solidFill>
              </a:rPr>
              <a:pPr/>
              <a:t>7</a:t>
            </a:fld>
            <a:endParaRPr lang="es-EC" sz="2400" dirty="0">
              <a:solidFill>
                <a:srgbClr val="005CB8"/>
              </a:solidFill>
            </a:endParaRPr>
          </a:p>
        </p:txBody>
      </p:sp>
      <p:sp>
        <p:nvSpPr>
          <p:cNvPr id="7" name="CuadroTexto 6"/>
          <p:cNvSpPr txBox="1"/>
          <p:nvPr/>
        </p:nvSpPr>
        <p:spPr>
          <a:xfrm>
            <a:off x="539552" y="994658"/>
            <a:ext cx="8352928" cy="517064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lgn="just">
              <a:buFont typeface="Arial" panose="020B0604020202020204" pitchFamily="34" charset="0"/>
              <a:buChar char="•"/>
            </a:pPr>
            <a:r>
              <a:rPr lang="es-ES" sz="3000" dirty="0" smtClean="0">
                <a:latin typeface="Berlin Sans FB" panose="020E0602020502020306" pitchFamily="34" charset="0"/>
              </a:rPr>
              <a:t>Un análisis del cuerpo de agua de los muelles de la Base Naval Sur, la evidencia del control de desechos sólidos de basura en el sector y el estudio de la falta de concientización del personal que labora en dichos muelles, ayudará fundamentalmente a verificar la aplicación de prevención de la contaminación ambiental en el sector de los muelles, así como la continuidad de la misma en el cuerpo de agua, a través de los años y el origen de la falta de medidas preventivas de contaminación.</a:t>
            </a:r>
            <a:endParaRPr lang="es-EC" sz="3000" dirty="0">
              <a:latin typeface="Berlin Sans FB" panose="020E0602020502020306" pitchFamily="34" charset="0"/>
            </a:endParaRPr>
          </a:p>
        </p:txBody>
      </p:sp>
    </p:spTree>
    <p:extLst>
      <p:ext uri="{BB962C8B-B14F-4D97-AF65-F5344CB8AC3E}">
        <p14:creationId xmlns:p14="http://schemas.microsoft.com/office/powerpoint/2010/main" val="299689631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2" name="Marcador de número de diapositiva 1"/>
          <p:cNvSpPr>
            <a:spLocks noGrp="1"/>
          </p:cNvSpPr>
          <p:nvPr>
            <p:ph type="sldNum" sz="quarter" idx="12"/>
          </p:nvPr>
        </p:nvSpPr>
        <p:spPr>
          <a:xfrm>
            <a:off x="7812360" y="6165304"/>
            <a:ext cx="360040" cy="365125"/>
          </a:xfrm>
        </p:spPr>
        <p:txBody>
          <a:bodyPr/>
          <a:lstStyle/>
          <a:p>
            <a:fld id="{9C45796D-F81B-42E6-8076-DF0575147E93}" type="slidenum">
              <a:rPr lang="es-EC" sz="2400" smtClean="0">
                <a:solidFill>
                  <a:srgbClr val="005CB8"/>
                </a:solidFill>
              </a:rPr>
              <a:pPr/>
              <a:t>8</a:t>
            </a:fld>
            <a:endParaRPr lang="es-EC" sz="2400" dirty="0">
              <a:solidFill>
                <a:srgbClr val="005CB8"/>
              </a:solidFill>
            </a:endParaRPr>
          </a:p>
        </p:txBody>
      </p:sp>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1484784"/>
            <a:ext cx="3386336" cy="33863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 name="Rectángulo 20"/>
          <p:cNvSpPr/>
          <p:nvPr/>
        </p:nvSpPr>
        <p:spPr>
          <a:xfrm>
            <a:off x="1115616" y="2276872"/>
            <a:ext cx="7188506" cy="2215991"/>
          </a:xfrm>
          <a:prstGeom prst="rect">
            <a:avLst/>
          </a:prstGeom>
          <a:noFill/>
        </p:spPr>
        <p:txBody>
          <a:bodyPr wrap="none" lIns="91440" tIns="45720" rIns="91440" bIns="45720">
            <a:spAutoFit/>
          </a:bodyPr>
          <a:lstStyle/>
          <a:p>
            <a:pPr algn="ctr"/>
            <a:r>
              <a:rPr lang="es-ES" sz="13800" b="1" dirty="0" smtClean="0">
                <a:ln w="9525">
                  <a:solidFill>
                    <a:schemeClr val="bg1"/>
                  </a:solidFill>
                  <a:prstDash val="solid"/>
                </a:ln>
                <a:effectLst>
                  <a:outerShdw blurRad="12700" dist="38100" dir="2700000" algn="tl" rotWithShape="0">
                    <a:schemeClr val="bg1">
                      <a:lumMod val="50000"/>
                    </a:schemeClr>
                  </a:outerShdw>
                </a:effectLst>
              </a:rPr>
              <a:t>Objetivos</a:t>
            </a:r>
            <a:endParaRPr lang="es-ES" sz="13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60539377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C:\Users\ASUS\Desktop\Imagenes Muelles\IMG_475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484784"/>
            <a:ext cx="2720350" cy="2808312"/>
          </a:xfrm>
          <a:prstGeom prst="rect">
            <a:avLst/>
          </a:prstGeom>
          <a:noFill/>
          <a:ln w="3175">
            <a:solidFill>
              <a:schemeClr val="tx1"/>
            </a:solidFill>
          </a:ln>
        </p:spPr>
      </p:pic>
      <p:pic>
        <p:nvPicPr>
          <p:cNvPr id="3" name="Imagen 2"/>
          <p:cNvPicPr>
            <a:picLocks noChangeAspect="1"/>
          </p:cNvPicPr>
          <p:nvPr/>
        </p:nvPicPr>
        <p:blipFill>
          <a:blip r:embed="rId4"/>
          <a:stretch>
            <a:fillRect/>
          </a:stretch>
        </p:blipFill>
        <p:spPr>
          <a:xfrm>
            <a:off x="2915816" y="1844824"/>
            <a:ext cx="2952328" cy="4169955"/>
          </a:xfrm>
          <a:prstGeom prst="rect">
            <a:avLst/>
          </a:prstGeom>
        </p:spPr>
      </p:pic>
      <p:pic>
        <p:nvPicPr>
          <p:cNvPr id="21" name="Imagen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8264" y="5949280"/>
            <a:ext cx="684076" cy="6840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Consolas" panose="020B0609020204030204" pitchFamily="49" charset="0"/>
                <a:cs typeface="Consolas" panose="020B0609020204030204" pitchFamily="49" charset="0"/>
              </a:rPr>
              <a:t>OBJETIVO GENERAL</a:t>
            </a:r>
            <a:endParaRPr lang="es-EC" sz="3600" b="1" dirty="0">
              <a:latin typeface="Consolas" panose="020B0609020204030204" pitchFamily="49" charset="0"/>
              <a:cs typeface="Consolas" panose="020B0609020204030204" pitchFamily="49" charset="0"/>
            </a:endParaRPr>
          </a:p>
        </p:txBody>
      </p:sp>
      <p:sp>
        <p:nvSpPr>
          <p:cNvPr id="2" name="Marcador de número de diapositiva 1"/>
          <p:cNvSpPr>
            <a:spLocks noGrp="1"/>
          </p:cNvSpPr>
          <p:nvPr>
            <p:ph type="sldNum" sz="quarter" idx="12"/>
          </p:nvPr>
        </p:nvSpPr>
        <p:spPr>
          <a:xfrm>
            <a:off x="7812360" y="6165304"/>
            <a:ext cx="360040" cy="365125"/>
          </a:xfrm>
        </p:spPr>
        <p:txBody>
          <a:bodyPr/>
          <a:lstStyle/>
          <a:p>
            <a:fld id="{9C45796D-F81B-42E6-8076-DF0575147E93}" type="slidenum">
              <a:rPr lang="es-EC" sz="2400" smtClean="0">
                <a:solidFill>
                  <a:srgbClr val="005CB8"/>
                </a:solidFill>
              </a:rPr>
              <a:pPr/>
              <a:t>9</a:t>
            </a:fld>
            <a:endParaRPr lang="es-EC" sz="2400" dirty="0">
              <a:solidFill>
                <a:srgbClr val="005CB8"/>
              </a:solidFill>
            </a:endParaRPr>
          </a:p>
        </p:txBody>
      </p:sp>
      <p:sp>
        <p:nvSpPr>
          <p:cNvPr id="11" name="CuadroTexto 10"/>
          <p:cNvSpPr txBox="1"/>
          <p:nvPr/>
        </p:nvSpPr>
        <p:spPr>
          <a:xfrm>
            <a:off x="4355976" y="908720"/>
            <a:ext cx="1584176"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ES" sz="2800" dirty="0" smtClean="0">
                <a:latin typeface="Berlin Sans FB" panose="020E0602020502020306" pitchFamily="34" charset="0"/>
              </a:rPr>
              <a:t>ESTUDIO</a:t>
            </a:r>
            <a:endParaRPr lang="es-EC" sz="2500" dirty="0">
              <a:latin typeface="Berlin Sans FB" panose="020E0602020502020306" pitchFamily="34" charset="0"/>
            </a:endParaRPr>
          </a:p>
        </p:txBody>
      </p:sp>
      <p:pic>
        <p:nvPicPr>
          <p:cNvPr id="4" name="Imagen 3"/>
          <p:cNvPicPr>
            <a:picLocks noChangeAspect="1"/>
          </p:cNvPicPr>
          <p:nvPr/>
        </p:nvPicPr>
        <p:blipFill>
          <a:blip r:embed="rId6"/>
          <a:stretch>
            <a:fillRect/>
          </a:stretch>
        </p:blipFill>
        <p:spPr>
          <a:xfrm>
            <a:off x="4572000" y="3212976"/>
            <a:ext cx="4454848" cy="2984748"/>
          </a:xfrm>
          <a:prstGeom prst="rect">
            <a:avLst/>
          </a:prstGeom>
        </p:spPr>
      </p:pic>
      <p:sp>
        <p:nvSpPr>
          <p:cNvPr id="16" name="CuadroTexto 15"/>
          <p:cNvSpPr txBox="1"/>
          <p:nvPr/>
        </p:nvSpPr>
        <p:spPr>
          <a:xfrm>
            <a:off x="2411760" y="3356992"/>
            <a:ext cx="2826919"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ES" sz="2800" dirty="0" smtClean="0">
                <a:latin typeface="Berlin Sans FB" panose="020E0602020502020306" pitchFamily="34" charset="0"/>
              </a:rPr>
              <a:t>CONTINUIDAD  </a:t>
            </a:r>
            <a:endParaRPr lang="es-EC" sz="2500" dirty="0">
              <a:latin typeface="Berlin Sans FB" panose="020E0602020502020306" pitchFamily="34" charset="0"/>
            </a:endParaRPr>
          </a:p>
        </p:txBody>
      </p:sp>
      <p:sp>
        <p:nvSpPr>
          <p:cNvPr id="17" name="CuadroTexto 16"/>
          <p:cNvSpPr txBox="1"/>
          <p:nvPr/>
        </p:nvSpPr>
        <p:spPr>
          <a:xfrm>
            <a:off x="467544" y="2060848"/>
            <a:ext cx="7416824"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ES" sz="2800" dirty="0" smtClean="0">
                <a:latin typeface="Berlin Sans FB" panose="020E0602020502020306" pitchFamily="34" charset="0"/>
              </a:rPr>
              <a:t>APLICACIÓN DE PREVENCIÓN </a:t>
            </a:r>
            <a:endParaRPr lang="es-EC" sz="2500" dirty="0">
              <a:latin typeface="Berlin Sans FB" panose="020E0602020502020306" pitchFamily="34" charset="0"/>
            </a:endParaRPr>
          </a:p>
        </p:txBody>
      </p:sp>
      <p:sp>
        <p:nvSpPr>
          <p:cNvPr id="18" name="CuadroTexto 17"/>
          <p:cNvSpPr txBox="1"/>
          <p:nvPr/>
        </p:nvSpPr>
        <p:spPr>
          <a:xfrm>
            <a:off x="3347864" y="4581128"/>
            <a:ext cx="5941168"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ES" sz="2800" dirty="0" smtClean="0">
                <a:latin typeface="Berlin Sans FB" panose="020E0602020502020306" pitchFamily="34" charset="0"/>
              </a:rPr>
              <a:t>ORIGEN DE LA FALTA DE MEDIDAS </a:t>
            </a:r>
            <a:endParaRPr lang="es-EC" sz="2500" dirty="0">
              <a:latin typeface="Berlin Sans FB" panose="020E0602020502020306" pitchFamily="34" charset="0"/>
            </a:endParaRPr>
          </a:p>
        </p:txBody>
      </p:sp>
    </p:spTree>
    <p:extLst>
      <p:ext uri="{BB962C8B-B14F-4D97-AF65-F5344CB8AC3E}">
        <p14:creationId xmlns:p14="http://schemas.microsoft.com/office/powerpoint/2010/main" val="258181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P spid="18"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11385</TotalTime>
  <Words>2115</Words>
  <Application>Microsoft Office PowerPoint</Application>
  <PresentationFormat>Presentación en pantalla (4:3)</PresentationFormat>
  <Paragraphs>303</Paragraphs>
  <Slides>46</Slides>
  <Notes>41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46</vt:i4>
      </vt:variant>
    </vt:vector>
  </HeadingPairs>
  <TitlesOfParts>
    <vt:vector size="53" baseType="lpstr">
      <vt:lpstr>Arial</vt:lpstr>
      <vt:lpstr>Arial Rounded MT Bold</vt:lpstr>
      <vt:lpstr>Berlin Sans FB</vt:lpstr>
      <vt:lpstr>Calibri</vt:lpstr>
      <vt:lpstr>Consolas</vt:lpstr>
      <vt:lpstr>Trebuchet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Flujo y Reflujo</vt:lpstr>
      <vt:lpstr>Prevención de Contaminación Marina</vt:lpstr>
      <vt:lpstr>Presentación de PowerPoint</vt:lpstr>
      <vt:lpstr>DISISA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de resultados en la pregunta N. 7</vt:lpstr>
      <vt:lpstr>Presentación de PowerPoint</vt:lpstr>
      <vt:lpstr>Análisis de resultados en la pregunta N. 8</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RevolucionUnattended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Oscar Barrionuevo;Christian Morán</dc:creator>
  <cp:keywords>Defensa tesis;proyecto de investigación</cp:keywords>
  <cp:lastModifiedBy>ASUS</cp:lastModifiedBy>
  <cp:revision>457</cp:revision>
  <cp:lastPrinted>2016-08-01T05:52:50Z</cp:lastPrinted>
  <dcterms:created xsi:type="dcterms:W3CDTF">2014-05-07T23:33:20Z</dcterms:created>
  <dcterms:modified xsi:type="dcterms:W3CDTF">2016-12-05T04:24:27Z</dcterms:modified>
</cp:coreProperties>
</file>