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346" r:id="rId3"/>
    <p:sldId id="386" r:id="rId4"/>
    <p:sldId id="377" r:id="rId5"/>
    <p:sldId id="373" r:id="rId6"/>
    <p:sldId id="379" r:id="rId7"/>
    <p:sldId id="374" r:id="rId8"/>
    <p:sldId id="380" r:id="rId9"/>
    <p:sldId id="349" r:id="rId10"/>
    <p:sldId id="348" r:id="rId11"/>
    <p:sldId id="381" r:id="rId12"/>
    <p:sldId id="359" r:id="rId13"/>
    <p:sldId id="360" r:id="rId14"/>
    <p:sldId id="366" r:id="rId15"/>
    <p:sldId id="370" r:id="rId16"/>
    <p:sldId id="371" r:id="rId17"/>
    <p:sldId id="388" r:id="rId18"/>
    <p:sldId id="372" r:id="rId19"/>
    <p:sldId id="390" r:id="rId20"/>
    <p:sldId id="367" r:id="rId21"/>
    <p:sldId id="389" r:id="rId22"/>
    <p:sldId id="384" r:id="rId23"/>
    <p:sldId id="378" r:id="rId24"/>
    <p:sldId id="387" r:id="rId25"/>
    <p:sldId id="385" r:id="rId26"/>
    <p:sldId id="362" r:id="rId27"/>
    <p:sldId id="368" r:id="rId28"/>
    <p:sldId id="351" r:id="rId29"/>
    <p:sldId id="392" r:id="rId30"/>
    <p:sldId id="391" r:id="rId31"/>
    <p:sldId id="352" r:id="rId32"/>
    <p:sldId id="358" r:id="rId33"/>
    <p:sldId id="363" r:id="rId34"/>
    <p:sldId id="364" r:id="rId35"/>
    <p:sldId id="361" r:id="rId36"/>
    <p:sldId id="369" r:id="rId37"/>
    <p:sldId id="355" r:id="rId38"/>
    <p:sldId id="356" r:id="rId39"/>
    <p:sldId id="382" r:id="rId40"/>
  </p:sldIdLst>
  <p:sldSz cx="9144000" cy="6858000" type="screen4x3"/>
  <p:notesSz cx="7023100" cy="93091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80D"/>
    <a:srgbClr val="00246C"/>
    <a:srgbClr val="EEEEEE"/>
    <a:srgbClr val="D1D1D1"/>
    <a:srgbClr val="005CB8"/>
    <a:srgbClr val="152B47"/>
    <a:srgbClr val="DDEBF7"/>
    <a:srgbClr val="EAEA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434" autoAdjust="0"/>
  </p:normalViewPr>
  <p:slideViewPr>
    <p:cSldViewPr>
      <p:cViewPr varScale="1">
        <p:scale>
          <a:sx n="46" d="100"/>
          <a:sy n="46" d="100"/>
        </p:scale>
        <p:origin x="1128" y="54"/>
      </p:cViewPr>
      <p:guideLst>
        <p:guide orient="horz" pos="2069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4026587818640366E-2"/>
          <c:y val="0.16786593817618148"/>
          <c:w val="0.88108679290973158"/>
          <c:h val="0.77754356658783941"/>
        </c:manualLayout>
      </c:layout>
      <c:pie3DChart>
        <c:varyColors val="1"/>
        <c:ser>
          <c:idx val="0"/>
          <c:order val="0"/>
          <c:tx>
            <c:strRef>
              <c:f>Hoja1!$A$86</c:f>
              <c:strCache>
                <c:ptCount val="1"/>
                <c:pt idx="0">
                  <c:v>Pregunta 6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Hoja1!$B$85:$C$85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Hoja1!$B$86:$C$86</c:f>
              <c:numCache>
                <c:formatCode>General</c:formatCode>
                <c:ptCount val="2"/>
                <c:pt idx="0">
                  <c:v>4</c:v>
                </c:pt>
                <c:pt idx="1">
                  <c:v>7</c:v>
                </c:pt>
              </c:numCache>
            </c:numRef>
          </c:val>
        </c:ser>
        <c:ser>
          <c:idx val="1"/>
          <c:order val="1"/>
          <c:tx>
            <c:strRef>
              <c:f>Hoja1!$A$87</c:f>
              <c:strCache>
                <c:ptCount val="1"/>
                <c:pt idx="0">
                  <c:v>Porcentaje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Hoja1!$B$85:$C$85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Hoja1!$B$87:$C$87</c:f>
              <c:numCache>
                <c:formatCode>0.00%</c:formatCode>
                <c:ptCount val="2"/>
                <c:pt idx="0">
                  <c:v>0.36399999999999999</c:v>
                </c:pt>
                <c:pt idx="1">
                  <c:v>0.63600000000000001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Hoja1!$A$73</c:f>
              <c:strCache>
                <c:ptCount val="1"/>
                <c:pt idx="0">
                  <c:v>Pregunta 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Hoja1!$B$72:$C$72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Hoja1!$B$73:$C$73</c:f>
              <c:numCache>
                <c:formatCode>General</c:formatCode>
                <c:ptCount val="2"/>
                <c:pt idx="0">
                  <c:v>9</c:v>
                </c:pt>
                <c:pt idx="1">
                  <c:v>2</c:v>
                </c:pt>
              </c:numCache>
            </c:numRef>
          </c:val>
        </c:ser>
        <c:ser>
          <c:idx val="1"/>
          <c:order val="1"/>
          <c:tx>
            <c:strRef>
              <c:f>Hoja1!$A$74</c:f>
              <c:strCache>
                <c:ptCount val="1"/>
                <c:pt idx="0">
                  <c:v>Porcentaje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Hoja1!$B$72:$C$72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Hoja1!$B$74:$C$74</c:f>
              <c:numCache>
                <c:formatCode>0.00%</c:formatCode>
                <c:ptCount val="2"/>
                <c:pt idx="0">
                  <c:v>0.81799999999999995</c:v>
                </c:pt>
                <c:pt idx="1">
                  <c:v>0.182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2222222222222223E-2"/>
          <c:y val="0.19432888597258677"/>
          <c:w val="0.8487734033245844"/>
          <c:h val="0.75474518810148727"/>
        </c:manualLayout>
      </c:layout>
      <c:pie3DChart>
        <c:varyColors val="1"/>
        <c:ser>
          <c:idx val="0"/>
          <c:order val="0"/>
          <c:tx>
            <c:strRef>
              <c:f>Hoja1!$A$55</c:f>
              <c:strCache>
                <c:ptCount val="1"/>
                <c:pt idx="0">
                  <c:v>Pregunta 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Hoja1!$B$54:$C$54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Hoja1!$B$55:$C$55</c:f>
              <c:numCache>
                <c:formatCode>General</c:formatCode>
                <c:ptCount val="2"/>
                <c:pt idx="0">
                  <c:v>11</c:v>
                </c:pt>
                <c:pt idx="1">
                  <c:v>0</c:v>
                </c:pt>
              </c:numCache>
            </c:numRef>
          </c:val>
        </c:ser>
        <c:ser>
          <c:idx val="1"/>
          <c:order val="1"/>
          <c:tx>
            <c:strRef>
              <c:f>Hoja1!$A$56</c:f>
              <c:strCache>
                <c:ptCount val="1"/>
                <c:pt idx="0">
                  <c:v>Porcentaje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Hoja1!$B$54:$C$54</c:f>
              <c:strCache>
                <c:ptCount val="2"/>
                <c:pt idx="0">
                  <c:v>Si</c:v>
                </c:pt>
                <c:pt idx="1">
                  <c:v>No</c:v>
                </c:pt>
              </c:strCache>
            </c:strRef>
          </c:cat>
          <c:val>
            <c:numRef>
              <c:f>Hoja1!$B$56:$C$56</c:f>
              <c:numCache>
                <c:formatCode>0%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s-EC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A4902E-ACFC-416D-8CC9-19997C0315B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84ABAD66-D0B2-4C77-984F-FE657C142972}">
      <dgm:prSet phldrT="[Texto]" custT="1"/>
      <dgm:spPr>
        <a:solidFill>
          <a:schemeClr val="bg2">
            <a:lumMod val="75000"/>
          </a:schemeClr>
        </a:solidFill>
      </dgm:spPr>
      <dgm:t>
        <a:bodyPr/>
        <a:lstStyle/>
        <a:p>
          <a:pPr algn="just"/>
          <a:r>
            <a:rPr lang="es-EC" sz="2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Recomendaciones</a:t>
          </a:r>
          <a:endParaRPr lang="es-EC" sz="29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2280D5-CDD2-4DCE-A9E6-BC16974823ED}" type="parTrans" cxnId="{E7681900-5BCA-4E34-AD72-193ADA7B2FE4}">
      <dgm:prSet/>
      <dgm:spPr/>
      <dgm:t>
        <a:bodyPr/>
        <a:lstStyle/>
        <a:p>
          <a:pPr algn="just"/>
          <a:endParaRPr lang="es-EC" sz="29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0E9FE2-D17C-428B-85BB-C8D14CA50893}" type="sibTrans" cxnId="{E7681900-5BCA-4E34-AD72-193ADA7B2FE4}">
      <dgm:prSet/>
      <dgm:spPr/>
      <dgm:t>
        <a:bodyPr/>
        <a:lstStyle/>
        <a:p>
          <a:pPr algn="just"/>
          <a:endParaRPr lang="es-EC" sz="29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992161-EA61-4593-8D50-D6E41B713E8C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pPr algn="just"/>
          <a:r>
            <a:rPr lang="es-EC" sz="2900" b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Planteamiento del problema</a:t>
          </a:r>
        </a:p>
      </dgm:t>
    </dgm:pt>
    <dgm:pt modelId="{BED82CA0-7FB6-4C04-895A-7664941A69EA}" type="parTrans" cxnId="{B043AACA-5054-4A51-8FE6-6F4314C7E562}">
      <dgm:prSet/>
      <dgm:spPr/>
      <dgm:t>
        <a:bodyPr/>
        <a:lstStyle/>
        <a:p>
          <a:pPr algn="just"/>
          <a:endParaRPr lang="es-EC" sz="29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D97C2E-0604-4F9A-BD84-66E565D6CCD2}" type="sibTrans" cxnId="{B043AACA-5054-4A51-8FE6-6F4314C7E562}">
      <dgm:prSet/>
      <dgm:spPr/>
      <dgm:t>
        <a:bodyPr/>
        <a:lstStyle/>
        <a:p>
          <a:pPr algn="just"/>
          <a:endParaRPr lang="es-EC" sz="29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F1BF6D-BB6D-4CFA-AA1D-2F222F72A7A3}">
      <dgm:prSet custT="1"/>
      <dgm:spPr/>
      <dgm:t>
        <a:bodyPr/>
        <a:lstStyle/>
        <a:p>
          <a:pPr algn="just"/>
          <a:r>
            <a:rPr lang="es-EC" sz="2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Propuesta</a:t>
          </a:r>
          <a:endParaRPr lang="es-EC" sz="29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D6CF7C-7C43-4B06-AE3D-78A00A4FEE33}" type="parTrans" cxnId="{B034E280-4B56-4742-91F0-C1026266B13B}">
      <dgm:prSet/>
      <dgm:spPr/>
      <dgm:t>
        <a:bodyPr/>
        <a:lstStyle/>
        <a:p>
          <a:pPr algn="just"/>
          <a:endParaRPr lang="es-EC" sz="29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E22C0A-749E-4D0E-A4C8-0EF2920F5EC6}" type="sibTrans" cxnId="{B034E280-4B56-4742-91F0-C1026266B13B}">
      <dgm:prSet/>
      <dgm:spPr/>
      <dgm:t>
        <a:bodyPr/>
        <a:lstStyle/>
        <a:p>
          <a:pPr algn="just"/>
          <a:endParaRPr lang="es-EC" sz="29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086C71-49AA-4C35-853B-79BD450C4EB0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es-EC" sz="2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Conclusiones	</a:t>
          </a:r>
          <a:endParaRPr lang="es-EC" sz="29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1E7A72-06A8-4109-9E45-07FFE53D2411}" type="parTrans" cxnId="{068920F4-4B55-4C3A-AA62-DAB65E8E45D0}">
      <dgm:prSet/>
      <dgm:spPr/>
      <dgm:t>
        <a:bodyPr/>
        <a:lstStyle/>
        <a:p>
          <a:pPr algn="just"/>
          <a:endParaRPr lang="es-EC" sz="29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06291E-6275-45C4-BDE0-DE687F8B27E3}" type="sibTrans" cxnId="{068920F4-4B55-4C3A-AA62-DAB65E8E45D0}">
      <dgm:prSet/>
      <dgm:spPr/>
      <dgm:t>
        <a:bodyPr/>
        <a:lstStyle/>
        <a:p>
          <a:pPr algn="just"/>
          <a:endParaRPr lang="es-EC" sz="29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5BE5AC-0B50-4731-A6DE-F7E7474C07C3}">
      <dgm:prSet custT="1"/>
      <dgm:spPr/>
      <dgm:t>
        <a:bodyPr/>
        <a:lstStyle/>
        <a:p>
          <a:pPr algn="just"/>
          <a:r>
            <a:rPr lang="es-EC" sz="2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Fundamentación teórica</a:t>
          </a:r>
          <a:endParaRPr lang="es-EC" sz="29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AD18DD-6619-4DF3-B44B-DAFD7F63F944}" type="parTrans" cxnId="{C7ECCD61-71B8-447D-A2A0-08242754E01D}">
      <dgm:prSet/>
      <dgm:spPr/>
      <dgm:t>
        <a:bodyPr/>
        <a:lstStyle/>
        <a:p>
          <a:pPr algn="just"/>
          <a:endParaRPr lang="es-EC" sz="29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12D644-D467-41E4-ABD2-31A1B4D8294D}" type="sibTrans" cxnId="{C7ECCD61-71B8-447D-A2A0-08242754E01D}">
      <dgm:prSet/>
      <dgm:spPr/>
      <dgm:t>
        <a:bodyPr/>
        <a:lstStyle/>
        <a:p>
          <a:pPr algn="just"/>
          <a:endParaRPr lang="es-EC" sz="29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907162-2E27-45DA-9352-F4AD8E1D1ED0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pPr algn="just"/>
          <a:r>
            <a:rPr lang="es-EC" sz="29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Fundamentación metodológica</a:t>
          </a:r>
          <a:endParaRPr lang="es-EC" sz="29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9D2A63-DD39-4528-BA71-61B5BC61F787}" type="parTrans" cxnId="{676280FA-A3A0-49E9-9693-60A8612F061C}">
      <dgm:prSet/>
      <dgm:spPr/>
      <dgm:t>
        <a:bodyPr/>
        <a:lstStyle/>
        <a:p>
          <a:pPr algn="just"/>
          <a:endParaRPr lang="es-EC" sz="29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C5A9C99-DD96-4B78-B03B-1C9CDFB995DD}" type="sibTrans" cxnId="{676280FA-A3A0-49E9-9693-60A8612F061C}">
      <dgm:prSet/>
      <dgm:spPr/>
      <dgm:t>
        <a:bodyPr/>
        <a:lstStyle/>
        <a:p>
          <a:pPr algn="just"/>
          <a:endParaRPr lang="es-EC" sz="29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FB354E-719A-4E95-A720-9BDBA27C4B94}" type="pres">
      <dgm:prSet presAssocID="{C0A4902E-ACFC-416D-8CC9-19997C0315B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060F1733-68CD-4BE0-B034-A153EC9517E7}" type="pres">
      <dgm:prSet presAssocID="{C0A4902E-ACFC-416D-8CC9-19997C0315B7}" presName="Name1" presStyleCnt="0"/>
      <dgm:spPr/>
      <dgm:t>
        <a:bodyPr/>
        <a:lstStyle/>
        <a:p>
          <a:endParaRPr lang="es-EC"/>
        </a:p>
      </dgm:t>
    </dgm:pt>
    <dgm:pt modelId="{2F48B9A6-33AD-4566-BB3B-B2B4361B9460}" type="pres">
      <dgm:prSet presAssocID="{C0A4902E-ACFC-416D-8CC9-19997C0315B7}" presName="cycle" presStyleCnt="0"/>
      <dgm:spPr/>
      <dgm:t>
        <a:bodyPr/>
        <a:lstStyle/>
        <a:p>
          <a:endParaRPr lang="es-EC"/>
        </a:p>
      </dgm:t>
    </dgm:pt>
    <dgm:pt modelId="{3F394CAD-0B1E-46FC-BE96-DE2DBB6E7E56}" type="pres">
      <dgm:prSet presAssocID="{C0A4902E-ACFC-416D-8CC9-19997C0315B7}" presName="srcNode" presStyleLbl="node1" presStyleIdx="0" presStyleCnt="6"/>
      <dgm:spPr/>
      <dgm:t>
        <a:bodyPr/>
        <a:lstStyle/>
        <a:p>
          <a:endParaRPr lang="es-EC"/>
        </a:p>
      </dgm:t>
    </dgm:pt>
    <dgm:pt modelId="{D4E5D15D-21B7-4524-9492-4179724E03A0}" type="pres">
      <dgm:prSet presAssocID="{C0A4902E-ACFC-416D-8CC9-19997C0315B7}" presName="conn" presStyleLbl="parChTrans1D2" presStyleIdx="0" presStyleCnt="1"/>
      <dgm:spPr/>
      <dgm:t>
        <a:bodyPr/>
        <a:lstStyle/>
        <a:p>
          <a:endParaRPr lang="es-EC"/>
        </a:p>
      </dgm:t>
    </dgm:pt>
    <dgm:pt modelId="{EC6BF5FB-9590-4D94-B338-A4D63E3B2416}" type="pres">
      <dgm:prSet presAssocID="{C0A4902E-ACFC-416D-8CC9-19997C0315B7}" presName="extraNode" presStyleLbl="node1" presStyleIdx="0" presStyleCnt="6"/>
      <dgm:spPr/>
      <dgm:t>
        <a:bodyPr/>
        <a:lstStyle/>
        <a:p>
          <a:endParaRPr lang="es-EC"/>
        </a:p>
      </dgm:t>
    </dgm:pt>
    <dgm:pt modelId="{D25A1AA5-4051-4A23-9F26-FDBED378BC44}" type="pres">
      <dgm:prSet presAssocID="{C0A4902E-ACFC-416D-8CC9-19997C0315B7}" presName="dstNode" presStyleLbl="node1" presStyleIdx="0" presStyleCnt="6"/>
      <dgm:spPr/>
      <dgm:t>
        <a:bodyPr/>
        <a:lstStyle/>
        <a:p>
          <a:endParaRPr lang="es-EC"/>
        </a:p>
      </dgm:t>
    </dgm:pt>
    <dgm:pt modelId="{AC3E2F8B-FECE-4982-BF8A-604BC5617638}" type="pres">
      <dgm:prSet presAssocID="{B9992161-EA61-4593-8D50-D6E41B713E8C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E4FCFAB-9FA0-4D3D-BCB0-A84A618AF6CB}" type="pres">
      <dgm:prSet presAssocID="{B9992161-EA61-4593-8D50-D6E41B713E8C}" presName="accent_1" presStyleCnt="0"/>
      <dgm:spPr/>
    </dgm:pt>
    <dgm:pt modelId="{58386A78-F518-4157-92CA-223325AB2138}" type="pres">
      <dgm:prSet presAssocID="{B9992161-EA61-4593-8D50-D6E41B713E8C}" presName="accentRepeatNode" presStyleLbl="solidFgAcc1" presStyleIdx="0" presStyleCnt="6"/>
      <dgm:spPr/>
      <dgm:t>
        <a:bodyPr/>
        <a:lstStyle/>
        <a:p>
          <a:endParaRPr lang="es-EC"/>
        </a:p>
      </dgm:t>
    </dgm:pt>
    <dgm:pt modelId="{456E7B38-EC7C-4B56-8CD6-01329A37AF54}" type="pres">
      <dgm:prSet presAssocID="{E85BE5AC-0B50-4731-A6DE-F7E7474C07C3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1F87588-761D-4260-87E7-0EF35B70D76E}" type="pres">
      <dgm:prSet presAssocID="{E85BE5AC-0B50-4731-A6DE-F7E7474C07C3}" presName="accent_2" presStyleCnt="0"/>
      <dgm:spPr/>
    </dgm:pt>
    <dgm:pt modelId="{C15BAE5A-B62D-47B8-9022-FD444C63E478}" type="pres">
      <dgm:prSet presAssocID="{E85BE5AC-0B50-4731-A6DE-F7E7474C07C3}" presName="accentRepeatNode" presStyleLbl="solidFgAcc1" presStyleIdx="1" presStyleCnt="6"/>
      <dgm:spPr/>
    </dgm:pt>
    <dgm:pt modelId="{23CA5C4D-EA19-4018-AEC5-291F9E8B5C6D}" type="pres">
      <dgm:prSet presAssocID="{95907162-2E27-45DA-9352-F4AD8E1D1ED0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4E15B9-40D3-4D9C-8C04-53F2F6E6A84B}" type="pres">
      <dgm:prSet presAssocID="{95907162-2E27-45DA-9352-F4AD8E1D1ED0}" presName="accent_3" presStyleCnt="0"/>
      <dgm:spPr/>
    </dgm:pt>
    <dgm:pt modelId="{90DEF343-33E1-4CC0-8C51-24A2F3BC05CC}" type="pres">
      <dgm:prSet presAssocID="{95907162-2E27-45DA-9352-F4AD8E1D1ED0}" presName="accentRepeatNode" presStyleLbl="solidFgAcc1" presStyleIdx="2" presStyleCnt="6"/>
      <dgm:spPr/>
    </dgm:pt>
    <dgm:pt modelId="{03310BDA-93CF-4329-9A9F-281966FFE9CE}" type="pres">
      <dgm:prSet presAssocID="{BFF1BF6D-BB6D-4CFA-AA1D-2F222F72A7A3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8EB1622-41B6-4596-9266-1701B0C706FF}" type="pres">
      <dgm:prSet presAssocID="{BFF1BF6D-BB6D-4CFA-AA1D-2F222F72A7A3}" presName="accent_4" presStyleCnt="0"/>
      <dgm:spPr/>
    </dgm:pt>
    <dgm:pt modelId="{56A29374-CA7F-4929-9CD7-825735855EBE}" type="pres">
      <dgm:prSet presAssocID="{BFF1BF6D-BB6D-4CFA-AA1D-2F222F72A7A3}" presName="accentRepeatNode" presStyleLbl="solidFgAcc1" presStyleIdx="3" presStyleCnt="6"/>
      <dgm:spPr/>
      <dgm:t>
        <a:bodyPr/>
        <a:lstStyle/>
        <a:p>
          <a:endParaRPr lang="es-EC"/>
        </a:p>
      </dgm:t>
    </dgm:pt>
    <dgm:pt modelId="{FE43CB9B-8DC9-46F8-9A31-58BBE1CF65F6}" type="pres">
      <dgm:prSet presAssocID="{F9086C71-49AA-4C35-853B-79BD450C4EB0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3AE57D8-495F-4AA5-950C-6C2A3D8F856E}" type="pres">
      <dgm:prSet presAssocID="{F9086C71-49AA-4C35-853B-79BD450C4EB0}" presName="accent_5" presStyleCnt="0"/>
      <dgm:spPr/>
    </dgm:pt>
    <dgm:pt modelId="{62ABCC7B-4193-43D3-B8EC-4D4AAB34E8D4}" type="pres">
      <dgm:prSet presAssocID="{F9086C71-49AA-4C35-853B-79BD450C4EB0}" presName="accentRepeatNode" presStyleLbl="solidFgAcc1" presStyleIdx="4" presStyleCnt="6"/>
      <dgm:spPr/>
      <dgm:t>
        <a:bodyPr/>
        <a:lstStyle/>
        <a:p>
          <a:endParaRPr lang="es-EC"/>
        </a:p>
      </dgm:t>
    </dgm:pt>
    <dgm:pt modelId="{CBA2DD77-836F-4C03-9C37-28872965D3CD}" type="pres">
      <dgm:prSet presAssocID="{84ABAD66-D0B2-4C77-984F-FE657C142972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7EAA7F-E32C-44DD-851F-36CD13721DD4}" type="pres">
      <dgm:prSet presAssocID="{84ABAD66-D0B2-4C77-984F-FE657C142972}" presName="accent_6" presStyleCnt="0"/>
      <dgm:spPr/>
    </dgm:pt>
    <dgm:pt modelId="{F4787494-430D-43BD-ADC0-A8008978EC5A}" type="pres">
      <dgm:prSet presAssocID="{84ABAD66-D0B2-4C77-984F-FE657C142972}" presName="accentRepeatNode" presStyleLbl="solidFgAcc1" presStyleIdx="5" presStyleCnt="6"/>
      <dgm:spPr/>
      <dgm:t>
        <a:bodyPr/>
        <a:lstStyle/>
        <a:p>
          <a:endParaRPr lang="es-EC"/>
        </a:p>
      </dgm:t>
    </dgm:pt>
  </dgm:ptLst>
  <dgm:cxnLst>
    <dgm:cxn modelId="{FB38FC50-60D8-429A-B240-DF8719B65C8D}" type="presOf" srcId="{E85BE5AC-0B50-4731-A6DE-F7E7474C07C3}" destId="{456E7B38-EC7C-4B56-8CD6-01329A37AF54}" srcOrd="0" destOrd="0" presId="urn:microsoft.com/office/officeart/2008/layout/VerticalCurvedList"/>
    <dgm:cxn modelId="{6CBB0D36-A038-444F-B6BA-4CFA1771DC22}" type="presOf" srcId="{F9086C71-49AA-4C35-853B-79BD450C4EB0}" destId="{FE43CB9B-8DC9-46F8-9A31-58BBE1CF65F6}" srcOrd="0" destOrd="0" presId="urn:microsoft.com/office/officeart/2008/layout/VerticalCurvedList"/>
    <dgm:cxn modelId="{CBBB08D7-6351-43DB-88D0-DAE2C17B1DFA}" type="presOf" srcId="{BAD97C2E-0604-4F9A-BD84-66E565D6CCD2}" destId="{D4E5D15D-21B7-4524-9492-4179724E03A0}" srcOrd="0" destOrd="0" presId="urn:microsoft.com/office/officeart/2008/layout/VerticalCurvedList"/>
    <dgm:cxn modelId="{E7681900-5BCA-4E34-AD72-193ADA7B2FE4}" srcId="{C0A4902E-ACFC-416D-8CC9-19997C0315B7}" destId="{84ABAD66-D0B2-4C77-984F-FE657C142972}" srcOrd="5" destOrd="0" parTransId="{B32280D5-CDD2-4DCE-A9E6-BC16974823ED}" sibTransId="{F70E9FE2-D17C-428B-85BB-C8D14CA50893}"/>
    <dgm:cxn modelId="{B034E280-4B56-4742-91F0-C1026266B13B}" srcId="{C0A4902E-ACFC-416D-8CC9-19997C0315B7}" destId="{BFF1BF6D-BB6D-4CFA-AA1D-2F222F72A7A3}" srcOrd="3" destOrd="0" parTransId="{46D6CF7C-7C43-4B06-AE3D-78A00A4FEE33}" sibTransId="{54E22C0A-749E-4D0E-A4C8-0EF2920F5EC6}"/>
    <dgm:cxn modelId="{9E1B6676-C53B-439E-A245-68EDEC2B91FA}" type="presOf" srcId="{84ABAD66-D0B2-4C77-984F-FE657C142972}" destId="{CBA2DD77-836F-4C03-9C37-28872965D3CD}" srcOrd="0" destOrd="0" presId="urn:microsoft.com/office/officeart/2008/layout/VerticalCurvedList"/>
    <dgm:cxn modelId="{B043AACA-5054-4A51-8FE6-6F4314C7E562}" srcId="{C0A4902E-ACFC-416D-8CC9-19997C0315B7}" destId="{B9992161-EA61-4593-8D50-D6E41B713E8C}" srcOrd="0" destOrd="0" parTransId="{BED82CA0-7FB6-4C04-895A-7664941A69EA}" sibTransId="{BAD97C2E-0604-4F9A-BD84-66E565D6CCD2}"/>
    <dgm:cxn modelId="{250C9AA7-08F1-481F-BF73-1ED553A0EBA9}" type="presOf" srcId="{95907162-2E27-45DA-9352-F4AD8E1D1ED0}" destId="{23CA5C4D-EA19-4018-AEC5-291F9E8B5C6D}" srcOrd="0" destOrd="0" presId="urn:microsoft.com/office/officeart/2008/layout/VerticalCurvedList"/>
    <dgm:cxn modelId="{8ABCADFC-14A0-4496-875E-5084AE12B556}" type="presOf" srcId="{B9992161-EA61-4593-8D50-D6E41B713E8C}" destId="{AC3E2F8B-FECE-4982-BF8A-604BC5617638}" srcOrd="0" destOrd="0" presId="urn:microsoft.com/office/officeart/2008/layout/VerticalCurvedList"/>
    <dgm:cxn modelId="{08244C59-A7A0-4A1A-BA57-3103492E4F1C}" type="presOf" srcId="{C0A4902E-ACFC-416D-8CC9-19997C0315B7}" destId="{8CFB354E-719A-4E95-A720-9BDBA27C4B94}" srcOrd="0" destOrd="0" presId="urn:microsoft.com/office/officeart/2008/layout/VerticalCurvedList"/>
    <dgm:cxn modelId="{676280FA-A3A0-49E9-9693-60A8612F061C}" srcId="{C0A4902E-ACFC-416D-8CC9-19997C0315B7}" destId="{95907162-2E27-45DA-9352-F4AD8E1D1ED0}" srcOrd="2" destOrd="0" parTransId="{709D2A63-DD39-4528-BA71-61B5BC61F787}" sibTransId="{BC5A9C99-DD96-4B78-B03B-1C9CDFB995DD}"/>
    <dgm:cxn modelId="{C7ECCD61-71B8-447D-A2A0-08242754E01D}" srcId="{C0A4902E-ACFC-416D-8CC9-19997C0315B7}" destId="{E85BE5AC-0B50-4731-A6DE-F7E7474C07C3}" srcOrd="1" destOrd="0" parTransId="{7DAD18DD-6619-4DF3-B44B-DAFD7F63F944}" sibTransId="{BD12D644-D467-41E4-ABD2-31A1B4D8294D}"/>
    <dgm:cxn modelId="{068920F4-4B55-4C3A-AA62-DAB65E8E45D0}" srcId="{C0A4902E-ACFC-416D-8CC9-19997C0315B7}" destId="{F9086C71-49AA-4C35-853B-79BD450C4EB0}" srcOrd="4" destOrd="0" parTransId="{6A1E7A72-06A8-4109-9E45-07FFE53D2411}" sibTransId="{3C06291E-6275-45C4-BDE0-DE687F8B27E3}"/>
    <dgm:cxn modelId="{06276AAF-EE30-4F2A-B772-F199D11B8AD4}" type="presOf" srcId="{BFF1BF6D-BB6D-4CFA-AA1D-2F222F72A7A3}" destId="{03310BDA-93CF-4329-9A9F-281966FFE9CE}" srcOrd="0" destOrd="0" presId="urn:microsoft.com/office/officeart/2008/layout/VerticalCurvedList"/>
    <dgm:cxn modelId="{93EDE6FD-ABA0-443C-8254-6B67BD54B7EC}" type="presParOf" srcId="{8CFB354E-719A-4E95-A720-9BDBA27C4B94}" destId="{060F1733-68CD-4BE0-B034-A153EC9517E7}" srcOrd="0" destOrd="0" presId="urn:microsoft.com/office/officeart/2008/layout/VerticalCurvedList"/>
    <dgm:cxn modelId="{3A583D00-0AB9-414A-BC45-72431559A831}" type="presParOf" srcId="{060F1733-68CD-4BE0-B034-A153EC9517E7}" destId="{2F48B9A6-33AD-4566-BB3B-B2B4361B9460}" srcOrd="0" destOrd="0" presId="urn:microsoft.com/office/officeart/2008/layout/VerticalCurvedList"/>
    <dgm:cxn modelId="{B5993C65-3CA7-4A1E-B114-585A7C9344DF}" type="presParOf" srcId="{2F48B9A6-33AD-4566-BB3B-B2B4361B9460}" destId="{3F394CAD-0B1E-46FC-BE96-DE2DBB6E7E56}" srcOrd="0" destOrd="0" presId="urn:microsoft.com/office/officeart/2008/layout/VerticalCurvedList"/>
    <dgm:cxn modelId="{0F3FEE60-4C6C-4AFC-888A-7D7F48F3C19F}" type="presParOf" srcId="{2F48B9A6-33AD-4566-BB3B-B2B4361B9460}" destId="{D4E5D15D-21B7-4524-9492-4179724E03A0}" srcOrd="1" destOrd="0" presId="urn:microsoft.com/office/officeart/2008/layout/VerticalCurvedList"/>
    <dgm:cxn modelId="{D20E3274-8371-44F8-B4A5-E659F41810EB}" type="presParOf" srcId="{2F48B9A6-33AD-4566-BB3B-B2B4361B9460}" destId="{EC6BF5FB-9590-4D94-B338-A4D63E3B2416}" srcOrd="2" destOrd="0" presId="urn:microsoft.com/office/officeart/2008/layout/VerticalCurvedList"/>
    <dgm:cxn modelId="{CA2BFD83-9BF4-41F5-A397-D4CC2C8D803E}" type="presParOf" srcId="{2F48B9A6-33AD-4566-BB3B-B2B4361B9460}" destId="{D25A1AA5-4051-4A23-9F26-FDBED378BC44}" srcOrd="3" destOrd="0" presId="urn:microsoft.com/office/officeart/2008/layout/VerticalCurvedList"/>
    <dgm:cxn modelId="{E4B7161B-EDD8-4DE1-AE74-E56433E4770C}" type="presParOf" srcId="{060F1733-68CD-4BE0-B034-A153EC9517E7}" destId="{AC3E2F8B-FECE-4982-BF8A-604BC5617638}" srcOrd="1" destOrd="0" presId="urn:microsoft.com/office/officeart/2008/layout/VerticalCurvedList"/>
    <dgm:cxn modelId="{A7A3B111-171D-4B3B-A95C-BA4294A4451D}" type="presParOf" srcId="{060F1733-68CD-4BE0-B034-A153EC9517E7}" destId="{DE4FCFAB-9FA0-4D3D-BCB0-A84A618AF6CB}" srcOrd="2" destOrd="0" presId="urn:microsoft.com/office/officeart/2008/layout/VerticalCurvedList"/>
    <dgm:cxn modelId="{2B84EC3F-A5A2-4D8F-B3D2-1E56603D1E39}" type="presParOf" srcId="{DE4FCFAB-9FA0-4D3D-BCB0-A84A618AF6CB}" destId="{58386A78-F518-4157-92CA-223325AB2138}" srcOrd="0" destOrd="0" presId="urn:microsoft.com/office/officeart/2008/layout/VerticalCurvedList"/>
    <dgm:cxn modelId="{4033609E-145F-4F61-8D68-09803ED38481}" type="presParOf" srcId="{060F1733-68CD-4BE0-B034-A153EC9517E7}" destId="{456E7B38-EC7C-4B56-8CD6-01329A37AF54}" srcOrd="3" destOrd="0" presId="urn:microsoft.com/office/officeart/2008/layout/VerticalCurvedList"/>
    <dgm:cxn modelId="{55171464-01DC-4346-85F2-66613E43D5FC}" type="presParOf" srcId="{060F1733-68CD-4BE0-B034-A153EC9517E7}" destId="{F1F87588-761D-4260-87E7-0EF35B70D76E}" srcOrd="4" destOrd="0" presId="urn:microsoft.com/office/officeart/2008/layout/VerticalCurvedList"/>
    <dgm:cxn modelId="{B1514A04-11ED-4BC5-B60F-B4B8AB73370F}" type="presParOf" srcId="{F1F87588-761D-4260-87E7-0EF35B70D76E}" destId="{C15BAE5A-B62D-47B8-9022-FD444C63E478}" srcOrd="0" destOrd="0" presId="urn:microsoft.com/office/officeart/2008/layout/VerticalCurvedList"/>
    <dgm:cxn modelId="{D017FA35-44E5-4A29-9EDF-79D6C21CE581}" type="presParOf" srcId="{060F1733-68CD-4BE0-B034-A153EC9517E7}" destId="{23CA5C4D-EA19-4018-AEC5-291F9E8B5C6D}" srcOrd="5" destOrd="0" presId="urn:microsoft.com/office/officeart/2008/layout/VerticalCurvedList"/>
    <dgm:cxn modelId="{770270DC-294E-45FA-8E1D-7CDA4236FA5C}" type="presParOf" srcId="{060F1733-68CD-4BE0-B034-A153EC9517E7}" destId="{B14E15B9-40D3-4D9C-8C04-53F2F6E6A84B}" srcOrd="6" destOrd="0" presId="urn:microsoft.com/office/officeart/2008/layout/VerticalCurvedList"/>
    <dgm:cxn modelId="{6659D271-43AA-47E2-9186-8C0FDA2193A6}" type="presParOf" srcId="{B14E15B9-40D3-4D9C-8C04-53F2F6E6A84B}" destId="{90DEF343-33E1-4CC0-8C51-24A2F3BC05CC}" srcOrd="0" destOrd="0" presId="urn:microsoft.com/office/officeart/2008/layout/VerticalCurvedList"/>
    <dgm:cxn modelId="{D4BAA4E1-0C44-4050-AFB5-1FB838C698F6}" type="presParOf" srcId="{060F1733-68CD-4BE0-B034-A153EC9517E7}" destId="{03310BDA-93CF-4329-9A9F-281966FFE9CE}" srcOrd="7" destOrd="0" presId="urn:microsoft.com/office/officeart/2008/layout/VerticalCurvedList"/>
    <dgm:cxn modelId="{DB4DB587-80BB-4A08-A9C8-61AC16172B5C}" type="presParOf" srcId="{060F1733-68CD-4BE0-B034-A153EC9517E7}" destId="{38EB1622-41B6-4596-9266-1701B0C706FF}" srcOrd="8" destOrd="0" presId="urn:microsoft.com/office/officeart/2008/layout/VerticalCurvedList"/>
    <dgm:cxn modelId="{C5A206EB-AD85-4995-9E69-BF8F2CBCA5DA}" type="presParOf" srcId="{38EB1622-41B6-4596-9266-1701B0C706FF}" destId="{56A29374-CA7F-4929-9CD7-825735855EBE}" srcOrd="0" destOrd="0" presId="urn:microsoft.com/office/officeart/2008/layout/VerticalCurvedList"/>
    <dgm:cxn modelId="{BD87C097-96E6-4D6C-BC5D-6D4CEC435A6B}" type="presParOf" srcId="{060F1733-68CD-4BE0-B034-A153EC9517E7}" destId="{FE43CB9B-8DC9-46F8-9A31-58BBE1CF65F6}" srcOrd="9" destOrd="0" presId="urn:microsoft.com/office/officeart/2008/layout/VerticalCurvedList"/>
    <dgm:cxn modelId="{8403D53C-8E50-4E91-A703-833A381B04D3}" type="presParOf" srcId="{060F1733-68CD-4BE0-B034-A153EC9517E7}" destId="{63AE57D8-495F-4AA5-950C-6C2A3D8F856E}" srcOrd="10" destOrd="0" presId="urn:microsoft.com/office/officeart/2008/layout/VerticalCurvedList"/>
    <dgm:cxn modelId="{CA3AB372-462B-4DB1-A3D6-ACA453542A7B}" type="presParOf" srcId="{63AE57D8-495F-4AA5-950C-6C2A3D8F856E}" destId="{62ABCC7B-4193-43D3-B8EC-4D4AAB34E8D4}" srcOrd="0" destOrd="0" presId="urn:microsoft.com/office/officeart/2008/layout/VerticalCurvedList"/>
    <dgm:cxn modelId="{4EAFDCD5-6FED-4A53-B468-D997BCFEC2F9}" type="presParOf" srcId="{060F1733-68CD-4BE0-B034-A153EC9517E7}" destId="{CBA2DD77-836F-4C03-9C37-28872965D3CD}" srcOrd="11" destOrd="0" presId="urn:microsoft.com/office/officeart/2008/layout/VerticalCurvedList"/>
    <dgm:cxn modelId="{23264A8D-4D06-4EFF-8755-1AF6CF03B5A6}" type="presParOf" srcId="{060F1733-68CD-4BE0-B034-A153EC9517E7}" destId="{C77EAA7F-E32C-44DD-851F-36CD13721DD4}" srcOrd="12" destOrd="0" presId="urn:microsoft.com/office/officeart/2008/layout/VerticalCurvedList"/>
    <dgm:cxn modelId="{5BD46557-8207-430F-B908-06450A5A95EC}" type="presParOf" srcId="{C77EAA7F-E32C-44DD-851F-36CD13721DD4}" destId="{F4787494-430D-43BD-ADC0-A8008978EC5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92EE5F-8C88-4077-ACBE-6F19366CF57A}" type="doc">
      <dgm:prSet loTypeId="urn:microsoft.com/office/officeart/2005/8/layout/hierarchy2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92556059-8F7F-41CB-A0A1-ACAB8E0BF7AD}">
      <dgm:prSet phldrT="[Texto]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Mixta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166724-644A-4E22-B5B1-CF4DEF4FC35D}" type="parTrans" cxnId="{533629AD-3F50-4F11-8DF3-7519995CB886}">
      <dgm:prSet/>
      <dgm:spPr/>
      <dgm:t>
        <a:bodyPr/>
        <a:lstStyle/>
        <a:p>
          <a:endParaRPr lang="es-EC"/>
        </a:p>
      </dgm:t>
    </dgm:pt>
    <dgm:pt modelId="{F676F19D-F3B9-4790-A82D-2DCF8B7FA71A}" type="sibTrans" cxnId="{533629AD-3F50-4F11-8DF3-7519995CB886}">
      <dgm:prSet/>
      <dgm:spPr/>
      <dgm:t>
        <a:bodyPr/>
        <a:lstStyle/>
        <a:p>
          <a:endParaRPr lang="es-EC"/>
        </a:p>
      </dgm:t>
    </dgm:pt>
    <dgm:pt modelId="{773A98FD-D028-456E-87BC-201499829314}">
      <dgm:prSet phldrT="[Texto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Cuantitativo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7964D0-4260-4789-8353-0EC77CE1246E}" type="parTrans" cxnId="{4562BDCE-E1C6-4A27-829E-0EB6B4AC6584}">
      <dgm:prSet/>
      <dgm:spPr/>
      <dgm:t>
        <a:bodyPr/>
        <a:lstStyle/>
        <a:p>
          <a:endParaRPr lang="es-EC"/>
        </a:p>
      </dgm:t>
    </dgm:pt>
    <dgm:pt modelId="{6C417642-DBA5-4474-BDFD-67414A071677}" type="sibTrans" cxnId="{4562BDCE-E1C6-4A27-829E-0EB6B4AC6584}">
      <dgm:prSet/>
      <dgm:spPr/>
      <dgm:t>
        <a:bodyPr/>
        <a:lstStyle/>
        <a:p>
          <a:endParaRPr lang="es-EC"/>
        </a:p>
      </dgm:t>
    </dgm:pt>
    <dgm:pt modelId="{C07D2BB8-C64F-4AED-B344-B78B9E5B1692}">
      <dgm:prSet phldrT="[Texto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Cualitativo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703AB6-568D-41A7-826B-8BD81E2EA41E}" type="parTrans" cxnId="{EDB75E04-4DED-4536-9ECE-DBF9CC517AA7}">
      <dgm:prSet/>
      <dgm:spPr/>
      <dgm:t>
        <a:bodyPr/>
        <a:lstStyle/>
        <a:p>
          <a:endParaRPr lang="es-EC"/>
        </a:p>
      </dgm:t>
    </dgm:pt>
    <dgm:pt modelId="{BD203255-71CF-43F3-BAAC-3B0AC5C5157F}" type="sibTrans" cxnId="{EDB75E04-4DED-4536-9ECE-DBF9CC517AA7}">
      <dgm:prSet/>
      <dgm:spPr/>
      <dgm:t>
        <a:bodyPr/>
        <a:lstStyle/>
        <a:p>
          <a:endParaRPr lang="es-EC"/>
        </a:p>
      </dgm:t>
    </dgm:pt>
    <dgm:pt modelId="{8BD8C206-4F78-4A2D-BEBF-268A31015A7E}" type="pres">
      <dgm:prSet presAssocID="{7292EE5F-8C88-4077-ACBE-6F19366CF57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D9CFD3B-4D12-4FA2-9744-0DFD4F2DBC6B}" type="pres">
      <dgm:prSet presAssocID="{92556059-8F7F-41CB-A0A1-ACAB8E0BF7AD}" presName="root1" presStyleCnt="0"/>
      <dgm:spPr/>
    </dgm:pt>
    <dgm:pt modelId="{FAB1C2BE-4B4E-49EB-A345-5BC95A9E9FEE}" type="pres">
      <dgm:prSet presAssocID="{92556059-8F7F-41CB-A0A1-ACAB8E0BF7A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8224351-A43F-47DA-B2C5-2FE35D624522}" type="pres">
      <dgm:prSet presAssocID="{92556059-8F7F-41CB-A0A1-ACAB8E0BF7AD}" presName="level2hierChild" presStyleCnt="0"/>
      <dgm:spPr/>
    </dgm:pt>
    <dgm:pt modelId="{8D6E1617-1EB3-4137-8ECB-13577D76BE3C}" type="pres">
      <dgm:prSet presAssocID="{567964D0-4260-4789-8353-0EC77CE1246E}" presName="conn2-1" presStyleLbl="parChTrans1D2" presStyleIdx="0" presStyleCnt="2"/>
      <dgm:spPr/>
      <dgm:t>
        <a:bodyPr/>
        <a:lstStyle/>
        <a:p>
          <a:endParaRPr lang="es-EC"/>
        </a:p>
      </dgm:t>
    </dgm:pt>
    <dgm:pt modelId="{A7230A52-0F9F-4FA4-8CFD-ED228390FBC4}" type="pres">
      <dgm:prSet presAssocID="{567964D0-4260-4789-8353-0EC77CE1246E}" presName="connTx" presStyleLbl="parChTrans1D2" presStyleIdx="0" presStyleCnt="2"/>
      <dgm:spPr/>
      <dgm:t>
        <a:bodyPr/>
        <a:lstStyle/>
        <a:p>
          <a:endParaRPr lang="es-EC"/>
        </a:p>
      </dgm:t>
    </dgm:pt>
    <dgm:pt modelId="{480EFCCD-1620-4D2F-9171-FFCE8ABB9015}" type="pres">
      <dgm:prSet presAssocID="{773A98FD-D028-456E-87BC-201499829314}" presName="root2" presStyleCnt="0"/>
      <dgm:spPr/>
    </dgm:pt>
    <dgm:pt modelId="{5746ACFF-8794-4259-AC00-16F258A07CC6}" type="pres">
      <dgm:prSet presAssocID="{773A98FD-D028-456E-87BC-201499829314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E9E6FD0-3B15-4278-AF3D-E6D407C1F9D7}" type="pres">
      <dgm:prSet presAssocID="{773A98FD-D028-456E-87BC-201499829314}" presName="level3hierChild" presStyleCnt="0"/>
      <dgm:spPr/>
    </dgm:pt>
    <dgm:pt modelId="{30FB95E8-5178-4E52-ACA5-0926592884C8}" type="pres">
      <dgm:prSet presAssocID="{20703AB6-568D-41A7-826B-8BD81E2EA41E}" presName="conn2-1" presStyleLbl="parChTrans1D2" presStyleIdx="1" presStyleCnt="2"/>
      <dgm:spPr/>
      <dgm:t>
        <a:bodyPr/>
        <a:lstStyle/>
        <a:p>
          <a:endParaRPr lang="es-EC"/>
        </a:p>
      </dgm:t>
    </dgm:pt>
    <dgm:pt modelId="{1455F6B4-FB4A-4EBE-9AEA-191AEF3EA64B}" type="pres">
      <dgm:prSet presAssocID="{20703AB6-568D-41A7-826B-8BD81E2EA41E}" presName="connTx" presStyleLbl="parChTrans1D2" presStyleIdx="1" presStyleCnt="2"/>
      <dgm:spPr/>
      <dgm:t>
        <a:bodyPr/>
        <a:lstStyle/>
        <a:p>
          <a:endParaRPr lang="es-EC"/>
        </a:p>
      </dgm:t>
    </dgm:pt>
    <dgm:pt modelId="{D35223DB-5F91-4774-8F41-461B6EAF497D}" type="pres">
      <dgm:prSet presAssocID="{C07D2BB8-C64F-4AED-B344-B78B9E5B1692}" presName="root2" presStyleCnt="0"/>
      <dgm:spPr/>
    </dgm:pt>
    <dgm:pt modelId="{DCB26E28-399F-481A-B1E6-92718A7708C4}" type="pres">
      <dgm:prSet presAssocID="{C07D2BB8-C64F-4AED-B344-B78B9E5B1692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9A44094-385E-4101-A789-7DCCD768C7B1}" type="pres">
      <dgm:prSet presAssocID="{C07D2BB8-C64F-4AED-B344-B78B9E5B1692}" presName="level3hierChild" presStyleCnt="0"/>
      <dgm:spPr/>
    </dgm:pt>
  </dgm:ptLst>
  <dgm:cxnLst>
    <dgm:cxn modelId="{A0F0D76B-E074-4E55-ADFD-FF46F898883D}" type="presOf" srcId="{567964D0-4260-4789-8353-0EC77CE1246E}" destId="{8D6E1617-1EB3-4137-8ECB-13577D76BE3C}" srcOrd="0" destOrd="0" presId="urn:microsoft.com/office/officeart/2005/8/layout/hierarchy2"/>
    <dgm:cxn modelId="{4562BDCE-E1C6-4A27-829E-0EB6B4AC6584}" srcId="{92556059-8F7F-41CB-A0A1-ACAB8E0BF7AD}" destId="{773A98FD-D028-456E-87BC-201499829314}" srcOrd="0" destOrd="0" parTransId="{567964D0-4260-4789-8353-0EC77CE1246E}" sibTransId="{6C417642-DBA5-4474-BDFD-67414A071677}"/>
    <dgm:cxn modelId="{48CB6BD5-0E5A-4483-88FE-BDBD8D7C6807}" type="presOf" srcId="{C07D2BB8-C64F-4AED-B344-B78B9E5B1692}" destId="{DCB26E28-399F-481A-B1E6-92718A7708C4}" srcOrd="0" destOrd="0" presId="urn:microsoft.com/office/officeart/2005/8/layout/hierarchy2"/>
    <dgm:cxn modelId="{1750EAE1-BE7D-45DE-826D-1A553FAAF2C3}" type="presOf" srcId="{20703AB6-568D-41A7-826B-8BD81E2EA41E}" destId="{1455F6B4-FB4A-4EBE-9AEA-191AEF3EA64B}" srcOrd="1" destOrd="0" presId="urn:microsoft.com/office/officeart/2005/8/layout/hierarchy2"/>
    <dgm:cxn modelId="{E851030F-F366-4D2A-B14E-93C0B282E117}" type="presOf" srcId="{773A98FD-D028-456E-87BC-201499829314}" destId="{5746ACFF-8794-4259-AC00-16F258A07CC6}" srcOrd="0" destOrd="0" presId="urn:microsoft.com/office/officeart/2005/8/layout/hierarchy2"/>
    <dgm:cxn modelId="{EDB75E04-4DED-4536-9ECE-DBF9CC517AA7}" srcId="{92556059-8F7F-41CB-A0A1-ACAB8E0BF7AD}" destId="{C07D2BB8-C64F-4AED-B344-B78B9E5B1692}" srcOrd="1" destOrd="0" parTransId="{20703AB6-568D-41A7-826B-8BD81E2EA41E}" sibTransId="{BD203255-71CF-43F3-BAAC-3B0AC5C5157F}"/>
    <dgm:cxn modelId="{533629AD-3F50-4F11-8DF3-7519995CB886}" srcId="{7292EE5F-8C88-4077-ACBE-6F19366CF57A}" destId="{92556059-8F7F-41CB-A0A1-ACAB8E0BF7AD}" srcOrd="0" destOrd="0" parTransId="{E1166724-644A-4E22-B5B1-CF4DEF4FC35D}" sibTransId="{F676F19D-F3B9-4790-A82D-2DCF8B7FA71A}"/>
    <dgm:cxn modelId="{E1F1C1B8-CCC5-427F-9A74-A3E9F31EACC3}" type="presOf" srcId="{20703AB6-568D-41A7-826B-8BD81E2EA41E}" destId="{30FB95E8-5178-4E52-ACA5-0926592884C8}" srcOrd="0" destOrd="0" presId="urn:microsoft.com/office/officeart/2005/8/layout/hierarchy2"/>
    <dgm:cxn modelId="{769AAEC6-718A-47AA-917F-819DF38A3EDA}" type="presOf" srcId="{567964D0-4260-4789-8353-0EC77CE1246E}" destId="{A7230A52-0F9F-4FA4-8CFD-ED228390FBC4}" srcOrd="1" destOrd="0" presId="urn:microsoft.com/office/officeart/2005/8/layout/hierarchy2"/>
    <dgm:cxn modelId="{F6299957-DBCE-47B1-B769-0FBB24C8D682}" type="presOf" srcId="{92556059-8F7F-41CB-A0A1-ACAB8E0BF7AD}" destId="{FAB1C2BE-4B4E-49EB-A345-5BC95A9E9FEE}" srcOrd="0" destOrd="0" presId="urn:microsoft.com/office/officeart/2005/8/layout/hierarchy2"/>
    <dgm:cxn modelId="{05317145-AB40-4483-869F-3B075F4BAEF0}" type="presOf" srcId="{7292EE5F-8C88-4077-ACBE-6F19366CF57A}" destId="{8BD8C206-4F78-4A2D-BEBF-268A31015A7E}" srcOrd="0" destOrd="0" presId="urn:microsoft.com/office/officeart/2005/8/layout/hierarchy2"/>
    <dgm:cxn modelId="{F74E1B95-DD1C-4A76-B8EE-87F2F4CBFB2C}" type="presParOf" srcId="{8BD8C206-4F78-4A2D-BEBF-268A31015A7E}" destId="{0D9CFD3B-4D12-4FA2-9744-0DFD4F2DBC6B}" srcOrd="0" destOrd="0" presId="urn:microsoft.com/office/officeart/2005/8/layout/hierarchy2"/>
    <dgm:cxn modelId="{87CAF56F-2297-4E85-9F7A-7164061CD40D}" type="presParOf" srcId="{0D9CFD3B-4D12-4FA2-9744-0DFD4F2DBC6B}" destId="{FAB1C2BE-4B4E-49EB-A345-5BC95A9E9FEE}" srcOrd="0" destOrd="0" presId="urn:microsoft.com/office/officeart/2005/8/layout/hierarchy2"/>
    <dgm:cxn modelId="{74762A59-7309-4182-9E05-72C377DDE642}" type="presParOf" srcId="{0D9CFD3B-4D12-4FA2-9744-0DFD4F2DBC6B}" destId="{68224351-A43F-47DA-B2C5-2FE35D624522}" srcOrd="1" destOrd="0" presId="urn:microsoft.com/office/officeart/2005/8/layout/hierarchy2"/>
    <dgm:cxn modelId="{DBD28F5E-F5A4-462F-B1DB-53F0A2A96F9A}" type="presParOf" srcId="{68224351-A43F-47DA-B2C5-2FE35D624522}" destId="{8D6E1617-1EB3-4137-8ECB-13577D76BE3C}" srcOrd="0" destOrd="0" presId="urn:microsoft.com/office/officeart/2005/8/layout/hierarchy2"/>
    <dgm:cxn modelId="{22CBC3FC-9135-48EB-B379-8DB04DAB088E}" type="presParOf" srcId="{8D6E1617-1EB3-4137-8ECB-13577D76BE3C}" destId="{A7230A52-0F9F-4FA4-8CFD-ED228390FBC4}" srcOrd="0" destOrd="0" presId="urn:microsoft.com/office/officeart/2005/8/layout/hierarchy2"/>
    <dgm:cxn modelId="{D1330726-30FF-4A4B-BCB9-438C796A8A0F}" type="presParOf" srcId="{68224351-A43F-47DA-B2C5-2FE35D624522}" destId="{480EFCCD-1620-4D2F-9171-FFCE8ABB9015}" srcOrd="1" destOrd="0" presId="urn:microsoft.com/office/officeart/2005/8/layout/hierarchy2"/>
    <dgm:cxn modelId="{D8E500C3-A1C6-4836-8CDC-FFEC66225C9C}" type="presParOf" srcId="{480EFCCD-1620-4D2F-9171-FFCE8ABB9015}" destId="{5746ACFF-8794-4259-AC00-16F258A07CC6}" srcOrd="0" destOrd="0" presId="urn:microsoft.com/office/officeart/2005/8/layout/hierarchy2"/>
    <dgm:cxn modelId="{1235B33B-B828-49FF-86FA-846864DB3C13}" type="presParOf" srcId="{480EFCCD-1620-4D2F-9171-FFCE8ABB9015}" destId="{6E9E6FD0-3B15-4278-AF3D-E6D407C1F9D7}" srcOrd="1" destOrd="0" presId="urn:microsoft.com/office/officeart/2005/8/layout/hierarchy2"/>
    <dgm:cxn modelId="{875A6AE0-3E07-4952-BE58-C306E9A8414F}" type="presParOf" srcId="{68224351-A43F-47DA-B2C5-2FE35D624522}" destId="{30FB95E8-5178-4E52-ACA5-0926592884C8}" srcOrd="2" destOrd="0" presId="urn:microsoft.com/office/officeart/2005/8/layout/hierarchy2"/>
    <dgm:cxn modelId="{668060D3-A0B6-42CA-85DB-315EE34DCEB5}" type="presParOf" srcId="{30FB95E8-5178-4E52-ACA5-0926592884C8}" destId="{1455F6B4-FB4A-4EBE-9AEA-191AEF3EA64B}" srcOrd="0" destOrd="0" presId="urn:microsoft.com/office/officeart/2005/8/layout/hierarchy2"/>
    <dgm:cxn modelId="{CE8A7A3A-BA3A-4892-A2DA-483DA50712F8}" type="presParOf" srcId="{68224351-A43F-47DA-B2C5-2FE35D624522}" destId="{D35223DB-5F91-4774-8F41-461B6EAF497D}" srcOrd="3" destOrd="0" presId="urn:microsoft.com/office/officeart/2005/8/layout/hierarchy2"/>
    <dgm:cxn modelId="{A2B19BBD-619D-431C-9EE3-0F6B0BC23950}" type="presParOf" srcId="{D35223DB-5F91-4774-8F41-461B6EAF497D}" destId="{DCB26E28-399F-481A-B1E6-92718A7708C4}" srcOrd="0" destOrd="0" presId="urn:microsoft.com/office/officeart/2005/8/layout/hierarchy2"/>
    <dgm:cxn modelId="{60402E86-C87E-4C11-8E6F-4008387335E6}" type="presParOf" srcId="{D35223DB-5F91-4774-8F41-461B6EAF497D}" destId="{89A44094-385E-4101-A789-7DCCD768C7B1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2C3839-83E2-478E-96CC-A0207CD3A7AE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6C94DF6D-F941-40F7-9E11-ED98772FC631}">
      <dgm:prSet phldrT="[Texto]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Diseño de la investigación</a:t>
          </a:r>
          <a:endParaRPr lang="es-EC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BE05B6-067C-416A-A980-45359FFD5A12}" type="parTrans" cxnId="{3569D253-736C-402F-ABB4-807C0F4FD50A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B2F72A1-46D3-4A78-92A0-2A467F44537A}" type="sibTrans" cxnId="{3569D253-736C-402F-ABB4-807C0F4FD50A}">
      <dgm:prSet/>
      <dgm:spPr>
        <a:solidFill>
          <a:schemeClr val="accent2"/>
        </a:solidFill>
      </dgm:spPr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1B30037C-553E-4F53-A51C-F6D86CF84B4D}">
      <dgm:prSet phldrT="[Texto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No experimental</a:t>
          </a:r>
          <a:endParaRPr lang="es-EC" dirty="0">
            <a:solidFill>
              <a:schemeClr val="tx1"/>
            </a:solidFill>
          </a:endParaRPr>
        </a:p>
      </dgm:t>
    </dgm:pt>
    <dgm:pt modelId="{EE971ED6-DF0B-4993-BDBB-2C8C5F17D5C7}" type="parTrans" cxnId="{C104AAC0-E28C-4F99-8CC2-FE1345ECABF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C2B5D20F-F0DC-4B50-9F98-5EAF89D5CF61}" type="sibTrans" cxnId="{C104AAC0-E28C-4F99-8CC2-FE1345ECABF4}">
      <dgm:prSet/>
      <dgm:spPr>
        <a:solidFill>
          <a:schemeClr val="accent2"/>
        </a:solidFill>
      </dgm:spPr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E8192368-CB16-4EEB-815F-B146BB514AB6}">
      <dgm:prSet phldrT="[Texto]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Transversal</a:t>
          </a:r>
          <a:endParaRPr lang="es-EC" dirty="0">
            <a:solidFill>
              <a:schemeClr val="tx1"/>
            </a:solidFill>
          </a:endParaRPr>
        </a:p>
      </dgm:t>
    </dgm:pt>
    <dgm:pt modelId="{D7271616-473A-40D2-B94D-6C85E6F6AEAF}" type="parTrans" cxnId="{DE984901-2AB1-4CE4-815A-72ED56889FB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B836D7D1-3175-41AE-9263-9A30B83B6C6C}" type="sibTrans" cxnId="{DE984901-2AB1-4CE4-815A-72ED56889FB2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91EA32BE-0AD2-49C5-AB4A-791403B2619B}" type="pres">
      <dgm:prSet presAssocID="{372C3839-83E2-478E-96CC-A0207CD3A7AE}" presName="linearFlow" presStyleCnt="0">
        <dgm:presLayoutVars>
          <dgm:resizeHandles val="exact"/>
        </dgm:presLayoutVars>
      </dgm:prSet>
      <dgm:spPr/>
    </dgm:pt>
    <dgm:pt modelId="{4CC67BEB-984E-402C-8941-32C8A1165562}" type="pres">
      <dgm:prSet presAssocID="{6C94DF6D-F941-40F7-9E11-ED98772FC631}" presName="node" presStyleLbl="node1" presStyleIdx="0" presStyleCnt="3" custScaleX="2133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8CDF813-077B-4529-8A9C-45922A5E33C8}" type="pres">
      <dgm:prSet presAssocID="{1B2F72A1-46D3-4A78-92A0-2A467F44537A}" presName="sibTrans" presStyleLbl="sibTrans2D1" presStyleIdx="0" presStyleCnt="2"/>
      <dgm:spPr/>
      <dgm:t>
        <a:bodyPr/>
        <a:lstStyle/>
        <a:p>
          <a:endParaRPr lang="es-EC"/>
        </a:p>
      </dgm:t>
    </dgm:pt>
    <dgm:pt modelId="{AC6CE0FB-61AC-4861-82F6-8CFF5068160E}" type="pres">
      <dgm:prSet presAssocID="{1B2F72A1-46D3-4A78-92A0-2A467F44537A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FA57416D-BCD6-485C-9D91-8C7211438EB6}" type="pres">
      <dgm:prSet presAssocID="{1B30037C-553E-4F53-A51C-F6D86CF84B4D}" presName="node" presStyleLbl="node1" presStyleIdx="1" presStyleCnt="3" custScaleX="21331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8140FF2-415F-43B6-93B1-6B9126189305}" type="pres">
      <dgm:prSet presAssocID="{C2B5D20F-F0DC-4B50-9F98-5EAF89D5CF61}" presName="sibTrans" presStyleLbl="sibTrans2D1" presStyleIdx="1" presStyleCnt="2"/>
      <dgm:spPr/>
      <dgm:t>
        <a:bodyPr/>
        <a:lstStyle/>
        <a:p>
          <a:endParaRPr lang="es-EC"/>
        </a:p>
      </dgm:t>
    </dgm:pt>
    <dgm:pt modelId="{6F81C90F-1832-424B-8AD7-B84C4B6695DB}" type="pres">
      <dgm:prSet presAssocID="{C2B5D20F-F0DC-4B50-9F98-5EAF89D5CF61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D1CAFDE5-256C-4A86-8FE4-352045F9749E}" type="pres">
      <dgm:prSet presAssocID="{E8192368-CB16-4EEB-815F-B146BB514AB6}" presName="node" presStyleLbl="node1" presStyleIdx="2" presStyleCnt="3" custScaleX="22331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E57E56F-A3F6-49DD-9ADF-5E60175D33A0}" type="presOf" srcId="{E8192368-CB16-4EEB-815F-B146BB514AB6}" destId="{D1CAFDE5-256C-4A86-8FE4-352045F9749E}" srcOrd="0" destOrd="0" presId="urn:microsoft.com/office/officeart/2005/8/layout/process2"/>
    <dgm:cxn modelId="{0C90F9DC-4C60-49EF-90A1-40AA2513BB8F}" type="presOf" srcId="{372C3839-83E2-478E-96CC-A0207CD3A7AE}" destId="{91EA32BE-0AD2-49C5-AB4A-791403B2619B}" srcOrd="0" destOrd="0" presId="urn:microsoft.com/office/officeart/2005/8/layout/process2"/>
    <dgm:cxn modelId="{C55C1FBA-2C87-4F31-A4C2-F33A1D8BE6B0}" type="presOf" srcId="{1B30037C-553E-4F53-A51C-F6D86CF84B4D}" destId="{FA57416D-BCD6-485C-9D91-8C7211438EB6}" srcOrd="0" destOrd="0" presId="urn:microsoft.com/office/officeart/2005/8/layout/process2"/>
    <dgm:cxn modelId="{99F49284-5EFD-4037-ACF9-8B87B93C5452}" type="presOf" srcId="{C2B5D20F-F0DC-4B50-9F98-5EAF89D5CF61}" destId="{08140FF2-415F-43B6-93B1-6B9126189305}" srcOrd="0" destOrd="0" presId="urn:microsoft.com/office/officeart/2005/8/layout/process2"/>
    <dgm:cxn modelId="{8EC94556-FCD9-4EDD-93F0-E63CFEA2946F}" type="presOf" srcId="{6C94DF6D-F941-40F7-9E11-ED98772FC631}" destId="{4CC67BEB-984E-402C-8941-32C8A1165562}" srcOrd="0" destOrd="0" presId="urn:microsoft.com/office/officeart/2005/8/layout/process2"/>
    <dgm:cxn modelId="{4DBCC787-15C1-491F-A945-942F7A549070}" type="presOf" srcId="{C2B5D20F-F0DC-4B50-9F98-5EAF89D5CF61}" destId="{6F81C90F-1832-424B-8AD7-B84C4B6695DB}" srcOrd="1" destOrd="0" presId="urn:microsoft.com/office/officeart/2005/8/layout/process2"/>
    <dgm:cxn modelId="{DE984901-2AB1-4CE4-815A-72ED56889FB2}" srcId="{372C3839-83E2-478E-96CC-A0207CD3A7AE}" destId="{E8192368-CB16-4EEB-815F-B146BB514AB6}" srcOrd="2" destOrd="0" parTransId="{D7271616-473A-40D2-B94D-6C85E6F6AEAF}" sibTransId="{B836D7D1-3175-41AE-9263-9A30B83B6C6C}"/>
    <dgm:cxn modelId="{2EF26C37-BCDF-4ABA-A8CD-396E81D78C9E}" type="presOf" srcId="{1B2F72A1-46D3-4A78-92A0-2A467F44537A}" destId="{AC6CE0FB-61AC-4861-82F6-8CFF5068160E}" srcOrd="1" destOrd="0" presId="urn:microsoft.com/office/officeart/2005/8/layout/process2"/>
    <dgm:cxn modelId="{8E60D298-BC1A-418B-A3B9-F353139CC1E4}" type="presOf" srcId="{1B2F72A1-46D3-4A78-92A0-2A467F44537A}" destId="{08CDF813-077B-4529-8A9C-45922A5E33C8}" srcOrd="0" destOrd="0" presId="urn:microsoft.com/office/officeart/2005/8/layout/process2"/>
    <dgm:cxn modelId="{3569D253-736C-402F-ABB4-807C0F4FD50A}" srcId="{372C3839-83E2-478E-96CC-A0207CD3A7AE}" destId="{6C94DF6D-F941-40F7-9E11-ED98772FC631}" srcOrd="0" destOrd="0" parTransId="{D8BE05B6-067C-416A-A980-45359FFD5A12}" sibTransId="{1B2F72A1-46D3-4A78-92A0-2A467F44537A}"/>
    <dgm:cxn modelId="{C104AAC0-E28C-4F99-8CC2-FE1345ECABF4}" srcId="{372C3839-83E2-478E-96CC-A0207CD3A7AE}" destId="{1B30037C-553E-4F53-A51C-F6D86CF84B4D}" srcOrd="1" destOrd="0" parTransId="{EE971ED6-DF0B-4993-BDBB-2C8C5F17D5C7}" sibTransId="{C2B5D20F-F0DC-4B50-9F98-5EAF89D5CF61}"/>
    <dgm:cxn modelId="{56C67D96-F531-41B6-9ACE-18E962DD5ED7}" type="presParOf" srcId="{91EA32BE-0AD2-49C5-AB4A-791403B2619B}" destId="{4CC67BEB-984E-402C-8941-32C8A1165562}" srcOrd="0" destOrd="0" presId="urn:microsoft.com/office/officeart/2005/8/layout/process2"/>
    <dgm:cxn modelId="{07A32412-FFED-49EC-BD75-4163C7DB0CCE}" type="presParOf" srcId="{91EA32BE-0AD2-49C5-AB4A-791403B2619B}" destId="{08CDF813-077B-4529-8A9C-45922A5E33C8}" srcOrd="1" destOrd="0" presId="urn:microsoft.com/office/officeart/2005/8/layout/process2"/>
    <dgm:cxn modelId="{0EBBBF73-6447-426D-BF71-009FB3CBB467}" type="presParOf" srcId="{08CDF813-077B-4529-8A9C-45922A5E33C8}" destId="{AC6CE0FB-61AC-4861-82F6-8CFF5068160E}" srcOrd="0" destOrd="0" presId="urn:microsoft.com/office/officeart/2005/8/layout/process2"/>
    <dgm:cxn modelId="{B0DE12A9-EFC9-43AF-9B9A-59C81913F27B}" type="presParOf" srcId="{91EA32BE-0AD2-49C5-AB4A-791403B2619B}" destId="{FA57416D-BCD6-485C-9D91-8C7211438EB6}" srcOrd="2" destOrd="0" presId="urn:microsoft.com/office/officeart/2005/8/layout/process2"/>
    <dgm:cxn modelId="{89846E58-A846-4301-8FCD-654BA5C7A778}" type="presParOf" srcId="{91EA32BE-0AD2-49C5-AB4A-791403B2619B}" destId="{08140FF2-415F-43B6-93B1-6B9126189305}" srcOrd="3" destOrd="0" presId="urn:microsoft.com/office/officeart/2005/8/layout/process2"/>
    <dgm:cxn modelId="{AC8380EE-9A0B-44DF-8098-8633FD10597A}" type="presParOf" srcId="{08140FF2-415F-43B6-93B1-6B9126189305}" destId="{6F81C90F-1832-424B-8AD7-B84C4B6695DB}" srcOrd="0" destOrd="0" presId="urn:microsoft.com/office/officeart/2005/8/layout/process2"/>
    <dgm:cxn modelId="{9241079D-604C-4FA6-9613-077E19B91C05}" type="presParOf" srcId="{91EA32BE-0AD2-49C5-AB4A-791403B2619B}" destId="{D1CAFDE5-256C-4A86-8FE4-352045F9749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6BF1FC-CF19-4093-B7AB-8F1CDCA822C8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0AF9237E-FF04-41B3-8C4B-7EB8744770A7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s-EC" sz="2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Alcance de la investigación</a:t>
          </a:r>
          <a:endParaRPr lang="es-EC" sz="21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3B917C-3084-4E1B-97EC-7B4F8B862A67}" type="parTrans" cxnId="{69855CD4-C9AE-445A-A334-9BC7A3C0E618}">
      <dgm:prSet/>
      <dgm:spPr/>
      <dgm:t>
        <a:bodyPr/>
        <a:lstStyle/>
        <a:p>
          <a:endParaRPr lang="es-EC" sz="2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E1C7465-850A-4241-A09B-8EAA1640326B}" type="sibTrans" cxnId="{69855CD4-C9AE-445A-A334-9BC7A3C0E618}">
      <dgm:prSet custT="1"/>
      <dgm:spPr/>
      <dgm:t>
        <a:bodyPr/>
        <a:lstStyle/>
        <a:p>
          <a:endParaRPr lang="es-EC" sz="2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C94283-CDC6-4F6E-844B-1024A85785EA}">
      <dgm:prSet phldrT="[Texto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s-EC" sz="2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Descriptiva</a:t>
          </a:r>
          <a:endParaRPr lang="es-EC" sz="21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E101FA-6E3C-4134-A6B0-FC6E23D787D4}" type="parTrans" cxnId="{6F5A563E-D0E0-4F30-AF3F-DF5434D2A3C0}">
      <dgm:prSet/>
      <dgm:spPr/>
      <dgm:t>
        <a:bodyPr/>
        <a:lstStyle/>
        <a:p>
          <a:endParaRPr lang="es-EC" sz="2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FC2503-3F82-4E75-827B-E5CDF0285C1C}" type="sibTrans" cxnId="{6F5A563E-D0E0-4F30-AF3F-DF5434D2A3C0}">
      <dgm:prSet/>
      <dgm:spPr/>
      <dgm:t>
        <a:bodyPr/>
        <a:lstStyle/>
        <a:p>
          <a:endParaRPr lang="es-EC" sz="21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A2ADC1-00BA-4EC7-926A-4C1A2367A017}" type="pres">
      <dgm:prSet presAssocID="{806BF1FC-CF19-4093-B7AB-8F1CDCA822C8}" presName="linearFlow" presStyleCnt="0">
        <dgm:presLayoutVars>
          <dgm:resizeHandles val="exact"/>
        </dgm:presLayoutVars>
      </dgm:prSet>
      <dgm:spPr/>
    </dgm:pt>
    <dgm:pt modelId="{325BB3A4-0C56-4F40-A135-8BA146797D79}" type="pres">
      <dgm:prSet presAssocID="{0AF9237E-FF04-41B3-8C4B-7EB8744770A7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F8B499-E960-47A8-8EF2-2B34B347D710}" type="pres">
      <dgm:prSet presAssocID="{AE1C7465-850A-4241-A09B-8EAA1640326B}" presName="sibTrans" presStyleLbl="sibTrans2D1" presStyleIdx="0" presStyleCnt="1"/>
      <dgm:spPr/>
      <dgm:t>
        <a:bodyPr/>
        <a:lstStyle/>
        <a:p>
          <a:endParaRPr lang="es-EC"/>
        </a:p>
      </dgm:t>
    </dgm:pt>
    <dgm:pt modelId="{94287B17-CCC9-46DD-9796-9EEAD15CDD76}" type="pres">
      <dgm:prSet presAssocID="{AE1C7465-850A-4241-A09B-8EAA1640326B}" presName="connectorText" presStyleLbl="sibTrans2D1" presStyleIdx="0" presStyleCnt="1"/>
      <dgm:spPr/>
      <dgm:t>
        <a:bodyPr/>
        <a:lstStyle/>
        <a:p>
          <a:endParaRPr lang="es-EC"/>
        </a:p>
      </dgm:t>
    </dgm:pt>
    <dgm:pt modelId="{E514E740-5CC4-413A-93A6-85C15FC8B3C3}" type="pres">
      <dgm:prSet presAssocID="{36C94283-CDC6-4F6E-844B-1024A85785EA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EED7883-8DED-49CD-A557-6BB24F608908}" type="presOf" srcId="{AE1C7465-850A-4241-A09B-8EAA1640326B}" destId="{94287B17-CCC9-46DD-9796-9EEAD15CDD76}" srcOrd="1" destOrd="0" presId="urn:microsoft.com/office/officeart/2005/8/layout/process2"/>
    <dgm:cxn modelId="{70796A78-A00B-4B97-8B19-5712A6034A42}" type="presOf" srcId="{36C94283-CDC6-4F6E-844B-1024A85785EA}" destId="{E514E740-5CC4-413A-93A6-85C15FC8B3C3}" srcOrd="0" destOrd="0" presId="urn:microsoft.com/office/officeart/2005/8/layout/process2"/>
    <dgm:cxn modelId="{B3417B85-0340-47B9-B4D5-ECD190B6FCAD}" type="presOf" srcId="{AE1C7465-850A-4241-A09B-8EAA1640326B}" destId="{1AF8B499-E960-47A8-8EF2-2B34B347D710}" srcOrd="0" destOrd="0" presId="urn:microsoft.com/office/officeart/2005/8/layout/process2"/>
    <dgm:cxn modelId="{3C85459E-4E36-4B71-9EB2-B6D8EB3F4E87}" type="presOf" srcId="{0AF9237E-FF04-41B3-8C4B-7EB8744770A7}" destId="{325BB3A4-0C56-4F40-A135-8BA146797D79}" srcOrd="0" destOrd="0" presId="urn:microsoft.com/office/officeart/2005/8/layout/process2"/>
    <dgm:cxn modelId="{6F5A563E-D0E0-4F30-AF3F-DF5434D2A3C0}" srcId="{806BF1FC-CF19-4093-B7AB-8F1CDCA822C8}" destId="{36C94283-CDC6-4F6E-844B-1024A85785EA}" srcOrd="1" destOrd="0" parTransId="{78E101FA-6E3C-4134-A6B0-FC6E23D787D4}" sibTransId="{08FC2503-3F82-4E75-827B-E5CDF0285C1C}"/>
    <dgm:cxn modelId="{D605F5ED-DE1E-4577-97BA-77F901463E45}" type="presOf" srcId="{806BF1FC-CF19-4093-B7AB-8F1CDCA822C8}" destId="{BEA2ADC1-00BA-4EC7-926A-4C1A2367A017}" srcOrd="0" destOrd="0" presId="urn:microsoft.com/office/officeart/2005/8/layout/process2"/>
    <dgm:cxn modelId="{69855CD4-C9AE-445A-A334-9BC7A3C0E618}" srcId="{806BF1FC-CF19-4093-B7AB-8F1CDCA822C8}" destId="{0AF9237E-FF04-41B3-8C4B-7EB8744770A7}" srcOrd="0" destOrd="0" parTransId="{3D3B917C-3084-4E1B-97EC-7B4F8B862A67}" sibTransId="{AE1C7465-850A-4241-A09B-8EAA1640326B}"/>
    <dgm:cxn modelId="{4F99C8E4-B77A-4B07-ACEC-424AE54E860B}" type="presParOf" srcId="{BEA2ADC1-00BA-4EC7-926A-4C1A2367A017}" destId="{325BB3A4-0C56-4F40-A135-8BA146797D79}" srcOrd="0" destOrd="0" presId="urn:microsoft.com/office/officeart/2005/8/layout/process2"/>
    <dgm:cxn modelId="{EEE1F9D3-3F67-4E62-A831-5F22121B2611}" type="presParOf" srcId="{BEA2ADC1-00BA-4EC7-926A-4C1A2367A017}" destId="{1AF8B499-E960-47A8-8EF2-2B34B347D710}" srcOrd="1" destOrd="0" presId="urn:microsoft.com/office/officeart/2005/8/layout/process2"/>
    <dgm:cxn modelId="{C24FAD59-7995-497A-8B5C-DD1B7EE96E85}" type="presParOf" srcId="{1AF8B499-E960-47A8-8EF2-2B34B347D710}" destId="{94287B17-CCC9-46DD-9796-9EEAD15CDD76}" srcOrd="0" destOrd="0" presId="urn:microsoft.com/office/officeart/2005/8/layout/process2"/>
    <dgm:cxn modelId="{8F1CFBF3-8CF8-40A3-8EEE-2E129B04C1DA}" type="presParOf" srcId="{BEA2ADC1-00BA-4EC7-926A-4C1A2367A017}" destId="{E514E740-5CC4-413A-93A6-85C15FC8B3C3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99402C-C1B5-445B-A42F-FFB4019660CD}" type="doc">
      <dgm:prSet loTypeId="urn:microsoft.com/office/officeart/2009/3/layout/SubStepProcess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5861140A-AC5F-494B-9CC2-7CE795AB5FD3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rtl="0"/>
          <a:r>
            <a:rPr lang="es-EC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estudio de los medios permitió identificar el estado de las lanchas hidrográficas, las mismas que se encuentran algunas en obsolescencia y muestran limitaciones para realizar de una manera eficiente los trabajos que realiza este instituto.</a:t>
          </a:r>
          <a:endParaRPr lang="es-EC" sz="1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341ADA-74C6-452C-A2D6-6331922C66F9}" type="parTrans" cxnId="{8B4DC9EC-40D4-46C9-A5A3-D27678A6F405}">
      <dgm:prSet/>
      <dgm:spPr/>
      <dgm:t>
        <a:bodyPr/>
        <a:lstStyle/>
        <a:p>
          <a:endParaRPr lang="es-EC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6E19D1-BBF4-43DB-AA1E-0C2B5A4A66B7}" type="sibTrans" cxnId="{8B4DC9EC-40D4-46C9-A5A3-D27678A6F405}">
      <dgm:prSet/>
      <dgm:spPr/>
      <dgm:t>
        <a:bodyPr/>
        <a:lstStyle/>
        <a:p>
          <a:endParaRPr lang="es-EC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89624C-DC47-4D96-95C3-40F6BC8A8621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EC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El análisis de la importancia de las lanchas hidrográficas permitió evidenciar la relevancia de la utilización de estos medios para el cumplimiento de la misión principal del INOCAR.</a:t>
          </a:r>
          <a:endParaRPr lang="es-EC" sz="1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DDF5F5-5699-4802-8FB6-24874DB2076D}" type="parTrans" cxnId="{8815D337-8FA6-441C-ACD0-11159A1EDA14}">
      <dgm:prSet/>
      <dgm:spPr/>
      <dgm:t>
        <a:bodyPr/>
        <a:lstStyle/>
        <a:p>
          <a:endParaRPr lang="es-EC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0313F7-FCDE-4C04-A8ED-9A20F22C4DA7}" type="sibTrans" cxnId="{8815D337-8FA6-441C-ACD0-11159A1EDA14}">
      <dgm:prSet/>
      <dgm:spPr/>
      <dgm:t>
        <a:bodyPr/>
        <a:lstStyle/>
        <a:p>
          <a:endParaRPr lang="es-EC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833F4C-D335-4A35-A8EE-A1726452F982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pPr rtl="0"/>
          <a:r>
            <a:rPr lang="es-EC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 propuesta de adquisición de un buque hidrográfico evidenció la utilidad de este medio para el desarrollo de la investigación marítima en el Ecuador.</a:t>
          </a:r>
        </a:p>
        <a:p>
          <a:endParaRPr lang="es-EC" sz="14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822475-7E0A-4644-82F9-F7DF8A62D206}" type="parTrans" cxnId="{2D4F7E62-5610-4A6E-B668-01E382F9792E}">
      <dgm:prSet/>
      <dgm:spPr/>
      <dgm:t>
        <a:bodyPr/>
        <a:lstStyle/>
        <a:p>
          <a:endParaRPr lang="es-EC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875D69-FCC6-4465-A147-CC22C57B5168}" type="sibTrans" cxnId="{2D4F7E62-5610-4A6E-B668-01E382F9792E}">
      <dgm:prSet/>
      <dgm:spPr/>
      <dgm:t>
        <a:bodyPr/>
        <a:lstStyle/>
        <a:p>
          <a:endParaRPr lang="es-EC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CDF568-A3D3-4B0D-9E58-3E010E3C2F9C}" type="pres">
      <dgm:prSet presAssocID="{0D99402C-C1B5-445B-A42F-FFB4019660CD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es-EC"/>
        </a:p>
      </dgm:t>
    </dgm:pt>
    <dgm:pt modelId="{06AE297B-E7E5-45AD-B3F0-B99848132214}" type="pres">
      <dgm:prSet presAssocID="{5861140A-AC5F-494B-9CC2-7CE795AB5FD3}" presName="parTx1" presStyleLbl="node1" presStyleIdx="0" presStyleCnt="3" custLinFactNeighborX="-3615" custLinFactNeighborY="6829"/>
      <dgm:spPr/>
      <dgm:t>
        <a:bodyPr/>
        <a:lstStyle/>
        <a:p>
          <a:endParaRPr lang="es-EC"/>
        </a:p>
      </dgm:t>
    </dgm:pt>
    <dgm:pt modelId="{35BE3347-CBAC-458C-BC35-4CAD4D4BCA47}" type="pres">
      <dgm:prSet presAssocID="{3789624C-DC47-4D96-95C3-40F6BC8A8621}" presName="parTx2" presStyleLbl="node1" presStyleIdx="1" presStyleCnt="3" custLinFactNeighborX="-3469" custLinFactNeighborY="-37551"/>
      <dgm:spPr/>
      <dgm:t>
        <a:bodyPr/>
        <a:lstStyle/>
        <a:p>
          <a:endParaRPr lang="es-EC"/>
        </a:p>
      </dgm:t>
    </dgm:pt>
    <dgm:pt modelId="{824BF718-7389-42B2-A90F-D572247B777F}" type="pres">
      <dgm:prSet presAssocID="{FB833F4C-D335-4A35-A8EE-A1726452F982}" presName="parTx3" presStyleLbl="node1" presStyleIdx="2" presStyleCnt="3" custLinFactNeighborX="-3322" custLinFactNeighborY="5322"/>
      <dgm:spPr/>
      <dgm:t>
        <a:bodyPr/>
        <a:lstStyle/>
        <a:p>
          <a:endParaRPr lang="es-EC"/>
        </a:p>
      </dgm:t>
    </dgm:pt>
  </dgm:ptLst>
  <dgm:cxnLst>
    <dgm:cxn modelId="{2D4F7E62-5610-4A6E-B668-01E382F9792E}" srcId="{0D99402C-C1B5-445B-A42F-FFB4019660CD}" destId="{FB833F4C-D335-4A35-A8EE-A1726452F982}" srcOrd="2" destOrd="0" parTransId="{2B822475-7E0A-4644-82F9-F7DF8A62D206}" sibTransId="{2D875D69-FCC6-4465-A147-CC22C57B5168}"/>
    <dgm:cxn modelId="{8B4DC9EC-40D4-46C9-A5A3-D27678A6F405}" srcId="{0D99402C-C1B5-445B-A42F-FFB4019660CD}" destId="{5861140A-AC5F-494B-9CC2-7CE795AB5FD3}" srcOrd="0" destOrd="0" parTransId="{C8341ADA-74C6-452C-A2D6-6331922C66F9}" sibTransId="{CC6E19D1-BBF4-43DB-AA1E-0C2B5A4A66B7}"/>
    <dgm:cxn modelId="{76C723F4-4EE4-4F2F-9379-3AD62A0FCF88}" type="presOf" srcId="{5861140A-AC5F-494B-9CC2-7CE795AB5FD3}" destId="{06AE297B-E7E5-45AD-B3F0-B99848132214}" srcOrd="0" destOrd="0" presId="urn:microsoft.com/office/officeart/2009/3/layout/SubStepProcess"/>
    <dgm:cxn modelId="{001CD420-6C52-446B-9B86-6CD0393195B0}" type="presOf" srcId="{FB833F4C-D335-4A35-A8EE-A1726452F982}" destId="{824BF718-7389-42B2-A90F-D572247B777F}" srcOrd="0" destOrd="0" presId="urn:microsoft.com/office/officeart/2009/3/layout/SubStepProcess"/>
    <dgm:cxn modelId="{46F6EE7A-9B4E-490B-9468-9A08624FB632}" type="presOf" srcId="{0D99402C-C1B5-445B-A42F-FFB4019660CD}" destId="{4ACDF568-A3D3-4B0D-9E58-3E010E3C2F9C}" srcOrd="0" destOrd="0" presId="urn:microsoft.com/office/officeart/2009/3/layout/SubStepProcess"/>
    <dgm:cxn modelId="{8815D337-8FA6-441C-ACD0-11159A1EDA14}" srcId="{0D99402C-C1B5-445B-A42F-FFB4019660CD}" destId="{3789624C-DC47-4D96-95C3-40F6BC8A8621}" srcOrd="1" destOrd="0" parTransId="{ABDDF5F5-5699-4802-8FB6-24874DB2076D}" sibTransId="{2D0313F7-FCDE-4C04-A8ED-9A20F22C4DA7}"/>
    <dgm:cxn modelId="{9210FDBC-2107-4D99-ADB0-856A9200AF99}" type="presOf" srcId="{3789624C-DC47-4D96-95C3-40F6BC8A8621}" destId="{35BE3347-CBAC-458C-BC35-4CAD4D4BCA47}" srcOrd="0" destOrd="0" presId="urn:microsoft.com/office/officeart/2009/3/layout/SubStepProcess"/>
    <dgm:cxn modelId="{D1452760-2F51-4FCC-BC02-C2B1EA78A253}" type="presParOf" srcId="{4ACDF568-A3D3-4B0D-9E58-3E010E3C2F9C}" destId="{06AE297B-E7E5-45AD-B3F0-B99848132214}" srcOrd="0" destOrd="0" presId="urn:microsoft.com/office/officeart/2009/3/layout/SubStepProcess"/>
    <dgm:cxn modelId="{5F840D78-C596-4415-A66B-70CF95FF1E67}" type="presParOf" srcId="{4ACDF568-A3D3-4B0D-9E58-3E010E3C2F9C}" destId="{35BE3347-CBAC-458C-BC35-4CAD4D4BCA47}" srcOrd="1" destOrd="0" presId="urn:microsoft.com/office/officeart/2009/3/layout/SubStepProcess"/>
    <dgm:cxn modelId="{CF433E0E-A74D-4946-9E1A-A54AD583C738}" type="presParOf" srcId="{4ACDF568-A3D3-4B0D-9E58-3E010E3C2F9C}" destId="{824BF718-7389-42B2-A90F-D572247B777F}" srcOrd="2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4D055F0-3209-48B7-BCE0-2179C9923F99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3CEC42DC-13F5-4D25-82AB-0EFFBB6115FF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Evaluar de manera constante el estado de los medios oceanográficos para su renovación.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58747C-A889-4317-9227-04B4EA91B2A5}" type="parTrans" cxnId="{64C982D6-9607-49AF-8F52-69977F26B3F6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080C82-4443-4848-BDB9-1ACAA806D8EB}" type="sibTrans" cxnId="{64C982D6-9607-49AF-8F52-69977F26B3F6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2D3C31-6B6E-4A3E-B8FF-0EE44C376E21}">
      <dgm:prSet phldrT="[Texto]" phldr="1" custT="1"/>
      <dgm:spPr/>
      <dgm:t>
        <a:bodyPr/>
        <a:lstStyle/>
        <a:p>
          <a:endParaRPr lang="es-EC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6C542B-7029-47A1-9A33-86DE3ED91F59}" type="parTrans" cxnId="{4EF3F5DB-2217-4E5D-8303-DA0F49A96BDB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EFFEBD-654D-4424-B88E-86ABB784DB5A}" type="sibTrans" cxnId="{4EF3F5DB-2217-4E5D-8303-DA0F49A96BDB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9606E0-01AF-4728-9A72-5EEACB1217FF}">
      <dgm:prSet phldrT="[Texto]" custT="1"/>
      <dgm:spPr/>
      <dgm:t>
        <a:bodyPr/>
        <a:lstStyle/>
        <a:p>
          <a:r>
            <a: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Realizar un seguimiento de la utilización efectiva de los medios para la investigación oceanográfica.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307410-6E4C-4E5B-AE02-F8BE9C645609}" type="parTrans" cxnId="{50AAD20D-E295-412F-A734-643604B39388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A22E90-7FE7-4F0B-8DF8-64C179D3119A}" type="sibTrans" cxnId="{50AAD20D-E295-412F-A734-643604B39388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B56BFD-0749-4E07-87FA-52CC141477B1}">
      <dgm:prSet phldrT="[Texto]" phldr="1" custT="1"/>
      <dgm:spPr/>
      <dgm:t>
        <a:bodyPr/>
        <a:lstStyle/>
        <a:p>
          <a:endParaRPr lang="es-EC" sz="3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E5C7F2-8F55-4598-B515-5355EFBAB867}" type="parTrans" cxnId="{C7BCBED0-AF74-4126-9BF2-2A28E9BBEE6B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D38995-D1A6-49D4-936C-3D8F9B45012F}" type="sibTrans" cxnId="{C7BCBED0-AF74-4126-9BF2-2A28E9BBEE6B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3FC4DA-28DC-4174-A046-56DDE5206C8A}">
      <dgm:prSet phldrT="[Texto]" custT="1"/>
      <dgm:spPr/>
      <dgm:t>
        <a:bodyPr/>
        <a:lstStyle/>
        <a:p>
          <a:r>
            <a:rPr lang="es-EC" sz="2000" smtClean="0">
              <a:latin typeface="Times New Roman" panose="02020603050405020304" pitchFamily="18" charset="0"/>
              <a:cs typeface="Times New Roman" panose="02020603050405020304" pitchFamily="18" charset="0"/>
            </a:rPr>
            <a:t>Acoger la propuesta para que mediante la adquisición de un buque hidrográfico aumente la capacidad de realizar los diferentes trabajos y aporte al desarrollo de la investigación marítima en el Ecuador</a:t>
          </a:r>
          <a:endParaRPr lang="es-EC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490DD3-B1FE-4609-A3CB-8F9B22AD9043}" type="parTrans" cxnId="{8DAF7169-9DE7-4E7A-9E02-9AC9FEABF817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C98566-E80C-4C47-BA01-63F816537AFC}" type="sibTrans" cxnId="{8DAF7169-9DE7-4E7A-9E02-9AC9FEABF817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E4C40C-9422-4D4E-87D5-FCE9E10F8022}">
      <dgm:prSet phldrT="[Texto]" phldr="1" custT="1"/>
      <dgm:spPr/>
      <dgm:t>
        <a:bodyPr/>
        <a:lstStyle/>
        <a:p>
          <a:endParaRPr lang="es-EC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E81B3D-1807-4996-AFD9-347D29620EB3}" type="sibTrans" cxnId="{06BC5964-36E3-4F66-9286-118F28B3F948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8C8705-2E06-401D-AA6E-8951E9728D00}" type="parTrans" cxnId="{06BC5964-36E3-4F66-9286-118F28B3F948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534DAE1-0B62-436F-908E-F97D31C28B5B}">
      <dgm:prSet custT="1"/>
      <dgm:spPr/>
      <dgm:t>
        <a:bodyPr/>
        <a:lstStyle/>
        <a:p>
          <a:endParaRPr lang="es-EC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D89A15-7788-4CDE-BCB8-ADFD24F23E78}" type="parTrans" cxnId="{88CCAB74-122E-45CB-8180-969FD887FE40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E5BDB9-F8A7-4D71-8FE6-7F4E4EE29B8F}" type="sibTrans" cxnId="{88CCAB74-122E-45CB-8180-969FD887FE40}">
      <dgm:prSet/>
      <dgm:spPr/>
      <dgm:t>
        <a:bodyPr/>
        <a:lstStyle/>
        <a:p>
          <a:endParaRPr lang="es-EC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95787C-BCC5-4BE8-BAE3-504D4D0C17BA}">
      <dgm:prSet custT="1"/>
      <dgm:spPr/>
      <dgm:t>
        <a:bodyPr/>
        <a:lstStyle/>
        <a:p>
          <a:endParaRPr lang="es-EC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0F0B90-3C4F-4149-8F6D-A05E07ED4974}" type="parTrans" cxnId="{50ECD2FE-06DF-4733-A90D-4BC73B4638EB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4FBC3A-0735-49CD-B302-CF1FDD9230DB}" type="sibTrans" cxnId="{50ECD2FE-06DF-4733-A90D-4BC73B4638EB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910187-C9C7-4661-AEB5-C9EBBCEEED73}">
      <dgm:prSet custT="1"/>
      <dgm:spPr/>
      <dgm:t>
        <a:bodyPr/>
        <a:lstStyle/>
        <a:p>
          <a:endParaRPr lang="es-EC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E2008-2A51-4D91-A565-8ADB7C2E08C2}" type="parTrans" cxnId="{F2D9108E-2A75-4F28-B061-D38FD0BDBEF1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5E5DCC-AFBB-429D-90FA-63F1219F9768}" type="sibTrans" cxnId="{F2D9108E-2A75-4F28-B061-D38FD0BDBEF1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DF460F-4097-4D1D-9C66-895399765747}">
      <dgm:prSet custT="1"/>
      <dgm:spPr/>
      <dgm:t>
        <a:bodyPr/>
        <a:lstStyle/>
        <a:p>
          <a:endParaRPr lang="es-EC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60C690-C3D1-4CEB-A44B-63EA1E3AE361}" type="parTrans" cxnId="{A2AF1F5B-9604-4C1F-B9D1-6DC094D0CEF7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3E02F6-A553-4954-A608-E228270F854F}" type="sibTrans" cxnId="{A2AF1F5B-9604-4C1F-B9D1-6DC094D0CEF7}">
      <dgm:prSet/>
      <dgm:spPr/>
      <dgm:t>
        <a:bodyPr/>
        <a:lstStyle/>
        <a:p>
          <a:endParaRPr lang="es-EC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B35CD1-C735-4F58-B170-C1DAF3ABD86B}" type="pres">
      <dgm:prSet presAssocID="{B4D055F0-3209-48B7-BCE0-2179C9923F99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1D5E4D55-B7D8-45C0-91AB-2A6A463E93FB}" type="pres">
      <dgm:prSet presAssocID="{80E4C40C-9422-4D4E-87D5-FCE9E10F8022}" presName="parenttextcomposite" presStyleCnt="0"/>
      <dgm:spPr/>
    </dgm:pt>
    <dgm:pt modelId="{14216872-2EC5-4925-BA27-52454E51CD7F}" type="pres">
      <dgm:prSet presAssocID="{80E4C40C-9422-4D4E-87D5-FCE9E10F8022}" presName="parenttext" presStyleLbl="revTx" presStyleIdx="0" presStyleCnt="3" custScaleX="99369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B81684-EF12-4603-A666-9BC4B1255AA1}" type="pres">
      <dgm:prSet presAssocID="{80E4C40C-9422-4D4E-87D5-FCE9E10F8022}" presName="composite" presStyleCnt="0"/>
      <dgm:spPr/>
    </dgm:pt>
    <dgm:pt modelId="{1EEFD07A-7FF6-410F-8E7E-E071FDBFE12C}" type="pres">
      <dgm:prSet presAssocID="{80E4C40C-9422-4D4E-87D5-FCE9E10F8022}" presName="chevron1" presStyleLbl="alignNode1" presStyleIdx="0" presStyleCnt="21"/>
      <dgm:spPr/>
    </dgm:pt>
    <dgm:pt modelId="{A98B4C3C-1165-43D5-94DA-75412D6F862F}" type="pres">
      <dgm:prSet presAssocID="{80E4C40C-9422-4D4E-87D5-FCE9E10F8022}" presName="chevron2" presStyleLbl="alignNode1" presStyleIdx="1" presStyleCnt="21"/>
      <dgm:spPr/>
    </dgm:pt>
    <dgm:pt modelId="{069062E0-CE2A-41FD-87C9-03A2BBC620A4}" type="pres">
      <dgm:prSet presAssocID="{80E4C40C-9422-4D4E-87D5-FCE9E10F8022}" presName="chevron3" presStyleLbl="alignNode1" presStyleIdx="2" presStyleCnt="21"/>
      <dgm:spPr/>
    </dgm:pt>
    <dgm:pt modelId="{1E049623-9D81-406D-983B-CAEB9F8B47B4}" type="pres">
      <dgm:prSet presAssocID="{80E4C40C-9422-4D4E-87D5-FCE9E10F8022}" presName="chevron4" presStyleLbl="alignNode1" presStyleIdx="3" presStyleCnt="21"/>
      <dgm:spPr/>
    </dgm:pt>
    <dgm:pt modelId="{945C0107-8992-4550-A15F-EE7FC65CD251}" type="pres">
      <dgm:prSet presAssocID="{80E4C40C-9422-4D4E-87D5-FCE9E10F8022}" presName="chevron5" presStyleLbl="alignNode1" presStyleIdx="4" presStyleCnt="21"/>
      <dgm:spPr/>
    </dgm:pt>
    <dgm:pt modelId="{62C401C3-D8F9-472B-938F-848BFBC4354B}" type="pres">
      <dgm:prSet presAssocID="{80E4C40C-9422-4D4E-87D5-FCE9E10F8022}" presName="chevron6" presStyleLbl="alignNode1" presStyleIdx="5" presStyleCnt="21"/>
      <dgm:spPr/>
    </dgm:pt>
    <dgm:pt modelId="{8A6DFB9F-4FFC-46FA-A1BE-2DAF61E7AA4A}" type="pres">
      <dgm:prSet presAssocID="{80E4C40C-9422-4D4E-87D5-FCE9E10F8022}" presName="chevron7" presStyleLbl="alignNode1" presStyleIdx="6" presStyleCnt="21"/>
      <dgm:spPr/>
    </dgm:pt>
    <dgm:pt modelId="{4ABF7869-CCB0-48F1-9634-A12D7606F45E}" type="pres">
      <dgm:prSet presAssocID="{80E4C40C-9422-4D4E-87D5-FCE9E10F8022}" presName="childtext" presStyleLbl="solidFgAcc1" presStyleIdx="0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141763-5F39-4123-A676-5FB89F86B745}" type="pres">
      <dgm:prSet presAssocID="{2EE81B3D-1807-4996-AFD9-347D29620EB3}" presName="sibTrans" presStyleCnt="0"/>
      <dgm:spPr/>
    </dgm:pt>
    <dgm:pt modelId="{33082499-AADF-4EDB-9D41-28144962FF09}" type="pres">
      <dgm:prSet presAssocID="{542D3C31-6B6E-4A3E-B8FF-0EE44C376E21}" presName="parenttextcomposite" presStyleCnt="0"/>
      <dgm:spPr/>
    </dgm:pt>
    <dgm:pt modelId="{ADB89B6C-C7E1-4161-9245-A0189A1DED05}" type="pres">
      <dgm:prSet presAssocID="{542D3C31-6B6E-4A3E-B8FF-0EE44C376E21}" presName="parenttext" presStyleLbl="revTx" presStyleIdx="1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2CC70B-7D05-4B86-BAF9-9B40A382F312}" type="pres">
      <dgm:prSet presAssocID="{542D3C31-6B6E-4A3E-B8FF-0EE44C376E21}" presName="composite" presStyleCnt="0"/>
      <dgm:spPr/>
    </dgm:pt>
    <dgm:pt modelId="{32B818B5-C942-430B-B6C3-0C7DEC92D727}" type="pres">
      <dgm:prSet presAssocID="{542D3C31-6B6E-4A3E-B8FF-0EE44C376E21}" presName="chevron1" presStyleLbl="alignNode1" presStyleIdx="7" presStyleCnt="21"/>
      <dgm:spPr/>
    </dgm:pt>
    <dgm:pt modelId="{1831E551-FE37-481F-8DC7-FDAEF404DB54}" type="pres">
      <dgm:prSet presAssocID="{542D3C31-6B6E-4A3E-B8FF-0EE44C376E21}" presName="chevron2" presStyleLbl="alignNode1" presStyleIdx="8" presStyleCnt="21"/>
      <dgm:spPr/>
    </dgm:pt>
    <dgm:pt modelId="{3F50933F-B653-4112-9648-40709EDD34D1}" type="pres">
      <dgm:prSet presAssocID="{542D3C31-6B6E-4A3E-B8FF-0EE44C376E21}" presName="chevron3" presStyleLbl="alignNode1" presStyleIdx="9" presStyleCnt="21"/>
      <dgm:spPr/>
    </dgm:pt>
    <dgm:pt modelId="{DED0F150-2FCD-4831-BB9D-9C7A16E89D65}" type="pres">
      <dgm:prSet presAssocID="{542D3C31-6B6E-4A3E-B8FF-0EE44C376E21}" presName="chevron4" presStyleLbl="alignNode1" presStyleIdx="10" presStyleCnt="21"/>
      <dgm:spPr/>
    </dgm:pt>
    <dgm:pt modelId="{373A5360-791A-4879-9673-94B0A6EBB1F9}" type="pres">
      <dgm:prSet presAssocID="{542D3C31-6B6E-4A3E-B8FF-0EE44C376E21}" presName="chevron5" presStyleLbl="alignNode1" presStyleIdx="11" presStyleCnt="21"/>
      <dgm:spPr/>
    </dgm:pt>
    <dgm:pt modelId="{79C15D97-B024-4FA9-8D1E-9623846C063A}" type="pres">
      <dgm:prSet presAssocID="{542D3C31-6B6E-4A3E-B8FF-0EE44C376E21}" presName="chevron6" presStyleLbl="alignNode1" presStyleIdx="12" presStyleCnt="21"/>
      <dgm:spPr/>
    </dgm:pt>
    <dgm:pt modelId="{08C03EC1-5DA1-453E-82D8-8D27AA689F83}" type="pres">
      <dgm:prSet presAssocID="{542D3C31-6B6E-4A3E-B8FF-0EE44C376E21}" presName="chevron7" presStyleLbl="alignNode1" presStyleIdx="13" presStyleCnt="21"/>
      <dgm:spPr/>
    </dgm:pt>
    <dgm:pt modelId="{F925EE94-2CF7-4F51-9047-3DADC24FB169}" type="pres">
      <dgm:prSet presAssocID="{542D3C31-6B6E-4A3E-B8FF-0EE44C376E21}" presName="childtext" presStyleLbl="solidFgAcc1" presStyleIdx="1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7C5F46-5A95-4A4C-A886-17DFD1E34D19}" type="pres">
      <dgm:prSet presAssocID="{68EFFEBD-654D-4424-B88E-86ABB784DB5A}" presName="sibTrans" presStyleCnt="0"/>
      <dgm:spPr/>
    </dgm:pt>
    <dgm:pt modelId="{9811421D-9378-477D-97CA-D0F7F5C616F9}" type="pres">
      <dgm:prSet presAssocID="{FFB56BFD-0749-4E07-87FA-52CC141477B1}" presName="parenttextcomposite" presStyleCnt="0"/>
      <dgm:spPr/>
    </dgm:pt>
    <dgm:pt modelId="{92B6C80F-E972-4158-9891-25605BE99C50}" type="pres">
      <dgm:prSet presAssocID="{FFB56BFD-0749-4E07-87FA-52CC141477B1}" presName="parenttext" presStyleLbl="revTx" presStyleIdx="2" presStyleCnt="3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2E154D-19AC-45A2-915B-295A544CD2C7}" type="pres">
      <dgm:prSet presAssocID="{FFB56BFD-0749-4E07-87FA-52CC141477B1}" presName="composite" presStyleCnt="0"/>
      <dgm:spPr/>
    </dgm:pt>
    <dgm:pt modelId="{C674CF36-03B9-4483-A80B-664DE5118285}" type="pres">
      <dgm:prSet presAssocID="{FFB56BFD-0749-4E07-87FA-52CC141477B1}" presName="chevron1" presStyleLbl="alignNode1" presStyleIdx="14" presStyleCnt="21"/>
      <dgm:spPr/>
    </dgm:pt>
    <dgm:pt modelId="{248A0306-FAA4-42E8-9DF1-B6A141DA0314}" type="pres">
      <dgm:prSet presAssocID="{FFB56BFD-0749-4E07-87FA-52CC141477B1}" presName="chevron2" presStyleLbl="alignNode1" presStyleIdx="15" presStyleCnt="21"/>
      <dgm:spPr/>
    </dgm:pt>
    <dgm:pt modelId="{55B4FFC4-2558-479A-8509-2571EEAEF5E7}" type="pres">
      <dgm:prSet presAssocID="{FFB56BFD-0749-4E07-87FA-52CC141477B1}" presName="chevron3" presStyleLbl="alignNode1" presStyleIdx="16" presStyleCnt="21"/>
      <dgm:spPr/>
    </dgm:pt>
    <dgm:pt modelId="{70C5CAD2-F5BE-4C84-9A08-213A37920B52}" type="pres">
      <dgm:prSet presAssocID="{FFB56BFD-0749-4E07-87FA-52CC141477B1}" presName="chevron4" presStyleLbl="alignNode1" presStyleIdx="17" presStyleCnt="21"/>
      <dgm:spPr/>
    </dgm:pt>
    <dgm:pt modelId="{D8744981-B6B9-4C16-AA94-CA93C93D2DB1}" type="pres">
      <dgm:prSet presAssocID="{FFB56BFD-0749-4E07-87FA-52CC141477B1}" presName="chevron5" presStyleLbl="alignNode1" presStyleIdx="18" presStyleCnt="21"/>
      <dgm:spPr/>
    </dgm:pt>
    <dgm:pt modelId="{096E0F56-FBD5-4AB2-813A-8874D4685189}" type="pres">
      <dgm:prSet presAssocID="{FFB56BFD-0749-4E07-87FA-52CC141477B1}" presName="chevron6" presStyleLbl="alignNode1" presStyleIdx="19" presStyleCnt="21"/>
      <dgm:spPr/>
    </dgm:pt>
    <dgm:pt modelId="{171D9086-6692-4E98-BBAB-912B4C5A1876}" type="pres">
      <dgm:prSet presAssocID="{FFB56BFD-0749-4E07-87FA-52CC141477B1}" presName="chevron7" presStyleLbl="alignNode1" presStyleIdx="20" presStyleCnt="21"/>
      <dgm:spPr/>
    </dgm:pt>
    <dgm:pt modelId="{09E0AAF3-C1D7-4B3F-B081-BE68A7332F97}" type="pres">
      <dgm:prSet presAssocID="{FFB56BFD-0749-4E07-87FA-52CC141477B1}" presName="childtext" presStyleLbl="solidFgAcc1" presStyleIdx="2" presStyleCnt="3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0ECD2FE-06DF-4733-A90D-4BC73B4638EB}" srcId="{8D3FC4DA-28DC-4174-A046-56DDE5206C8A}" destId="{FC95787C-BCC5-4BE8-BAE3-504D4D0C17BA}" srcOrd="0" destOrd="0" parTransId="{6E0F0B90-3C4F-4149-8F6D-A05E07ED4974}" sibTransId="{244FBC3A-0735-49CD-B302-CF1FDD9230DB}"/>
    <dgm:cxn modelId="{685D0248-F9F4-4625-A947-B30E9C1C631E}" type="presOf" srcId="{9EDF460F-4097-4D1D-9C66-895399765747}" destId="{09E0AAF3-C1D7-4B3F-B081-BE68A7332F97}" srcOrd="0" destOrd="3" presId="urn:microsoft.com/office/officeart/2008/layout/VerticalAccentList"/>
    <dgm:cxn modelId="{A7F0A383-2AD4-440D-84EF-846E9C84B917}" type="presOf" srcId="{CA910187-C9C7-4661-AEB5-C9EBBCEEED73}" destId="{09E0AAF3-C1D7-4B3F-B081-BE68A7332F97}" srcOrd="0" destOrd="2" presId="urn:microsoft.com/office/officeart/2008/layout/VerticalAccentList"/>
    <dgm:cxn modelId="{06BC5964-36E3-4F66-9286-118F28B3F948}" srcId="{B4D055F0-3209-48B7-BCE0-2179C9923F99}" destId="{80E4C40C-9422-4D4E-87D5-FCE9E10F8022}" srcOrd="0" destOrd="0" parTransId="{B88C8705-2E06-401D-AA6E-8951E9728D00}" sibTransId="{2EE81B3D-1807-4996-AFD9-347D29620EB3}"/>
    <dgm:cxn modelId="{13820249-8CE8-482E-AB11-8279A1C71532}" type="presOf" srcId="{D534DAE1-0B62-436F-908E-F97D31C28B5B}" destId="{09E0AAF3-C1D7-4B3F-B081-BE68A7332F97}" srcOrd="0" destOrd="4" presId="urn:microsoft.com/office/officeart/2008/layout/VerticalAccentList"/>
    <dgm:cxn modelId="{09EF9CEC-1B97-49BE-A53D-508B56C9E07E}" type="presOf" srcId="{FFB56BFD-0749-4E07-87FA-52CC141477B1}" destId="{92B6C80F-E972-4158-9891-25605BE99C50}" srcOrd="0" destOrd="0" presId="urn:microsoft.com/office/officeart/2008/layout/VerticalAccentList"/>
    <dgm:cxn modelId="{C8E77064-C639-4AB9-B148-8D1D1CFAF14E}" type="presOf" srcId="{CA9606E0-01AF-4728-9A72-5EEACB1217FF}" destId="{F925EE94-2CF7-4F51-9047-3DADC24FB169}" srcOrd="0" destOrd="0" presId="urn:microsoft.com/office/officeart/2008/layout/VerticalAccentList"/>
    <dgm:cxn modelId="{4EF3F5DB-2217-4E5D-8303-DA0F49A96BDB}" srcId="{B4D055F0-3209-48B7-BCE0-2179C9923F99}" destId="{542D3C31-6B6E-4A3E-B8FF-0EE44C376E21}" srcOrd="1" destOrd="0" parTransId="{7B6C542B-7029-47A1-9A33-86DE3ED91F59}" sibTransId="{68EFFEBD-654D-4424-B88E-86ABB784DB5A}"/>
    <dgm:cxn modelId="{0D85062B-449B-4DF8-B175-A9165EBFE51F}" type="presOf" srcId="{3CEC42DC-13F5-4D25-82AB-0EFFBB6115FF}" destId="{4ABF7869-CCB0-48F1-9634-A12D7606F45E}" srcOrd="0" destOrd="0" presId="urn:microsoft.com/office/officeart/2008/layout/VerticalAccentList"/>
    <dgm:cxn modelId="{8DAF7169-9DE7-4E7A-9E02-9AC9FEABF817}" srcId="{FFB56BFD-0749-4E07-87FA-52CC141477B1}" destId="{8D3FC4DA-28DC-4174-A046-56DDE5206C8A}" srcOrd="0" destOrd="0" parTransId="{3E490DD3-B1FE-4609-A3CB-8F9B22AD9043}" sibTransId="{EBC98566-E80C-4C47-BA01-63F816537AFC}"/>
    <dgm:cxn modelId="{C7BCBED0-AF74-4126-9BF2-2A28E9BBEE6B}" srcId="{B4D055F0-3209-48B7-BCE0-2179C9923F99}" destId="{FFB56BFD-0749-4E07-87FA-52CC141477B1}" srcOrd="2" destOrd="0" parTransId="{CAE5C7F2-8F55-4598-B515-5355EFBAB867}" sibTransId="{7FD38995-D1A6-49D4-936C-3D8F9B45012F}"/>
    <dgm:cxn modelId="{F2D9108E-2A75-4F28-B061-D38FD0BDBEF1}" srcId="{FFB56BFD-0749-4E07-87FA-52CC141477B1}" destId="{CA910187-C9C7-4661-AEB5-C9EBBCEEED73}" srcOrd="1" destOrd="0" parTransId="{910E2008-2A51-4D91-A565-8ADB7C2E08C2}" sibTransId="{615E5DCC-AFBB-429D-90FA-63F1219F9768}"/>
    <dgm:cxn modelId="{8F5C99E3-5697-4FE9-970C-4714AE33A93B}" type="presOf" srcId="{8D3FC4DA-28DC-4174-A046-56DDE5206C8A}" destId="{09E0AAF3-C1D7-4B3F-B081-BE68A7332F97}" srcOrd="0" destOrd="0" presId="urn:microsoft.com/office/officeart/2008/layout/VerticalAccentList"/>
    <dgm:cxn modelId="{3152FB51-045A-469E-91FF-F37DD938CFE2}" type="presOf" srcId="{FC95787C-BCC5-4BE8-BAE3-504D4D0C17BA}" destId="{09E0AAF3-C1D7-4B3F-B081-BE68A7332F97}" srcOrd="0" destOrd="1" presId="urn:microsoft.com/office/officeart/2008/layout/VerticalAccentList"/>
    <dgm:cxn modelId="{EF7C8F2E-9B9A-44B1-83EE-C0E6019D9F0B}" type="presOf" srcId="{80E4C40C-9422-4D4E-87D5-FCE9E10F8022}" destId="{14216872-2EC5-4925-BA27-52454E51CD7F}" srcOrd="0" destOrd="0" presId="urn:microsoft.com/office/officeart/2008/layout/VerticalAccentList"/>
    <dgm:cxn modelId="{A2AF1F5B-9604-4C1F-B9D1-6DC094D0CEF7}" srcId="{FFB56BFD-0749-4E07-87FA-52CC141477B1}" destId="{9EDF460F-4097-4D1D-9C66-895399765747}" srcOrd="2" destOrd="0" parTransId="{1060C690-C3D1-4CEB-A44B-63EA1E3AE361}" sibTransId="{AD3E02F6-A553-4954-A608-E228270F854F}"/>
    <dgm:cxn modelId="{63C27589-3259-4422-ADEB-D11C66902273}" type="presOf" srcId="{B4D055F0-3209-48B7-BCE0-2179C9923F99}" destId="{AFB35CD1-C735-4F58-B170-C1DAF3ABD86B}" srcOrd="0" destOrd="0" presId="urn:microsoft.com/office/officeart/2008/layout/VerticalAccentList"/>
    <dgm:cxn modelId="{50AAD20D-E295-412F-A734-643604B39388}" srcId="{542D3C31-6B6E-4A3E-B8FF-0EE44C376E21}" destId="{CA9606E0-01AF-4728-9A72-5EEACB1217FF}" srcOrd="0" destOrd="0" parTransId="{77307410-6E4C-4E5B-AE02-F8BE9C645609}" sibTransId="{34A22E90-7FE7-4F0B-8DF8-64C179D3119A}"/>
    <dgm:cxn modelId="{88CCAB74-122E-45CB-8180-969FD887FE40}" srcId="{9EDF460F-4097-4D1D-9C66-895399765747}" destId="{D534DAE1-0B62-436F-908E-F97D31C28B5B}" srcOrd="0" destOrd="0" parTransId="{C0D89A15-7788-4CDE-BCB8-ADFD24F23E78}" sibTransId="{59E5BDB9-F8A7-4D71-8FE6-7F4E4EE29B8F}"/>
    <dgm:cxn modelId="{64C982D6-9607-49AF-8F52-69977F26B3F6}" srcId="{80E4C40C-9422-4D4E-87D5-FCE9E10F8022}" destId="{3CEC42DC-13F5-4D25-82AB-0EFFBB6115FF}" srcOrd="0" destOrd="0" parTransId="{E058747C-A889-4317-9227-04B4EA91B2A5}" sibTransId="{20080C82-4443-4848-BDB9-1ACAA806D8EB}"/>
    <dgm:cxn modelId="{AFFE89A4-EA9D-49BD-AF90-18A198F21615}" type="presOf" srcId="{542D3C31-6B6E-4A3E-B8FF-0EE44C376E21}" destId="{ADB89B6C-C7E1-4161-9245-A0189A1DED05}" srcOrd="0" destOrd="0" presId="urn:microsoft.com/office/officeart/2008/layout/VerticalAccentList"/>
    <dgm:cxn modelId="{DD00CEA2-9C62-49E5-8BF4-5CA9EBEF4275}" type="presParOf" srcId="{AFB35CD1-C735-4F58-B170-C1DAF3ABD86B}" destId="{1D5E4D55-B7D8-45C0-91AB-2A6A463E93FB}" srcOrd="0" destOrd="0" presId="urn:microsoft.com/office/officeart/2008/layout/VerticalAccentList"/>
    <dgm:cxn modelId="{0718343E-7C2E-4162-959C-8FA826BB4F51}" type="presParOf" srcId="{1D5E4D55-B7D8-45C0-91AB-2A6A463E93FB}" destId="{14216872-2EC5-4925-BA27-52454E51CD7F}" srcOrd="0" destOrd="0" presId="urn:microsoft.com/office/officeart/2008/layout/VerticalAccentList"/>
    <dgm:cxn modelId="{34B6E5BC-2FDC-473A-B283-FB97A8CCFCA9}" type="presParOf" srcId="{AFB35CD1-C735-4F58-B170-C1DAF3ABD86B}" destId="{D5B81684-EF12-4603-A666-9BC4B1255AA1}" srcOrd="1" destOrd="0" presId="urn:microsoft.com/office/officeart/2008/layout/VerticalAccentList"/>
    <dgm:cxn modelId="{75D8B7E4-3379-4561-B4AB-D0546AA68BCB}" type="presParOf" srcId="{D5B81684-EF12-4603-A666-9BC4B1255AA1}" destId="{1EEFD07A-7FF6-410F-8E7E-E071FDBFE12C}" srcOrd="0" destOrd="0" presId="urn:microsoft.com/office/officeart/2008/layout/VerticalAccentList"/>
    <dgm:cxn modelId="{F214A525-19B9-498C-9E92-015AEE380D7D}" type="presParOf" srcId="{D5B81684-EF12-4603-A666-9BC4B1255AA1}" destId="{A98B4C3C-1165-43D5-94DA-75412D6F862F}" srcOrd="1" destOrd="0" presId="urn:microsoft.com/office/officeart/2008/layout/VerticalAccentList"/>
    <dgm:cxn modelId="{F474C8DA-9DB3-46FC-B352-2426B9B2EDA1}" type="presParOf" srcId="{D5B81684-EF12-4603-A666-9BC4B1255AA1}" destId="{069062E0-CE2A-41FD-87C9-03A2BBC620A4}" srcOrd="2" destOrd="0" presId="urn:microsoft.com/office/officeart/2008/layout/VerticalAccentList"/>
    <dgm:cxn modelId="{EF999C9C-729D-42F2-B5FD-EDC18E22FD00}" type="presParOf" srcId="{D5B81684-EF12-4603-A666-9BC4B1255AA1}" destId="{1E049623-9D81-406D-983B-CAEB9F8B47B4}" srcOrd="3" destOrd="0" presId="urn:microsoft.com/office/officeart/2008/layout/VerticalAccentList"/>
    <dgm:cxn modelId="{212BB81D-69BF-4B57-9C9E-4FB5CF9BB3B0}" type="presParOf" srcId="{D5B81684-EF12-4603-A666-9BC4B1255AA1}" destId="{945C0107-8992-4550-A15F-EE7FC65CD251}" srcOrd="4" destOrd="0" presId="urn:microsoft.com/office/officeart/2008/layout/VerticalAccentList"/>
    <dgm:cxn modelId="{CACF38AF-DD84-47AB-BD4D-695D780047C5}" type="presParOf" srcId="{D5B81684-EF12-4603-A666-9BC4B1255AA1}" destId="{62C401C3-D8F9-472B-938F-848BFBC4354B}" srcOrd="5" destOrd="0" presId="urn:microsoft.com/office/officeart/2008/layout/VerticalAccentList"/>
    <dgm:cxn modelId="{789FE006-B4C1-49E9-A125-D7DEA41C0E45}" type="presParOf" srcId="{D5B81684-EF12-4603-A666-9BC4B1255AA1}" destId="{8A6DFB9F-4FFC-46FA-A1BE-2DAF61E7AA4A}" srcOrd="6" destOrd="0" presId="urn:microsoft.com/office/officeart/2008/layout/VerticalAccentList"/>
    <dgm:cxn modelId="{DE65E1DD-28E9-4861-96AA-A78C99D31432}" type="presParOf" srcId="{D5B81684-EF12-4603-A666-9BC4B1255AA1}" destId="{4ABF7869-CCB0-48F1-9634-A12D7606F45E}" srcOrd="7" destOrd="0" presId="urn:microsoft.com/office/officeart/2008/layout/VerticalAccentList"/>
    <dgm:cxn modelId="{5E64C526-0743-4369-A633-D5783508E098}" type="presParOf" srcId="{AFB35CD1-C735-4F58-B170-C1DAF3ABD86B}" destId="{73141763-5F39-4123-A676-5FB89F86B745}" srcOrd="2" destOrd="0" presId="urn:microsoft.com/office/officeart/2008/layout/VerticalAccentList"/>
    <dgm:cxn modelId="{39A28066-F70A-4E48-8ECC-614BDA31A153}" type="presParOf" srcId="{AFB35CD1-C735-4F58-B170-C1DAF3ABD86B}" destId="{33082499-AADF-4EDB-9D41-28144962FF09}" srcOrd="3" destOrd="0" presId="urn:microsoft.com/office/officeart/2008/layout/VerticalAccentList"/>
    <dgm:cxn modelId="{F505AAEB-43C8-45F7-B68F-C5D4F0246983}" type="presParOf" srcId="{33082499-AADF-4EDB-9D41-28144962FF09}" destId="{ADB89B6C-C7E1-4161-9245-A0189A1DED05}" srcOrd="0" destOrd="0" presId="urn:microsoft.com/office/officeart/2008/layout/VerticalAccentList"/>
    <dgm:cxn modelId="{335508F2-3E25-41F9-80B1-F1431375DD31}" type="presParOf" srcId="{AFB35CD1-C735-4F58-B170-C1DAF3ABD86B}" destId="{9E2CC70B-7D05-4B86-BAF9-9B40A382F312}" srcOrd="4" destOrd="0" presId="urn:microsoft.com/office/officeart/2008/layout/VerticalAccentList"/>
    <dgm:cxn modelId="{B1120514-9E0C-4A14-93FC-AF3F7F4734B8}" type="presParOf" srcId="{9E2CC70B-7D05-4B86-BAF9-9B40A382F312}" destId="{32B818B5-C942-430B-B6C3-0C7DEC92D727}" srcOrd="0" destOrd="0" presId="urn:microsoft.com/office/officeart/2008/layout/VerticalAccentList"/>
    <dgm:cxn modelId="{713E04A3-0201-4A2F-B09D-09A6B6BC41A4}" type="presParOf" srcId="{9E2CC70B-7D05-4B86-BAF9-9B40A382F312}" destId="{1831E551-FE37-481F-8DC7-FDAEF404DB54}" srcOrd="1" destOrd="0" presId="urn:microsoft.com/office/officeart/2008/layout/VerticalAccentList"/>
    <dgm:cxn modelId="{679F3392-3197-43F3-BA93-EB8B18B598CE}" type="presParOf" srcId="{9E2CC70B-7D05-4B86-BAF9-9B40A382F312}" destId="{3F50933F-B653-4112-9648-40709EDD34D1}" srcOrd="2" destOrd="0" presId="urn:microsoft.com/office/officeart/2008/layout/VerticalAccentList"/>
    <dgm:cxn modelId="{2EB93B01-BDB7-415F-90C9-33BA7F066125}" type="presParOf" srcId="{9E2CC70B-7D05-4B86-BAF9-9B40A382F312}" destId="{DED0F150-2FCD-4831-BB9D-9C7A16E89D65}" srcOrd="3" destOrd="0" presId="urn:microsoft.com/office/officeart/2008/layout/VerticalAccentList"/>
    <dgm:cxn modelId="{B57FE902-AFDB-4F72-938C-A2046B67910A}" type="presParOf" srcId="{9E2CC70B-7D05-4B86-BAF9-9B40A382F312}" destId="{373A5360-791A-4879-9673-94B0A6EBB1F9}" srcOrd="4" destOrd="0" presId="urn:microsoft.com/office/officeart/2008/layout/VerticalAccentList"/>
    <dgm:cxn modelId="{2E1C1413-8F5E-4279-84AA-E548ABD449B3}" type="presParOf" srcId="{9E2CC70B-7D05-4B86-BAF9-9B40A382F312}" destId="{79C15D97-B024-4FA9-8D1E-9623846C063A}" srcOrd="5" destOrd="0" presId="urn:microsoft.com/office/officeart/2008/layout/VerticalAccentList"/>
    <dgm:cxn modelId="{D8CF42A8-B1E8-4DAD-ABF0-03D91D6676CA}" type="presParOf" srcId="{9E2CC70B-7D05-4B86-BAF9-9B40A382F312}" destId="{08C03EC1-5DA1-453E-82D8-8D27AA689F83}" srcOrd="6" destOrd="0" presId="urn:microsoft.com/office/officeart/2008/layout/VerticalAccentList"/>
    <dgm:cxn modelId="{3955AD7A-8942-46D2-98D5-2D7976C8B190}" type="presParOf" srcId="{9E2CC70B-7D05-4B86-BAF9-9B40A382F312}" destId="{F925EE94-2CF7-4F51-9047-3DADC24FB169}" srcOrd="7" destOrd="0" presId="urn:microsoft.com/office/officeart/2008/layout/VerticalAccentList"/>
    <dgm:cxn modelId="{21EE9C4B-5E20-4A22-904D-7F3A3634B278}" type="presParOf" srcId="{AFB35CD1-C735-4F58-B170-C1DAF3ABD86B}" destId="{947C5F46-5A95-4A4C-A886-17DFD1E34D19}" srcOrd="5" destOrd="0" presId="urn:microsoft.com/office/officeart/2008/layout/VerticalAccentList"/>
    <dgm:cxn modelId="{38F6DA5A-4BE3-4375-A198-262E77D8D822}" type="presParOf" srcId="{AFB35CD1-C735-4F58-B170-C1DAF3ABD86B}" destId="{9811421D-9378-477D-97CA-D0F7F5C616F9}" srcOrd="6" destOrd="0" presId="urn:microsoft.com/office/officeart/2008/layout/VerticalAccentList"/>
    <dgm:cxn modelId="{76F46E52-E20D-4CFD-8CBC-99DAE077FDB2}" type="presParOf" srcId="{9811421D-9378-477D-97CA-D0F7F5C616F9}" destId="{92B6C80F-E972-4158-9891-25605BE99C50}" srcOrd="0" destOrd="0" presId="urn:microsoft.com/office/officeart/2008/layout/VerticalAccentList"/>
    <dgm:cxn modelId="{08B158F1-332F-4ECA-90E6-045FA4AC3BD5}" type="presParOf" srcId="{AFB35CD1-C735-4F58-B170-C1DAF3ABD86B}" destId="{BF2E154D-19AC-45A2-915B-295A544CD2C7}" srcOrd="7" destOrd="0" presId="urn:microsoft.com/office/officeart/2008/layout/VerticalAccentList"/>
    <dgm:cxn modelId="{0882711E-D77C-4001-B749-FF85806B2FB6}" type="presParOf" srcId="{BF2E154D-19AC-45A2-915B-295A544CD2C7}" destId="{C674CF36-03B9-4483-A80B-664DE5118285}" srcOrd="0" destOrd="0" presId="urn:microsoft.com/office/officeart/2008/layout/VerticalAccentList"/>
    <dgm:cxn modelId="{6D6204F9-29D7-4D91-A428-3C8DE5C33EFF}" type="presParOf" srcId="{BF2E154D-19AC-45A2-915B-295A544CD2C7}" destId="{248A0306-FAA4-42E8-9DF1-B6A141DA0314}" srcOrd="1" destOrd="0" presId="urn:microsoft.com/office/officeart/2008/layout/VerticalAccentList"/>
    <dgm:cxn modelId="{DCE29E8C-7B96-4837-B7F9-2E1151F8F4D6}" type="presParOf" srcId="{BF2E154D-19AC-45A2-915B-295A544CD2C7}" destId="{55B4FFC4-2558-479A-8509-2571EEAEF5E7}" srcOrd="2" destOrd="0" presId="urn:microsoft.com/office/officeart/2008/layout/VerticalAccentList"/>
    <dgm:cxn modelId="{917CE17C-9A0A-4CB0-B841-50935AD9D36E}" type="presParOf" srcId="{BF2E154D-19AC-45A2-915B-295A544CD2C7}" destId="{70C5CAD2-F5BE-4C84-9A08-213A37920B52}" srcOrd="3" destOrd="0" presId="urn:microsoft.com/office/officeart/2008/layout/VerticalAccentList"/>
    <dgm:cxn modelId="{946590E5-1813-4B02-AA1C-37BF466589AD}" type="presParOf" srcId="{BF2E154D-19AC-45A2-915B-295A544CD2C7}" destId="{D8744981-B6B9-4C16-AA94-CA93C93D2DB1}" srcOrd="4" destOrd="0" presId="urn:microsoft.com/office/officeart/2008/layout/VerticalAccentList"/>
    <dgm:cxn modelId="{36499B6C-E210-417E-B4D8-BFD39594B83A}" type="presParOf" srcId="{BF2E154D-19AC-45A2-915B-295A544CD2C7}" destId="{096E0F56-FBD5-4AB2-813A-8874D4685189}" srcOrd="5" destOrd="0" presId="urn:microsoft.com/office/officeart/2008/layout/VerticalAccentList"/>
    <dgm:cxn modelId="{A6136757-497E-4E9E-B811-15BBAA6C1E1A}" type="presParOf" srcId="{BF2E154D-19AC-45A2-915B-295A544CD2C7}" destId="{171D9086-6692-4E98-BBAB-912B4C5A1876}" srcOrd="6" destOrd="0" presId="urn:microsoft.com/office/officeart/2008/layout/VerticalAccentList"/>
    <dgm:cxn modelId="{4CED4ED4-3E8B-4214-8516-CBD52922555D}" type="presParOf" srcId="{BF2E154D-19AC-45A2-915B-295A544CD2C7}" destId="{09E0AAF3-C1D7-4B3F-B081-BE68A7332F97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54B58-8569-471B-931D-E513FF551D5B}" type="datetimeFigureOut">
              <a:rPr lang="es-EC" smtClean="0"/>
              <a:t>4/12/2016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DBEF71-6B5E-4E0C-A67A-65E47EA8B3C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415410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8158B98-4311-40BA-A7AF-44DBED1CFD56}" type="datetimeFigureOut">
              <a:rPr lang="es-EC" smtClean="0"/>
              <a:t>4/12/2016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0D901BE0-F7A3-4EB3-8352-246AA94A3E1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360432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01BE0-F7A3-4EB3-8352-246AA94A3E19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46855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01BE0-F7A3-4EB3-8352-246AA94A3E19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90506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01BE0-F7A3-4EB3-8352-246AA94A3E19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99609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01BE0-F7A3-4EB3-8352-246AA94A3E19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6176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01BE0-F7A3-4EB3-8352-246AA94A3E19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81260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901BE0-F7A3-4EB3-8352-246AA94A3E19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9274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E9F05F-C0C9-4A94-811F-7D4CA43DADE6}" type="datetime1">
              <a:rPr lang="es-EC" smtClean="0"/>
              <a:t>4/12/2016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45796D-F81B-42E6-8076-DF0575147E9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99AEE7-4597-441A-ACB5-227ACB2DA876}" type="datetime1">
              <a:rPr lang="es-EC" smtClean="0"/>
              <a:t>4/12/2016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45796D-F81B-42E6-8076-DF0575147E9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EE4A08-D050-4F20-8F2F-747CA7400627}" type="datetime1">
              <a:rPr lang="es-EC" smtClean="0"/>
              <a:t>4/12/2016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45796D-F81B-42E6-8076-DF0575147E9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BD03F0-B722-4BA7-A88C-C9B6DD7EDAB2}" type="datetime1">
              <a:rPr lang="es-EC" smtClean="0"/>
              <a:t>4/12/2016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45796D-F81B-42E6-8076-DF0575147E9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68F2361-4562-4C06-BD3A-C9BE93DCA3ED}" type="datetime1">
              <a:rPr lang="es-EC" smtClean="0"/>
              <a:t>4/12/2016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45796D-F81B-42E6-8076-DF0575147E9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6149EB-A0C7-4CB9-A36E-F4457AD77DFB}" type="datetime1">
              <a:rPr lang="es-EC" smtClean="0"/>
              <a:t>4/12/2016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45796D-F81B-42E6-8076-DF0575147E9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234038A-4DAB-40EE-8E36-F0B779F9ACF6}" type="datetime1">
              <a:rPr lang="es-EC" smtClean="0"/>
              <a:t>4/12/2016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45796D-F81B-42E6-8076-DF0575147E9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CA9996-AADA-441D-8B41-2E7789773907}" type="datetime1">
              <a:rPr lang="es-EC" smtClean="0"/>
              <a:t>4/12/2016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45796D-F81B-42E6-8076-DF0575147E9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3D4D8D-0D5E-4C8C-9826-BF7B79A07C20}" type="datetime1">
              <a:rPr lang="es-EC" smtClean="0"/>
              <a:t>4/12/2016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45796D-F81B-42E6-8076-DF0575147E9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874282-43F1-4F3C-909D-9DE0F6C0FBFF}" type="datetime1">
              <a:rPr lang="es-EC" smtClean="0"/>
              <a:t>4/12/2016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45796D-F81B-42E6-8076-DF0575147E9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4EB2D3-2572-4A13-8A57-0E981D7D44C9}" type="datetime1">
              <a:rPr lang="es-EC" smtClean="0"/>
              <a:t>4/12/2016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C45796D-F81B-42E6-8076-DF0575147E93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3 Onda"/>
          <p:cNvSpPr/>
          <p:nvPr userDrawn="1"/>
        </p:nvSpPr>
        <p:spPr>
          <a:xfrm rot="5400000">
            <a:off x="-3025387" y="3348914"/>
            <a:ext cx="6831501" cy="133672"/>
          </a:xfrm>
          <a:prstGeom prst="wav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7 Onda"/>
          <p:cNvSpPr/>
          <p:nvPr userDrawn="1"/>
        </p:nvSpPr>
        <p:spPr>
          <a:xfrm rot="5400000">
            <a:off x="-3178633" y="3286114"/>
            <a:ext cx="6858027" cy="285752"/>
          </a:xfrm>
          <a:prstGeom prst="wave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4.png"/><Relationship Id="rId4" Type="http://schemas.openxmlformats.org/officeDocument/2006/relationships/diagramLayout" Target="../diagrams/layout2.xml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diagramQuickStyle" Target="../diagrams/quickStyle4.xml"/><Relationship Id="rId3" Type="http://schemas.openxmlformats.org/officeDocument/2006/relationships/image" Target="../media/image33.png"/><Relationship Id="rId7" Type="http://schemas.openxmlformats.org/officeDocument/2006/relationships/diagramLayout" Target="../diagrams/layout3.xml"/><Relationship Id="rId12" Type="http://schemas.openxmlformats.org/officeDocument/2006/relationships/diagramLayout" Target="../diagrams/layout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11" Type="http://schemas.openxmlformats.org/officeDocument/2006/relationships/diagramData" Target="../diagrams/data4.xml"/><Relationship Id="rId5" Type="http://schemas.openxmlformats.org/officeDocument/2006/relationships/image" Target="../media/image34.png"/><Relationship Id="rId15" Type="http://schemas.microsoft.com/office/2007/relationships/diagramDrawing" Target="../diagrams/drawing4.xml"/><Relationship Id="rId10" Type="http://schemas.microsoft.com/office/2007/relationships/diagramDrawing" Target="../diagrams/drawing3.xml"/><Relationship Id="rId4" Type="http://schemas.microsoft.com/office/2007/relationships/hdphoto" Target="../media/hdphoto2.wdp"/><Relationship Id="rId9" Type="http://schemas.openxmlformats.org/officeDocument/2006/relationships/diagramColors" Target="../diagrams/colors3.xml"/><Relationship Id="rId14" Type="http://schemas.openxmlformats.org/officeDocument/2006/relationships/diagramColors" Target="../diagrams/colors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1.png"/><Relationship Id="rId4" Type="http://schemas.microsoft.com/office/2007/relationships/hdphoto" Target="../media/hdphoto3.wdp"/><Relationship Id="rId9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5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5.jpeg"/><Relationship Id="rId5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27585" y="2564904"/>
            <a:ext cx="7632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MEDIOS PARA EL DESARROLLO DE LA </a:t>
            </a:r>
          </a:p>
          <a:p>
            <a:pPr algn="ctr"/>
            <a:r>
              <a:rPr lang="es-EC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INVESTIGACIÓN HIDRO-OCEANOGRÁFICA EN EL ECUADOR</a:t>
            </a:r>
            <a:endParaRPr lang="es-EC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268900" y="5129106"/>
            <a:ext cx="3322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ELABORADO POR: </a:t>
            </a:r>
          </a:p>
          <a:p>
            <a:pPr algn="ctr"/>
            <a:r>
              <a:rPr lang="es-EC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GM 4/A Andrés Paredes Quispe</a:t>
            </a:r>
          </a:p>
        </p:txBody>
      </p:sp>
      <p:pic>
        <p:nvPicPr>
          <p:cNvPr id="6" name="Picture 6" descr="http://mercadotecnia.espe.edu.ec/wp-content/uploads/tmp/LOGO-PRINCIPAL-ESPE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257" y="655203"/>
            <a:ext cx="3240360" cy="836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991" y="264615"/>
            <a:ext cx="3539009" cy="12274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447158" y="6309320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1</a:t>
            </a:fld>
            <a:endParaRPr lang="es-EC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4"/>
          <p:cNvSpPr/>
          <p:nvPr/>
        </p:nvSpPr>
        <p:spPr>
          <a:xfrm>
            <a:off x="467544" y="-53142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Específicos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2440" y="6309320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10</a:t>
            </a:fld>
            <a:endParaRPr lang="es-EC" dirty="0"/>
          </a:p>
        </p:txBody>
      </p:sp>
      <p:sp>
        <p:nvSpPr>
          <p:cNvPr id="2" name="Rectángulo redondeado 1"/>
          <p:cNvSpPr/>
          <p:nvPr/>
        </p:nvSpPr>
        <p:spPr>
          <a:xfrm>
            <a:off x="1547664" y="1124744"/>
            <a:ext cx="5616624" cy="1296144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C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Analizar los medios del INOCAR para identificar el estado operativo y sus limitaciones en los diferentes trabajos que realiza este instituto.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1547664" y="3212976"/>
            <a:ext cx="5616624" cy="12961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C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Determinar la importancia de las Lanchas Hidrográficas  para cumplimiento de la misión principal del INOCAR en nuestro territorio marítimo.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1547664" y="5378301"/>
            <a:ext cx="5616624" cy="129614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C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Proponer </a:t>
            </a:r>
            <a:r>
              <a:rPr lang="es-EC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una solución a la problemática actual que tiene el INOCAR para desarrollar la investigación hidro-oceanográfica en el Ecuador.</a:t>
            </a:r>
          </a:p>
        </p:txBody>
      </p:sp>
      <p:sp>
        <p:nvSpPr>
          <p:cNvPr id="8" name="Flecha abajo 7"/>
          <p:cNvSpPr/>
          <p:nvPr/>
        </p:nvSpPr>
        <p:spPr>
          <a:xfrm>
            <a:off x="3903610" y="2603650"/>
            <a:ext cx="50405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Flecha abajo 8"/>
          <p:cNvSpPr/>
          <p:nvPr/>
        </p:nvSpPr>
        <p:spPr>
          <a:xfrm>
            <a:off x="3858005" y="4716364"/>
            <a:ext cx="504056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927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1547664" y="182188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 algn="ctr">
              <a:defRPr sz="4400" b="1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defRPr>
            </a:lvl1pPr>
          </a:lstStyle>
          <a:p>
            <a:r>
              <a:rPr lang="es-EC" sz="3200" dirty="0" smtClean="0"/>
              <a:t>MARCO JURÍDICO</a:t>
            </a:r>
            <a:endParaRPr lang="es-EC" sz="3200" dirty="0"/>
          </a:p>
        </p:txBody>
      </p:sp>
      <p:sp>
        <p:nvSpPr>
          <p:cNvPr id="5" name="Rectángulo 14"/>
          <p:cNvSpPr/>
          <p:nvPr/>
        </p:nvSpPr>
        <p:spPr>
          <a:xfrm>
            <a:off x="472317" y="44305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Planteamiento del problema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557870" y="1337468"/>
            <a:ext cx="2267619" cy="1033758"/>
            <a:chOff x="1007559" y="23326"/>
            <a:chExt cx="2665565" cy="135249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" name="Rectángulo redondeado 8"/>
            <p:cNvSpPr/>
            <p:nvPr/>
          </p:nvSpPr>
          <p:spPr>
            <a:xfrm>
              <a:off x="1007559" y="23326"/>
              <a:ext cx="2665565" cy="1352494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ángulo 9"/>
            <p:cNvSpPr/>
            <p:nvPr/>
          </p:nvSpPr>
          <p:spPr>
            <a:xfrm>
              <a:off x="1073594" y="89361"/>
              <a:ext cx="2533495" cy="12204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b="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Introducción</a:t>
              </a:r>
              <a:endParaRPr lang="es-EC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Flecha doblada hacia arriba 10"/>
          <p:cNvSpPr/>
          <p:nvPr/>
        </p:nvSpPr>
        <p:spPr>
          <a:xfrm rot="5400000">
            <a:off x="706455" y="2443776"/>
            <a:ext cx="697733" cy="552636"/>
          </a:xfrm>
          <a:prstGeom prst="bentUpArrow">
            <a:avLst>
              <a:gd name="adj1" fmla="val 32840"/>
              <a:gd name="adj2" fmla="val 24526"/>
              <a:gd name="adj3" fmla="val 3578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lecha doblada hacia arriba 15"/>
          <p:cNvSpPr/>
          <p:nvPr/>
        </p:nvSpPr>
        <p:spPr>
          <a:xfrm rot="5400000">
            <a:off x="1610717" y="4001828"/>
            <a:ext cx="669821" cy="507898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-13089511"/>
              <a:satOff val="-703"/>
              <a:lumOff val="11364"/>
              <a:alphaOff val="0"/>
            </a:schemeClr>
          </a:fillRef>
          <a:effectRef idx="0">
            <a:schemeClr val="accent1">
              <a:tint val="50000"/>
              <a:hueOff val="-13089511"/>
              <a:satOff val="-703"/>
              <a:lumOff val="113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676457" y="6326226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11</a:t>
            </a:fld>
            <a:endParaRPr lang="es-EC" dirty="0"/>
          </a:p>
        </p:txBody>
      </p:sp>
      <p:grpSp>
        <p:nvGrpSpPr>
          <p:cNvPr id="20" name="Grupo 19"/>
          <p:cNvGrpSpPr/>
          <p:nvPr/>
        </p:nvGrpSpPr>
        <p:grpSpPr>
          <a:xfrm>
            <a:off x="2199577" y="4123433"/>
            <a:ext cx="2267619" cy="1033758"/>
            <a:chOff x="1007559" y="23326"/>
            <a:chExt cx="2665565" cy="1352494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2" name="Rectángulo redondeado 21"/>
            <p:cNvSpPr/>
            <p:nvPr/>
          </p:nvSpPr>
          <p:spPr>
            <a:xfrm>
              <a:off x="1007559" y="23326"/>
              <a:ext cx="2665565" cy="1352494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ángulo 23"/>
            <p:cNvSpPr/>
            <p:nvPr/>
          </p:nvSpPr>
          <p:spPr>
            <a:xfrm>
              <a:off x="1073594" y="89361"/>
              <a:ext cx="2533495" cy="12204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b="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Objetivos</a:t>
              </a:r>
              <a:endParaRPr lang="es-EC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Flecha doblada hacia arriba 24"/>
          <p:cNvSpPr/>
          <p:nvPr/>
        </p:nvSpPr>
        <p:spPr>
          <a:xfrm rot="5400000">
            <a:off x="2490578" y="5247978"/>
            <a:ext cx="669821" cy="507898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-13089511"/>
              <a:satOff val="-703"/>
              <a:lumOff val="11364"/>
              <a:alphaOff val="0"/>
            </a:schemeClr>
          </a:fillRef>
          <a:effectRef idx="0">
            <a:schemeClr val="accent1">
              <a:tint val="50000"/>
              <a:hueOff val="-13089511"/>
              <a:satOff val="-703"/>
              <a:lumOff val="113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" name="Grupo 25"/>
          <p:cNvGrpSpPr/>
          <p:nvPr/>
        </p:nvGrpSpPr>
        <p:grpSpPr>
          <a:xfrm>
            <a:off x="3043953" y="5473533"/>
            <a:ext cx="2267619" cy="1033758"/>
            <a:chOff x="1007559" y="23326"/>
            <a:chExt cx="2665565" cy="1352494"/>
          </a:xfrm>
          <a:solidFill>
            <a:schemeClr val="accent2"/>
          </a:solidFill>
        </p:grpSpPr>
        <p:sp>
          <p:nvSpPr>
            <p:cNvPr id="27" name="Rectángulo redondeado 26"/>
            <p:cNvSpPr/>
            <p:nvPr/>
          </p:nvSpPr>
          <p:spPr>
            <a:xfrm>
              <a:off x="1007559" y="23326"/>
              <a:ext cx="2665565" cy="1352494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ángulo 27"/>
            <p:cNvSpPr/>
            <p:nvPr/>
          </p:nvSpPr>
          <p:spPr>
            <a:xfrm>
              <a:off x="1073594" y="89361"/>
              <a:ext cx="2533495" cy="1220424"/>
            </a:xfrm>
            <a:prstGeom prst="rect">
              <a:avLst/>
            </a:prstGeom>
            <a:solidFill>
              <a:schemeClr val="accent3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b="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Hipótesis y variables</a:t>
              </a:r>
              <a:endParaRPr lang="es-EC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1331640" y="2785825"/>
            <a:ext cx="2267619" cy="1033758"/>
            <a:chOff x="1007559" y="23326"/>
            <a:chExt cx="2665565" cy="1352494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30" name="Rectángulo redondeado 29"/>
            <p:cNvSpPr/>
            <p:nvPr/>
          </p:nvSpPr>
          <p:spPr>
            <a:xfrm>
              <a:off x="1007559" y="23326"/>
              <a:ext cx="2665565" cy="1352494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ángulo 30"/>
            <p:cNvSpPr/>
            <p:nvPr/>
          </p:nvSpPr>
          <p:spPr>
            <a:xfrm>
              <a:off x="1073594" y="89361"/>
              <a:ext cx="2533495" cy="12204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b="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Justificaci</a:t>
              </a:r>
              <a:r>
                <a:rPr lang="es-EC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ón</a:t>
              </a:r>
              <a:endParaRPr lang="es-EC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96" y="1795613"/>
            <a:ext cx="3123900" cy="27334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" name="Imagen 20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49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4"/>
          <p:cNvSpPr/>
          <p:nvPr/>
        </p:nvSpPr>
        <p:spPr>
          <a:xfrm>
            <a:off x="467544" y="-27384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5148064" y="1700808"/>
            <a:ext cx="3672408" cy="468052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medios que posee actualmente el INOCAR no permiten desarrollar la investigación hidro-oceanográfica y la seguridad marítima en el Ecuador.</a:t>
            </a:r>
            <a:endParaRPr lang="es-EC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700809"/>
            <a:ext cx="3917451" cy="3558880"/>
          </a:xfrm>
          <a:prstGeom prst="rect">
            <a:avLst/>
          </a:prstGeom>
          <a:ln>
            <a:solidFill>
              <a:srgbClr val="03080D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460432" y="6309320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12</a:t>
            </a:fld>
            <a:endParaRPr lang="es-EC"/>
          </a:p>
        </p:txBody>
      </p:sp>
      <p:pic>
        <p:nvPicPr>
          <p:cNvPr id="6" name="Imagen 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5202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4"/>
          <p:cNvSpPr/>
          <p:nvPr/>
        </p:nvSpPr>
        <p:spPr>
          <a:xfrm>
            <a:off x="467544" y="-27384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 flipH="1">
            <a:off x="4572000" y="976393"/>
            <a:ext cx="9834" cy="5734373"/>
          </a:xfrm>
          <a:prstGeom prst="line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o 6"/>
          <p:cNvGrpSpPr/>
          <p:nvPr/>
        </p:nvGrpSpPr>
        <p:grpSpPr>
          <a:xfrm>
            <a:off x="827584" y="1469934"/>
            <a:ext cx="3312368" cy="2195863"/>
            <a:chOff x="5998608" y="2145693"/>
            <a:chExt cx="2962957" cy="2068581"/>
          </a:xfrm>
          <a:effectLst/>
        </p:grpSpPr>
        <p:sp>
          <p:nvSpPr>
            <p:cNvPr id="8" name="Rectángulo 7"/>
            <p:cNvSpPr/>
            <p:nvPr/>
          </p:nvSpPr>
          <p:spPr>
            <a:xfrm>
              <a:off x="6008892" y="2735598"/>
              <a:ext cx="2952673" cy="14786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/>
              <a:r>
                <a:rPr lang="es-EC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Medios para la investigación hidro-oceanográfica en el Ecuador.</a:t>
              </a:r>
            </a:p>
          </p:txBody>
        </p:sp>
        <p:sp>
          <p:nvSpPr>
            <p:cNvPr id="9" name="Proceso 8"/>
            <p:cNvSpPr/>
            <p:nvPr/>
          </p:nvSpPr>
          <p:spPr>
            <a:xfrm>
              <a:off x="5998608" y="2145693"/>
              <a:ext cx="2962957" cy="612648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s-EC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Variable </a:t>
              </a:r>
              <a:r>
                <a:rPr lang="es-EC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independiente</a:t>
              </a:r>
              <a:endPara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5652120" y="1469934"/>
            <a:ext cx="3312368" cy="2195863"/>
            <a:chOff x="5998608" y="2145693"/>
            <a:chExt cx="2962957" cy="2068581"/>
          </a:xfrm>
          <a:effectLst/>
        </p:grpSpPr>
        <p:sp>
          <p:nvSpPr>
            <p:cNvPr id="11" name="Rectángulo 10"/>
            <p:cNvSpPr/>
            <p:nvPr/>
          </p:nvSpPr>
          <p:spPr>
            <a:xfrm>
              <a:off x="6008892" y="2735598"/>
              <a:ext cx="2952673" cy="14786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/>
              <a:r>
                <a:rPr lang="es-EC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Desarrollo de la investigación hidro-oceanográfica y seguridad marítima</a:t>
              </a:r>
            </a:p>
          </p:txBody>
        </p:sp>
        <p:sp>
          <p:nvSpPr>
            <p:cNvPr id="12" name="Proceso 11"/>
            <p:cNvSpPr/>
            <p:nvPr/>
          </p:nvSpPr>
          <p:spPr>
            <a:xfrm>
              <a:off x="5998608" y="2145693"/>
              <a:ext cx="2962957" cy="612648"/>
            </a:xfrm>
            <a:prstGeom prst="flowChartProcess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s-EC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Variable </a:t>
              </a:r>
              <a:r>
                <a:rPr lang="es-EC" sz="24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dependiente</a:t>
              </a:r>
              <a:endPara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843579"/>
            <a:ext cx="2004814" cy="24686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68" y="3843578"/>
            <a:ext cx="1989587" cy="24686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388424" y="6345641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13</a:t>
            </a:fld>
            <a:endParaRPr lang="es-EC"/>
          </a:p>
        </p:txBody>
      </p:sp>
      <p:pic>
        <p:nvPicPr>
          <p:cNvPr id="14" name="Imagen 1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18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539552" y="4725144"/>
            <a:ext cx="8352928" cy="1944216"/>
          </a:xfrm>
          <a:prstGeom prst="roundRect">
            <a:avLst/>
          </a:prstGeom>
          <a:solidFill>
            <a:schemeClr val="accent1">
              <a:alpha val="36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FUNDAMENTACIÓN TEÓRICA</a:t>
            </a:r>
            <a:endParaRPr lang="es-EC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244408" y="6304235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14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7101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4"/>
          <p:cNvSpPr/>
          <p:nvPr/>
        </p:nvSpPr>
        <p:spPr>
          <a:xfrm>
            <a:off x="467544" y="-23828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Medios hidro-oceanográficos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Resultado de imagen para ecosonda multiha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3" t="5432" r="3206" b="4945"/>
          <a:stretch/>
        </p:blipFill>
        <p:spPr bwMode="auto">
          <a:xfrm>
            <a:off x="1439652" y="2894188"/>
            <a:ext cx="2664296" cy="27475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26" name="Picture 2" descr="Resultado de imagen para ecosonda multiha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t="5432" r="50706" b="4945"/>
          <a:stretch/>
        </p:blipFill>
        <p:spPr bwMode="auto">
          <a:xfrm>
            <a:off x="5436096" y="2935111"/>
            <a:ext cx="2739486" cy="27394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7" name="Rectángulo redondeado 6"/>
          <p:cNvSpPr/>
          <p:nvPr/>
        </p:nvSpPr>
        <p:spPr>
          <a:xfrm>
            <a:off x="5256076" y="1467628"/>
            <a:ext cx="3312368" cy="7920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Ecosonda Multihaz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1115616" y="1467628"/>
            <a:ext cx="3312368" cy="7920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Ecosonda Monohaz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388424" y="6381328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15</a:t>
            </a:fld>
            <a:endParaRPr lang="es-EC" dirty="0"/>
          </a:p>
        </p:txBody>
      </p:sp>
      <p:pic>
        <p:nvPicPr>
          <p:cNvPr id="9" name="Imagen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91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4"/>
          <p:cNvSpPr/>
          <p:nvPr/>
        </p:nvSpPr>
        <p:spPr>
          <a:xfrm>
            <a:off x="467544" y="-27384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Medios hidro-oceanográficos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1591302" y="1556792"/>
            <a:ext cx="3312368" cy="7920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Sonar de Barrido Lateral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Resultado de imagen para sonar de barrido late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066" y="2924944"/>
            <a:ext cx="3224319" cy="28465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7" name="Rectángulo redondeado 6"/>
          <p:cNvSpPr/>
          <p:nvPr/>
        </p:nvSpPr>
        <p:spPr>
          <a:xfrm>
            <a:off x="5508104" y="1556792"/>
            <a:ext cx="3312368" cy="7920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Correntómetro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 descr="Correntómetro ADC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44" y="2924944"/>
            <a:ext cx="3224319" cy="28465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388424" y="6347584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16</a:t>
            </a:fld>
            <a:endParaRPr lang="es-EC" dirty="0"/>
          </a:p>
        </p:txBody>
      </p:sp>
      <p:pic>
        <p:nvPicPr>
          <p:cNvPr id="9" name="Imagen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43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4"/>
          <p:cNvSpPr/>
          <p:nvPr/>
        </p:nvSpPr>
        <p:spPr>
          <a:xfrm>
            <a:off x="467544" y="-27384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Medios hidro-oceanográficos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271118" y="1545849"/>
            <a:ext cx="3590924" cy="79208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ACDP </a:t>
            </a:r>
            <a:r>
              <a:rPr lang="es-EC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Workhorse</a:t>
            </a:r>
            <a:r>
              <a:rPr lang="es-EC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sentinel</a:t>
            </a:r>
            <a:r>
              <a:rPr lang="es-EC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300khz</a:t>
            </a:r>
            <a:endParaRPr lang="es-EC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388424" y="6347584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17</a:t>
            </a:fld>
            <a:endParaRPr lang="es-EC" dirty="0"/>
          </a:p>
        </p:txBody>
      </p:sp>
      <p:pic>
        <p:nvPicPr>
          <p:cNvPr id="9" name="Imagen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D:\Desktop\informacion nueva tesis\carpeta medios hidro\descarg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725" y="3050630"/>
            <a:ext cx="1743710" cy="2626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6276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4"/>
          <p:cNvSpPr/>
          <p:nvPr/>
        </p:nvSpPr>
        <p:spPr>
          <a:xfrm>
            <a:off x="467544" y="-27384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Medios hidro-oceanográficos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5220072" y="1777173"/>
            <a:ext cx="3312368" cy="7920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schemeClr val="tx1"/>
                </a:solidFill>
              </a:rPr>
              <a:t>Buque Hidrográfico</a:t>
            </a:r>
            <a:endParaRPr lang="es-EC" sz="2400" dirty="0">
              <a:solidFill>
                <a:schemeClr val="tx1"/>
              </a:solidFill>
            </a:endParaRPr>
          </a:p>
        </p:txBody>
      </p:sp>
      <p:pic>
        <p:nvPicPr>
          <p:cNvPr id="6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12" y="3140968"/>
            <a:ext cx="3567693" cy="23511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redondeado 8"/>
          <p:cNvSpPr/>
          <p:nvPr/>
        </p:nvSpPr>
        <p:spPr>
          <a:xfrm>
            <a:off x="1123375" y="1777173"/>
            <a:ext cx="3312368" cy="7920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400" dirty="0" smtClean="0">
                <a:solidFill>
                  <a:schemeClr val="tx1"/>
                </a:solidFill>
              </a:rPr>
              <a:t>Lancha Hidrográfica</a:t>
            </a:r>
            <a:endParaRPr lang="es-EC" sz="2400" dirty="0">
              <a:solidFill>
                <a:schemeClr val="tx1"/>
              </a:solidFill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7"/>
          <a:stretch/>
        </p:blipFill>
        <p:spPr bwMode="auto">
          <a:xfrm>
            <a:off x="5220072" y="3105551"/>
            <a:ext cx="3566482" cy="23865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2440" y="6381328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18</a:t>
            </a:fld>
            <a:endParaRPr lang="es-EC" dirty="0"/>
          </a:p>
        </p:txBody>
      </p:sp>
      <p:pic>
        <p:nvPicPr>
          <p:cNvPr id="8" name="Imagen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2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7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4"/>
          <p:cNvSpPr/>
          <p:nvPr/>
        </p:nvSpPr>
        <p:spPr>
          <a:xfrm>
            <a:off x="467544" y="-27384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Trabajos que realizan las lanchas </a:t>
            </a:r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hidrográficas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532440" y="6309320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19</a:t>
            </a:fld>
            <a:endParaRPr lang="es-EC" dirty="0"/>
          </a:p>
        </p:txBody>
      </p:sp>
      <p:pic>
        <p:nvPicPr>
          <p:cNvPr id="10" name="Imagen 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tesis final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17145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7000" t="9000" r="-10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1547664" y="182188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 algn="ctr">
              <a:defRPr sz="4400" b="1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defRPr>
            </a:lvl1pPr>
          </a:lstStyle>
          <a:p>
            <a:r>
              <a:rPr lang="es-EC" sz="3200" dirty="0" smtClean="0"/>
              <a:t>MARCO JURÍDICO</a:t>
            </a:r>
            <a:endParaRPr lang="es-EC" sz="3200" dirty="0"/>
          </a:p>
        </p:txBody>
      </p:sp>
      <p:sp>
        <p:nvSpPr>
          <p:cNvPr id="15" name="Rectángulo 14"/>
          <p:cNvSpPr/>
          <p:nvPr/>
        </p:nvSpPr>
        <p:spPr>
          <a:xfrm>
            <a:off x="467544" y="-27384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Agenda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949901653"/>
              </p:ext>
            </p:extLst>
          </p:nvPr>
        </p:nvGraphicFramePr>
        <p:xfrm>
          <a:off x="1524000" y="1268760"/>
          <a:ext cx="693643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388424" y="6381328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2</a:t>
            </a:fld>
            <a:endParaRPr lang="es-EC"/>
          </a:p>
        </p:txBody>
      </p:sp>
      <p:pic>
        <p:nvPicPr>
          <p:cNvPr id="9" name="Imagen 8"/>
          <p:cNvPicPr/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771" b="75521" l="34334" r="609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552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539552" y="4797152"/>
            <a:ext cx="8352928" cy="1944216"/>
          </a:xfrm>
          <a:prstGeom prst="roundRect">
            <a:avLst/>
          </a:prstGeom>
          <a:solidFill>
            <a:schemeClr val="accent1">
              <a:alpha val="36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FUNDAMENTACIÓN METODOLÓGICA</a:t>
            </a:r>
            <a:endParaRPr lang="es-EC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244408" y="6289016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20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3182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446304" y="6309320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21</a:t>
            </a:fld>
            <a:endParaRPr lang="es-EC" dirty="0"/>
          </a:p>
        </p:txBody>
      </p:sp>
      <p:sp>
        <p:nvSpPr>
          <p:cNvPr id="5" name="Rectángulo 14"/>
          <p:cNvSpPr/>
          <p:nvPr/>
        </p:nvSpPr>
        <p:spPr>
          <a:xfrm>
            <a:off x="467544" y="-23828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Tipo de </a:t>
            </a:r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investigación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1226284403"/>
              </p:ext>
            </p:extLst>
          </p:nvPr>
        </p:nvGraphicFramePr>
        <p:xfrm>
          <a:off x="1547664" y="2115105"/>
          <a:ext cx="4865562" cy="2477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03" b="92821" l="9914" r="892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02626"/>
            <a:ext cx="2209800" cy="36004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981284"/>
            <a:ext cx="2417068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00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446304" y="6309320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22</a:t>
            </a:fld>
            <a:endParaRPr lang="es-EC" dirty="0"/>
          </a:p>
        </p:txBody>
      </p:sp>
      <p:sp>
        <p:nvSpPr>
          <p:cNvPr id="5" name="Rectángulo 14"/>
          <p:cNvSpPr/>
          <p:nvPr/>
        </p:nvSpPr>
        <p:spPr>
          <a:xfrm>
            <a:off x="467544" y="-23828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Diseño y alcance de la investigación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3" b="92821" l="9914" r="892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402626"/>
            <a:ext cx="2209800" cy="36004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5014655"/>
            <a:ext cx="2417068" cy="1685925"/>
          </a:xfrm>
          <a:prstGeom prst="rect">
            <a:avLst/>
          </a:prstGeom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162819198"/>
              </p:ext>
            </p:extLst>
          </p:nvPr>
        </p:nvGraphicFramePr>
        <p:xfrm>
          <a:off x="-14584" y="1484784"/>
          <a:ext cx="5616624" cy="3764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615731596"/>
              </p:ext>
            </p:extLst>
          </p:nvPr>
        </p:nvGraphicFramePr>
        <p:xfrm>
          <a:off x="4644008" y="1484784"/>
          <a:ext cx="3096344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15526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446304" y="6309320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23</a:t>
            </a:fld>
            <a:endParaRPr lang="es-EC" dirty="0"/>
          </a:p>
        </p:txBody>
      </p:sp>
      <p:sp>
        <p:nvSpPr>
          <p:cNvPr id="5" name="Rectángulo 14"/>
          <p:cNvSpPr/>
          <p:nvPr/>
        </p:nvSpPr>
        <p:spPr>
          <a:xfrm>
            <a:off x="467544" y="-23828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Encuesta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4018995703"/>
              </p:ext>
            </p:extLst>
          </p:nvPr>
        </p:nvGraphicFramePr>
        <p:xfrm>
          <a:off x="1115616" y="3678485"/>
          <a:ext cx="324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1115616" y="1414702"/>
            <a:ext cx="3333006" cy="1477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s-ES_tradn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s-ES_tradn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condición operativa de las unidades </a:t>
            </a:r>
            <a:r>
              <a:rPr lang="es-ES_tradn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hidrográficas no son </a:t>
            </a:r>
            <a:r>
              <a:rPr lang="es-ES_tradn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 adecuadas para realizar de una manera eficiente los trabajos </a:t>
            </a:r>
            <a:r>
              <a:rPr lang="es-ES_tradn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requeridos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297518885"/>
              </p:ext>
            </p:extLst>
          </p:nvPr>
        </p:nvGraphicFramePr>
        <p:xfrm>
          <a:off x="5413578" y="3623575"/>
          <a:ext cx="3240000" cy="25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5508104" y="1414702"/>
            <a:ext cx="2962672" cy="1477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</a:t>
            </a:r>
            <a:r>
              <a:rPr lang="es-ES_tradn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viable la adquisición de un buque hidrográfico considerando la relación costo </a:t>
            </a:r>
            <a:r>
              <a:rPr lang="es-ES_tradnl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beneficio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18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446304" y="6309320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24</a:t>
            </a:fld>
            <a:endParaRPr lang="es-EC" dirty="0"/>
          </a:p>
        </p:txBody>
      </p:sp>
      <p:sp>
        <p:nvSpPr>
          <p:cNvPr id="5" name="Rectángulo 14"/>
          <p:cNvSpPr/>
          <p:nvPr/>
        </p:nvSpPr>
        <p:spPr>
          <a:xfrm>
            <a:off x="467544" y="-23828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Encuesta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322048" y="1268760"/>
            <a:ext cx="3554207" cy="17543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importante la actualización del material cartográfico en aguas interiores de las provincias de Esmeraldas y Manabí después </a:t>
            </a:r>
            <a:r>
              <a:rPr lang="es-ES_tradn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movimiento telúrico ocurrido el  pasado 16 de abril del 2016</a:t>
            </a:r>
          </a:p>
        </p:txBody>
      </p:sp>
      <p:pic>
        <p:nvPicPr>
          <p:cNvPr id="9" name="Imagen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" name="Gráfico 9"/>
          <p:cNvGraphicFramePr/>
          <p:nvPr>
            <p:extLst>
              <p:ext uri="{D42A27DB-BD31-4B8C-83A1-F6EECF244321}">
                <p14:modId xmlns:p14="http://schemas.microsoft.com/office/powerpoint/2010/main" val="1148092705"/>
              </p:ext>
            </p:extLst>
          </p:nvPr>
        </p:nvGraphicFramePr>
        <p:xfrm>
          <a:off x="2843808" y="3429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6052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796D-F81B-42E6-8076-DF0575147E93}" type="slidenum">
              <a:rPr lang="es-EC" smtClean="0"/>
              <a:pPr/>
              <a:t>25</a:t>
            </a:fld>
            <a:endParaRPr lang="es-EC"/>
          </a:p>
        </p:txBody>
      </p:sp>
      <p:sp>
        <p:nvSpPr>
          <p:cNvPr id="5" name="Rectángulo 14"/>
          <p:cNvSpPr/>
          <p:nvPr/>
        </p:nvSpPr>
        <p:spPr>
          <a:xfrm>
            <a:off x="467544" y="-23828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las lanchas hidrográficas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179" y="1925724"/>
            <a:ext cx="2836763" cy="1767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Imagen 8" descr="G:\IMG-20140922-0106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940" y="4561957"/>
            <a:ext cx="2871306" cy="18271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Imagen 9" descr="DSC0379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826" y="4584358"/>
            <a:ext cx="3045009" cy="17823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Rectángulo redondeado 10"/>
          <p:cNvSpPr/>
          <p:nvPr/>
        </p:nvSpPr>
        <p:spPr>
          <a:xfrm>
            <a:off x="5631037" y="1140426"/>
            <a:ext cx="2718586" cy="4320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LHI </a:t>
            </a:r>
            <a:r>
              <a:rPr lang="es-EC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Bellatrix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1287697" y="1140426"/>
            <a:ext cx="2880320" cy="4320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LHI </a:t>
            </a:r>
            <a:r>
              <a:rPr lang="es-EC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Alnilan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1368564" y="3964999"/>
            <a:ext cx="2718586" cy="4320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LHI Pollux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redondeado 13"/>
          <p:cNvSpPr/>
          <p:nvPr/>
        </p:nvSpPr>
        <p:spPr>
          <a:xfrm>
            <a:off x="5605997" y="3973521"/>
            <a:ext cx="2718586" cy="4320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LHI </a:t>
            </a:r>
            <a:r>
              <a:rPr lang="es-EC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Procyon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 descr="BELLATRIX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814" y="1925724"/>
            <a:ext cx="2836809" cy="17552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5519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l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14"/>
          <p:cNvSpPr/>
          <p:nvPr/>
        </p:nvSpPr>
        <p:spPr>
          <a:xfrm>
            <a:off x="467544" y="-27384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de Resultados</a:t>
            </a:r>
            <a:endParaRPr lang="es-EC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Resultado de imagen para encuesta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4" b="95397" l="3318" r="962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37" y="3375239"/>
            <a:ext cx="1565100" cy="177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n para buque caricatura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00" b="99200" l="6600" r="94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887" y="5115128"/>
            <a:ext cx="2841318" cy="176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para entrevista dibujo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7121" r="89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34" b="12962"/>
          <a:stretch/>
        </p:blipFill>
        <p:spPr bwMode="auto">
          <a:xfrm>
            <a:off x="588949" y="954174"/>
            <a:ext cx="2166148" cy="152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rma 5"/>
          <p:cNvSpPr/>
          <p:nvPr/>
        </p:nvSpPr>
        <p:spPr>
          <a:xfrm rot="16989163" flipH="1">
            <a:off x="3309879" y="1163587"/>
            <a:ext cx="3970313" cy="4651342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5"/>
          </a:solidFill>
          <a:effectLst>
            <a:outerShdw blurRad="101600" dist="241300" dir="5400000" algn="ctr" rotWithShape="0">
              <a:srgbClr val="000000">
                <a:alpha val="43137"/>
              </a:srgbClr>
            </a:outerShdw>
          </a:effectLst>
          <a:scene3d>
            <a:camera prst="perspectiveRelaxedModerately"/>
            <a:lightRig rig="threePt" dir="t"/>
          </a:scene3d>
          <a:sp3d extrusionH="361950">
            <a:bevelT w="127000"/>
          </a:sp3d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Elipse 6"/>
          <p:cNvSpPr/>
          <p:nvPr/>
        </p:nvSpPr>
        <p:spPr>
          <a:xfrm>
            <a:off x="4481225" y="3490761"/>
            <a:ext cx="189666" cy="257000"/>
          </a:xfrm>
          <a:prstGeom prst="ellipse">
            <a:avLst/>
          </a:prstGeom>
          <a:solidFill>
            <a:schemeClr val="accent2">
              <a:lumMod val="75000"/>
            </a:schemeClr>
          </a:solidFill>
          <a:scene3d>
            <a:camera prst="perspectiveRelaxed"/>
            <a:lightRig rig="threePt" dir="t"/>
          </a:scene3d>
          <a:sp3d>
            <a:bevelT prst="relaxedInse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Elipse 7"/>
          <p:cNvSpPr/>
          <p:nvPr/>
        </p:nvSpPr>
        <p:spPr>
          <a:xfrm>
            <a:off x="5413429" y="2475152"/>
            <a:ext cx="212147" cy="289305"/>
          </a:xfrm>
          <a:prstGeom prst="ellipse">
            <a:avLst/>
          </a:prstGeom>
          <a:solidFill>
            <a:schemeClr val="accent2">
              <a:lumMod val="75000"/>
            </a:schemeClr>
          </a:solidFill>
          <a:scene3d>
            <a:camera prst="perspectiveRelaxed"/>
            <a:lightRig rig="threePt" dir="t"/>
          </a:scene3d>
          <a:sp3d>
            <a:bevelT prst="relaxedInse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Elipse 8"/>
          <p:cNvSpPr/>
          <p:nvPr/>
        </p:nvSpPr>
        <p:spPr>
          <a:xfrm>
            <a:off x="6809291" y="1880071"/>
            <a:ext cx="212147" cy="289305"/>
          </a:xfrm>
          <a:prstGeom prst="ellipse">
            <a:avLst/>
          </a:prstGeom>
          <a:solidFill>
            <a:schemeClr val="accent2">
              <a:lumMod val="75000"/>
            </a:schemeClr>
          </a:solidFill>
          <a:scene3d>
            <a:camera prst="perspectiveRelaxed"/>
            <a:lightRig rig="threePt" dir="t"/>
          </a:scene3d>
          <a:sp3d>
            <a:bevelT prst="relaxedInset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3" name="Conector recto de flecha 2"/>
          <p:cNvCxnSpPr>
            <a:stCxn id="9" idx="4"/>
          </p:cNvCxnSpPr>
          <p:nvPr/>
        </p:nvCxnSpPr>
        <p:spPr>
          <a:xfrm>
            <a:off x="6915365" y="2169376"/>
            <a:ext cx="680971" cy="611552"/>
          </a:xfrm>
          <a:prstGeom prst="straightConnector1">
            <a:avLst/>
          </a:prstGeom>
          <a:ln w="38100">
            <a:solidFill>
              <a:srgbClr val="03080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7596336" y="2544242"/>
            <a:ext cx="1437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Poseen reducida</a:t>
            </a:r>
          </a:p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autonomía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onector recto de flecha 15"/>
          <p:cNvCxnSpPr/>
          <p:nvPr/>
        </p:nvCxnSpPr>
        <p:spPr>
          <a:xfrm flipH="1" flipV="1">
            <a:off x="5729172" y="1686250"/>
            <a:ext cx="1080119" cy="291538"/>
          </a:xfrm>
          <a:prstGeom prst="straightConnector1">
            <a:avLst/>
          </a:prstGeom>
          <a:ln w="38100">
            <a:solidFill>
              <a:srgbClr val="03080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/>
          <p:cNvSpPr/>
          <p:nvPr/>
        </p:nvSpPr>
        <p:spPr>
          <a:xfrm>
            <a:off x="7226188" y="1111821"/>
            <a:ext cx="2117789" cy="68395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Lanchas hidrográficas</a:t>
            </a:r>
            <a:endParaRPr lang="es-EC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3563888" y="980922"/>
            <a:ext cx="2165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 la base para realizar investigaciones hidro-oceanográficas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Conector recto de flecha 22"/>
          <p:cNvCxnSpPr/>
          <p:nvPr/>
        </p:nvCxnSpPr>
        <p:spPr>
          <a:xfrm>
            <a:off x="5582803" y="2730552"/>
            <a:ext cx="680971" cy="611552"/>
          </a:xfrm>
          <a:prstGeom prst="straightConnector1">
            <a:avLst/>
          </a:prstGeom>
          <a:ln w="38100">
            <a:solidFill>
              <a:srgbClr val="03080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4726995" y="3704162"/>
            <a:ext cx="898581" cy="804958"/>
          </a:xfrm>
          <a:prstGeom prst="straightConnector1">
            <a:avLst/>
          </a:prstGeom>
          <a:ln w="38100">
            <a:solidFill>
              <a:srgbClr val="03080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6196779" y="3327174"/>
            <a:ext cx="21652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tienen la capacidad para realizar todos los trabajos que el INOCAR requiere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2102360" y="3232975"/>
            <a:ext cx="14370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Carecen de un lugar donde abarloarse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Conector recto de flecha 28"/>
          <p:cNvCxnSpPr/>
          <p:nvPr/>
        </p:nvCxnSpPr>
        <p:spPr>
          <a:xfrm flipH="1">
            <a:off x="3275856" y="3614598"/>
            <a:ext cx="1187133" cy="89564"/>
          </a:xfrm>
          <a:prstGeom prst="straightConnector1">
            <a:avLst/>
          </a:prstGeom>
          <a:ln w="38100">
            <a:solidFill>
              <a:srgbClr val="03080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ipse 23"/>
          <p:cNvSpPr/>
          <p:nvPr/>
        </p:nvSpPr>
        <p:spPr>
          <a:xfrm>
            <a:off x="1089964" y="5235407"/>
            <a:ext cx="3330265" cy="109775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requiere la adquisición de un buque hidrográfico con capacidad nodriza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729172" y="4424169"/>
            <a:ext cx="2474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Poseen riesgo en su estructura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>
          <a:xfrm>
            <a:off x="8604448" y="6302178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26</a:t>
            </a:fld>
            <a:endParaRPr lang="es-EC"/>
          </a:p>
        </p:txBody>
      </p:sp>
      <p:pic>
        <p:nvPicPr>
          <p:cNvPr id="27" name="Imagen 26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8" name="Conector recto de flecha 27"/>
          <p:cNvCxnSpPr/>
          <p:nvPr/>
        </p:nvCxnSpPr>
        <p:spPr>
          <a:xfrm flipH="1" flipV="1">
            <a:off x="4353523" y="2506859"/>
            <a:ext cx="1059906" cy="99321"/>
          </a:xfrm>
          <a:prstGeom prst="straightConnector1">
            <a:avLst/>
          </a:prstGeom>
          <a:ln w="38100">
            <a:solidFill>
              <a:srgbClr val="03080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2861170" y="2020354"/>
            <a:ext cx="1621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poseen mantenimientos periódicos</a:t>
            </a:r>
            <a:endParaRPr lang="es-EC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46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l="-16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539552" y="4725144"/>
            <a:ext cx="8352928" cy="1944216"/>
          </a:xfrm>
          <a:prstGeom prst="roundRect">
            <a:avLst/>
          </a:prstGeom>
          <a:solidFill>
            <a:schemeClr val="accent1">
              <a:alpha val="36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PROPUESTA</a:t>
            </a:r>
            <a:endParaRPr lang="es-EC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244408" y="6165304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27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2451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4"/>
          <p:cNvSpPr/>
          <p:nvPr/>
        </p:nvSpPr>
        <p:spPr>
          <a:xfrm>
            <a:off x="467544" y="-27384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es-E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Selección de Armadores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532440" y="6309320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28</a:t>
            </a:fld>
            <a:endParaRPr lang="es-EC" dirty="0"/>
          </a:p>
        </p:txBody>
      </p:sp>
      <p:pic>
        <p:nvPicPr>
          <p:cNvPr id="6" name="Imagen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6" name="Grupo 15"/>
          <p:cNvGrpSpPr/>
          <p:nvPr/>
        </p:nvGrpSpPr>
        <p:grpSpPr>
          <a:xfrm>
            <a:off x="3388998" y="1252377"/>
            <a:ext cx="5171614" cy="1404392"/>
            <a:chOff x="2033958" y="2358"/>
            <a:chExt cx="5171614" cy="1404392"/>
          </a:xfrm>
        </p:grpSpPr>
        <p:sp>
          <p:nvSpPr>
            <p:cNvPr id="26" name="Pentágono 25"/>
            <p:cNvSpPr/>
            <p:nvPr/>
          </p:nvSpPr>
          <p:spPr>
            <a:xfrm rot="10800000">
              <a:off x="2033958" y="2358"/>
              <a:ext cx="5171614" cy="1404392"/>
            </a:xfrm>
            <a:prstGeom prst="homePlate">
              <a:avLst/>
            </a:prstGeom>
            <a:ln>
              <a:solidFill>
                <a:srgbClr val="03080D"/>
              </a:solidFill>
            </a:ln>
          </p:spPr>
          <p:style>
            <a:lnRef idx="2">
              <a:scrgbClr r="0" g="0" b="0"/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Pentágono 4"/>
            <p:cNvSpPr/>
            <p:nvPr/>
          </p:nvSpPr>
          <p:spPr>
            <a:xfrm rot="21600000">
              <a:off x="2385056" y="2358"/>
              <a:ext cx="4820516" cy="14043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9298" tIns="217170" rIns="405384" bIns="217170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57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Damen</a:t>
              </a:r>
              <a:endParaRPr lang="es-EC" sz="57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Elipse 16"/>
          <p:cNvSpPr/>
          <p:nvPr/>
        </p:nvSpPr>
        <p:spPr>
          <a:xfrm>
            <a:off x="1237124" y="1265543"/>
            <a:ext cx="2925335" cy="1404392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" name="Grupo 17"/>
          <p:cNvGrpSpPr/>
          <p:nvPr/>
        </p:nvGrpSpPr>
        <p:grpSpPr>
          <a:xfrm>
            <a:off x="3360826" y="3102322"/>
            <a:ext cx="5171614" cy="1404392"/>
            <a:chOff x="1935331" y="1825971"/>
            <a:chExt cx="5171614" cy="1404392"/>
          </a:xfrm>
        </p:grpSpPr>
        <p:sp>
          <p:nvSpPr>
            <p:cNvPr id="24" name="Pentágono 23"/>
            <p:cNvSpPr/>
            <p:nvPr/>
          </p:nvSpPr>
          <p:spPr>
            <a:xfrm rot="10800000">
              <a:off x="1935331" y="1825971"/>
              <a:ext cx="5171614" cy="1404392"/>
            </a:xfrm>
            <a:prstGeom prst="homePlate">
              <a:avLst/>
            </a:prstGeom>
            <a:ln>
              <a:solidFill>
                <a:srgbClr val="03080D"/>
              </a:solidFill>
            </a:ln>
          </p:spPr>
          <p:style>
            <a:lnRef idx="2">
              <a:scrgbClr r="0" g="0" b="0"/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Pentágono 7"/>
            <p:cNvSpPr/>
            <p:nvPr/>
          </p:nvSpPr>
          <p:spPr>
            <a:xfrm rot="21600000">
              <a:off x="2286429" y="1825971"/>
              <a:ext cx="4820516" cy="14043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9298" tIns="217170" rIns="405384" bIns="217170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57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Hikemetal</a:t>
              </a:r>
              <a:endParaRPr lang="es-EC" sz="57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Elipse 18"/>
          <p:cNvSpPr/>
          <p:nvPr/>
        </p:nvSpPr>
        <p:spPr>
          <a:xfrm>
            <a:off x="1335751" y="3089156"/>
            <a:ext cx="2530827" cy="1404392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0" name="Grupo 19"/>
          <p:cNvGrpSpPr/>
          <p:nvPr/>
        </p:nvGrpSpPr>
        <p:grpSpPr>
          <a:xfrm>
            <a:off x="3360826" y="4912770"/>
            <a:ext cx="5171614" cy="1404392"/>
            <a:chOff x="1972533" y="3649585"/>
            <a:chExt cx="5171614" cy="1404392"/>
          </a:xfrm>
        </p:grpSpPr>
        <p:sp>
          <p:nvSpPr>
            <p:cNvPr id="22" name="Pentágono 21"/>
            <p:cNvSpPr/>
            <p:nvPr/>
          </p:nvSpPr>
          <p:spPr>
            <a:xfrm rot="10800000">
              <a:off x="1972533" y="3649585"/>
              <a:ext cx="5171614" cy="1404392"/>
            </a:xfrm>
            <a:prstGeom prst="homePlate">
              <a:avLst/>
            </a:prstGeom>
            <a:ln>
              <a:solidFill>
                <a:srgbClr val="03080D"/>
              </a:solidFill>
            </a:ln>
          </p:spPr>
          <p:style>
            <a:lnRef idx="2">
              <a:scrgbClr r="0" g="0" b="0"/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Pentágono 10"/>
            <p:cNvSpPr/>
            <p:nvPr/>
          </p:nvSpPr>
          <p:spPr>
            <a:xfrm rot="21600000">
              <a:off x="2323631" y="3649585"/>
              <a:ext cx="4820516" cy="140439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19298" tIns="217170" rIns="405384" bIns="217170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57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Armon</a:t>
              </a:r>
              <a:endParaRPr lang="es-EC" sz="57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Elipse 20"/>
          <p:cNvSpPr/>
          <p:nvPr/>
        </p:nvSpPr>
        <p:spPr>
          <a:xfrm>
            <a:off x="1298549" y="4912770"/>
            <a:ext cx="2679636" cy="1404392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87121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14"/>
          <p:cNvSpPr/>
          <p:nvPr/>
        </p:nvSpPr>
        <p:spPr>
          <a:xfrm>
            <a:off x="467544" y="-27384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es-E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Propuesta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1437871" y="2183198"/>
            <a:ext cx="2718586" cy="4320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Maaskant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Srs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3509 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5724128" y="2183198"/>
            <a:ext cx="2718586" cy="4320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Seismic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4009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2440" y="6411094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29</a:t>
            </a:fld>
            <a:endParaRPr lang="es-EC" dirty="0"/>
          </a:p>
        </p:txBody>
      </p:sp>
      <p:pic>
        <p:nvPicPr>
          <p:cNvPr id="18" name="Imagen 1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3" y="3212976"/>
            <a:ext cx="3449444" cy="20391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92" y="3205665"/>
            <a:ext cx="3449444" cy="203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1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796D-F81B-42E6-8076-DF0575147E93}" type="slidenum">
              <a:rPr lang="es-EC" smtClean="0"/>
              <a:pPr/>
              <a:t>3</a:t>
            </a:fld>
            <a:endParaRPr lang="es-EC"/>
          </a:p>
        </p:txBody>
      </p:sp>
      <p:sp>
        <p:nvSpPr>
          <p:cNvPr id="5" name="Rectángulo redondeado 4"/>
          <p:cNvSpPr/>
          <p:nvPr/>
        </p:nvSpPr>
        <p:spPr>
          <a:xfrm>
            <a:off x="539552" y="4725144"/>
            <a:ext cx="8352928" cy="1944216"/>
          </a:xfrm>
          <a:prstGeom prst="roundRect">
            <a:avLst/>
          </a:prstGeom>
          <a:solidFill>
            <a:schemeClr val="accent1">
              <a:alpha val="36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4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PLANTEAMIENTO DEL PROBLEMA</a:t>
            </a:r>
            <a:endParaRPr lang="es-EC" sz="4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6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14"/>
          <p:cNvSpPr/>
          <p:nvPr/>
        </p:nvSpPr>
        <p:spPr>
          <a:xfrm>
            <a:off x="467544" y="-27384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es-E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Propuesta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1327998" y="1844824"/>
            <a:ext cx="2880320" cy="4320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Hydrographic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Survey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6613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5412051" y="1844824"/>
            <a:ext cx="2718586" cy="43204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Vessel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3609 </a:t>
            </a:r>
          </a:p>
        </p:txBody>
      </p:sp>
      <p:pic>
        <p:nvPicPr>
          <p:cNvPr id="15" name="Imagen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487" y="2967086"/>
            <a:ext cx="3129497" cy="18300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7" name="Imagen 16"/>
          <p:cNvPicPr/>
          <p:nvPr/>
        </p:nvPicPr>
        <p:blipFill rotWithShape="1">
          <a:blip r:embed="rId3"/>
          <a:srcRect l="24798" t="12955" r="16726" b="17423"/>
          <a:stretch/>
        </p:blipFill>
        <p:spPr bwMode="auto">
          <a:xfrm>
            <a:off x="5076056" y="2982528"/>
            <a:ext cx="3231557" cy="18214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2440" y="6411094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30</a:t>
            </a:fld>
            <a:endParaRPr lang="es-EC" dirty="0"/>
          </a:p>
        </p:txBody>
      </p:sp>
      <p:pic>
        <p:nvPicPr>
          <p:cNvPr id="18" name="Imagen 1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13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 rotWithShape="1">
          <a:blip r:embed="rId2"/>
          <a:srcRect l="6601" t="14199" r="24493" b="11763"/>
          <a:stretch/>
        </p:blipFill>
        <p:spPr bwMode="auto">
          <a:xfrm>
            <a:off x="0" y="0"/>
            <a:ext cx="9144000" cy="69573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460432" y="6477656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31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1375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4"/>
          <p:cNvSpPr/>
          <p:nvPr/>
        </p:nvSpPr>
        <p:spPr>
          <a:xfrm>
            <a:off x="467544" y="-27384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Características P</a:t>
            </a:r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rincipales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679833" y="-67021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" name="Imagen 6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19263" r="5084" b="56050"/>
          <a:stretch/>
        </p:blipFill>
        <p:spPr bwMode="auto">
          <a:xfrm>
            <a:off x="899592" y="1628800"/>
            <a:ext cx="7914422" cy="2304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6" name="Rectángulo redondeado 5"/>
          <p:cNvSpPr/>
          <p:nvPr/>
        </p:nvSpPr>
        <p:spPr>
          <a:xfrm>
            <a:off x="2418364" y="2485196"/>
            <a:ext cx="957111" cy="39893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Eslora</a:t>
            </a:r>
            <a:endParaRPr lang="es-EC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3717037" y="2511883"/>
            <a:ext cx="776982" cy="40526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Manga</a:t>
            </a:r>
            <a:endParaRPr lang="es-EC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4856803" y="2471941"/>
            <a:ext cx="943417" cy="40346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Calado</a:t>
            </a:r>
            <a:endParaRPr lang="es-EC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6152434" y="2479734"/>
            <a:ext cx="1063762" cy="43741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Peso muerto</a:t>
            </a:r>
            <a:endParaRPr lang="es-EC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7509262" y="2471941"/>
            <a:ext cx="1224136" cy="45300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4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Arqueo </a:t>
            </a:r>
            <a:r>
              <a:rPr lang="es-EC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bruto</a:t>
            </a:r>
            <a:endParaRPr lang="es-EC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n 6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46265" r="5838" b="32134"/>
          <a:stretch/>
        </p:blipFill>
        <p:spPr bwMode="auto">
          <a:xfrm>
            <a:off x="965142" y="4121195"/>
            <a:ext cx="7848872" cy="20162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932246" y="-21301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2" name="Rectángulo redondeado 11"/>
          <p:cNvSpPr/>
          <p:nvPr/>
        </p:nvSpPr>
        <p:spPr>
          <a:xfrm>
            <a:off x="7337038" y="1653755"/>
            <a:ext cx="1415296" cy="4445907"/>
          </a:xfrm>
          <a:prstGeom prst="roundRect">
            <a:avLst/>
          </a:prstGeom>
          <a:solidFill>
            <a:schemeClr val="accent2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252413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15" name="Marcador de número de diapositiva 14"/>
          <p:cNvSpPr>
            <a:spLocks noGrp="1"/>
          </p:cNvSpPr>
          <p:nvPr>
            <p:ph type="sldNum" sz="quarter" idx="12"/>
          </p:nvPr>
        </p:nvSpPr>
        <p:spPr>
          <a:xfrm>
            <a:off x="8460432" y="6325558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32</a:t>
            </a:fld>
            <a:endParaRPr lang="es-EC" dirty="0"/>
          </a:p>
        </p:txBody>
      </p:sp>
      <p:pic>
        <p:nvPicPr>
          <p:cNvPr id="16" name="Imagen 1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5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6000"/>
            <a:lum/>
          </a:blip>
          <a:srcRect/>
          <a:stretch>
            <a:fillRect l="-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9214744"/>
              </p:ext>
            </p:extLst>
          </p:nvPr>
        </p:nvGraphicFramePr>
        <p:xfrm>
          <a:off x="899593" y="2022859"/>
          <a:ext cx="7488831" cy="342236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359381"/>
                <a:gridCol w="2604691"/>
                <a:gridCol w="2524759"/>
              </a:tblGrid>
              <a:tr h="663763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0" marR="9090" marT="9090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Maaskant Srs Vessel 3509 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0" marR="9090" marT="909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Seismic Research Support Vessel 4009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0" marR="9090" marT="9090" marB="0" anchor="ctr"/>
                </a:tc>
              </a:tr>
              <a:tr h="427908">
                <a:tc gridSpan="3">
                  <a:txBody>
                    <a:bodyPr/>
                    <a:lstStyle/>
                    <a:p>
                      <a:pPr algn="ctr" fontAlgn="ctr"/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0" marR="9090" marT="909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91070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Combustible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0" marR="9090" marT="90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 m³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0" marR="9090" marT="90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 m³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0" marR="9090" marT="9090" marB="0" anchor="b"/>
                </a:tc>
              </a:tr>
              <a:tr h="592432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Agua </a:t>
                      </a:r>
                      <a:r>
                        <a:rPr lang="es-EC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dulce</a:t>
                      </a:r>
                    </a:p>
                    <a:p>
                      <a:pPr algn="l" fontAlgn="b"/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0" marR="9090" marT="90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m³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 fontAlgn="b"/>
                      <a:r>
                        <a:rPr lang="es-EC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0" marR="9090" marT="90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35.5 m³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 fontAlgn="b"/>
                      <a:r>
                        <a:rPr lang="es-EC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0" marR="9090" marT="9090" marB="0" anchor="b"/>
                </a:tc>
              </a:tr>
              <a:tr h="554893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Aceite lubricante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0" marR="9090" marT="90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 m³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0" marR="9090" marT="909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0" marR="9090" marT="9090" marB="0" anchor="b"/>
                </a:tc>
              </a:tr>
              <a:tr h="592299">
                <a:tc>
                  <a:txBody>
                    <a:bodyPr/>
                    <a:lstStyle/>
                    <a:p>
                      <a:pPr algn="l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Potabilizadora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0" marR="9090" marT="90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0" marR="9090" marT="909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 m³/</a:t>
                      </a:r>
                      <a:r>
                        <a:rPr lang="es-EC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day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90" marR="9090" marT="9090" marB="0" anchor="b"/>
                </a:tc>
              </a:tr>
            </a:tbl>
          </a:graphicData>
        </a:graphic>
      </p:graphicFrame>
      <p:sp>
        <p:nvSpPr>
          <p:cNvPr id="7" name="Rectángulo redondeado 6"/>
          <p:cNvSpPr/>
          <p:nvPr/>
        </p:nvSpPr>
        <p:spPr>
          <a:xfrm>
            <a:off x="3275856" y="3140968"/>
            <a:ext cx="5112568" cy="576064"/>
          </a:xfrm>
          <a:prstGeom prst="roundRect">
            <a:avLst/>
          </a:prstGeom>
          <a:solidFill>
            <a:schemeClr val="accent2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redondeado 7"/>
          <p:cNvSpPr/>
          <p:nvPr/>
        </p:nvSpPr>
        <p:spPr>
          <a:xfrm>
            <a:off x="3275856" y="4869160"/>
            <a:ext cx="5112568" cy="558568"/>
          </a:xfrm>
          <a:prstGeom prst="roundRect">
            <a:avLst/>
          </a:prstGeom>
          <a:solidFill>
            <a:schemeClr val="accent2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14"/>
          <p:cNvSpPr/>
          <p:nvPr/>
        </p:nvSpPr>
        <p:spPr>
          <a:xfrm>
            <a:off x="467544" y="-27384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Tanques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388424" y="6346337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33</a:t>
            </a:fld>
            <a:endParaRPr lang="es-EC" dirty="0"/>
          </a:p>
        </p:txBody>
      </p:sp>
      <p:pic>
        <p:nvPicPr>
          <p:cNvPr id="10" name="Imagen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486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l="-24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4"/>
          <p:cNvSpPr/>
          <p:nvPr/>
        </p:nvSpPr>
        <p:spPr>
          <a:xfrm>
            <a:off x="467544" y="-27384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Diseño del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Seismic Research Support Vessel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4009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 descr="The 105 m² of free space at the aft deck provides sufficient storage capacity.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420888"/>
            <a:ext cx="3183713" cy="20606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Imagen 5" descr="A new milestone in Offshore Support Vessel construction.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71873"/>
            <a:ext cx="3191746" cy="20372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Imagen 6" descr="http://products.damen.com/-/media/Products/Images/Clusters-groups/Offshore-and-Transport/Seismic-Research-Support-Vessel/SRSV-40m/Images/offshore_chaser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97152"/>
            <a:ext cx="3183713" cy="19581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2440" y="6390221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34</a:t>
            </a:fld>
            <a:endParaRPr lang="es-EC" dirty="0"/>
          </a:p>
        </p:txBody>
      </p:sp>
      <p:pic>
        <p:nvPicPr>
          <p:cNvPr id="8" name="Imagen 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3922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4"/>
          <p:cNvSpPr/>
          <p:nvPr/>
        </p:nvSpPr>
        <p:spPr>
          <a:xfrm>
            <a:off x="444360" y="-50151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es-E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Análisis Costo Beneficio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riángulo isósceles 6"/>
          <p:cNvSpPr/>
          <p:nvPr/>
        </p:nvSpPr>
        <p:spPr>
          <a:xfrm>
            <a:off x="4353875" y="6123589"/>
            <a:ext cx="598984" cy="588094"/>
          </a:xfrm>
          <a:prstGeom prst="triangle">
            <a:avLst/>
          </a:prstGeom>
          <a:solidFill>
            <a:schemeClr val="tx2">
              <a:lumMod val="75000"/>
              <a:alpha val="90000"/>
            </a:schemeClr>
          </a:solidFill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ectángulo 7"/>
          <p:cNvSpPr/>
          <p:nvPr/>
        </p:nvSpPr>
        <p:spPr>
          <a:xfrm rot="481837">
            <a:off x="394797" y="5829059"/>
            <a:ext cx="8706050" cy="376441"/>
          </a:xfrm>
          <a:prstGeom prst="rect">
            <a:avLst/>
          </a:prstGeom>
          <a:solidFill>
            <a:schemeClr val="tx2">
              <a:alpha val="90000"/>
            </a:schemeClr>
          </a:solidFill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upo 8"/>
          <p:cNvGrpSpPr/>
          <p:nvPr/>
        </p:nvGrpSpPr>
        <p:grpSpPr>
          <a:xfrm>
            <a:off x="1547664" y="1208318"/>
            <a:ext cx="1584176" cy="672671"/>
            <a:chOff x="1728190" y="206336"/>
            <a:chExt cx="1450563" cy="533621"/>
          </a:xfrm>
        </p:grpSpPr>
        <p:sp>
          <p:nvSpPr>
            <p:cNvPr id="10" name="Rectángulo redondeado 9"/>
            <p:cNvSpPr/>
            <p:nvPr/>
          </p:nvSpPr>
          <p:spPr>
            <a:xfrm>
              <a:off x="1728190" y="216018"/>
              <a:ext cx="1450563" cy="52393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ctángulo 10"/>
            <p:cNvSpPr/>
            <p:nvPr/>
          </p:nvSpPr>
          <p:spPr>
            <a:xfrm>
              <a:off x="1743536" y="206336"/>
              <a:ext cx="1419871" cy="4932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s-EC" sz="2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osto</a:t>
              </a:r>
              <a:endParaRPr lang="es-EC" sz="2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 rot="21331158">
            <a:off x="1181609" y="3136167"/>
            <a:ext cx="2204852" cy="941596"/>
            <a:chOff x="1604684" y="2081483"/>
            <a:chExt cx="1893929" cy="65405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3" name="Rectángulo redondeado 12"/>
            <p:cNvSpPr/>
            <p:nvPr/>
          </p:nvSpPr>
          <p:spPr>
            <a:xfrm rot="240000">
              <a:off x="1604684" y="2081483"/>
              <a:ext cx="1893929" cy="654058"/>
            </a:xfrm>
            <a:prstGeom prst="roundRect">
              <a:avLst/>
            </a:prstGeom>
            <a:grpFill/>
            <a:ln>
              <a:solidFill>
                <a:srgbClr val="03080D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ángulo 13"/>
            <p:cNvSpPr/>
            <p:nvPr/>
          </p:nvSpPr>
          <p:spPr>
            <a:xfrm rot="240000">
              <a:off x="1636612" y="2113411"/>
              <a:ext cx="1830073" cy="590202"/>
            </a:xfrm>
            <a:prstGeom prst="rect">
              <a:avLst/>
            </a:prstGeom>
            <a:grpFill/>
            <a:ln>
              <a:solidFill>
                <a:srgbClr val="03080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6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$4.648.000</a:t>
              </a:r>
              <a:endParaRPr lang="es-EC" sz="16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Rectángulo redondeado 35"/>
          <p:cNvSpPr/>
          <p:nvPr/>
        </p:nvSpPr>
        <p:spPr>
          <a:xfrm>
            <a:off x="3973920" y="1977872"/>
            <a:ext cx="5110533" cy="36855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3080D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1.-Evitará 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traslado del puerto al área de trabajo </a:t>
            </a: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constantemente de las lanchas hidrográficas.</a:t>
            </a:r>
          </a:p>
          <a:p>
            <a:pPr lvl="0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2.- Optimizará 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tiempo en los trabajos </a:t>
            </a: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hidro-oceanográficos.</a:t>
            </a:r>
          </a:p>
          <a:p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3.- 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Ofrecerá mayor seguridad a las embarcaciones </a:t>
            </a: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menores.</a:t>
            </a:r>
          </a:p>
          <a:p>
            <a:pPr lvl="0"/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4.- 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Apoyará logísticamente a las lanchas </a:t>
            </a: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hidrográficas.</a:t>
            </a:r>
          </a:p>
          <a:p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</a:t>
            </a:r>
            <a:r>
              <a:rPr lang="es-EC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Mejorará la capacidad de realizar trabajos de ayudas a la </a:t>
            </a: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navegación.</a:t>
            </a:r>
          </a:p>
          <a:p>
            <a:pPr lvl="0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  Ayudará al INOCAR a cumplir 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misión principal.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s-EC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1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s-EC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1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ángulo redondeado 36"/>
          <p:cNvSpPr/>
          <p:nvPr/>
        </p:nvSpPr>
        <p:spPr>
          <a:xfrm>
            <a:off x="5737098" y="1153684"/>
            <a:ext cx="1584176" cy="630281"/>
          </a:xfrm>
          <a:prstGeom prst="roundRect">
            <a:avLst>
              <a:gd name="adj" fmla="val 10000"/>
            </a:avLst>
          </a:prstGeom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EC" dirty="0"/>
          </a:p>
        </p:txBody>
      </p:sp>
      <p:sp>
        <p:nvSpPr>
          <p:cNvPr id="38" name="Rectángulo 37"/>
          <p:cNvSpPr/>
          <p:nvPr/>
        </p:nvSpPr>
        <p:spPr>
          <a:xfrm>
            <a:off x="5770617" y="1135390"/>
            <a:ext cx="1550657" cy="62177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820" tIns="83820" rIns="83820" bIns="83820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s-EC" sz="22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eneficio</a:t>
            </a:r>
            <a:endParaRPr lang="es-EC" sz="2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604448" y="5884114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35</a:t>
            </a:fld>
            <a:endParaRPr lang="es-EC" dirty="0"/>
          </a:p>
        </p:txBody>
      </p:sp>
      <p:pic>
        <p:nvPicPr>
          <p:cNvPr id="15" name="Imagen 1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2757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539552" y="4509120"/>
            <a:ext cx="8352928" cy="2160240"/>
          </a:xfrm>
          <a:prstGeom prst="roundRect">
            <a:avLst/>
          </a:prstGeom>
          <a:solidFill>
            <a:schemeClr val="accent1">
              <a:alpha val="36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48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 Y RECOMENDACIONES</a:t>
            </a:r>
            <a:endParaRPr lang="es-EC" sz="4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316416" y="6165304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36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279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4"/>
          <p:cNvSpPr/>
          <p:nvPr/>
        </p:nvSpPr>
        <p:spPr>
          <a:xfrm>
            <a:off x="467544" y="-27384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1259632" y="2564904"/>
            <a:ext cx="6591300" cy="3196541"/>
          </a:xfrm>
          <a:prstGeom prst="ellipse">
            <a:avLst/>
          </a:prstGeom>
          <a:noFill/>
          <a:ln w="76200">
            <a:solidFill>
              <a:srgbClr val="0000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265586554"/>
              </p:ext>
            </p:extLst>
          </p:nvPr>
        </p:nvGraphicFramePr>
        <p:xfrm>
          <a:off x="683567" y="1412776"/>
          <a:ext cx="8239635" cy="4756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604448" y="6381328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37</a:t>
            </a:fld>
            <a:endParaRPr lang="es-EC"/>
          </a:p>
        </p:txBody>
      </p:sp>
      <p:pic>
        <p:nvPicPr>
          <p:cNvPr id="6" name="Imagen 5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907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4"/>
          <p:cNvSpPr/>
          <p:nvPr/>
        </p:nvSpPr>
        <p:spPr>
          <a:xfrm>
            <a:off x="467544" y="-27384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 algn="ctr"/>
            <a:r>
              <a:rPr lang="es-E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EC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890327956"/>
              </p:ext>
            </p:extLst>
          </p:nvPr>
        </p:nvGraphicFramePr>
        <p:xfrm>
          <a:off x="1187624" y="833156"/>
          <a:ext cx="7776864" cy="6024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04448" y="6309320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38</a:t>
            </a:fld>
            <a:endParaRPr lang="es-EC"/>
          </a:p>
        </p:txBody>
      </p:sp>
      <p:pic>
        <p:nvPicPr>
          <p:cNvPr id="6" name="Imagen 5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627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5796D-F81B-42E6-8076-DF0575147E93}" type="slidenum">
              <a:rPr lang="es-EC" smtClean="0"/>
              <a:pPr/>
              <a:t>39</a:t>
            </a:fld>
            <a:endParaRPr lang="es-EC"/>
          </a:p>
        </p:txBody>
      </p:sp>
      <p:sp>
        <p:nvSpPr>
          <p:cNvPr id="6" name="Rectángulo 5"/>
          <p:cNvSpPr/>
          <p:nvPr/>
        </p:nvSpPr>
        <p:spPr>
          <a:xfrm>
            <a:off x="1475656" y="2300972"/>
            <a:ext cx="70330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C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Gracias por su atención </a:t>
            </a:r>
          </a:p>
        </p:txBody>
      </p:sp>
    </p:spTree>
    <p:extLst>
      <p:ext uri="{BB962C8B-B14F-4D97-AF65-F5344CB8AC3E}">
        <p14:creationId xmlns:p14="http://schemas.microsoft.com/office/powerpoint/2010/main" val="262055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1547664" y="182188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 algn="ctr">
              <a:defRPr sz="4400" b="1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defRPr>
            </a:lvl1pPr>
          </a:lstStyle>
          <a:p>
            <a:r>
              <a:rPr lang="es-EC" sz="3200" dirty="0" smtClean="0"/>
              <a:t>MARCO JURÍDICO</a:t>
            </a:r>
            <a:endParaRPr lang="es-EC" sz="3200" dirty="0"/>
          </a:p>
        </p:txBody>
      </p:sp>
      <p:sp>
        <p:nvSpPr>
          <p:cNvPr id="5" name="Rectángulo 14"/>
          <p:cNvSpPr/>
          <p:nvPr/>
        </p:nvSpPr>
        <p:spPr>
          <a:xfrm>
            <a:off x="472317" y="44305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Planteamiento del problema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557870" y="1337468"/>
            <a:ext cx="2267619" cy="1033758"/>
            <a:chOff x="1007559" y="23326"/>
            <a:chExt cx="2665565" cy="1352494"/>
          </a:xfrm>
          <a:solidFill>
            <a:schemeClr val="accent2"/>
          </a:solidFill>
        </p:grpSpPr>
        <p:sp>
          <p:nvSpPr>
            <p:cNvPr id="9" name="Rectángulo redondeado 8"/>
            <p:cNvSpPr/>
            <p:nvPr/>
          </p:nvSpPr>
          <p:spPr>
            <a:xfrm>
              <a:off x="1007559" y="23326"/>
              <a:ext cx="2665565" cy="1352494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ángulo 9"/>
            <p:cNvSpPr/>
            <p:nvPr/>
          </p:nvSpPr>
          <p:spPr>
            <a:xfrm>
              <a:off x="1073594" y="89361"/>
              <a:ext cx="2533495" cy="122042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b="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Introducción</a:t>
              </a:r>
              <a:endParaRPr lang="es-EC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Flecha doblada hacia arriba 10"/>
          <p:cNvSpPr/>
          <p:nvPr/>
        </p:nvSpPr>
        <p:spPr>
          <a:xfrm rot="5400000">
            <a:off x="706455" y="2443776"/>
            <a:ext cx="697733" cy="552636"/>
          </a:xfrm>
          <a:prstGeom prst="bentUpArrow">
            <a:avLst>
              <a:gd name="adj1" fmla="val 32840"/>
              <a:gd name="adj2" fmla="val 24526"/>
              <a:gd name="adj3" fmla="val 3578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lecha doblada hacia arriba 15"/>
          <p:cNvSpPr/>
          <p:nvPr/>
        </p:nvSpPr>
        <p:spPr>
          <a:xfrm rot="5400000">
            <a:off x="1610717" y="4001828"/>
            <a:ext cx="669821" cy="507898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-13089511"/>
              <a:satOff val="-703"/>
              <a:lumOff val="11364"/>
              <a:alphaOff val="0"/>
            </a:schemeClr>
          </a:fillRef>
          <a:effectRef idx="0">
            <a:schemeClr val="accent1">
              <a:tint val="50000"/>
              <a:hueOff val="-13089511"/>
              <a:satOff val="-703"/>
              <a:lumOff val="113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676457" y="6326226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4</a:t>
            </a:fld>
            <a:endParaRPr lang="es-EC" dirty="0"/>
          </a:p>
        </p:txBody>
      </p:sp>
      <p:grpSp>
        <p:nvGrpSpPr>
          <p:cNvPr id="20" name="Grupo 19"/>
          <p:cNvGrpSpPr/>
          <p:nvPr/>
        </p:nvGrpSpPr>
        <p:grpSpPr>
          <a:xfrm>
            <a:off x="2199577" y="4123433"/>
            <a:ext cx="2267619" cy="1033758"/>
            <a:chOff x="1007559" y="23326"/>
            <a:chExt cx="2665565" cy="1352494"/>
          </a:xfrm>
          <a:solidFill>
            <a:schemeClr val="accent2"/>
          </a:solidFill>
        </p:grpSpPr>
        <p:sp>
          <p:nvSpPr>
            <p:cNvPr id="22" name="Rectángulo redondeado 21"/>
            <p:cNvSpPr/>
            <p:nvPr/>
          </p:nvSpPr>
          <p:spPr>
            <a:xfrm>
              <a:off x="1007559" y="23326"/>
              <a:ext cx="2665565" cy="1352494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ángulo 23"/>
            <p:cNvSpPr/>
            <p:nvPr/>
          </p:nvSpPr>
          <p:spPr>
            <a:xfrm>
              <a:off x="1073594" y="89361"/>
              <a:ext cx="2533495" cy="1220424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b="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Objetivos</a:t>
              </a:r>
              <a:endParaRPr lang="es-EC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Flecha doblada hacia arriba 24"/>
          <p:cNvSpPr/>
          <p:nvPr/>
        </p:nvSpPr>
        <p:spPr>
          <a:xfrm rot="5400000">
            <a:off x="2490578" y="5247978"/>
            <a:ext cx="669821" cy="507898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-13089511"/>
              <a:satOff val="-703"/>
              <a:lumOff val="11364"/>
              <a:alphaOff val="0"/>
            </a:schemeClr>
          </a:fillRef>
          <a:effectRef idx="0">
            <a:schemeClr val="accent1">
              <a:tint val="50000"/>
              <a:hueOff val="-13089511"/>
              <a:satOff val="-703"/>
              <a:lumOff val="113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" name="Grupo 25"/>
          <p:cNvGrpSpPr/>
          <p:nvPr/>
        </p:nvGrpSpPr>
        <p:grpSpPr>
          <a:xfrm>
            <a:off x="3043953" y="5473533"/>
            <a:ext cx="2267619" cy="1033758"/>
            <a:chOff x="1007559" y="23326"/>
            <a:chExt cx="2665565" cy="1352494"/>
          </a:xfrm>
          <a:solidFill>
            <a:schemeClr val="accent2"/>
          </a:solidFill>
        </p:grpSpPr>
        <p:sp>
          <p:nvSpPr>
            <p:cNvPr id="27" name="Rectángulo redondeado 26"/>
            <p:cNvSpPr/>
            <p:nvPr/>
          </p:nvSpPr>
          <p:spPr>
            <a:xfrm>
              <a:off x="1007559" y="23326"/>
              <a:ext cx="2665565" cy="1352494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ángulo 27"/>
            <p:cNvSpPr/>
            <p:nvPr/>
          </p:nvSpPr>
          <p:spPr>
            <a:xfrm>
              <a:off x="1073594" y="89361"/>
              <a:ext cx="2533495" cy="1220424"/>
            </a:xfrm>
            <a:prstGeom prst="rect">
              <a:avLst/>
            </a:prstGeom>
            <a:solidFill>
              <a:schemeClr val="accent3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b="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Hipótesis y variables</a:t>
              </a:r>
              <a:endParaRPr lang="es-EC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1331640" y="2785825"/>
            <a:ext cx="2267619" cy="1033758"/>
            <a:chOff x="1007559" y="23326"/>
            <a:chExt cx="2665565" cy="1352494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0" name="Rectángulo redondeado 29"/>
            <p:cNvSpPr/>
            <p:nvPr/>
          </p:nvSpPr>
          <p:spPr>
            <a:xfrm>
              <a:off x="1007559" y="23326"/>
              <a:ext cx="2665565" cy="1352494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ángulo 30"/>
            <p:cNvSpPr/>
            <p:nvPr/>
          </p:nvSpPr>
          <p:spPr>
            <a:xfrm>
              <a:off x="1073594" y="89361"/>
              <a:ext cx="2533495" cy="12204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b="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Justificaci</a:t>
              </a:r>
              <a:r>
                <a:rPr lang="es-EC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ón</a:t>
              </a:r>
              <a:endParaRPr lang="es-EC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96" y="1795613"/>
            <a:ext cx="3123900" cy="27334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2" name="Imagen 31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17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4"/>
          <p:cNvSpPr/>
          <p:nvPr/>
        </p:nvSpPr>
        <p:spPr>
          <a:xfrm>
            <a:off x="472317" y="44305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2189416" y="1174167"/>
            <a:ext cx="1627287" cy="1739144"/>
            <a:chOff x="310" y="541890"/>
            <a:chExt cx="1322643" cy="2084570"/>
          </a:xfrm>
          <a:solidFill>
            <a:srgbClr val="92D050"/>
          </a:solidFill>
        </p:grpSpPr>
        <p:sp>
          <p:nvSpPr>
            <p:cNvPr id="28" name="Rectángulo redondeado 27"/>
            <p:cNvSpPr/>
            <p:nvPr/>
          </p:nvSpPr>
          <p:spPr>
            <a:xfrm>
              <a:off x="310" y="541890"/>
              <a:ext cx="1322643" cy="208457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ectángulo 28"/>
            <p:cNvSpPr/>
            <p:nvPr/>
          </p:nvSpPr>
          <p:spPr>
            <a:xfrm>
              <a:off x="39049" y="580629"/>
              <a:ext cx="1245165" cy="20070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Creación del servicio hidrográfico</a:t>
              </a:r>
              <a:endParaRPr lang="es-EC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2020692" y="1872460"/>
            <a:ext cx="144560" cy="169108"/>
            <a:chOff x="1391142" y="1499621"/>
            <a:chExt cx="144560" cy="169108"/>
          </a:xfrm>
          <a:solidFill>
            <a:schemeClr val="tx2"/>
          </a:solidFill>
        </p:grpSpPr>
        <p:sp>
          <p:nvSpPr>
            <p:cNvPr id="26" name="Flecha derecha 25"/>
            <p:cNvSpPr/>
            <p:nvPr/>
          </p:nvSpPr>
          <p:spPr>
            <a:xfrm>
              <a:off x="1391142" y="1499621"/>
              <a:ext cx="144560" cy="169108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Flecha derecha 6"/>
            <p:cNvSpPr/>
            <p:nvPr/>
          </p:nvSpPr>
          <p:spPr>
            <a:xfrm>
              <a:off x="1391142" y="1533443"/>
              <a:ext cx="101192" cy="101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700" kern="1200"/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3776103" y="1838638"/>
            <a:ext cx="144560" cy="169108"/>
            <a:chOff x="2986540" y="1499621"/>
            <a:chExt cx="144560" cy="169108"/>
          </a:xfrm>
          <a:solidFill>
            <a:schemeClr val="tx2"/>
          </a:solidFill>
        </p:grpSpPr>
        <p:sp>
          <p:nvSpPr>
            <p:cNvPr id="22" name="Flecha derecha 21"/>
            <p:cNvSpPr/>
            <p:nvPr/>
          </p:nvSpPr>
          <p:spPr>
            <a:xfrm>
              <a:off x="2986540" y="1499621"/>
              <a:ext cx="144560" cy="169108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Flecha derecha 10"/>
            <p:cNvSpPr/>
            <p:nvPr/>
          </p:nvSpPr>
          <p:spPr>
            <a:xfrm>
              <a:off x="2986540" y="1533443"/>
              <a:ext cx="101192" cy="101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700" kern="1200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3980668" y="1146722"/>
            <a:ext cx="1627287" cy="1706213"/>
            <a:chOff x="3191106" y="541890"/>
            <a:chExt cx="1322643" cy="2084570"/>
          </a:xfrm>
          <a:solidFill>
            <a:srgbClr val="92D050"/>
          </a:solidFill>
        </p:grpSpPr>
        <p:sp>
          <p:nvSpPr>
            <p:cNvPr id="20" name="Rectángulo redondeado 19"/>
            <p:cNvSpPr/>
            <p:nvPr/>
          </p:nvSpPr>
          <p:spPr>
            <a:xfrm>
              <a:off x="3191106" y="541890"/>
              <a:ext cx="1322643" cy="208457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ángulo 20"/>
            <p:cNvSpPr/>
            <p:nvPr/>
          </p:nvSpPr>
          <p:spPr>
            <a:xfrm>
              <a:off x="3229845" y="580629"/>
              <a:ext cx="1245165" cy="200709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Incorporación 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Del antiguo BAE Orión</a:t>
              </a:r>
              <a:endParaRPr lang="es-EC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5559665" y="1838638"/>
            <a:ext cx="144560" cy="169108"/>
            <a:chOff x="4581938" y="1499621"/>
            <a:chExt cx="144560" cy="169108"/>
          </a:xfrm>
          <a:solidFill>
            <a:schemeClr val="tx2"/>
          </a:solidFill>
        </p:grpSpPr>
        <p:sp>
          <p:nvSpPr>
            <p:cNvPr id="18" name="Flecha derecha 17"/>
            <p:cNvSpPr/>
            <p:nvPr/>
          </p:nvSpPr>
          <p:spPr>
            <a:xfrm>
              <a:off x="4581938" y="1499621"/>
              <a:ext cx="144560" cy="169108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Flecha derecha 14"/>
            <p:cNvSpPr/>
            <p:nvPr/>
          </p:nvSpPr>
          <p:spPr>
            <a:xfrm>
              <a:off x="4581938" y="1533443"/>
              <a:ext cx="101192" cy="101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700" kern="120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5741685" y="1132020"/>
            <a:ext cx="1627287" cy="1772078"/>
            <a:chOff x="4786504" y="541890"/>
            <a:chExt cx="1322643" cy="2084570"/>
          </a:xfrm>
          <a:solidFill>
            <a:srgbClr val="92D050"/>
          </a:solidFill>
        </p:grpSpPr>
        <p:sp>
          <p:nvSpPr>
            <p:cNvPr id="16" name="Rectángulo redondeado 15"/>
            <p:cNvSpPr/>
            <p:nvPr/>
          </p:nvSpPr>
          <p:spPr>
            <a:xfrm>
              <a:off x="4786504" y="541890"/>
              <a:ext cx="1322643" cy="208457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ángulo 16"/>
            <p:cNvSpPr/>
            <p:nvPr/>
          </p:nvSpPr>
          <p:spPr>
            <a:xfrm>
              <a:off x="4825243" y="580629"/>
              <a:ext cx="1245165" cy="200709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Sube de categoría a </a:t>
              </a:r>
              <a:r>
                <a:rPr lang="es-EC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s-EC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nstituto Oceanográfico por Decreto Ejecutivo No. 642</a:t>
              </a:r>
              <a:endParaRPr lang="es-EC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7349578" y="1838638"/>
            <a:ext cx="144560" cy="169108"/>
            <a:chOff x="6177336" y="1499621"/>
            <a:chExt cx="144560" cy="169108"/>
          </a:xfrm>
          <a:solidFill>
            <a:schemeClr val="tx2"/>
          </a:solidFill>
        </p:grpSpPr>
        <p:sp>
          <p:nvSpPr>
            <p:cNvPr id="14" name="Flecha derecha 13"/>
            <p:cNvSpPr/>
            <p:nvPr/>
          </p:nvSpPr>
          <p:spPr>
            <a:xfrm>
              <a:off x="6177336" y="1499621"/>
              <a:ext cx="144560" cy="169108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lecha derecha 18"/>
            <p:cNvSpPr/>
            <p:nvPr/>
          </p:nvSpPr>
          <p:spPr>
            <a:xfrm>
              <a:off x="6177336" y="1533443"/>
              <a:ext cx="101192" cy="101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C" sz="700" kern="1200"/>
            </a:p>
          </p:txBody>
        </p:sp>
      </p:grpSp>
      <p:grpSp>
        <p:nvGrpSpPr>
          <p:cNvPr id="67" name="Grupo 66"/>
          <p:cNvGrpSpPr/>
          <p:nvPr/>
        </p:nvGrpSpPr>
        <p:grpSpPr>
          <a:xfrm>
            <a:off x="7516712" y="1124744"/>
            <a:ext cx="1627287" cy="1772078"/>
            <a:chOff x="4786504" y="541890"/>
            <a:chExt cx="1322643" cy="2084570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68" name="Rectángulo redondeado 67"/>
            <p:cNvSpPr/>
            <p:nvPr/>
          </p:nvSpPr>
          <p:spPr>
            <a:xfrm>
              <a:off x="4786504" y="541890"/>
              <a:ext cx="1322643" cy="208457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Rectángulo 68"/>
            <p:cNvSpPr/>
            <p:nvPr/>
          </p:nvSpPr>
          <p:spPr>
            <a:xfrm>
              <a:off x="4825243" y="580629"/>
              <a:ext cx="1245165" cy="20070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Incorporación del actual BAE Orión</a:t>
              </a:r>
              <a:endParaRPr lang="es-EC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 t="7708" r="13451" b="6074"/>
          <a:stretch/>
        </p:blipFill>
        <p:spPr>
          <a:xfrm>
            <a:off x="2237078" y="4404324"/>
            <a:ext cx="2133712" cy="20448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073" y="4334218"/>
            <a:ext cx="1742792" cy="20047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3" name="Marcador de número de diapositiva 72"/>
          <p:cNvSpPr>
            <a:spLocks noGrp="1"/>
          </p:cNvSpPr>
          <p:nvPr>
            <p:ph type="sldNum" sz="quarter" idx="12"/>
          </p:nvPr>
        </p:nvSpPr>
        <p:spPr>
          <a:xfrm>
            <a:off x="8625865" y="6449132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5</a:t>
            </a:fld>
            <a:endParaRPr lang="es-EC" dirty="0"/>
          </a:p>
        </p:txBody>
      </p:sp>
      <p:pic>
        <p:nvPicPr>
          <p:cNvPr id="74" name="Imagen 73"/>
          <p:cNvPicPr/>
          <p:nvPr/>
        </p:nvPicPr>
        <p:blipFill rotWithShape="1">
          <a:blip r:embed="rId5"/>
          <a:srcRect l="20147" t="22330" r="21156" b="11695"/>
          <a:stretch/>
        </p:blipFill>
        <p:spPr bwMode="auto">
          <a:xfrm>
            <a:off x="4384106" y="4369215"/>
            <a:ext cx="2019199" cy="20021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Imagen 49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55" name="Grupo 54"/>
          <p:cNvGrpSpPr/>
          <p:nvPr/>
        </p:nvGrpSpPr>
        <p:grpSpPr>
          <a:xfrm>
            <a:off x="558109" y="1124744"/>
            <a:ext cx="1480597" cy="1856442"/>
            <a:chOff x="6548" y="1219199"/>
            <a:chExt cx="1962150" cy="1625600"/>
          </a:xfrm>
        </p:grpSpPr>
        <p:sp>
          <p:nvSpPr>
            <p:cNvPr id="56" name="Rectángulo redondeado 55"/>
            <p:cNvSpPr/>
            <p:nvPr/>
          </p:nvSpPr>
          <p:spPr>
            <a:xfrm>
              <a:off x="6548" y="1219199"/>
              <a:ext cx="1962150" cy="16256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Rectángulo 59"/>
            <p:cNvSpPr/>
            <p:nvPr/>
          </p:nvSpPr>
          <p:spPr>
            <a:xfrm>
              <a:off x="85903" y="1298554"/>
              <a:ext cx="1803440" cy="14668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Ecuador posee gran extensión de territorio marítimo</a:t>
              </a:r>
              <a:endParaRPr lang="es-EC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1" name="Imagen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66" y="4505428"/>
            <a:ext cx="1605028" cy="19558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43" name="Grupo 42"/>
          <p:cNvGrpSpPr/>
          <p:nvPr/>
        </p:nvGrpSpPr>
        <p:grpSpPr>
          <a:xfrm>
            <a:off x="479155" y="2895305"/>
            <a:ext cx="1757923" cy="1466159"/>
            <a:chOff x="4786504" y="541890"/>
            <a:chExt cx="1322643" cy="2084570"/>
          </a:xfrm>
          <a:solidFill>
            <a:schemeClr val="bg2">
              <a:lumMod val="75000"/>
            </a:schemeClr>
          </a:solidFill>
        </p:grpSpPr>
        <p:sp>
          <p:nvSpPr>
            <p:cNvPr id="44" name="Rectángulo redondeado 43"/>
            <p:cNvSpPr/>
            <p:nvPr/>
          </p:nvSpPr>
          <p:spPr>
            <a:xfrm>
              <a:off x="4786504" y="541890"/>
              <a:ext cx="1322643" cy="208457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Rectángulo 44"/>
            <p:cNvSpPr/>
            <p:nvPr/>
          </p:nvSpPr>
          <p:spPr>
            <a:xfrm>
              <a:off x="4825243" y="580629"/>
              <a:ext cx="1245165" cy="20070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Implementación de medios hidro-oceanográficos</a:t>
              </a:r>
              <a:endParaRPr lang="es-EC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9160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1547664" y="182188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 algn="ctr">
              <a:defRPr sz="4400" b="1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defRPr>
            </a:lvl1pPr>
          </a:lstStyle>
          <a:p>
            <a:r>
              <a:rPr lang="es-EC" sz="3200" dirty="0" smtClean="0"/>
              <a:t>MARCO JURÍDICO</a:t>
            </a:r>
            <a:endParaRPr lang="es-EC" sz="3200" dirty="0"/>
          </a:p>
        </p:txBody>
      </p:sp>
      <p:sp>
        <p:nvSpPr>
          <p:cNvPr id="5" name="Rectángulo 14"/>
          <p:cNvSpPr/>
          <p:nvPr/>
        </p:nvSpPr>
        <p:spPr>
          <a:xfrm>
            <a:off x="472317" y="44305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Planteamiento del problema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557870" y="1337468"/>
            <a:ext cx="2267619" cy="1033758"/>
            <a:chOff x="1007559" y="23326"/>
            <a:chExt cx="2665565" cy="135249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" name="Rectángulo redondeado 8"/>
            <p:cNvSpPr/>
            <p:nvPr/>
          </p:nvSpPr>
          <p:spPr>
            <a:xfrm>
              <a:off x="1007559" y="23326"/>
              <a:ext cx="2665565" cy="1352494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ángulo 9"/>
            <p:cNvSpPr/>
            <p:nvPr/>
          </p:nvSpPr>
          <p:spPr>
            <a:xfrm>
              <a:off x="1073594" y="89361"/>
              <a:ext cx="2533495" cy="12204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b="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Introducción</a:t>
              </a:r>
              <a:endParaRPr lang="es-EC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Flecha doblada hacia arriba 10"/>
          <p:cNvSpPr/>
          <p:nvPr/>
        </p:nvSpPr>
        <p:spPr>
          <a:xfrm rot="5400000">
            <a:off x="706455" y="2443776"/>
            <a:ext cx="697733" cy="552636"/>
          </a:xfrm>
          <a:prstGeom prst="bentUpArrow">
            <a:avLst>
              <a:gd name="adj1" fmla="val 32840"/>
              <a:gd name="adj2" fmla="val 24526"/>
              <a:gd name="adj3" fmla="val 3578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lecha doblada hacia arriba 15"/>
          <p:cNvSpPr/>
          <p:nvPr/>
        </p:nvSpPr>
        <p:spPr>
          <a:xfrm rot="5400000">
            <a:off x="1610717" y="4001828"/>
            <a:ext cx="669821" cy="507898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-13089511"/>
              <a:satOff val="-703"/>
              <a:lumOff val="11364"/>
              <a:alphaOff val="0"/>
            </a:schemeClr>
          </a:fillRef>
          <a:effectRef idx="0">
            <a:schemeClr val="accent1">
              <a:tint val="50000"/>
              <a:hueOff val="-13089511"/>
              <a:satOff val="-703"/>
              <a:lumOff val="113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676457" y="6326226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6</a:t>
            </a:fld>
            <a:endParaRPr lang="es-EC" dirty="0"/>
          </a:p>
        </p:txBody>
      </p:sp>
      <p:grpSp>
        <p:nvGrpSpPr>
          <p:cNvPr id="20" name="Grupo 19"/>
          <p:cNvGrpSpPr/>
          <p:nvPr/>
        </p:nvGrpSpPr>
        <p:grpSpPr>
          <a:xfrm>
            <a:off x="2199577" y="4123433"/>
            <a:ext cx="2267619" cy="1033758"/>
            <a:chOff x="1007559" y="23326"/>
            <a:chExt cx="2665565" cy="135249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2" name="Rectángulo redondeado 21"/>
            <p:cNvSpPr/>
            <p:nvPr/>
          </p:nvSpPr>
          <p:spPr>
            <a:xfrm>
              <a:off x="1007559" y="23326"/>
              <a:ext cx="2665565" cy="1352494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ángulo 23"/>
            <p:cNvSpPr/>
            <p:nvPr/>
          </p:nvSpPr>
          <p:spPr>
            <a:xfrm>
              <a:off x="1073594" y="89361"/>
              <a:ext cx="2533495" cy="12204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b="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Objetivos</a:t>
              </a:r>
              <a:endParaRPr lang="es-EC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Flecha doblada hacia arriba 24"/>
          <p:cNvSpPr/>
          <p:nvPr/>
        </p:nvSpPr>
        <p:spPr>
          <a:xfrm rot="5400000">
            <a:off x="2490578" y="5247978"/>
            <a:ext cx="669821" cy="507898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-13089511"/>
              <a:satOff val="-703"/>
              <a:lumOff val="11364"/>
              <a:alphaOff val="0"/>
            </a:schemeClr>
          </a:fillRef>
          <a:effectRef idx="0">
            <a:schemeClr val="accent1">
              <a:tint val="50000"/>
              <a:hueOff val="-13089511"/>
              <a:satOff val="-703"/>
              <a:lumOff val="113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" name="Grupo 25"/>
          <p:cNvGrpSpPr/>
          <p:nvPr/>
        </p:nvGrpSpPr>
        <p:grpSpPr>
          <a:xfrm>
            <a:off x="3043953" y="5473533"/>
            <a:ext cx="2267619" cy="1033758"/>
            <a:chOff x="1007559" y="23326"/>
            <a:chExt cx="2665565" cy="1352494"/>
          </a:xfrm>
          <a:solidFill>
            <a:schemeClr val="accent2"/>
          </a:solidFill>
        </p:grpSpPr>
        <p:sp>
          <p:nvSpPr>
            <p:cNvPr id="27" name="Rectángulo redondeado 26"/>
            <p:cNvSpPr/>
            <p:nvPr/>
          </p:nvSpPr>
          <p:spPr>
            <a:xfrm>
              <a:off x="1007559" y="23326"/>
              <a:ext cx="2665565" cy="1352494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ángulo 27"/>
            <p:cNvSpPr/>
            <p:nvPr/>
          </p:nvSpPr>
          <p:spPr>
            <a:xfrm>
              <a:off x="1073594" y="89361"/>
              <a:ext cx="2533495" cy="1220424"/>
            </a:xfrm>
            <a:prstGeom prst="rect">
              <a:avLst/>
            </a:prstGeom>
            <a:solidFill>
              <a:schemeClr val="accent3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b="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Hipótesis y variables</a:t>
              </a:r>
              <a:endParaRPr lang="es-EC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1331640" y="2785825"/>
            <a:ext cx="2267619" cy="1033758"/>
            <a:chOff x="1007559" y="23326"/>
            <a:chExt cx="2665565" cy="1352494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0" name="Rectángulo redondeado 29"/>
            <p:cNvSpPr/>
            <p:nvPr/>
          </p:nvSpPr>
          <p:spPr>
            <a:xfrm>
              <a:off x="1007559" y="23326"/>
              <a:ext cx="2665565" cy="1352494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ángulo 30"/>
            <p:cNvSpPr/>
            <p:nvPr/>
          </p:nvSpPr>
          <p:spPr>
            <a:xfrm>
              <a:off x="1073594" y="89361"/>
              <a:ext cx="2533495" cy="12204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b="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Justificaci</a:t>
              </a:r>
              <a:r>
                <a:rPr lang="es-EC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ón</a:t>
              </a:r>
              <a:endParaRPr lang="es-EC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96" y="1795613"/>
            <a:ext cx="3123900" cy="27334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" name="Imagen 20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167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4"/>
          <p:cNvSpPr/>
          <p:nvPr/>
        </p:nvSpPr>
        <p:spPr>
          <a:xfrm>
            <a:off x="472317" y="44305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Justificación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echa derecha 6"/>
          <p:cNvSpPr/>
          <p:nvPr/>
        </p:nvSpPr>
        <p:spPr>
          <a:xfrm>
            <a:off x="499478" y="1150423"/>
            <a:ext cx="6264695" cy="312789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Grupo 9"/>
          <p:cNvGrpSpPr/>
          <p:nvPr/>
        </p:nvGrpSpPr>
        <p:grpSpPr>
          <a:xfrm>
            <a:off x="684448" y="1937473"/>
            <a:ext cx="1403276" cy="1514250"/>
            <a:chOff x="4127301" y="1219199"/>
            <a:chExt cx="1882797" cy="16256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1" name="Rectángulo redondeado 10"/>
            <p:cNvSpPr/>
            <p:nvPr/>
          </p:nvSpPr>
          <p:spPr>
            <a:xfrm>
              <a:off x="4127301" y="1219199"/>
              <a:ext cx="1882794" cy="16256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ángulo 11"/>
            <p:cNvSpPr/>
            <p:nvPr/>
          </p:nvSpPr>
          <p:spPr>
            <a:xfrm>
              <a:off x="4206657" y="1298554"/>
              <a:ext cx="1803441" cy="14668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 encuentra ubicado en el cinturón de fuego del pacifico</a:t>
              </a:r>
              <a:endParaRPr lang="es-EC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Imagen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9" y="3998692"/>
            <a:ext cx="1737617" cy="20915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714003" y="6228559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7</a:t>
            </a:fld>
            <a:endParaRPr lang="es-EC" dirty="0"/>
          </a:p>
        </p:txBody>
      </p:sp>
      <p:grpSp>
        <p:nvGrpSpPr>
          <p:cNvPr id="20" name="Grupo 19"/>
          <p:cNvGrpSpPr/>
          <p:nvPr/>
        </p:nvGrpSpPr>
        <p:grpSpPr>
          <a:xfrm>
            <a:off x="2401262" y="1988660"/>
            <a:ext cx="1831722" cy="1377590"/>
            <a:chOff x="4127301" y="1219199"/>
            <a:chExt cx="1777766" cy="1625600"/>
          </a:xfrm>
          <a:solidFill>
            <a:schemeClr val="bg2">
              <a:lumMod val="75000"/>
            </a:schemeClr>
          </a:solidFill>
        </p:grpSpPr>
        <p:sp>
          <p:nvSpPr>
            <p:cNvPr id="21" name="Rectángulo redondeado 20"/>
            <p:cNvSpPr/>
            <p:nvPr/>
          </p:nvSpPr>
          <p:spPr>
            <a:xfrm>
              <a:off x="4127301" y="1219199"/>
              <a:ext cx="1717922" cy="16256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ángulo 21"/>
            <p:cNvSpPr/>
            <p:nvPr/>
          </p:nvSpPr>
          <p:spPr>
            <a:xfrm>
              <a:off x="4206655" y="1298554"/>
              <a:ext cx="1698412" cy="14668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Desactualización del material cartográfico</a:t>
              </a:r>
              <a:endParaRPr lang="es-EC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Imagen 2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4" name="Rectángulo redondeado 23"/>
          <p:cNvSpPr/>
          <p:nvPr/>
        </p:nvSpPr>
        <p:spPr>
          <a:xfrm>
            <a:off x="4495468" y="2092325"/>
            <a:ext cx="1802483" cy="1244090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4966938"/>
              <a:satOff val="19906"/>
              <a:lumOff val="4314"/>
              <a:alphaOff val="0"/>
            </a:schemeClr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Medios </a:t>
            </a:r>
          </a:p>
          <a:p>
            <a:r>
              <a:rPr lang="es-EC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hidro-oceanográficos</a:t>
            </a: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194" y="4016057"/>
            <a:ext cx="1725355" cy="20742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5" name="Imagen 24" descr="https://www.ecured.cu/images/8/81/Ecosonda2.jpe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873" y="4016057"/>
            <a:ext cx="1958975" cy="19999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28" name="Grupo 27"/>
          <p:cNvGrpSpPr/>
          <p:nvPr/>
        </p:nvGrpSpPr>
        <p:grpSpPr>
          <a:xfrm>
            <a:off x="7026657" y="1700808"/>
            <a:ext cx="1965202" cy="1750915"/>
            <a:chOff x="4127301" y="1219199"/>
            <a:chExt cx="1962150" cy="162560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9" name="Rectángulo redondeado 28"/>
            <p:cNvSpPr/>
            <p:nvPr/>
          </p:nvSpPr>
          <p:spPr>
            <a:xfrm>
              <a:off x="4127301" y="1219199"/>
              <a:ext cx="1962150" cy="162560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ectángulo 29"/>
            <p:cNvSpPr/>
            <p:nvPr/>
          </p:nvSpPr>
          <p:spPr>
            <a:xfrm>
              <a:off x="4206656" y="1298554"/>
              <a:ext cx="1803440" cy="146689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Convenio internacional y misión institucional del INOCAR </a:t>
              </a:r>
              <a:endParaRPr lang="es-EC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2588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/>
          <p:cNvSpPr txBox="1"/>
          <p:nvPr/>
        </p:nvSpPr>
        <p:spPr>
          <a:xfrm>
            <a:off x="1547664" y="182188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EC"/>
            </a:defPPr>
            <a:lvl1pPr algn="ctr">
              <a:defRPr sz="4400" b="1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defRPr>
            </a:lvl1pPr>
          </a:lstStyle>
          <a:p>
            <a:r>
              <a:rPr lang="es-EC" sz="3200" dirty="0" smtClean="0"/>
              <a:t>MARCO JURÍDICO</a:t>
            </a:r>
            <a:endParaRPr lang="es-EC" sz="3200" dirty="0"/>
          </a:p>
        </p:txBody>
      </p:sp>
      <p:sp>
        <p:nvSpPr>
          <p:cNvPr id="5" name="Rectángulo 14"/>
          <p:cNvSpPr/>
          <p:nvPr/>
        </p:nvSpPr>
        <p:spPr>
          <a:xfrm>
            <a:off x="472317" y="44305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Planteamiento del problema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557870" y="1337468"/>
            <a:ext cx="2267619" cy="1033758"/>
            <a:chOff x="1007559" y="23326"/>
            <a:chExt cx="2665565" cy="135249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" name="Rectángulo redondeado 8"/>
            <p:cNvSpPr/>
            <p:nvPr/>
          </p:nvSpPr>
          <p:spPr>
            <a:xfrm>
              <a:off x="1007559" y="23326"/>
              <a:ext cx="2665565" cy="1352494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tángulo 9"/>
            <p:cNvSpPr/>
            <p:nvPr/>
          </p:nvSpPr>
          <p:spPr>
            <a:xfrm>
              <a:off x="1073594" y="89361"/>
              <a:ext cx="2533495" cy="12204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b="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Introducción</a:t>
              </a:r>
              <a:endParaRPr lang="es-EC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Flecha doblada hacia arriba 10"/>
          <p:cNvSpPr/>
          <p:nvPr/>
        </p:nvSpPr>
        <p:spPr>
          <a:xfrm rot="5400000">
            <a:off x="706455" y="2443776"/>
            <a:ext cx="697733" cy="552636"/>
          </a:xfrm>
          <a:prstGeom prst="bentUpArrow">
            <a:avLst>
              <a:gd name="adj1" fmla="val 32840"/>
              <a:gd name="adj2" fmla="val 24526"/>
              <a:gd name="adj3" fmla="val 3578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lecha doblada hacia arriba 15"/>
          <p:cNvSpPr/>
          <p:nvPr/>
        </p:nvSpPr>
        <p:spPr>
          <a:xfrm rot="5400000">
            <a:off x="1610717" y="4001828"/>
            <a:ext cx="669821" cy="507898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-13089511"/>
              <a:satOff val="-703"/>
              <a:lumOff val="11364"/>
              <a:alphaOff val="0"/>
            </a:schemeClr>
          </a:fillRef>
          <a:effectRef idx="0">
            <a:schemeClr val="accent1">
              <a:tint val="50000"/>
              <a:hueOff val="-13089511"/>
              <a:satOff val="-703"/>
              <a:lumOff val="113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676457" y="6326226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8</a:t>
            </a:fld>
            <a:endParaRPr lang="es-EC" dirty="0"/>
          </a:p>
        </p:txBody>
      </p:sp>
      <p:grpSp>
        <p:nvGrpSpPr>
          <p:cNvPr id="20" name="Grupo 19"/>
          <p:cNvGrpSpPr/>
          <p:nvPr/>
        </p:nvGrpSpPr>
        <p:grpSpPr>
          <a:xfrm>
            <a:off x="2199577" y="4123433"/>
            <a:ext cx="2267619" cy="1033758"/>
            <a:chOff x="1007559" y="23326"/>
            <a:chExt cx="2665565" cy="1352494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2" name="Rectángulo redondeado 21"/>
            <p:cNvSpPr/>
            <p:nvPr/>
          </p:nvSpPr>
          <p:spPr>
            <a:xfrm>
              <a:off x="1007559" y="23326"/>
              <a:ext cx="2665565" cy="1352494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ángulo 23"/>
            <p:cNvSpPr/>
            <p:nvPr/>
          </p:nvSpPr>
          <p:spPr>
            <a:xfrm>
              <a:off x="1073594" y="89361"/>
              <a:ext cx="2533495" cy="12204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b="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Objetivos</a:t>
              </a:r>
              <a:endParaRPr lang="es-EC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Flecha doblada hacia arriba 24"/>
          <p:cNvSpPr/>
          <p:nvPr/>
        </p:nvSpPr>
        <p:spPr>
          <a:xfrm rot="5400000">
            <a:off x="2490578" y="5247978"/>
            <a:ext cx="669821" cy="507898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-13089511"/>
              <a:satOff val="-703"/>
              <a:lumOff val="11364"/>
              <a:alphaOff val="0"/>
            </a:schemeClr>
          </a:fillRef>
          <a:effectRef idx="0">
            <a:schemeClr val="accent1">
              <a:tint val="50000"/>
              <a:hueOff val="-13089511"/>
              <a:satOff val="-703"/>
              <a:lumOff val="113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" name="Grupo 25"/>
          <p:cNvGrpSpPr/>
          <p:nvPr/>
        </p:nvGrpSpPr>
        <p:grpSpPr>
          <a:xfrm>
            <a:off x="3043953" y="5473533"/>
            <a:ext cx="2267619" cy="1033758"/>
            <a:chOff x="1007559" y="23326"/>
            <a:chExt cx="2665565" cy="1352494"/>
          </a:xfrm>
          <a:solidFill>
            <a:schemeClr val="accent2"/>
          </a:solidFill>
        </p:grpSpPr>
        <p:sp>
          <p:nvSpPr>
            <p:cNvPr id="27" name="Rectángulo redondeado 26"/>
            <p:cNvSpPr/>
            <p:nvPr/>
          </p:nvSpPr>
          <p:spPr>
            <a:xfrm>
              <a:off x="1007559" y="23326"/>
              <a:ext cx="2665565" cy="1352494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ángulo 27"/>
            <p:cNvSpPr/>
            <p:nvPr/>
          </p:nvSpPr>
          <p:spPr>
            <a:xfrm>
              <a:off x="1073594" y="89361"/>
              <a:ext cx="2533495" cy="1220424"/>
            </a:xfrm>
            <a:prstGeom prst="rect">
              <a:avLst/>
            </a:prstGeom>
            <a:solidFill>
              <a:schemeClr val="accent3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b="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Hipótesis y variables</a:t>
              </a:r>
              <a:endParaRPr lang="es-EC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1331640" y="2785825"/>
            <a:ext cx="2267619" cy="1033758"/>
            <a:chOff x="1007559" y="23326"/>
            <a:chExt cx="2665565" cy="1352494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30" name="Rectángulo redondeado 29"/>
            <p:cNvSpPr/>
            <p:nvPr/>
          </p:nvSpPr>
          <p:spPr>
            <a:xfrm>
              <a:off x="1007559" y="23326"/>
              <a:ext cx="2665565" cy="1352494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ángulo 30"/>
            <p:cNvSpPr/>
            <p:nvPr/>
          </p:nvSpPr>
          <p:spPr>
            <a:xfrm>
              <a:off x="1073594" y="89361"/>
              <a:ext cx="2533495" cy="12204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800" b="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Justificaci</a:t>
              </a:r>
              <a:r>
                <a:rPr lang="es-EC" sz="28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ón</a:t>
              </a:r>
              <a:endParaRPr lang="es-EC" sz="28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96" y="1795613"/>
            <a:ext cx="3123900" cy="27334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1" name="Imagen 20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38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423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14"/>
          <p:cNvSpPr/>
          <p:nvPr/>
        </p:nvSpPr>
        <p:spPr>
          <a:xfrm>
            <a:off x="467544" y="-53142"/>
            <a:ext cx="8671683" cy="860540"/>
          </a:xfrm>
          <a:custGeom>
            <a:avLst/>
            <a:gdLst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0 w 8671683"/>
              <a:gd name="connsiteY4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0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  <a:gd name="connsiteX0" fmla="*/ 0 w 8671683"/>
              <a:gd name="connsiteY0" fmla="*/ 0 h 860540"/>
              <a:gd name="connsiteX1" fmla="*/ 8671683 w 8671683"/>
              <a:gd name="connsiteY1" fmla="*/ 0 h 860540"/>
              <a:gd name="connsiteX2" fmla="*/ 8671683 w 8671683"/>
              <a:gd name="connsiteY2" fmla="*/ 860540 h 860540"/>
              <a:gd name="connsiteX3" fmla="*/ 53788 w 8671683"/>
              <a:gd name="connsiteY3" fmla="*/ 860540 h 860540"/>
              <a:gd name="connsiteX4" fmla="*/ 29997 w 8671683"/>
              <a:gd name="connsiteY4" fmla="*/ 605608 h 860540"/>
              <a:gd name="connsiteX5" fmla="*/ 0 w 8671683"/>
              <a:gd name="connsiteY5" fmla="*/ 0 h 86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1683" h="860540">
                <a:moveTo>
                  <a:pt x="0" y="0"/>
                </a:moveTo>
                <a:lnTo>
                  <a:pt x="8671683" y="0"/>
                </a:lnTo>
                <a:lnTo>
                  <a:pt x="8671683" y="860540"/>
                </a:lnTo>
                <a:lnTo>
                  <a:pt x="53788" y="860540"/>
                </a:lnTo>
                <a:cubicBezTo>
                  <a:pt x="54822" y="771080"/>
                  <a:pt x="28963" y="695068"/>
                  <a:pt x="29997" y="605608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rgbClr val="03080D"/>
              </a:gs>
              <a:gs pos="77000">
                <a:srgbClr val="00246C"/>
              </a:gs>
              <a:gs pos="12000">
                <a:srgbClr val="005CB8"/>
              </a:gs>
              <a:gs pos="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 General</a:t>
            </a:r>
            <a:endParaRPr lang="es-EC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4499992" y="1772816"/>
            <a:ext cx="4479857" cy="439248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r>
              <a:rPr lang="es-EC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Realizar </a:t>
            </a:r>
            <a:r>
              <a:rPr 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estudio a los medios que posee el INOCAR para poder proponer una solución que permita cumplir la misión de este instituto y a su vez desarrollar los trabajos e investigaciones hidro-oceanográficas en el Ecuador.</a:t>
            </a:r>
            <a:endParaRPr lang="es-EC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 descr="Resultado de imagen para ecosonda multihaz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4" t="7681" r="10118" b="2950"/>
          <a:stretch/>
        </p:blipFill>
        <p:spPr bwMode="auto">
          <a:xfrm>
            <a:off x="755576" y="2509869"/>
            <a:ext cx="3615761" cy="279133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>
          <a:xfrm>
            <a:off x="8532440" y="6343041"/>
            <a:ext cx="2133600" cy="365125"/>
          </a:xfrm>
        </p:spPr>
        <p:txBody>
          <a:bodyPr/>
          <a:lstStyle/>
          <a:p>
            <a:fld id="{9C45796D-F81B-42E6-8076-DF0575147E93}" type="slidenum">
              <a:rPr lang="es-EC" smtClean="0"/>
              <a:pPr/>
              <a:t>9</a:t>
            </a:fld>
            <a:endParaRPr lang="es-EC"/>
          </a:p>
        </p:txBody>
      </p:sp>
      <p:pic>
        <p:nvPicPr>
          <p:cNvPr id="7" name="Imagen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4" t="54602" r="37405" b="23595"/>
          <a:stretch/>
        </p:blipFill>
        <p:spPr bwMode="auto">
          <a:xfrm>
            <a:off x="755576" y="-27904"/>
            <a:ext cx="2664296" cy="8610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119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5.9|37.9|28.7|28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7.6|33.9|1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7.5|1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6.4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18553</TotalTime>
  <Words>842</Words>
  <Application>Microsoft Office PowerPoint</Application>
  <PresentationFormat>Presentación en pantalla (4:3)</PresentationFormat>
  <Paragraphs>216</Paragraphs>
  <Slides>39</Slides>
  <Notes>6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Arial</vt:lpstr>
      <vt:lpstr>Arial Rounded MT Bold</vt:lpstr>
      <vt:lpstr>Calibri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RevolucionUnattended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Oscar Barrionuevo</dc:creator>
  <cp:lastModifiedBy>ANDRES</cp:lastModifiedBy>
  <cp:revision>642</cp:revision>
  <cp:lastPrinted>2016-08-01T05:52:50Z</cp:lastPrinted>
  <dcterms:created xsi:type="dcterms:W3CDTF">2014-05-07T23:33:20Z</dcterms:created>
  <dcterms:modified xsi:type="dcterms:W3CDTF">2016-12-05T02:27:57Z</dcterms:modified>
</cp:coreProperties>
</file>