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257" r:id="rId3"/>
    <p:sldId id="259" r:id="rId4"/>
    <p:sldId id="261" r:id="rId5"/>
    <p:sldId id="262" r:id="rId6"/>
    <p:sldId id="279" r:id="rId7"/>
    <p:sldId id="263" r:id="rId8"/>
    <p:sldId id="260" r:id="rId9"/>
    <p:sldId id="277" r:id="rId10"/>
    <p:sldId id="278" r:id="rId11"/>
    <p:sldId id="264" r:id="rId12"/>
    <p:sldId id="274" r:id="rId13"/>
    <p:sldId id="280" r:id="rId14"/>
    <p:sldId id="276" r:id="rId15"/>
    <p:sldId id="275" r:id="rId16"/>
    <p:sldId id="281" r:id="rId17"/>
    <p:sldId id="282" r:id="rId18"/>
    <p:sldId id="283" r:id="rId19"/>
    <p:sldId id="267" r:id="rId20"/>
    <p:sldId id="269" r:id="rId21"/>
    <p:sldId id="270" r:id="rId22"/>
    <p:sldId id="285" r:id="rId23"/>
    <p:sldId id="272" r:id="rId24"/>
    <p:sldId id="286" r:id="rId25"/>
    <p:sldId id="271" r:id="rId26"/>
    <p:sldId id="287" r:id="rId27"/>
    <p:sldId id="273" r:id="rId28"/>
    <p:sldId id="265" r:id="rId29"/>
    <p:sldId id="266" r:id="rId30"/>
    <p:sldId id="268" r:id="rId3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3" autoAdjust="0"/>
    <p:restoredTop sz="94434" autoAdjust="0"/>
  </p:normalViewPr>
  <p:slideViewPr>
    <p:cSldViewPr snapToGrid="0">
      <p:cViewPr varScale="1">
        <p:scale>
          <a:sx n="74" d="100"/>
          <a:sy n="74"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pieChart>
        <c:varyColors val="1"/>
        <c:ser>
          <c:idx val="0"/>
          <c:order val="0"/>
          <c:tx>
            <c:strRef>
              <c:f>Hoja1!$B$1</c:f>
              <c:strCache>
                <c:ptCount val="1"/>
                <c:pt idx="0">
                  <c:v>Pesca artesanal abarca mucho riesgo </c:v>
                </c:pt>
              </c:strCache>
            </c:strRef>
          </c:tx>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Lbls>
            <c:dLbl>
              <c:idx val="3"/>
              <c:layout>
                <c:manualLayout>
                  <c:x val="2.6458915184477329E-2"/>
                  <c:y val="8.746428117856230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Hoja1!$A$2:$A$5</c:f>
              <c:strCache>
                <c:ptCount val="4"/>
                <c:pt idx="0">
                  <c:v>Si</c:v>
                </c:pt>
                <c:pt idx="1">
                  <c:v>En su mayor parte</c:v>
                </c:pt>
                <c:pt idx="2">
                  <c:v>No tanto</c:v>
                </c:pt>
                <c:pt idx="3">
                  <c:v>Definitivamente No</c:v>
                </c:pt>
              </c:strCache>
            </c:strRef>
          </c:cat>
          <c:val>
            <c:numRef>
              <c:f>Hoja1!$B$2:$B$5</c:f>
              <c:numCache>
                <c:formatCode>General</c:formatCode>
                <c:ptCount val="4"/>
                <c:pt idx="0">
                  <c:v>60</c:v>
                </c:pt>
                <c:pt idx="1">
                  <c:v>30</c:v>
                </c:pt>
                <c:pt idx="2">
                  <c:v>10</c:v>
                </c:pt>
                <c:pt idx="3">
                  <c:v>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400">
          <a:latin typeface="Arial" panose="020B0604020202020204" pitchFamily="34" charset="0"/>
          <a:cs typeface="Arial" panose="020B060402020202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2000"/>
              <a:t>Mayores riesgos </a:t>
            </a:r>
          </a:p>
        </c:rich>
      </c:tx>
      <c:layout/>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tx>
            <c:strRef>
              <c:f>Hoja1!$B$1</c:f>
              <c:strCache>
                <c:ptCount val="1"/>
                <c:pt idx="0">
                  <c:v>Motores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Hoja1!$A$2:$A$8</c:f>
              <c:strCache>
                <c:ptCount val="7"/>
                <c:pt idx="0">
                  <c:v>#1</c:v>
                </c:pt>
                <c:pt idx="1">
                  <c:v>#2</c:v>
                </c:pt>
                <c:pt idx="2">
                  <c:v>#3</c:v>
                </c:pt>
                <c:pt idx="3">
                  <c:v>#4</c:v>
                </c:pt>
                <c:pt idx="4">
                  <c:v>#5</c:v>
                </c:pt>
                <c:pt idx="5">
                  <c:v>#6</c:v>
                </c:pt>
                <c:pt idx="6">
                  <c:v>#7</c:v>
                </c:pt>
              </c:strCache>
            </c:strRef>
          </c:cat>
          <c:val>
            <c:numRef>
              <c:f>Hoja1!$B$2:$B$8</c:f>
              <c:numCache>
                <c:formatCode>General</c:formatCode>
                <c:ptCount val="7"/>
                <c:pt idx="0">
                  <c:v>67</c:v>
                </c:pt>
                <c:pt idx="1">
                  <c:v>0</c:v>
                </c:pt>
                <c:pt idx="2">
                  <c:v>0</c:v>
                </c:pt>
                <c:pt idx="3">
                  <c:v>0</c:v>
                </c:pt>
                <c:pt idx="4">
                  <c:v>0</c:v>
                </c:pt>
                <c:pt idx="5">
                  <c:v>0</c:v>
                </c:pt>
                <c:pt idx="6">
                  <c:v>0</c:v>
                </c:pt>
              </c:numCache>
            </c:numRef>
          </c:val>
        </c:ser>
        <c:ser>
          <c:idx val="1"/>
          <c:order val="1"/>
          <c:tx>
            <c:strRef>
              <c:f>Hoja1!$C$1</c:f>
              <c:strCache>
                <c:ptCount val="1"/>
                <c:pt idx="0">
                  <c:v>Zarpe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Hoja1!$A$2:$A$8</c:f>
              <c:strCache>
                <c:ptCount val="7"/>
                <c:pt idx="0">
                  <c:v>#1</c:v>
                </c:pt>
                <c:pt idx="1">
                  <c:v>#2</c:v>
                </c:pt>
                <c:pt idx="2">
                  <c:v>#3</c:v>
                </c:pt>
                <c:pt idx="3">
                  <c:v>#4</c:v>
                </c:pt>
                <c:pt idx="4">
                  <c:v>#5</c:v>
                </c:pt>
                <c:pt idx="5">
                  <c:v>#6</c:v>
                </c:pt>
                <c:pt idx="6">
                  <c:v>#7</c:v>
                </c:pt>
              </c:strCache>
            </c:strRef>
          </c:cat>
          <c:val>
            <c:numRef>
              <c:f>Hoja1!$C$2:$C$8</c:f>
              <c:numCache>
                <c:formatCode>General</c:formatCode>
                <c:ptCount val="7"/>
                <c:pt idx="0">
                  <c:v>0</c:v>
                </c:pt>
                <c:pt idx="1">
                  <c:v>15</c:v>
                </c:pt>
                <c:pt idx="2">
                  <c:v>19</c:v>
                </c:pt>
                <c:pt idx="3">
                  <c:v>15</c:v>
                </c:pt>
                <c:pt idx="4">
                  <c:v>3</c:v>
                </c:pt>
                <c:pt idx="5">
                  <c:v>9</c:v>
                </c:pt>
                <c:pt idx="6">
                  <c:v>6</c:v>
                </c:pt>
              </c:numCache>
            </c:numRef>
          </c:val>
        </c:ser>
        <c:ser>
          <c:idx val="2"/>
          <c:order val="2"/>
          <c:tx>
            <c:strRef>
              <c:f>Hoja1!$D$1</c:f>
              <c:strCache>
                <c:ptCount val="1"/>
                <c:pt idx="0">
                  <c:v>Zona</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Hoja1!$A$2:$A$8</c:f>
              <c:strCache>
                <c:ptCount val="7"/>
                <c:pt idx="0">
                  <c:v>#1</c:v>
                </c:pt>
                <c:pt idx="1">
                  <c:v>#2</c:v>
                </c:pt>
                <c:pt idx="2">
                  <c:v>#3</c:v>
                </c:pt>
                <c:pt idx="3">
                  <c:v>#4</c:v>
                </c:pt>
                <c:pt idx="4">
                  <c:v>#5</c:v>
                </c:pt>
                <c:pt idx="5">
                  <c:v>#6</c:v>
                </c:pt>
                <c:pt idx="6">
                  <c:v>#7</c:v>
                </c:pt>
              </c:strCache>
            </c:strRef>
          </c:cat>
          <c:val>
            <c:numRef>
              <c:f>Hoja1!$D$2:$D$8</c:f>
              <c:numCache>
                <c:formatCode>General</c:formatCode>
                <c:ptCount val="7"/>
                <c:pt idx="0">
                  <c:v>0</c:v>
                </c:pt>
                <c:pt idx="1">
                  <c:v>6</c:v>
                </c:pt>
                <c:pt idx="2">
                  <c:v>18</c:v>
                </c:pt>
                <c:pt idx="3">
                  <c:v>17</c:v>
                </c:pt>
                <c:pt idx="4">
                  <c:v>18</c:v>
                </c:pt>
                <c:pt idx="5">
                  <c:v>4</c:v>
                </c:pt>
                <c:pt idx="6">
                  <c:v>4</c:v>
                </c:pt>
              </c:numCache>
            </c:numRef>
          </c:val>
        </c:ser>
        <c:ser>
          <c:idx val="3"/>
          <c:order val="3"/>
          <c:tx>
            <c:strRef>
              <c:f>Hoja1!$E$1</c:f>
              <c:strCache>
                <c:ptCount val="1"/>
                <c:pt idx="0">
                  <c:v>Comunicaciones</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Hoja1!$A$2:$A$8</c:f>
              <c:strCache>
                <c:ptCount val="7"/>
                <c:pt idx="0">
                  <c:v>#1</c:v>
                </c:pt>
                <c:pt idx="1">
                  <c:v>#2</c:v>
                </c:pt>
                <c:pt idx="2">
                  <c:v>#3</c:v>
                </c:pt>
                <c:pt idx="3">
                  <c:v>#4</c:v>
                </c:pt>
                <c:pt idx="4">
                  <c:v>#5</c:v>
                </c:pt>
                <c:pt idx="5">
                  <c:v>#6</c:v>
                </c:pt>
                <c:pt idx="6">
                  <c:v>#7</c:v>
                </c:pt>
              </c:strCache>
            </c:strRef>
          </c:cat>
          <c:val>
            <c:numRef>
              <c:f>Hoja1!$E$2:$E$8</c:f>
              <c:numCache>
                <c:formatCode>General</c:formatCode>
                <c:ptCount val="7"/>
                <c:pt idx="0">
                  <c:v>0</c:v>
                </c:pt>
                <c:pt idx="1">
                  <c:v>8</c:v>
                </c:pt>
                <c:pt idx="2">
                  <c:v>3</c:v>
                </c:pt>
                <c:pt idx="3">
                  <c:v>19</c:v>
                </c:pt>
                <c:pt idx="4">
                  <c:v>17</c:v>
                </c:pt>
                <c:pt idx="5">
                  <c:v>13</c:v>
                </c:pt>
                <c:pt idx="6">
                  <c:v>7</c:v>
                </c:pt>
              </c:numCache>
            </c:numRef>
          </c:val>
        </c:ser>
        <c:ser>
          <c:idx val="4"/>
          <c:order val="4"/>
          <c:tx>
            <c:strRef>
              <c:f>Hoja1!$F$1</c:f>
              <c:strCache>
                <c:ptCount val="1"/>
                <c:pt idx="0">
                  <c:v>Incendios</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Hoja1!$A$2:$A$8</c:f>
              <c:strCache>
                <c:ptCount val="7"/>
                <c:pt idx="0">
                  <c:v>#1</c:v>
                </c:pt>
                <c:pt idx="1">
                  <c:v>#2</c:v>
                </c:pt>
                <c:pt idx="2">
                  <c:v>#3</c:v>
                </c:pt>
                <c:pt idx="3">
                  <c:v>#4</c:v>
                </c:pt>
                <c:pt idx="4">
                  <c:v>#5</c:v>
                </c:pt>
                <c:pt idx="5">
                  <c:v>#6</c:v>
                </c:pt>
                <c:pt idx="6">
                  <c:v>#7</c:v>
                </c:pt>
              </c:strCache>
            </c:strRef>
          </c:cat>
          <c:val>
            <c:numRef>
              <c:f>Hoja1!$F$2:$F$8</c:f>
              <c:numCache>
                <c:formatCode>General</c:formatCode>
                <c:ptCount val="7"/>
                <c:pt idx="0">
                  <c:v>0</c:v>
                </c:pt>
                <c:pt idx="1">
                  <c:v>12</c:v>
                </c:pt>
                <c:pt idx="2">
                  <c:v>13</c:v>
                </c:pt>
                <c:pt idx="3">
                  <c:v>4</c:v>
                </c:pt>
                <c:pt idx="4">
                  <c:v>15</c:v>
                </c:pt>
                <c:pt idx="5">
                  <c:v>12</c:v>
                </c:pt>
                <c:pt idx="6">
                  <c:v>11</c:v>
                </c:pt>
              </c:numCache>
            </c:numRef>
          </c:val>
        </c:ser>
        <c:ser>
          <c:idx val="5"/>
          <c:order val="5"/>
          <c:tx>
            <c:strRef>
              <c:f>Hoja1!$G$1</c:f>
              <c:strCache>
                <c:ptCount val="1"/>
                <c:pt idx="0">
                  <c:v>Indumentaria</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Hoja1!$A$2:$A$8</c:f>
              <c:strCache>
                <c:ptCount val="7"/>
                <c:pt idx="0">
                  <c:v>#1</c:v>
                </c:pt>
                <c:pt idx="1">
                  <c:v>#2</c:v>
                </c:pt>
                <c:pt idx="2">
                  <c:v>#3</c:v>
                </c:pt>
                <c:pt idx="3">
                  <c:v>#4</c:v>
                </c:pt>
                <c:pt idx="4">
                  <c:v>#5</c:v>
                </c:pt>
                <c:pt idx="5">
                  <c:v>#6</c:v>
                </c:pt>
                <c:pt idx="6">
                  <c:v>#7</c:v>
                </c:pt>
              </c:strCache>
            </c:strRef>
          </c:cat>
          <c:val>
            <c:numRef>
              <c:f>Hoja1!$G$2:$G$8</c:f>
              <c:numCache>
                <c:formatCode>General</c:formatCode>
                <c:ptCount val="7"/>
                <c:pt idx="0">
                  <c:v>0</c:v>
                </c:pt>
                <c:pt idx="1">
                  <c:v>5</c:v>
                </c:pt>
                <c:pt idx="2">
                  <c:v>12</c:v>
                </c:pt>
                <c:pt idx="3">
                  <c:v>4</c:v>
                </c:pt>
                <c:pt idx="4">
                  <c:v>7</c:v>
                </c:pt>
                <c:pt idx="5">
                  <c:v>17</c:v>
                </c:pt>
                <c:pt idx="6">
                  <c:v>22</c:v>
                </c:pt>
              </c:numCache>
            </c:numRef>
          </c:val>
        </c:ser>
        <c:ser>
          <c:idx val="6"/>
          <c:order val="6"/>
          <c:tx>
            <c:strRef>
              <c:f>Hoja1!$H$1</c:f>
              <c:strCache>
                <c:ptCount val="1"/>
                <c:pt idx="0">
                  <c:v>Ladrones</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Hoja1!$A$2:$A$8</c:f>
              <c:strCache>
                <c:ptCount val="7"/>
                <c:pt idx="0">
                  <c:v>#1</c:v>
                </c:pt>
                <c:pt idx="1">
                  <c:v>#2</c:v>
                </c:pt>
                <c:pt idx="2">
                  <c:v>#3</c:v>
                </c:pt>
                <c:pt idx="3">
                  <c:v>#4</c:v>
                </c:pt>
                <c:pt idx="4">
                  <c:v>#5</c:v>
                </c:pt>
                <c:pt idx="5">
                  <c:v>#6</c:v>
                </c:pt>
                <c:pt idx="6">
                  <c:v>#7</c:v>
                </c:pt>
              </c:strCache>
            </c:strRef>
          </c:cat>
          <c:val>
            <c:numRef>
              <c:f>Hoja1!$H$2:$H$8</c:f>
              <c:numCache>
                <c:formatCode>General</c:formatCode>
                <c:ptCount val="7"/>
                <c:pt idx="0">
                  <c:v>0</c:v>
                </c:pt>
                <c:pt idx="1">
                  <c:v>21</c:v>
                </c:pt>
                <c:pt idx="2">
                  <c:v>2</c:v>
                </c:pt>
                <c:pt idx="3">
                  <c:v>8</c:v>
                </c:pt>
                <c:pt idx="4">
                  <c:v>7</c:v>
                </c:pt>
                <c:pt idx="5">
                  <c:v>12</c:v>
                </c:pt>
                <c:pt idx="6">
                  <c:v>17</c:v>
                </c:pt>
              </c:numCache>
            </c:numRef>
          </c:val>
        </c:ser>
        <c:dLbls>
          <c:dLblPos val="outEnd"/>
          <c:showLegendKey val="0"/>
          <c:showVal val="1"/>
          <c:showCatName val="0"/>
          <c:showSerName val="0"/>
          <c:showPercent val="0"/>
          <c:showBubbleSize val="0"/>
        </c:dLbls>
        <c:gapWidth val="444"/>
        <c:overlap val="-90"/>
        <c:axId val="155742704"/>
        <c:axId val="155743264"/>
      </c:barChart>
      <c:catAx>
        <c:axId val="155742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55743264"/>
        <c:crosses val="autoZero"/>
        <c:auto val="1"/>
        <c:lblAlgn val="ctr"/>
        <c:lblOffset val="100"/>
        <c:noMultiLvlLbl val="0"/>
      </c:catAx>
      <c:valAx>
        <c:axId val="155743264"/>
        <c:scaling>
          <c:orientation val="minMax"/>
        </c:scaling>
        <c:delete val="1"/>
        <c:axPos val="l"/>
        <c:numFmt formatCode="General" sourceLinked="1"/>
        <c:majorTickMark val="none"/>
        <c:minorTickMark val="none"/>
        <c:tickLblPos val="nextTo"/>
        <c:crossAx val="1557427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28.xml"/><Relationship Id="rId5" Type="http://schemas.openxmlformats.org/officeDocument/2006/relationships/slide" Target="../slides/slide19.xml"/><Relationship Id="rId4" Type="http://schemas.openxmlformats.org/officeDocument/2006/relationships/slide" Target="../slides/slide11.xml"/></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90932-497E-47BE-9E7F-44C15CA0D844}" type="doc">
      <dgm:prSet loTypeId="urn:microsoft.com/office/officeart/2008/layout/VerticalCurvedList" loCatId="list" qsTypeId="urn:microsoft.com/office/officeart/2005/8/quickstyle/3d4" qsCatId="3D" csTypeId="urn:microsoft.com/office/officeart/2005/8/colors/colorful5" csCatId="colorful" phldr="1"/>
      <dgm:spPr/>
      <dgm:t>
        <a:bodyPr/>
        <a:lstStyle/>
        <a:p>
          <a:endParaRPr lang="es-EC"/>
        </a:p>
      </dgm:t>
    </dgm:pt>
    <dgm:pt modelId="{B3B4F7F1-EAB2-44A9-BFF2-8C83B84F8FB6}">
      <dgm:prSet phldrT="[Texto]"/>
      <dgm:spPr>
        <a:solidFill>
          <a:schemeClr val="accent5">
            <a:lumMod val="50000"/>
          </a:schemeClr>
        </a:solidFill>
        <a:ln>
          <a:solidFill>
            <a:schemeClr val="accent5">
              <a:lumMod val="50000"/>
            </a:schemeClr>
          </a:solidFill>
        </a:ln>
      </dgm:spPr>
      <dgm:t>
        <a:bodyPr/>
        <a:lstStyle/>
        <a:p>
          <a:r>
            <a:rPr lang="es-EC" dirty="0" smtClean="0">
              <a:latin typeface="Arial" panose="020B0604020202020204" pitchFamily="34" charset="0"/>
              <a:cs typeface="Arial" panose="020B0604020202020204" pitchFamily="34" charset="0"/>
            </a:rPr>
            <a:t>Introducción</a:t>
          </a:r>
          <a:r>
            <a:rPr lang="es-EC" dirty="0" smtClean="0"/>
            <a:t>	</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4ECE336-07C4-4C19-AC5F-94B0FB7FE88C}" type="parTrans" cxnId="{8678929D-54EE-4796-BC2C-93F56D357D15}">
      <dgm:prSet/>
      <dgm:spPr/>
      <dgm:t>
        <a:bodyPr/>
        <a:lstStyle/>
        <a:p>
          <a:endParaRPr lang="es-EC"/>
        </a:p>
      </dgm:t>
    </dgm:pt>
    <dgm:pt modelId="{D7946A4F-4386-47D0-A60B-EBD8D05B7E2D}" type="sibTrans" cxnId="{8678929D-54EE-4796-BC2C-93F56D357D15}">
      <dgm:prSet/>
      <dgm:spPr/>
      <dgm:t>
        <a:bodyPr/>
        <a:lstStyle/>
        <a:p>
          <a:endParaRPr lang="es-EC"/>
        </a:p>
      </dgm:t>
    </dgm:pt>
    <dgm:pt modelId="{F0EA1735-CB88-46F8-BDFF-E5D79F2F742D}">
      <dgm:prSet phldrT="[Texto]"/>
      <dgm:spPr>
        <a:solidFill>
          <a:schemeClr val="accent5">
            <a:lumMod val="75000"/>
          </a:schemeClr>
        </a:solidFill>
      </dgm:spPr>
      <dgm:t>
        <a:bodyPr/>
        <a:lstStyle/>
        <a:p>
          <a:r>
            <a:rPr lang="es-EC" dirty="0" smtClean="0">
              <a:latin typeface="Arial" panose="020B0604020202020204" pitchFamily="34" charset="0"/>
              <a:cs typeface="Arial" panose="020B0604020202020204" pitchFamily="34" charset="0"/>
            </a:rPr>
            <a:t>Planteamiento del Problema y Justificación</a:t>
          </a:r>
          <a:endParaRPr lang="es-EC"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81274C9-78B3-4D99-9B9F-6D7C67DAEBE3}" type="parTrans" cxnId="{8549F901-54FC-44EC-A5AD-098169332756}">
      <dgm:prSet/>
      <dgm:spPr/>
      <dgm:t>
        <a:bodyPr/>
        <a:lstStyle/>
        <a:p>
          <a:endParaRPr lang="es-EC"/>
        </a:p>
      </dgm:t>
    </dgm:pt>
    <dgm:pt modelId="{EACAB665-C4EF-4C13-B4FF-98BF4C83A59A}" type="sibTrans" cxnId="{8549F901-54FC-44EC-A5AD-098169332756}">
      <dgm:prSet/>
      <dgm:spPr/>
      <dgm:t>
        <a:bodyPr/>
        <a:lstStyle/>
        <a:p>
          <a:endParaRPr lang="es-EC"/>
        </a:p>
      </dgm:t>
    </dgm:pt>
    <dgm:pt modelId="{8023DEE4-251D-4E0F-A90E-CB869AE0A9AD}">
      <dgm:prSet phldrT="[Texto]"/>
      <dgm:spPr/>
      <dgm:t>
        <a:bodyPr/>
        <a:lstStyle/>
        <a:p>
          <a:r>
            <a:rPr lang="es-EC" dirty="0" smtClean="0">
              <a:latin typeface="Arial" panose="020B0604020202020204" pitchFamily="34" charset="0"/>
              <a:cs typeface="Arial" panose="020B0604020202020204" pitchFamily="34" charset="0"/>
            </a:rPr>
            <a:t>Marco teórico</a:t>
          </a:r>
          <a:endParaRPr lang="es-EC"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4068571-4C23-444D-BA62-D866FD2F698E}" type="parTrans" cxnId="{9F8DC7B5-54F6-4D59-8ED2-4816A66DBC29}">
      <dgm:prSet/>
      <dgm:spPr/>
      <dgm:t>
        <a:bodyPr/>
        <a:lstStyle/>
        <a:p>
          <a:endParaRPr lang="es-EC"/>
        </a:p>
      </dgm:t>
    </dgm:pt>
    <dgm:pt modelId="{027B69E1-7D61-416C-872C-EFDA7D536312}" type="sibTrans" cxnId="{9F8DC7B5-54F6-4D59-8ED2-4816A66DBC29}">
      <dgm:prSet/>
      <dgm:spPr/>
      <dgm:t>
        <a:bodyPr/>
        <a:lstStyle/>
        <a:p>
          <a:endParaRPr lang="es-EC"/>
        </a:p>
      </dgm:t>
    </dgm:pt>
    <dgm:pt modelId="{DC46AAEC-DA7C-4CDF-850A-A1977B048A35}">
      <dgm:prSet phldrT="[Texto]"/>
      <dgm:spPr>
        <a:solidFill>
          <a:schemeClr val="accent6">
            <a:lumMod val="60000"/>
            <a:lumOff val="40000"/>
          </a:schemeClr>
        </a:solidFill>
      </dgm:spPr>
      <dgm:t>
        <a:bodyPr/>
        <a:lstStyle/>
        <a:p>
          <a:r>
            <a:rPr lang="es-EC" dirty="0" smtClean="0">
              <a:latin typeface="Arial" panose="020B0604020202020204" pitchFamily="34" charset="0"/>
              <a:cs typeface="Arial" panose="020B0604020202020204" pitchFamily="34" charset="0"/>
            </a:rPr>
            <a:t>Metodología</a:t>
          </a:r>
          <a:endParaRPr lang="es-EC"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F20FD6F-5639-4A84-8EE5-0CCA87D247E7}" type="parTrans" cxnId="{3E64090C-E997-48DA-AEA5-59035CEDC4DD}">
      <dgm:prSet/>
      <dgm:spPr/>
      <dgm:t>
        <a:bodyPr/>
        <a:lstStyle/>
        <a:p>
          <a:endParaRPr lang="es-EC"/>
        </a:p>
      </dgm:t>
    </dgm:pt>
    <dgm:pt modelId="{9F3032D2-2391-4A74-B220-AABB1CBD9605}" type="sibTrans" cxnId="{3E64090C-E997-48DA-AEA5-59035CEDC4DD}">
      <dgm:prSet/>
      <dgm:spPr/>
      <dgm:t>
        <a:bodyPr/>
        <a:lstStyle/>
        <a:p>
          <a:endParaRPr lang="es-EC"/>
        </a:p>
      </dgm:t>
    </dgm:pt>
    <dgm:pt modelId="{64150415-1000-4B9E-BD35-BBA30DC0609A}">
      <dgm:prSet phldrT="[Texto]"/>
      <dgm:spPr>
        <a:solidFill>
          <a:schemeClr val="accent6"/>
        </a:solidFill>
        <a:ln>
          <a:solidFill>
            <a:schemeClr val="accent6"/>
          </a:solidFill>
        </a:ln>
      </dgm:spPr>
      <dgm:t>
        <a:bodyPr/>
        <a:lstStyle/>
        <a:p>
          <a:r>
            <a:rPr lang="es-EC" dirty="0" smtClean="0">
              <a:latin typeface="Arial" panose="020B0604020202020204" pitchFamily="34" charset="0"/>
              <a:cs typeface="Arial" panose="020B0604020202020204" pitchFamily="34" charset="0"/>
            </a:rPr>
            <a:t>Propuesta</a:t>
          </a:r>
          <a:endParaRPr lang="es-EC"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AD1BCBC3-5580-4E6C-96A1-E87F441329FA}" type="parTrans" cxnId="{6AC08C2F-C0D8-4608-8EEA-ECB5888F9BB3}">
      <dgm:prSet/>
      <dgm:spPr/>
      <dgm:t>
        <a:bodyPr/>
        <a:lstStyle/>
        <a:p>
          <a:endParaRPr lang="es-EC"/>
        </a:p>
      </dgm:t>
    </dgm:pt>
    <dgm:pt modelId="{BC307255-3CF1-45B1-B884-3BDBF8E516A2}" type="sibTrans" cxnId="{6AC08C2F-C0D8-4608-8EEA-ECB5888F9BB3}">
      <dgm:prSet/>
      <dgm:spPr/>
      <dgm:t>
        <a:bodyPr/>
        <a:lstStyle/>
        <a:p>
          <a:endParaRPr lang="es-EC"/>
        </a:p>
      </dgm:t>
    </dgm:pt>
    <dgm:pt modelId="{73684AB3-1B83-4074-B2B9-F53578B58456}">
      <dgm:prSet/>
      <dgm:spPr>
        <a:solidFill>
          <a:schemeClr val="accent6">
            <a:lumMod val="50000"/>
          </a:schemeClr>
        </a:solidFill>
        <a:ln>
          <a:solidFill>
            <a:schemeClr val="accent6">
              <a:lumMod val="50000"/>
            </a:schemeClr>
          </a:solidFill>
        </a:ln>
      </dgm:spPr>
      <dgm:t>
        <a:bodyPr/>
        <a:lstStyle/>
        <a:p>
          <a:r>
            <a:rPr lang="es-EC" dirty="0" smtClean="0"/>
            <a:t>Conclusiones y Recomendaciones</a:t>
          </a:r>
          <a:endParaRPr lang="es-EC"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BA3AE958-82A8-410F-A0AA-97AE426D31B1}" type="parTrans" cxnId="{D4FD45AD-7F7C-4F16-B2A5-1232B35FE394}">
      <dgm:prSet/>
      <dgm:spPr/>
      <dgm:t>
        <a:bodyPr/>
        <a:lstStyle/>
        <a:p>
          <a:endParaRPr lang="es-EC"/>
        </a:p>
      </dgm:t>
    </dgm:pt>
    <dgm:pt modelId="{3BBD731F-304B-46AA-B51A-FB68B8287150}" type="sibTrans" cxnId="{D4FD45AD-7F7C-4F16-B2A5-1232B35FE394}">
      <dgm:prSet/>
      <dgm:spPr/>
      <dgm:t>
        <a:bodyPr/>
        <a:lstStyle/>
        <a:p>
          <a:endParaRPr lang="es-EC"/>
        </a:p>
      </dgm:t>
    </dgm:pt>
    <dgm:pt modelId="{FBEC41C3-1741-4258-928A-D9AA05275A96}">
      <dgm:prSet phldrT="[Texto]"/>
      <dgm:spPr>
        <a:solidFill>
          <a:schemeClr val="accent5">
            <a:lumMod val="60000"/>
            <a:lumOff val="40000"/>
          </a:schemeClr>
        </a:solidFill>
        <a:ln>
          <a:solidFill>
            <a:schemeClr val="accent5">
              <a:lumMod val="60000"/>
              <a:lumOff val="40000"/>
            </a:schemeClr>
          </a:solidFill>
        </a:ln>
      </dgm:spPr>
      <dgm:t>
        <a:bodyPr/>
        <a:lstStyle/>
        <a:p>
          <a:r>
            <a:rPr lang="es-EC" dirty="0" smtClean="0">
              <a:latin typeface="Arial" panose="020B0604020202020204" pitchFamily="34" charset="0"/>
              <a:cs typeface="Arial" panose="020B0604020202020204" pitchFamily="34" charset="0"/>
            </a:rPr>
            <a:t>Objetivos</a:t>
          </a:r>
          <a:endParaRPr lang="es-EC"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BFF5420-E129-4AD3-860B-D84D853D5BB6}" type="parTrans" cxnId="{28FA62A9-83CF-4C64-AB7F-EAFF2FED7590}">
      <dgm:prSet/>
      <dgm:spPr/>
      <dgm:t>
        <a:bodyPr/>
        <a:lstStyle/>
        <a:p>
          <a:endParaRPr lang="es-EC"/>
        </a:p>
      </dgm:t>
    </dgm:pt>
    <dgm:pt modelId="{A283D39B-603F-46CF-9F74-82EB975BE573}" type="sibTrans" cxnId="{28FA62A9-83CF-4C64-AB7F-EAFF2FED7590}">
      <dgm:prSet/>
      <dgm:spPr/>
      <dgm:t>
        <a:bodyPr/>
        <a:lstStyle/>
        <a:p>
          <a:endParaRPr lang="es-EC"/>
        </a:p>
      </dgm:t>
    </dgm:pt>
    <dgm:pt modelId="{30C792BF-B604-4EDB-9D9A-189F3BF8B5ED}" type="pres">
      <dgm:prSet presAssocID="{5FA90932-497E-47BE-9E7F-44C15CA0D844}" presName="Name0" presStyleCnt="0">
        <dgm:presLayoutVars>
          <dgm:chMax val="7"/>
          <dgm:chPref val="7"/>
          <dgm:dir/>
        </dgm:presLayoutVars>
      </dgm:prSet>
      <dgm:spPr/>
      <dgm:t>
        <a:bodyPr/>
        <a:lstStyle/>
        <a:p>
          <a:endParaRPr lang="es-EC"/>
        </a:p>
      </dgm:t>
    </dgm:pt>
    <dgm:pt modelId="{223461AF-C29B-4004-86FE-A0A2009CA9D7}" type="pres">
      <dgm:prSet presAssocID="{5FA90932-497E-47BE-9E7F-44C15CA0D844}" presName="Name1" presStyleCnt="0"/>
      <dgm:spPr/>
      <dgm:t>
        <a:bodyPr/>
        <a:lstStyle/>
        <a:p>
          <a:endParaRPr lang="es-EC"/>
        </a:p>
      </dgm:t>
    </dgm:pt>
    <dgm:pt modelId="{4A4C2CA9-FAE8-4F41-AA31-598F5EBFA270}" type="pres">
      <dgm:prSet presAssocID="{5FA90932-497E-47BE-9E7F-44C15CA0D844}" presName="cycle" presStyleCnt="0"/>
      <dgm:spPr/>
      <dgm:t>
        <a:bodyPr/>
        <a:lstStyle/>
        <a:p>
          <a:endParaRPr lang="es-EC"/>
        </a:p>
      </dgm:t>
    </dgm:pt>
    <dgm:pt modelId="{D9A171A8-9FC4-4B20-9F36-7CB4A7EE5D4A}" type="pres">
      <dgm:prSet presAssocID="{5FA90932-497E-47BE-9E7F-44C15CA0D844}" presName="srcNode" presStyleLbl="node1" presStyleIdx="0" presStyleCnt="7"/>
      <dgm:spPr/>
      <dgm:t>
        <a:bodyPr/>
        <a:lstStyle/>
        <a:p>
          <a:endParaRPr lang="es-EC"/>
        </a:p>
      </dgm:t>
    </dgm:pt>
    <dgm:pt modelId="{6C4E78E6-EDD8-40AD-91E3-77FE8A3C61B0}" type="pres">
      <dgm:prSet presAssocID="{5FA90932-497E-47BE-9E7F-44C15CA0D844}" presName="conn" presStyleLbl="parChTrans1D2" presStyleIdx="0" presStyleCnt="1"/>
      <dgm:spPr/>
      <dgm:t>
        <a:bodyPr/>
        <a:lstStyle/>
        <a:p>
          <a:endParaRPr lang="es-EC"/>
        </a:p>
      </dgm:t>
    </dgm:pt>
    <dgm:pt modelId="{C6C093C2-730E-42F7-B33A-111CC44BDDDE}" type="pres">
      <dgm:prSet presAssocID="{5FA90932-497E-47BE-9E7F-44C15CA0D844}" presName="extraNode" presStyleLbl="node1" presStyleIdx="0" presStyleCnt="7"/>
      <dgm:spPr/>
      <dgm:t>
        <a:bodyPr/>
        <a:lstStyle/>
        <a:p>
          <a:endParaRPr lang="es-EC"/>
        </a:p>
      </dgm:t>
    </dgm:pt>
    <dgm:pt modelId="{FD8598EC-7F74-4E00-B40D-C6F20434B1BE}" type="pres">
      <dgm:prSet presAssocID="{5FA90932-497E-47BE-9E7F-44C15CA0D844}" presName="dstNode" presStyleLbl="node1" presStyleIdx="0" presStyleCnt="7"/>
      <dgm:spPr/>
      <dgm:t>
        <a:bodyPr/>
        <a:lstStyle/>
        <a:p>
          <a:endParaRPr lang="es-EC"/>
        </a:p>
      </dgm:t>
    </dgm:pt>
    <dgm:pt modelId="{F8E40A0C-A337-4623-A46C-64B92DDA7607}" type="pres">
      <dgm:prSet presAssocID="{B3B4F7F1-EAB2-44A9-BFF2-8C83B84F8FB6}" presName="text_1" presStyleLbl="node1" presStyleIdx="0" presStyleCnt="7">
        <dgm:presLayoutVars>
          <dgm:bulletEnabled val="1"/>
        </dgm:presLayoutVars>
      </dgm:prSet>
      <dgm:spPr/>
      <dgm:t>
        <a:bodyPr/>
        <a:lstStyle/>
        <a:p>
          <a:endParaRPr lang="es-EC"/>
        </a:p>
      </dgm:t>
    </dgm:pt>
    <dgm:pt modelId="{1F15DC73-30AC-458E-9422-3B1D39D363FD}" type="pres">
      <dgm:prSet presAssocID="{B3B4F7F1-EAB2-44A9-BFF2-8C83B84F8FB6}" presName="accent_1" presStyleCnt="0"/>
      <dgm:spPr/>
      <dgm:t>
        <a:bodyPr/>
        <a:lstStyle/>
        <a:p>
          <a:endParaRPr lang="es-EC"/>
        </a:p>
      </dgm:t>
    </dgm:pt>
    <dgm:pt modelId="{E0D9F9A5-24E8-4CBD-AAC0-85AA217F30D3}" type="pres">
      <dgm:prSet presAssocID="{B3B4F7F1-EAB2-44A9-BFF2-8C83B84F8FB6}" presName="accentRepeatNode" presStyleLbl="solidFgAcc1" presStyleIdx="0" presStyleCnt="7"/>
      <dgm:spPr/>
      <dgm:t>
        <a:bodyPr/>
        <a:lstStyle/>
        <a:p>
          <a:endParaRPr lang="es-EC"/>
        </a:p>
      </dgm:t>
    </dgm:pt>
    <dgm:pt modelId="{C449F1B1-F426-4931-83E4-ABE2F4944B62}" type="pres">
      <dgm:prSet presAssocID="{F0EA1735-CB88-46F8-BDFF-E5D79F2F742D}" presName="text_2" presStyleLbl="node1" presStyleIdx="1" presStyleCnt="7">
        <dgm:presLayoutVars>
          <dgm:bulletEnabled val="1"/>
        </dgm:presLayoutVars>
      </dgm:prSet>
      <dgm:spPr/>
      <dgm:t>
        <a:bodyPr/>
        <a:lstStyle/>
        <a:p>
          <a:endParaRPr lang="es-EC"/>
        </a:p>
      </dgm:t>
    </dgm:pt>
    <dgm:pt modelId="{A6740A2C-1F16-425C-8BFC-57025E8974F2}" type="pres">
      <dgm:prSet presAssocID="{F0EA1735-CB88-46F8-BDFF-E5D79F2F742D}" presName="accent_2" presStyleCnt="0"/>
      <dgm:spPr/>
      <dgm:t>
        <a:bodyPr/>
        <a:lstStyle/>
        <a:p>
          <a:endParaRPr lang="es-EC"/>
        </a:p>
      </dgm:t>
    </dgm:pt>
    <dgm:pt modelId="{CC6CDB49-5C9C-4565-8A2F-AAC01C5597AB}" type="pres">
      <dgm:prSet presAssocID="{F0EA1735-CB88-46F8-BDFF-E5D79F2F742D}" presName="accentRepeatNode" presStyleLbl="solidFgAcc1" presStyleIdx="1" presStyleCnt="7"/>
      <dgm:spPr/>
      <dgm:t>
        <a:bodyPr/>
        <a:lstStyle/>
        <a:p>
          <a:endParaRPr lang="es-EC"/>
        </a:p>
      </dgm:t>
    </dgm:pt>
    <dgm:pt modelId="{D8937F4D-9373-4E88-AEB2-482CED692705}" type="pres">
      <dgm:prSet presAssocID="{FBEC41C3-1741-4258-928A-D9AA05275A96}" presName="text_3" presStyleLbl="node1" presStyleIdx="2" presStyleCnt="7">
        <dgm:presLayoutVars>
          <dgm:bulletEnabled val="1"/>
        </dgm:presLayoutVars>
      </dgm:prSet>
      <dgm:spPr/>
      <dgm:t>
        <a:bodyPr/>
        <a:lstStyle/>
        <a:p>
          <a:endParaRPr lang="es-EC"/>
        </a:p>
      </dgm:t>
    </dgm:pt>
    <dgm:pt modelId="{51836005-8176-4483-A114-D55CA9426015}" type="pres">
      <dgm:prSet presAssocID="{FBEC41C3-1741-4258-928A-D9AA05275A96}" presName="accent_3" presStyleCnt="0"/>
      <dgm:spPr/>
      <dgm:t>
        <a:bodyPr/>
        <a:lstStyle/>
        <a:p>
          <a:endParaRPr lang="es-EC"/>
        </a:p>
      </dgm:t>
    </dgm:pt>
    <dgm:pt modelId="{173EB329-6CA1-4AC3-9382-C3BF86E61974}" type="pres">
      <dgm:prSet presAssocID="{FBEC41C3-1741-4258-928A-D9AA05275A96}" presName="accentRepeatNode" presStyleLbl="solidFgAcc1" presStyleIdx="2" presStyleCnt="7"/>
      <dgm:spPr/>
      <dgm:t>
        <a:bodyPr/>
        <a:lstStyle/>
        <a:p>
          <a:endParaRPr lang="es-EC"/>
        </a:p>
      </dgm:t>
    </dgm:pt>
    <dgm:pt modelId="{89F3B86E-B7AB-4474-BB28-57B6EB0269D7}" type="pres">
      <dgm:prSet presAssocID="{8023DEE4-251D-4E0F-A90E-CB869AE0A9AD}" presName="text_4" presStyleLbl="node1" presStyleIdx="3" presStyleCnt="7">
        <dgm:presLayoutVars>
          <dgm:bulletEnabled val="1"/>
        </dgm:presLayoutVars>
      </dgm:prSet>
      <dgm:spPr/>
      <dgm:t>
        <a:bodyPr/>
        <a:lstStyle/>
        <a:p>
          <a:endParaRPr lang="es-EC"/>
        </a:p>
      </dgm:t>
    </dgm:pt>
    <dgm:pt modelId="{2F29D9B2-2E5E-4954-9103-A31863B4DB7D}" type="pres">
      <dgm:prSet presAssocID="{8023DEE4-251D-4E0F-A90E-CB869AE0A9AD}" presName="accent_4" presStyleCnt="0"/>
      <dgm:spPr/>
      <dgm:t>
        <a:bodyPr/>
        <a:lstStyle/>
        <a:p>
          <a:endParaRPr lang="es-EC"/>
        </a:p>
      </dgm:t>
    </dgm:pt>
    <dgm:pt modelId="{2A2C934D-249D-4193-B9C3-8F5E1193734B}" type="pres">
      <dgm:prSet presAssocID="{8023DEE4-251D-4E0F-A90E-CB869AE0A9AD}" presName="accentRepeatNode" presStyleLbl="solidFgAcc1" presStyleIdx="3" presStyleCnt="7"/>
      <dgm:spPr/>
      <dgm:t>
        <a:bodyPr/>
        <a:lstStyle/>
        <a:p>
          <a:endParaRPr lang="es-EC"/>
        </a:p>
      </dgm:t>
    </dgm:pt>
    <dgm:pt modelId="{96B03FFD-CE86-404F-B3E1-5F1E48E38BB6}" type="pres">
      <dgm:prSet presAssocID="{DC46AAEC-DA7C-4CDF-850A-A1977B048A35}" presName="text_5" presStyleLbl="node1" presStyleIdx="4" presStyleCnt="7">
        <dgm:presLayoutVars>
          <dgm:bulletEnabled val="1"/>
        </dgm:presLayoutVars>
      </dgm:prSet>
      <dgm:spPr/>
      <dgm:t>
        <a:bodyPr/>
        <a:lstStyle/>
        <a:p>
          <a:endParaRPr lang="es-EC"/>
        </a:p>
      </dgm:t>
    </dgm:pt>
    <dgm:pt modelId="{CDF06EE9-6656-4854-8517-41C95A559880}" type="pres">
      <dgm:prSet presAssocID="{DC46AAEC-DA7C-4CDF-850A-A1977B048A35}" presName="accent_5" presStyleCnt="0"/>
      <dgm:spPr/>
      <dgm:t>
        <a:bodyPr/>
        <a:lstStyle/>
        <a:p>
          <a:endParaRPr lang="es-EC"/>
        </a:p>
      </dgm:t>
    </dgm:pt>
    <dgm:pt modelId="{DEBD802B-54E6-4468-BC49-DEF2737A8FD9}" type="pres">
      <dgm:prSet presAssocID="{DC46AAEC-DA7C-4CDF-850A-A1977B048A35}" presName="accentRepeatNode" presStyleLbl="solidFgAcc1" presStyleIdx="4" presStyleCnt="7"/>
      <dgm:spPr/>
      <dgm:t>
        <a:bodyPr/>
        <a:lstStyle/>
        <a:p>
          <a:endParaRPr lang="es-EC"/>
        </a:p>
      </dgm:t>
    </dgm:pt>
    <dgm:pt modelId="{17A2866F-D151-43EA-83A6-39CE9E051994}" type="pres">
      <dgm:prSet presAssocID="{64150415-1000-4B9E-BD35-BBA30DC0609A}" presName="text_6" presStyleLbl="node1" presStyleIdx="5" presStyleCnt="7">
        <dgm:presLayoutVars>
          <dgm:bulletEnabled val="1"/>
        </dgm:presLayoutVars>
      </dgm:prSet>
      <dgm:spPr/>
      <dgm:t>
        <a:bodyPr/>
        <a:lstStyle/>
        <a:p>
          <a:endParaRPr lang="es-EC"/>
        </a:p>
      </dgm:t>
    </dgm:pt>
    <dgm:pt modelId="{0F68B85E-0C79-43FF-9808-63CA5B35C1A6}" type="pres">
      <dgm:prSet presAssocID="{64150415-1000-4B9E-BD35-BBA30DC0609A}" presName="accent_6" presStyleCnt="0"/>
      <dgm:spPr/>
      <dgm:t>
        <a:bodyPr/>
        <a:lstStyle/>
        <a:p>
          <a:endParaRPr lang="es-EC"/>
        </a:p>
      </dgm:t>
    </dgm:pt>
    <dgm:pt modelId="{EB46CED3-6E2F-46B7-B1FC-901007AB39AF}" type="pres">
      <dgm:prSet presAssocID="{64150415-1000-4B9E-BD35-BBA30DC0609A}" presName="accentRepeatNode" presStyleLbl="solidFgAcc1" presStyleIdx="5" presStyleCnt="7"/>
      <dgm:spPr/>
      <dgm:t>
        <a:bodyPr/>
        <a:lstStyle/>
        <a:p>
          <a:endParaRPr lang="es-EC"/>
        </a:p>
      </dgm:t>
    </dgm:pt>
    <dgm:pt modelId="{C629BCAF-CCA1-401C-BE2E-1442405C588F}" type="pres">
      <dgm:prSet presAssocID="{73684AB3-1B83-4074-B2B9-F53578B58456}" presName="text_7" presStyleLbl="node1" presStyleIdx="6" presStyleCnt="7">
        <dgm:presLayoutVars>
          <dgm:bulletEnabled val="1"/>
        </dgm:presLayoutVars>
      </dgm:prSet>
      <dgm:spPr/>
      <dgm:t>
        <a:bodyPr/>
        <a:lstStyle/>
        <a:p>
          <a:endParaRPr lang="es-EC"/>
        </a:p>
      </dgm:t>
    </dgm:pt>
    <dgm:pt modelId="{C8FF7055-E9F3-4452-98AD-FE080B75D44B}" type="pres">
      <dgm:prSet presAssocID="{73684AB3-1B83-4074-B2B9-F53578B58456}" presName="accent_7" presStyleCnt="0"/>
      <dgm:spPr/>
      <dgm:t>
        <a:bodyPr/>
        <a:lstStyle/>
        <a:p>
          <a:endParaRPr lang="es-EC"/>
        </a:p>
      </dgm:t>
    </dgm:pt>
    <dgm:pt modelId="{243B71DD-E09D-4C5C-913C-022A9F731D9D}" type="pres">
      <dgm:prSet presAssocID="{73684AB3-1B83-4074-B2B9-F53578B58456}" presName="accentRepeatNode" presStyleLbl="solidFgAcc1" presStyleIdx="6" presStyleCnt="7"/>
      <dgm:spPr/>
      <dgm:t>
        <a:bodyPr/>
        <a:lstStyle/>
        <a:p>
          <a:endParaRPr lang="es-EC"/>
        </a:p>
      </dgm:t>
    </dgm:pt>
  </dgm:ptLst>
  <dgm:cxnLst>
    <dgm:cxn modelId="{2E0C3700-A60F-49C3-8549-EBF8943941FE}" type="presOf" srcId="{64150415-1000-4B9E-BD35-BBA30DC0609A}" destId="{17A2866F-D151-43EA-83A6-39CE9E051994}" srcOrd="0" destOrd="0" presId="urn:microsoft.com/office/officeart/2008/layout/VerticalCurvedList"/>
    <dgm:cxn modelId="{C23C62B1-086F-496E-A2AD-A4DBFAEA20C0}" type="presOf" srcId="{B3B4F7F1-EAB2-44A9-BFF2-8C83B84F8FB6}" destId="{F8E40A0C-A337-4623-A46C-64B92DDA7607}" srcOrd="0" destOrd="0" presId="urn:microsoft.com/office/officeart/2008/layout/VerticalCurvedList"/>
    <dgm:cxn modelId="{8678929D-54EE-4796-BC2C-93F56D357D15}" srcId="{5FA90932-497E-47BE-9E7F-44C15CA0D844}" destId="{B3B4F7F1-EAB2-44A9-BFF2-8C83B84F8FB6}" srcOrd="0" destOrd="0" parTransId="{24ECE336-07C4-4C19-AC5F-94B0FB7FE88C}" sibTransId="{D7946A4F-4386-47D0-A60B-EBD8D05B7E2D}"/>
    <dgm:cxn modelId="{018BD1B0-759B-4BBA-9B62-EBEF5451F485}" type="presOf" srcId="{73684AB3-1B83-4074-B2B9-F53578B58456}" destId="{C629BCAF-CCA1-401C-BE2E-1442405C588F}" srcOrd="0" destOrd="0" presId="urn:microsoft.com/office/officeart/2008/layout/VerticalCurvedList"/>
    <dgm:cxn modelId="{28FA62A9-83CF-4C64-AB7F-EAFF2FED7590}" srcId="{5FA90932-497E-47BE-9E7F-44C15CA0D844}" destId="{FBEC41C3-1741-4258-928A-D9AA05275A96}" srcOrd="2" destOrd="0" parTransId="{9BFF5420-E129-4AD3-860B-D84D853D5BB6}" sibTransId="{A283D39B-603F-46CF-9F74-82EB975BE573}"/>
    <dgm:cxn modelId="{C9C62ADE-254C-45F6-9C00-A4CE739CB322}" type="presOf" srcId="{F0EA1735-CB88-46F8-BDFF-E5D79F2F742D}" destId="{C449F1B1-F426-4931-83E4-ABE2F4944B62}" srcOrd="0" destOrd="0" presId="urn:microsoft.com/office/officeart/2008/layout/VerticalCurvedList"/>
    <dgm:cxn modelId="{9F8DC7B5-54F6-4D59-8ED2-4816A66DBC29}" srcId="{5FA90932-497E-47BE-9E7F-44C15CA0D844}" destId="{8023DEE4-251D-4E0F-A90E-CB869AE0A9AD}" srcOrd="3" destOrd="0" parTransId="{C4068571-4C23-444D-BA62-D866FD2F698E}" sibTransId="{027B69E1-7D61-416C-872C-EFDA7D536312}"/>
    <dgm:cxn modelId="{8549F901-54FC-44EC-A5AD-098169332756}" srcId="{5FA90932-497E-47BE-9E7F-44C15CA0D844}" destId="{F0EA1735-CB88-46F8-BDFF-E5D79F2F742D}" srcOrd="1" destOrd="0" parTransId="{E81274C9-78B3-4D99-9B9F-6D7C67DAEBE3}" sibTransId="{EACAB665-C4EF-4C13-B4FF-98BF4C83A59A}"/>
    <dgm:cxn modelId="{56086CA4-2034-4003-90F1-6183483201B9}" type="presOf" srcId="{D7946A4F-4386-47D0-A60B-EBD8D05B7E2D}" destId="{6C4E78E6-EDD8-40AD-91E3-77FE8A3C61B0}" srcOrd="0" destOrd="0" presId="urn:microsoft.com/office/officeart/2008/layout/VerticalCurvedList"/>
    <dgm:cxn modelId="{361BC334-E943-45C7-9EC8-F00DA507122F}" type="presOf" srcId="{FBEC41C3-1741-4258-928A-D9AA05275A96}" destId="{D8937F4D-9373-4E88-AEB2-482CED692705}" srcOrd="0" destOrd="0" presId="urn:microsoft.com/office/officeart/2008/layout/VerticalCurvedList"/>
    <dgm:cxn modelId="{3E64090C-E997-48DA-AEA5-59035CEDC4DD}" srcId="{5FA90932-497E-47BE-9E7F-44C15CA0D844}" destId="{DC46AAEC-DA7C-4CDF-850A-A1977B048A35}" srcOrd="4" destOrd="0" parTransId="{1F20FD6F-5639-4A84-8EE5-0CCA87D247E7}" sibTransId="{9F3032D2-2391-4A74-B220-AABB1CBD9605}"/>
    <dgm:cxn modelId="{C36B3A1E-38B0-402A-A9E6-76812B56CC8A}" type="presOf" srcId="{8023DEE4-251D-4E0F-A90E-CB869AE0A9AD}" destId="{89F3B86E-B7AB-4474-BB28-57B6EB0269D7}" srcOrd="0" destOrd="0" presId="urn:microsoft.com/office/officeart/2008/layout/VerticalCurvedList"/>
    <dgm:cxn modelId="{6AC08C2F-C0D8-4608-8EEA-ECB5888F9BB3}" srcId="{5FA90932-497E-47BE-9E7F-44C15CA0D844}" destId="{64150415-1000-4B9E-BD35-BBA30DC0609A}" srcOrd="5" destOrd="0" parTransId="{AD1BCBC3-5580-4E6C-96A1-E87F441329FA}" sibTransId="{BC307255-3CF1-45B1-B884-3BDBF8E516A2}"/>
    <dgm:cxn modelId="{B9D5FBB1-B810-4610-9374-AB8168B822A0}" type="presOf" srcId="{5FA90932-497E-47BE-9E7F-44C15CA0D844}" destId="{30C792BF-B604-4EDB-9D9A-189F3BF8B5ED}" srcOrd="0" destOrd="0" presId="urn:microsoft.com/office/officeart/2008/layout/VerticalCurvedList"/>
    <dgm:cxn modelId="{D4FD45AD-7F7C-4F16-B2A5-1232B35FE394}" srcId="{5FA90932-497E-47BE-9E7F-44C15CA0D844}" destId="{73684AB3-1B83-4074-B2B9-F53578B58456}" srcOrd="6" destOrd="0" parTransId="{BA3AE958-82A8-410F-A0AA-97AE426D31B1}" sibTransId="{3BBD731F-304B-46AA-B51A-FB68B8287150}"/>
    <dgm:cxn modelId="{59DA4BA1-6067-4592-B214-0E118E29F3F3}" type="presOf" srcId="{DC46AAEC-DA7C-4CDF-850A-A1977B048A35}" destId="{96B03FFD-CE86-404F-B3E1-5F1E48E38BB6}" srcOrd="0" destOrd="0" presId="urn:microsoft.com/office/officeart/2008/layout/VerticalCurvedList"/>
    <dgm:cxn modelId="{BEEE6660-E19B-4CB9-B4E4-463459F22351}" type="presParOf" srcId="{30C792BF-B604-4EDB-9D9A-189F3BF8B5ED}" destId="{223461AF-C29B-4004-86FE-A0A2009CA9D7}" srcOrd="0" destOrd="0" presId="urn:microsoft.com/office/officeart/2008/layout/VerticalCurvedList"/>
    <dgm:cxn modelId="{C7F7B717-79C3-4F2F-9409-700E4F19A0C3}" type="presParOf" srcId="{223461AF-C29B-4004-86FE-A0A2009CA9D7}" destId="{4A4C2CA9-FAE8-4F41-AA31-598F5EBFA270}" srcOrd="0" destOrd="0" presId="urn:microsoft.com/office/officeart/2008/layout/VerticalCurvedList"/>
    <dgm:cxn modelId="{EE144A5E-D702-41D1-9124-B2AD0F82E303}" type="presParOf" srcId="{4A4C2CA9-FAE8-4F41-AA31-598F5EBFA270}" destId="{D9A171A8-9FC4-4B20-9F36-7CB4A7EE5D4A}" srcOrd="0" destOrd="0" presId="urn:microsoft.com/office/officeart/2008/layout/VerticalCurvedList"/>
    <dgm:cxn modelId="{0999918D-473E-4CD4-A942-B32FE0463514}" type="presParOf" srcId="{4A4C2CA9-FAE8-4F41-AA31-598F5EBFA270}" destId="{6C4E78E6-EDD8-40AD-91E3-77FE8A3C61B0}" srcOrd="1" destOrd="0" presId="urn:microsoft.com/office/officeart/2008/layout/VerticalCurvedList"/>
    <dgm:cxn modelId="{843CC344-F06C-4F02-837F-3A77A9C38A22}" type="presParOf" srcId="{4A4C2CA9-FAE8-4F41-AA31-598F5EBFA270}" destId="{C6C093C2-730E-42F7-B33A-111CC44BDDDE}" srcOrd="2" destOrd="0" presId="urn:microsoft.com/office/officeart/2008/layout/VerticalCurvedList"/>
    <dgm:cxn modelId="{EADE0D60-B034-4BB0-BC90-AB3289AA8444}" type="presParOf" srcId="{4A4C2CA9-FAE8-4F41-AA31-598F5EBFA270}" destId="{FD8598EC-7F74-4E00-B40D-C6F20434B1BE}" srcOrd="3" destOrd="0" presId="urn:microsoft.com/office/officeart/2008/layout/VerticalCurvedList"/>
    <dgm:cxn modelId="{C06D8674-85C6-449A-BD08-2B05853B0807}" type="presParOf" srcId="{223461AF-C29B-4004-86FE-A0A2009CA9D7}" destId="{F8E40A0C-A337-4623-A46C-64B92DDA7607}" srcOrd="1" destOrd="0" presId="urn:microsoft.com/office/officeart/2008/layout/VerticalCurvedList"/>
    <dgm:cxn modelId="{B3639629-4DED-47DB-A52D-5CA25518BF0A}" type="presParOf" srcId="{223461AF-C29B-4004-86FE-A0A2009CA9D7}" destId="{1F15DC73-30AC-458E-9422-3B1D39D363FD}" srcOrd="2" destOrd="0" presId="urn:microsoft.com/office/officeart/2008/layout/VerticalCurvedList"/>
    <dgm:cxn modelId="{2E184BA2-E463-4084-AD39-953B6BA384AB}" type="presParOf" srcId="{1F15DC73-30AC-458E-9422-3B1D39D363FD}" destId="{E0D9F9A5-24E8-4CBD-AAC0-85AA217F30D3}" srcOrd="0" destOrd="0" presId="urn:microsoft.com/office/officeart/2008/layout/VerticalCurvedList"/>
    <dgm:cxn modelId="{56A10FFB-9860-45DF-BE95-153073793C23}" type="presParOf" srcId="{223461AF-C29B-4004-86FE-A0A2009CA9D7}" destId="{C449F1B1-F426-4931-83E4-ABE2F4944B62}" srcOrd="3" destOrd="0" presId="urn:microsoft.com/office/officeart/2008/layout/VerticalCurvedList"/>
    <dgm:cxn modelId="{F4EE25AF-4C1D-4282-8404-2D00780AE522}" type="presParOf" srcId="{223461AF-C29B-4004-86FE-A0A2009CA9D7}" destId="{A6740A2C-1F16-425C-8BFC-57025E8974F2}" srcOrd="4" destOrd="0" presId="urn:microsoft.com/office/officeart/2008/layout/VerticalCurvedList"/>
    <dgm:cxn modelId="{0D0BFE2A-FF67-4545-8656-15291DA014AF}" type="presParOf" srcId="{A6740A2C-1F16-425C-8BFC-57025E8974F2}" destId="{CC6CDB49-5C9C-4565-8A2F-AAC01C5597AB}" srcOrd="0" destOrd="0" presId="urn:microsoft.com/office/officeart/2008/layout/VerticalCurvedList"/>
    <dgm:cxn modelId="{2B91E2EA-74CC-4B8A-A157-ABEFA874F255}" type="presParOf" srcId="{223461AF-C29B-4004-86FE-A0A2009CA9D7}" destId="{D8937F4D-9373-4E88-AEB2-482CED692705}" srcOrd="5" destOrd="0" presId="urn:microsoft.com/office/officeart/2008/layout/VerticalCurvedList"/>
    <dgm:cxn modelId="{494B5BE5-C9E3-4D15-94FD-0A70DE6C20EE}" type="presParOf" srcId="{223461AF-C29B-4004-86FE-A0A2009CA9D7}" destId="{51836005-8176-4483-A114-D55CA9426015}" srcOrd="6" destOrd="0" presId="urn:microsoft.com/office/officeart/2008/layout/VerticalCurvedList"/>
    <dgm:cxn modelId="{365EC1BB-1DBA-4CB2-87BE-9E255786FDF5}" type="presParOf" srcId="{51836005-8176-4483-A114-D55CA9426015}" destId="{173EB329-6CA1-4AC3-9382-C3BF86E61974}" srcOrd="0" destOrd="0" presId="urn:microsoft.com/office/officeart/2008/layout/VerticalCurvedList"/>
    <dgm:cxn modelId="{816438FD-7557-4628-B17E-AAD0A9D6A22A}" type="presParOf" srcId="{223461AF-C29B-4004-86FE-A0A2009CA9D7}" destId="{89F3B86E-B7AB-4474-BB28-57B6EB0269D7}" srcOrd="7" destOrd="0" presId="urn:microsoft.com/office/officeart/2008/layout/VerticalCurvedList"/>
    <dgm:cxn modelId="{CDED3310-D0D9-4337-AEC3-09C9DAB2F1FD}" type="presParOf" srcId="{223461AF-C29B-4004-86FE-A0A2009CA9D7}" destId="{2F29D9B2-2E5E-4954-9103-A31863B4DB7D}" srcOrd="8" destOrd="0" presId="urn:microsoft.com/office/officeart/2008/layout/VerticalCurvedList"/>
    <dgm:cxn modelId="{A3D3A06E-1A96-4A43-8805-7006209E6FA5}" type="presParOf" srcId="{2F29D9B2-2E5E-4954-9103-A31863B4DB7D}" destId="{2A2C934D-249D-4193-B9C3-8F5E1193734B}" srcOrd="0" destOrd="0" presId="urn:microsoft.com/office/officeart/2008/layout/VerticalCurvedList"/>
    <dgm:cxn modelId="{E0692C4E-521E-4649-B12A-7988F3647A01}" type="presParOf" srcId="{223461AF-C29B-4004-86FE-A0A2009CA9D7}" destId="{96B03FFD-CE86-404F-B3E1-5F1E48E38BB6}" srcOrd="9" destOrd="0" presId="urn:microsoft.com/office/officeart/2008/layout/VerticalCurvedList"/>
    <dgm:cxn modelId="{B5A01797-2C19-4500-957A-0C710B1180AF}" type="presParOf" srcId="{223461AF-C29B-4004-86FE-A0A2009CA9D7}" destId="{CDF06EE9-6656-4854-8517-41C95A559880}" srcOrd="10" destOrd="0" presId="urn:microsoft.com/office/officeart/2008/layout/VerticalCurvedList"/>
    <dgm:cxn modelId="{1F957C1F-4373-4D0B-9743-075AA047F963}" type="presParOf" srcId="{CDF06EE9-6656-4854-8517-41C95A559880}" destId="{DEBD802B-54E6-4468-BC49-DEF2737A8FD9}" srcOrd="0" destOrd="0" presId="urn:microsoft.com/office/officeart/2008/layout/VerticalCurvedList"/>
    <dgm:cxn modelId="{D54AA8AF-2CBA-4F31-96FA-E79D07680A48}" type="presParOf" srcId="{223461AF-C29B-4004-86FE-A0A2009CA9D7}" destId="{17A2866F-D151-43EA-83A6-39CE9E051994}" srcOrd="11" destOrd="0" presId="urn:microsoft.com/office/officeart/2008/layout/VerticalCurvedList"/>
    <dgm:cxn modelId="{A3A89F37-2F6F-4737-A0D7-6AFFBA483523}" type="presParOf" srcId="{223461AF-C29B-4004-86FE-A0A2009CA9D7}" destId="{0F68B85E-0C79-43FF-9808-63CA5B35C1A6}" srcOrd="12" destOrd="0" presId="urn:microsoft.com/office/officeart/2008/layout/VerticalCurvedList"/>
    <dgm:cxn modelId="{0277029F-BE5E-41D5-BFAB-AED8149963B0}" type="presParOf" srcId="{0F68B85E-0C79-43FF-9808-63CA5B35C1A6}" destId="{EB46CED3-6E2F-46B7-B1FC-901007AB39AF}" srcOrd="0" destOrd="0" presId="urn:microsoft.com/office/officeart/2008/layout/VerticalCurvedList"/>
    <dgm:cxn modelId="{0E19A62A-9C74-429E-BB1F-64FC160303B5}" type="presParOf" srcId="{223461AF-C29B-4004-86FE-A0A2009CA9D7}" destId="{C629BCAF-CCA1-401C-BE2E-1442405C588F}" srcOrd="13" destOrd="0" presId="urn:microsoft.com/office/officeart/2008/layout/VerticalCurvedList"/>
    <dgm:cxn modelId="{397C8956-18B2-40BC-B34B-1849F7C1412D}" type="presParOf" srcId="{223461AF-C29B-4004-86FE-A0A2009CA9D7}" destId="{C8FF7055-E9F3-4452-98AD-FE080B75D44B}" srcOrd="14" destOrd="0" presId="urn:microsoft.com/office/officeart/2008/layout/VerticalCurvedList"/>
    <dgm:cxn modelId="{B3CB1E52-B2BD-4F54-BCA4-E6BC54B2642F}" type="presParOf" srcId="{C8FF7055-E9F3-4452-98AD-FE080B75D44B}" destId="{243B71DD-E09D-4C5C-913C-022A9F731D9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C2CE7-AD0B-4D10-9CDB-FA3E0A0C6610}"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es-EC"/>
        </a:p>
      </dgm:t>
    </dgm:pt>
    <dgm:pt modelId="{44341D2B-85F5-41FB-AFE7-8C46C2F22D3C}">
      <dgm:prSet phldrT="[Texto]"/>
      <dgm:spPr/>
      <dgm:t>
        <a:bodyPr/>
        <a:lstStyle/>
        <a:p>
          <a:r>
            <a:rPr lang="es-EC" dirty="0" smtClean="0">
              <a:latin typeface="Arial" panose="020B0604020202020204" pitchFamily="34" charset="0"/>
              <a:cs typeface="Arial" panose="020B0604020202020204" pitchFamily="34" charset="0"/>
            </a:rPr>
            <a:t>Insuficiente capacitación laboral acerca de la prevención de riesgos.</a:t>
          </a:r>
          <a:endParaRPr lang="es-EC" dirty="0">
            <a:latin typeface="Arial" panose="020B0604020202020204" pitchFamily="34" charset="0"/>
            <a:cs typeface="Arial" panose="020B0604020202020204" pitchFamily="34" charset="0"/>
          </a:endParaRPr>
        </a:p>
      </dgm:t>
    </dgm:pt>
    <dgm:pt modelId="{A1C61FB4-DBD1-49CE-8E36-3ABD762E9B77}" type="parTrans" cxnId="{0DACF662-5755-45F6-8ED3-6C0E66CBDB27}">
      <dgm:prSet/>
      <dgm:spPr/>
      <dgm:t>
        <a:bodyPr/>
        <a:lstStyle/>
        <a:p>
          <a:endParaRPr lang="es-EC"/>
        </a:p>
      </dgm:t>
    </dgm:pt>
    <dgm:pt modelId="{BDAEB3C8-2E57-474A-9C87-83D13A851B8F}" type="sibTrans" cxnId="{0DACF662-5755-45F6-8ED3-6C0E66CBDB27}">
      <dgm:prSet/>
      <dgm:spPr/>
      <dgm:t>
        <a:bodyPr/>
        <a:lstStyle/>
        <a:p>
          <a:endParaRPr lang="es-EC"/>
        </a:p>
      </dgm:t>
    </dgm:pt>
    <dgm:pt modelId="{5C2E77D7-0FDF-4B6B-B245-8B20BA762BBC}">
      <dgm:prSet phldrT="[Texto]"/>
      <dgm:spPr/>
      <dgm:t>
        <a:bodyPr/>
        <a:lstStyle/>
        <a:p>
          <a:r>
            <a:rPr lang="es-EC" dirty="0" smtClean="0">
              <a:latin typeface="Arial" panose="020B0604020202020204" pitchFamily="34" charset="0"/>
              <a:cs typeface="Arial" panose="020B0604020202020204" pitchFamily="34" charset="0"/>
            </a:rPr>
            <a:t>Falta de conciencia por la seguridad. </a:t>
          </a:r>
          <a:endParaRPr lang="es-EC" dirty="0">
            <a:latin typeface="Arial" panose="020B0604020202020204" pitchFamily="34" charset="0"/>
            <a:cs typeface="Arial" panose="020B0604020202020204" pitchFamily="34" charset="0"/>
          </a:endParaRPr>
        </a:p>
      </dgm:t>
    </dgm:pt>
    <dgm:pt modelId="{BB596CA0-BC19-4032-9692-B02BFD38AC48}" type="parTrans" cxnId="{03335840-A84F-42C4-9F2F-5A7E0D20DA39}">
      <dgm:prSet/>
      <dgm:spPr/>
      <dgm:t>
        <a:bodyPr/>
        <a:lstStyle/>
        <a:p>
          <a:endParaRPr lang="es-EC"/>
        </a:p>
      </dgm:t>
    </dgm:pt>
    <dgm:pt modelId="{3AB1EA96-BCC3-463F-9238-9F75921F20DE}" type="sibTrans" cxnId="{03335840-A84F-42C4-9F2F-5A7E0D20DA39}">
      <dgm:prSet/>
      <dgm:spPr/>
      <dgm:t>
        <a:bodyPr/>
        <a:lstStyle/>
        <a:p>
          <a:endParaRPr lang="es-EC"/>
        </a:p>
      </dgm:t>
    </dgm:pt>
    <dgm:pt modelId="{B99802F5-3573-4F3C-811E-CFDD51667939}">
      <dgm:prSet phldrT="[Texto]"/>
      <dgm:spPr/>
      <dgm:t>
        <a:bodyPr/>
        <a:lstStyle/>
        <a:p>
          <a:r>
            <a:rPr lang="es-EC" dirty="0" smtClean="0">
              <a:latin typeface="Arial" panose="020B0604020202020204" pitchFamily="34" charset="0"/>
              <a:cs typeface="Arial" panose="020B0604020202020204" pitchFamily="34" charset="0"/>
            </a:rPr>
            <a:t>Limitados recursos para acceder a la información.</a:t>
          </a:r>
          <a:endParaRPr lang="es-EC" dirty="0">
            <a:latin typeface="Arial" panose="020B0604020202020204" pitchFamily="34" charset="0"/>
            <a:cs typeface="Arial" panose="020B0604020202020204" pitchFamily="34" charset="0"/>
          </a:endParaRPr>
        </a:p>
      </dgm:t>
    </dgm:pt>
    <dgm:pt modelId="{08A8C156-585D-48E9-B8BC-109943F287AE}" type="parTrans" cxnId="{0B1A0C03-0E57-4230-BEDA-8BF410D1E219}">
      <dgm:prSet/>
      <dgm:spPr/>
      <dgm:t>
        <a:bodyPr/>
        <a:lstStyle/>
        <a:p>
          <a:endParaRPr lang="es-EC"/>
        </a:p>
      </dgm:t>
    </dgm:pt>
    <dgm:pt modelId="{61227B20-9745-4968-B308-9612FD197C0D}" type="sibTrans" cxnId="{0B1A0C03-0E57-4230-BEDA-8BF410D1E219}">
      <dgm:prSet/>
      <dgm:spPr/>
      <dgm:t>
        <a:bodyPr/>
        <a:lstStyle/>
        <a:p>
          <a:endParaRPr lang="es-EC"/>
        </a:p>
      </dgm:t>
    </dgm:pt>
    <dgm:pt modelId="{4E7431AB-7F62-4A73-AE05-43FB9B9FAD16}">
      <dgm:prSet phldrT="[Texto]"/>
      <dgm:spPr/>
      <dgm:t>
        <a:bodyPr/>
        <a:lstStyle/>
        <a:p>
          <a:r>
            <a:rPr lang="es-EC" dirty="0" smtClean="0">
              <a:latin typeface="Arial" panose="020B0604020202020204" pitchFamily="34" charset="0"/>
              <a:cs typeface="Arial" panose="020B0604020202020204" pitchFamily="34" charset="0"/>
            </a:rPr>
            <a:t>Incumplimiento de las reglamentaciones y normativas</a:t>
          </a:r>
          <a:endParaRPr lang="es-EC" dirty="0">
            <a:latin typeface="Arial" panose="020B0604020202020204" pitchFamily="34" charset="0"/>
            <a:cs typeface="Arial" panose="020B0604020202020204" pitchFamily="34" charset="0"/>
          </a:endParaRPr>
        </a:p>
      </dgm:t>
    </dgm:pt>
    <dgm:pt modelId="{67ABF8BA-1662-48ED-9774-B7C9142A1F8C}" type="parTrans" cxnId="{3C5735CE-914A-4E0A-9117-EE88DAA9D328}">
      <dgm:prSet/>
      <dgm:spPr/>
      <dgm:t>
        <a:bodyPr/>
        <a:lstStyle/>
        <a:p>
          <a:endParaRPr lang="es-EC"/>
        </a:p>
      </dgm:t>
    </dgm:pt>
    <dgm:pt modelId="{F18599A7-6916-45F4-82A8-9165BF01C99B}" type="sibTrans" cxnId="{3C5735CE-914A-4E0A-9117-EE88DAA9D328}">
      <dgm:prSet/>
      <dgm:spPr/>
      <dgm:t>
        <a:bodyPr/>
        <a:lstStyle/>
        <a:p>
          <a:endParaRPr lang="es-EC"/>
        </a:p>
      </dgm:t>
    </dgm:pt>
    <dgm:pt modelId="{4D826F0F-A759-4E93-AEB4-B2833004CD12}" type="pres">
      <dgm:prSet presAssocID="{537C2CE7-AD0B-4D10-9CDB-FA3E0A0C6610}" presName="Name0" presStyleCnt="0">
        <dgm:presLayoutVars>
          <dgm:chMax val="4"/>
          <dgm:resizeHandles val="exact"/>
        </dgm:presLayoutVars>
      </dgm:prSet>
      <dgm:spPr/>
      <dgm:t>
        <a:bodyPr/>
        <a:lstStyle/>
        <a:p>
          <a:endParaRPr lang="es-EC"/>
        </a:p>
      </dgm:t>
    </dgm:pt>
    <dgm:pt modelId="{03548EF9-2A91-4772-9D98-169AD94E4B12}" type="pres">
      <dgm:prSet presAssocID="{537C2CE7-AD0B-4D10-9CDB-FA3E0A0C6610}" presName="ellipse" presStyleLbl="trBgShp" presStyleIdx="0" presStyleCnt="1"/>
      <dgm:spPr/>
    </dgm:pt>
    <dgm:pt modelId="{4011DA21-F9D4-4B73-93C0-CD4887AC1BDB}" type="pres">
      <dgm:prSet presAssocID="{537C2CE7-AD0B-4D10-9CDB-FA3E0A0C6610}" presName="arrow1" presStyleLbl="fgShp" presStyleIdx="0" presStyleCnt="1" custLinFactNeighborY="3056"/>
      <dgm:spPr>
        <a:blipFill rotWithShape="0">
          <a:blip xmlns:r="http://schemas.openxmlformats.org/officeDocument/2006/relationships" r:embed="rId1"/>
          <a:stretch>
            <a:fillRect/>
          </a:stretch>
        </a:blipFill>
      </dgm:spPr>
      <dgm:t>
        <a:bodyPr/>
        <a:lstStyle/>
        <a:p>
          <a:endParaRPr lang="es-EC"/>
        </a:p>
      </dgm:t>
    </dgm:pt>
    <dgm:pt modelId="{3AB2F64A-698B-465C-BB65-8E999A83BD81}" type="pres">
      <dgm:prSet presAssocID="{537C2CE7-AD0B-4D10-9CDB-FA3E0A0C6610}" presName="rectangle" presStyleLbl="revTx" presStyleIdx="0" presStyleCnt="1">
        <dgm:presLayoutVars>
          <dgm:bulletEnabled val="1"/>
        </dgm:presLayoutVars>
      </dgm:prSet>
      <dgm:spPr/>
      <dgm:t>
        <a:bodyPr/>
        <a:lstStyle/>
        <a:p>
          <a:endParaRPr lang="es-EC"/>
        </a:p>
      </dgm:t>
    </dgm:pt>
    <dgm:pt modelId="{91472056-30FB-4214-9090-360B45CD0B17}" type="pres">
      <dgm:prSet presAssocID="{5C2E77D7-0FDF-4B6B-B245-8B20BA762BBC}" presName="item1" presStyleLbl="node1" presStyleIdx="0" presStyleCnt="3">
        <dgm:presLayoutVars>
          <dgm:bulletEnabled val="1"/>
        </dgm:presLayoutVars>
      </dgm:prSet>
      <dgm:spPr/>
      <dgm:t>
        <a:bodyPr/>
        <a:lstStyle/>
        <a:p>
          <a:endParaRPr lang="es-EC"/>
        </a:p>
      </dgm:t>
    </dgm:pt>
    <dgm:pt modelId="{D9116407-1B7C-446D-A3A3-DDBD90A82855}" type="pres">
      <dgm:prSet presAssocID="{B99802F5-3573-4F3C-811E-CFDD51667939}" presName="item2" presStyleLbl="node1" presStyleIdx="1" presStyleCnt="3">
        <dgm:presLayoutVars>
          <dgm:bulletEnabled val="1"/>
        </dgm:presLayoutVars>
      </dgm:prSet>
      <dgm:spPr/>
      <dgm:t>
        <a:bodyPr/>
        <a:lstStyle/>
        <a:p>
          <a:endParaRPr lang="es-EC"/>
        </a:p>
      </dgm:t>
    </dgm:pt>
    <dgm:pt modelId="{56155243-A984-4A4D-A04F-1E1630FA3D32}" type="pres">
      <dgm:prSet presAssocID="{4E7431AB-7F62-4A73-AE05-43FB9B9FAD16}" presName="item3" presStyleLbl="node1" presStyleIdx="2" presStyleCnt="3">
        <dgm:presLayoutVars>
          <dgm:bulletEnabled val="1"/>
        </dgm:presLayoutVars>
      </dgm:prSet>
      <dgm:spPr/>
      <dgm:t>
        <a:bodyPr/>
        <a:lstStyle/>
        <a:p>
          <a:endParaRPr lang="es-EC"/>
        </a:p>
      </dgm:t>
    </dgm:pt>
    <dgm:pt modelId="{58BB9848-98C8-42B4-B438-3A554CEA924D}" type="pres">
      <dgm:prSet presAssocID="{537C2CE7-AD0B-4D10-9CDB-FA3E0A0C6610}" presName="funnel" presStyleLbl="trAlignAcc1" presStyleIdx="0" presStyleCnt="1"/>
      <dgm:spPr/>
    </dgm:pt>
  </dgm:ptLst>
  <dgm:cxnLst>
    <dgm:cxn modelId="{0B1A0C03-0E57-4230-BEDA-8BF410D1E219}" srcId="{537C2CE7-AD0B-4D10-9CDB-FA3E0A0C6610}" destId="{B99802F5-3573-4F3C-811E-CFDD51667939}" srcOrd="2" destOrd="0" parTransId="{08A8C156-585D-48E9-B8BC-109943F287AE}" sibTransId="{61227B20-9745-4968-B308-9612FD197C0D}"/>
    <dgm:cxn modelId="{07F1B7E8-CA16-4001-A71A-D6B72BE84EE2}" type="presOf" srcId="{4E7431AB-7F62-4A73-AE05-43FB9B9FAD16}" destId="{3AB2F64A-698B-465C-BB65-8E999A83BD81}" srcOrd="0" destOrd="0" presId="urn:microsoft.com/office/officeart/2005/8/layout/funnel1"/>
    <dgm:cxn modelId="{03335840-A84F-42C4-9F2F-5A7E0D20DA39}" srcId="{537C2CE7-AD0B-4D10-9CDB-FA3E0A0C6610}" destId="{5C2E77D7-0FDF-4B6B-B245-8B20BA762BBC}" srcOrd="1" destOrd="0" parTransId="{BB596CA0-BC19-4032-9692-B02BFD38AC48}" sibTransId="{3AB1EA96-BCC3-463F-9238-9F75921F20DE}"/>
    <dgm:cxn modelId="{A74D28F4-A469-4425-906F-7D5C4B9B17B7}" type="presOf" srcId="{B99802F5-3573-4F3C-811E-CFDD51667939}" destId="{91472056-30FB-4214-9090-360B45CD0B17}" srcOrd="0" destOrd="0" presId="urn:microsoft.com/office/officeart/2005/8/layout/funnel1"/>
    <dgm:cxn modelId="{52E83AF7-916A-467F-86A7-AC2D5795F212}" type="presOf" srcId="{44341D2B-85F5-41FB-AFE7-8C46C2F22D3C}" destId="{56155243-A984-4A4D-A04F-1E1630FA3D32}" srcOrd="0" destOrd="0" presId="urn:microsoft.com/office/officeart/2005/8/layout/funnel1"/>
    <dgm:cxn modelId="{0DACF662-5755-45F6-8ED3-6C0E66CBDB27}" srcId="{537C2CE7-AD0B-4D10-9CDB-FA3E0A0C6610}" destId="{44341D2B-85F5-41FB-AFE7-8C46C2F22D3C}" srcOrd="0" destOrd="0" parTransId="{A1C61FB4-DBD1-49CE-8E36-3ABD762E9B77}" sibTransId="{BDAEB3C8-2E57-474A-9C87-83D13A851B8F}"/>
    <dgm:cxn modelId="{3C5735CE-914A-4E0A-9117-EE88DAA9D328}" srcId="{537C2CE7-AD0B-4D10-9CDB-FA3E0A0C6610}" destId="{4E7431AB-7F62-4A73-AE05-43FB9B9FAD16}" srcOrd="3" destOrd="0" parTransId="{67ABF8BA-1662-48ED-9774-B7C9142A1F8C}" sibTransId="{F18599A7-6916-45F4-82A8-9165BF01C99B}"/>
    <dgm:cxn modelId="{DCC742A2-C279-44AD-8800-8DA2DC15B93A}" type="presOf" srcId="{5C2E77D7-0FDF-4B6B-B245-8B20BA762BBC}" destId="{D9116407-1B7C-446D-A3A3-DDBD90A82855}" srcOrd="0" destOrd="0" presId="urn:microsoft.com/office/officeart/2005/8/layout/funnel1"/>
    <dgm:cxn modelId="{88450458-5E20-43AE-B290-7F140F0153C3}" type="presOf" srcId="{537C2CE7-AD0B-4D10-9CDB-FA3E0A0C6610}" destId="{4D826F0F-A759-4E93-AEB4-B2833004CD12}" srcOrd="0" destOrd="0" presId="urn:microsoft.com/office/officeart/2005/8/layout/funnel1"/>
    <dgm:cxn modelId="{1BC6E175-C37C-442B-BD81-DC72E0553F32}" type="presParOf" srcId="{4D826F0F-A759-4E93-AEB4-B2833004CD12}" destId="{03548EF9-2A91-4772-9D98-169AD94E4B12}" srcOrd="0" destOrd="0" presId="urn:microsoft.com/office/officeart/2005/8/layout/funnel1"/>
    <dgm:cxn modelId="{6E5B9131-0A8E-443B-8201-B0B521DD3181}" type="presParOf" srcId="{4D826F0F-A759-4E93-AEB4-B2833004CD12}" destId="{4011DA21-F9D4-4B73-93C0-CD4887AC1BDB}" srcOrd="1" destOrd="0" presId="urn:microsoft.com/office/officeart/2005/8/layout/funnel1"/>
    <dgm:cxn modelId="{B4DFBC00-6865-481C-8DD7-A6D16D723337}" type="presParOf" srcId="{4D826F0F-A759-4E93-AEB4-B2833004CD12}" destId="{3AB2F64A-698B-465C-BB65-8E999A83BD81}" srcOrd="2" destOrd="0" presId="urn:microsoft.com/office/officeart/2005/8/layout/funnel1"/>
    <dgm:cxn modelId="{436D546A-506A-425E-8F87-C34BC909A5E5}" type="presParOf" srcId="{4D826F0F-A759-4E93-AEB4-B2833004CD12}" destId="{91472056-30FB-4214-9090-360B45CD0B17}" srcOrd="3" destOrd="0" presId="urn:microsoft.com/office/officeart/2005/8/layout/funnel1"/>
    <dgm:cxn modelId="{70C89601-8D53-4707-9BDA-BA4E0DE7F3C3}" type="presParOf" srcId="{4D826F0F-A759-4E93-AEB4-B2833004CD12}" destId="{D9116407-1B7C-446D-A3A3-DDBD90A82855}" srcOrd="4" destOrd="0" presId="urn:microsoft.com/office/officeart/2005/8/layout/funnel1"/>
    <dgm:cxn modelId="{290B221F-9AE3-4E69-BA29-E45B43415FA3}" type="presParOf" srcId="{4D826F0F-A759-4E93-AEB4-B2833004CD12}" destId="{56155243-A984-4A4D-A04F-1E1630FA3D32}" srcOrd="5" destOrd="0" presId="urn:microsoft.com/office/officeart/2005/8/layout/funnel1"/>
    <dgm:cxn modelId="{8E9ADFB1-9152-45CA-BA48-EE0CEEB99CAB}" type="presParOf" srcId="{4D826F0F-A759-4E93-AEB4-B2833004CD12}" destId="{58BB9848-98C8-42B4-B438-3A554CEA924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208E73-C821-4FDD-9526-1939CC3CA86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A4E4F357-4B5E-4D55-93D3-26B40922303A}">
      <dgm:prSet phldrT="[Texto]"/>
      <dgm:spPr/>
      <dgm:t>
        <a:bodyPr/>
        <a:lstStyle/>
        <a:p>
          <a:r>
            <a:rPr lang="es-EC" dirty="0" smtClean="0">
              <a:latin typeface="Arial" panose="020B0604020202020204" pitchFamily="34" charset="0"/>
              <a:cs typeface="Arial" panose="020B0604020202020204" pitchFamily="34" charset="0"/>
            </a:rPr>
            <a:t>Accidentes laborales</a:t>
          </a:r>
          <a:endParaRPr lang="es-EC" dirty="0">
            <a:latin typeface="Arial" panose="020B0604020202020204" pitchFamily="34" charset="0"/>
            <a:cs typeface="Arial" panose="020B0604020202020204" pitchFamily="34" charset="0"/>
          </a:endParaRPr>
        </a:p>
      </dgm:t>
    </dgm:pt>
    <dgm:pt modelId="{1A8B5F3A-74F6-4D1A-B458-0FF4CA444653}" type="parTrans" cxnId="{0F9B66FB-BA03-471B-AAE6-543CEC1347DB}">
      <dgm:prSet/>
      <dgm:spPr/>
      <dgm:t>
        <a:bodyPr/>
        <a:lstStyle/>
        <a:p>
          <a:endParaRPr lang="es-EC"/>
        </a:p>
      </dgm:t>
    </dgm:pt>
    <dgm:pt modelId="{7C77F399-E45E-49AC-8546-A256682D977A}" type="sibTrans" cxnId="{0F9B66FB-BA03-471B-AAE6-543CEC1347DB}">
      <dgm:prSet/>
      <dgm:spPr/>
      <dgm:t>
        <a:bodyPr/>
        <a:lstStyle/>
        <a:p>
          <a:endParaRPr lang="es-EC"/>
        </a:p>
      </dgm:t>
    </dgm:pt>
    <dgm:pt modelId="{FA13110F-DEEF-4DAB-81FF-BD19382BF2DE}">
      <dgm:prSet phldrT="[Texto]"/>
      <dgm:spPr/>
      <dgm:t>
        <a:bodyPr/>
        <a:lstStyle/>
        <a:p>
          <a:r>
            <a:rPr lang="es-EC" dirty="0" smtClean="0">
              <a:latin typeface="Arial" panose="020B0604020202020204" pitchFamily="34" charset="0"/>
              <a:cs typeface="Arial" panose="020B0604020202020204" pitchFamily="34" charset="0"/>
            </a:rPr>
            <a:t>No saber como desenvolverse frente a cualquier situación problemática</a:t>
          </a:r>
          <a:endParaRPr lang="es-EC" dirty="0">
            <a:latin typeface="Arial" panose="020B0604020202020204" pitchFamily="34" charset="0"/>
            <a:cs typeface="Arial" panose="020B0604020202020204" pitchFamily="34" charset="0"/>
          </a:endParaRPr>
        </a:p>
      </dgm:t>
    </dgm:pt>
    <dgm:pt modelId="{76D200CC-AF1A-4B60-8796-A17E78E63E35}" type="parTrans" cxnId="{1F84E26F-3CE7-402C-A8AA-35488894F14B}">
      <dgm:prSet/>
      <dgm:spPr/>
      <dgm:t>
        <a:bodyPr/>
        <a:lstStyle/>
        <a:p>
          <a:endParaRPr lang="es-EC"/>
        </a:p>
      </dgm:t>
    </dgm:pt>
    <dgm:pt modelId="{D1D628A8-9C9A-42E8-87E0-011291C56663}" type="sibTrans" cxnId="{1F84E26F-3CE7-402C-A8AA-35488894F14B}">
      <dgm:prSet/>
      <dgm:spPr/>
      <dgm:t>
        <a:bodyPr/>
        <a:lstStyle/>
        <a:p>
          <a:endParaRPr lang="es-EC"/>
        </a:p>
      </dgm:t>
    </dgm:pt>
    <dgm:pt modelId="{075E7F33-D8B2-4A6C-B58B-05C4FE94814B}" type="pres">
      <dgm:prSet presAssocID="{10208E73-C821-4FDD-9526-1939CC3CA865}" presName="diagram" presStyleCnt="0">
        <dgm:presLayoutVars>
          <dgm:dir/>
          <dgm:resizeHandles val="exact"/>
        </dgm:presLayoutVars>
      </dgm:prSet>
      <dgm:spPr/>
      <dgm:t>
        <a:bodyPr/>
        <a:lstStyle/>
        <a:p>
          <a:endParaRPr lang="es-EC"/>
        </a:p>
      </dgm:t>
    </dgm:pt>
    <dgm:pt modelId="{553BC13A-AD6A-4F65-9A60-D28F1FAD5836}" type="pres">
      <dgm:prSet presAssocID="{A4E4F357-4B5E-4D55-93D3-26B40922303A}" presName="node" presStyleLbl="node1" presStyleIdx="0" presStyleCnt="2">
        <dgm:presLayoutVars>
          <dgm:bulletEnabled val="1"/>
        </dgm:presLayoutVars>
      </dgm:prSet>
      <dgm:spPr/>
      <dgm:t>
        <a:bodyPr/>
        <a:lstStyle/>
        <a:p>
          <a:endParaRPr lang="es-EC"/>
        </a:p>
      </dgm:t>
    </dgm:pt>
    <dgm:pt modelId="{911E48DC-6AA8-4639-8824-9E92DCF29B5E}" type="pres">
      <dgm:prSet presAssocID="{7C77F399-E45E-49AC-8546-A256682D977A}" presName="sibTrans" presStyleCnt="0"/>
      <dgm:spPr/>
    </dgm:pt>
    <dgm:pt modelId="{F00D72AE-4AB2-45BE-A411-AA907AD76301}" type="pres">
      <dgm:prSet presAssocID="{FA13110F-DEEF-4DAB-81FF-BD19382BF2DE}" presName="node" presStyleLbl="node1" presStyleIdx="1" presStyleCnt="2">
        <dgm:presLayoutVars>
          <dgm:bulletEnabled val="1"/>
        </dgm:presLayoutVars>
      </dgm:prSet>
      <dgm:spPr/>
      <dgm:t>
        <a:bodyPr/>
        <a:lstStyle/>
        <a:p>
          <a:endParaRPr lang="es-EC"/>
        </a:p>
      </dgm:t>
    </dgm:pt>
  </dgm:ptLst>
  <dgm:cxnLst>
    <dgm:cxn modelId="{FA3C60CD-E6B9-405F-9CAE-9FD13704567A}" type="presOf" srcId="{10208E73-C821-4FDD-9526-1939CC3CA865}" destId="{075E7F33-D8B2-4A6C-B58B-05C4FE94814B}" srcOrd="0" destOrd="0" presId="urn:microsoft.com/office/officeart/2005/8/layout/default"/>
    <dgm:cxn modelId="{1F84E26F-3CE7-402C-A8AA-35488894F14B}" srcId="{10208E73-C821-4FDD-9526-1939CC3CA865}" destId="{FA13110F-DEEF-4DAB-81FF-BD19382BF2DE}" srcOrd="1" destOrd="0" parTransId="{76D200CC-AF1A-4B60-8796-A17E78E63E35}" sibTransId="{D1D628A8-9C9A-42E8-87E0-011291C56663}"/>
    <dgm:cxn modelId="{0F9B66FB-BA03-471B-AAE6-543CEC1347DB}" srcId="{10208E73-C821-4FDD-9526-1939CC3CA865}" destId="{A4E4F357-4B5E-4D55-93D3-26B40922303A}" srcOrd="0" destOrd="0" parTransId="{1A8B5F3A-74F6-4D1A-B458-0FF4CA444653}" sibTransId="{7C77F399-E45E-49AC-8546-A256682D977A}"/>
    <dgm:cxn modelId="{1C009F7D-2E6E-4041-B9A0-E0DFE10849F2}" type="presOf" srcId="{A4E4F357-4B5E-4D55-93D3-26B40922303A}" destId="{553BC13A-AD6A-4F65-9A60-D28F1FAD5836}" srcOrd="0" destOrd="0" presId="urn:microsoft.com/office/officeart/2005/8/layout/default"/>
    <dgm:cxn modelId="{B91CB31D-C940-4FB5-9277-3BBA1CD8EF18}" type="presOf" srcId="{FA13110F-DEEF-4DAB-81FF-BD19382BF2DE}" destId="{F00D72AE-4AB2-45BE-A411-AA907AD76301}" srcOrd="0" destOrd="0" presId="urn:microsoft.com/office/officeart/2005/8/layout/default"/>
    <dgm:cxn modelId="{711D7E69-DFA8-4B48-A288-BB91D47C99ED}" type="presParOf" srcId="{075E7F33-D8B2-4A6C-B58B-05C4FE94814B}" destId="{553BC13A-AD6A-4F65-9A60-D28F1FAD5836}" srcOrd="0" destOrd="0" presId="urn:microsoft.com/office/officeart/2005/8/layout/default"/>
    <dgm:cxn modelId="{5BD64B30-D337-4196-B858-86E3A28B89B3}" type="presParOf" srcId="{075E7F33-D8B2-4A6C-B58B-05C4FE94814B}" destId="{911E48DC-6AA8-4639-8824-9E92DCF29B5E}" srcOrd="1" destOrd="0" presId="urn:microsoft.com/office/officeart/2005/8/layout/default"/>
    <dgm:cxn modelId="{98EB82C6-97FC-4F8C-A009-2B0BFC3EACC6}" type="presParOf" srcId="{075E7F33-D8B2-4A6C-B58B-05C4FE94814B}" destId="{F00D72AE-4AB2-45BE-A411-AA907AD76301}"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39A709-CFC1-41E8-AF5C-1B2E44E7C35A}" type="doc">
      <dgm:prSet loTypeId="urn:microsoft.com/office/officeart/2005/8/layout/pList2" loCatId="list" qsTypeId="urn:microsoft.com/office/officeart/2005/8/quickstyle/simple1" qsCatId="simple" csTypeId="urn:microsoft.com/office/officeart/2005/8/colors/accent1_2" csCatId="accent1" phldr="1"/>
      <dgm:spPr/>
    </dgm:pt>
    <dgm:pt modelId="{EA69154D-5D02-4044-B7E7-343AD268E1E4}">
      <dgm:prSet phldrT="[Texto]"/>
      <dgm:spPr/>
      <dgm:t>
        <a:bodyPr/>
        <a:lstStyle/>
        <a:p>
          <a:r>
            <a:rPr lang="es-EC" dirty="0" smtClean="0"/>
            <a:t>Pesca Artesanal</a:t>
          </a:r>
          <a:endParaRPr lang="es-EC" dirty="0"/>
        </a:p>
      </dgm:t>
    </dgm:pt>
    <dgm:pt modelId="{A8B3EF1B-C3A5-43BF-8AC7-57F8936E919B}" type="parTrans" cxnId="{270BEF85-58F1-4156-97EB-AC7C69AFD834}">
      <dgm:prSet/>
      <dgm:spPr/>
      <dgm:t>
        <a:bodyPr/>
        <a:lstStyle/>
        <a:p>
          <a:endParaRPr lang="es-EC"/>
        </a:p>
      </dgm:t>
    </dgm:pt>
    <dgm:pt modelId="{EF5C61DF-8E86-4A4E-8976-C58CE2A24CEB}" type="sibTrans" cxnId="{270BEF85-58F1-4156-97EB-AC7C69AFD834}">
      <dgm:prSet/>
      <dgm:spPr/>
      <dgm:t>
        <a:bodyPr/>
        <a:lstStyle/>
        <a:p>
          <a:endParaRPr lang="es-EC"/>
        </a:p>
      </dgm:t>
    </dgm:pt>
    <dgm:pt modelId="{A1160B44-429B-49B5-AD42-858566D281B0}">
      <dgm:prSet phldrT="[Texto]"/>
      <dgm:spPr/>
      <dgm:t>
        <a:bodyPr/>
        <a:lstStyle/>
        <a:p>
          <a:r>
            <a:rPr lang="es-EC" dirty="0" smtClean="0"/>
            <a:t>Seguridad Laboral</a:t>
          </a:r>
          <a:endParaRPr lang="es-EC" dirty="0"/>
        </a:p>
      </dgm:t>
    </dgm:pt>
    <dgm:pt modelId="{B435448C-5E70-4694-8D26-A93B23D5F3DB}" type="parTrans" cxnId="{4A95B282-61B2-4937-901B-208170DE9D16}">
      <dgm:prSet/>
      <dgm:spPr/>
      <dgm:t>
        <a:bodyPr/>
        <a:lstStyle/>
        <a:p>
          <a:endParaRPr lang="es-EC"/>
        </a:p>
      </dgm:t>
    </dgm:pt>
    <dgm:pt modelId="{67990FFF-8DBF-44B0-BF67-241CAD693BF4}" type="sibTrans" cxnId="{4A95B282-61B2-4937-901B-208170DE9D16}">
      <dgm:prSet/>
      <dgm:spPr/>
      <dgm:t>
        <a:bodyPr/>
        <a:lstStyle/>
        <a:p>
          <a:endParaRPr lang="es-EC"/>
        </a:p>
      </dgm:t>
    </dgm:pt>
    <dgm:pt modelId="{B4F47F67-6276-4459-A84C-E1BAA861F368}">
      <dgm:prSet phldrT="[Texto]"/>
      <dgm:spPr/>
      <dgm:t>
        <a:bodyPr/>
        <a:lstStyle/>
        <a:p>
          <a:r>
            <a:rPr lang="es-EC" dirty="0" smtClean="0"/>
            <a:t>Espacios </a:t>
          </a:r>
        </a:p>
        <a:p>
          <a:r>
            <a:rPr lang="es-EC" dirty="0" smtClean="0"/>
            <a:t>Acuáticos</a:t>
          </a:r>
          <a:endParaRPr lang="es-EC" dirty="0"/>
        </a:p>
      </dgm:t>
    </dgm:pt>
    <dgm:pt modelId="{26415FA0-D6FB-4978-8B17-98B2985D44BA}" type="parTrans" cxnId="{A17716CB-9AD8-40B3-AA6D-58E3C417A054}">
      <dgm:prSet/>
      <dgm:spPr/>
      <dgm:t>
        <a:bodyPr/>
        <a:lstStyle/>
        <a:p>
          <a:endParaRPr lang="es-EC"/>
        </a:p>
      </dgm:t>
    </dgm:pt>
    <dgm:pt modelId="{90D74AB1-8D06-4637-ABCF-1B9EFE28C184}" type="sibTrans" cxnId="{A17716CB-9AD8-40B3-AA6D-58E3C417A054}">
      <dgm:prSet/>
      <dgm:spPr/>
      <dgm:t>
        <a:bodyPr/>
        <a:lstStyle/>
        <a:p>
          <a:endParaRPr lang="es-EC"/>
        </a:p>
      </dgm:t>
    </dgm:pt>
    <dgm:pt modelId="{627914C9-598E-450E-B515-3892DAB1B554}" type="pres">
      <dgm:prSet presAssocID="{E439A709-CFC1-41E8-AF5C-1B2E44E7C35A}" presName="Name0" presStyleCnt="0">
        <dgm:presLayoutVars>
          <dgm:dir/>
          <dgm:resizeHandles val="exact"/>
        </dgm:presLayoutVars>
      </dgm:prSet>
      <dgm:spPr/>
    </dgm:pt>
    <dgm:pt modelId="{1790B69F-71DD-4003-8E75-2451A5884603}" type="pres">
      <dgm:prSet presAssocID="{E439A709-CFC1-41E8-AF5C-1B2E44E7C35A}" presName="bkgdShp" presStyleLbl="alignAccFollowNode1" presStyleIdx="0" presStyleCnt="1" custScaleY="74877" custLinFactNeighborY="4421"/>
      <dgm:spPr/>
    </dgm:pt>
    <dgm:pt modelId="{254A528E-4F6D-4A45-B421-941F233BC199}" type="pres">
      <dgm:prSet presAssocID="{E439A709-CFC1-41E8-AF5C-1B2E44E7C35A}" presName="linComp" presStyleCnt="0"/>
      <dgm:spPr/>
    </dgm:pt>
    <dgm:pt modelId="{3C926106-3C98-485B-BE3F-97460005A3FD}" type="pres">
      <dgm:prSet presAssocID="{EA69154D-5D02-4044-B7E7-343AD268E1E4}" presName="compNode" presStyleCnt="0"/>
      <dgm:spPr/>
    </dgm:pt>
    <dgm:pt modelId="{45F6E99F-8572-4D9F-ADC3-F6D723B23973}" type="pres">
      <dgm:prSet presAssocID="{EA69154D-5D02-4044-B7E7-343AD268E1E4}" presName="node" presStyleLbl="node1" presStyleIdx="0" presStyleCnt="3" custScaleY="57440" custLinFactNeighborX="1143" custLinFactNeighborY="-28392">
        <dgm:presLayoutVars>
          <dgm:bulletEnabled val="1"/>
        </dgm:presLayoutVars>
      </dgm:prSet>
      <dgm:spPr/>
      <dgm:t>
        <a:bodyPr/>
        <a:lstStyle/>
        <a:p>
          <a:endParaRPr lang="es-EC"/>
        </a:p>
      </dgm:t>
    </dgm:pt>
    <dgm:pt modelId="{E9460201-5255-4020-BE89-E9C4F86E925E}" type="pres">
      <dgm:prSet presAssocID="{EA69154D-5D02-4044-B7E7-343AD268E1E4}" presName="invisiNode" presStyleLbl="node1" presStyleIdx="0" presStyleCnt="3"/>
      <dgm:spPr/>
    </dgm:pt>
    <dgm:pt modelId="{0CC5A8EE-1E5B-4E39-BDE9-48DEC7AE0DB6}" type="pres">
      <dgm:prSet presAssocID="{EA69154D-5D02-4044-B7E7-343AD268E1E4}" presName="imagNode" presStyleLbl="fgImgPlace1" presStyleIdx="0" presStyleCnt="3"/>
      <dgm:spPr>
        <a:blipFill rotWithShape="1">
          <a:blip xmlns:r="http://schemas.openxmlformats.org/officeDocument/2006/relationships" r:embed="rId1"/>
          <a:stretch>
            <a:fillRect/>
          </a:stretch>
        </a:blipFill>
      </dgm:spPr>
    </dgm:pt>
    <dgm:pt modelId="{FDBABB3E-5CA6-415F-ABCB-1C88D9ED8C57}" type="pres">
      <dgm:prSet presAssocID="{EF5C61DF-8E86-4A4E-8976-C58CE2A24CEB}" presName="sibTrans" presStyleLbl="sibTrans2D1" presStyleIdx="0" presStyleCnt="0"/>
      <dgm:spPr/>
      <dgm:t>
        <a:bodyPr/>
        <a:lstStyle/>
        <a:p>
          <a:endParaRPr lang="es-EC"/>
        </a:p>
      </dgm:t>
    </dgm:pt>
    <dgm:pt modelId="{47EBAB7C-39CC-42EA-8F47-692F14090C41}" type="pres">
      <dgm:prSet presAssocID="{A1160B44-429B-49B5-AD42-858566D281B0}" presName="compNode" presStyleCnt="0"/>
      <dgm:spPr/>
    </dgm:pt>
    <dgm:pt modelId="{5A3DB2C6-1042-437E-90E7-32BB2023F314}" type="pres">
      <dgm:prSet presAssocID="{A1160B44-429B-49B5-AD42-858566D281B0}" presName="node" presStyleLbl="node1" presStyleIdx="1" presStyleCnt="3" custScaleY="57440" custLinFactNeighborX="1143" custLinFactNeighborY="-28392">
        <dgm:presLayoutVars>
          <dgm:bulletEnabled val="1"/>
        </dgm:presLayoutVars>
      </dgm:prSet>
      <dgm:spPr/>
      <dgm:t>
        <a:bodyPr/>
        <a:lstStyle/>
        <a:p>
          <a:endParaRPr lang="es-EC"/>
        </a:p>
      </dgm:t>
    </dgm:pt>
    <dgm:pt modelId="{FA9B0973-F1A0-4A9F-A866-279723EEF823}" type="pres">
      <dgm:prSet presAssocID="{A1160B44-429B-49B5-AD42-858566D281B0}" presName="invisiNode" presStyleLbl="node1" presStyleIdx="1" presStyleCnt="3"/>
      <dgm:spPr/>
    </dgm:pt>
    <dgm:pt modelId="{D9FF7170-D305-414D-A7EB-490672DB8AA4}" type="pres">
      <dgm:prSet presAssocID="{A1160B44-429B-49B5-AD42-858566D281B0}" presName="imagNode" presStyleLbl="fgImgPlace1" presStyleIdx="1" presStyleCnt="3"/>
      <dgm:spPr>
        <a:blipFill rotWithShape="1">
          <a:blip xmlns:r="http://schemas.openxmlformats.org/officeDocument/2006/relationships" r:embed="rId2"/>
          <a:stretch>
            <a:fillRect/>
          </a:stretch>
        </a:blipFill>
      </dgm:spPr>
      <dgm:t>
        <a:bodyPr/>
        <a:lstStyle/>
        <a:p>
          <a:endParaRPr lang="es-EC"/>
        </a:p>
      </dgm:t>
    </dgm:pt>
    <dgm:pt modelId="{5F0130EA-CBAB-4451-9BFB-785D230BB802}" type="pres">
      <dgm:prSet presAssocID="{67990FFF-8DBF-44B0-BF67-241CAD693BF4}" presName="sibTrans" presStyleLbl="sibTrans2D1" presStyleIdx="0" presStyleCnt="0"/>
      <dgm:spPr/>
      <dgm:t>
        <a:bodyPr/>
        <a:lstStyle/>
        <a:p>
          <a:endParaRPr lang="es-EC"/>
        </a:p>
      </dgm:t>
    </dgm:pt>
    <dgm:pt modelId="{8852AE0C-8BE6-44BB-9328-9D98CED5AA07}" type="pres">
      <dgm:prSet presAssocID="{B4F47F67-6276-4459-A84C-E1BAA861F368}" presName="compNode" presStyleCnt="0"/>
      <dgm:spPr/>
    </dgm:pt>
    <dgm:pt modelId="{CF9BBB37-97C1-415E-8A01-C2E570B6ED09}" type="pres">
      <dgm:prSet presAssocID="{B4F47F67-6276-4459-A84C-E1BAA861F368}" presName="node" presStyleLbl="node1" presStyleIdx="2" presStyleCnt="3" custScaleY="57440" custLinFactNeighborX="1143" custLinFactNeighborY="-28392">
        <dgm:presLayoutVars>
          <dgm:bulletEnabled val="1"/>
        </dgm:presLayoutVars>
      </dgm:prSet>
      <dgm:spPr/>
      <dgm:t>
        <a:bodyPr/>
        <a:lstStyle/>
        <a:p>
          <a:endParaRPr lang="es-EC"/>
        </a:p>
      </dgm:t>
    </dgm:pt>
    <dgm:pt modelId="{C8D0E49E-5C3B-4D1B-9B9D-8DEA6D8660F6}" type="pres">
      <dgm:prSet presAssocID="{B4F47F67-6276-4459-A84C-E1BAA861F368}" presName="invisiNode" presStyleLbl="node1" presStyleIdx="2" presStyleCnt="3"/>
      <dgm:spPr/>
    </dgm:pt>
    <dgm:pt modelId="{910CB03B-6C8D-455B-8C86-538C03E2E4E0}" type="pres">
      <dgm:prSet presAssocID="{B4F47F67-6276-4459-A84C-E1BAA861F368}" presName="imagNode" presStyleLbl="fgImgPlace1" presStyleIdx="2" presStyleCnt="3"/>
      <dgm:spPr>
        <a:blipFill rotWithShape="1">
          <a:blip xmlns:r="http://schemas.openxmlformats.org/officeDocument/2006/relationships" r:embed="rId3"/>
          <a:stretch>
            <a:fillRect/>
          </a:stretch>
        </a:blipFill>
      </dgm:spPr>
      <dgm:t>
        <a:bodyPr/>
        <a:lstStyle/>
        <a:p>
          <a:endParaRPr lang="es-EC"/>
        </a:p>
      </dgm:t>
    </dgm:pt>
  </dgm:ptLst>
  <dgm:cxnLst>
    <dgm:cxn modelId="{094D44A8-FC86-496B-9252-A37E43038A1F}" type="presOf" srcId="{EF5C61DF-8E86-4A4E-8976-C58CE2A24CEB}" destId="{FDBABB3E-5CA6-415F-ABCB-1C88D9ED8C57}" srcOrd="0" destOrd="0" presId="urn:microsoft.com/office/officeart/2005/8/layout/pList2"/>
    <dgm:cxn modelId="{983070E4-A4E7-48FF-B969-7244AD7C9F77}" type="presOf" srcId="{E439A709-CFC1-41E8-AF5C-1B2E44E7C35A}" destId="{627914C9-598E-450E-B515-3892DAB1B554}" srcOrd="0" destOrd="0" presId="urn:microsoft.com/office/officeart/2005/8/layout/pList2"/>
    <dgm:cxn modelId="{678A320F-89A3-4903-98D5-EBD5C3E542F0}" type="presOf" srcId="{67990FFF-8DBF-44B0-BF67-241CAD693BF4}" destId="{5F0130EA-CBAB-4451-9BFB-785D230BB802}" srcOrd="0" destOrd="0" presId="urn:microsoft.com/office/officeart/2005/8/layout/pList2"/>
    <dgm:cxn modelId="{270BEF85-58F1-4156-97EB-AC7C69AFD834}" srcId="{E439A709-CFC1-41E8-AF5C-1B2E44E7C35A}" destId="{EA69154D-5D02-4044-B7E7-343AD268E1E4}" srcOrd="0" destOrd="0" parTransId="{A8B3EF1B-C3A5-43BF-8AC7-57F8936E919B}" sibTransId="{EF5C61DF-8E86-4A4E-8976-C58CE2A24CEB}"/>
    <dgm:cxn modelId="{A17716CB-9AD8-40B3-AA6D-58E3C417A054}" srcId="{E439A709-CFC1-41E8-AF5C-1B2E44E7C35A}" destId="{B4F47F67-6276-4459-A84C-E1BAA861F368}" srcOrd="2" destOrd="0" parTransId="{26415FA0-D6FB-4978-8B17-98B2985D44BA}" sibTransId="{90D74AB1-8D06-4637-ABCF-1B9EFE28C184}"/>
    <dgm:cxn modelId="{4A95B282-61B2-4937-901B-208170DE9D16}" srcId="{E439A709-CFC1-41E8-AF5C-1B2E44E7C35A}" destId="{A1160B44-429B-49B5-AD42-858566D281B0}" srcOrd="1" destOrd="0" parTransId="{B435448C-5E70-4694-8D26-A93B23D5F3DB}" sibTransId="{67990FFF-8DBF-44B0-BF67-241CAD693BF4}"/>
    <dgm:cxn modelId="{42E32A54-D495-4401-94E5-357F460AC1A5}" type="presOf" srcId="{A1160B44-429B-49B5-AD42-858566D281B0}" destId="{5A3DB2C6-1042-437E-90E7-32BB2023F314}" srcOrd="0" destOrd="0" presId="urn:microsoft.com/office/officeart/2005/8/layout/pList2"/>
    <dgm:cxn modelId="{B4C2E986-FCE2-4476-B96E-20CF1ACE8EF0}" type="presOf" srcId="{EA69154D-5D02-4044-B7E7-343AD268E1E4}" destId="{45F6E99F-8572-4D9F-ADC3-F6D723B23973}" srcOrd="0" destOrd="0" presId="urn:microsoft.com/office/officeart/2005/8/layout/pList2"/>
    <dgm:cxn modelId="{12554EAD-EBD7-4A6A-A567-84CBE91CD1A7}" type="presOf" srcId="{B4F47F67-6276-4459-A84C-E1BAA861F368}" destId="{CF9BBB37-97C1-415E-8A01-C2E570B6ED09}" srcOrd="0" destOrd="0" presId="urn:microsoft.com/office/officeart/2005/8/layout/pList2"/>
    <dgm:cxn modelId="{33CF0AC0-B353-433A-B47A-3BD42DB1396D}" type="presParOf" srcId="{627914C9-598E-450E-B515-3892DAB1B554}" destId="{1790B69F-71DD-4003-8E75-2451A5884603}" srcOrd="0" destOrd="0" presId="urn:microsoft.com/office/officeart/2005/8/layout/pList2"/>
    <dgm:cxn modelId="{C4CDDFBF-E8F7-4454-B7ED-B2F931A6BB35}" type="presParOf" srcId="{627914C9-598E-450E-B515-3892DAB1B554}" destId="{254A528E-4F6D-4A45-B421-941F233BC199}" srcOrd="1" destOrd="0" presId="urn:microsoft.com/office/officeart/2005/8/layout/pList2"/>
    <dgm:cxn modelId="{1C2015E5-B07E-48D1-8366-C894CCA0BDD0}" type="presParOf" srcId="{254A528E-4F6D-4A45-B421-941F233BC199}" destId="{3C926106-3C98-485B-BE3F-97460005A3FD}" srcOrd="0" destOrd="0" presId="urn:microsoft.com/office/officeart/2005/8/layout/pList2"/>
    <dgm:cxn modelId="{0E78CFE8-B0B1-4674-86EA-90D83FB37F31}" type="presParOf" srcId="{3C926106-3C98-485B-BE3F-97460005A3FD}" destId="{45F6E99F-8572-4D9F-ADC3-F6D723B23973}" srcOrd="0" destOrd="0" presId="urn:microsoft.com/office/officeart/2005/8/layout/pList2"/>
    <dgm:cxn modelId="{FEE71D86-99C6-4B38-9AF0-4E349B75AADB}" type="presParOf" srcId="{3C926106-3C98-485B-BE3F-97460005A3FD}" destId="{E9460201-5255-4020-BE89-E9C4F86E925E}" srcOrd="1" destOrd="0" presId="urn:microsoft.com/office/officeart/2005/8/layout/pList2"/>
    <dgm:cxn modelId="{2E15F8FB-D410-4784-8CD1-9E5000A0C3FF}" type="presParOf" srcId="{3C926106-3C98-485B-BE3F-97460005A3FD}" destId="{0CC5A8EE-1E5B-4E39-BDE9-48DEC7AE0DB6}" srcOrd="2" destOrd="0" presId="urn:microsoft.com/office/officeart/2005/8/layout/pList2"/>
    <dgm:cxn modelId="{9591152B-6A25-470D-BB06-A9D68F6DD2F6}" type="presParOf" srcId="{254A528E-4F6D-4A45-B421-941F233BC199}" destId="{FDBABB3E-5CA6-415F-ABCB-1C88D9ED8C57}" srcOrd="1" destOrd="0" presId="urn:microsoft.com/office/officeart/2005/8/layout/pList2"/>
    <dgm:cxn modelId="{8C3A766A-5B57-4B90-ABCD-210C51B4A20B}" type="presParOf" srcId="{254A528E-4F6D-4A45-B421-941F233BC199}" destId="{47EBAB7C-39CC-42EA-8F47-692F14090C41}" srcOrd="2" destOrd="0" presId="urn:microsoft.com/office/officeart/2005/8/layout/pList2"/>
    <dgm:cxn modelId="{FF069063-0943-47F7-A7DC-21A5CA7F5C86}" type="presParOf" srcId="{47EBAB7C-39CC-42EA-8F47-692F14090C41}" destId="{5A3DB2C6-1042-437E-90E7-32BB2023F314}" srcOrd="0" destOrd="0" presId="urn:microsoft.com/office/officeart/2005/8/layout/pList2"/>
    <dgm:cxn modelId="{03348486-8B6F-4C3A-8BB2-E2E5F46153D5}" type="presParOf" srcId="{47EBAB7C-39CC-42EA-8F47-692F14090C41}" destId="{FA9B0973-F1A0-4A9F-A866-279723EEF823}" srcOrd="1" destOrd="0" presId="urn:microsoft.com/office/officeart/2005/8/layout/pList2"/>
    <dgm:cxn modelId="{E11BBABB-F54A-457A-8775-7842EE830540}" type="presParOf" srcId="{47EBAB7C-39CC-42EA-8F47-692F14090C41}" destId="{D9FF7170-D305-414D-A7EB-490672DB8AA4}" srcOrd="2" destOrd="0" presId="urn:microsoft.com/office/officeart/2005/8/layout/pList2"/>
    <dgm:cxn modelId="{667A3C72-DADB-4866-B10C-B04B4801C4A7}" type="presParOf" srcId="{254A528E-4F6D-4A45-B421-941F233BC199}" destId="{5F0130EA-CBAB-4451-9BFB-785D230BB802}" srcOrd="3" destOrd="0" presId="urn:microsoft.com/office/officeart/2005/8/layout/pList2"/>
    <dgm:cxn modelId="{BA5C0180-FA61-4489-BEF2-E0DA0D09A626}" type="presParOf" srcId="{254A528E-4F6D-4A45-B421-941F233BC199}" destId="{8852AE0C-8BE6-44BB-9328-9D98CED5AA07}" srcOrd="4" destOrd="0" presId="urn:microsoft.com/office/officeart/2005/8/layout/pList2"/>
    <dgm:cxn modelId="{FA15A924-1F62-410A-B3B3-E59FC4925932}" type="presParOf" srcId="{8852AE0C-8BE6-44BB-9328-9D98CED5AA07}" destId="{CF9BBB37-97C1-415E-8A01-C2E570B6ED09}" srcOrd="0" destOrd="0" presId="urn:microsoft.com/office/officeart/2005/8/layout/pList2"/>
    <dgm:cxn modelId="{A81E00F3-BF19-4889-861D-852CFAD0CEDF}" type="presParOf" srcId="{8852AE0C-8BE6-44BB-9328-9D98CED5AA07}" destId="{C8D0E49E-5C3B-4D1B-9B9D-8DEA6D8660F6}" srcOrd="1" destOrd="0" presId="urn:microsoft.com/office/officeart/2005/8/layout/pList2"/>
    <dgm:cxn modelId="{F75D65EA-AF24-43E6-AEAD-B708BC50732D}" type="presParOf" srcId="{8852AE0C-8BE6-44BB-9328-9D98CED5AA07}" destId="{910CB03B-6C8D-455B-8C86-538C03E2E4E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E98F8F-F492-4165-A8B0-49E0417B2767}"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s-EC"/>
        </a:p>
      </dgm:t>
    </dgm:pt>
    <dgm:pt modelId="{803F0651-376A-4FC4-B2BF-CD6E24B3A721}">
      <dgm:prSet phldrT="[Texto]" custT="1"/>
      <dgm:spPr/>
      <dgm:t>
        <a:bodyPr/>
        <a:lstStyle/>
        <a:p>
          <a:r>
            <a:rPr lang="es-EC" sz="2000" dirty="0" smtClean="0">
              <a:latin typeface="Arial" panose="020B0604020202020204" pitchFamily="34" charset="0"/>
              <a:cs typeface="Arial" panose="020B0604020202020204" pitchFamily="34" charset="0"/>
            </a:rPr>
            <a:t>Mixto</a:t>
          </a:r>
          <a:endParaRPr lang="es-EC" sz="2000" dirty="0">
            <a:latin typeface="Arial" panose="020B0604020202020204" pitchFamily="34" charset="0"/>
            <a:cs typeface="Arial" panose="020B0604020202020204" pitchFamily="34" charset="0"/>
          </a:endParaRPr>
        </a:p>
      </dgm:t>
    </dgm:pt>
    <dgm:pt modelId="{394FE6C3-526C-414A-B1BD-9913EF5000D1}" type="parTrans" cxnId="{F81B8882-3BED-4310-BAC2-D5C6F28DBA9E}">
      <dgm:prSet/>
      <dgm:spPr/>
      <dgm:t>
        <a:bodyPr/>
        <a:lstStyle/>
        <a:p>
          <a:endParaRPr lang="es-EC"/>
        </a:p>
      </dgm:t>
    </dgm:pt>
    <dgm:pt modelId="{EC1B206B-DA20-4D25-B69B-7619C325F7E0}" type="sibTrans" cxnId="{F81B8882-3BED-4310-BAC2-D5C6F28DBA9E}">
      <dgm:prSet/>
      <dgm:spPr/>
      <dgm:t>
        <a:bodyPr/>
        <a:lstStyle/>
        <a:p>
          <a:endParaRPr lang="es-EC"/>
        </a:p>
      </dgm:t>
    </dgm:pt>
    <dgm:pt modelId="{EAF40856-0F58-4FD7-809A-AFEA44142A38}">
      <dgm:prSet phldrT="[Texto]" custT="1"/>
      <dgm:spPr/>
      <dgm:t>
        <a:bodyPr/>
        <a:lstStyle/>
        <a:p>
          <a:r>
            <a:rPr lang="es-EC" sz="4000" dirty="0" smtClean="0">
              <a:latin typeface="Arial" panose="020B0604020202020204" pitchFamily="34" charset="0"/>
              <a:cs typeface="Arial" panose="020B0604020202020204" pitchFamily="34" charset="0"/>
            </a:rPr>
            <a:t>Alcance</a:t>
          </a:r>
          <a:endParaRPr lang="es-EC" sz="4000" dirty="0">
            <a:latin typeface="Arial" panose="020B0604020202020204" pitchFamily="34" charset="0"/>
            <a:cs typeface="Arial" panose="020B0604020202020204" pitchFamily="34" charset="0"/>
          </a:endParaRPr>
        </a:p>
      </dgm:t>
    </dgm:pt>
    <dgm:pt modelId="{DFDE85E0-84BF-4C95-941B-FDC6FCE48BE1}" type="parTrans" cxnId="{DBF39857-5444-4ADD-B524-668461114F54}">
      <dgm:prSet/>
      <dgm:spPr/>
      <dgm:t>
        <a:bodyPr/>
        <a:lstStyle/>
        <a:p>
          <a:endParaRPr lang="es-EC"/>
        </a:p>
      </dgm:t>
    </dgm:pt>
    <dgm:pt modelId="{4B3C059F-3D8D-4C2A-B005-28BD78E23035}" type="sibTrans" cxnId="{DBF39857-5444-4ADD-B524-668461114F54}">
      <dgm:prSet/>
      <dgm:spPr/>
      <dgm:t>
        <a:bodyPr/>
        <a:lstStyle/>
        <a:p>
          <a:endParaRPr lang="es-EC"/>
        </a:p>
      </dgm:t>
    </dgm:pt>
    <dgm:pt modelId="{2F643D82-3F82-45E4-94FF-CBF120BF9FC4}">
      <dgm:prSet phldrT="[Texto]" custT="1"/>
      <dgm:spPr/>
      <dgm:t>
        <a:bodyPr/>
        <a:lstStyle/>
        <a:p>
          <a:r>
            <a:rPr lang="es-EC" sz="2000" dirty="0" smtClean="0">
              <a:latin typeface="Arial" panose="020B0604020202020204" pitchFamily="34" charset="0"/>
              <a:cs typeface="Arial" panose="020B0604020202020204" pitchFamily="34" charset="0"/>
            </a:rPr>
            <a:t>Descriptivo</a:t>
          </a:r>
          <a:endParaRPr lang="es-EC" sz="2000" dirty="0">
            <a:latin typeface="Arial" panose="020B0604020202020204" pitchFamily="34" charset="0"/>
            <a:cs typeface="Arial" panose="020B0604020202020204" pitchFamily="34" charset="0"/>
          </a:endParaRPr>
        </a:p>
      </dgm:t>
    </dgm:pt>
    <dgm:pt modelId="{1CAAA48B-7680-4B12-905B-2F313A8FD8F2}" type="parTrans" cxnId="{178394B4-6F2C-4F34-AC57-0D1B9BFBCC78}">
      <dgm:prSet/>
      <dgm:spPr/>
      <dgm:t>
        <a:bodyPr/>
        <a:lstStyle/>
        <a:p>
          <a:endParaRPr lang="es-EC"/>
        </a:p>
      </dgm:t>
    </dgm:pt>
    <dgm:pt modelId="{FFD6DAB0-34A0-476F-9434-A4F382E00225}" type="sibTrans" cxnId="{178394B4-6F2C-4F34-AC57-0D1B9BFBCC78}">
      <dgm:prSet/>
      <dgm:spPr/>
      <dgm:t>
        <a:bodyPr/>
        <a:lstStyle/>
        <a:p>
          <a:endParaRPr lang="es-EC"/>
        </a:p>
      </dgm:t>
    </dgm:pt>
    <dgm:pt modelId="{BB26A213-5AF0-4B62-8660-1B20FB3C8735}">
      <dgm:prSet phldrT="[Texto]" custT="1"/>
      <dgm:spPr/>
      <dgm:t>
        <a:bodyPr/>
        <a:lstStyle/>
        <a:p>
          <a:r>
            <a:rPr lang="es-EC" sz="4000" dirty="0" smtClean="0">
              <a:latin typeface="Arial" panose="020B0604020202020204" pitchFamily="34" charset="0"/>
              <a:cs typeface="Arial" panose="020B0604020202020204" pitchFamily="34" charset="0"/>
            </a:rPr>
            <a:t>Diseño</a:t>
          </a:r>
          <a:endParaRPr lang="es-EC" sz="4000" dirty="0">
            <a:latin typeface="Arial" panose="020B0604020202020204" pitchFamily="34" charset="0"/>
            <a:cs typeface="Arial" panose="020B0604020202020204" pitchFamily="34" charset="0"/>
          </a:endParaRPr>
        </a:p>
      </dgm:t>
    </dgm:pt>
    <dgm:pt modelId="{F4C654F3-A19E-4599-8204-353D27815C3B}" type="parTrans" cxnId="{1B7D3F6A-BC34-459C-AEFC-7E590A47CEC6}">
      <dgm:prSet/>
      <dgm:spPr/>
      <dgm:t>
        <a:bodyPr/>
        <a:lstStyle/>
        <a:p>
          <a:endParaRPr lang="es-EC"/>
        </a:p>
      </dgm:t>
    </dgm:pt>
    <dgm:pt modelId="{CA0084A5-D06D-40BF-8CC5-7F91074D71AF}" type="sibTrans" cxnId="{1B7D3F6A-BC34-459C-AEFC-7E590A47CEC6}">
      <dgm:prSet/>
      <dgm:spPr/>
      <dgm:t>
        <a:bodyPr/>
        <a:lstStyle/>
        <a:p>
          <a:endParaRPr lang="es-EC"/>
        </a:p>
      </dgm:t>
    </dgm:pt>
    <dgm:pt modelId="{06354018-4527-4F7F-B2EE-A1D1365E096B}">
      <dgm:prSet phldrT="[Texto]" custT="1"/>
      <dgm:spPr/>
      <dgm:t>
        <a:bodyPr/>
        <a:lstStyle/>
        <a:p>
          <a:r>
            <a:rPr lang="es-EC" sz="2000" dirty="0" smtClean="0">
              <a:latin typeface="Arial" panose="020B0604020202020204" pitchFamily="34" charset="0"/>
              <a:cs typeface="Arial" panose="020B0604020202020204" pitchFamily="34" charset="0"/>
            </a:rPr>
            <a:t>No experimental</a:t>
          </a:r>
          <a:endParaRPr lang="es-EC" sz="2000" dirty="0">
            <a:latin typeface="Arial" panose="020B0604020202020204" pitchFamily="34" charset="0"/>
            <a:cs typeface="Arial" panose="020B0604020202020204" pitchFamily="34" charset="0"/>
          </a:endParaRPr>
        </a:p>
      </dgm:t>
    </dgm:pt>
    <dgm:pt modelId="{B12C8119-F37E-4F05-8B8D-B0D8AEC7CA00}" type="parTrans" cxnId="{1C7BB392-D2ED-496D-8A3D-CD2A9F0C9682}">
      <dgm:prSet/>
      <dgm:spPr/>
      <dgm:t>
        <a:bodyPr/>
        <a:lstStyle/>
        <a:p>
          <a:endParaRPr lang="es-EC"/>
        </a:p>
      </dgm:t>
    </dgm:pt>
    <dgm:pt modelId="{FB9E226D-E8CF-400B-940F-480C48D8FB9D}" type="sibTrans" cxnId="{1C7BB392-D2ED-496D-8A3D-CD2A9F0C9682}">
      <dgm:prSet/>
      <dgm:spPr/>
      <dgm:t>
        <a:bodyPr/>
        <a:lstStyle/>
        <a:p>
          <a:endParaRPr lang="es-EC"/>
        </a:p>
      </dgm:t>
    </dgm:pt>
    <dgm:pt modelId="{676F87E7-FA93-4D04-9A6F-8445E9DE5C35}">
      <dgm:prSet phldrT="[Texto]" custT="1"/>
      <dgm:spPr/>
      <dgm:t>
        <a:bodyPr/>
        <a:lstStyle/>
        <a:p>
          <a:r>
            <a:rPr lang="es-EC" sz="2000" dirty="0" smtClean="0">
              <a:latin typeface="Arial" panose="020B0604020202020204" pitchFamily="34" charset="0"/>
              <a:cs typeface="Arial" panose="020B0604020202020204" pitchFamily="34" charset="0"/>
            </a:rPr>
            <a:t>Transversal</a:t>
          </a:r>
          <a:endParaRPr lang="es-EC" sz="2000" dirty="0">
            <a:latin typeface="Arial" panose="020B0604020202020204" pitchFamily="34" charset="0"/>
            <a:cs typeface="Arial" panose="020B0604020202020204" pitchFamily="34" charset="0"/>
          </a:endParaRPr>
        </a:p>
      </dgm:t>
    </dgm:pt>
    <dgm:pt modelId="{0950FA6E-D404-4F0A-9B96-771D520294CB}" type="parTrans" cxnId="{835CE378-1A8E-4608-9A22-597E6A7D1FD5}">
      <dgm:prSet/>
      <dgm:spPr/>
      <dgm:t>
        <a:bodyPr/>
        <a:lstStyle/>
        <a:p>
          <a:endParaRPr lang="es-EC"/>
        </a:p>
      </dgm:t>
    </dgm:pt>
    <dgm:pt modelId="{BDB6AFF6-4A5B-4E4B-ABDD-1E683F0BBD1D}" type="sibTrans" cxnId="{835CE378-1A8E-4608-9A22-597E6A7D1FD5}">
      <dgm:prSet/>
      <dgm:spPr/>
      <dgm:t>
        <a:bodyPr/>
        <a:lstStyle/>
        <a:p>
          <a:endParaRPr lang="es-EC"/>
        </a:p>
      </dgm:t>
    </dgm:pt>
    <dgm:pt modelId="{1DEA8DB1-83BD-4485-B987-C8687E10578C}">
      <dgm:prSet/>
      <dgm:spPr/>
      <dgm:t>
        <a:bodyPr/>
        <a:lstStyle/>
        <a:p>
          <a:r>
            <a:rPr lang="es-EC" dirty="0" smtClean="0"/>
            <a:t>Modalidad</a:t>
          </a:r>
        </a:p>
      </dgm:t>
    </dgm:pt>
    <dgm:pt modelId="{E127793C-B8BF-4391-A57D-2F2894662184}" type="parTrans" cxnId="{B81D3809-7339-4EE4-A97A-3AB4E2771709}">
      <dgm:prSet/>
      <dgm:spPr/>
      <dgm:t>
        <a:bodyPr/>
        <a:lstStyle/>
        <a:p>
          <a:endParaRPr lang="es-EC"/>
        </a:p>
      </dgm:t>
    </dgm:pt>
    <dgm:pt modelId="{C56118FC-D67B-4CF6-84B3-0E0E66FF9303}" type="sibTrans" cxnId="{B81D3809-7339-4EE4-A97A-3AB4E2771709}">
      <dgm:prSet/>
      <dgm:spPr/>
      <dgm:t>
        <a:bodyPr/>
        <a:lstStyle/>
        <a:p>
          <a:endParaRPr lang="es-EC"/>
        </a:p>
      </dgm:t>
    </dgm:pt>
    <dgm:pt modelId="{2E791BBE-2FC7-497D-BB0B-C610D1D2B5D7}">
      <dgm:prSet custT="1"/>
      <dgm:spPr/>
      <dgm:t>
        <a:bodyPr/>
        <a:lstStyle/>
        <a:p>
          <a:r>
            <a:rPr lang="es-EC" sz="4000" smtClean="0">
              <a:latin typeface="Arial" panose="020B0604020202020204" pitchFamily="34" charset="0"/>
              <a:cs typeface="Arial" panose="020B0604020202020204" pitchFamily="34" charset="0"/>
            </a:rPr>
            <a:t>Enfoque</a:t>
          </a:r>
          <a:endParaRPr lang="es-EC" smtClean="0"/>
        </a:p>
      </dgm:t>
    </dgm:pt>
    <dgm:pt modelId="{42F80F6C-21E1-4A3B-AC38-B42B658ED6C0}" type="parTrans" cxnId="{86A22B88-3FE1-4F95-AE4E-4942FDF87C61}">
      <dgm:prSet/>
      <dgm:spPr/>
      <dgm:t>
        <a:bodyPr/>
        <a:lstStyle/>
        <a:p>
          <a:endParaRPr lang="es-EC"/>
        </a:p>
      </dgm:t>
    </dgm:pt>
    <dgm:pt modelId="{77C7EAF0-C57B-4A93-89D1-5B7861F127F2}" type="sibTrans" cxnId="{86A22B88-3FE1-4F95-AE4E-4942FDF87C61}">
      <dgm:prSet/>
      <dgm:spPr/>
      <dgm:t>
        <a:bodyPr/>
        <a:lstStyle/>
        <a:p>
          <a:endParaRPr lang="es-EC"/>
        </a:p>
      </dgm:t>
    </dgm:pt>
    <dgm:pt modelId="{714E4446-45AC-4D55-8B68-8E903C111C49}" type="pres">
      <dgm:prSet presAssocID="{B7E98F8F-F492-4165-A8B0-49E0417B2767}" presName="Name0" presStyleCnt="0">
        <dgm:presLayoutVars>
          <dgm:chMax val="7"/>
          <dgm:dir/>
          <dgm:animLvl val="lvl"/>
          <dgm:resizeHandles val="exact"/>
        </dgm:presLayoutVars>
      </dgm:prSet>
      <dgm:spPr/>
      <dgm:t>
        <a:bodyPr/>
        <a:lstStyle/>
        <a:p>
          <a:endParaRPr lang="es-EC"/>
        </a:p>
      </dgm:t>
    </dgm:pt>
    <dgm:pt modelId="{5D0E156A-5BA2-4AAE-B174-08E868851BE6}" type="pres">
      <dgm:prSet presAssocID="{1DEA8DB1-83BD-4485-B987-C8687E10578C}" presName="circle1" presStyleLbl="node1" presStyleIdx="0" presStyleCnt="4"/>
      <dgm:spPr/>
    </dgm:pt>
    <dgm:pt modelId="{9B5CB129-986B-481E-87A5-C168A97E012C}" type="pres">
      <dgm:prSet presAssocID="{1DEA8DB1-83BD-4485-B987-C8687E10578C}" presName="space" presStyleCnt="0"/>
      <dgm:spPr/>
    </dgm:pt>
    <dgm:pt modelId="{566C0E8C-580C-4938-B59B-0E89866E1755}" type="pres">
      <dgm:prSet presAssocID="{1DEA8DB1-83BD-4485-B987-C8687E10578C}" presName="rect1" presStyleLbl="alignAcc1" presStyleIdx="0" presStyleCnt="4"/>
      <dgm:spPr/>
      <dgm:t>
        <a:bodyPr/>
        <a:lstStyle/>
        <a:p>
          <a:endParaRPr lang="es-EC"/>
        </a:p>
      </dgm:t>
    </dgm:pt>
    <dgm:pt modelId="{BEF12DED-825C-4F48-ADF6-657490D65F86}" type="pres">
      <dgm:prSet presAssocID="{2E791BBE-2FC7-497D-BB0B-C610D1D2B5D7}" presName="vertSpace2" presStyleLbl="node1" presStyleIdx="0" presStyleCnt="4"/>
      <dgm:spPr/>
    </dgm:pt>
    <dgm:pt modelId="{C618516B-43B1-487A-A139-C8FFA2BF9642}" type="pres">
      <dgm:prSet presAssocID="{2E791BBE-2FC7-497D-BB0B-C610D1D2B5D7}" presName="circle2" presStyleLbl="node1" presStyleIdx="1" presStyleCnt="4"/>
      <dgm:spPr/>
    </dgm:pt>
    <dgm:pt modelId="{A24896FC-FF5F-4CB6-93C8-8520A99BED83}" type="pres">
      <dgm:prSet presAssocID="{2E791BBE-2FC7-497D-BB0B-C610D1D2B5D7}" presName="rect2" presStyleLbl="alignAcc1" presStyleIdx="1" presStyleCnt="4"/>
      <dgm:spPr/>
      <dgm:t>
        <a:bodyPr/>
        <a:lstStyle/>
        <a:p>
          <a:endParaRPr lang="es-EC"/>
        </a:p>
      </dgm:t>
    </dgm:pt>
    <dgm:pt modelId="{66AB3CCB-65D5-4C3A-9252-AB01ADE61738}" type="pres">
      <dgm:prSet presAssocID="{EAF40856-0F58-4FD7-809A-AFEA44142A38}" presName="vertSpace3" presStyleLbl="node1" presStyleIdx="1" presStyleCnt="4"/>
      <dgm:spPr/>
    </dgm:pt>
    <dgm:pt modelId="{B0AE8274-23D4-4AF0-8DF1-AA8EE7A6053F}" type="pres">
      <dgm:prSet presAssocID="{EAF40856-0F58-4FD7-809A-AFEA44142A38}" presName="circle3" presStyleLbl="node1" presStyleIdx="2" presStyleCnt="4"/>
      <dgm:spPr/>
    </dgm:pt>
    <dgm:pt modelId="{EEC62EF7-104E-4627-86E7-2872C7271D23}" type="pres">
      <dgm:prSet presAssocID="{EAF40856-0F58-4FD7-809A-AFEA44142A38}" presName="rect3" presStyleLbl="alignAcc1" presStyleIdx="2" presStyleCnt="4"/>
      <dgm:spPr/>
      <dgm:t>
        <a:bodyPr/>
        <a:lstStyle/>
        <a:p>
          <a:endParaRPr lang="es-EC"/>
        </a:p>
      </dgm:t>
    </dgm:pt>
    <dgm:pt modelId="{DFA61E61-5963-4B8C-8182-476A03D34359}" type="pres">
      <dgm:prSet presAssocID="{BB26A213-5AF0-4B62-8660-1B20FB3C8735}" presName="vertSpace4" presStyleLbl="node1" presStyleIdx="2" presStyleCnt="4"/>
      <dgm:spPr/>
    </dgm:pt>
    <dgm:pt modelId="{23BD50BA-FE82-4B52-914D-8A9A0C1CF2B3}" type="pres">
      <dgm:prSet presAssocID="{BB26A213-5AF0-4B62-8660-1B20FB3C8735}" presName="circle4" presStyleLbl="node1" presStyleIdx="3" presStyleCnt="4"/>
      <dgm:spPr/>
    </dgm:pt>
    <dgm:pt modelId="{9CB8D5F0-F4F4-48F5-807B-3E76BC2CEE3B}" type="pres">
      <dgm:prSet presAssocID="{BB26A213-5AF0-4B62-8660-1B20FB3C8735}" presName="rect4" presStyleLbl="alignAcc1" presStyleIdx="3" presStyleCnt="4"/>
      <dgm:spPr/>
      <dgm:t>
        <a:bodyPr/>
        <a:lstStyle/>
        <a:p>
          <a:endParaRPr lang="es-EC"/>
        </a:p>
      </dgm:t>
    </dgm:pt>
    <dgm:pt modelId="{CE9CC8E6-D890-4125-8517-77731D744808}" type="pres">
      <dgm:prSet presAssocID="{1DEA8DB1-83BD-4485-B987-C8687E10578C}" presName="rect1ParTx" presStyleLbl="alignAcc1" presStyleIdx="3" presStyleCnt="4">
        <dgm:presLayoutVars>
          <dgm:chMax val="1"/>
          <dgm:bulletEnabled val="1"/>
        </dgm:presLayoutVars>
      </dgm:prSet>
      <dgm:spPr/>
      <dgm:t>
        <a:bodyPr/>
        <a:lstStyle/>
        <a:p>
          <a:endParaRPr lang="es-EC"/>
        </a:p>
      </dgm:t>
    </dgm:pt>
    <dgm:pt modelId="{A9203018-FE2C-461E-BAAF-CD06AF279EAD}" type="pres">
      <dgm:prSet presAssocID="{1DEA8DB1-83BD-4485-B987-C8687E10578C}" presName="rect1ChTx" presStyleLbl="alignAcc1" presStyleIdx="3" presStyleCnt="4">
        <dgm:presLayoutVars>
          <dgm:bulletEnabled val="1"/>
        </dgm:presLayoutVars>
      </dgm:prSet>
      <dgm:spPr/>
    </dgm:pt>
    <dgm:pt modelId="{843239A3-0528-4374-8A79-79C31028B35F}" type="pres">
      <dgm:prSet presAssocID="{2E791BBE-2FC7-497D-BB0B-C610D1D2B5D7}" presName="rect2ParTx" presStyleLbl="alignAcc1" presStyleIdx="3" presStyleCnt="4">
        <dgm:presLayoutVars>
          <dgm:chMax val="1"/>
          <dgm:bulletEnabled val="1"/>
        </dgm:presLayoutVars>
      </dgm:prSet>
      <dgm:spPr/>
      <dgm:t>
        <a:bodyPr/>
        <a:lstStyle/>
        <a:p>
          <a:endParaRPr lang="es-EC"/>
        </a:p>
      </dgm:t>
    </dgm:pt>
    <dgm:pt modelId="{FC562B76-4BE1-4779-8694-449CAD00C811}" type="pres">
      <dgm:prSet presAssocID="{2E791BBE-2FC7-497D-BB0B-C610D1D2B5D7}" presName="rect2ChTx" presStyleLbl="alignAcc1" presStyleIdx="3" presStyleCnt="4">
        <dgm:presLayoutVars>
          <dgm:bulletEnabled val="1"/>
        </dgm:presLayoutVars>
      </dgm:prSet>
      <dgm:spPr/>
      <dgm:t>
        <a:bodyPr/>
        <a:lstStyle/>
        <a:p>
          <a:endParaRPr lang="es-EC"/>
        </a:p>
      </dgm:t>
    </dgm:pt>
    <dgm:pt modelId="{8D55A212-CA16-4018-AC7D-285A01F968F1}" type="pres">
      <dgm:prSet presAssocID="{EAF40856-0F58-4FD7-809A-AFEA44142A38}" presName="rect3ParTx" presStyleLbl="alignAcc1" presStyleIdx="3" presStyleCnt="4">
        <dgm:presLayoutVars>
          <dgm:chMax val="1"/>
          <dgm:bulletEnabled val="1"/>
        </dgm:presLayoutVars>
      </dgm:prSet>
      <dgm:spPr/>
      <dgm:t>
        <a:bodyPr/>
        <a:lstStyle/>
        <a:p>
          <a:endParaRPr lang="es-EC"/>
        </a:p>
      </dgm:t>
    </dgm:pt>
    <dgm:pt modelId="{3E7541E3-9CC6-48CA-A814-EA9C7A06B680}" type="pres">
      <dgm:prSet presAssocID="{EAF40856-0F58-4FD7-809A-AFEA44142A38}" presName="rect3ChTx" presStyleLbl="alignAcc1" presStyleIdx="3" presStyleCnt="4">
        <dgm:presLayoutVars>
          <dgm:bulletEnabled val="1"/>
        </dgm:presLayoutVars>
      </dgm:prSet>
      <dgm:spPr/>
      <dgm:t>
        <a:bodyPr/>
        <a:lstStyle/>
        <a:p>
          <a:endParaRPr lang="es-EC"/>
        </a:p>
      </dgm:t>
    </dgm:pt>
    <dgm:pt modelId="{D31E487D-BED7-44F8-A6E9-274D47E000A6}" type="pres">
      <dgm:prSet presAssocID="{BB26A213-5AF0-4B62-8660-1B20FB3C8735}" presName="rect4ParTx" presStyleLbl="alignAcc1" presStyleIdx="3" presStyleCnt="4">
        <dgm:presLayoutVars>
          <dgm:chMax val="1"/>
          <dgm:bulletEnabled val="1"/>
        </dgm:presLayoutVars>
      </dgm:prSet>
      <dgm:spPr/>
      <dgm:t>
        <a:bodyPr/>
        <a:lstStyle/>
        <a:p>
          <a:endParaRPr lang="es-EC"/>
        </a:p>
      </dgm:t>
    </dgm:pt>
    <dgm:pt modelId="{2E87539E-48E6-4055-A873-41071429F18B}" type="pres">
      <dgm:prSet presAssocID="{BB26A213-5AF0-4B62-8660-1B20FB3C8735}" presName="rect4ChTx" presStyleLbl="alignAcc1" presStyleIdx="3" presStyleCnt="4">
        <dgm:presLayoutVars>
          <dgm:bulletEnabled val="1"/>
        </dgm:presLayoutVars>
      </dgm:prSet>
      <dgm:spPr/>
      <dgm:t>
        <a:bodyPr/>
        <a:lstStyle/>
        <a:p>
          <a:endParaRPr lang="es-EC"/>
        </a:p>
      </dgm:t>
    </dgm:pt>
  </dgm:ptLst>
  <dgm:cxnLst>
    <dgm:cxn modelId="{150FED99-CC58-420F-9827-3AB566DB1E5D}" type="presOf" srcId="{676F87E7-FA93-4D04-9A6F-8445E9DE5C35}" destId="{2E87539E-48E6-4055-A873-41071429F18B}" srcOrd="0" destOrd="1" presId="urn:microsoft.com/office/officeart/2005/8/layout/target3"/>
    <dgm:cxn modelId="{F81B8882-3BED-4310-BAC2-D5C6F28DBA9E}" srcId="{2E791BBE-2FC7-497D-BB0B-C610D1D2B5D7}" destId="{803F0651-376A-4FC4-B2BF-CD6E24B3A721}" srcOrd="0" destOrd="0" parTransId="{394FE6C3-526C-414A-B1BD-9913EF5000D1}" sibTransId="{EC1B206B-DA20-4D25-B69B-7619C325F7E0}"/>
    <dgm:cxn modelId="{B81D3809-7339-4EE4-A97A-3AB4E2771709}" srcId="{B7E98F8F-F492-4165-A8B0-49E0417B2767}" destId="{1DEA8DB1-83BD-4485-B987-C8687E10578C}" srcOrd="0" destOrd="0" parTransId="{E127793C-B8BF-4391-A57D-2F2894662184}" sibTransId="{C56118FC-D67B-4CF6-84B3-0E0E66FF9303}"/>
    <dgm:cxn modelId="{1E6A929B-0994-4190-870A-7B6B34326388}" type="presOf" srcId="{803F0651-376A-4FC4-B2BF-CD6E24B3A721}" destId="{FC562B76-4BE1-4779-8694-449CAD00C811}" srcOrd="0" destOrd="0" presId="urn:microsoft.com/office/officeart/2005/8/layout/target3"/>
    <dgm:cxn modelId="{1B7D3F6A-BC34-459C-AEFC-7E590A47CEC6}" srcId="{B7E98F8F-F492-4165-A8B0-49E0417B2767}" destId="{BB26A213-5AF0-4B62-8660-1B20FB3C8735}" srcOrd="3" destOrd="0" parTransId="{F4C654F3-A19E-4599-8204-353D27815C3B}" sibTransId="{CA0084A5-D06D-40BF-8CC5-7F91074D71AF}"/>
    <dgm:cxn modelId="{178394B4-6F2C-4F34-AC57-0D1B9BFBCC78}" srcId="{EAF40856-0F58-4FD7-809A-AFEA44142A38}" destId="{2F643D82-3F82-45E4-94FF-CBF120BF9FC4}" srcOrd="0" destOrd="0" parTransId="{1CAAA48B-7680-4B12-905B-2F313A8FD8F2}" sibTransId="{FFD6DAB0-34A0-476F-9434-A4F382E00225}"/>
    <dgm:cxn modelId="{CC11B2A9-C064-4F77-A63F-F56AF2A26B36}" type="presOf" srcId="{2E791BBE-2FC7-497D-BB0B-C610D1D2B5D7}" destId="{843239A3-0528-4374-8A79-79C31028B35F}" srcOrd="1" destOrd="0" presId="urn:microsoft.com/office/officeart/2005/8/layout/target3"/>
    <dgm:cxn modelId="{86A22B88-3FE1-4F95-AE4E-4942FDF87C61}" srcId="{B7E98F8F-F492-4165-A8B0-49E0417B2767}" destId="{2E791BBE-2FC7-497D-BB0B-C610D1D2B5D7}" srcOrd="1" destOrd="0" parTransId="{42F80F6C-21E1-4A3B-AC38-B42B658ED6C0}" sibTransId="{77C7EAF0-C57B-4A93-89D1-5B7861F127F2}"/>
    <dgm:cxn modelId="{1C7BB392-D2ED-496D-8A3D-CD2A9F0C9682}" srcId="{BB26A213-5AF0-4B62-8660-1B20FB3C8735}" destId="{06354018-4527-4F7F-B2EE-A1D1365E096B}" srcOrd="0" destOrd="0" parTransId="{B12C8119-F37E-4F05-8B8D-B0D8AEC7CA00}" sibTransId="{FB9E226D-E8CF-400B-940F-480C48D8FB9D}"/>
    <dgm:cxn modelId="{501FA429-7B07-4250-9228-666AA2C74BB5}" type="presOf" srcId="{EAF40856-0F58-4FD7-809A-AFEA44142A38}" destId="{8D55A212-CA16-4018-AC7D-285A01F968F1}" srcOrd="1" destOrd="0" presId="urn:microsoft.com/office/officeart/2005/8/layout/target3"/>
    <dgm:cxn modelId="{E05E978E-2C54-4720-815D-29E2FFD20965}" type="presOf" srcId="{BB26A213-5AF0-4B62-8660-1B20FB3C8735}" destId="{9CB8D5F0-F4F4-48F5-807B-3E76BC2CEE3B}" srcOrd="0" destOrd="0" presId="urn:microsoft.com/office/officeart/2005/8/layout/target3"/>
    <dgm:cxn modelId="{590FAEF2-B5BB-4CAB-90B7-FC7D3EB7150E}" type="presOf" srcId="{2E791BBE-2FC7-497D-BB0B-C610D1D2B5D7}" destId="{A24896FC-FF5F-4CB6-93C8-8520A99BED83}" srcOrd="0" destOrd="0" presId="urn:microsoft.com/office/officeart/2005/8/layout/target3"/>
    <dgm:cxn modelId="{835CE378-1A8E-4608-9A22-597E6A7D1FD5}" srcId="{BB26A213-5AF0-4B62-8660-1B20FB3C8735}" destId="{676F87E7-FA93-4D04-9A6F-8445E9DE5C35}" srcOrd="1" destOrd="0" parTransId="{0950FA6E-D404-4F0A-9B96-771D520294CB}" sibTransId="{BDB6AFF6-4A5B-4E4B-ABDD-1E683F0BBD1D}"/>
    <dgm:cxn modelId="{E4D610D3-4BFF-47CF-81AE-D759CC36675F}" type="presOf" srcId="{BB26A213-5AF0-4B62-8660-1B20FB3C8735}" destId="{D31E487D-BED7-44F8-A6E9-274D47E000A6}" srcOrd="1" destOrd="0" presId="urn:microsoft.com/office/officeart/2005/8/layout/target3"/>
    <dgm:cxn modelId="{5336942C-01B4-4A8C-8318-9C0ADCFE63D9}" type="presOf" srcId="{06354018-4527-4F7F-B2EE-A1D1365E096B}" destId="{2E87539E-48E6-4055-A873-41071429F18B}" srcOrd="0" destOrd="0" presId="urn:microsoft.com/office/officeart/2005/8/layout/target3"/>
    <dgm:cxn modelId="{12D44317-74E2-486C-A510-A7F6222E4F69}" type="presOf" srcId="{EAF40856-0F58-4FD7-809A-AFEA44142A38}" destId="{EEC62EF7-104E-4627-86E7-2872C7271D23}" srcOrd="0" destOrd="0" presId="urn:microsoft.com/office/officeart/2005/8/layout/target3"/>
    <dgm:cxn modelId="{DBF39857-5444-4ADD-B524-668461114F54}" srcId="{B7E98F8F-F492-4165-A8B0-49E0417B2767}" destId="{EAF40856-0F58-4FD7-809A-AFEA44142A38}" srcOrd="2" destOrd="0" parTransId="{DFDE85E0-84BF-4C95-941B-FDC6FCE48BE1}" sibTransId="{4B3C059F-3D8D-4C2A-B005-28BD78E23035}"/>
    <dgm:cxn modelId="{62767EAF-12FD-410C-B5A2-B84F38DBE915}" type="presOf" srcId="{B7E98F8F-F492-4165-A8B0-49E0417B2767}" destId="{714E4446-45AC-4D55-8B68-8E903C111C49}" srcOrd="0" destOrd="0" presId="urn:microsoft.com/office/officeart/2005/8/layout/target3"/>
    <dgm:cxn modelId="{89F64980-2EEE-4DC9-BC05-6AE28C19002A}" type="presOf" srcId="{2F643D82-3F82-45E4-94FF-CBF120BF9FC4}" destId="{3E7541E3-9CC6-48CA-A814-EA9C7A06B680}" srcOrd="0" destOrd="0" presId="urn:microsoft.com/office/officeart/2005/8/layout/target3"/>
    <dgm:cxn modelId="{CB59BBB3-FA66-4ABF-99FC-2C4E3B5B3145}" type="presOf" srcId="{1DEA8DB1-83BD-4485-B987-C8687E10578C}" destId="{566C0E8C-580C-4938-B59B-0E89866E1755}" srcOrd="0" destOrd="0" presId="urn:microsoft.com/office/officeart/2005/8/layout/target3"/>
    <dgm:cxn modelId="{0EF19C3D-15AA-4CD4-85D4-D57A2CAF2E96}" type="presOf" srcId="{1DEA8DB1-83BD-4485-B987-C8687E10578C}" destId="{CE9CC8E6-D890-4125-8517-77731D744808}" srcOrd="1" destOrd="0" presId="urn:microsoft.com/office/officeart/2005/8/layout/target3"/>
    <dgm:cxn modelId="{E1AFAD70-69ED-49B3-9CEC-8D862D440B35}" type="presParOf" srcId="{714E4446-45AC-4D55-8B68-8E903C111C49}" destId="{5D0E156A-5BA2-4AAE-B174-08E868851BE6}" srcOrd="0" destOrd="0" presId="urn:microsoft.com/office/officeart/2005/8/layout/target3"/>
    <dgm:cxn modelId="{C5B58046-29EB-49DC-9E06-D341DBA4530A}" type="presParOf" srcId="{714E4446-45AC-4D55-8B68-8E903C111C49}" destId="{9B5CB129-986B-481E-87A5-C168A97E012C}" srcOrd="1" destOrd="0" presId="urn:microsoft.com/office/officeart/2005/8/layout/target3"/>
    <dgm:cxn modelId="{124AD677-B191-485A-80BD-04EF29B8385B}" type="presParOf" srcId="{714E4446-45AC-4D55-8B68-8E903C111C49}" destId="{566C0E8C-580C-4938-B59B-0E89866E1755}" srcOrd="2" destOrd="0" presId="urn:microsoft.com/office/officeart/2005/8/layout/target3"/>
    <dgm:cxn modelId="{E6121BD8-324F-4D9C-8747-7D55B514FB99}" type="presParOf" srcId="{714E4446-45AC-4D55-8B68-8E903C111C49}" destId="{BEF12DED-825C-4F48-ADF6-657490D65F86}" srcOrd="3" destOrd="0" presId="urn:microsoft.com/office/officeart/2005/8/layout/target3"/>
    <dgm:cxn modelId="{4D460C00-8B14-4F54-A39C-A2CDCF45485C}" type="presParOf" srcId="{714E4446-45AC-4D55-8B68-8E903C111C49}" destId="{C618516B-43B1-487A-A139-C8FFA2BF9642}" srcOrd="4" destOrd="0" presId="urn:microsoft.com/office/officeart/2005/8/layout/target3"/>
    <dgm:cxn modelId="{4FEC90F4-529D-42C1-B01D-2117C9FA08B1}" type="presParOf" srcId="{714E4446-45AC-4D55-8B68-8E903C111C49}" destId="{A24896FC-FF5F-4CB6-93C8-8520A99BED83}" srcOrd="5" destOrd="0" presId="urn:microsoft.com/office/officeart/2005/8/layout/target3"/>
    <dgm:cxn modelId="{F80A8AA0-1DB6-4523-A7C9-E53761F19328}" type="presParOf" srcId="{714E4446-45AC-4D55-8B68-8E903C111C49}" destId="{66AB3CCB-65D5-4C3A-9252-AB01ADE61738}" srcOrd="6" destOrd="0" presId="urn:microsoft.com/office/officeart/2005/8/layout/target3"/>
    <dgm:cxn modelId="{204AE955-D973-4502-9359-66E22766B839}" type="presParOf" srcId="{714E4446-45AC-4D55-8B68-8E903C111C49}" destId="{B0AE8274-23D4-4AF0-8DF1-AA8EE7A6053F}" srcOrd="7" destOrd="0" presId="urn:microsoft.com/office/officeart/2005/8/layout/target3"/>
    <dgm:cxn modelId="{24B670E7-ABB0-4C92-AEE6-C41F474213E5}" type="presParOf" srcId="{714E4446-45AC-4D55-8B68-8E903C111C49}" destId="{EEC62EF7-104E-4627-86E7-2872C7271D23}" srcOrd="8" destOrd="0" presId="urn:microsoft.com/office/officeart/2005/8/layout/target3"/>
    <dgm:cxn modelId="{7EB13EA8-CB81-4E65-94F2-12D601F6E22F}" type="presParOf" srcId="{714E4446-45AC-4D55-8B68-8E903C111C49}" destId="{DFA61E61-5963-4B8C-8182-476A03D34359}" srcOrd="9" destOrd="0" presId="urn:microsoft.com/office/officeart/2005/8/layout/target3"/>
    <dgm:cxn modelId="{61CF293D-C746-4B3C-A7EB-DBF2489950C2}" type="presParOf" srcId="{714E4446-45AC-4D55-8B68-8E903C111C49}" destId="{23BD50BA-FE82-4B52-914D-8A9A0C1CF2B3}" srcOrd="10" destOrd="0" presId="urn:microsoft.com/office/officeart/2005/8/layout/target3"/>
    <dgm:cxn modelId="{94F4A6B3-77AA-462A-A4B1-BF08DACEAEE2}" type="presParOf" srcId="{714E4446-45AC-4D55-8B68-8E903C111C49}" destId="{9CB8D5F0-F4F4-48F5-807B-3E76BC2CEE3B}" srcOrd="11" destOrd="0" presId="urn:microsoft.com/office/officeart/2005/8/layout/target3"/>
    <dgm:cxn modelId="{A64C2F2B-F424-4005-8118-8753FD291633}" type="presParOf" srcId="{714E4446-45AC-4D55-8B68-8E903C111C49}" destId="{CE9CC8E6-D890-4125-8517-77731D744808}" srcOrd="12" destOrd="0" presId="urn:microsoft.com/office/officeart/2005/8/layout/target3"/>
    <dgm:cxn modelId="{0C3A8C01-12A9-4A91-B3A9-863DED6D26F7}" type="presParOf" srcId="{714E4446-45AC-4D55-8B68-8E903C111C49}" destId="{A9203018-FE2C-461E-BAAF-CD06AF279EAD}" srcOrd="13" destOrd="0" presId="urn:microsoft.com/office/officeart/2005/8/layout/target3"/>
    <dgm:cxn modelId="{ED94B579-22CA-4F4A-82BD-B839CD895ED5}" type="presParOf" srcId="{714E4446-45AC-4D55-8B68-8E903C111C49}" destId="{843239A3-0528-4374-8A79-79C31028B35F}" srcOrd="14" destOrd="0" presId="urn:microsoft.com/office/officeart/2005/8/layout/target3"/>
    <dgm:cxn modelId="{8E07AA46-C2E6-45F3-BFDE-3DA499BB5211}" type="presParOf" srcId="{714E4446-45AC-4D55-8B68-8E903C111C49}" destId="{FC562B76-4BE1-4779-8694-449CAD00C811}" srcOrd="15" destOrd="0" presId="urn:microsoft.com/office/officeart/2005/8/layout/target3"/>
    <dgm:cxn modelId="{3BDF2798-D8D1-493E-924A-65D3094BCAB1}" type="presParOf" srcId="{714E4446-45AC-4D55-8B68-8E903C111C49}" destId="{8D55A212-CA16-4018-AC7D-285A01F968F1}" srcOrd="16" destOrd="0" presId="urn:microsoft.com/office/officeart/2005/8/layout/target3"/>
    <dgm:cxn modelId="{FBE9FB78-1106-4A85-8344-D9B45A648ACD}" type="presParOf" srcId="{714E4446-45AC-4D55-8B68-8E903C111C49}" destId="{3E7541E3-9CC6-48CA-A814-EA9C7A06B680}" srcOrd="17" destOrd="0" presId="urn:microsoft.com/office/officeart/2005/8/layout/target3"/>
    <dgm:cxn modelId="{73FBAD28-D758-4BE4-93A6-537C242C5072}" type="presParOf" srcId="{714E4446-45AC-4D55-8B68-8E903C111C49}" destId="{D31E487D-BED7-44F8-A6E9-274D47E000A6}" srcOrd="18" destOrd="0" presId="urn:microsoft.com/office/officeart/2005/8/layout/target3"/>
    <dgm:cxn modelId="{159FBBEF-E641-413A-9398-D8B580820B80}" type="presParOf" srcId="{714E4446-45AC-4D55-8B68-8E903C111C49}" destId="{2E87539E-48E6-4055-A873-41071429F18B}"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0EED7E-8651-4B7D-821F-5628EAF00114}" type="doc">
      <dgm:prSet loTypeId="urn:microsoft.com/office/officeart/2005/8/layout/hierarchy5" loCatId="hierarchy" qsTypeId="urn:microsoft.com/office/officeart/2005/8/quickstyle/simple1" qsCatId="simple" csTypeId="urn:microsoft.com/office/officeart/2005/8/colors/colorful4" csCatId="colorful" phldr="1"/>
      <dgm:spPr/>
      <dgm:t>
        <a:bodyPr/>
        <a:lstStyle/>
        <a:p>
          <a:endParaRPr lang="es-EC"/>
        </a:p>
      </dgm:t>
    </dgm:pt>
    <dgm:pt modelId="{CDCD8145-D691-456A-85A0-4891E1451747}">
      <dgm:prSet phldrT="[Texto]"/>
      <dgm:spPr/>
      <dgm:t>
        <a:bodyPr/>
        <a:lstStyle/>
        <a:p>
          <a:pPr algn="ctr"/>
          <a:r>
            <a:rPr lang="es-EC" dirty="0" smtClean="0">
              <a:latin typeface="Arial" panose="020B0604020202020204" pitchFamily="34" charset="0"/>
              <a:cs typeface="Arial" panose="020B0604020202020204" pitchFamily="34" charset="0"/>
            </a:rPr>
            <a:t>Siendo su principal propósito el </a:t>
          </a:r>
          <a:r>
            <a:rPr lang="es-EC" b="1" dirty="0" smtClean="0">
              <a:latin typeface="Arial" panose="020B0604020202020204" pitchFamily="34" charset="0"/>
              <a:cs typeface="Arial" panose="020B0604020202020204" pitchFamily="34" charset="0"/>
            </a:rPr>
            <a:t>capacitar a los pescadores artesanales sobre la prevención de riesgos laborales</a:t>
          </a:r>
          <a:r>
            <a:rPr lang="es-EC" dirty="0" smtClean="0">
              <a:latin typeface="Arial" panose="020B0604020202020204" pitchFamily="34" charset="0"/>
              <a:cs typeface="Arial" panose="020B0604020202020204" pitchFamily="34" charset="0"/>
            </a:rPr>
            <a:t>, la capacitación se lleva a cabo para contribuir a:</a:t>
          </a:r>
          <a:endParaRPr lang="es-EC" dirty="0">
            <a:latin typeface="Arial" panose="020B0604020202020204" pitchFamily="34" charset="0"/>
            <a:cs typeface="Arial" panose="020B0604020202020204" pitchFamily="34" charset="0"/>
          </a:endParaRPr>
        </a:p>
      </dgm:t>
    </dgm:pt>
    <dgm:pt modelId="{CD28C64E-7CF4-4704-A6CD-F55CCDC6EED6}" type="parTrans" cxnId="{43E09705-2D43-4F89-A7A9-ED4FCEFEE3FD}">
      <dgm:prSet/>
      <dgm:spPr/>
      <dgm:t>
        <a:bodyPr/>
        <a:lstStyle/>
        <a:p>
          <a:endParaRPr lang="es-EC"/>
        </a:p>
      </dgm:t>
    </dgm:pt>
    <dgm:pt modelId="{A6A3BA22-1256-4DDF-8961-35236880BDFD}" type="sibTrans" cxnId="{43E09705-2D43-4F89-A7A9-ED4FCEFEE3FD}">
      <dgm:prSet/>
      <dgm:spPr/>
      <dgm:t>
        <a:bodyPr/>
        <a:lstStyle/>
        <a:p>
          <a:endParaRPr lang="es-EC"/>
        </a:p>
      </dgm:t>
    </dgm:pt>
    <dgm:pt modelId="{FA5E1C2D-D005-4658-AC26-61D42130C953}">
      <dgm:prSet phldrT="[Texto]"/>
      <dgm:spPr>
        <a:solidFill>
          <a:schemeClr val="accent6">
            <a:lumMod val="60000"/>
            <a:lumOff val="40000"/>
          </a:schemeClr>
        </a:solidFill>
      </dgm:spPr>
      <dgm:t>
        <a:bodyPr/>
        <a:lstStyle/>
        <a:p>
          <a:r>
            <a:rPr lang="es-EC" b="1" dirty="0" smtClean="0">
              <a:latin typeface="Arial" panose="020B0604020202020204" pitchFamily="34" charset="0"/>
              <a:cs typeface="Arial" panose="020B0604020202020204" pitchFamily="34" charset="0"/>
            </a:rPr>
            <a:t>Instruir</a:t>
          </a:r>
          <a:r>
            <a:rPr lang="es-EC" dirty="0" smtClean="0">
              <a:latin typeface="Arial" panose="020B0604020202020204" pitchFamily="34" charset="0"/>
              <a:cs typeface="Arial" panose="020B0604020202020204" pitchFamily="34" charset="0"/>
            </a:rPr>
            <a:t> a los pescadores artesanales </a:t>
          </a:r>
          <a:r>
            <a:rPr lang="es-EC" b="1" dirty="0" smtClean="0">
              <a:latin typeface="Arial" panose="020B0604020202020204" pitchFamily="34" charset="0"/>
              <a:cs typeface="Arial" panose="020B0604020202020204" pitchFamily="34" charset="0"/>
            </a:rPr>
            <a:t>sobre la prevención de Riesgos.</a:t>
          </a:r>
          <a:endParaRPr lang="es-EC" b="1" dirty="0">
            <a:latin typeface="Arial" panose="020B0604020202020204" pitchFamily="34" charset="0"/>
            <a:cs typeface="Arial" panose="020B0604020202020204" pitchFamily="34" charset="0"/>
          </a:endParaRPr>
        </a:p>
      </dgm:t>
    </dgm:pt>
    <dgm:pt modelId="{6D7230C3-9D24-4DB3-B749-31D54024B7D0}" type="parTrans" cxnId="{54307FFB-D929-4523-A290-E58BD9D2DD99}">
      <dgm:prSet/>
      <dgm:spPr/>
      <dgm:t>
        <a:bodyPr/>
        <a:lstStyle/>
        <a:p>
          <a:endParaRPr lang="es-EC">
            <a:latin typeface="Arial" panose="020B0604020202020204" pitchFamily="34" charset="0"/>
            <a:cs typeface="Arial" panose="020B0604020202020204" pitchFamily="34" charset="0"/>
          </a:endParaRPr>
        </a:p>
      </dgm:t>
    </dgm:pt>
    <dgm:pt modelId="{FDA0684D-70E6-43F0-AF58-161E7D12DA44}" type="sibTrans" cxnId="{54307FFB-D929-4523-A290-E58BD9D2DD99}">
      <dgm:prSet/>
      <dgm:spPr/>
      <dgm:t>
        <a:bodyPr/>
        <a:lstStyle/>
        <a:p>
          <a:endParaRPr lang="es-EC"/>
        </a:p>
      </dgm:t>
    </dgm:pt>
    <dgm:pt modelId="{53160AA9-BC49-46CE-AB40-E8BB20ED7517}">
      <dgm:prSet phldrT="[Texto]"/>
      <dgm:spPr/>
      <dgm:t>
        <a:bodyPr/>
        <a:lstStyle/>
        <a:p>
          <a:r>
            <a:rPr lang="es-EC" b="1" dirty="0" smtClean="0">
              <a:latin typeface="Arial" panose="020B0604020202020204" pitchFamily="34" charset="0"/>
              <a:cs typeface="Arial" panose="020B0604020202020204" pitchFamily="34" charset="0"/>
            </a:rPr>
            <a:t>Orientar</a:t>
          </a:r>
          <a:r>
            <a:rPr lang="es-EC" dirty="0" smtClean="0">
              <a:latin typeface="Arial" panose="020B0604020202020204" pitchFamily="34" charset="0"/>
              <a:cs typeface="Arial" panose="020B0604020202020204" pitchFamily="34" charset="0"/>
            </a:rPr>
            <a:t> a los pescadores artesanales </a:t>
          </a:r>
          <a:r>
            <a:rPr lang="es-EC" b="1" dirty="0" smtClean="0">
              <a:latin typeface="Arial" panose="020B0604020202020204" pitchFamily="34" charset="0"/>
              <a:cs typeface="Arial" panose="020B0604020202020204" pitchFamily="34" charset="0"/>
            </a:rPr>
            <a:t>sobre el valor de la seguridad laboral </a:t>
          </a:r>
          <a:r>
            <a:rPr lang="es-EC" dirty="0" smtClean="0">
              <a:latin typeface="Arial" panose="020B0604020202020204" pitchFamily="34" charset="0"/>
              <a:cs typeface="Arial" panose="020B0604020202020204" pitchFamily="34" charset="0"/>
            </a:rPr>
            <a:t>en la realización de sus actividades.</a:t>
          </a:r>
          <a:endParaRPr lang="es-EC" dirty="0">
            <a:latin typeface="Arial" panose="020B0604020202020204" pitchFamily="34" charset="0"/>
            <a:cs typeface="Arial" panose="020B0604020202020204" pitchFamily="34" charset="0"/>
          </a:endParaRPr>
        </a:p>
      </dgm:t>
    </dgm:pt>
    <dgm:pt modelId="{B5783933-1702-48F2-AF08-F617D17D69D4}" type="parTrans" cxnId="{E37B85AA-73FD-412B-B356-0DC88E0F7743}">
      <dgm:prSet/>
      <dgm:spPr/>
      <dgm:t>
        <a:bodyPr/>
        <a:lstStyle/>
        <a:p>
          <a:endParaRPr lang="es-EC">
            <a:latin typeface="Arial" panose="020B0604020202020204" pitchFamily="34" charset="0"/>
            <a:cs typeface="Arial" panose="020B0604020202020204" pitchFamily="34" charset="0"/>
          </a:endParaRPr>
        </a:p>
      </dgm:t>
    </dgm:pt>
    <dgm:pt modelId="{26A1D412-EEBB-4C62-AB17-98E6449AD9C8}" type="sibTrans" cxnId="{E37B85AA-73FD-412B-B356-0DC88E0F7743}">
      <dgm:prSet/>
      <dgm:spPr/>
      <dgm:t>
        <a:bodyPr/>
        <a:lstStyle/>
        <a:p>
          <a:endParaRPr lang="es-EC"/>
        </a:p>
      </dgm:t>
    </dgm:pt>
    <dgm:pt modelId="{0D52384A-0572-476C-AFA6-CE3D57B72E86}">
      <dgm:prSet/>
      <dgm:spPr/>
      <dgm:t>
        <a:bodyPr/>
        <a:lstStyle/>
        <a:p>
          <a:r>
            <a:rPr lang="es-EC" b="1" dirty="0" smtClean="0">
              <a:latin typeface="Arial" panose="020B0604020202020204" pitchFamily="34" charset="0"/>
              <a:cs typeface="Arial" panose="020B0604020202020204" pitchFamily="34" charset="0"/>
            </a:rPr>
            <a:t>Concientiza</a:t>
          </a:r>
          <a:r>
            <a:rPr lang="es-EC" dirty="0" smtClean="0">
              <a:latin typeface="Arial" panose="020B0604020202020204" pitchFamily="34" charset="0"/>
              <a:cs typeface="Arial" panose="020B0604020202020204" pitchFamily="34" charset="0"/>
            </a:rPr>
            <a:t>r en los pescadores artesanales </a:t>
          </a:r>
          <a:r>
            <a:rPr lang="es-EC" b="1" dirty="0" smtClean="0">
              <a:latin typeface="Arial" panose="020B0604020202020204" pitchFamily="34" charset="0"/>
              <a:cs typeface="Arial" panose="020B0604020202020204" pitchFamily="34" charset="0"/>
            </a:rPr>
            <a:t>la importancia de la pesca artesanal</a:t>
          </a:r>
          <a:r>
            <a:rPr lang="es-EC" dirty="0" smtClean="0">
              <a:latin typeface="Arial" panose="020B0604020202020204" pitchFamily="34" charset="0"/>
              <a:cs typeface="Arial" panose="020B0604020202020204" pitchFamily="34" charset="0"/>
            </a:rPr>
            <a:t> en la Provincia de Santa Elena.</a:t>
          </a:r>
          <a:endParaRPr lang="es-EC" dirty="0">
            <a:latin typeface="Arial" panose="020B0604020202020204" pitchFamily="34" charset="0"/>
            <a:cs typeface="Arial" panose="020B0604020202020204" pitchFamily="34" charset="0"/>
          </a:endParaRPr>
        </a:p>
      </dgm:t>
    </dgm:pt>
    <dgm:pt modelId="{BD7782E5-F91E-4537-B18C-B1447458DDCF}" type="sibTrans" cxnId="{6BAB9E4A-AD98-4670-8C61-50C47DDB4498}">
      <dgm:prSet/>
      <dgm:spPr/>
      <dgm:t>
        <a:bodyPr/>
        <a:lstStyle/>
        <a:p>
          <a:endParaRPr lang="es-EC"/>
        </a:p>
      </dgm:t>
    </dgm:pt>
    <dgm:pt modelId="{C3E2F365-86CF-47B4-A288-80391746FC2E}" type="parTrans" cxnId="{6BAB9E4A-AD98-4670-8C61-50C47DDB4498}">
      <dgm:prSet/>
      <dgm:spPr/>
      <dgm:t>
        <a:bodyPr/>
        <a:lstStyle/>
        <a:p>
          <a:endParaRPr lang="es-EC">
            <a:latin typeface="Arial" panose="020B0604020202020204" pitchFamily="34" charset="0"/>
            <a:cs typeface="Arial" panose="020B0604020202020204" pitchFamily="34" charset="0"/>
          </a:endParaRPr>
        </a:p>
      </dgm:t>
    </dgm:pt>
    <dgm:pt modelId="{B9B6CA90-5FC3-47AD-AE89-DF0E97513691}" type="pres">
      <dgm:prSet presAssocID="{A50EED7E-8651-4B7D-821F-5628EAF00114}" presName="mainComposite" presStyleCnt="0">
        <dgm:presLayoutVars>
          <dgm:chPref val="1"/>
          <dgm:dir/>
          <dgm:animOne val="branch"/>
          <dgm:animLvl val="lvl"/>
          <dgm:resizeHandles val="exact"/>
        </dgm:presLayoutVars>
      </dgm:prSet>
      <dgm:spPr/>
      <dgm:t>
        <a:bodyPr/>
        <a:lstStyle/>
        <a:p>
          <a:endParaRPr lang="es-EC"/>
        </a:p>
      </dgm:t>
    </dgm:pt>
    <dgm:pt modelId="{1C57C3FD-1F60-4DC6-837C-D07018398E39}" type="pres">
      <dgm:prSet presAssocID="{A50EED7E-8651-4B7D-821F-5628EAF00114}" presName="hierFlow" presStyleCnt="0"/>
      <dgm:spPr/>
      <dgm:t>
        <a:bodyPr/>
        <a:lstStyle/>
        <a:p>
          <a:endParaRPr lang="es-EC"/>
        </a:p>
      </dgm:t>
    </dgm:pt>
    <dgm:pt modelId="{DF4AFCC7-D6D9-4F24-A4AB-1DBDBB7AD502}" type="pres">
      <dgm:prSet presAssocID="{A50EED7E-8651-4B7D-821F-5628EAF00114}" presName="hierChild1" presStyleCnt="0">
        <dgm:presLayoutVars>
          <dgm:chPref val="1"/>
          <dgm:animOne val="branch"/>
          <dgm:animLvl val="lvl"/>
        </dgm:presLayoutVars>
      </dgm:prSet>
      <dgm:spPr/>
      <dgm:t>
        <a:bodyPr/>
        <a:lstStyle/>
        <a:p>
          <a:endParaRPr lang="es-EC"/>
        </a:p>
      </dgm:t>
    </dgm:pt>
    <dgm:pt modelId="{A8544073-6632-4714-9731-E316887B2EBC}" type="pres">
      <dgm:prSet presAssocID="{CDCD8145-D691-456A-85A0-4891E1451747}" presName="Name17" presStyleCnt="0"/>
      <dgm:spPr/>
      <dgm:t>
        <a:bodyPr/>
        <a:lstStyle/>
        <a:p>
          <a:endParaRPr lang="es-EC"/>
        </a:p>
      </dgm:t>
    </dgm:pt>
    <dgm:pt modelId="{32DC4999-8DD1-454C-8D14-6082524F44FC}" type="pres">
      <dgm:prSet presAssocID="{CDCD8145-D691-456A-85A0-4891E1451747}" presName="level1Shape" presStyleLbl="node0" presStyleIdx="0" presStyleCnt="1" custScaleY="115555">
        <dgm:presLayoutVars>
          <dgm:chPref val="3"/>
        </dgm:presLayoutVars>
      </dgm:prSet>
      <dgm:spPr/>
      <dgm:t>
        <a:bodyPr/>
        <a:lstStyle/>
        <a:p>
          <a:endParaRPr lang="es-EC"/>
        </a:p>
      </dgm:t>
    </dgm:pt>
    <dgm:pt modelId="{B4E1CA94-7EFE-40E8-A335-3AF517894A3F}" type="pres">
      <dgm:prSet presAssocID="{CDCD8145-D691-456A-85A0-4891E1451747}" presName="hierChild2" presStyleCnt="0"/>
      <dgm:spPr/>
      <dgm:t>
        <a:bodyPr/>
        <a:lstStyle/>
        <a:p>
          <a:endParaRPr lang="es-EC"/>
        </a:p>
      </dgm:t>
    </dgm:pt>
    <dgm:pt modelId="{B4BE090F-F7B9-440C-A9BA-080260926D7C}" type="pres">
      <dgm:prSet presAssocID="{C3E2F365-86CF-47B4-A288-80391746FC2E}" presName="Name25" presStyleLbl="parChTrans1D2" presStyleIdx="0" presStyleCnt="3"/>
      <dgm:spPr/>
      <dgm:t>
        <a:bodyPr/>
        <a:lstStyle/>
        <a:p>
          <a:endParaRPr lang="es-EC"/>
        </a:p>
      </dgm:t>
    </dgm:pt>
    <dgm:pt modelId="{CF35BC11-5B72-4474-AD66-B44E8429E9C9}" type="pres">
      <dgm:prSet presAssocID="{C3E2F365-86CF-47B4-A288-80391746FC2E}" presName="connTx" presStyleLbl="parChTrans1D2" presStyleIdx="0" presStyleCnt="3"/>
      <dgm:spPr/>
      <dgm:t>
        <a:bodyPr/>
        <a:lstStyle/>
        <a:p>
          <a:endParaRPr lang="es-EC"/>
        </a:p>
      </dgm:t>
    </dgm:pt>
    <dgm:pt modelId="{C45D004F-C603-413C-8595-ED6054BE0490}" type="pres">
      <dgm:prSet presAssocID="{0D52384A-0572-476C-AFA6-CE3D57B72E86}" presName="Name30" presStyleCnt="0"/>
      <dgm:spPr/>
      <dgm:t>
        <a:bodyPr/>
        <a:lstStyle/>
        <a:p>
          <a:endParaRPr lang="es-EC"/>
        </a:p>
      </dgm:t>
    </dgm:pt>
    <dgm:pt modelId="{8FA25209-ECA3-45BC-B8E4-8D5DF830500A}" type="pres">
      <dgm:prSet presAssocID="{0D52384A-0572-476C-AFA6-CE3D57B72E86}" presName="level2Shape" presStyleLbl="node2" presStyleIdx="0" presStyleCnt="3"/>
      <dgm:spPr/>
      <dgm:t>
        <a:bodyPr/>
        <a:lstStyle/>
        <a:p>
          <a:endParaRPr lang="es-EC"/>
        </a:p>
      </dgm:t>
    </dgm:pt>
    <dgm:pt modelId="{63AE9300-7357-4E5B-80F2-DD8AE2E75954}" type="pres">
      <dgm:prSet presAssocID="{0D52384A-0572-476C-AFA6-CE3D57B72E86}" presName="hierChild3" presStyleCnt="0"/>
      <dgm:spPr/>
      <dgm:t>
        <a:bodyPr/>
        <a:lstStyle/>
        <a:p>
          <a:endParaRPr lang="es-EC"/>
        </a:p>
      </dgm:t>
    </dgm:pt>
    <dgm:pt modelId="{D3B8568A-8192-4F51-8B23-688588681CD5}" type="pres">
      <dgm:prSet presAssocID="{6D7230C3-9D24-4DB3-B749-31D54024B7D0}" presName="Name25" presStyleLbl="parChTrans1D2" presStyleIdx="1" presStyleCnt="3"/>
      <dgm:spPr/>
      <dgm:t>
        <a:bodyPr/>
        <a:lstStyle/>
        <a:p>
          <a:endParaRPr lang="es-EC"/>
        </a:p>
      </dgm:t>
    </dgm:pt>
    <dgm:pt modelId="{B5F1B6E6-F201-4230-8CF8-F8E15593308C}" type="pres">
      <dgm:prSet presAssocID="{6D7230C3-9D24-4DB3-B749-31D54024B7D0}" presName="connTx" presStyleLbl="parChTrans1D2" presStyleIdx="1" presStyleCnt="3"/>
      <dgm:spPr/>
      <dgm:t>
        <a:bodyPr/>
        <a:lstStyle/>
        <a:p>
          <a:endParaRPr lang="es-EC"/>
        </a:p>
      </dgm:t>
    </dgm:pt>
    <dgm:pt modelId="{74DF1346-455E-4774-A805-8B2A0E810CA9}" type="pres">
      <dgm:prSet presAssocID="{FA5E1C2D-D005-4658-AC26-61D42130C953}" presName="Name30" presStyleCnt="0"/>
      <dgm:spPr/>
      <dgm:t>
        <a:bodyPr/>
        <a:lstStyle/>
        <a:p>
          <a:endParaRPr lang="es-EC"/>
        </a:p>
      </dgm:t>
    </dgm:pt>
    <dgm:pt modelId="{FEF68F7D-92CA-46B0-B815-0874304A6461}" type="pres">
      <dgm:prSet presAssocID="{FA5E1C2D-D005-4658-AC26-61D42130C953}" presName="level2Shape" presStyleLbl="node2" presStyleIdx="1" presStyleCnt="3"/>
      <dgm:spPr/>
      <dgm:t>
        <a:bodyPr/>
        <a:lstStyle/>
        <a:p>
          <a:endParaRPr lang="es-EC"/>
        </a:p>
      </dgm:t>
    </dgm:pt>
    <dgm:pt modelId="{1B24E8EB-9A30-4DC7-A270-2D0634A21F83}" type="pres">
      <dgm:prSet presAssocID="{FA5E1C2D-D005-4658-AC26-61D42130C953}" presName="hierChild3" presStyleCnt="0"/>
      <dgm:spPr/>
      <dgm:t>
        <a:bodyPr/>
        <a:lstStyle/>
        <a:p>
          <a:endParaRPr lang="es-EC"/>
        </a:p>
      </dgm:t>
    </dgm:pt>
    <dgm:pt modelId="{D390A11B-BDE3-4874-9B3B-220F3B2EEC68}" type="pres">
      <dgm:prSet presAssocID="{B5783933-1702-48F2-AF08-F617D17D69D4}" presName="Name25" presStyleLbl="parChTrans1D2" presStyleIdx="2" presStyleCnt="3"/>
      <dgm:spPr/>
      <dgm:t>
        <a:bodyPr/>
        <a:lstStyle/>
        <a:p>
          <a:endParaRPr lang="es-EC"/>
        </a:p>
      </dgm:t>
    </dgm:pt>
    <dgm:pt modelId="{B1B0B45E-BE9D-4AEF-A246-0FF2A6109AC2}" type="pres">
      <dgm:prSet presAssocID="{B5783933-1702-48F2-AF08-F617D17D69D4}" presName="connTx" presStyleLbl="parChTrans1D2" presStyleIdx="2" presStyleCnt="3"/>
      <dgm:spPr/>
      <dgm:t>
        <a:bodyPr/>
        <a:lstStyle/>
        <a:p>
          <a:endParaRPr lang="es-EC"/>
        </a:p>
      </dgm:t>
    </dgm:pt>
    <dgm:pt modelId="{D4872A3A-655B-4C0B-AF74-04C8DA878778}" type="pres">
      <dgm:prSet presAssocID="{53160AA9-BC49-46CE-AB40-E8BB20ED7517}" presName="Name30" presStyleCnt="0"/>
      <dgm:spPr/>
      <dgm:t>
        <a:bodyPr/>
        <a:lstStyle/>
        <a:p>
          <a:endParaRPr lang="es-EC"/>
        </a:p>
      </dgm:t>
    </dgm:pt>
    <dgm:pt modelId="{CEB05C38-3EF3-4233-80CB-F54C6249443A}" type="pres">
      <dgm:prSet presAssocID="{53160AA9-BC49-46CE-AB40-E8BB20ED7517}" presName="level2Shape" presStyleLbl="node2" presStyleIdx="2" presStyleCnt="3"/>
      <dgm:spPr/>
      <dgm:t>
        <a:bodyPr/>
        <a:lstStyle/>
        <a:p>
          <a:endParaRPr lang="es-EC"/>
        </a:p>
      </dgm:t>
    </dgm:pt>
    <dgm:pt modelId="{7FBF1B26-CBB3-44AB-AF85-DBD7F0FA5810}" type="pres">
      <dgm:prSet presAssocID="{53160AA9-BC49-46CE-AB40-E8BB20ED7517}" presName="hierChild3" presStyleCnt="0"/>
      <dgm:spPr/>
      <dgm:t>
        <a:bodyPr/>
        <a:lstStyle/>
        <a:p>
          <a:endParaRPr lang="es-EC"/>
        </a:p>
      </dgm:t>
    </dgm:pt>
    <dgm:pt modelId="{E0D2DB87-46E2-48E9-8204-F5A661B65876}" type="pres">
      <dgm:prSet presAssocID="{A50EED7E-8651-4B7D-821F-5628EAF00114}" presName="bgShapesFlow" presStyleCnt="0"/>
      <dgm:spPr/>
      <dgm:t>
        <a:bodyPr/>
        <a:lstStyle/>
        <a:p>
          <a:endParaRPr lang="es-EC"/>
        </a:p>
      </dgm:t>
    </dgm:pt>
  </dgm:ptLst>
  <dgm:cxnLst>
    <dgm:cxn modelId="{BF1B7822-0643-41A7-8631-865A65A6F68C}" type="presOf" srcId="{A50EED7E-8651-4B7D-821F-5628EAF00114}" destId="{B9B6CA90-5FC3-47AD-AE89-DF0E97513691}" srcOrd="0" destOrd="0" presId="urn:microsoft.com/office/officeart/2005/8/layout/hierarchy5"/>
    <dgm:cxn modelId="{5E97CF0C-38A2-4AEB-859F-30638680C660}" type="presOf" srcId="{0D52384A-0572-476C-AFA6-CE3D57B72E86}" destId="{8FA25209-ECA3-45BC-B8E4-8D5DF830500A}" srcOrd="0" destOrd="0" presId="urn:microsoft.com/office/officeart/2005/8/layout/hierarchy5"/>
    <dgm:cxn modelId="{57817FBB-4E0E-4954-952F-F4E345313175}" type="presOf" srcId="{6D7230C3-9D24-4DB3-B749-31D54024B7D0}" destId="{B5F1B6E6-F201-4230-8CF8-F8E15593308C}" srcOrd="1" destOrd="0" presId="urn:microsoft.com/office/officeart/2005/8/layout/hierarchy5"/>
    <dgm:cxn modelId="{6BAB9E4A-AD98-4670-8C61-50C47DDB4498}" srcId="{CDCD8145-D691-456A-85A0-4891E1451747}" destId="{0D52384A-0572-476C-AFA6-CE3D57B72E86}" srcOrd="0" destOrd="0" parTransId="{C3E2F365-86CF-47B4-A288-80391746FC2E}" sibTransId="{BD7782E5-F91E-4537-B18C-B1447458DDCF}"/>
    <dgm:cxn modelId="{4C4A6D9F-46EA-4212-BE5C-CC4CAD83CC69}" type="presOf" srcId="{6D7230C3-9D24-4DB3-B749-31D54024B7D0}" destId="{D3B8568A-8192-4F51-8B23-688588681CD5}" srcOrd="0" destOrd="0" presId="urn:microsoft.com/office/officeart/2005/8/layout/hierarchy5"/>
    <dgm:cxn modelId="{FD903BCF-45DB-4C56-AE3F-7B2630B8A0F9}" type="presOf" srcId="{C3E2F365-86CF-47B4-A288-80391746FC2E}" destId="{CF35BC11-5B72-4474-AD66-B44E8429E9C9}" srcOrd="1" destOrd="0" presId="urn:microsoft.com/office/officeart/2005/8/layout/hierarchy5"/>
    <dgm:cxn modelId="{7EF27373-BA2D-4985-9648-31B106F537FA}" type="presOf" srcId="{B5783933-1702-48F2-AF08-F617D17D69D4}" destId="{B1B0B45E-BE9D-4AEF-A246-0FF2A6109AC2}" srcOrd="1" destOrd="0" presId="urn:microsoft.com/office/officeart/2005/8/layout/hierarchy5"/>
    <dgm:cxn modelId="{43E09705-2D43-4F89-A7A9-ED4FCEFEE3FD}" srcId="{A50EED7E-8651-4B7D-821F-5628EAF00114}" destId="{CDCD8145-D691-456A-85A0-4891E1451747}" srcOrd="0" destOrd="0" parTransId="{CD28C64E-7CF4-4704-A6CD-F55CCDC6EED6}" sibTransId="{A6A3BA22-1256-4DDF-8961-35236880BDFD}"/>
    <dgm:cxn modelId="{33CBD255-039C-42B9-876D-5E041CC69185}" type="presOf" srcId="{B5783933-1702-48F2-AF08-F617D17D69D4}" destId="{D390A11B-BDE3-4874-9B3B-220F3B2EEC68}" srcOrd="0" destOrd="0" presId="urn:microsoft.com/office/officeart/2005/8/layout/hierarchy5"/>
    <dgm:cxn modelId="{54307FFB-D929-4523-A290-E58BD9D2DD99}" srcId="{CDCD8145-D691-456A-85A0-4891E1451747}" destId="{FA5E1C2D-D005-4658-AC26-61D42130C953}" srcOrd="1" destOrd="0" parTransId="{6D7230C3-9D24-4DB3-B749-31D54024B7D0}" sibTransId="{FDA0684D-70E6-43F0-AF58-161E7D12DA44}"/>
    <dgm:cxn modelId="{A9005182-7158-4F55-8BED-334664256C51}" type="presOf" srcId="{C3E2F365-86CF-47B4-A288-80391746FC2E}" destId="{B4BE090F-F7B9-440C-A9BA-080260926D7C}" srcOrd="0" destOrd="0" presId="urn:microsoft.com/office/officeart/2005/8/layout/hierarchy5"/>
    <dgm:cxn modelId="{0FD40A6A-2B9E-42EB-9753-85F7B9C2A14A}" type="presOf" srcId="{FA5E1C2D-D005-4658-AC26-61D42130C953}" destId="{FEF68F7D-92CA-46B0-B815-0874304A6461}" srcOrd="0" destOrd="0" presId="urn:microsoft.com/office/officeart/2005/8/layout/hierarchy5"/>
    <dgm:cxn modelId="{C423BD2A-B132-4989-9CAD-DDB8262F4FB5}" type="presOf" srcId="{CDCD8145-D691-456A-85A0-4891E1451747}" destId="{32DC4999-8DD1-454C-8D14-6082524F44FC}" srcOrd="0" destOrd="0" presId="urn:microsoft.com/office/officeart/2005/8/layout/hierarchy5"/>
    <dgm:cxn modelId="{E37B85AA-73FD-412B-B356-0DC88E0F7743}" srcId="{CDCD8145-D691-456A-85A0-4891E1451747}" destId="{53160AA9-BC49-46CE-AB40-E8BB20ED7517}" srcOrd="2" destOrd="0" parTransId="{B5783933-1702-48F2-AF08-F617D17D69D4}" sibTransId="{26A1D412-EEBB-4C62-AB17-98E6449AD9C8}"/>
    <dgm:cxn modelId="{330F9556-6FE8-4381-BC0F-5271D4897033}" type="presOf" srcId="{53160AA9-BC49-46CE-AB40-E8BB20ED7517}" destId="{CEB05C38-3EF3-4233-80CB-F54C6249443A}" srcOrd="0" destOrd="0" presId="urn:microsoft.com/office/officeart/2005/8/layout/hierarchy5"/>
    <dgm:cxn modelId="{0F323609-92F1-4900-8376-4D00BC195A33}" type="presParOf" srcId="{B9B6CA90-5FC3-47AD-AE89-DF0E97513691}" destId="{1C57C3FD-1F60-4DC6-837C-D07018398E39}" srcOrd="0" destOrd="0" presId="urn:microsoft.com/office/officeart/2005/8/layout/hierarchy5"/>
    <dgm:cxn modelId="{C5E8F4AF-12D6-4D38-BDF6-136818CB3D12}" type="presParOf" srcId="{1C57C3FD-1F60-4DC6-837C-D07018398E39}" destId="{DF4AFCC7-D6D9-4F24-A4AB-1DBDBB7AD502}" srcOrd="0" destOrd="0" presId="urn:microsoft.com/office/officeart/2005/8/layout/hierarchy5"/>
    <dgm:cxn modelId="{B3D1551C-FE4E-47B7-9785-8B9E43BA4014}" type="presParOf" srcId="{DF4AFCC7-D6D9-4F24-A4AB-1DBDBB7AD502}" destId="{A8544073-6632-4714-9731-E316887B2EBC}" srcOrd="0" destOrd="0" presId="urn:microsoft.com/office/officeart/2005/8/layout/hierarchy5"/>
    <dgm:cxn modelId="{F50C8B7E-F56E-4703-89AB-F3F8B42B145A}" type="presParOf" srcId="{A8544073-6632-4714-9731-E316887B2EBC}" destId="{32DC4999-8DD1-454C-8D14-6082524F44FC}" srcOrd="0" destOrd="0" presId="urn:microsoft.com/office/officeart/2005/8/layout/hierarchy5"/>
    <dgm:cxn modelId="{E81AFCB3-E325-48C3-8081-537F671B1F72}" type="presParOf" srcId="{A8544073-6632-4714-9731-E316887B2EBC}" destId="{B4E1CA94-7EFE-40E8-A335-3AF517894A3F}" srcOrd="1" destOrd="0" presId="urn:microsoft.com/office/officeart/2005/8/layout/hierarchy5"/>
    <dgm:cxn modelId="{E3B9BDA5-C4A9-410F-B0C4-E52B5F0348C7}" type="presParOf" srcId="{B4E1CA94-7EFE-40E8-A335-3AF517894A3F}" destId="{B4BE090F-F7B9-440C-A9BA-080260926D7C}" srcOrd="0" destOrd="0" presId="urn:microsoft.com/office/officeart/2005/8/layout/hierarchy5"/>
    <dgm:cxn modelId="{6A60B3F5-BF22-403C-9E68-D0054F1CB854}" type="presParOf" srcId="{B4BE090F-F7B9-440C-A9BA-080260926D7C}" destId="{CF35BC11-5B72-4474-AD66-B44E8429E9C9}" srcOrd="0" destOrd="0" presId="urn:microsoft.com/office/officeart/2005/8/layout/hierarchy5"/>
    <dgm:cxn modelId="{EA23E71E-55B8-42FB-B49E-3F523628F271}" type="presParOf" srcId="{B4E1CA94-7EFE-40E8-A335-3AF517894A3F}" destId="{C45D004F-C603-413C-8595-ED6054BE0490}" srcOrd="1" destOrd="0" presId="urn:microsoft.com/office/officeart/2005/8/layout/hierarchy5"/>
    <dgm:cxn modelId="{AAC7C41D-C76B-4DAB-9501-1610D41B372B}" type="presParOf" srcId="{C45D004F-C603-413C-8595-ED6054BE0490}" destId="{8FA25209-ECA3-45BC-B8E4-8D5DF830500A}" srcOrd="0" destOrd="0" presId="urn:microsoft.com/office/officeart/2005/8/layout/hierarchy5"/>
    <dgm:cxn modelId="{CD1148C8-0B7F-47E9-B483-E401F4B4236E}" type="presParOf" srcId="{C45D004F-C603-413C-8595-ED6054BE0490}" destId="{63AE9300-7357-4E5B-80F2-DD8AE2E75954}" srcOrd="1" destOrd="0" presId="urn:microsoft.com/office/officeart/2005/8/layout/hierarchy5"/>
    <dgm:cxn modelId="{7306B8D5-1826-44B2-B412-D2A94F00C67F}" type="presParOf" srcId="{B4E1CA94-7EFE-40E8-A335-3AF517894A3F}" destId="{D3B8568A-8192-4F51-8B23-688588681CD5}" srcOrd="2" destOrd="0" presId="urn:microsoft.com/office/officeart/2005/8/layout/hierarchy5"/>
    <dgm:cxn modelId="{8A3DAD9B-73D6-443A-A266-45BFF3270627}" type="presParOf" srcId="{D3B8568A-8192-4F51-8B23-688588681CD5}" destId="{B5F1B6E6-F201-4230-8CF8-F8E15593308C}" srcOrd="0" destOrd="0" presId="urn:microsoft.com/office/officeart/2005/8/layout/hierarchy5"/>
    <dgm:cxn modelId="{B299F46C-BAD9-445F-9077-9C7E2E389DC5}" type="presParOf" srcId="{B4E1CA94-7EFE-40E8-A335-3AF517894A3F}" destId="{74DF1346-455E-4774-A805-8B2A0E810CA9}" srcOrd="3" destOrd="0" presId="urn:microsoft.com/office/officeart/2005/8/layout/hierarchy5"/>
    <dgm:cxn modelId="{3233F360-6667-4EB1-88CD-785BD45A6411}" type="presParOf" srcId="{74DF1346-455E-4774-A805-8B2A0E810CA9}" destId="{FEF68F7D-92CA-46B0-B815-0874304A6461}" srcOrd="0" destOrd="0" presId="urn:microsoft.com/office/officeart/2005/8/layout/hierarchy5"/>
    <dgm:cxn modelId="{F72461B7-0AB8-42C8-B950-682593FF9B5D}" type="presParOf" srcId="{74DF1346-455E-4774-A805-8B2A0E810CA9}" destId="{1B24E8EB-9A30-4DC7-A270-2D0634A21F83}" srcOrd="1" destOrd="0" presId="urn:microsoft.com/office/officeart/2005/8/layout/hierarchy5"/>
    <dgm:cxn modelId="{D2455FEB-2426-4F6E-A97D-D4EA67572953}" type="presParOf" srcId="{B4E1CA94-7EFE-40E8-A335-3AF517894A3F}" destId="{D390A11B-BDE3-4874-9B3B-220F3B2EEC68}" srcOrd="4" destOrd="0" presId="urn:microsoft.com/office/officeart/2005/8/layout/hierarchy5"/>
    <dgm:cxn modelId="{70A17A68-983C-4EC1-B95C-DEB3343E9D03}" type="presParOf" srcId="{D390A11B-BDE3-4874-9B3B-220F3B2EEC68}" destId="{B1B0B45E-BE9D-4AEF-A246-0FF2A6109AC2}" srcOrd="0" destOrd="0" presId="urn:microsoft.com/office/officeart/2005/8/layout/hierarchy5"/>
    <dgm:cxn modelId="{83AE316C-874E-4807-93DD-0B48129862A8}" type="presParOf" srcId="{B4E1CA94-7EFE-40E8-A335-3AF517894A3F}" destId="{D4872A3A-655B-4C0B-AF74-04C8DA878778}" srcOrd="5" destOrd="0" presId="urn:microsoft.com/office/officeart/2005/8/layout/hierarchy5"/>
    <dgm:cxn modelId="{ED3654BD-93CE-49A6-9715-4134AA35724B}" type="presParOf" srcId="{D4872A3A-655B-4C0B-AF74-04C8DA878778}" destId="{CEB05C38-3EF3-4233-80CB-F54C6249443A}" srcOrd="0" destOrd="0" presId="urn:microsoft.com/office/officeart/2005/8/layout/hierarchy5"/>
    <dgm:cxn modelId="{40EE7C4C-899C-4CA5-A604-B5BEA01BD832}" type="presParOf" srcId="{D4872A3A-655B-4C0B-AF74-04C8DA878778}" destId="{7FBF1B26-CBB3-44AB-AF85-DBD7F0FA5810}" srcOrd="1" destOrd="0" presId="urn:microsoft.com/office/officeart/2005/8/layout/hierarchy5"/>
    <dgm:cxn modelId="{18E32ED2-019D-4E74-8B32-2B249D33BBA8}" type="presParOf" srcId="{B9B6CA90-5FC3-47AD-AE89-DF0E97513691}" destId="{E0D2DB87-46E2-48E9-8204-F5A661B65876}"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F3F76C-AB88-4342-A4A1-0CCCEA42DA76}" type="doc">
      <dgm:prSet loTypeId="urn:microsoft.com/office/officeart/2005/8/layout/hierarchy3" loCatId="list" qsTypeId="urn:microsoft.com/office/officeart/2005/8/quickstyle/simple1" qsCatId="simple" csTypeId="urn:microsoft.com/office/officeart/2005/8/colors/accent6_4" csCatId="accent6" phldr="1"/>
      <dgm:spPr/>
      <dgm:t>
        <a:bodyPr/>
        <a:lstStyle/>
        <a:p>
          <a:endParaRPr lang="es-EC"/>
        </a:p>
      </dgm:t>
    </dgm:pt>
    <dgm:pt modelId="{3A61D977-4BC8-4D16-9886-E2C6CACD1BE3}">
      <dgm:prSet phldrT="[Texto]"/>
      <dgm:spPr/>
      <dgm:t>
        <a:bodyPr/>
        <a:lstStyle/>
        <a:p>
          <a:r>
            <a:rPr lang="es-EC" dirty="0" smtClean="0">
              <a:latin typeface="Arial" panose="020B0604020202020204" pitchFamily="34" charset="0"/>
              <a:cs typeface="Arial" panose="020B0604020202020204" pitchFamily="34" charset="0"/>
            </a:rPr>
            <a:t>Las estrategias a emplear son:</a:t>
          </a:r>
          <a:endParaRPr lang="es-EC" dirty="0">
            <a:latin typeface="Arial" panose="020B0604020202020204" pitchFamily="34" charset="0"/>
            <a:cs typeface="Arial" panose="020B0604020202020204" pitchFamily="34" charset="0"/>
          </a:endParaRPr>
        </a:p>
      </dgm:t>
    </dgm:pt>
    <dgm:pt modelId="{4BCA4CEA-B1F7-4845-98A3-20FE6A5F4AD2}" type="parTrans" cxnId="{058A45FE-EC16-4239-92C8-ABA0DA645791}">
      <dgm:prSet/>
      <dgm:spPr/>
      <dgm:t>
        <a:bodyPr/>
        <a:lstStyle/>
        <a:p>
          <a:endParaRPr lang="es-EC"/>
        </a:p>
      </dgm:t>
    </dgm:pt>
    <dgm:pt modelId="{089DBE19-8B34-4271-9526-4E4738D644FD}" type="sibTrans" cxnId="{058A45FE-EC16-4239-92C8-ABA0DA645791}">
      <dgm:prSet/>
      <dgm:spPr/>
      <dgm:t>
        <a:bodyPr/>
        <a:lstStyle/>
        <a:p>
          <a:endParaRPr lang="es-EC"/>
        </a:p>
      </dgm:t>
    </dgm:pt>
    <dgm:pt modelId="{A31A6A8D-D014-4CBE-AA04-657D0CA66F3D}">
      <dgm:prSet phldrT="[Texto]"/>
      <dgm:spPr/>
      <dgm:t>
        <a:bodyPr/>
        <a:lstStyle/>
        <a:p>
          <a:r>
            <a:rPr lang="es-EC" dirty="0" smtClean="0"/>
            <a:t>Realización de conversatorio con los pescadores artesanales.</a:t>
          </a:r>
          <a:endParaRPr lang="es-EC" dirty="0"/>
        </a:p>
      </dgm:t>
    </dgm:pt>
    <dgm:pt modelId="{9FB896D0-5368-4BCE-B76F-D906D61F780F}" type="parTrans" cxnId="{5E87EB61-16E0-4BA0-A008-90952C5F7C8D}">
      <dgm:prSet/>
      <dgm:spPr/>
      <dgm:t>
        <a:bodyPr/>
        <a:lstStyle/>
        <a:p>
          <a:endParaRPr lang="es-EC"/>
        </a:p>
      </dgm:t>
    </dgm:pt>
    <dgm:pt modelId="{EFD954ED-7F1B-43AC-BF58-E6A9077390B5}" type="sibTrans" cxnId="{5E87EB61-16E0-4BA0-A008-90952C5F7C8D}">
      <dgm:prSet/>
      <dgm:spPr/>
      <dgm:t>
        <a:bodyPr/>
        <a:lstStyle/>
        <a:p>
          <a:endParaRPr lang="es-EC"/>
        </a:p>
      </dgm:t>
    </dgm:pt>
    <dgm:pt modelId="{87CBECE5-3CFD-4E2D-B6C2-134502EC1B44}">
      <dgm:prSet phldrT="[Texto]"/>
      <dgm:spPr/>
      <dgm:t>
        <a:bodyPr/>
        <a:lstStyle/>
        <a:p>
          <a:r>
            <a:rPr lang="es-EC" dirty="0" smtClean="0"/>
            <a:t>Realizar taller</a:t>
          </a:r>
          <a:endParaRPr lang="es-EC" dirty="0"/>
        </a:p>
      </dgm:t>
    </dgm:pt>
    <dgm:pt modelId="{C136CE3B-A7E7-41E1-ABC0-E35C45A8B685}" type="parTrans" cxnId="{FB6C1590-1070-4ED1-8118-3B5E02F71D6E}">
      <dgm:prSet/>
      <dgm:spPr/>
      <dgm:t>
        <a:bodyPr/>
        <a:lstStyle/>
        <a:p>
          <a:endParaRPr lang="es-EC"/>
        </a:p>
      </dgm:t>
    </dgm:pt>
    <dgm:pt modelId="{196E5FC4-7A1B-40C5-9586-5BBD826371B6}" type="sibTrans" cxnId="{FB6C1590-1070-4ED1-8118-3B5E02F71D6E}">
      <dgm:prSet/>
      <dgm:spPr/>
      <dgm:t>
        <a:bodyPr/>
        <a:lstStyle/>
        <a:p>
          <a:endParaRPr lang="es-EC"/>
        </a:p>
      </dgm:t>
    </dgm:pt>
    <dgm:pt modelId="{6653C8B1-61A1-47E3-9476-B45D9B012CD2}">
      <dgm:prSet phldrT="[Texto]" custT="1"/>
      <dgm:spPr/>
      <dgm:t>
        <a:bodyPr/>
        <a:lstStyle/>
        <a:p>
          <a:r>
            <a:rPr lang="es-EC" sz="1400" dirty="0" smtClean="0"/>
            <a:t>Casuística de la labor pesquero-artesanal.</a:t>
          </a:r>
          <a:endParaRPr lang="es-EC" sz="1400" dirty="0"/>
        </a:p>
      </dgm:t>
    </dgm:pt>
    <dgm:pt modelId="{F870EC74-8039-4E1C-BC66-7D45E18E017C}" type="sibTrans" cxnId="{483A93D9-B1E5-466C-965E-303B4029E1B2}">
      <dgm:prSet/>
      <dgm:spPr/>
      <dgm:t>
        <a:bodyPr/>
        <a:lstStyle/>
        <a:p>
          <a:endParaRPr lang="es-EC"/>
        </a:p>
      </dgm:t>
    </dgm:pt>
    <dgm:pt modelId="{0E765276-309E-42EB-91B2-204D800BD30B}" type="parTrans" cxnId="{483A93D9-B1E5-466C-965E-303B4029E1B2}">
      <dgm:prSet/>
      <dgm:spPr/>
      <dgm:t>
        <a:bodyPr/>
        <a:lstStyle/>
        <a:p>
          <a:endParaRPr lang="es-EC"/>
        </a:p>
      </dgm:t>
    </dgm:pt>
    <dgm:pt modelId="{1C9150BA-02B3-4533-93D0-13CF6A94D508}">
      <dgm:prSet phldrT="[Texto]"/>
      <dgm:spPr/>
      <dgm:t>
        <a:bodyPr/>
        <a:lstStyle/>
        <a:p>
          <a:r>
            <a:rPr lang="es-EC" dirty="0" smtClean="0"/>
            <a:t>Metodología de exposición- diapositivas y diálogo.</a:t>
          </a:r>
          <a:endParaRPr lang="es-EC" dirty="0"/>
        </a:p>
      </dgm:t>
    </dgm:pt>
    <dgm:pt modelId="{3B2B5BB4-BAC9-4C07-8B35-3C6D94C213D4}" type="parTrans" cxnId="{B5C4BD9A-5C60-4903-8A51-CD8CB35109C0}">
      <dgm:prSet/>
      <dgm:spPr/>
      <dgm:t>
        <a:bodyPr/>
        <a:lstStyle/>
        <a:p>
          <a:endParaRPr lang="es-EC"/>
        </a:p>
      </dgm:t>
    </dgm:pt>
    <dgm:pt modelId="{52CEA958-93FB-4F15-8D13-08F28ADBC193}" type="sibTrans" cxnId="{B5C4BD9A-5C60-4903-8A51-CD8CB35109C0}">
      <dgm:prSet/>
      <dgm:spPr/>
      <dgm:t>
        <a:bodyPr/>
        <a:lstStyle/>
        <a:p>
          <a:endParaRPr lang="es-EC"/>
        </a:p>
      </dgm:t>
    </dgm:pt>
    <dgm:pt modelId="{55539782-260D-4C53-959B-B76F45D34108}" type="pres">
      <dgm:prSet presAssocID="{7EF3F76C-AB88-4342-A4A1-0CCCEA42DA76}" presName="diagram" presStyleCnt="0">
        <dgm:presLayoutVars>
          <dgm:chPref val="1"/>
          <dgm:dir/>
          <dgm:animOne val="branch"/>
          <dgm:animLvl val="lvl"/>
          <dgm:resizeHandles/>
        </dgm:presLayoutVars>
      </dgm:prSet>
      <dgm:spPr/>
      <dgm:t>
        <a:bodyPr/>
        <a:lstStyle/>
        <a:p>
          <a:endParaRPr lang="es-EC"/>
        </a:p>
      </dgm:t>
    </dgm:pt>
    <dgm:pt modelId="{F7F540B4-CDF3-47C7-84D1-C3A75ADE5BE8}" type="pres">
      <dgm:prSet presAssocID="{3A61D977-4BC8-4D16-9886-E2C6CACD1BE3}" presName="root" presStyleCnt="0"/>
      <dgm:spPr/>
    </dgm:pt>
    <dgm:pt modelId="{B244D7A7-9AA9-4E2E-9C85-B2655C97C98D}" type="pres">
      <dgm:prSet presAssocID="{3A61D977-4BC8-4D16-9886-E2C6CACD1BE3}" presName="rootComposite" presStyleCnt="0"/>
      <dgm:spPr/>
    </dgm:pt>
    <dgm:pt modelId="{A18911F6-667E-41FF-BBA7-945BE1163B03}" type="pres">
      <dgm:prSet presAssocID="{3A61D977-4BC8-4D16-9886-E2C6CACD1BE3}" presName="rootText" presStyleLbl="node1" presStyleIdx="0" presStyleCnt="1"/>
      <dgm:spPr/>
      <dgm:t>
        <a:bodyPr/>
        <a:lstStyle/>
        <a:p>
          <a:endParaRPr lang="es-EC"/>
        </a:p>
      </dgm:t>
    </dgm:pt>
    <dgm:pt modelId="{18C203F6-E3F0-4A44-9C83-C2C6B4C80E88}" type="pres">
      <dgm:prSet presAssocID="{3A61D977-4BC8-4D16-9886-E2C6CACD1BE3}" presName="rootConnector" presStyleLbl="node1" presStyleIdx="0" presStyleCnt="1"/>
      <dgm:spPr/>
      <dgm:t>
        <a:bodyPr/>
        <a:lstStyle/>
        <a:p>
          <a:endParaRPr lang="es-EC"/>
        </a:p>
      </dgm:t>
    </dgm:pt>
    <dgm:pt modelId="{0F34C934-A0F3-48B3-A7C0-FCFA0B732858}" type="pres">
      <dgm:prSet presAssocID="{3A61D977-4BC8-4D16-9886-E2C6CACD1BE3}" presName="childShape" presStyleCnt="0"/>
      <dgm:spPr/>
    </dgm:pt>
    <dgm:pt modelId="{044DD8AC-DB07-4B02-A968-98E361561999}" type="pres">
      <dgm:prSet presAssocID="{0E765276-309E-42EB-91B2-204D800BD30B}" presName="Name13" presStyleLbl="parChTrans1D2" presStyleIdx="0" presStyleCnt="4"/>
      <dgm:spPr/>
      <dgm:t>
        <a:bodyPr/>
        <a:lstStyle/>
        <a:p>
          <a:endParaRPr lang="es-EC"/>
        </a:p>
      </dgm:t>
    </dgm:pt>
    <dgm:pt modelId="{A7941D1E-1DFF-42DC-A6FF-B4F6E6E2E48A}" type="pres">
      <dgm:prSet presAssocID="{6653C8B1-61A1-47E3-9476-B45D9B012CD2}" presName="childText" presStyleLbl="bgAcc1" presStyleIdx="0" presStyleCnt="4" custLinFactX="100000" custLinFactNeighborX="191413" custLinFactNeighborY="1582">
        <dgm:presLayoutVars>
          <dgm:bulletEnabled val="1"/>
        </dgm:presLayoutVars>
      </dgm:prSet>
      <dgm:spPr/>
      <dgm:t>
        <a:bodyPr/>
        <a:lstStyle/>
        <a:p>
          <a:endParaRPr lang="es-EC"/>
        </a:p>
      </dgm:t>
    </dgm:pt>
    <dgm:pt modelId="{6B15B442-0D30-42A2-BBCA-6008A7B0DF00}" type="pres">
      <dgm:prSet presAssocID="{9FB896D0-5368-4BCE-B76F-D906D61F780F}" presName="Name13" presStyleLbl="parChTrans1D2" presStyleIdx="1" presStyleCnt="4"/>
      <dgm:spPr/>
      <dgm:t>
        <a:bodyPr/>
        <a:lstStyle/>
        <a:p>
          <a:endParaRPr lang="es-EC"/>
        </a:p>
      </dgm:t>
    </dgm:pt>
    <dgm:pt modelId="{31EBFD2A-3FD7-4494-B2F3-A7556D7B911C}" type="pres">
      <dgm:prSet presAssocID="{A31A6A8D-D014-4CBE-AA04-657D0CA66F3D}" presName="childText" presStyleLbl="bgAcc1" presStyleIdx="1" presStyleCnt="4" custLinFactX="83256" custLinFactNeighborX="100000" custLinFactNeighborY="-4752">
        <dgm:presLayoutVars>
          <dgm:bulletEnabled val="1"/>
        </dgm:presLayoutVars>
      </dgm:prSet>
      <dgm:spPr/>
      <dgm:t>
        <a:bodyPr/>
        <a:lstStyle/>
        <a:p>
          <a:endParaRPr lang="es-EC"/>
        </a:p>
      </dgm:t>
    </dgm:pt>
    <dgm:pt modelId="{A6CADF4F-D883-499C-9415-8748E4B1E770}" type="pres">
      <dgm:prSet presAssocID="{C136CE3B-A7E7-41E1-ABC0-E35C45A8B685}" presName="Name13" presStyleLbl="parChTrans1D2" presStyleIdx="2" presStyleCnt="4"/>
      <dgm:spPr/>
      <dgm:t>
        <a:bodyPr/>
        <a:lstStyle/>
        <a:p>
          <a:endParaRPr lang="es-EC"/>
        </a:p>
      </dgm:t>
    </dgm:pt>
    <dgm:pt modelId="{2DC8677E-D22F-4916-871C-C06815A67895}" type="pres">
      <dgm:prSet presAssocID="{87CBECE5-3CFD-4E2D-B6C2-134502EC1B44}" presName="childText" presStyleLbl="bgAcc1" presStyleIdx="2" presStyleCnt="4" custLinFactNeighborX="79135">
        <dgm:presLayoutVars>
          <dgm:bulletEnabled val="1"/>
        </dgm:presLayoutVars>
      </dgm:prSet>
      <dgm:spPr/>
      <dgm:t>
        <a:bodyPr/>
        <a:lstStyle/>
        <a:p>
          <a:endParaRPr lang="es-EC"/>
        </a:p>
      </dgm:t>
    </dgm:pt>
    <dgm:pt modelId="{FDF4E9ED-35C1-4F5B-B16A-735B3FC70320}" type="pres">
      <dgm:prSet presAssocID="{3B2B5BB4-BAC9-4C07-8B35-3C6D94C213D4}" presName="Name13" presStyleLbl="parChTrans1D2" presStyleIdx="3" presStyleCnt="4"/>
      <dgm:spPr/>
      <dgm:t>
        <a:bodyPr/>
        <a:lstStyle/>
        <a:p>
          <a:endParaRPr lang="es-EC"/>
        </a:p>
      </dgm:t>
    </dgm:pt>
    <dgm:pt modelId="{5E27DC0B-7FBD-437D-8040-AE569845A438}" type="pres">
      <dgm:prSet presAssocID="{1C9150BA-02B3-4533-93D0-13CF6A94D508}" presName="childText" presStyleLbl="bgAcc1" presStyleIdx="3" presStyleCnt="4" custLinFactNeighborX="-732" custLinFactNeighborY="-4750">
        <dgm:presLayoutVars>
          <dgm:bulletEnabled val="1"/>
        </dgm:presLayoutVars>
      </dgm:prSet>
      <dgm:spPr/>
      <dgm:t>
        <a:bodyPr/>
        <a:lstStyle/>
        <a:p>
          <a:endParaRPr lang="es-EC"/>
        </a:p>
      </dgm:t>
    </dgm:pt>
  </dgm:ptLst>
  <dgm:cxnLst>
    <dgm:cxn modelId="{C02EE6B6-F23D-42ED-86C6-10EFBA332A32}" type="presOf" srcId="{3B2B5BB4-BAC9-4C07-8B35-3C6D94C213D4}" destId="{FDF4E9ED-35C1-4F5B-B16A-735B3FC70320}" srcOrd="0" destOrd="0" presId="urn:microsoft.com/office/officeart/2005/8/layout/hierarchy3"/>
    <dgm:cxn modelId="{3F2D3ABC-D415-4E06-A6C7-F038CAEFA45F}" type="presOf" srcId="{C136CE3B-A7E7-41E1-ABC0-E35C45A8B685}" destId="{A6CADF4F-D883-499C-9415-8748E4B1E770}" srcOrd="0" destOrd="0" presId="urn:microsoft.com/office/officeart/2005/8/layout/hierarchy3"/>
    <dgm:cxn modelId="{6072EBE7-9C07-4D14-BF7B-6DEBD13BF692}" type="presOf" srcId="{3A61D977-4BC8-4D16-9886-E2C6CACD1BE3}" destId="{A18911F6-667E-41FF-BBA7-945BE1163B03}" srcOrd="0" destOrd="0" presId="urn:microsoft.com/office/officeart/2005/8/layout/hierarchy3"/>
    <dgm:cxn modelId="{483A93D9-B1E5-466C-965E-303B4029E1B2}" srcId="{3A61D977-4BC8-4D16-9886-E2C6CACD1BE3}" destId="{6653C8B1-61A1-47E3-9476-B45D9B012CD2}" srcOrd="0" destOrd="0" parTransId="{0E765276-309E-42EB-91B2-204D800BD30B}" sibTransId="{F870EC74-8039-4E1C-BC66-7D45E18E017C}"/>
    <dgm:cxn modelId="{CB484063-D36E-4759-A967-324ACF4AFBE9}" type="presOf" srcId="{87CBECE5-3CFD-4E2D-B6C2-134502EC1B44}" destId="{2DC8677E-D22F-4916-871C-C06815A67895}" srcOrd="0" destOrd="0" presId="urn:microsoft.com/office/officeart/2005/8/layout/hierarchy3"/>
    <dgm:cxn modelId="{B5C4BD9A-5C60-4903-8A51-CD8CB35109C0}" srcId="{3A61D977-4BC8-4D16-9886-E2C6CACD1BE3}" destId="{1C9150BA-02B3-4533-93D0-13CF6A94D508}" srcOrd="3" destOrd="0" parTransId="{3B2B5BB4-BAC9-4C07-8B35-3C6D94C213D4}" sibTransId="{52CEA958-93FB-4F15-8D13-08F28ADBC193}"/>
    <dgm:cxn modelId="{5E87EB61-16E0-4BA0-A008-90952C5F7C8D}" srcId="{3A61D977-4BC8-4D16-9886-E2C6CACD1BE3}" destId="{A31A6A8D-D014-4CBE-AA04-657D0CA66F3D}" srcOrd="1" destOrd="0" parTransId="{9FB896D0-5368-4BCE-B76F-D906D61F780F}" sibTransId="{EFD954ED-7F1B-43AC-BF58-E6A9077390B5}"/>
    <dgm:cxn modelId="{B12CD3B0-42E9-496E-8CE4-8CC1E2565830}" type="presOf" srcId="{7EF3F76C-AB88-4342-A4A1-0CCCEA42DA76}" destId="{55539782-260D-4C53-959B-B76F45D34108}" srcOrd="0" destOrd="0" presId="urn:microsoft.com/office/officeart/2005/8/layout/hierarchy3"/>
    <dgm:cxn modelId="{C930AF42-6D99-4382-89AB-F026B8884A46}" type="presOf" srcId="{9FB896D0-5368-4BCE-B76F-D906D61F780F}" destId="{6B15B442-0D30-42A2-BBCA-6008A7B0DF00}" srcOrd="0" destOrd="0" presId="urn:microsoft.com/office/officeart/2005/8/layout/hierarchy3"/>
    <dgm:cxn modelId="{6C843525-EF0E-429F-BEC4-4181B5FDD57C}" type="presOf" srcId="{1C9150BA-02B3-4533-93D0-13CF6A94D508}" destId="{5E27DC0B-7FBD-437D-8040-AE569845A438}" srcOrd="0" destOrd="0" presId="urn:microsoft.com/office/officeart/2005/8/layout/hierarchy3"/>
    <dgm:cxn modelId="{058A45FE-EC16-4239-92C8-ABA0DA645791}" srcId="{7EF3F76C-AB88-4342-A4A1-0CCCEA42DA76}" destId="{3A61D977-4BC8-4D16-9886-E2C6CACD1BE3}" srcOrd="0" destOrd="0" parTransId="{4BCA4CEA-B1F7-4845-98A3-20FE6A5F4AD2}" sibTransId="{089DBE19-8B34-4271-9526-4E4738D644FD}"/>
    <dgm:cxn modelId="{ABD4916A-E2D1-41B3-BE2C-7BB14EA70D20}" type="presOf" srcId="{3A61D977-4BC8-4D16-9886-E2C6CACD1BE3}" destId="{18C203F6-E3F0-4A44-9C83-C2C6B4C80E88}" srcOrd="1" destOrd="0" presId="urn:microsoft.com/office/officeart/2005/8/layout/hierarchy3"/>
    <dgm:cxn modelId="{1A96E35D-94C3-4366-9552-04476B8E427D}" type="presOf" srcId="{0E765276-309E-42EB-91B2-204D800BD30B}" destId="{044DD8AC-DB07-4B02-A968-98E361561999}" srcOrd="0" destOrd="0" presId="urn:microsoft.com/office/officeart/2005/8/layout/hierarchy3"/>
    <dgm:cxn modelId="{FB6C1590-1070-4ED1-8118-3B5E02F71D6E}" srcId="{3A61D977-4BC8-4D16-9886-E2C6CACD1BE3}" destId="{87CBECE5-3CFD-4E2D-B6C2-134502EC1B44}" srcOrd="2" destOrd="0" parTransId="{C136CE3B-A7E7-41E1-ABC0-E35C45A8B685}" sibTransId="{196E5FC4-7A1B-40C5-9586-5BBD826371B6}"/>
    <dgm:cxn modelId="{CB10180D-2EF3-47C1-BAE7-D3E9EB74FCE4}" type="presOf" srcId="{A31A6A8D-D014-4CBE-AA04-657D0CA66F3D}" destId="{31EBFD2A-3FD7-4494-B2F3-A7556D7B911C}" srcOrd="0" destOrd="0" presId="urn:microsoft.com/office/officeart/2005/8/layout/hierarchy3"/>
    <dgm:cxn modelId="{BACE563D-E429-42A3-9BC1-60776F27B00B}" type="presOf" srcId="{6653C8B1-61A1-47E3-9476-B45D9B012CD2}" destId="{A7941D1E-1DFF-42DC-A6FF-B4F6E6E2E48A}" srcOrd="0" destOrd="0" presId="urn:microsoft.com/office/officeart/2005/8/layout/hierarchy3"/>
    <dgm:cxn modelId="{D7D089B0-53DB-4DB8-A19B-C745598386EF}" type="presParOf" srcId="{55539782-260D-4C53-959B-B76F45D34108}" destId="{F7F540B4-CDF3-47C7-84D1-C3A75ADE5BE8}" srcOrd="0" destOrd="0" presId="urn:microsoft.com/office/officeart/2005/8/layout/hierarchy3"/>
    <dgm:cxn modelId="{D9B8F3BB-66CC-4B23-93C5-D0214A96CE16}" type="presParOf" srcId="{F7F540B4-CDF3-47C7-84D1-C3A75ADE5BE8}" destId="{B244D7A7-9AA9-4E2E-9C85-B2655C97C98D}" srcOrd="0" destOrd="0" presId="urn:microsoft.com/office/officeart/2005/8/layout/hierarchy3"/>
    <dgm:cxn modelId="{CA9D652E-1977-464F-9198-D72AF6214CB9}" type="presParOf" srcId="{B244D7A7-9AA9-4E2E-9C85-B2655C97C98D}" destId="{A18911F6-667E-41FF-BBA7-945BE1163B03}" srcOrd="0" destOrd="0" presId="urn:microsoft.com/office/officeart/2005/8/layout/hierarchy3"/>
    <dgm:cxn modelId="{B1FC2EB1-3C4A-4CA6-BFDF-6F76157C6A12}" type="presParOf" srcId="{B244D7A7-9AA9-4E2E-9C85-B2655C97C98D}" destId="{18C203F6-E3F0-4A44-9C83-C2C6B4C80E88}" srcOrd="1" destOrd="0" presId="urn:microsoft.com/office/officeart/2005/8/layout/hierarchy3"/>
    <dgm:cxn modelId="{77E613A5-51A9-4603-B471-77A044AA9BAC}" type="presParOf" srcId="{F7F540B4-CDF3-47C7-84D1-C3A75ADE5BE8}" destId="{0F34C934-A0F3-48B3-A7C0-FCFA0B732858}" srcOrd="1" destOrd="0" presId="urn:microsoft.com/office/officeart/2005/8/layout/hierarchy3"/>
    <dgm:cxn modelId="{D81DBC92-9EC6-4669-AE93-7E5FC9B14127}" type="presParOf" srcId="{0F34C934-A0F3-48B3-A7C0-FCFA0B732858}" destId="{044DD8AC-DB07-4B02-A968-98E361561999}" srcOrd="0" destOrd="0" presId="urn:microsoft.com/office/officeart/2005/8/layout/hierarchy3"/>
    <dgm:cxn modelId="{CC0B1167-7AFC-4A28-9521-A8719E61A000}" type="presParOf" srcId="{0F34C934-A0F3-48B3-A7C0-FCFA0B732858}" destId="{A7941D1E-1DFF-42DC-A6FF-B4F6E6E2E48A}" srcOrd="1" destOrd="0" presId="urn:microsoft.com/office/officeart/2005/8/layout/hierarchy3"/>
    <dgm:cxn modelId="{EFB89E76-314A-40A5-A541-B49FF7DB53A4}" type="presParOf" srcId="{0F34C934-A0F3-48B3-A7C0-FCFA0B732858}" destId="{6B15B442-0D30-42A2-BBCA-6008A7B0DF00}" srcOrd="2" destOrd="0" presId="urn:microsoft.com/office/officeart/2005/8/layout/hierarchy3"/>
    <dgm:cxn modelId="{25A88DBB-60ED-449C-B317-AAD64BDE10A5}" type="presParOf" srcId="{0F34C934-A0F3-48B3-A7C0-FCFA0B732858}" destId="{31EBFD2A-3FD7-4494-B2F3-A7556D7B911C}" srcOrd="3" destOrd="0" presId="urn:microsoft.com/office/officeart/2005/8/layout/hierarchy3"/>
    <dgm:cxn modelId="{78E7D5BD-52E9-407D-8C45-154952A00CA9}" type="presParOf" srcId="{0F34C934-A0F3-48B3-A7C0-FCFA0B732858}" destId="{A6CADF4F-D883-499C-9415-8748E4B1E770}" srcOrd="4" destOrd="0" presId="urn:microsoft.com/office/officeart/2005/8/layout/hierarchy3"/>
    <dgm:cxn modelId="{444463B9-FF1D-4DDA-B125-2DBE6D19ACD9}" type="presParOf" srcId="{0F34C934-A0F3-48B3-A7C0-FCFA0B732858}" destId="{2DC8677E-D22F-4916-871C-C06815A67895}" srcOrd="5" destOrd="0" presId="urn:microsoft.com/office/officeart/2005/8/layout/hierarchy3"/>
    <dgm:cxn modelId="{213FB299-E4C3-4A7F-864F-6A0403385D1E}" type="presParOf" srcId="{0F34C934-A0F3-48B3-A7C0-FCFA0B732858}" destId="{FDF4E9ED-35C1-4F5B-B16A-735B3FC70320}" srcOrd="6" destOrd="0" presId="urn:microsoft.com/office/officeart/2005/8/layout/hierarchy3"/>
    <dgm:cxn modelId="{09F65E15-4285-4C7D-9D61-A42E3525E0C5}" type="presParOf" srcId="{0F34C934-A0F3-48B3-A7C0-FCFA0B732858}" destId="{5E27DC0B-7FBD-437D-8040-AE569845A438}"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F14B92-9596-48E2-BCE4-2B4486BD1438}"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s-EC"/>
        </a:p>
      </dgm:t>
    </dgm:pt>
    <dgm:pt modelId="{92EA83E8-FD02-4DC0-8BFF-F8B1E976A080}">
      <dgm:prSet phldrT="[Texto]" custT="1"/>
      <dgm:spPr/>
      <dgm:t>
        <a:bodyPr/>
        <a:lstStyle/>
        <a:p>
          <a:pPr algn="ctr"/>
          <a:r>
            <a:rPr lang="es-EC" sz="2400" smtClean="0">
              <a:latin typeface="Arial" panose="020B0604020202020204" pitchFamily="34" charset="0"/>
              <a:cs typeface="Arial" panose="020B0604020202020204" pitchFamily="34" charset="0"/>
            </a:rPr>
            <a:t>Humanos</a:t>
          </a:r>
          <a:endParaRPr lang="es-EC" sz="2400" dirty="0">
            <a:latin typeface="Arial" panose="020B0604020202020204" pitchFamily="34" charset="0"/>
            <a:cs typeface="Arial" panose="020B0604020202020204" pitchFamily="34" charset="0"/>
          </a:endParaRPr>
        </a:p>
      </dgm:t>
    </dgm:pt>
    <dgm:pt modelId="{EA648874-68AE-47AC-9ED7-19D2D7941674}" type="parTrans" cxnId="{26B6D984-B762-4ACF-B77A-D5986AE0AE3D}">
      <dgm:prSet/>
      <dgm:spPr/>
      <dgm:t>
        <a:bodyPr/>
        <a:lstStyle/>
        <a:p>
          <a:endParaRPr lang="es-EC"/>
        </a:p>
      </dgm:t>
    </dgm:pt>
    <dgm:pt modelId="{719C9DD9-2384-49BC-9D56-6A6973AA73A4}" type="sibTrans" cxnId="{26B6D984-B762-4ACF-B77A-D5986AE0AE3D}">
      <dgm:prSet/>
      <dgm:spPr/>
      <dgm:t>
        <a:bodyPr/>
        <a:lstStyle/>
        <a:p>
          <a:endParaRPr lang="es-EC"/>
        </a:p>
      </dgm:t>
    </dgm:pt>
    <dgm:pt modelId="{744381E3-2434-4090-A6CB-B639C66502BE}">
      <dgm:prSet phldrT="[Texto]" custT="1"/>
      <dgm:spPr/>
      <dgm:t>
        <a:bodyPr/>
        <a:lstStyle/>
        <a:p>
          <a:pPr algn="l"/>
          <a:r>
            <a:rPr lang="es-EC" sz="1800" dirty="0" smtClean="0">
              <a:latin typeface="Arial" panose="020B0604020202020204" pitchFamily="34" charset="0"/>
              <a:cs typeface="Arial" panose="020B0604020202020204" pitchFamily="34" charset="0"/>
            </a:rPr>
            <a:t>Lo conforman los </a:t>
          </a:r>
          <a:r>
            <a:rPr lang="es-EC" sz="1800" b="1" dirty="0" smtClean="0">
              <a:latin typeface="Arial" panose="020B0604020202020204" pitchFamily="34" charset="0"/>
              <a:cs typeface="Arial" panose="020B0604020202020204" pitchFamily="34" charset="0"/>
            </a:rPr>
            <a:t>participantes, facilitadores, y expositores especializados</a:t>
          </a:r>
          <a:r>
            <a:rPr lang="es-EC" sz="1800" dirty="0" smtClean="0">
              <a:latin typeface="Arial" panose="020B0604020202020204" pitchFamily="34" charset="0"/>
              <a:cs typeface="Arial" panose="020B0604020202020204" pitchFamily="34" charset="0"/>
            </a:rPr>
            <a:t> en los temas como: Guardiamarinas de cuarto año, Oficiales y Tripulantes Guardacostas delegados de CAPSAL, delegados del ministerio de cultura en la Provincia de Santa Elena, Delegados del MAGAP en la Provincia de Santa Elena.</a:t>
          </a:r>
          <a:endParaRPr lang="es-EC" sz="1800" b="1" dirty="0">
            <a:latin typeface="Arial" panose="020B0604020202020204" pitchFamily="34" charset="0"/>
            <a:cs typeface="Arial" panose="020B0604020202020204" pitchFamily="34" charset="0"/>
          </a:endParaRPr>
        </a:p>
      </dgm:t>
    </dgm:pt>
    <dgm:pt modelId="{7609804B-4CA1-4139-AA6B-583734B1D088}" type="parTrans" cxnId="{4B8DBA24-190B-4F1F-B061-CC897AE00AD0}">
      <dgm:prSet/>
      <dgm:spPr/>
      <dgm:t>
        <a:bodyPr/>
        <a:lstStyle/>
        <a:p>
          <a:endParaRPr lang="es-EC"/>
        </a:p>
      </dgm:t>
    </dgm:pt>
    <dgm:pt modelId="{B6621BBB-EC2E-4726-8FF3-C3F1EF6E83A4}" type="sibTrans" cxnId="{4B8DBA24-190B-4F1F-B061-CC897AE00AD0}">
      <dgm:prSet/>
      <dgm:spPr/>
      <dgm:t>
        <a:bodyPr/>
        <a:lstStyle/>
        <a:p>
          <a:endParaRPr lang="es-EC"/>
        </a:p>
      </dgm:t>
    </dgm:pt>
    <dgm:pt modelId="{C8DD0236-72F1-4F4B-A65A-48DA27DDAB15}">
      <dgm:prSet phldrT="[Texto]" custT="1"/>
      <dgm:spPr/>
      <dgm:t>
        <a:bodyPr/>
        <a:lstStyle/>
        <a:p>
          <a:pPr algn="ctr"/>
          <a:r>
            <a:rPr lang="es-EC" sz="2400" dirty="0" smtClean="0">
              <a:latin typeface="Arial" panose="020B0604020202020204" pitchFamily="34" charset="0"/>
              <a:cs typeface="Arial" panose="020B0604020202020204" pitchFamily="34" charset="0"/>
            </a:rPr>
            <a:t>Materiales</a:t>
          </a:r>
          <a:endParaRPr lang="es-EC" sz="2400" dirty="0">
            <a:latin typeface="Arial" panose="020B0604020202020204" pitchFamily="34" charset="0"/>
            <a:cs typeface="Arial" panose="020B0604020202020204" pitchFamily="34" charset="0"/>
          </a:endParaRPr>
        </a:p>
      </dgm:t>
    </dgm:pt>
    <dgm:pt modelId="{83ED9DAD-03DC-4F5B-B693-DC5F81E893C3}" type="parTrans" cxnId="{7D368FD9-E7C7-4D2E-9A11-6633CB49B68E}">
      <dgm:prSet/>
      <dgm:spPr/>
      <dgm:t>
        <a:bodyPr/>
        <a:lstStyle/>
        <a:p>
          <a:endParaRPr lang="es-EC"/>
        </a:p>
      </dgm:t>
    </dgm:pt>
    <dgm:pt modelId="{B6DC705A-B825-41FE-9333-17598D52BA6D}" type="sibTrans" cxnId="{7D368FD9-E7C7-4D2E-9A11-6633CB49B68E}">
      <dgm:prSet/>
      <dgm:spPr/>
      <dgm:t>
        <a:bodyPr/>
        <a:lstStyle/>
        <a:p>
          <a:endParaRPr lang="es-EC"/>
        </a:p>
      </dgm:t>
    </dgm:pt>
    <dgm:pt modelId="{7A4D2746-78B6-4035-94EA-8532A00EC1B1}">
      <dgm:prSet phldrT="[Texto]"/>
      <dgm:spPr/>
      <dgm:t>
        <a:bodyPr/>
        <a:lstStyle/>
        <a:p>
          <a:r>
            <a:rPr lang="es-EC" b="1" dirty="0" smtClean="0">
              <a:latin typeface="Arial" panose="020B0604020202020204" pitchFamily="34" charset="0"/>
              <a:cs typeface="Arial" panose="020B0604020202020204" pitchFamily="34" charset="0"/>
            </a:rPr>
            <a:t>Infraestructura: </a:t>
          </a:r>
          <a:r>
            <a:rPr lang="es-EC" dirty="0" smtClean="0">
              <a:latin typeface="Arial" panose="020B0604020202020204" pitchFamily="34" charset="0"/>
              <a:cs typeface="Arial" panose="020B0604020202020204" pitchFamily="34" charset="0"/>
            </a:rPr>
            <a:t>Las actividades de capacitación se realizarán en las aulas proporcionadas por la </a:t>
          </a:r>
          <a:r>
            <a:rPr lang="es-EC" b="1" dirty="0" smtClean="0">
              <a:latin typeface="Arial" panose="020B0604020202020204" pitchFamily="34" charset="0"/>
              <a:cs typeface="Arial" panose="020B0604020202020204" pitchFamily="34" charset="0"/>
            </a:rPr>
            <a:t>Escuela Superior Naval en la Base Naval de Salinas.</a:t>
          </a:r>
          <a:endParaRPr lang="es-EC" b="1" dirty="0">
            <a:latin typeface="Arial" panose="020B0604020202020204" pitchFamily="34" charset="0"/>
            <a:cs typeface="Arial" panose="020B0604020202020204" pitchFamily="34" charset="0"/>
          </a:endParaRPr>
        </a:p>
      </dgm:t>
    </dgm:pt>
    <dgm:pt modelId="{4BC3CEBB-419A-4B75-A1A4-9C97802D6E07}" type="parTrans" cxnId="{1151F63C-93C1-4D4D-8F02-0E49FA869579}">
      <dgm:prSet/>
      <dgm:spPr/>
      <dgm:t>
        <a:bodyPr/>
        <a:lstStyle/>
        <a:p>
          <a:endParaRPr lang="es-EC"/>
        </a:p>
      </dgm:t>
    </dgm:pt>
    <dgm:pt modelId="{D0179FDA-EE35-4B0E-BF7B-6B4074EFDCC6}" type="sibTrans" cxnId="{1151F63C-93C1-4D4D-8F02-0E49FA869579}">
      <dgm:prSet/>
      <dgm:spPr/>
      <dgm:t>
        <a:bodyPr/>
        <a:lstStyle/>
        <a:p>
          <a:endParaRPr lang="es-EC"/>
        </a:p>
      </dgm:t>
    </dgm:pt>
    <dgm:pt modelId="{8BF8B3E8-E98B-4AAC-BEA1-75EE19149BEA}">
      <dgm:prSet phldrT="[Texto]"/>
      <dgm:spPr/>
      <dgm:t>
        <a:bodyPr/>
        <a:lstStyle/>
        <a:p>
          <a:r>
            <a:rPr lang="es-EC" b="1" dirty="0" smtClean="0">
              <a:latin typeface="Arial" panose="020B0604020202020204" pitchFamily="34" charset="0"/>
              <a:cs typeface="Arial" panose="020B0604020202020204" pitchFamily="34" charset="0"/>
            </a:rPr>
            <a:t>Documentos técnico-educativos:</a:t>
          </a:r>
          <a:r>
            <a:rPr lang="es-EC" dirty="0" smtClean="0">
              <a:latin typeface="Arial" panose="020B0604020202020204" pitchFamily="34" charset="0"/>
              <a:cs typeface="Arial" panose="020B0604020202020204" pitchFamily="34" charset="0"/>
            </a:rPr>
            <a:t> Certificados, material de estudio, encuestas de evaluación.</a:t>
          </a:r>
          <a:endParaRPr lang="es-EC" dirty="0">
            <a:latin typeface="Arial" panose="020B0604020202020204" pitchFamily="34" charset="0"/>
            <a:cs typeface="Arial" panose="020B0604020202020204" pitchFamily="34" charset="0"/>
          </a:endParaRPr>
        </a:p>
      </dgm:t>
    </dgm:pt>
    <dgm:pt modelId="{C180673F-BE88-491D-BA01-4D1F5A684AF9}" type="sibTrans" cxnId="{EEBA3E5E-3116-414F-8874-58F1501D03EE}">
      <dgm:prSet/>
      <dgm:spPr/>
      <dgm:t>
        <a:bodyPr/>
        <a:lstStyle/>
        <a:p>
          <a:endParaRPr lang="es-EC"/>
        </a:p>
      </dgm:t>
    </dgm:pt>
    <dgm:pt modelId="{936F200C-4C5B-4BCA-85F4-7619A8B14CBE}" type="parTrans" cxnId="{EEBA3E5E-3116-414F-8874-58F1501D03EE}">
      <dgm:prSet/>
      <dgm:spPr/>
      <dgm:t>
        <a:bodyPr/>
        <a:lstStyle/>
        <a:p>
          <a:endParaRPr lang="es-EC"/>
        </a:p>
      </dgm:t>
    </dgm:pt>
    <dgm:pt modelId="{C0C0C010-E103-4A71-B9B3-0732C1DB1EF2}">
      <dgm:prSet phldrT="[Texto]"/>
      <dgm:spPr/>
      <dgm:t>
        <a:bodyPr/>
        <a:lstStyle/>
        <a:p>
          <a:r>
            <a:rPr lang="es-EC" b="1" dirty="0" smtClean="0">
              <a:latin typeface="Arial" panose="020B0604020202020204" pitchFamily="34" charset="0"/>
              <a:cs typeface="Arial" panose="020B0604020202020204" pitchFamily="34" charset="0"/>
            </a:rPr>
            <a:t>Mobiliario, Equipos y Otros:</a:t>
          </a:r>
          <a:r>
            <a:rPr lang="es-EC" dirty="0" smtClean="0">
              <a:latin typeface="Arial" panose="020B0604020202020204" pitchFamily="34" charset="0"/>
              <a:cs typeface="Arial" panose="020B0604020202020204" pitchFamily="34" charset="0"/>
            </a:rPr>
            <a:t> Mesas y sillas de trabajo, pizarras, proyectores, marcadores, laptops y climatización adecuada.</a:t>
          </a:r>
          <a:endParaRPr lang="es-EC" dirty="0">
            <a:latin typeface="Arial" panose="020B0604020202020204" pitchFamily="34" charset="0"/>
            <a:cs typeface="Arial" panose="020B0604020202020204" pitchFamily="34" charset="0"/>
          </a:endParaRPr>
        </a:p>
      </dgm:t>
    </dgm:pt>
    <dgm:pt modelId="{D402C7C8-CAEE-461A-9541-F27581A21403}" type="sibTrans" cxnId="{8341B143-9605-40F2-9373-69A3C981BCE5}">
      <dgm:prSet/>
      <dgm:spPr/>
      <dgm:t>
        <a:bodyPr/>
        <a:lstStyle/>
        <a:p>
          <a:endParaRPr lang="es-EC"/>
        </a:p>
      </dgm:t>
    </dgm:pt>
    <dgm:pt modelId="{A89BD7B9-92C5-4183-8702-39279C644DB7}" type="parTrans" cxnId="{8341B143-9605-40F2-9373-69A3C981BCE5}">
      <dgm:prSet/>
      <dgm:spPr/>
      <dgm:t>
        <a:bodyPr/>
        <a:lstStyle/>
        <a:p>
          <a:endParaRPr lang="es-EC"/>
        </a:p>
      </dgm:t>
    </dgm:pt>
    <dgm:pt modelId="{1B7602FC-121D-4238-8F68-4487973CA3CB}" type="pres">
      <dgm:prSet presAssocID="{A3F14B92-9596-48E2-BCE4-2B4486BD1438}" presName="theList" presStyleCnt="0">
        <dgm:presLayoutVars>
          <dgm:dir/>
          <dgm:animLvl val="lvl"/>
          <dgm:resizeHandles val="exact"/>
        </dgm:presLayoutVars>
      </dgm:prSet>
      <dgm:spPr/>
      <dgm:t>
        <a:bodyPr/>
        <a:lstStyle/>
        <a:p>
          <a:endParaRPr lang="es-EC"/>
        </a:p>
      </dgm:t>
    </dgm:pt>
    <dgm:pt modelId="{CBFEB3B4-D19F-41E0-AA59-5DC3ECD89E4A}" type="pres">
      <dgm:prSet presAssocID="{92EA83E8-FD02-4DC0-8BFF-F8B1E976A080}" presName="compNode" presStyleCnt="0"/>
      <dgm:spPr/>
    </dgm:pt>
    <dgm:pt modelId="{B69930C6-DB4E-4493-A8CD-EF80C467BA77}" type="pres">
      <dgm:prSet presAssocID="{92EA83E8-FD02-4DC0-8BFF-F8B1E976A080}" presName="aNode" presStyleLbl="bgShp" presStyleIdx="0" presStyleCnt="2"/>
      <dgm:spPr/>
      <dgm:t>
        <a:bodyPr/>
        <a:lstStyle/>
        <a:p>
          <a:endParaRPr lang="es-EC"/>
        </a:p>
      </dgm:t>
    </dgm:pt>
    <dgm:pt modelId="{A809E598-FBAE-4C04-871D-B8ECF9B9F861}" type="pres">
      <dgm:prSet presAssocID="{92EA83E8-FD02-4DC0-8BFF-F8B1E976A080}" presName="textNode" presStyleLbl="bgShp" presStyleIdx="0" presStyleCnt="2"/>
      <dgm:spPr/>
      <dgm:t>
        <a:bodyPr/>
        <a:lstStyle/>
        <a:p>
          <a:endParaRPr lang="es-EC"/>
        </a:p>
      </dgm:t>
    </dgm:pt>
    <dgm:pt modelId="{7EE37466-CBA6-40A3-BD00-EB8FCA943558}" type="pres">
      <dgm:prSet presAssocID="{92EA83E8-FD02-4DC0-8BFF-F8B1E976A080}" presName="compChildNode" presStyleCnt="0"/>
      <dgm:spPr/>
    </dgm:pt>
    <dgm:pt modelId="{42D868C8-1AC4-4B8B-85E1-C97933CDB23C}" type="pres">
      <dgm:prSet presAssocID="{92EA83E8-FD02-4DC0-8BFF-F8B1E976A080}" presName="theInnerList" presStyleCnt="0"/>
      <dgm:spPr/>
    </dgm:pt>
    <dgm:pt modelId="{49E61E1C-51F6-4215-8BFD-2657E6153A1F}" type="pres">
      <dgm:prSet presAssocID="{744381E3-2434-4090-A6CB-B639C66502BE}" presName="childNode" presStyleLbl="node1" presStyleIdx="0" presStyleCnt="4">
        <dgm:presLayoutVars>
          <dgm:bulletEnabled val="1"/>
        </dgm:presLayoutVars>
      </dgm:prSet>
      <dgm:spPr/>
      <dgm:t>
        <a:bodyPr/>
        <a:lstStyle/>
        <a:p>
          <a:endParaRPr lang="es-EC"/>
        </a:p>
      </dgm:t>
    </dgm:pt>
    <dgm:pt modelId="{8CA8571B-60E8-48BD-8872-8A2A5CCE404D}" type="pres">
      <dgm:prSet presAssocID="{92EA83E8-FD02-4DC0-8BFF-F8B1E976A080}" presName="aSpace" presStyleCnt="0"/>
      <dgm:spPr/>
    </dgm:pt>
    <dgm:pt modelId="{2795ADDC-BF47-44EA-8985-F544DDF7EB94}" type="pres">
      <dgm:prSet presAssocID="{C8DD0236-72F1-4F4B-A65A-48DA27DDAB15}" presName="compNode" presStyleCnt="0"/>
      <dgm:spPr/>
    </dgm:pt>
    <dgm:pt modelId="{BD79E048-E2DB-4912-9FE2-1DE0EF671671}" type="pres">
      <dgm:prSet presAssocID="{C8DD0236-72F1-4F4B-A65A-48DA27DDAB15}" presName="aNode" presStyleLbl="bgShp" presStyleIdx="1" presStyleCnt="2"/>
      <dgm:spPr/>
      <dgm:t>
        <a:bodyPr/>
        <a:lstStyle/>
        <a:p>
          <a:endParaRPr lang="es-EC"/>
        </a:p>
      </dgm:t>
    </dgm:pt>
    <dgm:pt modelId="{5738DD9D-D831-4A92-9ABE-C4E906B56A0E}" type="pres">
      <dgm:prSet presAssocID="{C8DD0236-72F1-4F4B-A65A-48DA27DDAB15}" presName="textNode" presStyleLbl="bgShp" presStyleIdx="1" presStyleCnt="2"/>
      <dgm:spPr/>
      <dgm:t>
        <a:bodyPr/>
        <a:lstStyle/>
        <a:p>
          <a:endParaRPr lang="es-EC"/>
        </a:p>
      </dgm:t>
    </dgm:pt>
    <dgm:pt modelId="{07C8470D-5167-4038-9F77-F4728CA9B8D0}" type="pres">
      <dgm:prSet presAssocID="{C8DD0236-72F1-4F4B-A65A-48DA27DDAB15}" presName="compChildNode" presStyleCnt="0"/>
      <dgm:spPr/>
    </dgm:pt>
    <dgm:pt modelId="{3CE25EC3-9F26-4CCC-8746-BCE4662E2AEE}" type="pres">
      <dgm:prSet presAssocID="{C8DD0236-72F1-4F4B-A65A-48DA27DDAB15}" presName="theInnerList" presStyleCnt="0"/>
      <dgm:spPr/>
    </dgm:pt>
    <dgm:pt modelId="{BAEBFA0B-F3AE-4FEF-B60C-E0C11F04D0D3}" type="pres">
      <dgm:prSet presAssocID="{7A4D2746-78B6-4035-94EA-8532A00EC1B1}" presName="childNode" presStyleLbl="node1" presStyleIdx="1" presStyleCnt="4">
        <dgm:presLayoutVars>
          <dgm:bulletEnabled val="1"/>
        </dgm:presLayoutVars>
      </dgm:prSet>
      <dgm:spPr/>
      <dgm:t>
        <a:bodyPr/>
        <a:lstStyle/>
        <a:p>
          <a:endParaRPr lang="es-EC"/>
        </a:p>
      </dgm:t>
    </dgm:pt>
    <dgm:pt modelId="{117DC65A-A6DD-4428-8E7A-0ECEDD09D5B8}" type="pres">
      <dgm:prSet presAssocID="{7A4D2746-78B6-4035-94EA-8532A00EC1B1}" presName="aSpace2" presStyleCnt="0"/>
      <dgm:spPr/>
    </dgm:pt>
    <dgm:pt modelId="{97F431B5-2A94-4D84-80BA-5BDE3FCC821E}" type="pres">
      <dgm:prSet presAssocID="{C0C0C010-E103-4A71-B9B3-0732C1DB1EF2}" presName="childNode" presStyleLbl="node1" presStyleIdx="2" presStyleCnt="4">
        <dgm:presLayoutVars>
          <dgm:bulletEnabled val="1"/>
        </dgm:presLayoutVars>
      </dgm:prSet>
      <dgm:spPr/>
      <dgm:t>
        <a:bodyPr/>
        <a:lstStyle/>
        <a:p>
          <a:endParaRPr lang="es-EC"/>
        </a:p>
      </dgm:t>
    </dgm:pt>
    <dgm:pt modelId="{77CEE615-3317-4F69-B5C3-6B11D71C8957}" type="pres">
      <dgm:prSet presAssocID="{C0C0C010-E103-4A71-B9B3-0732C1DB1EF2}" presName="aSpace2" presStyleCnt="0"/>
      <dgm:spPr/>
    </dgm:pt>
    <dgm:pt modelId="{C223E39E-EAB7-4819-88F0-0C520B2F931D}" type="pres">
      <dgm:prSet presAssocID="{8BF8B3E8-E98B-4AAC-BEA1-75EE19149BEA}" presName="childNode" presStyleLbl="node1" presStyleIdx="3" presStyleCnt="4">
        <dgm:presLayoutVars>
          <dgm:bulletEnabled val="1"/>
        </dgm:presLayoutVars>
      </dgm:prSet>
      <dgm:spPr/>
      <dgm:t>
        <a:bodyPr/>
        <a:lstStyle/>
        <a:p>
          <a:endParaRPr lang="es-EC"/>
        </a:p>
      </dgm:t>
    </dgm:pt>
  </dgm:ptLst>
  <dgm:cxnLst>
    <dgm:cxn modelId="{8341B143-9605-40F2-9373-69A3C981BCE5}" srcId="{C8DD0236-72F1-4F4B-A65A-48DA27DDAB15}" destId="{C0C0C010-E103-4A71-B9B3-0732C1DB1EF2}" srcOrd="1" destOrd="0" parTransId="{A89BD7B9-92C5-4183-8702-39279C644DB7}" sibTransId="{D402C7C8-CAEE-461A-9541-F27581A21403}"/>
    <dgm:cxn modelId="{FAA22332-D29A-4349-AD6F-E6FD844A9A37}" type="presOf" srcId="{744381E3-2434-4090-A6CB-B639C66502BE}" destId="{49E61E1C-51F6-4215-8BFD-2657E6153A1F}" srcOrd="0" destOrd="0" presId="urn:microsoft.com/office/officeart/2005/8/layout/lProcess2"/>
    <dgm:cxn modelId="{7D368FD9-E7C7-4D2E-9A11-6633CB49B68E}" srcId="{A3F14B92-9596-48E2-BCE4-2B4486BD1438}" destId="{C8DD0236-72F1-4F4B-A65A-48DA27DDAB15}" srcOrd="1" destOrd="0" parTransId="{83ED9DAD-03DC-4F5B-B693-DC5F81E893C3}" sibTransId="{B6DC705A-B825-41FE-9333-17598D52BA6D}"/>
    <dgm:cxn modelId="{2922A9EC-A477-441C-890B-C7B504DE78E9}" type="presOf" srcId="{C8DD0236-72F1-4F4B-A65A-48DA27DDAB15}" destId="{BD79E048-E2DB-4912-9FE2-1DE0EF671671}" srcOrd="0" destOrd="0" presId="urn:microsoft.com/office/officeart/2005/8/layout/lProcess2"/>
    <dgm:cxn modelId="{575E2107-68C7-4FE0-9FD5-C4272255207E}" type="presOf" srcId="{92EA83E8-FD02-4DC0-8BFF-F8B1E976A080}" destId="{A809E598-FBAE-4C04-871D-B8ECF9B9F861}" srcOrd="1" destOrd="0" presId="urn:microsoft.com/office/officeart/2005/8/layout/lProcess2"/>
    <dgm:cxn modelId="{EEBA3E5E-3116-414F-8874-58F1501D03EE}" srcId="{C8DD0236-72F1-4F4B-A65A-48DA27DDAB15}" destId="{8BF8B3E8-E98B-4AAC-BEA1-75EE19149BEA}" srcOrd="2" destOrd="0" parTransId="{936F200C-4C5B-4BCA-85F4-7619A8B14CBE}" sibTransId="{C180673F-BE88-491D-BA01-4D1F5A684AF9}"/>
    <dgm:cxn modelId="{1151F63C-93C1-4D4D-8F02-0E49FA869579}" srcId="{C8DD0236-72F1-4F4B-A65A-48DA27DDAB15}" destId="{7A4D2746-78B6-4035-94EA-8532A00EC1B1}" srcOrd="0" destOrd="0" parTransId="{4BC3CEBB-419A-4B75-A1A4-9C97802D6E07}" sibTransId="{D0179FDA-EE35-4B0E-BF7B-6B4074EFDCC6}"/>
    <dgm:cxn modelId="{4B8DBA24-190B-4F1F-B061-CC897AE00AD0}" srcId="{92EA83E8-FD02-4DC0-8BFF-F8B1E976A080}" destId="{744381E3-2434-4090-A6CB-B639C66502BE}" srcOrd="0" destOrd="0" parTransId="{7609804B-4CA1-4139-AA6B-583734B1D088}" sibTransId="{B6621BBB-EC2E-4726-8FF3-C3F1EF6E83A4}"/>
    <dgm:cxn modelId="{C56FEFFB-1EA8-4878-BD7A-E1A352F2139C}" type="presOf" srcId="{92EA83E8-FD02-4DC0-8BFF-F8B1E976A080}" destId="{B69930C6-DB4E-4493-A8CD-EF80C467BA77}" srcOrd="0" destOrd="0" presId="urn:microsoft.com/office/officeart/2005/8/layout/lProcess2"/>
    <dgm:cxn modelId="{CC11679A-9E8C-4E57-8F05-1E99B01E1316}" type="presOf" srcId="{A3F14B92-9596-48E2-BCE4-2B4486BD1438}" destId="{1B7602FC-121D-4238-8F68-4487973CA3CB}" srcOrd="0" destOrd="0" presId="urn:microsoft.com/office/officeart/2005/8/layout/lProcess2"/>
    <dgm:cxn modelId="{66191C11-FC12-4C09-9E2E-4CDCEEC8FCFA}" type="presOf" srcId="{8BF8B3E8-E98B-4AAC-BEA1-75EE19149BEA}" destId="{C223E39E-EAB7-4819-88F0-0C520B2F931D}" srcOrd="0" destOrd="0" presId="urn:microsoft.com/office/officeart/2005/8/layout/lProcess2"/>
    <dgm:cxn modelId="{DAA811BC-9ADD-4F8B-8C0E-B4A96FB05FEC}" type="presOf" srcId="{C0C0C010-E103-4A71-B9B3-0732C1DB1EF2}" destId="{97F431B5-2A94-4D84-80BA-5BDE3FCC821E}" srcOrd="0" destOrd="0" presId="urn:microsoft.com/office/officeart/2005/8/layout/lProcess2"/>
    <dgm:cxn modelId="{987B0B2D-5CB6-47C0-97AB-E2C1485F6772}" type="presOf" srcId="{7A4D2746-78B6-4035-94EA-8532A00EC1B1}" destId="{BAEBFA0B-F3AE-4FEF-B60C-E0C11F04D0D3}" srcOrd="0" destOrd="0" presId="urn:microsoft.com/office/officeart/2005/8/layout/lProcess2"/>
    <dgm:cxn modelId="{26B6D984-B762-4ACF-B77A-D5986AE0AE3D}" srcId="{A3F14B92-9596-48E2-BCE4-2B4486BD1438}" destId="{92EA83E8-FD02-4DC0-8BFF-F8B1E976A080}" srcOrd="0" destOrd="0" parTransId="{EA648874-68AE-47AC-9ED7-19D2D7941674}" sibTransId="{719C9DD9-2384-49BC-9D56-6A6973AA73A4}"/>
    <dgm:cxn modelId="{497F00F5-618E-4BC1-84A5-ED15D3560A06}" type="presOf" srcId="{C8DD0236-72F1-4F4B-A65A-48DA27DDAB15}" destId="{5738DD9D-D831-4A92-9ABE-C4E906B56A0E}" srcOrd="1" destOrd="0" presId="urn:microsoft.com/office/officeart/2005/8/layout/lProcess2"/>
    <dgm:cxn modelId="{6BDFDB7B-4242-4BEF-8643-1F8AD0AC785B}" type="presParOf" srcId="{1B7602FC-121D-4238-8F68-4487973CA3CB}" destId="{CBFEB3B4-D19F-41E0-AA59-5DC3ECD89E4A}" srcOrd="0" destOrd="0" presId="urn:microsoft.com/office/officeart/2005/8/layout/lProcess2"/>
    <dgm:cxn modelId="{9866DC3F-B9AF-44C5-A5B2-380D76E7E8AC}" type="presParOf" srcId="{CBFEB3B4-D19F-41E0-AA59-5DC3ECD89E4A}" destId="{B69930C6-DB4E-4493-A8CD-EF80C467BA77}" srcOrd="0" destOrd="0" presId="urn:microsoft.com/office/officeart/2005/8/layout/lProcess2"/>
    <dgm:cxn modelId="{E0666471-B9D0-472E-AE6B-AB5DE437273F}" type="presParOf" srcId="{CBFEB3B4-D19F-41E0-AA59-5DC3ECD89E4A}" destId="{A809E598-FBAE-4C04-871D-B8ECF9B9F861}" srcOrd="1" destOrd="0" presId="urn:microsoft.com/office/officeart/2005/8/layout/lProcess2"/>
    <dgm:cxn modelId="{ECE29749-F576-4AF3-98F6-3B5B3220E1F1}" type="presParOf" srcId="{CBFEB3B4-D19F-41E0-AA59-5DC3ECD89E4A}" destId="{7EE37466-CBA6-40A3-BD00-EB8FCA943558}" srcOrd="2" destOrd="0" presId="urn:microsoft.com/office/officeart/2005/8/layout/lProcess2"/>
    <dgm:cxn modelId="{CD2831D6-53D8-4896-B6A8-ACB4BC6055FC}" type="presParOf" srcId="{7EE37466-CBA6-40A3-BD00-EB8FCA943558}" destId="{42D868C8-1AC4-4B8B-85E1-C97933CDB23C}" srcOrd="0" destOrd="0" presId="urn:microsoft.com/office/officeart/2005/8/layout/lProcess2"/>
    <dgm:cxn modelId="{70A5B51C-32F2-41D3-9C37-99ACC6744E1A}" type="presParOf" srcId="{42D868C8-1AC4-4B8B-85E1-C97933CDB23C}" destId="{49E61E1C-51F6-4215-8BFD-2657E6153A1F}" srcOrd="0" destOrd="0" presId="urn:microsoft.com/office/officeart/2005/8/layout/lProcess2"/>
    <dgm:cxn modelId="{A1EC9E8A-EBF4-4CB5-B996-2A98A7030CA9}" type="presParOf" srcId="{1B7602FC-121D-4238-8F68-4487973CA3CB}" destId="{8CA8571B-60E8-48BD-8872-8A2A5CCE404D}" srcOrd="1" destOrd="0" presId="urn:microsoft.com/office/officeart/2005/8/layout/lProcess2"/>
    <dgm:cxn modelId="{F00E83A8-9AA0-4A7B-A8D1-23980393B198}" type="presParOf" srcId="{1B7602FC-121D-4238-8F68-4487973CA3CB}" destId="{2795ADDC-BF47-44EA-8985-F544DDF7EB94}" srcOrd="2" destOrd="0" presId="urn:microsoft.com/office/officeart/2005/8/layout/lProcess2"/>
    <dgm:cxn modelId="{3EFE5A0D-FD0D-4785-9A07-DBBC6E7C75CE}" type="presParOf" srcId="{2795ADDC-BF47-44EA-8985-F544DDF7EB94}" destId="{BD79E048-E2DB-4912-9FE2-1DE0EF671671}" srcOrd="0" destOrd="0" presId="urn:microsoft.com/office/officeart/2005/8/layout/lProcess2"/>
    <dgm:cxn modelId="{E79A9F97-3F2D-420F-BA74-1AEFFB772EC7}" type="presParOf" srcId="{2795ADDC-BF47-44EA-8985-F544DDF7EB94}" destId="{5738DD9D-D831-4A92-9ABE-C4E906B56A0E}" srcOrd="1" destOrd="0" presId="urn:microsoft.com/office/officeart/2005/8/layout/lProcess2"/>
    <dgm:cxn modelId="{3B99FF0C-99C3-4401-97C9-6C3FB8D2705B}" type="presParOf" srcId="{2795ADDC-BF47-44EA-8985-F544DDF7EB94}" destId="{07C8470D-5167-4038-9F77-F4728CA9B8D0}" srcOrd="2" destOrd="0" presId="urn:microsoft.com/office/officeart/2005/8/layout/lProcess2"/>
    <dgm:cxn modelId="{A1BBD40B-A854-4672-8993-B7607E3ECF90}" type="presParOf" srcId="{07C8470D-5167-4038-9F77-F4728CA9B8D0}" destId="{3CE25EC3-9F26-4CCC-8746-BCE4662E2AEE}" srcOrd="0" destOrd="0" presId="urn:microsoft.com/office/officeart/2005/8/layout/lProcess2"/>
    <dgm:cxn modelId="{DCA7B90E-07FB-408A-97EF-9C19CE521900}" type="presParOf" srcId="{3CE25EC3-9F26-4CCC-8746-BCE4662E2AEE}" destId="{BAEBFA0B-F3AE-4FEF-B60C-E0C11F04D0D3}" srcOrd="0" destOrd="0" presId="urn:microsoft.com/office/officeart/2005/8/layout/lProcess2"/>
    <dgm:cxn modelId="{332632DA-2D13-4E1D-ADCF-0EBDBEA1467C}" type="presParOf" srcId="{3CE25EC3-9F26-4CCC-8746-BCE4662E2AEE}" destId="{117DC65A-A6DD-4428-8E7A-0ECEDD09D5B8}" srcOrd="1" destOrd="0" presId="urn:microsoft.com/office/officeart/2005/8/layout/lProcess2"/>
    <dgm:cxn modelId="{1CBAB35C-3FE5-434D-B382-ACE97BCC3CF8}" type="presParOf" srcId="{3CE25EC3-9F26-4CCC-8746-BCE4662E2AEE}" destId="{97F431B5-2A94-4D84-80BA-5BDE3FCC821E}" srcOrd="2" destOrd="0" presId="urn:microsoft.com/office/officeart/2005/8/layout/lProcess2"/>
    <dgm:cxn modelId="{7F9F86D2-D095-4858-9272-9FE1AFEE307A}" type="presParOf" srcId="{3CE25EC3-9F26-4CCC-8746-BCE4662E2AEE}" destId="{77CEE615-3317-4F69-B5C3-6B11D71C8957}" srcOrd="3" destOrd="0" presId="urn:microsoft.com/office/officeart/2005/8/layout/lProcess2"/>
    <dgm:cxn modelId="{91AA4F41-13A0-4AF3-B511-F2DBEE71F9C8}" type="presParOf" srcId="{3CE25EC3-9F26-4CCC-8746-BCE4662E2AEE}" destId="{C223E39E-EAB7-4819-88F0-0C520B2F931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E78E6-EDD8-40AD-91E3-77FE8A3C61B0}">
      <dsp:nvSpPr>
        <dsp:cNvPr id="0" name=""/>
        <dsp:cNvSpPr/>
      </dsp:nvSpPr>
      <dsp:spPr>
        <a:xfrm>
          <a:off x="-6245896" y="-956174"/>
          <a:ext cx="7440108" cy="7440108"/>
        </a:xfrm>
        <a:prstGeom prst="blockArc">
          <a:avLst>
            <a:gd name="adj1" fmla="val 18900000"/>
            <a:gd name="adj2" fmla="val 2700000"/>
            <a:gd name="adj3" fmla="val 290"/>
          </a:avLst>
        </a:pr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8E40A0C-A337-4623-A46C-64B92DDA7607}">
      <dsp:nvSpPr>
        <dsp:cNvPr id="0" name=""/>
        <dsp:cNvSpPr/>
      </dsp:nvSpPr>
      <dsp:spPr>
        <a:xfrm>
          <a:off x="387772" y="251291"/>
          <a:ext cx="7025081" cy="502362"/>
        </a:xfrm>
        <a:prstGeom prst="rect">
          <a:avLst/>
        </a:prstGeom>
        <a:solidFill>
          <a:schemeClr val="accent5">
            <a:lumMod val="50000"/>
          </a:schemeClr>
        </a:solidFill>
        <a:ln>
          <a:solidFill>
            <a:schemeClr val="accent5">
              <a:lumMod val="5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8750"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latin typeface="Arial" panose="020B0604020202020204" pitchFamily="34" charset="0"/>
              <a:cs typeface="Arial" panose="020B0604020202020204" pitchFamily="34" charset="0"/>
            </a:rPr>
            <a:t>Introducción</a:t>
          </a:r>
          <a:r>
            <a:rPr lang="es-EC" sz="2500" kern="1200" dirty="0" smtClean="0"/>
            <a:t>	</a:t>
          </a:r>
          <a:endParaRPr lang="es-EC" sz="2500" kern="1200" dirty="0"/>
        </a:p>
      </dsp:txBody>
      <dsp:txXfrm>
        <a:off x="387772" y="251291"/>
        <a:ext cx="7025081" cy="502362"/>
      </dsp:txXfrm>
    </dsp:sp>
    <dsp:sp modelId="{E0D9F9A5-24E8-4CBD-AAC0-85AA217F30D3}">
      <dsp:nvSpPr>
        <dsp:cNvPr id="0" name=""/>
        <dsp:cNvSpPr/>
      </dsp:nvSpPr>
      <dsp:spPr>
        <a:xfrm>
          <a:off x="73795" y="188496"/>
          <a:ext cx="627953" cy="627953"/>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449F1B1-F426-4931-83E4-ABE2F4944B62}">
      <dsp:nvSpPr>
        <dsp:cNvPr id="0" name=""/>
        <dsp:cNvSpPr/>
      </dsp:nvSpPr>
      <dsp:spPr>
        <a:xfrm>
          <a:off x="842706" y="1005278"/>
          <a:ext cx="6570146" cy="502362"/>
        </a:xfrm>
        <a:prstGeom prst="rect">
          <a:avLst/>
        </a:prstGeom>
        <a:solidFill>
          <a:schemeClr val="accent5">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8750"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latin typeface="Arial" panose="020B0604020202020204" pitchFamily="34" charset="0"/>
              <a:cs typeface="Arial" panose="020B0604020202020204" pitchFamily="34" charset="0"/>
            </a:rPr>
            <a:t>Planteamiento del Problema y Justificación</a:t>
          </a:r>
          <a:endParaRPr lang="es-EC" sz="2500" kern="1200" dirty="0">
            <a:latin typeface="Arial" panose="020B0604020202020204" pitchFamily="34" charset="0"/>
            <a:cs typeface="Arial" panose="020B0604020202020204" pitchFamily="34" charset="0"/>
          </a:endParaRPr>
        </a:p>
      </dsp:txBody>
      <dsp:txXfrm>
        <a:off x="842706" y="1005278"/>
        <a:ext cx="6570146" cy="502362"/>
      </dsp:txXfrm>
    </dsp:sp>
    <dsp:sp modelId="{CC6CDB49-5C9C-4565-8A2F-AAC01C5597AB}">
      <dsp:nvSpPr>
        <dsp:cNvPr id="0" name=""/>
        <dsp:cNvSpPr/>
      </dsp:nvSpPr>
      <dsp:spPr>
        <a:xfrm>
          <a:off x="528730" y="942482"/>
          <a:ext cx="627953" cy="627953"/>
        </a:xfrm>
        <a:prstGeom prst="ellipse">
          <a:avLst/>
        </a:prstGeom>
        <a:solidFill>
          <a:schemeClr val="lt1">
            <a:hueOff val="0"/>
            <a:satOff val="0"/>
            <a:lumOff val="0"/>
            <a:alphaOff val="0"/>
          </a:schemeClr>
        </a:solidFill>
        <a:ln w="6350" cap="flat" cmpd="sng" algn="ctr">
          <a:solidFill>
            <a:schemeClr val="accent5">
              <a:hueOff val="-1225557"/>
              <a:satOff val="-1705"/>
              <a:lumOff val="-654"/>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8937F4D-9373-4E88-AEB2-482CED692705}">
      <dsp:nvSpPr>
        <dsp:cNvPr id="0" name=""/>
        <dsp:cNvSpPr/>
      </dsp:nvSpPr>
      <dsp:spPr>
        <a:xfrm>
          <a:off x="1092008" y="1758711"/>
          <a:ext cx="6320844" cy="502362"/>
        </a:xfrm>
        <a:prstGeom prst="rect">
          <a:avLst/>
        </a:prstGeom>
        <a:solidFill>
          <a:schemeClr val="accent5">
            <a:lumMod val="60000"/>
            <a:lumOff val="40000"/>
          </a:schemeClr>
        </a:solidFill>
        <a:ln>
          <a:solidFill>
            <a:schemeClr val="accent5">
              <a:lumMod val="60000"/>
              <a:lumOff val="4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8750"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latin typeface="Arial" panose="020B0604020202020204" pitchFamily="34" charset="0"/>
              <a:cs typeface="Arial" panose="020B0604020202020204" pitchFamily="34" charset="0"/>
            </a:rPr>
            <a:t>Objetivos</a:t>
          </a:r>
          <a:endParaRPr lang="es-EC" sz="2500" kern="1200" dirty="0">
            <a:latin typeface="Arial" panose="020B0604020202020204" pitchFamily="34" charset="0"/>
            <a:cs typeface="Arial" panose="020B0604020202020204" pitchFamily="34" charset="0"/>
          </a:endParaRPr>
        </a:p>
      </dsp:txBody>
      <dsp:txXfrm>
        <a:off x="1092008" y="1758711"/>
        <a:ext cx="6320844" cy="502362"/>
      </dsp:txXfrm>
    </dsp:sp>
    <dsp:sp modelId="{173EB329-6CA1-4AC3-9382-C3BF86E61974}">
      <dsp:nvSpPr>
        <dsp:cNvPr id="0" name=""/>
        <dsp:cNvSpPr/>
      </dsp:nvSpPr>
      <dsp:spPr>
        <a:xfrm>
          <a:off x="778032" y="1695916"/>
          <a:ext cx="627953" cy="627953"/>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9F3B86E-B7AB-4474-BB28-57B6EB0269D7}">
      <dsp:nvSpPr>
        <dsp:cNvPr id="0" name=""/>
        <dsp:cNvSpPr/>
      </dsp:nvSpPr>
      <dsp:spPr>
        <a:xfrm>
          <a:off x="1171608" y="2512698"/>
          <a:ext cx="6241244" cy="502362"/>
        </a:xfrm>
        <a:prstGeom prst="rect">
          <a:avLst/>
        </a:prstGeom>
        <a:solidFill>
          <a:schemeClr val="accent5">
            <a:hueOff val="-3676672"/>
            <a:satOff val="-5114"/>
            <a:lumOff val="-196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8750"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latin typeface="Arial" panose="020B0604020202020204" pitchFamily="34" charset="0"/>
              <a:cs typeface="Arial" panose="020B0604020202020204" pitchFamily="34" charset="0"/>
            </a:rPr>
            <a:t>Marco teórico</a:t>
          </a:r>
          <a:endParaRPr lang="es-EC" sz="2500" kern="1200" dirty="0">
            <a:latin typeface="Arial" panose="020B0604020202020204" pitchFamily="34" charset="0"/>
            <a:cs typeface="Arial" panose="020B0604020202020204" pitchFamily="34" charset="0"/>
          </a:endParaRPr>
        </a:p>
      </dsp:txBody>
      <dsp:txXfrm>
        <a:off x="1171608" y="2512698"/>
        <a:ext cx="6241244" cy="502362"/>
      </dsp:txXfrm>
    </dsp:sp>
    <dsp:sp modelId="{2A2C934D-249D-4193-B9C3-8F5E1193734B}">
      <dsp:nvSpPr>
        <dsp:cNvPr id="0" name=""/>
        <dsp:cNvSpPr/>
      </dsp:nvSpPr>
      <dsp:spPr>
        <a:xfrm>
          <a:off x="857631" y="2449902"/>
          <a:ext cx="627953" cy="627953"/>
        </a:xfrm>
        <a:prstGeom prst="ellipse">
          <a:avLst/>
        </a:prstGeom>
        <a:solidFill>
          <a:schemeClr val="lt1">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6B03FFD-CE86-404F-B3E1-5F1E48E38BB6}">
      <dsp:nvSpPr>
        <dsp:cNvPr id="0" name=""/>
        <dsp:cNvSpPr/>
      </dsp:nvSpPr>
      <dsp:spPr>
        <a:xfrm>
          <a:off x="1092008" y="3266684"/>
          <a:ext cx="6320844" cy="502362"/>
        </a:xfrm>
        <a:prstGeom prst="rect">
          <a:avLst/>
        </a:prstGeom>
        <a:solidFill>
          <a:schemeClr val="accent6">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8750"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latin typeface="Arial" panose="020B0604020202020204" pitchFamily="34" charset="0"/>
              <a:cs typeface="Arial" panose="020B0604020202020204" pitchFamily="34" charset="0"/>
            </a:rPr>
            <a:t>Metodología</a:t>
          </a:r>
          <a:endParaRPr lang="es-EC" sz="2500" kern="1200" dirty="0">
            <a:latin typeface="Arial" panose="020B0604020202020204" pitchFamily="34" charset="0"/>
            <a:cs typeface="Arial" panose="020B0604020202020204" pitchFamily="34" charset="0"/>
          </a:endParaRPr>
        </a:p>
      </dsp:txBody>
      <dsp:txXfrm>
        <a:off x="1092008" y="3266684"/>
        <a:ext cx="6320844" cy="502362"/>
      </dsp:txXfrm>
    </dsp:sp>
    <dsp:sp modelId="{DEBD802B-54E6-4468-BC49-DEF2737A8FD9}">
      <dsp:nvSpPr>
        <dsp:cNvPr id="0" name=""/>
        <dsp:cNvSpPr/>
      </dsp:nvSpPr>
      <dsp:spPr>
        <a:xfrm>
          <a:off x="778032" y="3203889"/>
          <a:ext cx="627953" cy="627953"/>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7A2866F-D151-43EA-83A6-39CE9E051994}">
      <dsp:nvSpPr>
        <dsp:cNvPr id="0" name=""/>
        <dsp:cNvSpPr/>
      </dsp:nvSpPr>
      <dsp:spPr>
        <a:xfrm>
          <a:off x="842706" y="4020118"/>
          <a:ext cx="6570146" cy="502362"/>
        </a:xfrm>
        <a:prstGeom prst="rect">
          <a:avLst/>
        </a:prstGeom>
        <a:solidFill>
          <a:schemeClr val="accent6"/>
        </a:solidFill>
        <a:ln>
          <a:solidFill>
            <a:schemeClr val="accent6"/>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8750"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latin typeface="Arial" panose="020B0604020202020204" pitchFamily="34" charset="0"/>
              <a:cs typeface="Arial" panose="020B0604020202020204" pitchFamily="34" charset="0"/>
            </a:rPr>
            <a:t>Propuesta</a:t>
          </a:r>
          <a:endParaRPr lang="es-EC" sz="2500" kern="1200" dirty="0">
            <a:latin typeface="Arial" panose="020B0604020202020204" pitchFamily="34" charset="0"/>
            <a:cs typeface="Arial" panose="020B0604020202020204" pitchFamily="34" charset="0"/>
          </a:endParaRPr>
        </a:p>
      </dsp:txBody>
      <dsp:txXfrm>
        <a:off x="842706" y="4020118"/>
        <a:ext cx="6570146" cy="502362"/>
      </dsp:txXfrm>
    </dsp:sp>
    <dsp:sp modelId="{EB46CED3-6E2F-46B7-B1FC-901007AB39AF}">
      <dsp:nvSpPr>
        <dsp:cNvPr id="0" name=""/>
        <dsp:cNvSpPr/>
      </dsp:nvSpPr>
      <dsp:spPr>
        <a:xfrm>
          <a:off x="528730" y="3957322"/>
          <a:ext cx="627953" cy="627953"/>
        </a:xfrm>
        <a:prstGeom prst="ellipse">
          <a:avLst/>
        </a:prstGeom>
        <a:solidFill>
          <a:schemeClr val="lt1">
            <a:hueOff val="0"/>
            <a:satOff val="0"/>
            <a:lumOff val="0"/>
            <a:alphaOff val="0"/>
          </a:schemeClr>
        </a:solidFill>
        <a:ln w="6350" cap="flat" cmpd="sng" algn="ctr">
          <a:solidFill>
            <a:schemeClr val="accent5">
              <a:hueOff val="-6127787"/>
              <a:satOff val="-8523"/>
              <a:lumOff val="-3268"/>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629BCAF-CCA1-401C-BE2E-1442405C588F}">
      <dsp:nvSpPr>
        <dsp:cNvPr id="0" name=""/>
        <dsp:cNvSpPr/>
      </dsp:nvSpPr>
      <dsp:spPr>
        <a:xfrm>
          <a:off x="387772" y="4774104"/>
          <a:ext cx="7025081" cy="502362"/>
        </a:xfrm>
        <a:prstGeom prst="rect">
          <a:avLst/>
        </a:prstGeom>
        <a:solidFill>
          <a:schemeClr val="accent6">
            <a:lumMod val="50000"/>
          </a:schemeClr>
        </a:solidFill>
        <a:ln>
          <a:solidFill>
            <a:schemeClr val="accent6">
              <a:lumMod val="5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8750"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t>Conclusiones y Recomendaciones</a:t>
          </a:r>
          <a:endParaRPr lang="es-EC" sz="2500" kern="1200" dirty="0"/>
        </a:p>
      </dsp:txBody>
      <dsp:txXfrm>
        <a:off x="387772" y="4774104"/>
        <a:ext cx="7025081" cy="502362"/>
      </dsp:txXfrm>
    </dsp:sp>
    <dsp:sp modelId="{243B71DD-E09D-4C5C-913C-022A9F731D9D}">
      <dsp:nvSpPr>
        <dsp:cNvPr id="0" name=""/>
        <dsp:cNvSpPr/>
      </dsp:nvSpPr>
      <dsp:spPr>
        <a:xfrm>
          <a:off x="73795" y="4711308"/>
          <a:ext cx="627953" cy="627953"/>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48EF9-2A91-4772-9D98-169AD94E4B12}">
      <dsp:nvSpPr>
        <dsp:cNvPr id="0" name=""/>
        <dsp:cNvSpPr/>
      </dsp:nvSpPr>
      <dsp:spPr>
        <a:xfrm>
          <a:off x="1031393" y="301994"/>
          <a:ext cx="3769114" cy="1308963"/>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11DA21-F9D4-4B73-93C0-CD4887AC1BDB}">
      <dsp:nvSpPr>
        <dsp:cNvPr id="0" name=""/>
        <dsp:cNvSpPr/>
      </dsp:nvSpPr>
      <dsp:spPr>
        <a:xfrm>
          <a:off x="2556569" y="3521488"/>
          <a:ext cx="730448" cy="467487"/>
        </a:xfrm>
        <a:prstGeom prst="downArrow">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B2F64A-698B-465C-BB65-8E999A83BD81}">
      <dsp:nvSpPr>
        <dsp:cNvPr id="0" name=""/>
        <dsp:cNvSpPr/>
      </dsp:nvSpPr>
      <dsp:spPr>
        <a:xfrm>
          <a:off x="1168717" y="3881192"/>
          <a:ext cx="3506152" cy="876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Incumplimiento de las reglamentaciones y normativas</a:t>
          </a:r>
          <a:endParaRPr lang="es-EC" sz="1800" kern="1200" dirty="0">
            <a:latin typeface="Arial" panose="020B0604020202020204" pitchFamily="34" charset="0"/>
            <a:cs typeface="Arial" panose="020B0604020202020204" pitchFamily="34" charset="0"/>
          </a:endParaRPr>
        </a:p>
      </dsp:txBody>
      <dsp:txXfrm>
        <a:off x="1168717" y="3881192"/>
        <a:ext cx="3506152" cy="876538"/>
      </dsp:txXfrm>
    </dsp:sp>
    <dsp:sp modelId="{91472056-30FB-4214-9090-360B45CD0B17}">
      <dsp:nvSpPr>
        <dsp:cNvPr id="0" name=""/>
        <dsp:cNvSpPr/>
      </dsp:nvSpPr>
      <dsp:spPr>
        <a:xfrm>
          <a:off x="2401714" y="1712052"/>
          <a:ext cx="1314807" cy="131480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Limitados recursos para acceder a la información.</a:t>
          </a:r>
          <a:endParaRPr lang="es-EC" sz="1100" kern="1200" dirty="0">
            <a:latin typeface="Arial" panose="020B0604020202020204" pitchFamily="34" charset="0"/>
            <a:cs typeface="Arial" panose="020B0604020202020204" pitchFamily="34" charset="0"/>
          </a:endParaRPr>
        </a:p>
      </dsp:txBody>
      <dsp:txXfrm>
        <a:off x="2594263" y="1904601"/>
        <a:ext cx="929709" cy="929709"/>
      </dsp:txXfrm>
    </dsp:sp>
    <dsp:sp modelId="{D9116407-1B7C-446D-A3A3-DDBD90A82855}">
      <dsp:nvSpPr>
        <dsp:cNvPr id="0" name=""/>
        <dsp:cNvSpPr/>
      </dsp:nvSpPr>
      <dsp:spPr>
        <a:xfrm>
          <a:off x="1460896" y="725654"/>
          <a:ext cx="1314807" cy="131480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Falta de conciencia por la seguridad. </a:t>
          </a:r>
          <a:endParaRPr lang="es-EC" sz="1100" kern="1200" dirty="0">
            <a:latin typeface="Arial" panose="020B0604020202020204" pitchFamily="34" charset="0"/>
            <a:cs typeface="Arial" panose="020B0604020202020204" pitchFamily="34" charset="0"/>
          </a:endParaRPr>
        </a:p>
      </dsp:txBody>
      <dsp:txXfrm>
        <a:off x="1653445" y="918203"/>
        <a:ext cx="929709" cy="929709"/>
      </dsp:txXfrm>
    </dsp:sp>
    <dsp:sp modelId="{56155243-A984-4A4D-A04F-1E1630FA3D32}">
      <dsp:nvSpPr>
        <dsp:cNvPr id="0" name=""/>
        <dsp:cNvSpPr/>
      </dsp:nvSpPr>
      <dsp:spPr>
        <a:xfrm>
          <a:off x="2804922" y="407763"/>
          <a:ext cx="1314807" cy="131480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Insuficiente capacitación laboral acerca de la prevención de riesgos.</a:t>
          </a:r>
          <a:endParaRPr lang="es-EC" sz="1100" kern="1200" dirty="0">
            <a:latin typeface="Arial" panose="020B0604020202020204" pitchFamily="34" charset="0"/>
            <a:cs typeface="Arial" panose="020B0604020202020204" pitchFamily="34" charset="0"/>
          </a:endParaRPr>
        </a:p>
      </dsp:txBody>
      <dsp:txXfrm>
        <a:off x="2997471" y="600312"/>
        <a:ext cx="929709" cy="929709"/>
      </dsp:txXfrm>
    </dsp:sp>
    <dsp:sp modelId="{58BB9848-98C8-42B4-B438-3A554CEA924D}">
      <dsp:nvSpPr>
        <dsp:cNvPr id="0" name=""/>
        <dsp:cNvSpPr/>
      </dsp:nvSpPr>
      <dsp:spPr>
        <a:xfrm>
          <a:off x="876538" y="141295"/>
          <a:ext cx="4090511" cy="3272409"/>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BC13A-AD6A-4F65-9A60-D28F1FAD5836}">
      <dsp:nvSpPr>
        <dsp:cNvPr id="0" name=""/>
        <dsp:cNvSpPr/>
      </dsp:nvSpPr>
      <dsp:spPr>
        <a:xfrm>
          <a:off x="0" y="1991"/>
          <a:ext cx="2353071" cy="14118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latin typeface="Arial" panose="020B0604020202020204" pitchFamily="34" charset="0"/>
              <a:cs typeface="Arial" panose="020B0604020202020204" pitchFamily="34" charset="0"/>
            </a:rPr>
            <a:t>Accidentes laborales</a:t>
          </a:r>
          <a:endParaRPr lang="es-EC" sz="1900" kern="1200" dirty="0">
            <a:latin typeface="Arial" panose="020B0604020202020204" pitchFamily="34" charset="0"/>
            <a:cs typeface="Arial" panose="020B0604020202020204" pitchFamily="34" charset="0"/>
          </a:endParaRPr>
        </a:p>
      </dsp:txBody>
      <dsp:txXfrm>
        <a:off x="0" y="1991"/>
        <a:ext cx="2353071" cy="1411842"/>
      </dsp:txXfrm>
    </dsp:sp>
    <dsp:sp modelId="{F00D72AE-4AB2-45BE-A411-AA907AD76301}">
      <dsp:nvSpPr>
        <dsp:cNvPr id="0" name=""/>
        <dsp:cNvSpPr/>
      </dsp:nvSpPr>
      <dsp:spPr>
        <a:xfrm>
          <a:off x="0" y="1649141"/>
          <a:ext cx="2353071" cy="141184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latin typeface="Arial" panose="020B0604020202020204" pitchFamily="34" charset="0"/>
              <a:cs typeface="Arial" panose="020B0604020202020204" pitchFamily="34" charset="0"/>
            </a:rPr>
            <a:t>No saber como desenvolverse frente a cualquier situación problemática</a:t>
          </a:r>
          <a:endParaRPr lang="es-EC" sz="1900" kern="1200" dirty="0">
            <a:latin typeface="Arial" panose="020B0604020202020204" pitchFamily="34" charset="0"/>
            <a:cs typeface="Arial" panose="020B0604020202020204" pitchFamily="34" charset="0"/>
          </a:endParaRPr>
        </a:p>
      </dsp:txBody>
      <dsp:txXfrm>
        <a:off x="0" y="1649141"/>
        <a:ext cx="2353071" cy="14118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0B69F-71DD-4003-8E75-2451A5884603}">
      <dsp:nvSpPr>
        <dsp:cNvPr id="0" name=""/>
        <dsp:cNvSpPr/>
      </dsp:nvSpPr>
      <dsp:spPr>
        <a:xfrm>
          <a:off x="0" y="464122"/>
          <a:ext cx="8128000" cy="202000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C5A8EE-1E5B-4E39-BDE9-48DEC7AE0DB6}">
      <dsp:nvSpPr>
        <dsp:cNvPr id="0" name=""/>
        <dsp:cNvSpPr/>
      </dsp:nvSpPr>
      <dsp:spPr>
        <a:xfrm>
          <a:off x="243839" y="716506"/>
          <a:ext cx="2387600" cy="197836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F6E99F-8572-4D9F-ADC3-F6D723B23973}">
      <dsp:nvSpPr>
        <dsp:cNvPr id="0" name=""/>
        <dsp:cNvSpPr/>
      </dsp:nvSpPr>
      <dsp:spPr>
        <a:xfrm rot="10800000">
          <a:off x="271130" y="2820067"/>
          <a:ext cx="2387600" cy="189395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s-EC" sz="3400" kern="1200" dirty="0" smtClean="0"/>
            <a:t>Pesca Artesanal</a:t>
          </a:r>
          <a:endParaRPr lang="es-EC" sz="3400" kern="1200" dirty="0"/>
        </a:p>
      </dsp:txBody>
      <dsp:txXfrm rot="10800000">
        <a:off x="329375" y="2820067"/>
        <a:ext cx="2271110" cy="1835705"/>
      </dsp:txXfrm>
    </dsp:sp>
    <dsp:sp modelId="{D9FF7170-D305-414D-A7EB-490672DB8AA4}">
      <dsp:nvSpPr>
        <dsp:cNvPr id="0" name=""/>
        <dsp:cNvSpPr/>
      </dsp:nvSpPr>
      <dsp:spPr>
        <a:xfrm>
          <a:off x="2870199" y="716506"/>
          <a:ext cx="2387600" cy="1978360"/>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3DB2C6-1042-437E-90E7-32BB2023F314}">
      <dsp:nvSpPr>
        <dsp:cNvPr id="0" name=""/>
        <dsp:cNvSpPr/>
      </dsp:nvSpPr>
      <dsp:spPr>
        <a:xfrm rot="10800000">
          <a:off x="2897490" y="2820067"/>
          <a:ext cx="2387600" cy="189395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s-EC" sz="3400" kern="1200" dirty="0" smtClean="0"/>
            <a:t>Seguridad Laboral</a:t>
          </a:r>
          <a:endParaRPr lang="es-EC" sz="3400" kern="1200" dirty="0"/>
        </a:p>
      </dsp:txBody>
      <dsp:txXfrm rot="10800000">
        <a:off x="2955735" y="2820067"/>
        <a:ext cx="2271110" cy="1835705"/>
      </dsp:txXfrm>
    </dsp:sp>
    <dsp:sp modelId="{910CB03B-6C8D-455B-8C86-538C03E2E4E0}">
      <dsp:nvSpPr>
        <dsp:cNvPr id="0" name=""/>
        <dsp:cNvSpPr/>
      </dsp:nvSpPr>
      <dsp:spPr>
        <a:xfrm>
          <a:off x="5496559" y="716506"/>
          <a:ext cx="2387600" cy="1978360"/>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BBB37-97C1-415E-8A01-C2E570B6ED09}">
      <dsp:nvSpPr>
        <dsp:cNvPr id="0" name=""/>
        <dsp:cNvSpPr/>
      </dsp:nvSpPr>
      <dsp:spPr>
        <a:xfrm rot="10800000">
          <a:off x="5523850" y="2820067"/>
          <a:ext cx="2387600" cy="189395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s-EC" sz="3400" kern="1200" dirty="0" smtClean="0"/>
            <a:t>Espacios </a:t>
          </a:r>
        </a:p>
        <a:p>
          <a:pPr lvl="0" algn="ctr" defTabSz="1511300">
            <a:lnSpc>
              <a:spcPct val="90000"/>
            </a:lnSpc>
            <a:spcBef>
              <a:spcPct val="0"/>
            </a:spcBef>
            <a:spcAft>
              <a:spcPct val="35000"/>
            </a:spcAft>
          </a:pPr>
          <a:r>
            <a:rPr lang="es-EC" sz="3400" kern="1200" dirty="0" smtClean="0"/>
            <a:t>Acuáticos</a:t>
          </a:r>
          <a:endParaRPr lang="es-EC" sz="3400" kern="1200" dirty="0"/>
        </a:p>
      </dsp:txBody>
      <dsp:txXfrm rot="10800000">
        <a:off x="5582095" y="2820067"/>
        <a:ext cx="2271110" cy="18357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E156A-5BA2-4AAE-B174-08E868851BE6}">
      <dsp:nvSpPr>
        <dsp:cNvPr id="0" name=""/>
        <dsp:cNvSpPr/>
      </dsp:nvSpPr>
      <dsp:spPr>
        <a:xfrm>
          <a:off x="0" y="310893"/>
          <a:ext cx="4538754" cy="4538754"/>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C0E8C-580C-4938-B59B-0E89866E1755}">
      <dsp:nvSpPr>
        <dsp:cNvPr id="0" name=""/>
        <dsp:cNvSpPr/>
      </dsp:nvSpPr>
      <dsp:spPr>
        <a:xfrm>
          <a:off x="2269377" y="310893"/>
          <a:ext cx="5295213" cy="4538754"/>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C" sz="4100" kern="1200" dirty="0" smtClean="0"/>
            <a:t>Modalidad</a:t>
          </a:r>
        </a:p>
      </dsp:txBody>
      <dsp:txXfrm>
        <a:off x="2269377" y="310893"/>
        <a:ext cx="2647606" cy="964485"/>
      </dsp:txXfrm>
    </dsp:sp>
    <dsp:sp modelId="{C618516B-43B1-487A-A139-C8FFA2BF9642}">
      <dsp:nvSpPr>
        <dsp:cNvPr id="0" name=""/>
        <dsp:cNvSpPr/>
      </dsp:nvSpPr>
      <dsp:spPr>
        <a:xfrm>
          <a:off x="595711" y="1275379"/>
          <a:ext cx="3347331" cy="3347331"/>
        </a:xfrm>
        <a:prstGeom prst="pie">
          <a:avLst>
            <a:gd name="adj1" fmla="val 5400000"/>
            <a:gd name="adj2" fmla="val 1620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896FC-FF5F-4CB6-93C8-8520A99BED83}">
      <dsp:nvSpPr>
        <dsp:cNvPr id="0" name=""/>
        <dsp:cNvSpPr/>
      </dsp:nvSpPr>
      <dsp:spPr>
        <a:xfrm>
          <a:off x="2269377" y="1275379"/>
          <a:ext cx="5295213" cy="3347331"/>
        </a:xfrm>
        <a:prstGeom prst="rect">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C" sz="4000" kern="1200" smtClean="0">
              <a:latin typeface="Arial" panose="020B0604020202020204" pitchFamily="34" charset="0"/>
              <a:cs typeface="Arial" panose="020B0604020202020204" pitchFamily="34" charset="0"/>
            </a:rPr>
            <a:t>Enfoque</a:t>
          </a:r>
          <a:endParaRPr lang="es-EC" kern="1200" smtClean="0"/>
        </a:p>
      </dsp:txBody>
      <dsp:txXfrm>
        <a:off x="2269377" y="1275379"/>
        <a:ext cx="2647606" cy="964485"/>
      </dsp:txXfrm>
    </dsp:sp>
    <dsp:sp modelId="{B0AE8274-23D4-4AF0-8DF1-AA8EE7A6053F}">
      <dsp:nvSpPr>
        <dsp:cNvPr id="0" name=""/>
        <dsp:cNvSpPr/>
      </dsp:nvSpPr>
      <dsp:spPr>
        <a:xfrm>
          <a:off x="1191423" y="2239864"/>
          <a:ext cx="2155908" cy="2155908"/>
        </a:xfrm>
        <a:prstGeom prst="pie">
          <a:avLst>
            <a:gd name="adj1" fmla="val 5400000"/>
            <a:gd name="adj2" fmla="val 1620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62EF7-104E-4627-86E7-2872C7271D23}">
      <dsp:nvSpPr>
        <dsp:cNvPr id="0" name=""/>
        <dsp:cNvSpPr/>
      </dsp:nvSpPr>
      <dsp:spPr>
        <a:xfrm>
          <a:off x="2269377" y="2239864"/>
          <a:ext cx="5295213" cy="2155908"/>
        </a:xfrm>
        <a:prstGeom prst="rect">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C" sz="4000" kern="1200" dirty="0" smtClean="0">
              <a:latin typeface="Arial" panose="020B0604020202020204" pitchFamily="34" charset="0"/>
              <a:cs typeface="Arial" panose="020B0604020202020204" pitchFamily="34" charset="0"/>
            </a:rPr>
            <a:t>Alcance</a:t>
          </a:r>
          <a:endParaRPr lang="es-EC" sz="4000" kern="1200" dirty="0">
            <a:latin typeface="Arial" panose="020B0604020202020204" pitchFamily="34" charset="0"/>
            <a:cs typeface="Arial" panose="020B0604020202020204" pitchFamily="34" charset="0"/>
          </a:endParaRPr>
        </a:p>
      </dsp:txBody>
      <dsp:txXfrm>
        <a:off x="2269377" y="2239864"/>
        <a:ext cx="2647606" cy="964485"/>
      </dsp:txXfrm>
    </dsp:sp>
    <dsp:sp modelId="{23BD50BA-FE82-4B52-914D-8A9A0C1CF2B3}">
      <dsp:nvSpPr>
        <dsp:cNvPr id="0" name=""/>
        <dsp:cNvSpPr/>
      </dsp:nvSpPr>
      <dsp:spPr>
        <a:xfrm>
          <a:off x="1787134" y="3204349"/>
          <a:ext cx="964485" cy="964485"/>
        </a:xfrm>
        <a:prstGeom prst="pie">
          <a:avLst>
            <a:gd name="adj1" fmla="val 5400000"/>
            <a:gd name="adj2" fmla="val 1620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8D5F0-F4F4-48F5-807B-3E76BC2CEE3B}">
      <dsp:nvSpPr>
        <dsp:cNvPr id="0" name=""/>
        <dsp:cNvSpPr/>
      </dsp:nvSpPr>
      <dsp:spPr>
        <a:xfrm>
          <a:off x="2269377" y="3204349"/>
          <a:ext cx="5295213" cy="964485"/>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C" sz="4000" kern="1200" dirty="0" smtClean="0">
              <a:latin typeface="Arial" panose="020B0604020202020204" pitchFamily="34" charset="0"/>
              <a:cs typeface="Arial" panose="020B0604020202020204" pitchFamily="34" charset="0"/>
            </a:rPr>
            <a:t>Diseño</a:t>
          </a:r>
          <a:endParaRPr lang="es-EC" sz="4000" kern="1200" dirty="0">
            <a:latin typeface="Arial" panose="020B0604020202020204" pitchFamily="34" charset="0"/>
            <a:cs typeface="Arial" panose="020B0604020202020204" pitchFamily="34" charset="0"/>
          </a:endParaRPr>
        </a:p>
      </dsp:txBody>
      <dsp:txXfrm>
        <a:off x="2269377" y="3204349"/>
        <a:ext cx="2647606" cy="964485"/>
      </dsp:txXfrm>
    </dsp:sp>
    <dsp:sp modelId="{FC562B76-4BE1-4779-8694-449CAD00C811}">
      <dsp:nvSpPr>
        <dsp:cNvPr id="0" name=""/>
        <dsp:cNvSpPr/>
      </dsp:nvSpPr>
      <dsp:spPr>
        <a:xfrm>
          <a:off x="4916984" y="1275379"/>
          <a:ext cx="2647606" cy="9644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latin typeface="Arial" panose="020B0604020202020204" pitchFamily="34" charset="0"/>
              <a:cs typeface="Arial" panose="020B0604020202020204" pitchFamily="34" charset="0"/>
            </a:rPr>
            <a:t>Mixto</a:t>
          </a:r>
          <a:endParaRPr lang="es-EC" sz="2000" kern="1200" dirty="0">
            <a:latin typeface="Arial" panose="020B0604020202020204" pitchFamily="34" charset="0"/>
            <a:cs typeface="Arial" panose="020B0604020202020204" pitchFamily="34" charset="0"/>
          </a:endParaRPr>
        </a:p>
      </dsp:txBody>
      <dsp:txXfrm>
        <a:off x="4916984" y="1275379"/>
        <a:ext cx="2647606" cy="964485"/>
      </dsp:txXfrm>
    </dsp:sp>
    <dsp:sp modelId="{3E7541E3-9CC6-48CA-A814-EA9C7A06B680}">
      <dsp:nvSpPr>
        <dsp:cNvPr id="0" name=""/>
        <dsp:cNvSpPr/>
      </dsp:nvSpPr>
      <dsp:spPr>
        <a:xfrm>
          <a:off x="4916984" y="2239864"/>
          <a:ext cx="2647606" cy="9644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latin typeface="Arial" panose="020B0604020202020204" pitchFamily="34" charset="0"/>
              <a:cs typeface="Arial" panose="020B0604020202020204" pitchFamily="34" charset="0"/>
            </a:rPr>
            <a:t>Descriptivo</a:t>
          </a:r>
          <a:endParaRPr lang="es-EC" sz="2000" kern="1200" dirty="0">
            <a:latin typeface="Arial" panose="020B0604020202020204" pitchFamily="34" charset="0"/>
            <a:cs typeface="Arial" panose="020B0604020202020204" pitchFamily="34" charset="0"/>
          </a:endParaRPr>
        </a:p>
      </dsp:txBody>
      <dsp:txXfrm>
        <a:off x="4916984" y="2239864"/>
        <a:ext cx="2647606" cy="964485"/>
      </dsp:txXfrm>
    </dsp:sp>
    <dsp:sp modelId="{2E87539E-48E6-4055-A873-41071429F18B}">
      <dsp:nvSpPr>
        <dsp:cNvPr id="0" name=""/>
        <dsp:cNvSpPr/>
      </dsp:nvSpPr>
      <dsp:spPr>
        <a:xfrm>
          <a:off x="4916984" y="3204349"/>
          <a:ext cx="2647606" cy="9644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latin typeface="Arial" panose="020B0604020202020204" pitchFamily="34" charset="0"/>
              <a:cs typeface="Arial" panose="020B0604020202020204" pitchFamily="34" charset="0"/>
            </a:rPr>
            <a:t>No experimental</a:t>
          </a:r>
          <a:endParaRPr lang="es-EC"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s-EC" sz="2000" kern="1200" dirty="0" smtClean="0">
              <a:latin typeface="Arial" panose="020B0604020202020204" pitchFamily="34" charset="0"/>
              <a:cs typeface="Arial" panose="020B0604020202020204" pitchFamily="34" charset="0"/>
            </a:rPr>
            <a:t>Transversal</a:t>
          </a:r>
          <a:endParaRPr lang="es-EC" sz="2000" kern="1200" dirty="0">
            <a:latin typeface="Arial" panose="020B0604020202020204" pitchFamily="34" charset="0"/>
            <a:cs typeface="Arial" panose="020B0604020202020204" pitchFamily="34" charset="0"/>
          </a:endParaRPr>
        </a:p>
      </dsp:txBody>
      <dsp:txXfrm>
        <a:off x="4916984" y="3204349"/>
        <a:ext cx="2647606" cy="9644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C4999-8DD1-454C-8D14-6082524F44FC}">
      <dsp:nvSpPr>
        <dsp:cNvPr id="0" name=""/>
        <dsp:cNvSpPr/>
      </dsp:nvSpPr>
      <dsp:spPr>
        <a:xfrm>
          <a:off x="754462" y="1641238"/>
          <a:ext cx="3056771" cy="176612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Siendo su principal propósito el </a:t>
          </a:r>
          <a:r>
            <a:rPr lang="es-EC" sz="1600" b="1" kern="1200" dirty="0" smtClean="0">
              <a:latin typeface="Arial" panose="020B0604020202020204" pitchFamily="34" charset="0"/>
              <a:cs typeface="Arial" panose="020B0604020202020204" pitchFamily="34" charset="0"/>
            </a:rPr>
            <a:t>capacitar a los pescadores artesanales sobre la prevención de riesgos laborales</a:t>
          </a:r>
          <a:r>
            <a:rPr lang="es-EC" sz="1600" kern="1200" dirty="0" smtClean="0">
              <a:latin typeface="Arial" panose="020B0604020202020204" pitchFamily="34" charset="0"/>
              <a:cs typeface="Arial" panose="020B0604020202020204" pitchFamily="34" charset="0"/>
            </a:rPr>
            <a:t>, la capacitación se lleva a cabo para contribuir a:</a:t>
          </a:r>
          <a:endParaRPr lang="es-EC" sz="1600" kern="1200" dirty="0">
            <a:latin typeface="Arial" panose="020B0604020202020204" pitchFamily="34" charset="0"/>
            <a:cs typeface="Arial" panose="020B0604020202020204" pitchFamily="34" charset="0"/>
          </a:endParaRPr>
        </a:p>
      </dsp:txBody>
      <dsp:txXfrm>
        <a:off x="806190" y="1692966"/>
        <a:ext cx="2953315" cy="1662670"/>
      </dsp:txXfrm>
    </dsp:sp>
    <dsp:sp modelId="{B4BE090F-F7B9-440C-A9BA-080260926D7C}">
      <dsp:nvSpPr>
        <dsp:cNvPr id="0" name=""/>
        <dsp:cNvSpPr/>
      </dsp:nvSpPr>
      <dsp:spPr>
        <a:xfrm rot="18289469">
          <a:off x="3352036" y="1618233"/>
          <a:ext cx="2141104" cy="54492"/>
        </a:xfrm>
        <a:custGeom>
          <a:avLst/>
          <a:gdLst/>
          <a:ahLst/>
          <a:cxnLst/>
          <a:rect l="0" t="0" r="0" b="0"/>
          <a:pathLst>
            <a:path>
              <a:moveTo>
                <a:pt x="0" y="27246"/>
              </a:moveTo>
              <a:lnTo>
                <a:pt x="2141104" y="272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latin typeface="Arial" panose="020B0604020202020204" pitchFamily="34" charset="0"/>
            <a:cs typeface="Arial" panose="020B0604020202020204" pitchFamily="34" charset="0"/>
          </a:endParaRPr>
        </a:p>
      </dsp:txBody>
      <dsp:txXfrm>
        <a:off x="4369060" y="1591952"/>
        <a:ext cx="107055" cy="107055"/>
      </dsp:txXfrm>
    </dsp:sp>
    <dsp:sp modelId="{8FA25209-ECA3-45BC-B8E4-8D5DF830500A}">
      <dsp:nvSpPr>
        <dsp:cNvPr id="0" name=""/>
        <dsp:cNvSpPr/>
      </dsp:nvSpPr>
      <dsp:spPr>
        <a:xfrm>
          <a:off x="5033942" y="2465"/>
          <a:ext cx="3056771" cy="15283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Concientiza</a:t>
          </a:r>
          <a:r>
            <a:rPr lang="es-EC" sz="1600" kern="1200" dirty="0" smtClean="0">
              <a:latin typeface="Arial" panose="020B0604020202020204" pitchFamily="34" charset="0"/>
              <a:cs typeface="Arial" panose="020B0604020202020204" pitchFamily="34" charset="0"/>
            </a:rPr>
            <a:t>r en los pescadores artesanales </a:t>
          </a:r>
          <a:r>
            <a:rPr lang="es-EC" sz="1600" b="1" kern="1200" dirty="0" smtClean="0">
              <a:latin typeface="Arial" panose="020B0604020202020204" pitchFamily="34" charset="0"/>
              <a:cs typeface="Arial" panose="020B0604020202020204" pitchFamily="34" charset="0"/>
            </a:rPr>
            <a:t>la importancia de la pesca artesanal</a:t>
          </a:r>
          <a:r>
            <a:rPr lang="es-EC" sz="1600" kern="1200" dirty="0" smtClean="0">
              <a:latin typeface="Arial" panose="020B0604020202020204" pitchFamily="34" charset="0"/>
              <a:cs typeface="Arial" panose="020B0604020202020204" pitchFamily="34" charset="0"/>
            </a:rPr>
            <a:t> en la Provincia de Santa Elena.</a:t>
          </a:r>
          <a:endParaRPr lang="es-EC" sz="1600" kern="1200" dirty="0">
            <a:latin typeface="Arial" panose="020B0604020202020204" pitchFamily="34" charset="0"/>
            <a:cs typeface="Arial" panose="020B0604020202020204" pitchFamily="34" charset="0"/>
          </a:endParaRPr>
        </a:p>
      </dsp:txBody>
      <dsp:txXfrm>
        <a:off x="5078707" y="47230"/>
        <a:ext cx="2967241" cy="1438855"/>
      </dsp:txXfrm>
    </dsp:sp>
    <dsp:sp modelId="{D3B8568A-8192-4F51-8B23-688588681CD5}">
      <dsp:nvSpPr>
        <dsp:cNvPr id="0" name=""/>
        <dsp:cNvSpPr/>
      </dsp:nvSpPr>
      <dsp:spPr>
        <a:xfrm>
          <a:off x="3811234" y="2497055"/>
          <a:ext cx="1222708" cy="54492"/>
        </a:xfrm>
        <a:custGeom>
          <a:avLst/>
          <a:gdLst/>
          <a:ahLst/>
          <a:cxnLst/>
          <a:rect l="0" t="0" r="0" b="0"/>
          <a:pathLst>
            <a:path>
              <a:moveTo>
                <a:pt x="0" y="27246"/>
              </a:moveTo>
              <a:lnTo>
                <a:pt x="1222708" y="272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Arial" panose="020B0604020202020204" pitchFamily="34" charset="0"/>
            <a:cs typeface="Arial" panose="020B0604020202020204" pitchFamily="34" charset="0"/>
          </a:endParaRPr>
        </a:p>
      </dsp:txBody>
      <dsp:txXfrm>
        <a:off x="4392020" y="2493733"/>
        <a:ext cx="61135" cy="61135"/>
      </dsp:txXfrm>
    </dsp:sp>
    <dsp:sp modelId="{FEF68F7D-92CA-46B0-B815-0874304A6461}">
      <dsp:nvSpPr>
        <dsp:cNvPr id="0" name=""/>
        <dsp:cNvSpPr/>
      </dsp:nvSpPr>
      <dsp:spPr>
        <a:xfrm>
          <a:off x="5033942" y="1760108"/>
          <a:ext cx="3056771" cy="1528385"/>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Instruir</a:t>
          </a:r>
          <a:r>
            <a:rPr lang="es-EC" sz="1600" kern="1200" dirty="0" smtClean="0">
              <a:latin typeface="Arial" panose="020B0604020202020204" pitchFamily="34" charset="0"/>
              <a:cs typeface="Arial" panose="020B0604020202020204" pitchFamily="34" charset="0"/>
            </a:rPr>
            <a:t> a los pescadores artesanales </a:t>
          </a:r>
          <a:r>
            <a:rPr lang="es-EC" sz="1600" b="1" kern="1200" dirty="0" smtClean="0">
              <a:latin typeface="Arial" panose="020B0604020202020204" pitchFamily="34" charset="0"/>
              <a:cs typeface="Arial" panose="020B0604020202020204" pitchFamily="34" charset="0"/>
            </a:rPr>
            <a:t>sobre la prevención de Riesgos.</a:t>
          </a:r>
          <a:endParaRPr lang="es-EC" sz="1600" b="1" kern="1200" dirty="0">
            <a:latin typeface="Arial" panose="020B0604020202020204" pitchFamily="34" charset="0"/>
            <a:cs typeface="Arial" panose="020B0604020202020204" pitchFamily="34" charset="0"/>
          </a:endParaRPr>
        </a:p>
      </dsp:txBody>
      <dsp:txXfrm>
        <a:off x="5078707" y="1804873"/>
        <a:ext cx="2967241" cy="1438855"/>
      </dsp:txXfrm>
    </dsp:sp>
    <dsp:sp modelId="{D390A11B-BDE3-4874-9B3B-220F3B2EEC68}">
      <dsp:nvSpPr>
        <dsp:cNvPr id="0" name=""/>
        <dsp:cNvSpPr/>
      </dsp:nvSpPr>
      <dsp:spPr>
        <a:xfrm rot="3310531">
          <a:off x="3352036" y="3375877"/>
          <a:ext cx="2141104" cy="54492"/>
        </a:xfrm>
        <a:custGeom>
          <a:avLst/>
          <a:gdLst/>
          <a:ahLst/>
          <a:cxnLst/>
          <a:rect l="0" t="0" r="0" b="0"/>
          <a:pathLst>
            <a:path>
              <a:moveTo>
                <a:pt x="0" y="27246"/>
              </a:moveTo>
              <a:lnTo>
                <a:pt x="2141104" y="272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latin typeface="Arial" panose="020B0604020202020204" pitchFamily="34" charset="0"/>
            <a:cs typeface="Arial" panose="020B0604020202020204" pitchFamily="34" charset="0"/>
          </a:endParaRPr>
        </a:p>
      </dsp:txBody>
      <dsp:txXfrm>
        <a:off x="4369060" y="3349595"/>
        <a:ext cx="107055" cy="107055"/>
      </dsp:txXfrm>
    </dsp:sp>
    <dsp:sp modelId="{CEB05C38-3EF3-4233-80CB-F54C6249443A}">
      <dsp:nvSpPr>
        <dsp:cNvPr id="0" name=""/>
        <dsp:cNvSpPr/>
      </dsp:nvSpPr>
      <dsp:spPr>
        <a:xfrm>
          <a:off x="5033942" y="3517752"/>
          <a:ext cx="3056771" cy="15283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Orientar</a:t>
          </a:r>
          <a:r>
            <a:rPr lang="es-EC" sz="1600" kern="1200" dirty="0" smtClean="0">
              <a:latin typeface="Arial" panose="020B0604020202020204" pitchFamily="34" charset="0"/>
              <a:cs typeface="Arial" panose="020B0604020202020204" pitchFamily="34" charset="0"/>
            </a:rPr>
            <a:t> a los pescadores artesanales </a:t>
          </a:r>
          <a:r>
            <a:rPr lang="es-EC" sz="1600" b="1" kern="1200" dirty="0" smtClean="0">
              <a:latin typeface="Arial" panose="020B0604020202020204" pitchFamily="34" charset="0"/>
              <a:cs typeface="Arial" panose="020B0604020202020204" pitchFamily="34" charset="0"/>
            </a:rPr>
            <a:t>sobre el valor de la seguridad laboral </a:t>
          </a:r>
          <a:r>
            <a:rPr lang="es-EC" sz="1600" kern="1200" dirty="0" smtClean="0">
              <a:latin typeface="Arial" panose="020B0604020202020204" pitchFamily="34" charset="0"/>
              <a:cs typeface="Arial" panose="020B0604020202020204" pitchFamily="34" charset="0"/>
            </a:rPr>
            <a:t>en la realización de sus actividades.</a:t>
          </a:r>
          <a:endParaRPr lang="es-EC" sz="1600" kern="1200" dirty="0">
            <a:latin typeface="Arial" panose="020B0604020202020204" pitchFamily="34" charset="0"/>
            <a:cs typeface="Arial" panose="020B0604020202020204" pitchFamily="34" charset="0"/>
          </a:endParaRPr>
        </a:p>
      </dsp:txBody>
      <dsp:txXfrm>
        <a:off x="5078707" y="3562517"/>
        <a:ext cx="2967241" cy="14388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911F6-667E-41FF-BBA7-945BE1163B03}">
      <dsp:nvSpPr>
        <dsp:cNvPr id="0" name=""/>
        <dsp:cNvSpPr/>
      </dsp:nvSpPr>
      <dsp:spPr>
        <a:xfrm>
          <a:off x="2489754" y="2400"/>
          <a:ext cx="1690232" cy="845116"/>
        </a:xfrm>
        <a:prstGeom prst="roundRect">
          <a:avLst>
            <a:gd name="adj" fmla="val 10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Las estrategias a emplear son:</a:t>
          </a:r>
          <a:endParaRPr lang="es-EC" sz="1800" kern="1200" dirty="0">
            <a:latin typeface="Arial" panose="020B0604020202020204" pitchFamily="34" charset="0"/>
            <a:cs typeface="Arial" panose="020B0604020202020204" pitchFamily="34" charset="0"/>
          </a:endParaRPr>
        </a:p>
      </dsp:txBody>
      <dsp:txXfrm>
        <a:off x="2514507" y="27153"/>
        <a:ext cx="1640726" cy="795610"/>
      </dsp:txXfrm>
    </dsp:sp>
    <dsp:sp modelId="{044DD8AC-DB07-4B02-A968-98E361561999}">
      <dsp:nvSpPr>
        <dsp:cNvPr id="0" name=""/>
        <dsp:cNvSpPr/>
      </dsp:nvSpPr>
      <dsp:spPr>
        <a:xfrm>
          <a:off x="2658777" y="847516"/>
          <a:ext cx="2658777" cy="647206"/>
        </a:xfrm>
        <a:custGeom>
          <a:avLst/>
          <a:gdLst/>
          <a:ahLst/>
          <a:cxnLst/>
          <a:rect l="0" t="0" r="0" b="0"/>
          <a:pathLst>
            <a:path>
              <a:moveTo>
                <a:pt x="0" y="0"/>
              </a:moveTo>
              <a:lnTo>
                <a:pt x="0" y="647206"/>
              </a:lnTo>
              <a:lnTo>
                <a:pt x="2658777" y="647206"/>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41D1E-1DFF-42DC-A6FF-B4F6E6E2E48A}">
      <dsp:nvSpPr>
        <dsp:cNvPr id="0" name=""/>
        <dsp:cNvSpPr/>
      </dsp:nvSpPr>
      <dsp:spPr>
        <a:xfrm>
          <a:off x="5317555" y="1072165"/>
          <a:ext cx="1352185" cy="845116"/>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t>Casuística de la labor pesquero-artesanal.</a:t>
          </a:r>
          <a:endParaRPr lang="es-EC" sz="1400" kern="1200" dirty="0"/>
        </a:p>
      </dsp:txBody>
      <dsp:txXfrm>
        <a:off x="5342308" y="1096918"/>
        <a:ext cx="1302679" cy="795610"/>
      </dsp:txXfrm>
    </dsp:sp>
    <dsp:sp modelId="{6B15B442-0D30-42A2-BBCA-6008A7B0DF00}">
      <dsp:nvSpPr>
        <dsp:cNvPr id="0" name=""/>
        <dsp:cNvSpPr/>
      </dsp:nvSpPr>
      <dsp:spPr>
        <a:xfrm>
          <a:off x="2658777" y="847516"/>
          <a:ext cx="2646984" cy="1650072"/>
        </a:xfrm>
        <a:custGeom>
          <a:avLst/>
          <a:gdLst/>
          <a:ahLst/>
          <a:cxnLst/>
          <a:rect l="0" t="0" r="0" b="0"/>
          <a:pathLst>
            <a:path>
              <a:moveTo>
                <a:pt x="0" y="0"/>
              </a:moveTo>
              <a:lnTo>
                <a:pt x="0" y="1650072"/>
              </a:lnTo>
              <a:lnTo>
                <a:pt x="2646984" y="1650072"/>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EBFD2A-3FD7-4494-B2F3-A7556D7B911C}">
      <dsp:nvSpPr>
        <dsp:cNvPr id="0" name=""/>
        <dsp:cNvSpPr/>
      </dsp:nvSpPr>
      <dsp:spPr>
        <a:xfrm>
          <a:off x="5305762" y="2075030"/>
          <a:ext cx="1352185" cy="845116"/>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50000"/>
              <a:hueOff val="184212"/>
              <a:satOff val="-8053"/>
              <a:lumOff val="21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C" sz="1300" kern="1200" dirty="0" smtClean="0"/>
            <a:t>Realización de conversatorio con los pescadores artesanales.</a:t>
          </a:r>
          <a:endParaRPr lang="es-EC" sz="1300" kern="1200" dirty="0"/>
        </a:p>
      </dsp:txBody>
      <dsp:txXfrm>
        <a:off x="5330515" y="2099783"/>
        <a:ext cx="1302679" cy="795610"/>
      </dsp:txXfrm>
    </dsp:sp>
    <dsp:sp modelId="{A6CADF4F-D883-499C-9415-8748E4B1E770}">
      <dsp:nvSpPr>
        <dsp:cNvPr id="0" name=""/>
        <dsp:cNvSpPr/>
      </dsp:nvSpPr>
      <dsp:spPr>
        <a:xfrm>
          <a:off x="2658777" y="847516"/>
          <a:ext cx="1239075" cy="2746627"/>
        </a:xfrm>
        <a:custGeom>
          <a:avLst/>
          <a:gdLst/>
          <a:ahLst/>
          <a:cxnLst/>
          <a:rect l="0" t="0" r="0" b="0"/>
          <a:pathLst>
            <a:path>
              <a:moveTo>
                <a:pt x="0" y="0"/>
              </a:moveTo>
              <a:lnTo>
                <a:pt x="0" y="2746627"/>
              </a:lnTo>
              <a:lnTo>
                <a:pt x="1239075" y="2746627"/>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8677E-D22F-4916-871C-C06815A67895}">
      <dsp:nvSpPr>
        <dsp:cNvPr id="0" name=""/>
        <dsp:cNvSpPr/>
      </dsp:nvSpPr>
      <dsp:spPr>
        <a:xfrm>
          <a:off x="3897853" y="3171585"/>
          <a:ext cx="1352185" cy="845116"/>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C" sz="1300" kern="1200" dirty="0" smtClean="0"/>
            <a:t>Realizar taller</a:t>
          </a:r>
          <a:endParaRPr lang="es-EC" sz="1300" kern="1200" dirty="0"/>
        </a:p>
      </dsp:txBody>
      <dsp:txXfrm>
        <a:off x="3922606" y="3196338"/>
        <a:ext cx="1302679" cy="795610"/>
      </dsp:txXfrm>
    </dsp:sp>
    <dsp:sp modelId="{FDF4E9ED-35C1-4F5B-B16A-735B3FC70320}">
      <dsp:nvSpPr>
        <dsp:cNvPr id="0" name=""/>
        <dsp:cNvSpPr/>
      </dsp:nvSpPr>
      <dsp:spPr>
        <a:xfrm>
          <a:off x="2658777" y="847516"/>
          <a:ext cx="159125" cy="3762879"/>
        </a:xfrm>
        <a:custGeom>
          <a:avLst/>
          <a:gdLst/>
          <a:ahLst/>
          <a:cxnLst/>
          <a:rect l="0" t="0" r="0" b="0"/>
          <a:pathLst>
            <a:path>
              <a:moveTo>
                <a:pt x="0" y="0"/>
              </a:moveTo>
              <a:lnTo>
                <a:pt x="0" y="3762879"/>
              </a:lnTo>
              <a:lnTo>
                <a:pt x="159125" y="3762879"/>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7DC0B-7FBD-437D-8040-AE569845A438}">
      <dsp:nvSpPr>
        <dsp:cNvPr id="0" name=""/>
        <dsp:cNvSpPr/>
      </dsp:nvSpPr>
      <dsp:spPr>
        <a:xfrm>
          <a:off x="2817902" y="4187837"/>
          <a:ext cx="1352185" cy="845116"/>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50000"/>
              <a:hueOff val="184212"/>
              <a:satOff val="-8053"/>
              <a:lumOff val="21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C" sz="1300" kern="1200" dirty="0" smtClean="0"/>
            <a:t>Metodología de exposición- diapositivas y diálogo.</a:t>
          </a:r>
          <a:endParaRPr lang="es-EC" sz="1300" kern="1200" dirty="0"/>
        </a:p>
      </dsp:txBody>
      <dsp:txXfrm>
        <a:off x="2842655" y="4212590"/>
        <a:ext cx="1302679" cy="7956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930C6-DB4E-4493-A8CD-EF80C467BA77}">
      <dsp:nvSpPr>
        <dsp:cNvPr id="0" name=""/>
        <dsp:cNvSpPr/>
      </dsp:nvSpPr>
      <dsp:spPr>
        <a:xfrm>
          <a:off x="4538" y="0"/>
          <a:ext cx="4365855" cy="494545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smtClean="0">
              <a:latin typeface="Arial" panose="020B0604020202020204" pitchFamily="34" charset="0"/>
              <a:cs typeface="Arial" panose="020B0604020202020204" pitchFamily="34" charset="0"/>
            </a:rPr>
            <a:t>Humanos</a:t>
          </a:r>
          <a:endParaRPr lang="es-EC" sz="2400" kern="1200" dirty="0">
            <a:latin typeface="Arial" panose="020B0604020202020204" pitchFamily="34" charset="0"/>
            <a:cs typeface="Arial" panose="020B0604020202020204" pitchFamily="34" charset="0"/>
          </a:endParaRPr>
        </a:p>
      </dsp:txBody>
      <dsp:txXfrm>
        <a:off x="4538" y="0"/>
        <a:ext cx="4365855" cy="1483637"/>
      </dsp:txXfrm>
    </dsp:sp>
    <dsp:sp modelId="{49E61E1C-51F6-4215-8BFD-2657E6153A1F}">
      <dsp:nvSpPr>
        <dsp:cNvPr id="0" name=""/>
        <dsp:cNvSpPr/>
      </dsp:nvSpPr>
      <dsp:spPr>
        <a:xfrm>
          <a:off x="441124" y="1483637"/>
          <a:ext cx="3492684" cy="32145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Lo conforman los </a:t>
          </a:r>
          <a:r>
            <a:rPr lang="es-EC" sz="1800" b="1" kern="1200" dirty="0" smtClean="0">
              <a:latin typeface="Arial" panose="020B0604020202020204" pitchFamily="34" charset="0"/>
              <a:cs typeface="Arial" panose="020B0604020202020204" pitchFamily="34" charset="0"/>
            </a:rPr>
            <a:t>participantes, facilitadores, y expositores especializados</a:t>
          </a:r>
          <a:r>
            <a:rPr lang="es-EC" sz="1800" kern="1200" dirty="0" smtClean="0">
              <a:latin typeface="Arial" panose="020B0604020202020204" pitchFamily="34" charset="0"/>
              <a:cs typeface="Arial" panose="020B0604020202020204" pitchFamily="34" charset="0"/>
            </a:rPr>
            <a:t> en los temas como: Guardiamarinas de cuarto año, Oficiales y Tripulantes Guardacostas delegados de CAPSAL, delegados del ministerio de cultura en la Provincia de Santa Elena, Delegados del MAGAP en la Provincia de Santa Elena.</a:t>
          </a:r>
          <a:endParaRPr lang="es-EC" sz="1800" b="1" kern="1200" dirty="0">
            <a:latin typeface="Arial" panose="020B0604020202020204" pitchFamily="34" charset="0"/>
            <a:cs typeface="Arial" panose="020B0604020202020204" pitchFamily="34" charset="0"/>
          </a:endParaRPr>
        </a:p>
      </dsp:txBody>
      <dsp:txXfrm>
        <a:off x="535275" y="1577788"/>
        <a:ext cx="3304382" cy="3026245"/>
      </dsp:txXfrm>
    </dsp:sp>
    <dsp:sp modelId="{BD79E048-E2DB-4912-9FE2-1DE0EF671671}">
      <dsp:nvSpPr>
        <dsp:cNvPr id="0" name=""/>
        <dsp:cNvSpPr/>
      </dsp:nvSpPr>
      <dsp:spPr>
        <a:xfrm>
          <a:off x="4697833" y="0"/>
          <a:ext cx="4365855" cy="494545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Arial" panose="020B0604020202020204" pitchFamily="34" charset="0"/>
              <a:cs typeface="Arial" panose="020B0604020202020204" pitchFamily="34" charset="0"/>
            </a:rPr>
            <a:t>Materiales</a:t>
          </a:r>
          <a:endParaRPr lang="es-EC" sz="2400" kern="1200" dirty="0">
            <a:latin typeface="Arial" panose="020B0604020202020204" pitchFamily="34" charset="0"/>
            <a:cs typeface="Arial" panose="020B0604020202020204" pitchFamily="34" charset="0"/>
          </a:endParaRPr>
        </a:p>
      </dsp:txBody>
      <dsp:txXfrm>
        <a:off x="4697833" y="0"/>
        <a:ext cx="4365855" cy="1483637"/>
      </dsp:txXfrm>
    </dsp:sp>
    <dsp:sp modelId="{BAEBFA0B-F3AE-4FEF-B60C-E0C11F04D0D3}">
      <dsp:nvSpPr>
        <dsp:cNvPr id="0" name=""/>
        <dsp:cNvSpPr/>
      </dsp:nvSpPr>
      <dsp:spPr>
        <a:xfrm>
          <a:off x="5134418" y="1484059"/>
          <a:ext cx="3492684" cy="971584"/>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b="1" kern="1200" dirty="0" smtClean="0">
              <a:latin typeface="Arial" panose="020B0604020202020204" pitchFamily="34" charset="0"/>
              <a:cs typeface="Arial" panose="020B0604020202020204" pitchFamily="34" charset="0"/>
            </a:rPr>
            <a:t>Infraestructura: </a:t>
          </a:r>
          <a:r>
            <a:rPr lang="es-EC" sz="1400" kern="1200" dirty="0" smtClean="0">
              <a:latin typeface="Arial" panose="020B0604020202020204" pitchFamily="34" charset="0"/>
              <a:cs typeface="Arial" panose="020B0604020202020204" pitchFamily="34" charset="0"/>
            </a:rPr>
            <a:t>Las actividades de capacitación se realizarán en las aulas proporcionadas por la </a:t>
          </a:r>
          <a:r>
            <a:rPr lang="es-EC" sz="1400" b="1" kern="1200" dirty="0" smtClean="0">
              <a:latin typeface="Arial" panose="020B0604020202020204" pitchFamily="34" charset="0"/>
              <a:cs typeface="Arial" panose="020B0604020202020204" pitchFamily="34" charset="0"/>
            </a:rPr>
            <a:t>Escuela Superior Naval en la Base Naval de Salinas.</a:t>
          </a:r>
          <a:endParaRPr lang="es-EC" sz="1400" b="1" kern="1200" dirty="0">
            <a:latin typeface="Arial" panose="020B0604020202020204" pitchFamily="34" charset="0"/>
            <a:cs typeface="Arial" panose="020B0604020202020204" pitchFamily="34" charset="0"/>
          </a:endParaRPr>
        </a:p>
      </dsp:txBody>
      <dsp:txXfrm>
        <a:off x="5162875" y="1512516"/>
        <a:ext cx="3435770" cy="914670"/>
      </dsp:txXfrm>
    </dsp:sp>
    <dsp:sp modelId="{97F431B5-2A94-4D84-80BA-5BDE3FCC821E}">
      <dsp:nvSpPr>
        <dsp:cNvPr id="0" name=""/>
        <dsp:cNvSpPr/>
      </dsp:nvSpPr>
      <dsp:spPr>
        <a:xfrm>
          <a:off x="5134418" y="2605119"/>
          <a:ext cx="3492684" cy="971584"/>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b="1" kern="1200" dirty="0" smtClean="0">
              <a:latin typeface="Arial" panose="020B0604020202020204" pitchFamily="34" charset="0"/>
              <a:cs typeface="Arial" panose="020B0604020202020204" pitchFamily="34" charset="0"/>
            </a:rPr>
            <a:t>Mobiliario, Equipos y Otros:</a:t>
          </a:r>
          <a:r>
            <a:rPr lang="es-EC" sz="1400" kern="1200" dirty="0" smtClean="0">
              <a:latin typeface="Arial" panose="020B0604020202020204" pitchFamily="34" charset="0"/>
              <a:cs typeface="Arial" panose="020B0604020202020204" pitchFamily="34" charset="0"/>
            </a:rPr>
            <a:t> Mesas y sillas de trabajo, pizarras, proyectores, marcadores, laptops y climatización adecuada.</a:t>
          </a:r>
          <a:endParaRPr lang="es-EC" sz="1400" kern="1200" dirty="0">
            <a:latin typeface="Arial" panose="020B0604020202020204" pitchFamily="34" charset="0"/>
            <a:cs typeface="Arial" panose="020B0604020202020204" pitchFamily="34" charset="0"/>
          </a:endParaRPr>
        </a:p>
      </dsp:txBody>
      <dsp:txXfrm>
        <a:off x="5162875" y="2633576"/>
        <a:ext cx="3435770" cy="914670"/>
      </dsp:txXfrm>
    </dsp:sp>
    <dsp:sp modelId="{C223E39E-EAB7-4819-88F0-0C520B2F931D}">
      <dsp:nvSpPr>
        <dsp:cNvPr id="0" name=""/>
        <dsp:cNvSpPr/>
      </dsp:nvSpPr>
      <dsp:spPr>
        <a:xfrm>
          <a:off x="5134418" y="3726178"/>
          <a:ext cx="3492684" cy="97158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b="1" kern="1200" dirty="0" smtClean="0">
              <a:latin typeface="Arial" panose="020B0604020202020204" pitchFamily="34" charset="0"/>
              <a:cs typeface="Arial" panose="020B0604020202020204" pitchFamily="34" charset="0"/>
            </a:rPr>
            <a:t>Documentos técnico-educativos:</a:t>
          </a:r>
          <a:r>
            <a:rPr lang="es-EC" sz="1400" kern="1200" dirty="0" smtClean="0">
              <a:latin typeface="Arial" panose="020B0604020202020204" pitchFamily="34" charset="0"/>
              <a:cs typeface="Arial" panose="020B0604020202020204" pitchFamily="34" charset="0"/>
            </a:rPr>
            <a:t> Certificados, material de estudio, encuestas de evaluación.</a:t>
          </a:r>
          <a:endParaRPr lang="es-EC" sz="1400" kern="1200" dirty="0">
            <a:latin typeface="Arial" panose="020B0604020202020204" pitchFamily="34" charset="0"/>
            <a:cs typeface="Arial" panose="020B0604020202020204" pitchFamily="34" charset="0"/>
          </a:endParaRPr>
        </a:p>
      </dsp:txBody>
      <dsp:txXfrm>
        <a:off x="5162875" y="3754635"/>
        <a:ext cx="3435770" cy="91467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6102D-5246-4448-B023-C8303F40158D}" type="datetimeFigureOut">
              <a:rPr lang="es-EC" smtClean="0"/>
              <a:t>28/11/2016</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1F16A7-4E0C-4951-9F27-55804A2B0608}" type="slidenum">
              <a:rPr lang="es-EC" smtClean="0"/>
              <a:t>‹Nº›</a:t>
            </a:fld>
            <a:endParaRPr lang="es-EC"/>
          </a:p>
        </p:txBody>
      </p:sp>
    </p:spTree>
    <p:extLst>
      <p:ext uri="{BB962C8B-B14F-4D97-AF65-F5344CB8AC3E}">
        <p14:creationId xmlns:p14="http://schemas.microsoft.com/office/powerpoint/2010/main" val="1685838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D3111-761D-45F2-B373-F41BEB8EDF45}" type="datetimeFigureOut">
              <a:rPr lang="es-EC" smtClean="0"/>
              <a:t>28/11/2016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39263-C60D-4C57-9AE9-D67E904FCE11}" type="slidenum">
              <a:rPr lang="es-EC" smtClean="0"/>
              <a:t>‹Nº›</a:t>
            </a:fld>
            <a:endParaRPr lang="es-EC"/>
          </a:p>
        </p:txBody>
      </p:sp>
    </p:spTree>
    <p:extLst>
      <p:ext uri="{BB962C8B-B14F-4D97-AF65-F5344CB8AC3E}">
        <p14:creationId xmlns:p14="http://schemas.microsoft.com/office/powerpoint/2010/main" val="204405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D739263-C60D-4C57-9AE9-D67E904FCE11}" type="slidenum">
              <a:rPr lang="es-EC" smtClean="0"/>
              <a:t>1</a:t>
            </a:fld>
            <a:endParaRPr lang="es-EC"/>
          </a:p>
        </p:txBody>
      </p:sp>
    </p:spTree>
    <p:extLst>
      <p:ext uri="{BB962C8B-B14F-4D97-AF65-F5344CB8AC3E}">
        <p14:creationId xmlns:p14="http://schemas.microsoft.com/office/powerpoint/2010/main" val="5460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D739263-C60D-4C57-9AE9-D67E904FCE11}" type="slidenum">
              <a:rPr lang="es-EC" smtClean="0"/>
              <a:t>3</a:t>
            </a:fld>
            <a:endParaRPr lang="es-EC"/>
          </a:p>
        </p:txBody>
      </p:sp>
    </p:spTree>
    <p:extLst>
      <p:ext uri="{BB962C8B-B14F-4D97-AF65-F5344CB8AC3E}">
        <p14:creationId xmlns:p14="http://schemas.microsoft.com/office/powerpoint/2010/main" val="212997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CF3E2AB0-5D4F-452B-BD40-7E499F32DCB6}" type="datetime1">
              <a:rPr lang="es-EC" smtClean="0"/>
              <a:t>28/11/2016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D53EC06-71E1-4E41-86C8-2375BDC8B347}" type="slidenum">
              <a:rPr lang="es-EC" smtClean="0"/>
              <a:t>‹Nº›</a:t>
            </a:fld>
            <a:endParaRPr lang="es-EC"/>
          </a:p>
        </p:txBody>
      </p:sp>
    </p:spTree>
    <p:extLst>
      <p:ext uri="{BB962C8B-B14F-4D97-AF65-F5344CB8AC3E}">
        <p14:creationId xmlns:p14="http://schemas.microsoft.com/office/powerpoint/2010/main" val="653449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BA5C1D3-54C9-416F-AFCA-4EFB92F769A4}" type="datetime1">
              <a:rPr lang="es-EC" smtClean="0"/>
              <a:t>28/11/2016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D53EC06-71E1-4E41-86C8-2375BDC8B347}" type="slidenum">
              <a:rPr lang="es-EC" smtClean="0"/>
              <a:t>‹Nº›</a:t>
            </a:fld>
            <a:endParaRPr lang="es-EC"/>
          </a:p>
        </p:txBody>
      </p:sp>
    </p:spTree>
    <p:extLst>
      <p:ext uri="{BB962C8B-B14F-4D97-AF65-F5344CB8AC3E}">
        <p14:creationId xmlns:p14="http://schemas.microsoft.com/office/powerpoint/2010/main" val="94069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30CBAB6-F9E6-438D-92D9-16856A5A5751}" type="datetime1">
              <a:rPr lang="es-EC" smtClean="0"/>
              <a:t>28/11/2016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D53EC06-71E1-4E41-86C8-2375BDC8B347}" type="slidenum">
              <a:rPr lang="es-EC" smtClean="0"/>
              <a:t>‹Nº›</a:t>
            </a:fld>
            <a:endParaRPr lang="es-EC"/>
          </a:p>
        </p:txBody>
      </p:sp>
    </p:spTree>
    <p:extLst>
      <p:ext uri="{BB962C8B-B14F-4D97-AF65-F5344CB8AC3E}">
        <p14:creationId xmlns:p14="http://schemas.microsoft.com/office/powerpoint/2010/main" val="339977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11FD9BC-741F-4C59-A581-FE1628D66C57}" type="datetime1">
              <a:rPr lang="es-EC" smtClean="0"/>
              <a:t>28/11/2016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D53EC06-71E1-4E41-86C8-2375BDC8B347}" type="slidenum">
              <a:rPr lang="es-EC" smtClean="0"/>
              <a:t>‹Nº›</a:t>
            </a:fld>
            <a:endParaRPr lang="es-EC"/>
          </a:p>
        </p:txBody>
      </p:sp>
    </p:spTree>
    <p:extLst>
      <p:ext uri="{BB962C8B-B14F-4D97-AF65-F5344CB8AC3E}">
        <p14:creationId xmlns:p14="http://schemas.microsoft.com/office/powerpoint/2010/main" val="102475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634D803-994E-4A16-9CF7-4E1EE358CBC0}" type="datetime1">
              <a:rPr lang="es-EC" smtClean="0"/>
              <a:t>28/11/2016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D53EC06-71E1-4E41-86C8-2375BDC8B347}" type="slidenum">
              <a:rPr lang="es-EC" smtClean="0"/>
              <a:t>‹Nº›</a:t>
            </a:fld>
            <a:endParaRPr lang="es-EC"/>
          </a:p>
        </p:txBody>
      </p:sp>
    </p:spTree>
    <p:extLst>
      <p:ext uri="{BB962C8B-B14F-4D97-AF65-F5344CB8AC3E}">
        <p14:creationId xmlns:p14="http://schemas.microsoft.com/office/powerpoint/2010/main" val="56252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F54B80C9-B161-4816-9DAB-09D368802B2B}" type="datetime1">
              <a:rPr lang="es-EC" smtClean="0"/>
              <a:t>28/11/2016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D53EC06-71E1-4E41-86C8-2375BDC8B347}" type="slidenum">
              <a:rPr lang="es-EC" smtClean="0"/>
              <a:t>‹Nº›</a:t>
            </a:fld>
            <a:endParaRPr lang="es-EC"/>
          </a:p>
        </p:txBody>
      </p:sp>
    </p:spTree>
    <p:extLst>
      <p:ext uri="{BB962C8B-B14F-4D97-AF65-F5344CB8AC3E}">
        <p14:creationId xmlns:p14="http://schemas.microsoft.com/office/powerpoint/2010/main" val="314963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EA6BFEA9-10BD-4D65-95F9-7C8DE248ABBE}" type="datetime1">
              <a:rPr lang="es-EC" smtClean="0"/>
              <a:t>28/11/2016</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1D53EC06-71E1-4E41-86C8-2375BDC8B347}" type="slidenum">
              <a:rPr lang="es-EC" smtClean="0"/>
              <a:t>‹Nº›</a:t>
            </a:fld>
            <a:endParaRPr lang="es-EC"/>
          </a:p>
        </p:txBody>
      </p:sp>
    </p:spTree>
    <p:extLst>
      <p:ext uri="{BB962C8B-B14F-4D97-AF65-F5344CB8AC3E}">
        <p14:creationId xmlns:p14="http://schemas.microsoft.com/office/powerpoint/2010/main" val="370176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B4BE5129-5A61-42A1-9F2B-9433FB7E4FE2}" type="datetime1">
              <a:rPr lang="es-EC" smtClean="0"/>
              <a:t>28/11/2016</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1D53EC06-71E1-4E41-86C8-2375BDC8B347}" type="slidenum">
              <a:rPr lang="es-EC" smtClean="0"/>
              <a:t>‹Nº›</a:t>
            </a:fld>
            <a:endParaRPr lang="es-EC"/>
          </a:p>
        </p:txBody>
      </p:sp>
    </p:spTree>
    <p:extLst>
      <p:ext uri="{BB962C8B-B14F-4D97-AF65-F5344CB8AC3E}">
        <p14:creationId xmlns:p14="http://schemas.microsoft.com/office/powerpoint/2010/main" val="363431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ED449BD-1E9B-49D7-B78F-DE060A51ACED}" type="datetime1">
              <a:rPr lang="es-EC" smtClean="0"/>
              <a:t>28/11/2016</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1D53EC06-71E1-4E41-86C8-2375BDC8B347}" type="slidenum">
              <a:rPr lang="es-EC" smtClean="0"/>
              <a:t>‹Nº›</a:t>
            </a:fld>
            <a:endParaRPr lang="es-EC"/>
          </a:p>
        </p:txBody>
      </p:sp>
    </p:spTree>
    <p:extLst>
      <p:ext uri="{BB962C8B-B14F-4D97-AF65-F5344CB8AC3E}">
        <p14:creationId xmlns:p14="http://schemas.microsoft.com/office/powerpoint/2010/main" val="264921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9AD5D0C-16CB-42A3-85CC-353712868D5A}" type="datetime1">
              <a:rPr lang="es-EC" smtClean="0"/>
              <a:t>28/11/2016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D53EC06-71E1-4E41-86C8-2375BDC8B347}" type="slidenum">
              <a:rPr lang="es-EC" smtClean="0"/>
              <a:t>‹Nº›</a:t>
            </a:fld>
            <a:endParaRPr lang="es-EC"/>
          </a:p>
        </p:txBody>
      </p:sp>
    </p:spTree>
    <p:extLst>
      <p:ext uri="{BB962C8B-B14F-4D97-AF65-F5344CB8AC3E}">
        <p14:creationId xmlns:p14="http://schemas.microsoft.com/office/powerpoint/2010/main" val="91422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E3552E9-861B-4772-A352-2D9C4BD70D9D}" type="datetime1">
              <a:rPr lang="es-EC" smtClean="0"/>
              <a:t>28/11/2016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D53EC06-71E1-4E41-86C8-2375BDC8B347}" type="slidenum">
              <a:rPr lang="es-EC" smtClean="0"/>
              <a:t>‹Nº›</a:t>
            </a:fld>
            <a:endParaRPr lang="es-EC"/>
          </a:p>
        </p:txBody>
      </p:sp>
    </p:spTree>
    <p:extLst>
      <p:ext uri="{BB962C8B-B14F-4D97-AF65-F5344CB8AC3E}">
        <p14:creationId xmlns:p14="http://schemas.microsoft.com/office/powerpoint/2010/main" val="4049691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D907A-E908-4865-B624-8B2500D756DD}" type="datetime1">
              <a:rPr lang="es-EC" smtClean="0"/>
              <a:t>28/11/2016</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3EC06-71E1-4E41-86C8-2375BDC8B347}" type="slidenum">
              <a:rPr lang="es-EC" smtClean="0"/>
              <a:t>‹Nº›</a:t>
            </a:fld>
            <a:endParaRPr lang="es-EC"/>
          </a:p>
        </p:txBody>
      </p:sp>
    </p:spTree>
    <p:extLst>
      <p:ext uri="{BB962C8B-B14F-4D97-AF65-F5344CB8AC3E}">
        <p14:creationId xmlns:p14="http://schemas.microsoft.com/office/powerpoint/2010/main" val="3962855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61381" y="2998981"/>
            <a:ext cx="10543647" cy="2387600"/>
          </a:xfrm>
        </p:spPr>
        <p:txBody>
          <a:bodyPr>
            <a:noAutofit/>
          </a:bodyPr>
          <a:lstStyle/>
          <a:p>
            <a:pPr>
              <a:lnSpc>
                <a:spcPct val="150000"/>
              </a:lnSpc>
            </a:pPr>
            <a:r>
              <a:rPr lang="es-EC" sz="2800" b="1" dirty="0">
                <a:latin typeface="Arial" panose="020B0604020202020204" pitchFamily="34" charset="0"/>
                <a:cs typeface="Arial" panose="020B0604020202020204" pitchFamily="34" charset="0"/>
              </a:rPr>
              <a:t>“La extensión de nuestras costas, el número de puertos,</a:t>
            </a:r>
            <a:br>
              <a:rPr lang="es-EC" sz="2800" b="1" dirty="0">
                <a:latin typeface="Arial" panose="020B0604020202020204" pitchFamily="34" charset="0"/>
                <a:cs typeface="Arial" panose="020B0604020202020204" pitchFamily="34" charset="0"/>
              </a:rPr>
            </a:br>
            <a:r>
              <a:rPr lang="es-EC" sz="2800" b="1" dirty="0">
                <a:latin typeface="Arial" panose="020B0604020202020204" pitchFamily="34" charset="0"/>
                <a:cs typeface="Arial" panose="020B0604020202020204" pitchFamily="34" charset="0"/>
              </a:rPr>
              <a:t>la facilidad de comunicaciones que ofrecen nuestros ríos y</a:t>
            </a:r>
            <a:br>
              <a:rPr lang="es-EC" sz="2800" b="1" dirty="0">
                <a:latin typeface="Arial" panose="020B0604020202020204" pitchFamily="34" charset="0"/>
                <a:cs typeface="Arial" panose="020B0604020202020204" pitchFamily="34" charset="0"/>
              </a:rPr>
            </a:br>
            <a:r>
              <a:rPr lang="es-EC" sz="2800" b="1" dirty="0">
                <a:latin typeface="Arial" panose="020B0604020202020204" pitchFamily="34" charset="0"/>
                <a:cs typeface="Arial" panose="020B0604020202020204" pitchFamily="34" charset="0"/>
              </a:rPr>
              <a:t>la variedad y riqueza de nuestras producciones, indican</a:t>
            </a:r>
            <a:br>
              <a:rPr lang="es-EC" sz="2800" b="1" dirty="0">
                <a:latin typeface="Arial" panose="020B0604020202020204" pitchFamily="34" charset="0"/>
                <a:cs typeface="Arial" panose="020B0604020202020204" pitchFamily="34" charset="0"/>
              </a:rPr>
            </a:br>
            <a:r>
              <a:rPr lang="es-EC" sz="2800" b="1" dirty="0">
                <a:latin typeface="Arial" panose="020B0604020202020204" pitchFamily="34" charset="0"/>
                <a:cs typeface="Arial" panose="020B0604020202020204" pitchFamily="34" charset="0"/>
              </a:rPr>
              <a:t>que el Ecuador está llamado por su naturaleza a ser una nación marítima”</a:t>
            </a:r>
          </a:p>
        </p:txBody>
      </p:sp>
      <p:pic>
        <p:nvPicPr>
          <p:cNvPr id="4" name="3 Imagen"/>
          <p:cNvPicPr/>
          <p:nvPr/>
        </p:nvPicPr>
        <p:blipFill rotWithShape="1">
          <a:blip r:embed="rId3">
            <a:extLst>
              <a:ext uri="{28A0092B-C50C-407E-A947-70E740481C1C}">
                <a14:useLocalDpi xmlns:a14="http://schemas.microsoft.com/office/drawing/2010/main" val="0"/>
              </a:ext>
            </a:extLst>
          </a:blip>
          <a:srcRect r="50000"/>
          <a:stretch/>
        </p:blipFill>
        <p:spPr bwMode="auto">
          <a:xfrm>
            <a:off x="1287478" y="596575"/>
            <a:ext cx="2880000" cy="1080000"/>
          </a:xfrm>
          <a:prstGeom prst="rect">
            <a:avLst/>
          </a:prstGeom>
          <a:noFill/>
        </p:spPr>
      </p:pic>
      <p:sp>
        <p:nvSpPr>
          <p:cNvPr id="6" name="CuadroTexto 5"/>
          <p:cNvSpPr txBox="1"/>
          <p:nvPr/>
        </p:nvSpPr>
        <p:spPr>
          <a:xfrm>
            <a:off x="7437791" y="5612359"/>
            <a:ext cx="3732075" cy="480131"/>
          </a:xfrm>
          <a:prstGeom prst="rect">
            <a:avLst/>
          </a:prstGeom>
          <a:noFill/>
        </p:spPr>
        <p:txBody>
          <a:bodyPr wrap="square" rtlCol="0">
            <a:spAutoFit/>
          </a:bodyPr>
          <a:lstStyle/>
          <a:p>
            <a:pPr algn="ctr">
              <a:lnSpc>
                <a:spcPct val="90000"/>
              </a:lnSpc>
              <a:spcBef>
                <a:spcPct val="0"/>
              </a:spcBef>
            </a:pPr>
            <a:r>
              <a:rPr lang="es-EC" sz="2800" b="1" dirty="0">
                <a:latin typeface="Arial" panose="020B0604020202020204" pitchFamily="34" charset="0"/>
                <a:ea typeface="+mj-ea"/>
                <a:cs typeface="Arial" panose="020B0604020202020204" pitchFamily="34" charset="0"/>
              </a:rPr>
              <a:t>Vicente Rocafuerte</a:t>
            </a:r>
          </a:p>
        </p:txBody>
      </p:sp>
      <p:pic>
        <p:nvPicPr>
          <p:cNvPr id="7" name="Imagen 6"/>
          <p:cNvPicPr>
            <a:picLocks noChangeAspect="1"/>
          </p:cNvPicPr>
          <p:nvPr/>
        </p:nvPicPr>
        <p:blipFill>
          <a:blip r:embed="rId4"/>
          <a:stretch>
            <a:fillRect/>
          </a:stretch>
        </p:blipFill>
        <p:spPr>
          <a:xfrm>
            <a:off x="8149389" y="512707"/>
            <a:ext cx="3355639" cy="1163868"/>
          </a:xfrm>
          <a:prstGeom prst="rect">
            <a:avLst/>
          </a:prstGeom>
          <a:effectLst>
            <a:outerShdw blurRad="50800" dist="38100" dir="2700000" algn="tl" rotWithShape="0">
              <a:prstClr val="black">
                <a:alpha val="40000"/>
              </a:prstClr>
            </a:outerShdw>
          </a:effectLst>
        </p:spPr>
      </p:pic>
      <p:grpSp>
        <p:nvGrpSpPr>
          <p:cNvPr id="10" name="Grupo 9"/>
          <p:cNvGrpSpPr/>
          <p:nvPr/>
        </p:nvGrpSpPr>
        <p:grpSpPr>
          <a:xfrm rot="5400000">
            <a:off x="-3067206" y="3203977"/>
            <a:ext cx="6858001" cy="450046"/>
            <a:chOff x="961381" y="240632"/>
            <a:chExt cx="10543647" cy="450046"/>
          </a:xfrm>
        </p:grpSpPr>
        <p:sp>
          <p:nvSpPr>
            <p:cNvPr id="8" name="Cinta perforada 7"/>
            <p:cNvSpPr/>
            <p:nvPr/>
          </p:nvSpPr>
          <p:spPr>
            <a:xfrm>
              <a:off x="961381" y="240632"/>
              <a:ext cx="10543647" cy="3559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inta perforada 8"/>
            <p:cNvSpPr/>
            <p:nvPr/>
          </p:nvSpPr>
          <p:spPr>
            <a:xfrm>
              <a:off x="961381" y="334735"/>
              <a:ext cx="10543647" cy="35594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cxnSp>
        <p:nvCxnSpPr>
          <p:cNvPr id="13" name="Conector recto 12"/>
          <p:cNvCxnSpPr/>
          <p:nvPr/>
        </p:nvCxnSpPr>
        <p:spPr>
          <a:xfrm>
            <a:off x="492714" y="0"/>
            <a:ext cx="0" cy="68580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855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Menos 52"/>
          <p:cNvSpPr/>
          <p:nvPr/>
        </p:nvSpPr>
        <p:spPr>
          <a:xfrm rot="5065340">
            <a:off x="4846103" y="1002507"/>
            <a:ext cx="600652" cy="29699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4" name="Menos 63"/>
          <p:cNvSpPr/>
          <p:nvPr/>
        </p:nvSpPr>
        <p:spPr>
          <a:xfrm rot="5902264">
            <a:off x="5058924" y="3849798"/>
            <a:ext cx="600652" cy="29699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Menos 59"/>
          <p:cNvSpPr/>
          <p:nvPr/>
        </p:nvSpPr>
        <p:spPr>
          <a:xfrm rot="5902264">
            <a:off x="4962649" y="4376863"/>
            <a:ext cx="600652" cy="29699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3" name="Menos 62"/>
          <p:cNvSpPr/>
          <p:nvPr/>
        </p:nvSpPr>
        <p:spPr>
          <a:xfrm rot="5902264">
            <a:off x="4716458" y="6001872"/>
            <a:ext cx="600652" cy="29699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abajo 12"/>
          <p:cNvSpPr/>
          <p:nvPr/>
        </p:nvSpPr>
        <p:spPr>
          <a:xfrm rot="10800000">
            <a:off x="6899023" y="352925"/>
            <a:ext cx="529392" cy="5614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p:cNvSpPr/>
          <p:nvPr/>
        </p:nvSpPr>
        <p:spPr>
          <a:xfrm>
            <a:off x="3811371" y="2264611"/>
            <a:ext cx="1091967"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24 MN</a:t>
            </a:r>
            <a:endParaRPr lang="es-E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19" name="Conector recto de flecha 18"/>
          <p:cNvCxnSpPr/>
          <p:nvPr/>
        </p:nvCxnSpPr>
        <p:spPr>
          <a:xfrm flipV="1">
            <a:off x="1784387" y="2614863"/>
            <a:ext cx="3509506" cy="2228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0" name="Flecha abajo 19"/>
          <p:cNvSpPr/>
          <p:nvPr/>
        </p:nvSpPr>
        <p:spPr>
          <a:xfrm>
            <a:off x="10178714" y="6068380"/>
            <a:ext cx="529392" cy="5614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1" name="Conector recto de flecha 20"/>
          <p:cNvCxnSpPr/>
          <p:nvPr/>
        </p:nvCxnSpPr>
        <p:spPr>
          <a:xfrm flipV="1">
            <a:off x="5005137" y="6068380"/>
            <a:ext cx="4604393" cy="8198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3" name="Conector recto de flecha 22"/>
          <p:cNvCxnSpPr/>
          <p:nvPr/>
        </p:nvCxnSpPr>
        <p:spPr>
          <a:xfrm flipV="1">
            <a:off x="1784387" y="2422357"/>
            <a:ext cx="1676398" cy="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5" name="Rectángulo 24"/>
          <p:cNvSpPr/>
          <p:nvPr/>
        </p:nvSpPr>
        <p:spPr>
          <a:xfrm>
            <a:off x="6091322" y="5576408"/>
            <a:ext cx="2427268"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Aguas Interiores</a:t>
            </a:r>
            <a:endParaRPr lang="es-E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26" name="Conector recto de flecha 25"/>
          <p:cNvCxnSpPr/>
          <p:nvPr/>
        </p:nvCxnSpPr>
        <p:spPr>
          <a:xfrm>
            <a:off x="3460785" y="4453033"/>
            <a:ext cx="1833108" cy="4278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9" name="Rectángulo 28"/>
          <p:cNvSpPr/>
          <p:nvPr/>
        </p:nvSpPr>
        <p:spPr>
          <a:xfrm>
            <a:off x="3412659" y="3977103"/>
            <a:ext cx="2062168"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Mar Territorial</a:t>
            </a:r>
            <a:endParaRPr lang="es-E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2" name="Rectángulo 31"/>
          <p:cNvSpPr/>
          <p:nvPr/>
        </p:nvSpPr>
        <p:spPr>
          <a:xfrm>
            <a:off x="1519559" y="1960692"/>
            <a:ext cx="2206053"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Zona Contigua</a:t>
            </a:r>
            <a:endParaRPr lang="es-E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5" name="Rectángulo 34"/>
          <p:cNvSpPr/>
          <p:nvPr/>
        </p:nvSpPr>
        <p:spPr>
          <a:xfrm>
            <a:off x="3811370" y="4488886"/>
            <a:ext cx="1091967"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12 MN</a:t>
            </a:r>
            <a:endParaRPr lang="es-E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nvGrpSpPr>
          <p:cNvPr id="72" name="Grupo 71"/>
          <p:cNvGrpSpPr/>
          <p:nvPr/>
        </p:nvGrpSpPr>
        <p:grpSpPr>
          <a:xfrm>
            <a:off x="0" y="814423"/>
            <a:ext cx="1619250" cy="160421"/>
            <a:chOff x="0" y="814423"/>
            <a:chExt cx="1619250" cy="160421"/>
          </a:xfrm>
        </p:grpSpPr>
        <p:cxnSp>
          <p:nvCxnSpPr>
            <p:cNvPr id="43" name="Conector recto de flecha 42"/>
            <p:cNvCxnSpPr/>
            <p:nvPr/>
          </p:nvCxnSpPr>
          <p:spPr>
            <a:xfrm flipV="1">
              <a:off x="0" y="896245"/>
              <a:ext cx="1619250" cy="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5" name="Triángulo isósceles 44"/>
            <p:cNvSpPr/>
            <p:nvPr/>
          </p:nvSpPr>
          <p:spPr>
            <a:xfrm rot="16200000">
              <a:off x="-2252" y="822444"/>
              <a:ext cx="160421" cy="14437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46" name="Rectángulo 45"/>
          <p:cNvSpPr/>
          <p:nvPr/>
        </p:nvSpPr>
        <p:spPr>
          <a:xfrm>
            <a:off x="1835560" y="633661"/>
            <a:ext cx="1263487"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188 MN</a:t>
            </a:r>
            <a:endParaRPr lang="es-E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7" name="Rectángulo 46"/>
          <p:cNvSpPr/>
          <p:nvPr/>
        </p:nvSpPr>
        <p:spPr>
          <a:xfrm>
            <a:off x="493405" y="416924"/>
            <a:ext cx="782587"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ZEE</a:t>
            </a:r>
            <a:endParaRPr lang="es-E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nvGrpSpPr>
          <p:cNvPr id="69" name="Grupo 68"/>
          <p:cNvGrpSpPr/>
          <p:nvPr/>
        </p:nvGrpSpPr>
        <p:grpSpPr>
          <a:xfrm>
            <a:off x="7282616" y="508878"/>
            <a:ext cx="2744662" cy="897318"/>
            <a:chOff x="7282616" y="508878"/>
            <a:chExt cx="2744662" cy="897318"/>
          </a:xfrm>
        </p:grpSpPr>
        <p:sp>
          <p:nvSpPr>
            <p:cNvPr id="15" name="Rectángulo 14"/>
            <p:cNvSpPr/>
            <p:nvPr/>
          </p:nvSpPr>
          <p:spPr>
            <a:xfrm>
              <a:off x="7427651" y="508878"/>
              <a:ext cx="2181879"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Punta </a:t>
              </a:r>
              <a:r>
                <a:rPr lang="es-ES" sz="2400" dirty="0" err="1"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Ayampe</a:t>
              </a:r>
              <a:endParaRPr lang="es-E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ángulo 49"/>
            <p:cNvSpPr/>
            <p:nvPr/>
          </p:nvSpPr>
          <p:spPr>
            <a:xfrm>
              <a:off x="7282616" y="944531"/>
              <a:ext cx="2744662" cy="461665"/>
            </a:xfrm>
            <a:prstGeom prst="rect">
              <a:avLst/>
            </a:prstGeom>
            <a:solidFill>
              <a:schemeClr val="accent6">
                <a:lumMod val="60000"/>
                <a:lumOff val="40000"/>
              </a:schemeClr>
            </a:solidFill>
          </p:spPr>
          <p:txBody>
            <a:bodyPr wrap="none" lIns="91440" tIns="45720" rIns="91440" bIns="45720">
              <a:spAutoFit/>
            </a:bodyPr>
            <a:lstStyle/>
            <a:p>
              <a:pPr algn="ctr"/>
              <a:r>
                <a:rPr lang="es-EC" sz="2400" dirty="0" smtClean="0">
                  <a:latin typeface="Arial" panose="020B0604020202020204" pitchFamily="34" charset="0"/>
                  <a:cs typeface="Arial" panose="020B0604020202020204" pitchFamily="34" charset="0"/>
                </a:rPr>
                <a:t>(1°41.5’S-80°48’E)</a:t>
              </a:r>
              <a:endParaRPr lang="es-E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grpSp>
        <p:nvGrpSpPr>
          <p:cNvPr id="70" name="Grupo 69"/>
          <p:cNvGrpSpPr/>
          <p:nvPr/>
        </p:nvGrpSpPr>
        <p:grpSpPr>
          <a:xfrm>
            <a:off x="9071079" y="5171062"/>
            <a:ext cx="2744662" cy="897318"/>
            <a:chOff x="9071079" y="5171062"/>
            <a:chExt cx="2744662" cy="897318"/>
          </a:xfrm>
        </p:grpSpPr>
        <p:sp>
          <p:nvSpPr>
            <p:cNvPr id="16" name="Rectángulo 15"/>
            <p:cNvSpPr/>
            <p:nvPr/>
          </p:nvSpPr>
          <p:spPr>
            <a:xfrm>
              <a:off x="9289087" y="5606715"/>
              <a:ext cx="2308645"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Punta </a:t>
              </a:r>
              <a:r>
                <a:rPr lang="es-ES" sz="2400" dirty="0" err="1"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Chapoya</a:t>
              </a:r>
              <a:endParaRPr lang="es-E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1" name="Rectángulo 50"/>
            <p:cNvSpPr/>
            <p:nvPr/>
          </p:nvSpPr>
          <p:spPr>
            <a:xfrm>
              <a:off x="9071079" y="5171062"/>
              <a:ext cx="2744662" cy="461665"/>
            </a:xfrm>
            <a:prstGeom prst="rect">
              <a:avLst/>
            </a:prstGeom>
            <a:solidFill>
              <a:schemeClr val="accent5">
                <a:lumMod val="60000"/>
                <a:lumOff val="40000"/>
              </a:schemeClr>
            </a:solidFill>
          </p:spPr>
          <p:txBody>
            <a:bodyPr wrap="none" lIns="91440" tIns="45720" rIns="91440" bIns="45720">
              <a:spAutoFit/>
            </a:bodyPr>
            <a:lstStyle/>
            <a:p>
              <a:pPr algn="ctr"/>
              <a:r>
                <a:rPr lang="es-EC" sz="2400" dirty="0" smtClean="0">
                  <a:latin typeface="Arial" panose="020B0604020202020204" pitchFamily="34" charset="0"/>
                  <a:cs typeface="Arial" panose="020B0604020202020204" pitchFamily="34" charset="0"/>
                </a:rPr>
                <a:t>(</a:t>
              </a:r>
              <a:r>
                <a:rPr lang="es-EC" sz="2400" dirty="0">
                  <a:latin typeface="Arial" panose="020B0604020202020204" pitchFamily="34" charset="0"/>
                  <a:cs typeface="Arial" panose="020B0604020202020204" pitchFamily="34" charset="0"/>
                </a:rPr>
                <a:t>2°38.5’S-80°26’E</a:t>
              </a:r>
              <a:r>
                <a:rPr lang="es-EC" sz="2400" dirty="0" smtClean="0">
                  <a:latin typeface="Arial" panose="020B0604020202020204" pitchFamily="34" charset="0"/>
                  <a:cs typeface="Arial" panose="020B0604020202020204" pitchFamily="34" charset="0"/>
                </a:rPr>
                <a:t>)</a:t>
              </a:r>
              <a:endParaRPr lang="es-E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58" name="Menos 57"/>
          <p:cNvSpPr/>
          <p:nvPr/>
        </p:nvSpPr>
        <p:spPr>
          <a:xfrm rot="5902264">
            <a:off x="4643500" y="6519365"/>
            <a:ext cx="600652" cy="29699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6" name="Menos 55"/>
          <p:cNvSpPr/>
          <p:nvPr/>
        </p:nvSpPr>
        <p:spPr>
          <a:xfrm rot="5065340">
            <a:off x="5011861" y="2714869"/>
            <a:ext cx="600652" cy="29699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2" name="Menos 51"/>
          <p:cNvSpPr/>
          <p:nvPr/>
        </p:nvSpPr>
        <p:spPr>
          <a:xfrm rot="5065340">
            <a:off x="4798764" y="428239"/>
            <a:ext cx="600652" cy="29699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4" name="Menos 53"/>
          <p:cNvSpPr/>
          <p:nvPr/>
        </p:nvSpPr>
        <p:spPr>
          <a:xfrm rot="5065340">
            <a:off x="4893443" y="1575219"/>
            <a:ext cx="600652" cy="29699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Menos 54"/>
          <p:cNvSpPr/>
          <p:nvPr/>
        </p:nvSpPr>
        <p:spPr>
          <a:xfrm rot="5065340">
            <a:off x="4948997" y="2168091"/>
            <a:ext cx="600652" cy="29699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Menos 56"/>
          <p:cNvSpPr/>
          <p:nvPr/>
        </p:nvSpPr>
        <p:spPr>
          <a:xfrm rot="5065340">
            <a:off x="5058925" y="3240294"/>
            <a:ext cx="600652" cy="29699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Menos 60"/>
          <p:cNvSpPr/>
          <p:nvPr/>
        </p:nvSpPr>
        <p:spPr>
          <a:xfrm rot="5902264">
            <a:off x="4881940" y="4906700"/>
            <a:ext cx="600652" cy="29699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Menos 61"/>
          <p:cNvSpPr/>
          <p:nvPr/>
        </p:nvSpPr>
        <p:spPr>
          <a:xfrm rot="5902264">
            <a:off x="4785111" y="5466083"/>
            <a:ext cx="600652" cy="29699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7" name="Menos 66"/>
          <p:cNvSpPr/>
          <p:nvPr/>
        </p:nvSpPr>
        <p:spPr>
          <a:xfrm rot="5065340">
            <a:off x="4730112" y="-108910"/>
            <a:ext cx="600652" cy="29699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6" name="Rectángulo 65"/>
          <p:cNvSpPr/>
          <p:nvPr/>
        </p:nvSpPr>
        <p:spPr>
          <a:xfrm>
            <a:off x="5417665" y="1952974"/>
            <a:ext cx="1896673" cy="461665"/>
          </a:xfrm>
          <a:prstGeom prst="rect">
            <a:avLst/>
          </a:prstGeom>
          <a:noFill/>
        </p:spPr>
        <p:txBody>
          <a:bodyPr wrap="none" lIns="91440" tIns="45720" rIns="91440" bIns="45720">
            <a:spAutoFit/>
          </a:bodyPr>
          <a:lstStyle/>
          <a:p>
            <a:pPr algn="ctr"/>
            <a:r>
              <a:rPr lang="es-ES"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Líneas Base</a:t>
            </a:r>
            <a:endParaRPr lang="es-E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76" name="Imagen 75"/>
          <p:cNvPicPr>
            <a:picLocks noChangeAspect="1"/>
          </p:cNvPicPr>
          <p:nvPr/>
        </p:nvPicPr>
        <p:blipFill>
          <a:blip r:embed="rId3"/>
          <a:stretch>
            <a:fillRect/>
          </a:stretch>
        </p:blipFill>
        <p:spPr>
          <a:xfrm>
            <a:off x="77407" y="4456896"/>
            <a:ext cx="1242081" cy="1242081"/>
          </a:xfrm>
          <a:prstGeom prst="rect">
            <a:avLst/>
          </a:prstGeom>
        </p:spPr>
      </p:pic>
      <p:sp>
        <p:nvSpPr>
          <p:cNvPr id="77" name="Marcador de número de diapositiva 76"/>
          <p:cNvSpPr>
            <a:spLocks noGrp="1"/>
          </p:cNvSpPr>
          <p:nvPr>
            <p:ph type="sldNum" sz="quarter" idx="12"/>
          </p:nvPr>
        </p:nvSpPr>
        <p:spPr>
          <a:xfrm>
            <a:off x="0" y="6318634"/>
            <a:ext cx="2743200" cy="365125"/>
          </a:xfrm>
        </p:spPr>
        <p:txBody>
          <a:bodyPr/>
          <a:lstStyle/>
          <a:p>
            <a:pPr algn="l"/>
            <a:r>
              <a:rPr lang="es-EC" sz="2400" b="1" dirty="0">
                <a:solidFill>
                  <a:schemeClr val="tx1"/>
                </a:solidFill>
                <a:latin typeface="Arial" panose="020B0604020202020204" pitchFamily="34" charset="0"/>
                <a:cs typeface="Arial" panose="020B0604020202020204" pitchFamily="34" charset="0"/>
              </a:rPr>
              <a:t> </a:t>
            </a:r>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10</a:t>
            </a:fld>
            <a:endParaRPr lang="es-EC" sz="2400" b="1" dirty="0">
              <a:solidFill>
                <a:schemeClr val="tx1"/>
              </a:solidFill>
              <a:latin typeface="Arial" panose="020B0604020202020204" pitchFamily="34" charset="0"/>
              <a:cs typeface="Arial" panose="020B0604020202020204" pitchFamily="34" charset="0"/>
            </a:endParaRPr>
          </a:p>
        </p:txBody>
      </p:sp>
      <p:grpSp>
        <p:nvGrpSpPr>
          <p:cNvPr id="2" name="Grupo 1"/>
          <p:cNvGrpSpPr/>
          <p:nvPr/>
        </p:nvGrpSpPr>
        <p:grpSpPr>
          <a:xfrm>
            <a:off x="-18824" y="1124251"/>
            <a:ext cx="3412659" cy="160421"/>
            <a:chOff x="-18824" y="1124251"/>
            <a:chExt cx="3412659" cy="160421"/>
          </a:xfrm>
        </p:grpSpPr>
        <p:cxnSp>
          <p:nvCxnSpPr>
            <p:cNvPr id="48" name="Conector recto de flecha 47"/>
            <p:cNvCxnSpPr/>
            <p:nvPr/>
          </p:nvCxnSpPr>
          <p:spPr>
            <a:xfrm flipV="1">
              <a:off x="-18824" y="1197489"/>
              <a:ext cx="3412659" cy="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9" name="Triángulo isósceles 58"/>
            <p:cNvSpPr/>
            <p:nvPr/>
          </p:nvSpPr>
          <p:spPr>
            <a:xfrm rot="16200000">
              <a:off x="122" y="1132272"/>
              <a:ext cx="160421" cy="14437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540197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cBhvr>
                                        <p:cTn id="14" dur="500" fill="hold"/>
                                        <p:tgtEl>
                                          <p:spTgt spid="69"/>
                                        </p:tgtEl>
                                        <p:attrNameLst>
                                          <p:attrName>ppt_w</p:attrName>
                                        </p:attrNameLst>
                                      </p:cBhvr>
                                      <p:tavLst>
                                        <p:tav tm="0">
                                          <p:val>
                                            <p:fltVal val="0"/>
                                          </p:val>
                                        </p:tav>
                                        <p:tav tm="100000">
                                          <p:val>
                                            <p:strVal val="#ppt_w"/>
                                          </p:val>
                                        </p:tav>
                                      </p:tavLst>
                                    </p:anim>
                                    <p:anim calcmode="lin" valueType="num">
                                      <p:cBhvr>
                                        <p:cTn id="15" dur="500" fill="hold"/>
                                        <p:tgtEl>
                                          <p:spTgt spid="69"/>
                                        </p:tgtEl>
                                        <p:attrNameLst>
                                          <p:attrName>ppt_h</p:attrName>
                                        </p:attrNameLst>
                                      </p:cBhvr>
                                      <p:tavLst>
                                        <p:tav tm="0">
                                          <p:val>
                                            <p:fltVal val="0"/>
                                          </p:val>
                                        </p:tav>
                                        <p:tav tm="100000">
                                          <p:val>
                                            <p:strVal val="#ppt_h"/>
                                          </p:val>
                                        </p:tav>
                                      </p:tavLst>
                                    </p:anim>
                                    <p:animEffect transition="in" filter="fade">
                                      <p:cBhvr>
                                        <p:cTn id="16" dur="5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p:cTn id="28" dur="500" fill="hold"/>
                                        <p:tgtEl>
                                          <p:spTgt spid="70"/>
                                        </p:tgtEl>
                                        <p:attrNameLst>
                                          <p:attrName>ppt_w</p:attrName>
                                        </p:attrNameLst>
                                      </p:cBhvr>
                                      <p:tavLst>
                                        <p:tav tm="0">
                                          <p:val>
                                            <p:fltVal val="0"/>
                                          </p:val>
                                        </p:tav>
                                        <p:tav tm="100000">
                                          <p:val>
                                            <p:strVal val="#ppt_w"/>
                                          </p:val>
                                        </p:tav>
                                      </p:tavLst>
                                    </p:anim>
                                    <p:anim calcmode="lin" valueType="num">
                                      <p:cBhvr>
                                        <p:cTn id="29" dur="500" fill="hold"/>
                                        <p:tgtEl>
                                          <p:spTgt spid="70"/>
                                        </p:tgtEl>
                                        <p:attrNameLst>
                                          <p:attrName>ppt_h</p:attrName>
                                        </p:attrNameLst>
                                      </p:cBhvr>
                                      <p:tavLst>
                                        <p:tav tm="0">
                                          <p:val>
                                            <p:fltVal val="0"/>
                                          </p:val>
                                        </p:tav>
                                        <p:tav tm="100000">
                                          <p:val>
                                            <p:strVal val="#ppt_h"/>
                                          </p:val>
                                        </p:tav>
                                      </p:tavLst>
                                    </p:anim>
                                    <p:animEffect transition="in" filter="fade">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p:cTn id="35" dur="500" fill="hold"/>
                                        <p:tgtEl>
                                          <p:spTgt spid="67"/>
                                        </p:tgtEl>
                                        <p:attrNameLst>
                                          <p:attrName>ppt_w</p:attrName>
                                        </p:attrNameLst>
                                      </p:cBhvr>
                                      <p:tavLst>
                                        <p:tav tm="0">
                                          <p:val>
                                            <p:fltVal val="0"/>
                                          </p:val>
                                        </p:tav>
                                        <p:tav tm="100000">
                                          <p:val>
                                            <p:strVal val="#ppt_w"/>
                                          </p:val>
                                        </p:tav>
                                      </p:tavLst>
                                    </p:anim>
                                    <p:anim calcmode="lin" valueType="num">
                                      <p:cBhvr>
                                        <p:cTn id="36" dur="500" fill="hold"/>
                                        <p:tgtEl>
                                          <p:spTgt spid="67"/>
                                        </p:tgtEl>
                                        <p:attrNameLst>
                                          <p:attrName>ppt_h</p:attrName>
                                        </p:attrNameLst>
                                      </p:cBhvr>
                                      <p:tavLst>
                                        <p:tav tm="0">
                                          <p:val>
                                            <p:fltVal val="0"/>
                                          </p:val>
                                        </p:tav>
                                        <p:tav tm="100000">
                                          <p:val>
                                            <p:strVal val="#ppt_h"/>
                                          </p:val>
                                        </p:tav>
                                      </p:tavLst>
                                    </p:anim>
                                    <p:animEffect transition="in" filter="fade">
                                      <p:cBhvr>
                                        <p:cTn id="37" dur="500"/>
                                        <p:tgtEl>
                                          <p:spTgt spid="67"/>
                                        </p:tgtEl>
                                      </p:cBhvr>
                                    </p:animEffect>
                                  </p:childTnLst>
                                </p:cTn>
                              </p:par>
                            </p:childTnLst>
                          </p:cTn>
                        </p:par>
                        <p:par>
                          <p:cTn id="38" fill="hold">
                            <p:stCondLst>
                              <p:cond delay="500"/>
                            </p:stCondLst>
                            <p:childTnLst>
                              <p:par>
                                <p:cTn id="39" presetID="53" presetClass="entr" presetSubtype="16" fill="hold" grpId="0" nodeType="afterEffect">
                                  <p:stCondLst>
                                    <p:cond delay="25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1250"/>
                            </p:stCondLst>
                            <p:childTnLst>
                              <p:par>
                                <p:cTn id="45" presetID="53" presetClass="entr" presetSubtype="16" fill="hold" grpId="0" nodeType="afterEffect">
                                  <p:stCondLst>
                                    <p:cond delay="50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par>
                                <p:cTn id="50" presetID="53" presetClass="entr" presetSubtype="16" fill="hold" grpId="0" nodeType="withEffect">
                                  <p:stCondLst>
                                    <p:cond delay="75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ppt_w</p:attrName>
                                        </p:attrNameLst>
                                      </p:cBhvr>
                                      <p:tavLst>
                                        <p:tav tm="0">
                                          <p:val>
                                            <p:fltVal val="0"/>
                                          </p:val>
                                        </p:tav>
                                        <p:tav tm="100000">
                                          <p:val>
                                            <p:strVal val="#ppt_w"/>
                                          </p:val>
                                        </p:tav>
                                      </p:tavLst>
                                    </p:anim>
                                    <p:anim calcmode="lin" valueType="num">
                                      <p:cBhvr>
                                        <p:cTn id="63" dur="500" fill="hold"/>
                                        <p:tgtEl>
                                          <p:spTgt spid="56"/>
                                        </p:tgtEl>
                                        <p:attrNameLst>
                                          <p:attrName>ppt_h</p:attrName>
                                        </p:attrNameLst>
                                      </p:cBhvr>
                                      <p:tavLst>
                                        <p:tav tm="0">
                                          <p:val>
                                            <p:fltVal val="0"/>
                                          </p:val>
                                        </p:tav>
                                        <p:tav tm="100000">
                                          <p:val>
                                            <p:strVal val="#ppt_h"/>
                                          </p:val>
                                        </p:tav>
                                      </p:tavLst>
                                    </p:anim>
                                    <p:animEffect transition="in" filter="fade">
                                      <p:cBhvr>
                                        <p:cTn id="64" dur="500"/>
                                        <p:tgtEl>
                                          <p:spTgt spid="5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57"/>
                                        </p:tgtEl>
                                        <p:attrNameLst>
                                          <p:attrName>style.visibility</p:attrName>
                                        </p:attrNameLst>
                                      </p:cBhvr>
                                      <p:to>
                                        <p:strVal val="visible"/>
                                      </p:to>
                                    </p:set>
                                    <p:anim calcmode="lin" valueType="num">
                                      <p:cBhvr>
                                        <p:cTn id="67" dur="500" fill="hold"/>
                                        <p:tgtEl>
                                          <p:spTgt spid="57"/>
                                        </p:tgtEl>
                                        <p:attrNameLst>
                                          <p:attrName>ppt_w</p:attrName>
                                        </p:attrNameLst>
                                      </p:cBhvr>
                                      <p:tavLst>
                                        <p:tav tm="0">
                                          <p:val>
                                            <p:fltVal val="0"/>
                                          </p:val>
                                        </p:tav>
                                        <p:tav tm="100000">
                                          <p:val>
                                            <p:strVal val="#ppt_w"/>
                                          </p:val>
                                        </p:tav>
                                      </p:tavLst>
                                    </p:anim>
                                    <p:anim calcmode="lin" valueType="num">
                                      <p:cBhvr>
                                        <p:cTn id="68" dur="500" fill="hold"/>
                                        <p:tgtEl>
                                          <p:spTgt spid="57"/>
                                        </p:tgtEl>
                                        <p:attrNameLst>
                                          <p:attrName>ppt_h</p:attrName>
                                        </p:attrNameLst>
                                      </p:cBhvr>
                                      <p:tavLst>
                                        <p:tav tm="0">
                                          <p:val>
                                            <p:fltVal val="0"/>
                                          </p:val>
                                        </p:tav>
                                        <p:tav tm="100000">
                                          <p:val>
                                            <p:strVal val="#ppt_h"/>
                                          </p:val>
                                        </p:tav>
                                      </p:tavLst>
                                    </p:anim>
                                    <p:animEffect transition="in" filter="fade">
                                      <p:cBhvr>
                                        <p:cTn id="69" dur="500"/>
                                        <p:tgtEl>
                                          <p:spTgt spid="57"/>
                                        </p:tgtEl>
                                      </p:cBhvr>
                                    </p:animEffect>
                                  </p:childTnLst>
                                </p:cTn>
                              </p:par>
                              <p:par>
                                <p:cTn id="70" presetID="53" presetClass="entr" presetSubtype="16" fill="hold" grpId="0" nodeType="withEffect">
                                  <p:stCondLst>
                                    <p:cond delay="175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par>
                                <p:cTn id="75" presetID="53" presetClass="entr" presetSubtype="16" fill="hold" grpId="0" nodeType="withEffect">
                                  <p:stCondLst>
                                    <p:cond delay="200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par>
                                <p:cTn id="80" presetID="53" presetClass="entr" presetSubtype="16" fill="hold" grpId="0" nodeType="withEffect">
                                  <p:stCondLst>
                                    <p:cond delay="225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par>
                                <p:cTn id="85" presetID="53" presetClass="entr" presetSubtype="16" fill="hold" grpId="0" nodeType="withEffect">
                                  <p:stCondLst>
                                    <p:cond delay="2500"/>
                                  </p:stCondLst>
                                  <p:childTnLst>
                                    <p:set>
                                      <p:cBhvr>
                                        <p:cTn id="86" dur="1" fill="hold">
                                          <p:stCondLst>
                                            <p:cond delay="0"/>
                                          </p:stCondLst>
                                        </p:cTn>
                                        <p:tgtEl>
                                          <p:spTgt spid="62"/>
                                        </p:tgtEl>
                                        <p:attrNameLst>
                                          <p:attrName>style.visibility</p:attrName>
                                        </p:attrNameLst>
                                      </p:cBhvr>
                                      <p:to>
                                        <p:strVal val="visible"/>
                                      </p:to>
                                    </p:set>
                                    <p:anim calcmode="lin" valueType="num">
                                      <p:cBhvr>
                                        <p:cTn id="87" dur="500" fill="hold"/>
                                        <p:tgtEl>
                                          <p:spTgt spid="62"/>
                                        </p:tgtEl>
                                        <p:attrNameLst>
                                          <p:attrName>ppt_w</p:attrName>
                                        </p:attrNameLst>
                                      </p:cBhvr>
                                      <p:tavLst>
                                        <p:tav tm="0">
                                          <p:val>
                                            <p:fltVal val="0"/>
                                          </p:val>
                                        </p:tav>
                                        <p:tav tm="100000">
                                          <p:val>
                                            <p:strVal val="#ppt_w"/>
                                          </p:val>
                                        </p:tav>
                                      </p:tavLst>
                                    </p:anim>
                                    <p:anim calcmode="lin" valueType="num">
                                      <p:cBhvr>
                                        <p:cTn id="88" dur="500" fill="hold"/>
                                        <p:tgtEl>
                                          <p:spTgt spid="62"/>
                                        </p:tgtEl>
                                        <p:attrNameLst>
                                          <p:attrName>ppt_h</p:attrName>
                                        </p:attrNameLst>
                                      </p:cBhvr>
                                      <p:tavLst>
                                        <p:tav tm="0">
                                          <p:val>
                                            <p:fltVal val="0"/>
                                          </p:val>
                                        </p:tav>
                                        <p:tav tm="100000">
                                          <p:val>
                                            <p:strVal val="#ppt_h"/>
                                          </p:val>
                                        </p:tav>
                                      </p:tavLst>
                                    </p:anim>
                                    <p:animEffect transition="in" filter="fade">
                                      <p:cBhvr>
                                        <p:cTn id="89" dur="500"/>
                                        <p:tgtEl>
                                          <p:spTgt spid="62"/>
                                        </p:tgtEl>
                                      </p:cBhvr>
                                    </p:animEffect>
                                  </p:childTnLst>
                                </p:cTn>
                              </p:par>
                              <p:par>
                                <p:cTn id="90" presetID="53" presetClass="entr" presetSubtype="16" fill="hold" grpId="0" nodeType="withEffect">
                                  <p:stCondLst>
                                    <p:cond delay="2750"/>
                                  </p:stCondLst>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ppt_w</p:attrName>
                                        </p:attrNameLst>
                                      </p:cBhvr>
                                      <p:tavLst>
                                        <p:tav tm="0">
                                          <p:val>
                                            <p:fltVal val="0"/>
                                          </p:val>
                                        </p:tav>
                                        <p:tav tm="100000">
                                          <p:val>
                                            <p:strVal val="#ppt_w"/>
                                          </p:val>
                                        </p:tav>
                                      </p:tavLst>
                                    </p:anim>
                                    <p:anim calcmode="lin" valueType="num">
                                      <p:cBhvr>
                                        <p:cTn id="93" dur="500" fill="hold"/>
                                        <p:tgtEl>
                                          <p:spTgt spid="63"/>
                                        </p:tgtEl>
                                        <p:attrNameLst>
                                          <p:attrName>ppt_h</p:attrName>
                                        </p:attrNameLst>
                                      </p:cBhvr>
                                      <p:tavLst>
                                        <p:tav tm="0">
                                          <p:val>
                                            <p:fltVal val="0"/>
                                          </p:val>
                                        </p:tav>
                                        <p:tav tm="100000">
                                          <p:val>
                                            <p:strVal val="#ppt_h"/>
                                          </p:val>
                                        </p:tav>
                                      </p:tavLst>
                                    </p:anim>
                                    <p:animEffect transition="in" filter="fade">
                                      <p:cBhvr>
                                        <p:cTn id="94" dur="500"/>
                                        <p:tgtEl>
                                          <p:spTgt spid="63"/>
                                        </p:tgtEl>
                                      </p:cBhvr>
                                    </p:animEffect>
                                  </p:childTnLst>
                                </p:cTn>
                              </p:par>
                              <p:par>
                                <p:cTn id="95" presetID="53" presetClass="entr" presetSubtype="16" fill="hold" grpId="0" nodeType="withEffect">
                                  <p:stCondLst>
                                    <p:cond delay="3000"/>
                                  </p:stCondLst>
                                  <p:childTnLst>
                                    <p:set>
                                      <p:cBhvr>
                                        <p:cTn id="96" dur="1" fill="hold">
                                          <p:stCondLst>
                                            <p:cond delay="0"/>
                                          </p:stCondLst>
                                        </p:cTn>
                                        <p:tgtEl>
                                          <p:spTgt spid="58"/>
                                        </p:tgtEl>
                                        <p:attrNameLst>
                                          <p:attrName>style.visibility</p:attrName>
                                        </p:attrNameLst>
                                      </p:cBhvr>
                                      <p:to>
                                        <p:strVal val="visible"/>
                                      </p:to>
                                    </p:set>
                                    <p:anim calcmode="lin" valueType="num">
                                      <p:cBhvr>
                                        <p:cTn id="97" dur="500" fill="hold"/>
                                        <p:tgtEl>
                                          <p:spTgt spid="58"/>
                                        </p:tgtEl>
                                        <p:attrNameLst>
                                          <p:attrName>ppt_w</p:attrName>
                                        </p:attrNameLst>
                                      </p:cBhvr>
                                      <p:tavLst>
                                        <p:tav tm="0">
                                          <p:val>
                                            <p:fltVal val="0"/>
                                          </p:val>
                                        </p:tav>
                                        <p:tav tm="100000">
                                          <p:val>
                                            <p:strVal val="#ppt_w"/>
                                          </p:val>
                                        </p:tav>
                                      </p:tavLst>
                                    </p:anim>
                                    <p:anim calcmode="lin" valueType="num">
                                      <p:cBhvr>
                                        <p:cTn id="98" dur="500" fill="hold"/>
                                        <p:tgtEl>
                                          <p:spTgt spid="58"/>
                                        </p:tgtEl>
                                        <p:attrNameLst>
                                          <p:attrName>ppt_h</p:attrName>
                                        </p:attrNameLst>
                                      </p:cBhvr>
                                      <p:tavLst>
                                        <p:tav tm="0">
                                          <p:val>
                                            <p:fltVal val="0"/>
                                          </p:val>
                                        </p:tav>
                                        <p:tav tm="100000">
                                          <p:val>
                                            <p:strVal val="#ppt_h"/>
                                          </p:val>
                                        </p:tav>
                                      </p:tavLst>
                                    </p:anim>
                                    <p:animEffect transition="in" filter="fade">
                                      <p:cBhvr>
                                        <p:cTn id="99" dur="500"/>
                                        <p:tgtEl>
                                          <p:spTgt spid="58"/>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66"/>
                                        </p:tgtEl>
                                        <p:attrNameLst>
                                          <p:attrName>style.visibility</p:attrName>
                                        </p:attrNameLst>
                                      </p:cBhvr>
                                      <p:to>
                                        <p:strVal val="visible"/>
                                      </p:to>
                                    </p:set>
                                    <p:anim calcmode="lin" valueType="num">
                                      <p:cBhvr>
                                        <p:cTn id="102" dur="500" fill="hold"/>
                                        <p:tgtEl>
                                          <p:spTgt spid="66"/>
                                        </p:tgtEl>
                                        <p:attrNameLst>
                                          <p:attrName>ppt_w</p:attrName>
                                        </p:attrNameLst>
                                      </p:cBhvr>
                                      <p:tavLst>
                                        <p:tav tm="0">
                                          <p:val>
                                            <p:fltVal val="0"/>
                                          </p:val>
                                        </p:tav>
                                        <p:tav tm="100000">
                                          <p:val>
                                            <p:strVal val="#ppt_w"/>
                                          </p:val>
                                        </p:tav>
                                      </p:tavLst>
                                    </p:anim>
                                    <p:anim calcmode="lin" valueType="num">
                                      <p:cBhvr>
                                        <p:cTn id="103" dur="500" fill="hold"/>
                                        <p:tgtEl>
                                          <p:spTgt spid="66"/>
                                        </p:tgtEl>
                                        <p:attrNameLst>
                                          <p:attrName>ppt_h</p:attrName>
                                        </p:attrNameLst>
                                      </p:cBhvr>
                                      <p:tavLst>
                                        <p:tav tm="0">
                                          <p:val>
                                            <p:fltVal val="0"/>
                                          </p:val>
                                        </p:tav>
                                        <p:tav tm="100000">
                                          <p:val>
                                            <p:strVal val="#ppt_h"/>
                                          </p:val>
                                        </p:tav>
                                      </p:tavLst>
                                    </p:anim>
                                    <p:animEffect transition="in" filter="fade">
                                      <p:cBhvr>
                                        <p:cTn id="104" dur="500"/>
                                        <p:tgtEl>
                                          <p:spTgt spid="66"/>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500" fill="hold"/>
                                        <p:tgtEl>
                                          <p:spTgt spid="21"/>
                                        </p:tgtEl>
                                        <p:attrNameLst>
                                          <p:attrName>ppt_w</p:attrName>
                                        </p:attrNameLst>
                                      </p:cBhvr>
                                      <p:tavLst>
                                        <p:tav tm="0">
                                          <p:val>
                                            <p:fltVal val="0"/>
                                          </p:val>
                                        </p:tav>
                                        <p:tav tm="100000">
                                          <p:val>
                                            <p:strVal val="#ppt_w"/>
                                          </p:val>
                                        </p:tav>
                                      </p:tavLst>
                                    </p:anim>
                                    <p:anim calcmode="lin" valueType="num">
                                      <p:cBhvr>
                                        <p:cTn id="110" dur="500" fill="hold"/>
                                        <p:tgtEl>
                                          <p:spTgt spid="21"/>
                                        </p:tgtEl>
                                        <p:attrNameLst>
                                          <p:attrName>ppt_h</p:attrName>
                                        </p:attrNameLst>
                                      </p:cBhvr>
                                      <p:tavLst>
                                        <p:tav tm="0">
                                          <p:val>
                                            <p:fltVal val="0"/>
                                          </p:val>
                                        </p:tav>
                                        <p:tav tm="100000">
                                          <p:val>
                                            <p:strVal val="#ppt_h"/>
                                          </p:val>
                                        </p:tav>
                                      </p:tavLst>
                                    </p:anim>
                                    <p:animEffect transition="in" filter="fade">
                                      <p:cBhvr>
                                        <p:cTn id="111" dur="500"/>
                                        <p:tgtEl>
                                          <p:spTgt spid="21"/>
                                        </p:tgtEl>
                                      </p:cBhvr>
                                    </p:animEffect>
                                  </p:childTnLst>
                                </p:cTn>
                              </p:par>
                            </p:childTnLst>
                          </p:cTn>
                        </p:par>
                        <p:par>
                          <p:cTn id="112" fill="hold">
                            <p:stCondLst>
                              <p:cond delay="500"/>
                            </p:stCondLst>
                            <p:childTnLst>
                              <p:par>
                                <p:cTn id="113" presetID="53" presetClass="entr" presetSubtype="16" fill="hold" grpId="0" nodeType="afterEffect">
                                  <p:stCondLst>
                                    <p:cond delay="25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500" fill="hold"/>
                                        <p:tgtEl>
                                          <p:spTgt spid="25"/>
                                        </p:tgtEl>
                                        <p:attrNameLst>
                                          <p:attrName>ppt_w</p:attrName>
                                        </p:attrNameLst>
                                      </p:cBhvr>
                                      <p:tavLst>
                                        <p:tav tm="0">
                                          <p:val>
                                            <p:fltVal val="0"/>
                                          </p:val>
                                        </p:tav>
                                        <p:tav tm="100000">
                                          <p:val>
                                            <p:strVal val="#ppt_w"/>
                                          </p:val>
                                        </p:tav>
                                      </p:tavLst>
                                    </p:anim>
                                    <p:anim calcmode="lin" valueType="num">
                                      <p:cBhvr>
                                        <p:cTn id="116" dur="500" fill="hold"/>
                                        <p:tgtEl>
                                          <p:spTgt spid="25"/>
                                        </p:tgtEl>
                                        <p:attrNameLst>
                                          <p:attrName>ppt_h</p:attrName>
                                        </p:attrNameLst>
                                      </p:cBhvr>
                                      <p:tavLst>
                                        <p:tav tm="0">
                                          <p:val>
                                            <p:fltVal val="0"/>
                                          </p:val>
                                        </p:tav>
                                        <p:tav tm="100000">
                                          <p:val>
                                            <p:strVal val="#ppt_h"/>
                                          </p:val>
                                        </p:tav>
                                      </p:tavLst>
                                    </p:anim>
                                    <p:animEffect transition="in" filter="fade">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childTnLst>
                                </p:cTn>
                              </p:par>
                            </p:childTnLst>
                          </p:cTn>
                        </p:par>
                        <p:par>
                          <p:cTn id="125" fill="hold">
                            <p:stCondLst>
                              <p:cond delay="500"/>
                            </p:stCondLst>
                            <p:childTnLst>
                              <p:par>
                                <p:cTn id="126" presetID="53" presetClass="entr" presetSubtype="16" fill="hold" grpId="0" nodeType="afterEffect">
                                  <p:stCondLst>
                                    <p:cond delay="250"/>
                                  </p:stCondLst>
                                  <p:childTnLst>
                                    <p:set>
                                      <p:cBhvr>
                                        <p:cTn id="127" dur="1" fill="hold">
                                          <p:stCondLst>
                                            <p:cond delay="0"/>
                                          </p:stCondLst>
                                        </p:cTn>
                                        <p:tgtEl>
                                          <p:spTgt spid="29"/>
                                        </p:tgtEl>
                                        <p:attrNameLst>
                                          <p:attrName>style.visibility</p:attrName>
                                        </p:attrNameLst>
                                      </p:cBhvr>
                                      <p:to>
                                        <p:strVal val="visible"/>
                                      </p:to>
                                    </p:set>
                                    <p:anim calcmode="lin" valueType="num">
                                      <p:cBhvr>
                                        <p:cTn id="128" dur="500" fill="hold"/>
                                        <p:tgtEl>
                                          <p:spTgt spid="29"/>
                                        </p:tgtEl>
                                        <p:attrNameLst>
                                          <p:attrName>ppt_w</p:attrName>
                                        </p:attrNameLst>
                                      </p:cBhvr>
                                      <p:tavLst>
                                        <p:tav tm="0">
                                          <p:val>
                                            <p:fltVal val="0"/>
                                          </p:val>
                                        </p:tav>
                                        <p:tav tm="100000">
                                          <p:val>
                                            <p:strVal val="#ppt_w"/>
                                          </p:val>
                                        </p:tav>
                                      </p:tavLst>
                                    </p:anim>
                                    <p:anim calcmode="lin" valueType="num">
                                      <p:cBhvr>
                                        <p:cTn id="129" dur="500" fill="hold"/>
                                        <p:tgtEl>
                                          <p:spTgt spid="29"/>
                                        </p:tgtEl>
                                        <p:attrNameLst>
                                          <p:attrName>ppt_h</p:attrName>
                                        </p:attrNameLst>
                                      </p:cBhvr>
                                      <p:tavLst>
                                        <p:tav tm="0">
                                          <p:val>
                                            <p:fltVal val="0"/>
                                          </p:val>
                                        </p:tav>
                                        <p:tav tm="100000">
                                          <p:val>
                                            <p:strVal val="#ppt_h"/>
                                          </p:val>
                                        </p:tav>
                                      </p:tavLst>
                                    </p:anim>
                                    <p:animEffect transition="in" filter="fade">
                                      <p:cBhvr>
                                        <p:cTn id="130" dur="500"/>
                                        <p:tgtEl>
                                          <p:spTgt spid="29"/>
                                        </p:tgtEl>
                                      </p:cBhvr>
                                    </p:animEffect>
                                  </p:childTnLst>
                                </p:cTn>
                              </p:par>
                            </p:childTnLst>
                          </p:cTn>
                        </p:par>
                        <p:par>
                          <p:cTn id="131" fill="hold">
                            <p:stCondLst>
                              <p:cond delay="1250"/>
                            </p:stCondLst>
                            <p:childTnLst>
                              <p:par>
                                <p:cTn id="132" presetID="53" presetClass="entr" presetSubtype="16" fill="hold" grpId="0" nodeType="afterEffect">
                                  <p:stCondLst>
                                    <p:cond delay="250"/>
                                  </p:stCondLst>
                                  <p:childTnLst>
                                    <p:set>
                                      <p:cBhvr>
                                        <p:cTn id="133" dur="1" fill="hold">
                                          <p:stCondLst>
                                            <p:cond delay="0"/>
                                          </p:stCondLst>
                                        </p:cTn>
                                        <p:tgtEl>
                                          <p:spTgt spid="35"/>
                                        </p:tgtEl>
                                        <p:attrNameLst>
                                          <p:attrName>style.visibility</p:attrName>
                                        </p:attrNameLst>
                                      </p:cBhvr>
                                      <p:to>
                                        <p:strVal val="visible"/>
                                      </p:to>
                                    </p:set>
                                    <p:anim calcmode="lin" valueType="num">
                                      <p:cBhvr>
                                        <p:cTn id="134" dur="500" fill="hold"/>
                                        <p:tgtEl>
                                          <p:spTgt spid="35"/>
                                        </p:tgtEl>
                                        <p:attrNameLst>
                                          <p:attrName>ppt_w</p:attrName>
                                        </p:attrNameLst>
                                      </p:cBhvr>
                                      <p:tavLst>
                                        <p:tav tm="0">
                                          <p:val>
                                            <p:fltVal val="0"/>
                                          </p:val>
                                        </p:tav>
                                        <p:tav tm="100000">
                                          <p:val>
                                            <p:strVal val="#ppt_w"/>
                                          </p:val>
                                        </p:tav>
                                      </p:tavLst>
                                    </p:anim>
                                    <p:anim calcmode="lin" valueType="num">
                                      <p:cBhvr>
                                        <p:cTn id="135" dur="500" fill="hold"/>
                                        <p:tgtEl>
                                          <p:spTgt spid="35"/>
                                        </p:tgtEl>
                                        <p:attrNameLst>
                                          <p:attrName>ppt_h</p:attrName>
                                        </p:attrNameLst>
                                      </p:cBhvr>
                                      <p:tavLst>
                                        <p:tav tm="0">
                                          <p:val>
                                            <p:fltVal val="0"/>
                                          </p:val>
                                        </p:tav>
                                        <p:tav tm="100000">
                                          <p:val>
                                            <p:strVal val="#ppt_h"/>
                                          </p:val>
                                        </p:tav>
                                      </p:tavLst>
                                    </p:anim>
                                    <p:animEffect transition="in" filter="fade">
                                      <p:cBhvr>
                                        <p:cTn id="136" dur="500"/>
                                        <p:tgtEl>
                                          <p:spTgt spid="35"/>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nodeType="click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p:cTn id="141" dur="500" fill="hold"/>
                                        <p:tgtEl>
                                          <p:spTgt spid="23"/>
                                        </p:tgtEl>
                                        <p:attrNameLst>
                                          <p:attrName>ppt_w</p:attrName>
                                        </p:attrNameLst>
                                      </p:cBhvr>
                                      <p:tavLst>
                                        <p:tav tm="0">
                                          <p:val>
                                            <p:fltVal val="0"/>
                                          </p:val>
                                        </p:tav>
                                        <p:tav tm="100000">
                                          <p:val>
                                            <p:strVal val="#ppt_w"/>
                                          </p:val>
                                        </p:tav>
                                      </p:tavLst>
                                    </p:anim>
                                    <p:anim calcmode="lin" valueType="num">
                                      <p:cBhvr>
                                        <p:cTn id="142" dur="500" fill="hold"/>
                                        <p:tgtEl>
                                          <p:spTgt spid="23"/>
                                        </p:tgtEl>
                                        <p:attrNameLst>
                                          <p:attrName>ppt_h</p:attrName>
                                        </p:attrNameLst>
                                      </p:cBhvr>
                                      <p:tavLst>
                                        <p:tav tm="0">
                                          <p:val>
                                            <p:fltVal val="0"/>
                                          </p:val>
                                        </p:tav>
                                        <p:tav tm="100000">
                                          <p:val>
                                            <p:strVal val="#ppt_h"/>
                                          </p:val>
                                        </p:tav>
                                      </p:tavLst>
                                    </p:anim>
                                    <p:animEffect transition="in" filter="fade">
                                      <p:cBhvr>
                                        <p:cTn id="143" dur="500"/>
                                        <p:tgtEl>
                                          <p:spTgt spid="23"/>
                                        </p:tgtEl>
                                      </p:cBhvr>
                                    </p:animEffect>
                                  </p:childTnLst>
                                </p:cTn>
                              </p:par>
                              <p:par>
                                <p:cTn id="144" presetID="53" presetClass="entr" presetSubtype="16" fill="hold" nodeType="withEffect">
                                  <p:stCondLst>
                                    <p:cond delay="0"/>
                                  </p:stCondLst>
                                  <p:childTnLst>
                                    <p:set>
                                      <p:cBhvr>
                                        <p:cTn id="145" dur="1" fill="hold">
                                          <p:stCondLst>
                                            <p:cond delay="0"/>
                                          </p:stCondLst>
                                        </p:cTn>
                                        <p:tgtEl>
                                          <p:spTgt spid="19"/>
                                        </p:tgtEl>
                                        <p:attrNameLst>
                                          <p:attrName>style.visibility</p:attrName>
                                        </p:attrNameLst>
                                      </p:cBhvr>
                                      <p:to>
                                        <p:strVal val="visible"/>
                                      </p:to>
                                    </p:set>
                                    <p:anim calcmode="lin" valueType="num">
                                      <p:cBhvr>
                                        <p:cTn id="146" dur="500" fill="hold"/>
                                        <p:tgtEl>
                                          <p:spTgt spid="19"/>
                                        </p:tgtEl>
                                        <p:attrNameLst>
                                          <p:attrName>ppt_w</p:attrName>
                                        </p:attrNameLst>
                                      </p:cBhvr>
                                      <p:tavLst>
                                        <p:tav tm="0">
                                          <p:val>
                                            <p:fltVal val="0"/>
                                          </p:val>
                                        </p:tav>
                                        <p:tav tm="100000">
                                          <p:val>
                                            <p:strVal val="#ppt_w"/>
                                          </p:val>
                                        </p:tav>
                                      </p:tavLst>
                                    </p:anim>
                                    <p:anim calcmode="lin" valueType="num">
                                      <p:cBhvr>
                                        <p:cTn id="147" dur="500" fill="hold"/>
                                        <p:tgtEl>
                                          <p:spTgt spid="19"/>
                                        </p:tgtEl>
                                        <p:attrNameLst>
                                          <p:attrName>ppt_h</p:attrName>
                                        </p:attrNameLst>
                                      </p:cBhvr>
                                      <p:tavLst>
                                        <p:tav tm="0">
                                          <p:val>
                                            <p:fltVal val="0"/>
                                          </p:val>
                                        </p:tav>
                                        <p:tav tm="100000">
                                          <p:val>
                                            <p:strVal val="#ppt_h"/>
                                          </p:val>
                                        </p:tav>
                                      </p:tavLst>
                                    </p:anim>
                                    <p:animEffect transition="in" filter="fade">
                                      <p:cBhvr>
                                        <p:cTn id="148" dur="500"/>
                                        <p:tgtEl>
                                          <p:spTgt spid="19"/>
                                        </p:tgtEl>
                                      </p:cBhvr>
                                    </p:animEffect>
                                  </p:childTnLst>
                                </p:cTn>
                              </p:par>
                            </p:childTnLst>
                          </p:cTn>
                        </p:par>
                        <p:par>
                          <p:cTn id="149" fill="hold">
                            <p:stCondLst>
                              <p:cond delay="500"/>
                            </p:stCondLst>
                            <p:childTnLst>
                              <p:par>
                                <p:cTn id="150" presetID="53" presetClass="entr" presetSubtype="16" fill="hold" grpId="0" nodeType="afterEffect">
                                  <p:stCondLst>
                                    <p:cond delay="250"/>
                                  </p:stCondLst>
                                  <p:childTnLst>
                                    <p:set>
                                      <p:cBhvr>
                                        <p:cTn id="151" dur="1" fill="hold">
                                          <p:stCondLst>
                                            <p:cond delay="0"/>
                                          </p:stCondLst>
                                        </p:cTn>
                                        <p:tgtEl>
                                          <p:spTgt spid="32"/>
                                        </p:tgtEl>
                                        <p:attrNameLst>
                                          <p:attrName>style.visibility</p:attrName>
                                        </p:attrNameLst>
                                      </p:cBhvr>
                                      <p:to>
                                        <p:strVal val="visible"/>
                                      </p:to>
                                    </p:set>
                                    <p:anim calcmode="lin" valueType="num">
                                      <p:cBhvr>
                                        <p:cTn id="152" dur="500" fill="hold"/>
                                        <p:tgtEl>
                                          <p:spTgt spid="32"/>
                                        </p:tgtEl>
                                        <p:attrNameLst>
                                          <p:attrName>ppt_w</p:attrName>
                                        </p:attrNameLst>
                                      </p:cBhvr>
                                      <p:tavLst>
                                        <p:tav tm="0">
                                          <p:val>
                                            <p:fltVal val="0"/>
                                          </p:val>
                                        </p:tav>
                                        <p:tav tm="100000">
                                          <p:val>
                                            <p:strVal val="#ppt_w"/>
                                          </p:val>
                                        </p:tav>
                                      </p:tavLst>
                                    </p:anim>
                                    <p:anim calcmode="lin" valueType="num">
                                      <p:cBhvr>
                                        <p:cTn id="153" dur="500" fill="hold"/>
                                        <p:tgtEl>
                                          <p:spTgt spid="32"/>
                                        </p:tgtEl>
                                        <p:attrNameLst>
                                          <p:attrName>ppt_h</p:attrName>
                                        </p:attrNameLst>
                                      </p:cBhvr>
                                      <p:tavLst>
                                        <p:tav tm="0">
                                          <p:val>
                                            <p:fltVal val="0"/>
                                          </p:val>
                                        </p:tav>
                                        <p:tav tm="100000">
                                          <p:val>
                                            <p:strVal val="#ppt_h"/>
                                          </p:val>
                                        </p:tav>
                                      </p:tavLst>
                                    </p:anim>
                                    <p:animEffect transition="in" filter="fade">
                                      <p:cBhvr>
                                        <p:cTn id="154" dur="500"/>
                                        <p:tgtEl>
                                          <p:spTgt spid="32"/>
                                        </p:tgtEl>
                                      </p:cBhvr>
                                    </p:animEffect>
                                  </p:childTnLst>
                                </p:cTn>
                              </p:par>
                            </p:childTnLst>
                          </p:cTn>
                        </p:par>
                        <p:par>
                          <p:cTn id="155" fill="hold">
                            <p:stCondLst>
                              <p:cond delay="1250"/>
                            </p:stCondLst>
                            <p:childTnLst>
                              <p:par>
                                <p:cTn id="156" presetID="53" presetClass="entr" presetSubtype="16" fill="hold" grpId="0" nodeType="afterEffect">
                                  <p:stCondLst>
                                    <p:cond delay="250"/>
                                  </p:stCondLst>
                                  <p:childTnLst>
                                    <p:set>
                                      <p:cBhvr>
                                        <p:cTn id="157" dur="1" fill="hold">
                                          <p:stCondLst>
                                            <p:cond delay="0"/>
                                          </p:stCondLst>
                                        </p:cTn>
                                        <p:tgtEl>
                                          <p:spTgt spid="17"/>
                                        </p:tgtEl>
                                        <p:attrNameLst>
                                          <p:attrName>style.visibility</p:attrName>
                                        </p:attrNameLst>
                                      </p:cBhvr>
                                      <p:to>
                                        <p:strVal val="visible"/>
                                      </p:to>
                                    </p:set>
                                    <p:anim calcmode="lin" valueType="num">
                                      <p:cBhvr>
                                        <p:cTn id="158" dur="500" fill="hold"/>
                                        <p:tgtEl>
                                          <p:spTgt spid="17"/>
                                        </p:tgtEl>
                                        <p:attrNameLst>
                                          <p:attrName>ppt_w</p:attrName>
                                        </p:attrNameLst>
                                      </p:cBhvr>
                                      <p:tavLst>
                                        <p:tav tm="0">
                                          <p:val>
                                            <p:fltVal val="0"/>
                                          </p:val>
                                        </p:tav>
                                        <p:tav tm="100000">
                                          <p:val>
                                            <p:strVal val="#ppt_w"/>
                                          </p:val>
                                        </p:tav>
                                      </p:tavLst>
                                    </p:anim>
                                    <p:anim calcmode="lin" valueType="num">
                                      <p:cBhvr>
                                        <p:cTn id="159" dur="500" fill="hold"/>
                                        <p:tgtEl>
                                          <p:spTgt spid="17"/>
                                        </p:tgtEl>
                                        <p:attrNameLst>
                                          <p:attrName>ppt_h</p:attrName>
                                        </p:attrNameLst>
                                      </p:cBhvr>
                                      <p:tavLst>
                                        <p:tav tm="0">
                                          <p:val>
                                            <p:fltVal val="0"/>
                                          </p:val>
                                        </p:tav>
                                        <p:tav tm="100000">
                                          <p:val>
                                            <p:strVal val="#ppt_h"/>
                                          </p:val>
                                        </p:tav>
                                      </p:tavLst>
                                    </p:anim>
                                    <p:animEffect transition="in" filter="fade">
                                      <p:cBhvr>
                                        <p:cTn id="160" dur="500"/>
                                        <p:tgtEl>
                                          <p:spTgt spid="17"/>
                                        </p:tgtEl>
                                      </p:cBhvr>
                                    </p:animEffect>
                                  </p:childTnLst>
                                </p:cTn>
                              </p:par>
                            </p:childTnLst>
                          </p:cTn>
                        </p:par>
                      </p:childTnLst>
                    </p:cTn>
                  </p:par>
                  <p:par>
                    <p:cTn id="161" fill="hold">
                      <p:stCondLst>
                        <p:cond delay="indefinite"/>
                      </p:stCondLst>
                      <p:childTnLst>
                        <p:par>
                          <p:cTn id="162" fill="hold">
                            <p:stCondLst>
                              <p:cond delay="0"/>
                            </p:stCondLst>
                            <p:childTnLst>
                              <p:par>
                                <p:cTn id="163" presetID="53" presetClass="entr" presetSubtype="16" fill="hold" nodeType="clickEffect">
                                  <p:stCondLst>
                                    <p:cond delay="0"/>
                                  </p:stCondLst>
                                  <p:childTnLst>
                                    <p:set>
                                      <p:cBhvr>
                                        <p:cTn id="164" dur="1" fill="hold">
                                          <p:stCondLst>
                                            <p:cond delay="0"/>
                                          </p:stCondLst>
                                        </p:cTn>
                                        <p:tgtEl>
                                          <p:spTgt spid="72"/>
                                        </p:tgtEl>
                                        <p:attrNameLst>
                                          <p:attrName>style.visibility</p:attrName>
                                        </p:attrNameLst>
                                      </p:cBhvr>
                                      <p:to>
                                        <p:strVal val="visible"/>
                                      </p:to>
                                    </p:set>
                                    <p:anim calcmode="lin" valueType="num">
                                      <p:cBhvr>
                                        <p:cTn id="165" dur="500" fill="hold"/>
                                        <p:tgtEl>
                                          <p:spTgt spid="72"/>
                                        </p:tgtEl>
                                        <p:attrNameLst>
                                          <p:attrName>ppt_w</p:attrName>
                                        </p:attrNameLst>
                                      </p:cBhvr>
                                      <p:tavLst>
                                        <p:tav tm="0">
                                          <p:val>
                                            <p:fltVal val="0"/>
                                          </p:val>
                                        </p:tav>
                                        <p:tav tm="100000">
                                          <p:val>
                                            <p:strVal val="#ppt_w"/>
                                          </p:val>
                                        </p:tav>
                                      </p:tavLst>
                                    </p:anim>
                                    <p:anim calcmode="lin" valueType="num">
                                      <p:cBhvr>
                                        <p:cTn id="166" dur="500" fill="hold"/>
                                        <p:tgtEl>
                                          <p:spTgt spid="72"/>
                                        </p:tgtEl>
                                        <p:attrNameLst>
                                          <p:attrName>ppt_h</p:attrName>
                                        </p:attrNameLst>
                                      </p:cBhvr>
                                      <p:tavLst>
                                        <p:tav tm="0">
                                          <p:val>
                                            <p:fltVal val="0"/>
                                          </p:val>
                                        </p:tav>
                                        <p:tav tm="100000">
                                          <p:val>
                                            <p:strVal val="#ppt_h"/>
                                          </p:val>
                                        </p:tav>
                                      </p:tavLst>
                                    </p:anim>
                                    <p:animEffect transition="in" filter="fade">
                                      <p:cBhvr>
                                        <p:cTn id="167" dur="500"/>
                                        <p:tgtEl>
                                          <p:spTgt spid="72"/>
                                        </p:tgtEl>
                                      </p:cBhvr>
                                    </p:animEffect>
                                  </p:childTnLst>
                                </p:cTn>
                              </p:par>
                            </p:childTnLst>
                          </p:cTn>
                        </p:par>
                        <p:par>
                          <p:cTn id="168" fill="hold">
                            <p:stCondLst>
                              <p:cond delay="500"/>
                            </p:stCondLst>
                            <p:childTnLst>
                              <p:par>
                                <p:cTn id="169" presetID="53" presetClass="entr" presetSubtype="16" fill="hold" grpId="0" nodeType="afterEffect">
                                  <p:stCondLst>
                                    <p:cond delay="0"/>
                                  </p:stCondLst>
                                  <p:childTnLst>
                                    <p:set>
                                      <p:cBhvr>
                                        <p:cTn id="170" dur="1" fill="hold">
                                          <p:stCondLst>
                                            <p:cond delay="0"/>
                                          </p:stCondLst>
                                        </p:cTn>
                                        <p:tgtEl>
                                          <p:spTgt spid="47"/>
                                        </p:tgtEl>
                                        <p:attrNameLst>
                                          <p:attrName>style.visibility</p:attrName>
                                        </p:attrNameLst>
                                      </p:cBhvr>
                                      <p:to>
                                        <p:strVal val="visible"/>
                                      </p:to>
                                    </p:set>
                                    <p:anim calcmode="lin" valueType="num">
                                      <p:cBhvr>
                                        <p:cTn id="171" dur="500" fill="hold"/>
                                        <p:tgtEl>
                                          <p:spTgt spid="47"/>
                                        </p:tgtEl>
                                        <p:attrNameLst>
                                          <p:attrName>ppt_w</p:attrName>
                                        </p:attrNameLst>
                                      </p:cBhvr>
                                      <p:tavLst>
                                        <p:tav tm="0">
                                          <p:val>
                                            <p:fltVal val="0"/>
                                          </p:val>
                                        </p:tav>
                                        <p:tav tm="100000">
                                          <p:val>
                                            <p:strVal val="#ppt_w"/>
                                          </p:val>
                                        </p:tav>
                                      </p:tavLst>
                                    </p:anim>
                                    <p:anim calcmode="lin" valueType="num">
                                      <p:cBhvr>
                                        <p:cTn id="172" dur="500" fill="hold"/>
                                        <p:tgtEl>
                                          <p:spTgt spid="47"/>
                                        </p:tgtEl>
                                        <p:attrNameLst>
                                          <p:attrName>ppt_h</p:attrName>
                                        </p:attrNameLst>
                                      </p:cBhvr>
                                      <p:tavLst>
                                        <p:tav tm="0">
                                          <p:val>
                                            <p:fltVal val="0"/>
                                          </p:val>
                                        </p:tav>
                                        <p:tav tm="100000">
                                          <p:val>
                                            <p:strVal val="#ppt_h"/>
                                          </p:val>
                                        </p:tav>
                                      </p:tavLst>
                                    </p:anim>
                                    <p:animEffect transition="in" filter="fade">
                                      <p:cBhvr>
                                        <p:cTn id="173" dur="500"/>
                                        <p:tgtEl>
                                          <p:spTgt spid="47"/>
                                        </p:tgtEl>
                                      </p:cBhvr>
                                    </p:animEffect>
                                  </p:childTnLst>
                                </p:cTn>
                              </p:par>
                            </p:childTnLst>
                          </p:cTn>
                        </p:par>
                        <p:par>
                          <p:cTn id="174" fill="hold">
                            <p:stCondLst>
                              <p:cond delay="1000"/>
                            </p:stCondLst>
                            <p:childTnLst>
                              <p:par>
                                <p:cTn id="175" presetID="53" presetClass="entr" presetSubtype="16" fill="hold" grpId="0" nodeType="afterEffect">
                                  <p:stCondLst>
                                    <p:cond delay="0"/>
                                  </p:stCondLst>
                                  <p:childTnLst>
                                    <p:set>
                                      <p:cBhvr>
                                        <p:cTn id="176" dur="1" fill="hold">
                                          <p:stCondLst>
                                            <p:cond delay="0"/>
                                          </p:stCondLst>
                                        </p:cTn>
                                        <p:tgtEl>
                                          <p:spTgt spid="46"/>
                                        </p:tgtEl>
                                        <p:attrNameLst>
                                          <p:attrName>style.visibility</p:attrName>
                                        </p:attrNameLst>
                                      </p:cBhvr>
                                      <p:to>
                                        <p:strVal val="visible"/>
                                      </p:to>
                                    </p:set>
                                    <p:anim calcmode="lin" valueType="num">
                                      <p:cBhvr>
                                        <p:cTn id="177" dur="500" fill="hold"/>
                                        <p:tgtEl>
                                          <p:spTgt spid="46"/>
                                        </p:tgtEl>
                                        <p:attrNameLst>
                                          <p:attrName>ppt_w</p:attrName>
                                        </p:attrNameLst>
                                      </p:cBhvr>
                                      <p:tavLst>
                                        <p:tav tm="0">
                                          <p:val>
                                            <p:fltVal val="0"/>
                                          </p:val>
                                        </p:tav>
                                        <p:tav tm="100000">
                                          <p:val>
                                            <p:strVal val="#ppt_w"/>
                                          </p:val>
                                        </p:tav>
                                      </p:tavLst>
                                    </p:anim>
                                    <p:anim calcmode="lin" valueType="num">
                                      <p:cBhvr>
                                        <p:cTn id="178" dur="500" fill="hold"/>
                                        <p:tgtEl>
                                          <p:spTgt spid="46"/>
                                        </p:tgtEl>
                                        <p:attrNameLst>
                                          <p:attrName>ppt_h</p:attrName>
                                        </p:attrNameLst>
                                      </p:cBhvr>
                                      <p:tavLst>
                                        <p:tav tm="0">
                                          <p:val>
                                            <p:fltVal val="0"/>
                                          </p:val>
                                        </p:tav>
                                        <p:tav tm="100000">
                                          <p:val>
                                            <p:strVal val="#ppt_h"/>
                                          </p:val>
                                        </p:tav>
                                      </p:tavLst>
                                    </p:anim>
                                    <p:animEffect transition="in" filter="fade">
                                      <p:cBhvr>
                                        <p:cTn id="17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4" grpId="0" animBg="1"/>
      <p:bldP spid="60" grpId="0" animBg="1"/>
      <p:bldP spid="63" grpId="0" animBg="1"/>
      <p:bldP spid="13" grpId="0" animBg="1"/>
      <p:bldP spid="17" grpId="0"/>
      <p:bldP spid="20" grpId="0" animBg="1"/>
      <p:bldP spid="25" grpId="0"/>
      <p:bldP spid="29" grpId="0"/>
      <p:bldP spid="32" grpId="0"/>
      <p:bldP spid="35" grpId="0"/>
      <p:bldP spid="46" grpId="0"/>
      <p:bldP spid="47" grpId="0"/>
      <p:bldP spid="58" grpId="0" animBg="1"/>
      <p:bldP spid="56" grpId="0" animBg="1"/>
      <p:bldP spid="52" grpId="0" animBg="1"/>
      <p:bldP spid="54" grpId="0" animBg="1"/>
      <p:bldP spid="55" grpId="0" animBg="1"/>
      <p:bldP spid="57" grpId="0" animBg="1"/>
      <p:bldP spid="61" grpId="0" animBg="1"/>
      <p:bldP spid="62" grpId="0" animBg="1"/>
      <p:bldP spid="67" grpId="0" animBg="1"/>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latin typeface="Arial" panose="020B0604020202020204" pitchFamily="34" charset="0"/>
                <a:cs typeface="Arial" panose="020B0604020202020204" pitchFamily="34" charset="0"/>
              </a:rPr>
              <a:t>Metodología</a:t>
            </a:r>
          </a:p>
        </p:txBody>
      </p:sp>
      <p:sp>
        <p:nvSpPr>
          <p:cNvPr id="17" name="Marcador de número de diapositiva 16"/>
          <p:cNvSpPr>
            <a:spLocks noGrp="1"/>
          </p:cNvSpPr>
          <p:nvPr>
            <p:ph type="sldNum" sz="quarter" idx="12"/>
          </p:nvPr>
        </p:nvSpPr>
        <p:spPr>
          <a:xfrm>
            <a:off x="0" y="6324265"/>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11</a:t>
            </a:fld>
            <a:endParaRPr lang="es-EC" sz="2400" b="1" dirty="0">
              <a:solidFill>
                <a:schemeClr val="tx1"/>
              </a:solidFill>
              <a:latin typeface="Arial" panose="020B0604020202020204" pitchFamily="34" charset="0"/>
              <a:cs typeface="Arial" panose="020B0604020202020204" pitchFamily="34" charset="0"/>
            </a:endParaRPr>
          </a:p>
        </p:txBody>
      </p:sp>
      <p:grpSp>
        <p:nvGrpSpPr>
          <p:cNvPr id="3" name="Grupo 2"/>
          <p:cNvGrpSpPr/>
          <p:nvPr/>
        </p:nvGrpSpPr>
        <p:grpSpPr>
          <a:xfrm>
            <a:off x="2313704" y="1027906"/>
            <a:ext cx="7564591" cy="5160542"/>
            <a:chOff x="2313704" y="1027906"/>
            <a:chExt cx="7564591" cy="5160542"/>
          </a:xfrm>
        </p:grpSpPr>
        <p:graphicFrame>
          <p:nvGraphicFramePr>
            <p:cNvPr id="15" name="Diagrama 14"/>
            <p:cNvGraphicFramePr/>
            <p:nvPr>
              <p:extLst>
                <p:ext uri="{D42A27DB-BD31-4B8C-83A1-F6EECF244321}">
                  <p14:modId xmlns:p14="http://schemas.microsoft.com/office/powerpoint/2010/main" val="3664780163"/>
                </p:ext>
              </p:extLst>
            </p:nvPr>
          </p:nvGraphicFramePr>
          <p:xfrm>
            <a:off x="2313704" y="1027906"/>
            <a:ext cx="7564591" cy="5160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o 4"/>
            <p:cNvGrpSpPr/>
            <p:nvPr/>
          </p:nvGrpSpPr>
          <p:grpSpPr>
            <a:xfrm>
              <a:off x="7230689" y="1388984"/>
              <a:ext cx="2647606" cy="964485"/>
              <a:chOff x="4916984" y="1275379"/>
              <a:chExt cx="2647606" cy="964485"/>
            </a:xfrm>
          </p:grpSpPr>
          <p:sp>
            <p:nvSpPr>
              <p:cNvPr id="6" name="Rectángulo 5"/>
              <p:cNvSpPr/>
              <p:nvPr/>
            </p:nvSpPr>
            <p:spPr>
              <a:xfrm>
                <a:off x="4916984" y="1275379"/>
                <a:ext cx="2647606" cy="964485"/>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ectángulo 6"/>
              <p:cNvSpPr/>
              <p:nvPr/>
            </p:nvSpPr>
            <p:spPr>
              <a:xfrm>
                <a:off x="4916984" y="1275379"/>
                <a:ext cx="2647606" cy="96448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s-EC" sz="2000" dirty="0" smtClean="0">
                    <a:latin typeface="Arial" panose="020B0604020202020204" pitchFamily="34" charset="0"/>
                    <a:cs typeface="Arial" panose="020B0604020202020204" pitchFamily="34" charset="0"/>
                  </a:rPr>
                  <a:t>Investigación de campo</a:t>
                </a:r>
                <a:endParaRPr lang="es-EC" sz="2000" kern="12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543765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a:spLocks noGrp="1"/>
          </p:cNvSpPr>
          <p:nvPr>
            <p:ph type="title"/>
          </p:nvPr>
        </p:nvSpPr>
        <p:spPr>
          <a:xfrm>
            <a:off x="838200" y="624433"/>
            <a:ext cx="10515600" cy="1325563"/>
          </a:xfrm>
        </p:spPr>
        <p:txBody>
          <a:bodyPr>
            <a:normAutofit/>
          </a:bodyPr>
          <a:lstStyle/>
          <a:p>
            <a:r>
              <a:rPr lang="es-EC" sz="2400" dirty="0" smtClean="0">
                <a:latin typeface="Arial" panose="020B0604020202020204" pitchFamily="34" charset="0"/>
                <a:cs typeface="Arial" panose="020B0604020202020204" pitchFamily="34" charset="0"/>
              </a:rPr>
              <a:t>Análisis de </a:t>
            </a:r>
            <a:r>
              <a:rPr lang="es-EC" sz="2400" dirty="0" smtClean="0">
                <a:latin typeface="Arial" panose="020B0604020202020204" pitchFamily="34" charset="0"/>
                <a:cs typeface="Arial" panose="020B0604020202020204" pitchFamily="34" charset="0"/>
              </a:rPr>
              <a:t>tres preguntas realizadas </a:t>
            </a:r>
            <a:r>
              <a:rPr lang="es-EC" sz="2400" dirty="0">
                <a:latin typeface="Arial" panose="020B0604020202020204" pitchFamily="34" charset="0"/>
                <a:cs typeface="Arial" panose="020B0604020202020204" pitchFamily="34" charset="0"/>
              </a:rPr>
              <a:t>a </a:t>
            </a:r>
            <a:r>
              <a:rPr lang="es-EC" sz="2400" dirty="0" smtClean="0">
                <a:latin typeface="Arial" panose="020B0604020202020204" pitchFamily="34" charset="0"/>
                <a:cs typeface="Arial" panose="020B0604020202020204" pitchFamily="34" charset="0"/>
              </a:rPr>
              <a:t>pescadores</a:t>
            </a:r>
            <a:endParaRPr lang="es-EC" sz="2400" dirty="0">
              <a:latin typeface="Arial" panose="020B0604020202020204" pitchFamily="34" charset="0"/>
              <a:cs typeface="Arial" panose="020B0604020202020204" pitchFamily="34" charset="0"/>
            </a:endParaRPr>
          </a:p>
        </p:txBody>
      </p:sp>
      <p:sp>
        <p:nvSpPr>
          <p:cNvPr id="7" name="Marcador de número de diapositiva 6"/>
          <p:cNvSpPr>
            <a:spLocks noGrp="1"/>
          </p:cNvSpPr>
          <p:nvPr>
            <p:ph type="sldNum" sz="quarter" idx="12"/>
          </p:nvPr>
        </p:nvSpPr>
        <p:spPr>
          <a:xfrm>
            <a:off x="0" y="6324266"/>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12</a:t>
            </a:fld>
            <a:endParaRPr lang="es-EC" sz="2400" b="1" dirty="0">
              <a:solidFill>
                <a:schemeClr val="tx1"/>
              </a:solidFill>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31197375"/>
              </p:ext>
            </p:extLst>
          </p:nvPr>
        </p:nvGraphicFramePr>
        <p:xfrm>
          <a:off x="838200" y="1449715"/>
          <a:ext cx="10783958" cy="4486149"/>
        </p:xfrm>
        <a:graphic>
          <a:graphicData uri="http://schemas.openxmlformats.org/drawingml/2006/table">
            <a:tbl>
              <a:tblPr firstRow="1" firstCol="1" bandRow="1">
                <a:tableStyleId>{5C22544A-7EE6-4342-B048-85BDC9FD1C3A}</a:tableStyleId>
              </a:tblPr>
              <a:tblGrid>
                <a:gridCol w="5391979"/>
                <a:gridCol w="5391979"/>
              </a:tblGrid>
              <a:tr h="1590978">
                <a:tc>
                  <a:txBody>
                    <a:bodyPr/>
                    <a:lstStyle/>
                    <a:p>
                      <a:pPr marR="252095" algn="just">
                        <a:lnSpc>
                          <a:spcPct val="150000"/>
                        </a:lnSpc>
                        <a:spcAft>
                          <a:spcPts val="1200"/>
                        </a:spcAft>
                      </a:pPr>
                      <a:r>
                        <a:rPr lang="es-EC" sz="1600" dirty="0">
                          <a:effectLst/>
                          <a:latin typeface="Arial" panose="020B0604020202020204" pitchFamily="34" charset="0"/>
                          <a:cs typeface="Arial" panose="020B0604020202020204" pitchFamily="34" charset="0"/>
                        </a:rPr>
                        <a:t>Pregunta 2</a:t>
                      </a:r>
                    </a:p>
                    <a:p>
                      <a:pPr marR="252095" algn="just">
                        <a:lnSpc>
                          <a:spcPct val="150000"/>
                        </a:lnSpc>
                        <a:spcAft>
                          <a:spcPts val="1200"/>
                        </a:spcAft>
                      </a:pPr>
                      <a:r>
                        <a:rPr lang="es-EC" sz="1600" dirty="0">
                          <a:effectLst/>
                          <a:latin typeface="Arial" panose="020B0604020202020204" pitchFamily="34" charset="0"/>
                          <a:cs typeface="Arial" panose="020B0604020202020204" pitchFamily="34" charset="0"/>
                        </a:rPr>
                        <a:t>¿Cuáles son  los problemas a los que se ven afectados los pescadores artesanales en todo lo que involucra la pesca artesanal?</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252095" algn="just">
                        <a:lnSpc>
                          <a:spcPct val="150000"/>
                        </a:lnSpc>
                        <a:spcAft>
                          <a:spcPts val="1200"/>
                        </a:spcAft>
                      </a:pPr>
                      <a:r>
                        <a:rPr lang="es-EC" sz="1600" b="0" dirty="0">
                          <a:solidFill>
                            <a:schemeClr val="tx1"/>
                          </a:solidFill>
                          <a:effectLst/>
                          <a:latin typeface="Arial" panose="020B0604020202020204" pitchFamily="34" charset="0"/>
                          <a:cs typeface="Arial" panose="020B0604020202020204" pitchFamily="34" charset="0"/>
                        </a:rPr>
                        <a:t>Los </a:t>
                      </a:r>
                      <a:r>
                        <a:rPr lang="es-EC" sz="1600" b="0" dirty="0" smtClean="0">
                          <a:solidFill>
                            <a:schemeClr val="tx1"/>
                          </a:solidFill>
                          <a:effectLst/>
                          <a:latin typeface="Arial" panose="020B0604020202020204" pitchFamily="34" charset="0"/>
                          <a:cs typeface="Arial" panose="020B0604020202020204" pitchFamily="34" charset="0"/>
                        </a:rPr>
                        <a:t>pescadores </a:t>
                      </a:r>
                      <a:r>
                        <a:rPr lang="es-EC" sz="1600" b="0" dirty="0">
                          <a:solidFill>
                            <a:schemeClr val="tx1"/>
                          </a:solidFill>
                          <a:effectLst/>
                          <a:latin typeface="Arial" panose="020B0604020202020204" pitchFamily="34" charset="0"/>
                          <a:cs typeface="Arial" panose="020B0604020202020204" pitchFamily="34" charset="0"/>
                        </a:rPr>
                        <a:t>afirman que los principales riesgos en la pesca artesanal hoy en día son la delincuencia, la piratería y el robo de motores.</a:t>
                      </a:r>
                      <a:endParaRPr lang="es-EC"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1261809">
                <a:tc>
                  <a:txBody>
                    <a:bodyPr/>
                    <a:lstStyle/>
                    <a:p>
                      <a:pPr marR="252095" algn="just">
                        <a:lnSpc>
                          <a:spcPct val="150000"/>
                        </a:lnSpc>
                        <a:spcAft>
                          <a:spcPts val="1200"/>
                        </a:spcAft>
                      </a:pPr>
                      <a:r>
                        <a:rPr lang="es-EC" sz="1600" dirty="0">
                          <a:effectLst/>
                          <a:latin typeface="Arial" panose="020B0604020202020204" pitchFamily="34" charset="0"/>
                          <a:cs typeface="Arial" panose="020B0604020202020204" pitchFamily="34" charset="0"/>
                        </a:rPr>
                        <a:t>Pregunta 3</a:t>
                      </a:r>
                    </a:p>
                    <a:p>
                      <a:pPr marR="252095" algn="just">
                        <a:lnSpc>
                          <a:spcPct val="150000"/>
                        </a:lnSpc>
                        <a:spcAft>
                          <a:spcPts val="1200"/>
                        </a:spcAft>
                      </a:pPr>
                      <a:r>
                        <a:rPr lang="es-EC" sz="1600" dirty="0">
                          <a:effectLst/>
                          <a:latin typeface="Arial" panose="020B0604020202020204" pitchFamily="34" charset="0"/>
                          <a:cs typeface="Arial" panose="020B0604020202020204" pitchFamily="34" charset="0"/>
                        </a:rPr>
                        <a:t>¿Conoce usted las leyes y reglamentos que deben cumplir los pescadores artesanales?</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R="252095" algn="just">
                        <a:lnSpc>
                          <a:spcPct val="150000"/>
                        </a:lnSpc>
                        <a:spcAft>
                          <a:spcPts val="1200"/>
                        </a:spcAft>
                      </a:pPr>
                      <a:r>
                        <a:rPr lang="es-EC" sz="1600" dirty="0">
                          <a:effectLst/>
                          <a:latin typeface="Arial" panose="020B0604020202020204" pitchFamily="34" charset="0"/>
                          <a:cs typeface="Arial" panose="020B0604020202020204" pitchFamily="34" charset="0"/>
                        </a:rPr>
                        <a:t>Los artesanos desconocen las leyes y reglamentaciones inherentes a la pesca artesanal.</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1608900">
                <a:tc>
                  <a:txBody>
                    <a:bodyPr/>
                    <a:lstStyle/>
                    <a:p>
                      <a:pPr marR="252095" algn="just">
                        <a:spcAft>
                          <a:spcPts val="1200"/>
                        </a:spcAft>
                      </a:pPr>
                      <a:r>
                        <a:rPr lang="es-EC" sz="1600" dirty="0" smtClean="0">
                          <a:effectLst/>
                          <a:latin typeface="Arial" panose="020B0604020202020204" pitchFamily="34" charset="0"/>
                          <a:cs typeface="Arial" panose="020B0604020202020204" pitchFamily="34" charset="0"/>
                        </a:rPr>
                        <a:t>Pregunta 4</a:t>
                      </a:r>
                    </a:p>
                    <a:p>
                      <a:pPr marR="252095" algn="just">
                        <a:spcAft>
                          <a:spcPts val="1200"/>
                        </a:spcAft>
                      </a:pPr>
                      <a:r>
                        <a:rPr lang="es-EC" sz="1600" dirty="0" smtClean="0">
                          <a:effectLst/>
                          <a:latin typeface="Arial" panose="020B0604020202020204" pitchFamily="34" charset="0"/>
                          <a:cs typeface="Arial" panose="020B0604020202020204" pitchFamily="34" charset="0"/>
                        </a:rPr>
                        <a:t>¿Conoce usted los límites marítimos a los cuales debe regirse en el proceso de su faena pesquera?</a:t>
                      </a:r>
                      <a:endParaRPr lang="es-EC" sz="1600" dirty="0" smtClean="0">
                        <a:effectLst/>
                        <a:latin typeface="Arial" panose="020B0604020202020204" pitchFamily="34" charset="0"/>
                        <a:ea typeface="Times New Roman" panose="02020603050405020304" pitchFamily="18" charset="0"/>
                        <a:cs typeface="Arial" panose="020B0604020202020204" pitchFamily="34" charset="0"/>
                      </a:endParaRPr>
                    </a:p>
                    <a:p>
                      <a:pPr marL="0" marR="252095" algn="just" defTabSz="914400" rtl="0" eaLnBrk="1" latinLnBrk="0" hangingPunct="1">
                        <a:lnSpc>
                          <a:spcPct val="150000"/>
                        </a:lnSpc>
                        <a:spcAft>
                          <a:spcPts val="1200"/>
                        </a:spcAft>
                      </a:pPr>
                      <a:endParaRPr lang="es-EC" sz="1600" b="1" kern="1200" dirty="0">
                        <a:solidFill>
                          <a:schemeClr val="lt1"/>
                        </a:solidFill>
                        <a:effectLst/>
                        <a:latin typeface="Arial" panose="020B0604020202020204" pitchFamily="34" charset="0"/>
                        <a:ea typeface="+mn-ea"/>
                        <a:cs typeface="Arial" panose="020B0604020202020204" pitchFamily="34" charset="0"/>
                      </a:endParaRPr>
                    </a:p>
                  </a:txBody>
                  <a:tcPr marL="89535" marR="89535" marT="0" marB="0" anchor="ctr"/>
                </a:tc>
                <a:tc>
                  <a:txBody>
                    <a:bodyPr/>
                    <a:lstStyle/>
                    <a:p>
                      <a:pPr marL="0" marR="252095" indent="0" algn="just" defTabSz="914400" rtl="0" eaLnBrk="1" fontAlgn="auto" latinLnBrk="0" hangingPunct="1">
                        <a:lnSpc>
                          <a:spcPct val="150000"/>
                        </a:lnSpc>
                        <a:spcBef>
                          <a:spcPts val="0"/>
                        </a:spcBef>
                        <a:spcAft>
                          <a:spcPts val="1200"/>
                        </a:spcAft>
                        <a:buClrTx/>
                        <a:buSzTx/>
                        <a:buFontTx/>
                        <a:buNone/>
                        <a:tabLst/>
                        <a:defRPr/>
                      </a:pPr>
                      <a:r>
                        <a:rPr lang="es-EC" sz="1600" kern="1200" dirty="0" smtClean="0">
                          <a:solidFill>
                            <a:schemeClr val="dk1"/>
                          </a:solidFill>
                          <a:effectLst/>
                          <a:latin typeface="Arial" panose="020B0604020202020204" pitchFamily="34" charset="0"/>
                          <a:ea typeface="+mn-ea"/>
                          <a:cs typeface="Arial" panose="020B0604020202020204" pitchFamily="34" charset="0"/>
                        </a:rPr>
                        <a:t>Los artífices no tienen certeza de los límites a los que deben regirse, pero ellos se abren de la costa conforme a la especie que vayan a pescar.</a:t>
                      </a:r>
                    </a:p>
                    <a:p>
                      <a:pPr marR="252095" algn="just">
                        <a:lnSpc>
                          <a:spcPct val="150000"/>
                        </a:lnSpc>
                        <a:spcAft>
                          <a:spcPts val="1200"/>
                        </a:spcAft>
                      </a:pP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4237875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a:spLocks noGrp="1"/>
          </p:cNvSpPr>
          <p:nvPr>
            <p:ph type="title"/>
          </p:nvPr>
        </p:nvSpPr>
        <p:spPr>
          <a:xfrm>
            <a:off x="838200" y="624433"/>
            <a:ext cx="10515600" cy="1325563"/>
          </a:xfrm>
        </p:spPr>
        <p:txBody>
          <a:bodyPr>
            <a:normAutofit/>
          </a:bodyPr>
          <a:lstStyle/>
          <a:p>
            <a:r>
              <a:rPr lang="es-EC" sz="2400" dirty="0" smtClean="0">
                <a:latin typeface="Arial" panose="020B0604020202020204" pitchFamily="34" charset="0"/>
                <a:cs typeface="Arial" panose="020B0604020202020204" pitchFamily="34" charset="0"/>
              </a:rPr>
              <a:t>Análisis de </a:t>
            </a:r>
            <a:r>
              <a:rPr lang="es-EC" sz="2400" dirty="0" smtClean="0">
                <a:latin typeface="Arial" panose="020B0604020202020204" pitchFamily="34" charset="0"/>
                <a:cs typeface="Arial" panose="020B0604020202020204" pitchFamily="34" charset="0"/>
              </a:rPr>
              <a:t>tres</a:t>
            </a:r>
            <a:r>
              <a:rPr lang="es-EC" sz="2400" dirty="0" smtClean="0">
                <a:latin typeface="Arial" panose="020B0604020202020204" pitchFamily="34" charset="0"/>
                <a:cs typeface="Arial" panose="020B0604020202020204" pitchFamily="34" charset="0"/>
              </a:rPr>
              <a:t> </a:t>
            </a:r>
            <a:r>
              <a:rPr lang="es-EC" sz="2400" dirty="0" smtClean="0">
                <a:latin typeface="Arial" panose="020B0604020202020204" pitchFamily="34" charset="0"/>
                <a:cs typeface="Arial" panose="020B0604020202020204" pitchFamily="34" charset="0"/>
              </a:rPr>
              <a:t>preguntas realizadas a señores oficiales de CAPSAL</a:t>
            </a:r>
            <a:endParaRPr lang="es-EC" sz="2400" dirty="0">
              <a:latin typeface="Arial" panose="020B0604020202020204" pitchFamily="34" charset="0"/>
              <a:cs typeface="Arial" panose="020B0604020202020204" pitchFamily="34" charset="0"/>
            </a:endParaRPr>
          </a:p>
        </p:txBody>
      </p:sp>
      <p:sp>
        <p:nvSpPr>
          <p:cNvPr id="7" name="Marcador de número de diapositiva 6"/>
          <p:cNvSpPr>
            <a:spLocks noGrp="1"/>
          </p:cNvSpPr>
          <p:nvPr>
            <p:ph type="sldNum" sz="quarter" idx="12"/>
          </p:nvPr>
        </p:nvSpPr>
        <p:spPr>
          <a:xfrm>
            <a:off x="0" y="6324266"/>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13</a:t>
            </a:fld>
            <a:endParaRPr lang="es-EC" sz="2400" b="1" dirty="0">
              <a:solidFill>
                <a:schemeClr val="tx1"/>
              </a:solidFill>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066278868"/>
              </p:ext>
            </p:extLst>
          </p:nvPr>
        </p:nvGraphicFramePr>
        <p:xfrm>
          <a:off x="838200" y="1435224"/>
          <a:ext cx="10515600" cy="4547931"/>
        </p:xfrm>
        <a:graphic>
          <a:graphicData uri="http://schemas.openxmlformats.org/drawingml/2006/table">
            <a:tbl>
              <a:tblPr firstRow="1" firstCol="1" bandRow="1">
                <a:tableStyleId>{5C22544A-7EE6-4342-B048-85BDC9FD1C3A}</a:tableStyleId>
              </a:tblPr>
              <a:tblGrid>
                <a:gridCol w="5257800"/>
                <a:gridCol w="5257800"/>
              </a:tblGrid>
              <a:tr h="1799600">
                <a:tc>
                  <a:txBody>
                    <a:bodyPr/>
                    <a:lstStyle/>
                    <a:p>
                      <a:pPr marR="252095" algn="just">
                        <a:lnSpc>
                          <a:spcPct val="150000"/>
                        </a:lnSpc>
                        <a:spcAft>
                          <a:spcPts val="1200"/>
                        </a:spcAft>
                      </a:pPr>
                      <a:r>
                        <a:rPr lang="es-EC" sz="1400" b="1" dirty="0" smtClean="0">
                          <a:solidFill>
                            <a:schemeClr val="lt1"/>
                          </a:solidFill>
                          <a:latin typeface="Arial" panose="020B0604020202020204" pitchFamily="34" charset="0"/>
                          <a:cs typeface="Arial" panose="020B0604020202020204" pitchFamily="34" charset="0"/>
                        </a:rPr>
                        <a:t>Pregunta 3</a:t>
                      </a:r>
                    </a:p>
                    <a:p>
                      <a:pPr marR="252095" algn="just">
                        <a:lnSpc>
                          <a:spcPct val="150000"/>
                        </a:lnSpc>
                        <a:spcAft>
                          <a:spcPts val="1200"/>
                        </a:spcAft>
                      </a:pPr>
                      <a:r>
                        <a:rPr lang="es-EC" sz="1400" b="1" dirty="0" smtClean="0">
                          <a:solidFill>
                            <a:schemeClr val="lt1"/>
                          </a:solidFill>
                          <a:latin typeface="Arial" panose="020B0604020202020204" pitchFamily="34" charset="0"/>
                          <a:cs typeface="Arial" panose="020B0604020202020204" pitchFamily="34" charset="0"/>
                        </a:rPr>
                        <a:t>¿Hasta cuantas millas de la costa comúnmente se alejan los pescadores? ¿Cuantas millas son lo permitido y quién lo establece?</a:t>
                      </a:r>
                    </a:p>
                  </a:txBody>
                  <a:tcPr marL="68580" marR="68580" marT="0" marB="0" anchor="ctr"/>
                </a:tc>
                <a:tc>
                  <a:txBody>
                    <a:bodyPr/>
                    <a:lstStyle/>
                    <a:p>
                      <a:pPr marL="0" marR="252095" indent="0" algn="just" defTabSz="914400" rtl="0" eaLnBrk="1" fontAlgn="auto" latinLnBrk="0" hangingPunct="1">
                        <a:lnSpc>
                          <a:spcPct val="150000"/>
                        </a:lnSpc>
                        <a:spcBef>
                          <a:spcPts val="0"/>
                        </a:spcBef>
                        <a:spcAft>
                          <a:spcPts val="1200"/>
                        </a:spcAft>
                        <a:buClrTx/>
                        <a:buSzTx/>
                        <a:buFontTx/>
                        <a:buNone/>
                        <a:tabLst/>
                        <a:defRPr/>
                      </a:pPr>
                      <a:r>
                        <a:rPr lang="es-EC" sz="1400" b="0" dirty="0" smtClean="0">
                          <a:solidFill>
                            <a:schemeClr val="dk1"/>
                          </a:solidFill>
                          <a:latin typeface="Arial" panose="020B0604020202020204" pitchFamily="34" charset="0"/>
                          <a:cs typeface="Arial" panose="020B0604020202020204" pitchFamily="34" charset="0"/>
                        </a:rPr>
                        <a:t>La distancia máxima de operación a la que pueden abrirse de la costa los pescadores es de 25 millas, de acuerdo con el permiso de tráfico marítimo que poseen, pero esto no se cumple con regularidad puesto que ellos se abren más allá de las 25 millas náuticas con forme a la pesca que vayan a realizar.</a:t>
                      </a:r>
                      <a:endParaRPr lang="es-EC" sz="14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1372622">
                <a:tc>
                  <a:txBody>
                    <a:bodyPr/>
                    <a:lstStyle/>
                    <a:p>
                      <a:pPr marR="252095" algn="just">
                        <a:lnSpc>
                          <a:spcPct val="150000"/>
                        </a:lnSpc>
                        <a:spcAft>
                          <a:spcPts val="1200"/>
                        </a:spcAft>
                      </a:pPr>
                      <a:r>
                        <a:rPr lang="es-EC" sz="1400" b="1" dirty="0" smtClean="0">
                          <a:latin typeface="Arial" panose="020B0604020202020204" pitchFamily="34" charset="0"/>
                          <a:ea typeface="Times New Roman" panose="02020603050405020304" pitchFamily="18" charset="0"/>
                          <a:cs typeface="Arial" panose="020B0604020202020204" pitchFamily="34" charset="0"/>
                        </a:rPr>
                        <a:t>Pregunta 5</a:t>
                      </a:r>
                      <a:endParaRPr lang="es-EC" sz="1400" dirty="0" smtClean="0">
                        <a:latin typeface="Arial" panose="020B0604020202020204" pitchFamily="34" charset="0"/>
                        <a:ea typeface="Times New Roman" panose="02020603050405020304" pitchFamily="18" charset="0"/>
                        <a:cs typeface="Arial" panose="020B0604020202020204" pitchFamily="34" charset="0"/>
                      </a:endParaRPr>
                    </a:p>
                    <a:p>
                      <a:pPr marR="252095" algn="just">
                        <a:lnSpc>
                          <a:spcPct val="150000"/>
                        </a:lnSpc>
                        <a:spcAft>
                          <a:spcPts val="1200"/>
                        </a:spcAft>
                      </a:pPr>
                      <a:r>
                        <a:rPr lang="es-EC" sz="1400" b="1" dirty="0" smtClean="0">
                          <a:latin typeface="Arial" panose="020B0604020202020204" pitchFamily="34" charset="0"/>
                          <a:ea typeface="Times New Roman" panose="02020603050405020304" pitchFamily="18" charset="0"/>
                          <a:cs typeface="Arial" panose="020B0604020202020204" pitchFamily="34" charset="0"/>
                        </a:rPr>
                        <a:t>¿Cuáles son las faltas comunes, en que incurren los pescadores artesanales, tanto en el ámbito legal, como en el ámbito de su seguridad laboral?</a:t>
                      </a:r>
                      <a:endParaRPr lang="es-EC" sz="1400" dirty="0" smtClean="0">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252095" indent="0" algn="just" defTabSz="914400" rtl="0" eaLnBrk="1" fontAlgn="auto" latinLnBrk="0" hangingPunct="1">
                        <a:lnSpc>
                          <a:spcPct val="150000"/>
                        </a:lnSpc>
                        <a:spcBef>
                          <a:spcPts val="0"/>
                        </a:spcBef>
                        <a:spcAft>
                          <a:spcPts val="1200"/>
                        </a:spcAft>
                        <a:buClrTx/>
                        <a:buSzTx/>
                        <a:buFontTx/>
                        <a:buNone/>
                        <a:tabLst/>
                        <a:defRPr/>
                      </a:pPr>
                      <a:r>
                        <a:rPr lang="es-EC" sz="1400" b="0" dirty="0" smtClean="0">
                          <a:solidFill>
                            <a:schemeClr val="tx1"/>
                          </a:solidFill>
                          <a:latin typeface="Arial" panose="020B0604020202020204" pitchFamily="34" charset="0"/>
                          <a:ea typeface="Times New Roman" panose="02020603050405020304" pitchFamily="18" charset="0"/>
                        </a:rPr>
                        <a:t>Que posean su documentación caducada, y que el personal que se encuentra registrado en el permiso de zarpe, no sea el que se encuentra a bordo de la embarcación.</a:t>
                      </a:r>
                      <a:endParaRPr lang="es-EC" sz="14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252095" algn="just">
                        <a:lnSpc>
                          <a:spcPct val="150000"/>
                        </a:lnSpc>
                        <a:spcAft>
                          <a:spcPts val="1200"/>
                        </a:spcAft>
                      </a:pPr>
                      <a:endParaRPr lang="es-EC" sz="1600" dirty="0">
                        <a:effectLst/>
                        <a:latin typeface="Times New Roman" panose="02020603050405020304" pitchFamily="18" charset="0"/>
                        <a:ea typeface="Times New Roman" panose="02020603050405020304" pitchFamily="18" charset="0"/>
                      </a:endParaRPr>
                    </a:p>
                  </a:txBody>
                  <a:tcPr marL="68580" marR="68580" marT="0" marB="0" anchor="ctr"/>
                </a:tc>
              </a:tr>
              <a:tr h="1149411">
                <a:tc>
                  <a:txBody>
                    <a:bodyPr/>
                    <a:lstStyle/>
                    <a:p>
                      <a:pPr marR="252095" algn="just">
                        <a:lnSpc>
                          <a:spcPct val="150000"/>
                        </a:lnSpc>
                        <a:spcAft>
                          <a:spcPts val="1200"/>
                        </a:spcAft>
                      </a:pPr>
                      <a:r>
                        <a:rPr lang="es-EC" sz="1400" b="1" dirty="0" smtClean="0">
                          <a:latin typeface="Arial" panose="020B0604020202020204" pitchFamily="34" charset="0"/>
                          <a:ea typeface="Times New Roman" panose="02020603050405020304" pitchFamily="18" charset="0"/>
                          <a:cs typeface="Arial" panose="020B0604020202020204" pitchFamily="34" charset="0"/>
                        </a:rPr>
                        <a:t>Pregunta 7</a:t>
                      </a:r>
                      <a:endParaRPr lang="es-EC" sz="1400" dirty="0" smtClean="0">
                        <a:latin typeface="Arial" panose="020B0604020202020204" pitchFamily="34" charset="0"/>
                        <a:ea typeface="Times New Roman" panose="02020603050405020304" pitchFamily="18" charset="0"/>
                        <a:cs typeface="Arial" panose="020B0604020202020204" pitchFamily="34" charset="0"/>
                      </a:endParaRPr>
                    </a:p>
                    <a:p>
                      <a:pPr marR="252095" algn="just">
                        <a:lnSpc>
                          <a:spcPct val="150000"/>
                        </a:lnSpc>
                        <a:spcAft>
                          <a:spcPts val="1200"/>
                        </a:spcAft>
                      </a:pPr>
                      <a:r>
                        <a:rPr lang="es-EC" sz="1400" b="1" dirty="0" smtClean="0">
                          <a:latin typeface="Arial" panose="020B0604020202020204" pitchFamily="34" charset="0"/>
                          <a:ea typeface="Times New Roman" panose="02020603050405020304" pitchFamily="18" charset="0"/>
                          <a:cs typeface="Arial" panose="020B0604020202020204" pitchFamily="34" charset="0"/>
                        </a:rPr>
                        <a:t>¿Qué garantizaría la protección del personal y material en la realización de una faena?</a:t>
                      </a:r>
                      <a:endParaRPr lang="es-EC" sz="1400" dirty="0" smtClean="0">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252095" indent="0" algn="just" defTabSz="914400" rtl="0" eaLnBrk="1" fontAlgn="auto" latinLnBrk="0" hangingPunct="1">
                        <a:lnSpc>
                          <a:spcPct val="150000"/>
                        </a:lnSpc>
                        <a:spcBef>
                          <a:spcPts val="0"/>
                        </a:spcBef>
                        <a:spcAft>
                          <a:spcPts val="1200"/>
                        </a:spcAft>
                        <a:buClrTx/>
                        <a:buSzTx/>
                        <a:buFontTx/>
                        <a:buNone/>
                        <a:tabLst/>
                        <a:defRPr/>
                      </a:pPr>
                      <a:r>
                        <a:rPr lang="es-EC" sz="1400" dirty="0" smtClean="0">
                          <a:latin typeface="Arial" panose="020B0604020202020204" pitchFamily="34" charset="0"/>
                          <a:ea typeface="Times New Roman" panose="02020603050405020304" pitchFamily="18" charset="0"/>
                        </a:rPr>
                        <a:t>El debido cumplimiento de normas y reglamentos legales, al igual que llevar la indumentaria obligatoria para garantizar  la seguridad de la vida humana en el mar.</a:t>
                      </a:r>
                      <a:endParaRPr lang="es-EC" sz="1400" dirty="0" smtClean="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616871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ítulo 1"/>
          <p:cNvSpPr>
            <a:spLocks noGrp="1"/>
          </p:cNvSpPr>
          <p:nvPr>
            <p:ph type="title"/>
          </p:nvPr>
        </p:nvSpPr>
        <p:spPr>
          <a:xfrm>
            <a:off x="838200" y="624433"/>
            <a:ext cx="10515600" cy="1325563"/>
          </a:xfrm>
        </p:spPr>
        <p:txBody>
          <a:bodyPr>
            <a:normAutofit/>
          </a:bodyPr>
          <a:lstStyle/>
          <a:p>
            <a:r>
              <a:rPr lang="es-EC" sz="2400" dirty="0">
                <a:latin typeface="Arial" panose="020B0604020202020204" pitchFamily="34" charset="0"/>
                <a:cs typeface="Arial" panose="020B0604020202020204" pitchFamily="34" charset="0"/>
              </a:rPr>
              <a:t>Situación actual y normas de seguridad en el puerto pesquero de Santa Rosa.</a:t>
            </a:r>
          </a:p>
        </p:txBody>
      </p:sp>
      <p:pic>
        <p:nvPicPr>
          <p:cNvPr id="16" name="Imagen 15"/>
          <p:cNvPicPr/>
          <p:nvPr/>
        </p:nvPicPr>
        <p:blipFill rotWithShape="1">
          <a:blip r:embed="rId3" cstate="print">
            <a:extLst>
              <a:ext uri="{28A0092B-C50C-407E-A947-70E740481C1C}">
                <a14:useLocalDpi xmlns:a14="http://schemas.microsoft.com/office/drawing/2010/main" val="0"/>
              </a:ext>
            </a:extLst>
          </a:blip>
          <a:srcRect t="22699" b="26928"/>
          <a:stretch/>
        </p:blipFill>
        <p:spPr bwMode="auto">
          <a:xfrm>
            <a:off x="838200" y="1828804"/>
            <a:ext cx="4975746" cy="3833386"/>
          </a:xfrm>
          <a:prstGeom prst="rect">
            <a:avLst/>
          </a:prstGeom>
          <a:ln>
            <a:noFill/>
          </a:ln>
          <a:effectLst>
            <a:softEdge rad="112500"/>
          </a:effectLst>
          <a:extLst>
            <a:ext uri="{53640926-AAD7-44D8-BBD7-CCE9431645EC}">
              <a14:shadowObscured xmlns:a14="http://schemas.microsoft.com/office/drawing/2010/main"/>
            </a:ext>
          </a:extLst>
        </p:spPr>
      </p:pic>
      <p:pic>
        <p:nvPicPr>
          <p:cNvPr id="17" name="Imagen 16"/>
          <p:cNvPicPr/>
          <p:nvPr/>
        </p:nvPicPr>
        <p:blipFill>
          <a:blip r:embed="rId4" cstate="print">
            <a:extLst>
              <a:ext uri="{28A0092B-C50C-407E-A947-70E740481C1C}">
                <a14:useLocalDpi xmlns:a14="http://schemas.microsoft.com/office/drawing/2010/main" val="0"/>
              </a:ext>
            </a:extLst>
          </a:blip>
          <a:stretch>
            <a:fillRect/>
          </a:stretch>
        </p:blipFill>
        <p:spPr>
          <a:xfrm>
            <a:off x="6395113" y="1828804"/>
            <a:ext cx="4958687" cy="3833387"/>
          </a:xfrm>
          <a:prstGeom prst="rect">
            <a:avLst/>
          </a:prstGeom>
          <a:ln>
            <a:noFill/>
          </a:ln>
          <a:effectLst>
            <a:softEdge rad="112500"/>
          </a:effectLst>
        </p:spPr>
      </p:pic>
      <p:sp>
        <p:nvSpPr>
          <p:cNvPr id="4" name="Marcador de número de diapositiva 3"/>
          <p:cNvSpPr>
            <a:spLocks noGrp="1"/>
          </p:cNvSpPr>
          <p:nvPr>
            <p:ph type="sldNum" sz="quarter" idx="12"/>
          </p:nvPr>
        </p:nvSpPr>
        <p:spPr>
          <a:xfrm>
            <a:off x="0" y="6324265"/>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14</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911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1451212" y="838285"/>
            <a:ext cx="6096000" cy="369332"/>
          </a:xfrm>
          <a:prstGeom prst="rect">
            <a:avLst/>
          </a:prstGeom>
        </p:spPr>
        <p:txBody>
          <a:bodyPr>
            <a:spAutoFit/>
          </a:bodyPr>
          <a:lstStyle/>
          <a:p>
            <a:r>
              <a:rPr lang="es-EC" dirty="0">
                <a:latin typeface="Arial" panose="020B0604020202020204" pitchFamily="34" charset="0"/>
                <a:cs typeface="Arial" panose="020B0604020202020204" pitchFamily="34" charset="0"/>
              </a:rPr>
              <a:t>Pregunta 4:</a:t>
            </a:r>
          </a:p>
        </p:txBody>
      </p:sp>
      <p:sp>
        <p:nvSpPr>
          <p:cNvPr id="10" name="Rectángulo 9"/>
          <p:cNvSpPr/>
          <p:nvPr/>
        </p:nvSpPr>
        <p:spPr>
          <a:xfrm>
            <a:off x="1028131" y="1207617"/>
            <a:ext cx="10217624" cy="507831"/>
          </a:xfrm>
          <a:prstGeom prst="rect">
            <a:avLst/>
          </a:prstGeom>
        </p:spPr>
        <p:txBody>
          <a:bodyPr wrap="square">
            <a:spAutoFit/>
          </a:bodyPr>
          <a:lstStyle/>
          <a:p>
            <a:pPr marR="252095" indent="450215" algn="just">
              <a:lnSpc>
                <a:spcPct val="150000"/>
              </a:lnSpc>
              <a:spcAft>
                <a:spcPts val="1200"/>
              </a:spcAft>
            </a:pPr>
            <a:r>
              <a:rPr lang="es-EC" b="1" dirty="0">
                <a:latin typeface="Arial" panose="020B0604020202020204" pitchFamily="34" charset="0"/>
                <a:ea typeface="Times New Roman" panose="02020603050405020304" pitchFamily="18" charset="0"/>
              </a:rPr>
              <a:t>¿Considera usted que la pesca artesanal es una profesión que abarca mucho riesgo?</a:t>
            </a:r>
            <a:endParaRPr lang="es-EC" dirty="0">
              <a:effectLst/>
              <a:latin typeface="Times New Roman" panose="02020603050405020304" pitchFamily="18" charset="0"/>
              <a:ea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2750443497"/>
              </p:ext>
            </p:extLst>
          </p:nvPr>
        </p:nvGraphicFramePr>
        <p:xfrm>
          <a:off x="1451213" y="1856097"/>
          <a:ext cx="4499210" cy="3917350"/>
        </p:xfrm>
        <a:graphic>
          <a:graphicData uri="http://schemas.openxmlformats.org/drawingml/2006/table">
            <a:tbl>
              <a:tblPr firstCol="1" bandRow="1">
                <a:tableStyleId>{93296810-A885-4BE3-A3E7-6D5BEEA58F35}</a:tableStyleId>
              </a:tblPr>
              <a:tblGrid>
                <a:gridCol w="1490205"/>
                <a:gridCol w="1490205"/>
                <a:gridCol w="1518800"/>
              </a:tblGrid>
              <a:tr h="607217">
                <a:tc>
                  <a:txBody>
                    <a:bodyPr/>
                    <a:lstStyle/>
                    <a:p>
                      <a:pPr algn="ctr">
                        <a:lnSpc>
                          <a:spcPct val="150000"/>
                        </a:lnSpc>
                        <a:spcAft>
                          <a:spcPts val="1200"/>
                        </a:spcAft>
                      </a:pPr>
                      <a:r>
                        <a:rPr lang="es-EC" sz="1800" dirty="0">
                          <a:effectLst/>
                          <a:latin typeface="Arial" panose="020B0604020202020204" pitchFamily="34" charset="0"/>
                          <a:cs typeface="Arial" panose="020B0604020202020204" pitchFamily="34" charset="0"/>
                        </a:rPr>
                        <a:t>Respuesta</a:t>
                      </a:r>
                    </a:p>
                  </a:txBody>
                  <a:tcPr marL="68580" marR="68580" marT="0" marB="0"/>
                </a:tc>
                <a:tc>
                  <a:txBody>
                    <a:bodyPr/>
                    <a:lstStyle/>
                    <a:p>
                      <a:pPr algn="ctr">
                        <a:lnSpc>
                          <a:spcPct val="150000"/>
                        </a:lnSpc>
                        <a:spcAft>
                          <a:spcPts val="1200"/>
                        </a:spcAft>
                      </a:pPr>
                      <a:r>
                        <a:rPr lang="es-EC" sz="1800" dirty="0">
                          <a:effectLst/>
                          <a:latin typeface="Arial" panose="020B0604020202020204" pitchFamily="34" charset="0"/>
                          <a:cs typeface="Arial" panose="020B0604020202020204" pitchFamily="34" charset="0"/>
                        </a:rPr>
                        <a:t>Personas</a:t>
                      </a:r>
                    </a:p>
                  </a:txBody>
                  <a:tcPr marL="68580" marR="68580" marT="0" marB="0"/>
                </a:tc>
                <a:tc>
                  <a:txBody>
                    <a:bodyPr/>
                    <a:lstStyle/>
                    <a:p>
                      <a:pPr algn="ctr">
                        <a:lnSpc>
                          <a:spcPct val="150000"/>
                        </a:lnSpc>
                        <a:spcAft>
                          <a:spcPts val="1200"/>
                        </a:spcAft>
                      </a:pPr>
                      <a:r>
                        <a:rPr lang="es-EC" sz="1800" dirty="0">
                          <a:effectLst/>
                          <a:latin typeface="Arial" panose="020B0604020202020204" pitchFamily="34" charset="0"/>
                          <a:cs typeface="Arial" panose="020B0604020202020204" pitchFamily="34" charset="0"/>
                        </a:rPr>
                        <a:t>Porcentaje</a:t>
                      </a:r>
                    </a:p>
                  </a:txBody>
                  <a:tcPr marL="68580" marR="68580" marT="0" marB="0"/>
                </a:tc>
              </a:tr>
              <a:tr h="623121">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Si</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40</a:t>
                      </a:r>
                    </a:p>
                  </a:txBody>
                  <a:tcPr marL="68580" marR="68580" marT="0" marB="0"/>
                </a:tc>
                <a:tc>
                  <a:txBody>
                    <a:bodyPr/>
                    <a:lstStyle/>
                    <a:p>
                      <a:pPr algn="ctr">
                        <a:lnSpc>
                          <a:spcPct val="150000"/>
                        </a:lnSpc>
                        <a:spcAft>
                          <a:spcPts val="1200"/>
                        </a:spcAft>
                      </a:pPr>
                      <a:r>
                        <a:rPr lang="es-EC" sz="1800" dirty="0">
                          <a:effectLst/>
                          <a:latin typeface="Arial" panose="020B0604020202020204" pitchFamily="34" charset="0"/>
                          <a:cs typeface="Arial" panose="020B0604020202020204" pitchFamily="34" charset="0"/>
                        </a:rPr>
                        <a:t>60%</a:t>
                      </a:r>
                    </a:p>
                  </a:txBody>
                  <a:tcPr marL="68580" marR="68580" marT="0" marB="0"/>
                </a:tc>
              </a:tr>
              <a:tr h="678059">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En su mayor parte</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20</a:t>
                      </a:r>
                    </a:p>
                  </a:txBody>
                  <a:tcPr marL="68580" marR="68580" marT="0" marB="0"/>
                </a:tc>
                <a:tc>
                  <a:txBody>
                    <a:bodyPr/>
                    <a:lstStyle/>
                    <a:p>
                      <a:pPr algn="ctr">
                        <a:lnSpc>
                          <a:spcPct val="150000"/>
                        </a:lnSpc>
                        <a:spcAft>
                          <a:spcPts val="1200"/>
                        </a:spcAft>
                      </a:pPr>
                      <a:r>
                        <a:rPr lang="es-EC" sz="1800" dirty="0">
                          <a:effectLst/>
                          <a:latin typeface="Arial" panose="020B0604020202020204" pitchFamily="34" charset="0"/>
                          <a:cs typeface="Arial" panose="020B0604020202020204" pitchFamily="34" charset="0"/>
                        </a:rPr>
                        <a:t>30%</a:t>
                      </a:r>
                    </a:p>
                  </a:txBody>
                  <a:tcPr marL="68580" marR="68580" marT="0" marB="0"/>
                </a:tc>
              </a:tr>
              <a:tr h="527703">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No tanto</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7</a:t>
                      </a:r>
                    </a:p>
                  </a:txBody>
                  <a:tcPr marL="68580" marR="68580" marT="0" marB="0"/>
                </a:tc>
                <a:tc>
                  <a:txBody>
                    <a:bodyPr/>
                    <a:lstStyle/>
                    <a:p>
                      <a:pPr algn="ctr">
                        <a:lnSpc>
                          <a:spcPct val="150000"/>
                        </a:lnSpc>
                        <a:spcAft>
                          <a:spcPts val="1200"/>
                        </a:spcAft>
                      </a:pPr>
                      <a:r>
                        <a:rPr lang="es-EC" sz="1800" dirty="0">
                          <a:effectLst/>
                          <a:latin typeface="Arial" panose="020B0604020202020204" pitchFamily="34" charset="0"/>
                          <a:cs typeface="Arial" panose="020B0604020202020204" pitchFamily="34" charset="0"/>
                        </a:rPr>
                        <a:t>10%</a:t>
                      </a:r>
                    </a:p>
                  </a:txBody>
                  <a:tcPr marL="68580" marR="68580" marT="0" marB="0"/>
                </a:tc>
              </a:tr>
              <a:tr h="513389">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Definitivamente No</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0</a:t>
                      </a:r>
                    </a:p>
                  </a:txBody>
                  <a:tcPr marL="68580" marR="68580" marT="0" marB="0"/>
                </a:tc>
                <a:tc>
                  <a:txBody>
                    <a:bodyPr/>
                    <a:lstStyle/>
                    <a:p>
                      <a:pPr algn="ctr">
                        <a:lnSpc>
                          <a:spcPct val="150000"/>
                        </a:lnSpc>
                        <a:spcAft>
                          <a:spcPts val="1200"/>
                        </a:spcAft>
                      </a:pPr>
                      <a:r>
                        <a:rPr lang="es-EC" sz="1800" dirty="0">
                          <a:effectLst/>
                          <a:latin typeface="Arial" panose="020B0604020202020204" pitchFamily="34" charset="0"/>
                          <a:cs typeface="Arial" panose="020B0604020202020204" pitchFamily="34" charset="0"/>
                        </a:rPr>
                        <a:t>0%</a:t>
                      </a:r>
                    </a:p>
                  </a:txBody>
                  <a:tcPr marL="68580" marR="68580" marT="0" marB="0"/>
                </a:tc>
              </a:tr>
              <a:tr h="513389">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Total</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67</a:t>
                      </a:r>
                    </a:p>
                  </a:txBody>
                  <a:tcPr marL="68580" marR="68580" marT="0" marB="0"/>
                </a:tc>
                <a:tc>
                  <a:txBody>
                    <a:bodyPr/>
                    <a:lstStyle/>
                    <a:p>
                      <a:pPr algn="ctr">
                        <a:lnSpc>
                          <a:spcPct val="150000"/>
                        </a:lnSpc>
                        <a:spcAft>
                          <a:spcPts val="1200"/>
                        </a:spcAft>
                      </a:pPr>
                      <a:r>
                        <a:rPr lang="es-EC" sz="1800" dirty="0">
                          <a:effectLst/>
                          <a:latin typeface="Arial" panose="020B0604020202020204" pitchFamily="34" charset="0"/>
                          <a:cs typeface="Arial" panose="020B0604020202020204" pitchFamily="34" charset="0"/>
                        </a:rPr>
                        <a:t>100%</a:t>
                      </a:r>
                    </a:p>
                  </a:txBody>
                  <a:tcPr marL="68580" marR="68580" marT="0" marB="0"/>
                </a:tc>
              </a:tr>
            </a:tbl>
          </a:graphicData>
        </a:graphic>
      </p:graphicFrame>
      <p:graphicFrame>
        <p:nvGraphicFramePr>
          <p:cNvPr id="12" name="Gráfico 11"/>
          <p:cNvGraphicFramePr/>
          <p:nvPr>
            <p:extLst>
              <p:ext uri="{D42A27DB-BD31-4B8C-83A1-F6EECF244321}">
                <p14:modId xmlns:p14="http://schemas.microsoft.com/office/powerpoint/2010/main" val="1316395412"/>
              </p:ext>
            </p:extLst>
          </p:nvPr>
        </p:nvGraphicFramePr>
        <p:xfrm>
          <a:off x="6741994" y="1856096"/>
          <a:ext cx="3903260" cy="3462879"/>
        </p:xfrm>
        <a:graphic>
          <a:graphicData uri="http://schemas.openxmlformats.org/drawingml/2006/chart">
            <c:chart xmlns:c="http://schemas.openxmlformats.org/drawingml/2006/chart" xmlns:r="http://schemas.openxmlformats.org/officeDocument/2006/relationships" r:id="rId3"/>
          </a:graphicData>
        </a:graphic>
      </p:graphicFrame>
      <p:sp>
        <p:nvSpPr>
          <p:cNvPr id="14" name="Marcador de número de diapositiva 13"/>
          <p:cNvSpPr>
            <a:spLocks noGrp="1"/>
          </p:cNvSpPr>
          <p:nvPr>
            <p:ph type="sldNum" sz="quarter" idx="12"/>
          </p:nvPr>
        </p:nvSpPr>
        <p:spPr>
          <a:xfrm>
            <a:off x="0" y="6320073"/>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15</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992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1451212" y="838285"/>
            <a:ext cx="6096000" cy="369332"/>
          </a:xfrm>
          <a:prstGeom prst="rect">
            <a:avLst/>
          </a:prstGeom>
        </p:spPr>
        <p:txBody>
          <a:bodyPr>
            <a:spAutoFit/>
          </a:bodyPr>
          <a:lstStyle/>
          <a:p>
            <a:r>
              <a:rPr lang="es-EC" dirty="0">
                <a:latin typeface="Arial" panose="020B0604020202020204" pitchFamily="34" charset="0"/>
                <a:cs typeface="Arial" panose="020B0604020202020204" pitchFamily="34" charset="0"/>
              </a:rPr>
              <a:t>Pregunta </a:t>
            </a:r>
            <a:r>
              <a:rPr lang="es-EC" dirty="0" smtClean="0">
                <a:latin typeface="Arial" panose="020B0604020202020204" pitchFamily="34" charset="0"/>
                <a:cs typeface="Arial" panose="020B0604020202020204" pitchFamily="34" charset="0"/>
              </a:rPr>
              <a:t>5:</a:t>
            </a:r>
            <a:endParaRPr lang="es-EC" dirty="0">
              <a:latin typeface="Arial" panose="020B0604020202020204" pitchFamily="34" charset="0"/>
              <a:cs typeface="Arial" panose="020B0604020202020204" pitchFamily="34" charset="0"/>
            </a:endParaRPr>
          </a:p>
        </p:txBody>
      </p:sp>
      <p:sp>
        <p:nvSpPr>
          <p:cNvPr id="10" name="Rectángulo 9"/>
          <p:cNvSpPr/>
          <p:nvPr/>
        </p:nvSpPr>
        <p:spPr>
          <a:xfrm>
            <a:off x="1028131" y="1207617"/>
            <a:ext cx="10217624" cy="872034"/>
          </a:xfrm>
          <a:prstGeom prst="rect">
            <a:avLst/>
          </a:prstGeom>
        </p:spPr>
        <p:txBody>
          <a:bodyPr wrap="square">
            <a:spAutoFit/>
          </a:bodyPr>
          <a:lstStyle/>
          <a:p>
            <a:pPr>
              <a:lnSpc>
                <a:spcPct val="150000"/>
              </a:lnSpc>
            </a:pPr>
            <a:r>
              <a:rPr lang="es-EC" b="1" dirty="0">
                <a:latin typeface="Arial" panose="020B0604020202020204" pitchFamily="34" charset="0"/>
                <a:cs typeface="Arial" panose="020B0604020202020204" pitchFamily="34" charset="0"/>
              </a:rPr>
              <a:t>¿Enumere del 1 al 7  cuales son los mayores riesgos en los que se incurre al realizar la labor pesquero-artesanal?</a:t>
            </a:r>
            <a:endParaRPr lang="es-EC" dirty="0">
              <a:latin typeface="Arial" panose="020B0604020202020204" pitchFamily="34" charset="0"/>
              <a:cs typeface="Arial" panose="020B0604020202020204" pitchFamily="34" charset="0"/>
            </a:endParaRPr>
          </a:p>
        </p:txBody>
      </p:sp>
      <p:sp>
        <p:nvSpPr>
          <p:cNvPr id="14" name="Marcador de número de diapositiva 13"/>
          <p:cNvSpPr>
            <a:spLocks noGrp="1"/>
          </p:cNvSpPr>
          <p:nvPr>
            <p:ph type="sldNum" sz="quarter" idx="12"/>
          </p:nvPr>
        </p:nvSpPr>
        <p:spPr>
          <a:xfrm>
            <a:off x="0" y="6320073"/>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16</a:t>
            </a:fld>
            <a:endParaRPr lang="es-EC" sz="2400" b="1"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1028131" y="2234197"/>
            <a:ext cx="7830355" cy="3600986"/>
          </a:xfrm>
          <a:prstGeom prst="rect">
            <a:avLst/>
          </a:prstGeom>
        </p:spPr>
        <p:txBody>
          <a:bodyPr wrap="square">
            <a:spAutoFit/>
          </a:bodyPr>
          <a:lstStyle/>
          <a:p>
            <a:pPr marL="342900" marR="252095" lvl="0" indent="-342900" algn="just">
              <a:lnSpc>
                <a:spcPct val="150000"/>
              </a:lnSpc>
              <a:spcAft>
                <a:spcPts val="1200"/>
              </a:spcAft>
              <a:buFont typeface="+mj-lt"/>
              <a:buAutoNum type="alphaUcPeriod"/>
            </a:pPr>
            <a:r>
              <a:rPr lang="es-EC" sz="1400" dirty="0">
                <a:latin typeface="Arial" panose="020B0604020202020204" pitchFamily="34" charset="0"/>
                <a:ea typeface="Calibri" panose="020F0502020204030204" pitchFamily="34" charset="0"/>
                <a:cs typeface="Arial" panose="020B0604020202020204" pitchFamily="34" charset="0"/>
              </a:rPr>
              <a:t>Robo de Motores</a:t>
            </a:r>
            <a:endParaRPr lang="es-EC" sz="1200" dirty="0">
              <a:latin typeface="Arial" panose="020B0604020202020204" pitchFamily="34" charset="0"/>
              <a:ea typeface="Calibri" panose="020F0502020204030204" pitchFamily="34" charset="0"/>
              <a:cs typeface="Arial" panose="020B0604020202020204" pitchFamily="34" charset="0"/>
            </a:endParaRPr>
          </a:p>
          <a:p>
            <a:pPr marL="342900" marR="252095" lvl="0" indent="-342900" algn="just">
              <a:lnSpc>
                <a:spcPct val="150000"/>
              </a:lnSpc>
              <a:spcAft>
                <a:spcPts val="1200"/>
              </a:spcAft>
              <a:buFont typeface="+mj-lt"/>
              <a:buAutoNum type="alphaUcPeriod"/>
            </a:pPr>
            <a:r>
              <a:rPr lang="es-EC" sz="1400" dirty="0">
                <a:latin typeface="Arial" panose="020B0604020202020204" pitchFamily="34" charset="0"/>
                <a:ea typeface="Calibri" panose="020F0502020204030204" pitchFamily="34" charset="0"/>
                <a:cs typeface="Arial" panose="020B0604020202020204" pitchFamily="34" charset="0"/>
              </a:rPr>
              <a:t>No poseer el permiso de zarpe actualizado</a:t>
            </a:r>
            <a:endParaRPr lang="es-EC" sz="1200" dirty="0">
              <a:latin typeface="Arial" panose="020B0604020202020204" pitchFamily="34" charset="0"/>
              <a:ea typeface="Calibri" panose="020F0502020204030204" pitchFamily="34" charset="0"/>
              <a:cs typeface="Arial" panose="020B0604020202020204" pitchFamily="34" charset="0"/>
            </a:endParaRPr>
          </a:p>
          <a:p>
            <a:pPr marL="342900" marR="252095" lvl="0" indent="-342900" algn="just">
              <a:lnSpc>
                <a:spcPct val="150000"/>
              </a:lnSpc>
              <a:spcAft>
                <a:spcPts val="1200"/>
              </a:spcAft>
              <a:buFont typeface="+mj-lt"/>
              <a:buAutoNum type="alphaUcPeriod"/>
            </a:pPr>
            <a:r>
              <a:rPr lang="es-EC" sz="1400" dirty="0">
                <a:latin typeface="Arial" panose="020B0604020202020204" pitchFamily="34" charset="0"/>
                <a:ea typeface="Calibri" panose="020F0502020204030204" pitchFamily="34" charset="0"/>
                <a:cs typeface="Arial" panose="020B0604020202020204" pitchFamily="34" charset="0"/>
              </a:rPr>
              <a:t>Alejarse de la zona de pesca permitida</a:t>
            </a:r>
            <a:endParaRPr lang="es-EC" sz="1200" dirty="0">
              <a:latin typeface="Arial" panose="020B0604020202020204" pitchFamily="34" charset="0"/>
              <a:ea typeface="Calibri" panose="020F0502020204030204" pitchFamily="34" charset="0"/>
              <a:cs typeface="Arial" panose="020B0604020202020204" pitchFamily="34" charset="0"/>
            </a:endParaRPr>
          </a:p>
          <a:p>
            <a:pPr marL="342900" marR="252095" lvl="0" indent="-342900" algn="just">
              <a:lnSpc>
                <a:spcPct val="150000"/>
              </a:lnSpc>
              <a:spcAft>
                <a:spcPts val="1200"/>
              </a:spcAft>
              <a:buFont typeface="+mj-lt"/>
              <a:buAutoNum type="alphaUcPeriod"/>
            </a:pPr>
            <a:r>
              <a:rPr lang="es-EC" sz="1400" dirty="0">
                <a:latin typeface="Arial" panose="020B0604020202020204" pitchFamily="34" charset="0"/>
                <a:ea typeface="Calibri" panose="020F0502020204030204" pitchFamily="34" charset="0"/>
                <a:cs typeface="Arial" panose="020B0604020202020204" pitchFamily="34" charset="0"/>
              </a:rPr>
              <a:t>Perder comunicaciones al encontrarse pescando</a:t>
            </a:r>
            <a:endParaRPr lang="es-EC" sz="1200" dirty="0">
              <a:latin typeface="Arial" panose="020B0604020202020204" pitchFamily="34" charset="0"/>
              <a:ea typeface="Calibri" panose="020F0502020204030204" pitchFamily="34" charset="0"/>
              <a:cs typeface="Arial" panose="020B0604020202020204" pitchFamily="34" charset="0"/>
            </a:endParaRPr>
          </a:p>
          <a:p>
            <a:pPr marL="342900" marR="252095" lvl="0" indent="-342900" algn="just">
              <a:lnSpc>
                <a:spcPct val="150000"/>
              </a:lnSpc>
              <a:spcAft>
                <a:spcPts val="1200"/>
              </a:spcAft>
              <a:buFont typeface="+mj-lt"/>
              <a:buAutoNum type="alphaUcPeriod"/>
            </a:pPr>
            <a:r>
              <a:rPr lang="es-EC" sz="1400" dirty="0">
                <a:latin typeface="Arial" panose="020B0604020202020204" pitchFamily="34" charset="0"/>
                <a:ea typeface="Calibri" panose="020F0502020204030204" pitchFamily="34" charset="0"/>
                <a:cs typeface="Arial" panose="020B0604020202020204" pitchFamily="34" charset="0"/>
              </a:rPr>
              <a:t>Incendios a bordo</a:t>
            </a:r>
            <a:endParaRPr lang="es-EC" sz="1200" dirty="0">
              <a:latin typeface="Arial" panose="020B0604020202020204" pitchFamily="34" charset="0"/>
              <a:ea typeface="Calibri" panose="020F0502020204030204" pitchFamily="34" charset="0"/>
              <a:cs typeface="Arial" panose="020B0604020202020204" pitchFamily="34" charset="0"/>
            </a:endParaRPr>
          </a:p>
          <a:p>
            <a:pPr marL="342900" marR="252095" lvl="0" indent="-342900" algn="just">
              <a:lnSpc>
                <a:spcPct val="150000"/>
              </a:lnSpc>
              <a:spcAft>
                <a:spcPts val="1200"/>
              </a:spcAft>
              <a:buFont typeface="+mj-lt"/>
              <a:buAutoNum type="alphaUcPeriod"/>
            </a:pPr>
            <a:r>
              <a:rPr lang="es-EC" sz="1400" dirty="0">
                <a:latin typeface="Arial" panose="020B0604020202020204" pitchFamily="34" charset="0"/>
                <a:ea typeface="Calibri" panose="020F0502020204030204" pitchFamily="34" charset="0"/>
                <a:cs typeface="Arial" panose="020B0604020202020204" pitchFamily="34" charset="0"/>
              </a:rPr>
              <a:t>No llevar indumentaria adecuada para llevar a cabo la faena pesquera y no poseer equipos de navegación</a:t>
            </a:r>
            <a:endParaRPr lang="es-EC" sz="1200" dirty="0">
              <a:latin typeface="Arial" panose="020B0604020202020204" pitchFamily="34" charset="0"/>
              <a:ea typeface="Calibri" panose="020F0502020204030204" pitchFamily="34" charset="0"/>
              <a:cs typeface="Arial" panose="020B0604020202020204" pitchFamily="34" charset="0"/>
            </a:endParaRPr>
          </a:p>
          <a:p>
            <a:pPr marL="342900" marR="252095" lvl="0" indent="-342900" algn="just">
              <a:lnSpc>
                <a:spcPct val="150000"/>
              </a:lnSpc>
              <a:spcAft>
                <a:spcPts val="1200"/>
              </a:spcAft>
              <a:buFont typeface="+mj-lt"/>
              <a:buAutoNum type="alphaUcPeriod"/>
            </a:pPr>
            <a:r>
              <a:rPr lang="es-EC" sz="1400" dirty="0">
                <a:solidFill>
                  <a:srgbClr val="000000"/>
                </a:solidFill>
                <a:latin typeface="Arial" panose="020B0604020202020204" pitchFamily="34" charset="0"/>
                <a:ea typeface="Calibri" panose="020F0502020204030204" pitchFamily="34" charset="0"/>
                <a:cs typeface="Arial" panose="020B0604020202020204" pitchFamily="34" charset="0"/>
              </a:rPr>
              <a:t>Piratas y ladrones.</a:t>
            </a:r>
            <a:endParaRPr lang="es-EC"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957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p:cNvSpPr>
            <a:spLocks noGrp="1"/>
          </p:cNvSpPr>
          <p:nvPr>
            <p:ph type="sldNum" sz="quarter" idx="12"/>
          </p:nvPr>
        </p:nvSpPr>
        <p:spPr>
          <a:xfrm>
            <a:off x="0" y="6320073"/>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17</a:t>
            </a:fld>
            <a:endParaRPr lang="es-EC" sz="2400" b="1" dirty="0">
              <a:solidFill>
                <a:schemeClr val="tx1"/>
              </a:solidFill>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038924022"/>
              </p:ext>
            </p:extLst>
          </p:nvPr>
        </p:nvGraphicFramePr>
        <p:xfrm>
          <a:off x="457198" y="2175863"/>
          <a:ext cx="3433016" cy="2398696"/>
        </p:xfrm>
        <a:graphic>
          <a:graphicData uri="http://schemas.openxmlformats.org/drawingml/2006/table">
            <a:tbl>
              <a:tblPr firstRow="1" firstCol="1" bandRow="1">
                <a:tableStyleId>{5C22544A-7EE6-4342-B048-85BDC9FD1C3A}</a:tableStyleId>
              </a:tblPr>
              <a:tblGrid>
                <a:gridCol w="429127"/>
                <a:gridCol w="429127"/>
                <a:gridCol w="429127"/>
                <a:gridCol w="429127"/>
                <a:gridCol w="429127"/>
                <a:gridCol w="429127"/>
                <a:gridCol w="429127"/>
                <a:gridCol w="429127"/>
              </a:tblGrid>
              <a:tr h="299837">
                <a:tc>
                  <a:txBody>
                    <a:bodyPr/>
                    <a:lstStyle/>
                    <a:p>
                      <a:pPr algn="ctr">
                        <a:spcAft>
                          <a:spcPts val="0"/>
                        </a:spcAft>
                      </a:pPr>
                      <a:r>
                        <a:rPr lang="es-EC" sz="1600" dirty="0">
                          <a:effectLst/>
                          <a:latin typeface="Arial" panose="020B0604020202020204" pitchFamily="34" charset="0"/>
                          <a:cs typeface="Arial" panose="020B0604020202020204" pitchFamily="34" charset="0"/>
                        </a:rPr>
                        <a:t>N</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a)</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b)</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c)</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d)</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e)</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f)</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g)</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9837">
                <a:tc>
                  <a:txBody>
                    <a:bodyPr/>
                    <a:lstStyle/>
                    <a:p>
                      <a:pPr algn="ctr">
                        <a:spcAft>
                          <a:spcPts val="0"/>
                        </a:spcAft>
                      </a:pPr>
                      <a:r>
                        <a:rPr lang="es-EC" sz="1600">
                          <a:effectLst/>
                          <a:latin typeface="Arial" panose="020B0604020202020204" pitchFamily="34" charset="0"/>
                          <a:cs typeface="Arial" panose="020B0604020202020204" pitchFamily="34" charset="0"/>
                        </a:rPr>
                        <a:t>1</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67</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0</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0</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0</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0</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0</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0</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9837">
                <a:tc>
                  <a:txBody>
                    <a:bodyPr/>
                    <a:lstStyle/>
                    <a:p>
                      <a:pPr algn="ctr">
                        <a:spcAft>
                          <a:spcPts val="0"/>
                        </a:spcAft>
                      </a:pPr>
                      <a:r>
                        <a:rPr lang="es-EC" sz="1600">
                          <a:effectLst/>
                          <a:latin typeface="Arial" panose="020B0604020202020204" pitchFamily="34" charset="0"/>
                          <a:cs typeface="Arial" panose="020B0604020202020204" pitchFamily="34" charset="0"/>
                        </a:rPr>
                        <a:t>2</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0</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15</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6</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8</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12</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5</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21</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9837">
                <a:tc>
                  <a:txBody>
                    <a:bodyPr/>
                    <a:lstStyle/>
                    <a:p>
                      <a:pPr algn="ctr">
                        <a:spcAft>
                          <a:spcPts val="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0</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19</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18</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3</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13</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12</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2</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9837">
                <a:tc>
                  <a:txBody>
                    <a:bodyPr/>
                    <a:lstStyle/>
                    <a:p>
                      <a:pPr algn="ctr">
                        <a:spcAft>
                          <a:spcPts val="0"/>
                        </a:spcAft>
                      </a:pPr>
                      <a:r>
                        <a:rPr lang="es-EC" sz="1600">
                          <a:effectLst/>
                          <a:latin typeface="Arial" panose="020B0604020202020204" pitchFamily="34" charset="0"/>
                          <a:cs typeface="Arial" panose="020B0604020202020204" pitchFamily="34" charset="0"/>
                        </a:rPr>
                        <a:t>4</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0</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15</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17</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19</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4</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4</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8</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9837">
                <a:tc>
                  <a:txBody>
                    <a:bodyPr/>
                    <a:lstStyle/>
                    <a:p>
                      <a:pPr algn="ctr">
                        <a:spcAft>
                          <a:spcPts val="0"/>
                        </a:spcAft>
                      </a:pPr>
                      <a:r>
                        <a:rPr lang="es-EC" sz="1600">
                          <a:effectLst/>
                          <a:latin typeface="Arial" panose="020B0604020202020204" pitchFamily="34" charset="0"/>
                          <a:cs typeface="Arial" panose="020B0604020202020204" pitchFamily="34" charset="0"/>
                        </a:rPr>
                        <a:t>5</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0</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18</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17</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15</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7</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7</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9837">
                <a:tc>
                  <a:txBody>
                    <a:bodyPr/>
                    <a:lstStyle/>
                    <a:p>
                      <a:pPr algn="ctr">
                        <a:spcAft>
                          <a:spcPts val="0"/>
                        </a:spcAft>
                      </a:pPr>
                      <a:r>
                        <a:rPr lang="es-EC" sz="1600">
                          <a:effectLst/>
                          <a:latin typeface="Arial" panose="020B0604020202020204" pitchFamily="34" charset="0"/>
                          <a:cs typeface="Arial" panose="020B0604020202020204" pitchFamily="34" charset="0"/>
                        </a:rPr>
                        <a:t>6</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0</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9</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4</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13</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12</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17</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12</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99837">
                <a:tc>
                  <a:txBody>
                    <a:bodyPr/>
                    <a:lstStyle/>
                    <a:p>
                      <a:pPr algn="ctr">
                        <a:spcAft>
                          <a:spcPts val="0"/>
                        </a:spcAft>
                      </a:pPr>
                      <a:r>
                        <a:rPr lang="es-EC" sz="1600">
                          <a:effectLst/>
                          <a:latin typeface="Arial" panose="020B0604020202020204" pitchFamily="34" charset="0"/>
                          <a:cs typeface="Arial" panose="020B0604020202020204" pitchFamily="34" charset="0"/>
                        </a:rPr>
                        <a:t>7</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0</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6</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4</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7</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a:effectLst/>
                          <a:latin typeface="Arial" panose="020B0604020202020204" pitchFamily="34" charset="0"/>
                          <a:cs typeface="Arial" panose="020B0604020202020204" pitchFamily="34" charset="0"/>
                        </a:rPr>
                        <a:t>11</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22</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C" sz="1600" dirty="0">
                          <a:effectLst/>
                          <a:latin typeface="Arial" panose="020B0604020202020204" pitchFamily="34" charset="0"/>
                          <a:cs typeface="Arial" panose="020B0604020202020204" pitchFamily="34" charset="0"/>
                        </a:rPr>
                        <a:t>17</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graphicFrame>
        <p:nvGraphicFramePr>
          <p:cNvPr id="11" name="Gráfico 10"/>
          <p:cNvGraphicFramePr/>
          <p:nvPr>
            <p:extLst>
              <p:ext uri="{D42A27DB-BD31-4B8C-83A1-F6EECF244321}">
                <p14:modId xmlns:p14="http://schemas.microsoft.com/office/powerpoint/2010/main" val="2623339883"/>
              </p:ext>
            </p:extLst>
          </p:nvPr>
        </p:nvGraphicFramePr>
        <p:xfrm>
          <a:off x="4679576" y="1008529"/>
          <a:ext cx="6835178" cy="47333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3073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p:cNvSpPr>
            <a:spLocks noGrp="1"/>
          </p:cNvSpPr>
          <p:nvPr>
            <p:ph type="sldNum" sz="quarter" idx="12"/>
          </p:nvPr>
        </p:nvSpPr>
        <p:spPr>
          <a:xfrm>
            <a:off x="0" y="6320073"/>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18</a:t>
            </a:fld>
            <a:endParaRPr lang="es-EC" sz="2400" b="1"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1030942" y="809762"/>
            <a:ext cx="10385612" cy="1379865"/>
          </a:xfrm>
          <a:prstGeom prst="rect">
            <a:avLst/>
          </a:prstGeom>
        </p:spPr>
        <p:txBody>
          <a:bodyPr wrap="square">
            <a:spAutoFit/>
          </a:bodyPr>
          <a:lstStyle/>
          <a:p>
            <a:pPr>
              <a:lnSpc>
                <a:spcPct val="150000"/>
              </a:lnSpc>
            </a:pPr>
            <a:r>
              <a:rPr lang="es-EC" sz="2000" b="1" dirty="0">
                <a:latin typeface="Arial" panose="020B0604020202020204" pitchFamily="34" charset="0"/>
                <a:cs typeface="Arial" panose="020B0604020202020204" pitchFamily="34" charset="0"/>
              </a:rPr>
              <a:t>Los riesgos en los que se incurre al realizar la labor pesquero-artesanal se establecen </a:t>
            </a:r>
            <a:r>
              <a:rPr lang="es-EC" sz="2000" b="1" dirty="0" smtClean="0">
                <a:latin typeface="Arial" panose="020B0604020202020204" pitchFamily="34" charset="0"/>
                <a:cs typeface="Arial" panose="020B0604020202020204" pitchFamily="34" charset="0"/>
              </a:rPr>
              <a:t>en el siguiente orden:</a:t>
            </a:r>
            <a:endParaRPr lang="es-EC" sz="2000" b="1" dirty="0">
              <a:latin typeface="Arial" panose="020B0604020202020204" pitchFamily="34" charset="0"/>
              <a:cs typeface="Arial" panose="020B0604020202020204" pitchFamily="34" charset="0"/>
            </a:endParaRPr>
          </a:p>
          <a:p>
            <a:pPr>
              <a:lnSpc>
                <a:spcPct val="150000"/>
              </a:lnSpc>
            </a:pPr>
            <a:endParaRPr lang="es-EC" b="1" dirty="0">
              <a:latin typeface="Arial" panose="020B0604020202020204" pitchFamily="34" charset="0"/>
              <a:cs typeface="Arial" panose="020B0604020202020204" pitchFamily="34" charset="0"/>
            </a:endParaRPr>
          </a:p>
        </p:txBody>
      </p:sp>
      <p:sp>
        <p:nvSpPr>
          <p:cNvPr id="3" name="Rectángulo 2"/>
          <p:cNvSpPr/>
          <p:nvPr/>
        </p:nvSpPr>
        <p:spPr>
          <a:xfrm>
            <a:off x="1030942" y="1887376"/>
            <a:ext cx="10385612" cy="3877985"/>
          </a:xfrm>
          <a:prstGeom prst="rect">
            <a:avLst/>
          </a:prstGeom>
        </p:spPr>
        <p:txBody>
          <a:bodyPr wrap="square">
            <a:spAutoFit/>
          </a:bodyPr>
          <a:lstStyle/>
          <a:p>
            <a:pPr marL="342900" lvl="0" indent="-342900" algn="just">
              <a:lnSpc>
                <a:spcPct val="150000"/>
              </a:lnSpc>
              <a:spcAft>
                <a:spcPts val="0"/>
              </a:spcAft>
              <a:buFont typeface="+mj-lt"/>
              <a:buAutoNum type="arabicPeriod"/>
            </a:pPr>
            <a:r>
              <a:rPr lang="es-EC" dirty="0">
                <a:latin typeface="Arial" panose="020B0604020202020204" pitchFamily="34" charset="0"/>
                <a:ea typeface="Calibri" panose="020F0502020204030204" pitchFamily="34" charset="0"/>
                <a:cs typeface="Arial" panose="020B0604020202020204" pitchFamily="34" charset="0"/>
              </a:rPr>
              <a:t>Robo de Motores</a:t>
            </a:r>
          </a:p>
          <a:p>
            <a:pPr marL="342900" lvl="0" indent="-342900" algn="just">
              <a:lnSpc>
                <a:spcPct val="150000"/>
              </a:lnSpc>
              <a:spcAft>
                <a:spcPts val="0"/>
              </a:spcAft>
              <a:buFont typeface="+mj-lt"/>
              <a:buAutoNum type="arabicPeriod"/>
            </a:pPr>
            <a:r>
              <a:rPr lang="es-EC" dirty="0">
                <a:latin typeface="Arial" panose="020B0604020202020204" pitchFamily="34" charset="0"/>
                <a:ea typeface="Calibri" panose="020F0502020204030204" pitchFamily="34" charset="0"/>
                <a:cs typeface="Arial" panose="020B0604020202020204" pitchFamily="34" charset="0"/>
              </a:rPr>
              <a:t>Piratas y Ladrones</a:t>
            </a:r>
          </a:p>
          <a:p>
            <a:pPr marL="342900" lvl="0" indent="-342900" algn="just">
              <a:lnSpc>
                <a:spcPct val="150000"/>
              </a:lnSpc>
              <a:spcAft>
                <a:spcPts val="0"/>
              </a:spcAft>
              <a:buFont typeface="+mj-lt"/>
              <a:buAutoNum type="arabicPeriod"/>
            </a:pPr>
            <a:r>
              <a:rPr lang="es-EC" dirty="0">
                <a:latin typeface="Arial" panose="020B0604020202020204" pitchFamily="34" charset="0"/>
                <a:ea typeface="Calibri" panose="020F0502020204030204" pitchFamily="34" charset="0"/>
                <a:cs typeface="Arial" panose="020B0604020202020204" pitchFamily="34" charset="0"/>
              </a:rPr>
              <a:t>No poseer permiso de zarpe actualizado</a:t>
            </a:r>
          </a:p>
          <a:p>
            <a:pPr marL="342900" marR="252095" lvl="0" indent="-342900" algn="just">
              <a:lnSpc>
                <a:spcPct val="150000"/>
              </a:lnSpc>
              <a:spcAft>
                <a:spcPts val="1200"/>
              </a:spcAft>
              <a:buFont typeface="+mj-lt"/>
              <a:buAutoNum type="arabicPeriod"/>
            </a:pPr>
            <a:r>
              <a:rPr lang="es-EC" dirty="0">
                <a:latin typeface="Arial" panose="020B0604020202020204" pitchFamily="34" charset="0"/>
                <a:ea typeface="Calibri" panose="020F0502020204030204" pitchFamily="34" charset="0"/>
                <a:cs typeface="Arial" panose="020B0604020202020204" pitchFamily="34" charset="0"/>
              </a:rPr>
              <a:t>Alejarse de la zona de pesca permitida</a:t>
            </a:r>
          </a:p>
          <a:p>
            <a:pPr marL="342900" marR="252095" lvl="0" indent="-342900" algn="just">
              <a:lnSpc>
                <a:spcPct val="150000"/>
              </a:lnSpc>
              <a:spcAft>
                <a:spcPts val="1200"/>
              </a:spcAft>
              <a:buFont typeface="+mj-lt"/>
              <a:buAutoNum type="arabicPeriod"/>
            </a:pPr>
            <a:r>
              <a:rPr lang="es-EC" dirty="0" smtClean="0">
                <a:latin typeface="Arial" panose="020B0604020202020204" pitchFamily="34" charset="0"/>
                <a:ea typeface="Calibri" panose="020F0502020204030204" pitchFamily="34" charset="0"/>
                <a:cs typeface="Arial" panose="020B0604020202020204" pitchFamily="34" charset="0"/>
              </a:rPr>
              <a:t>Perder </a:t>
            </a:r>
            <a:r>
              <a:rPr lang="es-EC" dirty="0">
                <a:latin typeface="Arial" panose="020B0604020202020204" pitchFamily="34" charset="0"/>
                <a:ea typeface="Calibri" panose="020F0502020204030204" pitchFamily="34" charset="0"/>
                <a:cs typeface="Arial" panose="020B0604020202020204" pitchFamily="34" charset="0"/>
              </a:rPr>
              <a:t>comunicaciones al encontrarse pescando</a:t>
            </a:r>
          </a:p>
          <a:p>
            <a:pPr marL="342900" marR="252095" lvl="0" indent="-342900" algn="just">
              <a:lnSpc>
                <a:spcPct val="150000"/>
              </a:lnSpc>
              <a:spcAft>
                <a:spcPts val="1200"/>
              </a:spcAft>
              <a:buFont typeface="+mj-lt"/>
              <a:buAutoNum type="arabicPeriod"/>
            </a:pPr>
            <a:r>
              <a:rPr lang="es-EC" dirty="0" smtClean="0">
                <a:latin typeface="Arial" panose="020B0604020202020204" pitchFamily="34" charset="0"/>
                <a:ea typeface="Calibri" panose="020F0502020204030204" pitchFamily="34" charset="0"/>
                <a:cs typeface="Arial" panose="020B0604020202020204" pitchFamily="34" charset="0"/>
              </a:rPr>
              <a:t>Incendios </a:t>
            </a:r>
            <a:r>
              <a:rPr lang="es-EC" dirty="0">
                <a:latin typeface="Arial" panose="020B0604020202020204" pitchFamily="34" charset="0"/>
                <a:ea typeface="Calibri" panose="020F0502020204030204" pitchFamily="34" charset="0"/>
                <a:cs typeface="Arial" panose="020B0604020202020204" pitchFamily="34" charset="0"/>
              </a:rPr>
              <a:t>a bordo</a:t>
            </a:r>
          </a:p>
          <a:p>
            <a:pPr marL="342900" marR="252095" lvl="0" indent="-342900" algn="just">
              <a:lnSpc>
                <a:spcPct val="150000"/>
              </a:lnSpc>
              <a:spcAft>
                <a:spcPts val="1200"/>
              </a:spcAft>
              <a:buFont typeface="+mj-lt"/>
              <a:buAutoNum type="arabicPeriod"/>
            </a:pPr>
            <a:r>
              <a:rPr lang="es-EC" dirty="0">
                <a:latin typeface="Arial" panose="020B0604020202020204" pitchFamily="34" charset="0"/>
                <a:ea typeface="Calibri" panose="020F0502020204030204" pitchFamily="34" charset="0"/>
                <a:cs typeface="Arial" panose="020B0604020202020204" pitchFamily="34" charset="0"/>
              </a:rPr>
              <a:t>No llevar indumentaria adecuada para llevar a cabo la faena pesquera y no poseer equipos de </a:t>
            </a:r>
            <a:r>
              <a:rPr lang="es-EC" dirty="0" smtClean="0">
                <a:latin typeface="Arial" panose="020B0604020202020204" pitchFamily="34" charset="0"/>
                <a:ea typeface="Calibri" panose="020F0502020204030204" pitchFamily="34" charset="0"/>
                <a:cs typeface="Arial" panose="020B0604020202020204" pitchFamily="34" charset="0"/>
              </a:rPr>
              <a:t>navegación.</a:t>
            </a:r>
            <a:endParaRPr lang="es-EC"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413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7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750"/>
                                        <p:tgtEl>
                                          <p:spTgt spid="3">
                                            <p:txEl>
                                              <p:pRg st="1" end="1"/>
                                            </p:txEl>
                                          </p:spTgt>
                                        </p:tgtEl>
                                      </p:cBhvr>
                                    </p:animEffect>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75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750"/>
                                        <p:tgtEl>
                                          <p:spTgt spid="3">
                                            <p:txEl>
                                              <p:pRg st="2" end="2"/>
                                            </p:txEl>
                                          </p:spTgt>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75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75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750"/>
                                        <p:tgtEl>
                                          <p:spTgt spid="3">
                                            <p:txEl>
                                              <p:pRg st="3" end="3"/>
                                            </p:txEl>
                                          </p:spTgt>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75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75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750"/>
                                        <p:tgtEl>
                                          <p:spTgt spid="3">
                                            <p:txEl>
                                              <p:pRg st="4" end="4"/>
                                            </p:txEl>
                                          </p:spTgt>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75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75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750"/>
                                        <p:tgtEl>
                                          <p:spTgt spid="3">
                                            <p:txEl>
                                              <p:pRg st="5" end="5"/>
                                            </p:txEl>
                                          </p:spTgt>
                                        </p:tgtEl>
                                      </p:cBhvr>
                                    </p:animEffect>
                                  </p:childTnLst>
                                </p:cTn>
                              </p:par>
                            </p:childTnLst>
                          </p:cTn>
                        </p:par>
                        <p:par>
                          <p:cTn id="40" fill="hold">
                            <p:stCondLst>
                              <p:cond delay="4250"/>
                            </p:stCondLst>
                            <p:childTnLst>
                              <p:par>
                                <p:cTn id="41" presetID="53" presetClass="entr" presetSubtype="16"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75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75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Propuesta</a:t>
            </a:r>
            <a:endParaRPr lang="es-EC" dirty="0"/>
          </a:p>
        </p:txBody>
      </p:sp>
      <p:grpSp>
        <p:nvGrpSpPr>
          <p:cNvPr id="22" name="Grupo 21"/>
          <p:cNvGrpSpPr/>
          <p:nvPr/>
        </p:nvGrpSpPr>
        <p:grpSpPr>
          <a:xfrm>
            <a:off x="842540" y="3208313"/>
            <a:ext cx="3394844" cy="2697238"/>
            <a:chOff x="842540" y="3208313"/>
            <a:chExt cx="3394844" cy="2697238"/>
          </a:xfrm>
        </p:grpSpPr>
        <p:sp>
          <p:nvSpPr>
            <p:cNvPr id="9" name="Forma libre 8"/>
            <p:cNvSpPr/>
            <p:nvPr/>
          </p:nvSpPr>
          <p:spPr>
            <a:xfrm>
              <a:off x="842540" y="3208313"/>
              <a:ext cx="2697238" cy="2697238"/>
            </a:xfrm>
            <a:custGeom>
              <a:avLst/>
              <a:gdLst>
                <a:gd name="connsiteX0" fmla="*/ 0 w 2697238"/>
                <a:gd name="connsiteY0" fmla="*/ 1348619 h 2697238"/>
                <a:gd name="connsiteX1" fmla="*/ 1348619 w 2697238"/>
                <a:gd name="connsiteY1" fmla="*/ 0 h 2697238"/>
                <a:gd name="connsiteX2" fmla="*/ 2697238 w 2697238"/>
                <a:gd name="connsiteY2" fmla="*/ 1348619 h 2697238"/>
                <a:gd name="connsiteX3" fmla="*/ 1348619 w 2697238"/>
                <a:gd name="connsiteY3" fmla="*/ 2697238 h 2697238"/>
                <a:gd name="connsiteX4" fmla="*/ 0 w 2697238"/>
                <a:gd name="connsiteY4" fmla="*/ 1348619 h 269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238" h="2697238">
                  <a:moveTo>
                    <a:pt x="0" y="1348619"/>
                  </a:moveTo>
                  <a:cubicBezTo>
                    <a:pt x="0" y="603797"/>
                    <a:pt x="603797" y="0"/>
                    <a:pt x="1348619" y="0"/>
                  </a:cubicBezTo>
                  <a:cubicBezTo>
                    <a:pt x="2093441" y="0"/>
                    <a:pt x="2697238" y="603797"/>
                    <a:pt x="2697238" y="1348619"/>
                  </a:cubicBezTo>
                  <a:cubicBezTo>
                    <a:pt x="2697238" y="2093441"/>
                    <a:pt x="2093441" y="2697238"/>
                    <a:pt x="1348619" y="2697238"/>
                  </a:cubicBezTo>
                  <a:cubicBezTo>
                    <a:pt x="603797" y="2697238"/>
                    <a:pt x="0" y="2093441"/>
                    <a:pt x="0" y="134861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14051" tIns="414051" rIns="414051" bIns="414051" numCol="1" spcCol="1270" anchor="ctr" anchorCtr="0">
              <a:noAutofit/>
            </a:bodyPr>
            <a:lstStyle/>
            <a:p>
              <a:pPr lvl="0" algn="ctr" defTabSz="666750">
                <a:lnSpc>
                  <a:spcPct val="90000"/>
                </a:lnSpc>
                <a:spcBef>
                  <a:spcPct val="0"/>
                </a:spcBef>
                <a:spcAft>
                  <a:spcPct val="35000"/>
                </a:spcAft>
              </a:pPr>
              <a:r>
                <a:rPr lang="es-EC" sz="1500" kern="1200" dirty="0" smtClean="0">
                  <a:latin typeface="Arial" panose="020B0604020202020204" pitchFamily="34" charset="0"/>
                  <a:cs typeface="Arial" panose="020B0604020202020204" pitchFamily="34" charset="0"/>
                </a:rPr>
                <a:t>Plan de capacitación acerca la prevención de riesgos para la pesca artesanal en los espacios acuáticos.</a:t>
              </a:r>
              <a:endParaRPr lang="es-EC" sz="1500" kern="1200" dirty="0">
                <a:latin typeface="Arial" panose="020B0604020202020204" pitchFamily="34" charset="0"/>
                <a:cs typeface="Arial" panose="020B0604020202020204" pitchFamily="34" charset="0"/>
              </a:endParaRPr>
            </a:p>
          </p:txBody>
        </p:sp>
        <p:sp>
          <p:nvSpPr>
            <p:cNvPr id="10" name="Triángulo isósceles 9"/>
            <p:cNvSpPr/>
            <p:nvPr/>
          </p:nvSpPr>
          <p:spPr>
            <a:xfrm rot="5742968">
              <a:off x="3732798" y="4643784"/>
              <a:ext cx="607419" cy="401753"/>
            </a:xfrm>
            <a:prstGeom prst="triangle">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23" name="Grupo 22"/>
          <p:cNvGrpSpPr/>
          <p:nvPr/>
        </p:nvGrpSpPr>
        <p:grpSpPr>
          <a:xfrm>
            <a:off x="4517825" y="3689111"/>
            <a:ext cx="1514874" cy="2106134"/>
            <a:chOff x="4517825" y="3689111"/>
            <a:chExt cx="1514874" cy="2106134"/>
          </a:xfrm>
        </p:grpSpPr>
        <p:sp>
          <p:nvSpPr>
            <p:cNvPr id="11" name="Forma libre 10"/>
            <p:cNvSpPr/>
            <p:nvPr/>
          </p:nvSpPr>
          <p:spPr>
            <a:xfrm>
              <a:off x="4517825" y="4280371"/>
              <a:ext cx="1514874" cy="1514874"/>
            </a:xfrm>
            <a:custGeom>
              <a:avLst/>
              <a:gdLst>
                <a:gd name="connsiteX0" fmla="*/ 0 w 1514874"/>
                <a:gd name="connsiteY0" fmla="*/ 757437 h 1514874"/>
                <a:gd name="connsiteX1" fmla="*/ 757437 w 1514874"/>
                <a:gd name="connsiteY1" fmla="*/ 0 h 1514874"/>
                <a:gd name="connsiteX2" fmla="*/ 1514874 w 1514874"/>
                <a:gd name="connsiteY2" fmla="*/ 757437 h 1514874"/>
                <a:gd name="connsiteX3" fmla="*/ 757437 w 1514874"/>
                <a:gd name="connsiteY3" fmla="*/ 1514874 h 1514874"/>
                <a:gd name="connsiteX4" fmla="*/ 0 w 1514874"/>
                <a:gd name="connsiteY4" fmla="*/ 757437 h 151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874" h="1514874">
                  <a:moveTo>
                    <a:pt x="0" y="757437"/>
                  </a:moveTo>
                  <a:cubicBezTo>
                    <a:pt x="0" y="339116"/>
                    <a:pt x="339116" y="0"/>
                    <a:pt x="757437" y="0"/>
                  </a:cubicBezTo>
                  <a:cubicBezTo>
                    <a:pt x="1175758" y="0"/>
                    <a:pt x="1514874" y="339116"/>
                    <a:pt x="1514874" y="757437"/>
                  </a:cubicBezTo>
                  <a:cubicBezTo>
                    <a:pt x="1514874" y="1175758"/>
                    <a:pt x="1175758" y="1514874"/>
                    <a:pt x="757437" y="1514874"/>
                  </a:cubicBezTo>
                  <a:cubicBezTo>
                    <a:pt x="339116" y="1514874"/>
                    <a:pt x="0" y="1175758"/>
                    <a:pt x="0" y="757437"/>
                  </a:cubicBezTo>
                  <a:close/>
                </a:path>
              </a:pathLst>
            </a:custGeom>
          </p:spPr>
          <p:style>
            <a:lnRef idx="2">
              <a:schemeClr val="lt1">
                <a:hueOff val="0"/>
                <a:satOff val="0"/>
                <a:lumOff val="0"/>
                <a:alphaOff val="0"/>
              </a:schemeClr>
            </a:lnRef>
            <a:fillRef idx="1">
              <a:schemeClr val="accent5">
                <a:hueOff val="-1225557"/>
                <a:satOff val="-1705"/>
                <a:lumOff val="-654"/>
                <a:alphaOff val="0"/>
              </a:schemeClr>
            </a:fillRef>
            <a:effectRef idx="0">
              <a:schemeClr val="accent5">
                <a:hueOff val="-1225557"/>
                <a:satOff val="-1705"/>
                <a:lumOff val="-654"/>
                <a:alphaOff val="0"/>
              </a:schemeClr>
            </a:effectRef>
            <a:fontRef idx="minor">
              <a:schemeClr val="lt1"/>
            </a:fontRef>
          </p:style>
          <p:txBody>
            <a:bodyPr spcFirstLastPara="0" vert="horz" wrap="square" lIns="238358" tIns="238358" rIns="238358" bIns="238358" numCol="1" spcCol="1270" anchor="ctr" anchorCtr="0">
              <a:noAutofit/>
            </a:bodyPr>
            <a:lstStyle/>
            <a:p>
              <a:pPr lvl="0" algn="ctr"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Plan de capacitación</a:t>
              </a:r>
              <a:endParaRPr lang="es-EC" sz="1300" kern="1200" dirty="0">
                <a:latin typeface="Arial" panose="020B0604020202020204" pitchFamily="34" charset="0"/>
                <a:cs typeface="Arial" panose="020B0604020202020204" pitchFamily="34" charset="0"/>
              </a:endParaRPr>
            </a:p>
          </p:txBody>
        </p:sp>
        <p:sp>
          <p:nvSpPr>
            <p:cNvPr id="12" name="Triángulo isósceles 11"/>
            <p:cNvSpPr/>
            <p:nvPr/>
          </p:nvSpPr>
          <p:spPr>
            <a:xfrm>
              <a:off x="4971553" y="3689111"/>
              <a:ext cx="607419" cy="401753"/>
            </a:xfrm>
            <a:prstGeom prst="triangle">
              <a:avLst/>
            </a:prstGeom>
          </p:spPr>
          <p:style>
            <a:lnRef idx="0">
              <a:schemeClr val="lt1">
                <a:hueOff val="0"/>
                <a:satOff val="0"/>
                <a:lumOff val="0"/>
                <a:alphaOff val="0"/>
              </a:schemeClr>
            </a:lnRef>
            <a:fillRef idx="1">
              <a:schemeClr val="accent5">
                <a:hueOff val="-1470669"/>
                <a:satOff val="-2046"/>
                <a:lumOff val="-784"/>
                <a:alphaOff val="0"/>
              </a:schemeClr>
            </a:fillRef>
            <a:effectRef idx="0">
              <a:schemeClr val="accent5">
                <a:hueOff val="-1470669"/>
                <a:satOff val="-2046"/>
                <a:lumOff val="-784"/>
                <a:alphaOff val="0"/>
              </a:schemeClr>
            </a:effectRef>
            <a:fontRef idx="minor">
              <a:schemeClr val="lt1"/>
            </a:fontRef>
          </p:style>
        </p:sp>
      </p:grpSp>
      <p:grpSp>
        <p:nvGrpSpPr>
          <p:cNvPr id="24" name="Grupo 23"/>
          <p:cNvGrpSpPr/>
          <p:nvPr/>
        </p:nvGrpSpPr>
        <p:grpSpPr>
          <a:xfrm>
            <a:off x="4447821" y="1867463"/>
            <a:ext cx="2368030" cy="1654882"/>
            <a:chOff x="4447821" y="1867463"/>
            <a:chExt cx="2368030" cy="1654882"/>
          </a:xfrm>
        </p:grpSpPr>
        <p:sp>
          <p:nvSpPr>
            <p:cNvPr id="13" name="Forma libre 12"/>
            <p:cNvSpPr/>
            <p:nvPr/>
          </p:nvSpPr>
          <p:spPr>
            <a:xfrm>
              <a:off x="4447821" y="1867463"/>
              <a:ext cx="1654882" cy="1654882"/>
            </a:xfrm>
            <a:custGeom>
              <a:avLst/>
              <a:gdLst>
                <a:gd name="connsiteX0" fmla="*/ 0 w 1654882"/>
                <a:gd name="connsiteY0" fmla="*/ 827441 h 1654882"/>
                <a:gd name="connsiteX1" fmla="*/ 827441 w 1654882"/>
                <a:gd name="connsiteY1" fmla="*/ 0 h 1654882"/>
                <a:gd name="connsiteX2" fmla="*/ 1654882 w 1654882"/>
                <a:gd name="connsiteY2" fmla="*/ 827441 h 1654882"/>
                <a:gd name="connsiteX3" fmla="*/ 827441 w 1654882"/>
                <a:gd name="connsiteY3" fmla="*/ 1654882 h 1654882"/>
                <a:gd name="connsiteX4" fmla="*/ 0 w 1654882"/>
                <a:gd name="connsiteY4" fmla="*/ 827441 h 16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882" h="1654882">
                  <a:moveTo>
                    <a:pt x="0" y="827441"/>
                  </a:moveTo>
                  <a:cubicBezTo>
                    <a:pt x="0" y="370458"/>
                    <a:pt x="370458" y="0"/>
                    <a:pt x="827441" y="0"/>
                  </a:cubicBezTo>
                  <a:cubicBezTo>
                    <a:pt x="1284424" y="0"/>
                    <a:pt x="1654882" y="370458"/>
                    <a:pt x="1654882" y="827441"/>
                  </a:cubicBezTo>
                  <a:cubicBezTo>
                    <a:pt x="1654882" y="1284424"/>
                    <a:pt x="1284424" y="1654882"/>
                    <a:pt x="827441" y="1654882"/>
                  </a:cubicBezTo>
                  <a:cubicBezTo>
                    <a:pt x="370458" y="1654882"/>
                    <a:pt x="0" y="1284424"/>
                    <a:pt x="0" y="827441"/>
                  </a:cubicBezTo>
                  <a:close/>
                </a:path>
              </a:pathLst>
            </a:custGeom>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txBody>
            <a:bodyPr spcFirstLastPara="0" vert="horz" wrap="square" lIns="258862" tIns="258862" rIns="258862" bIns="258862" numCol="1" spcCol="1270" anchor="ctr" anchorCtr="0">
              <a:noAutofit/>
            </a:bodyPr>
            <a:lstStyle/>
            <a:p>
              <a:pPr lvl="0" algn="ctr"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Escuela Superior Naval Cmdt. “Rafael Morán Valverde”</a:t>
              </a:r>
              <a:endParaRPr lang="es-EC" sz="1300" kern="1200" dirty="0">
                <a:latin typeface="Arial" panose="020B0604020202020204" pitchFamily="34" charset="0"/>
                <a:cs typeface="Arial" panose="020B0604020202020204" pitchFamily="34" charset="0"/>
              </a:endParaRPr>
            </a:p>
          </p:txBody>
        </p:sp>
        <p:sp>
          <p:nvSpPr>
            <p:cNvPr id="14" name="Triángulo isósceles 13"/>
            <p:cNvSpPr/>
            <p:nvPr/>
          </p:nvSpPr>
          <p:spPr>
            <a:xfrm rot="5400000">
              <a:off x="6311265" y="2494028"/>
              <a:ext cx="607419" cy="401753"/>
            </a:xfrm>
            <a:prstGeom prst="triangle">
              <a:avLst/>
            </a:prstGeom>
          </p:spPr>
          <p:style>
            <a:lnRef idx="0">
              <a:schemeClr val="lt1">
                <a:hueOff val="0"/>
                <a:satOff val="0"/>
                <a:lumOff val="0"/>
                <a:alphaOff val="0"/>
              </a:schemeClr>
            </a:lnRef>
            <a:fillRef idx="1">
              <a:schemeClr val="accent5">
                <a:hueOff val="-2941338"/>
                <a:satOff val="-4091"/>
                <a:lumOff val="-1569"/>
                <a:alphaOff val="0"/>
              </a:schemeClr>
            </a:fillRef>
            <a:effectRef idx="0">
              <a:schemeClr val="accent5">
                <a:hueOff val="-2941338"/>
                <a:satOff val="-4091"/>
                <a:lumOff val="-1569"/>
                <a:alphaOff val="0"/>
              </a:schemeClr>
            </a:effectRef>
            <a:fontRef idx="minor">
              <a:schemeClr val="lt1"/>
            </a:fontRef>
          </p:style>
        </p:sp>
      </p:grpSp>
      <p:grpSp>
        <p:nvGrpSpPr>
          <p:cNvPr id="25" name="Grupo 24"/>
          <p:cNvGrpSpPr/>
          <p:nvPr/>
        </p:nvGrpSpPr>
        <p:grpSpPr>
          <a:xfrm>
            <a:off x="7104505" y="1920919"/>
            <a:ext cx="1547969" cy="2255284"/>
            <a:chOff x="7104505" y="1920919"/>
            <a:chExt cx="1547969" cy="2255284"/>
          </a:xfrm>
        </p:grpSpPr>
        <p:sp>
          <p:nvSpPr>
            <p:cNvPr id="15" name="Forma libre 14"/>
            <p:cNvSpPr/>
            <p:nvPr/>
          </p:nvSpPr>
          <p:spPr>
            <a:xfrm>
              <a:off x="7104505" y="1920919"/>
              <a:ext cx="1547969" cy="1547969"/>
            </a:xfrm>
            <a:custGeom>
              <a:avLst/>
              <a:gdLst>
                <a:gd name="connsiteX0" fmla="*/ 0 w 1547969"/>
                <a:gd name="connsiteY0" fmla="*/ 773985 h 1547969"/>
                <a:gd name="connsiteX1" fmla="*/ 773985 w 1547969"/>
                <a:gd name="connsiteY1" fmla="*/ 0 h 1547969"/>
                <a:gd name="connsiteX2" fmla="*/ 1547970 w 1547969"/>
                <a:gd name="connsiteY2" fmla="*/ 773985 h 1547969"/>
                <a:gd name="connsiteX3" fmla="*/ 773985 w 1547969"/>
                <a:gd name="connsiteY3" fmla="*/ 1547970 h 1547969"/>
                <a:gd name="connsiteX4" fmla="*/ 0 w 1547969"/>
                <a:gd name="connsiteY4" fmla="*/ 773985 h 154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969" h="1547969">
                  <a:moveTo>
                    <a:pt x="0" y="773985"/>
                  </a:moveTo>
                  <a:cubicBezTo>
                    <a:pt x="0" y="346525"/>
                    <a:pt x="346525" y="0"/>
                    <a:pt x="773985" y="0"/>
                  </a:cubicBezTo>
                  <a:cubicBezTo>
                    <a:pt x="1201445" y="0"/>
                    <a:pt x="1547970" y="346525"/>
                    <a:pt x="1547970" y="773985"/>
                  </a:cubicBezTo>
                  <a:cubicBezTo>
                    <a:pt x="1547970" y="1201445"/>
                    <a:pt x="1201445" y="1547970"/>
                    <a:pt x="773985" y="1547970"/>
                  </a:cubicBezTo>
                  <a:cubicBezTo>
                    <a:pt x="346525" y="1547970"/>
                    <a:pt x="0" y="1201445"/>
                    <a:pt x="0" y="773985"/>
                  </a:cubicBezTo>
                  <a:close/>
                </a:path>
              </a:pathLst>
            </a:cu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243205" tIns="243205" rIns="243205" bIns="243205" numCol="1" spcCol="1270" anchor="ctr" anchorCtr="0">
              <a:noAutofit/>
            </a:bodyPr>
            <a:lstStyle/>
            <a:p>
              <a:pPr lvl="0" algn="ctr"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Pescadores Artesanales</a:t>
              </a:r>
              <a:endParaRPr lang="es-EC" sz="1300" kern="1200" dirty="0">
                <a:latin typeface="Arial" panose="020B0604020202020204" pitchFamily="34" charset="0"/>
                <a:cs typeface="Arial" panose="020B0604020202020204" pitchFamily="34" charset="0"/>
              </a:endParaRPr>
            </a:p>
          </p:txBody>
        </p:sp>
        <p:sp>
          <p:nvSpPr>
            <p:cNvPr id="16" name="Triángulo isósceles 15"/>
            <p:cNvSpPr/>
            <p:nvPr/>
          </p:nvSpPr>
          <p:spPr>
            <a:xfrm rot="10800000">
              <a:off x="7574780" y="3774450"/>
              <a:ext cx="607419" cy="401753"/>
            </a:xfrm>
            <a:prstGeom prst="triangle">
              <a:avLst/>
            </a:prstGeom>
          </p:spPr>
          <p:style>
            <a:lnRef idx="0">
              <a:schemeClr val="lt1">
                <a:hueOff val="0"/>
                <a:satOff val="0"/>
                <a:lumOff val="0"/>
                <a:alphaOff val="0"/>
              </a:schemeClr>
            </a:lnRef>
            <a:fillRef idx="1">
              <a:schemeClr val="accent5">
                <a:hueOff val="-4412007"/>
                <a:satOff val="-6137"/>
                <a:lumOff val="-2353"/>
                <a:alphaOff val="0"/>
              </a:schemeClr>
            </a:fillRef>
            <a:effectRef idx="0">
              <a:schemeClr val="accent5">
                <a:hueOff val="-4412007"/>
                <a:satOff val="-6137"/>
                <a:lumOff val="-2353"/>
                <a:alphaOff val="0"/>
              </a:schemeClr>
            </a:effectRef>
            <a:fontRef idx="minor">
              <a:schemeClr val="lt1"/>
            </a:fontRef>
          </p:style>
        </p:sp>
      </p:grpSp>
      <p:grpSp>
        <p:nvGrpSpPr>
          <p:cNvPr id="26" name="Grupo 25"/>
          <p:cNvGrpSpPr/>
          <p:nvPr/>
        </p:nvGrpSpPr>
        <p:grpSpPr>
          <a:xfrm>
            <a:off x="7299706" y="4459025"/>
            <a:ext cx="2092644" cy="1157568"/>
            <a:chOff x="7299706" y="4459025"/>
            <a:chExt cx="2092644" cy="1157568"/>
          </a:xfrm>
        </p:grpSpPr>
        <p:sp>
          <p:nvSpPr>
            <p:cNvPr id="17" name="Forma libre 16"/>
            <p:cNvSpPr/>
            <p:nvPr/>
          </p:nvSpPr>
          <p:spPr>
            <a:xfrm>
              <a:off x="7299706" y="4459025"/>
              <a:ext cx="1157568" cy="1157568"/>
            </a:xfrm>
            <a:custGeom>
              <a:avLst/>
              <a:gdLst>
                <a:gd name="connsiteX0" fmla="*/ 0 w 1157568"/>
                <a:gd name="connsiteY0" fmla="*/ 578784 h 1157568"/>
                <a:gd name="connsiteX1" fmla="*/ 578784 w 1157568"/>
                <a:gd name="connsiteY1" fmla="*/ 0 h 1157568"/>
                <a:gd name="connsiteX2" fmla="*/ 1157568 w 1157568"/>
                <a:gd name="connsiteY2" fmla="*/ 578784 h 1157568"/>
                <a:gd name="connsiteX3" fmla="*/ 578784 w 1157568"/>
                <a:gd name="connsiteY3" fmla="*/ 1157568 h 1157568"/>
                <a:gd name="connsiteX4" fmla="*/ 0 w 1157568"/>
                <a:gd name="connsiteY4" fmla="*/ 578784 h 11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568" h="1157568">
                  <a:moveTo>
                    <a:pt x="0" y="578784"/>
                  </a:moveTo>
                  <a:cubicBezTo>
                    <a:pt x="0" y="259130"/>
                    <a:pt x="259130" y="0"/>
                    <a:pt x="578784" y="0"/>
                  </a:cubicBezTo>
                  <a:cubicBezTo>
                    <a:pt x="898438" y="0"/>
                    <a:pt x="1157568" y="259130"/>
                    <a:pt x="1157568" y="578784"/>
                  </a:cubicBezTo>
                  <a:cubicBezTo>
                    <a:pt x="1157568" y="898438"/>
                    <a:pt x="898438" y="1157568"/>
                    <a:pt x="578784" y="1157568"/>
                  </a:cubicBezTo>
                  <a:cubicBezTo>
                    <a:pt x="259130" y="1157568"/>
                    <a:pt x="0" y="898438"/>
                    <a:pt x="0" y="578784"/>
                  </a:cubicBezTo>
                  <a:close/>
                </a:path>
              </a:pathLst>
            </a:custGeom>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txBody>
            <a:bodyPr spcFirstLastPara="0" vert="horz" wrap="square" lIns="186032" tIns="186032" rIns="186032" bIns="186032" numCol="1" spcCol="1270" anchor="ctr" anchorCtr="0">
              <a:noAutofit/>
            </a:bodyPr>
            <a:lstStyle/>
            <a:p>
              <a:pPr lvl="0" algn="ctr"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Provincia de Santa Elena</a:t>
              </a:r>
              <a:endParaRPr lang="es-EC" sz="1300" kern="1200" dirty="0">
                <a:latin typeface="Arial" panose="020B0604020202020204" pitchFamily="34" charset="0"/>
                <a:cs typeface="Arial" panose="020B0604020202020204" pitchFamily="34" charset="0"/>
              </a:endParaRPr>
            </a:p>
          </p:txBody>
        </p:sp>
        <p:sp>
          <p:nvSpPr>
            <p:cNvPr id="18" name="Triángulo isósceles 17"/>
            <p:cNvSpPr/>
            <p:nvPr/>
          </p:nvSpPr>
          <p:spPr>
            <a:xfrm rot="5400000">
              <a:off x="8887764" y="4836932"/>
              <a:ext cx="607419" cy="401753"/>
            </a:xfrm>
            <a:prstGeom prst="triangle">
              <a:avLst/>
            </a:prstGeom>
          </p:spPr>
          <p:style>
            <a:lnRef idx="0">
              <a:schemeClr val="lt1">
                <a:hueOff val="0"/>
                <a:satOff val="0"/>
                <a:lumOff val="0"/>
                <a:alphaOff val="0"/>
              </a:schemeClr>
            </a:lnRef>
            <a:fillRef idx="1">
              <a:schemeClr val="accent5">
                <a:hueOff val="-5882676"/>
                <a:satOff val="-8182"/>
                <a:lumOff val="-3138"/>
                <a:alphaOff val="0"/>
              </a:schemeClr>
            </a:fillRef>
            <a:effectRef idx="0">
              <a:schemeClr val="accent5">
                <a:hueOff val="-5882676"/>
                <a:satOff val="-8182"/>
                <a:lumOff val="-3138"/>
                <a:alphaOff val="0"/>
              </a:schemeClr>
            </a:effectRef>
            <a:fontRef idx="minor">
              <a:schemeClr val="lt1"/>
            </a:fontRef>
          </p:style>
        </p:sp>
      </p:grpSp>
      <p:grpSp>
        <p:nvGrpSpPr>
          <p:cNvPr id="27" name="Grupo 26"/>
          <p:cNvGrpSpPr/>
          <p:nvPr/>
        </p:nvGrpSpPr>
        <p:grpSpPr>
          <a:xfrm>
            <a:off x="9902933" y="3798588"/>
            <a:ext cx="1157568" cy="1818005"/>
            <a:chOff x="9902933" y="3798588"/>
            <a:chExt cx="1157568" cy="1818005"/>
          </a:xfrm>
        </p:grpSpPr>
        <p:sp>
          <p:nvSpPr>
            <p:cNvPr id="19" name="Forma libre 18"/>
            <p:cNvSpPr/>
            <p:nvPr/>
          </p:nvSpPr>
          <p:spPr>
            <a:xfrm>
              <a:off x="9902933" y="4459025"/>
              <a:ext cx="1157568" cy="1157568"/>
            </a:xfrm>
            <a:custGeom>
              <a:avLst/>
              <a:gdLst>
                <a:gd name="connsiteX0" fmla="*/ 0 w 1157568"/>
                <a:gd name="connsiteY0" fmla="*/ 578784 h 1157568"/>
                <a:gd name="connsiteX1" fmla="*/ 578784 w 1157568"/>
                <a:gd name="connsiteY1" fmla="*/ 0 h 1157568"/>
                <a:gd name="connsiteX2" fmla="*/ 1157568 w 1157568"/>
                <a:gd name="connsiteY2" fmla="*/ 578784 h 1157568"/>
                <a:gd name="connsiteX3" fmla="*/ 578784 w 1157568"/>
                <a:gd name="connsiteY3" fmla="*/ 1157568 h 1157568"/>
                <a:gd name="connsiteX4" fmla="*/ 0 w 1157568"/>
                <a:gd name="connsiteY4" fmla="*/ 578784 h 11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568" h="1157568">
                  <a:moveTo>
                    <a:pt x="0" y="578784"/>
                  </a:moveTo>
                  <a:cubicBezTo>
                    <a:pt x="0" y="259130"/>
                    <a:pt x="259130" y="0"/>
                    <a:pt x="578784" y="0"/>
                  </a:cubicBezTo>
                  <a:cubicBezTo>
                    <a:pt x="898438" y="0"/>
                    <a:pt x="1157568" y="259130"/>
                    <a:pt x="1157568" y="578784"/>
                  </a:cubicBezTo>
                  <a:cubicBezTo>
                    <a:pt x="1157568" y="898438"/>
                    <a:pt x="898438" y="1157568"/>
                    <a:pt x="578784" y="1157568"/>
                  </a:cubicBezTo>
                  <a:cubicBezTo>
                    <a:pt x="259130" y="1157568"/>
                    <a:pt x="0" y="898438"/>
                    <a:pt x="0" y="578784"/>
                  </a:cubicBezTo>
                  <a:close/>
                </a:path>
              </a:pathLst>
            </a:custGeom>
          </p:spPr>
          <p:style>
            <a:lnRef idx="2">
              <a:schemeClr val="lt1">
                <a:hueOff val="0"/>
                <a:satOff val="0"/>
                <a:lumOff val="0"/>
                <a:alphaOff val="0"/>
              </a:schemeClr>
            </a:lnRef>
            <a:fillRef idx="1">
              <a:schemeClr val="accent5">
                <a:hueOff val="-6127787"/>
                <a:satOff val="-8523"/>
                <a:lumOff val="-3268"/>
                <a:alphaOff val="0"/>
              </a:schemeClr>
            </a:fillRef>
            <a:effectRef idx="0">
              <a:schemeClr val="accent5">
                <a:hueOff val="-6127787"/>
                <a:satOff val="-8523"/>
                <a:lumOff val="-3268"/>
                <a:alphaOff val="0"/>
              </a:schemeClr>
            </a:effectRef>
            <a:fontRef idx="minor">
              <a:schemeClr val="lt1"/>
            </a:fontRef>
          </p:style>
          <p:txBody>
            <a:bodyPr spcFirstLastPara="0" vert="horz" wrap="square" lIns="186032" tIns="186032" rIns="186032" bIns="186032" numCol="1" spcCol="1270" anchor="ctr" anchorCtr="0">
              <a:noAutofit/>
            </a:bodyPr>
            <a:lstStyle/>
            <a:p>
              <a:pPr lvl="0" algn="ctr"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10 de Diciembre del 2016</a:t>
              </a:r>
              <a:endParaRPr lang="es-EC" sz="1300" kern="1200" dirty="0">
                <a:latin typeface="Arial" panose="020B0604020202020204" pitchFamily="34" charset="0"/>
                <a:cs typeface="Arial" panose="020B0604020202020204" pitchFamily="34" charset="0"/>
              </a:endParaRPr>
            </a:p>
          </p:txBody>
        </p:sp>
        <p:sp>
          <p:nvSpPr>
            <p:cNvPr id="20" name="Triángulo isósceles 19"/>
            <p:cNvSpPr/>
            <p:nvPr/>
          </p:nvSpPr>
          <p:spPr>
            <a:xfrm>
              <a:off x="10178007" y="3798588"/>
              <a:ext cx="607419" cy="401753"/>
            </a:xfrm>
            <a:prstGeom prst="triangle">
              <a:avLst/>
            </a:prstGeom>
          </p:spPr>
          <p:style>
            <a:lnRef idx="0">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grpSp>
      <p:sp>
        <p:nvSpPr>
          <p:cNvPr id="21" name="Forma libre 20"/>
          <p:cNvSpPr/>
          <p:nvPr/>
        </p:nvSpPr>
        <p:spPr>
          <a:xfrm>
            <a:off x="9613975" y="1827162"/>
            <a:ext cx="1735484" cy="1735484"/>
          </a:xfrm>
          <a:custGeom>
            <a:avLst/>
            <a:gdLst>
              <a:gd name="connsiteX0" fmla="*/ 0 w 1735484"/>
              <a:gd name="connsiteY0" fmla="*/ 867742 h 1735484"/>
              <a:gd name="connsiteX1" fmla="*/ 867742 w 1735484"/>
              <a:gd name="connsiteY1" fmla="*/ 0 h 1735484"/>
              <a:gd name="connsiteX2" fmla="*/ 1735484 w 1735484"/>
              <a:gd name="connsiteY2" fmla="*/ 867742 h 1735484"/>
              <a:gd name="connsiteX3" fmla="*/ 867742 w 1735484"/>
              <a:gd name="connsiteY3" fmla="*/ 1735484 h 1735484"/>
              <a:gd name="connsiteX4" fmla="*/ 0 w 1735484"/>
              <a:gd name="connsiteY4" fmla="*/ 867742 h 173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484" h="1735484">
                <a:moveTo>
                  <a:pt x="0" y="867742"/>
                </a:moveTo>
                <a:cubicBezTo>
                  <a:pt x="0" y="388501"/>
                  <a:pt x="388501" y="0"/>
                  <a:pt x="867742" y="0"/>
                </a:cubicBezTo>
                <a:cubicBezTo>
                  <a:pt x="1346983" y="0"/>
                  <a:pt x="1735484" y="388501"/>
                  <a:pt x="1735484" y="867742"/>
                </a:cubicBezTo>
                <a:cubicBezTo>
                  <a:pt x="1735484" y="1346983"/>
                  <a:pt x="1346983" y="1735484"/>
                  <a:pt x="867742" y="1735484"/>
                </a:cubicBezTo>
                <a:cubicBezTo>
                  <a:pt x="388501" y="1735484"/>
                  <a:pt x="0" y="1346983"/>
                  <a:pt x="0" y="867742"/>
                </a:cubicBez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273206" tIns="273206" rIns="273206" bIns="273206" numCol="1" spcCol="1270" anchor="ctr" anchorCtr="0">
            <a:noAutofit/>
          </a:bodyPr>
          <a:lstStyle/>
          <a:p>
            <a:pPr lvl="0" algn="ctr" defTabSz="666750">
              <a:lnSpc>
                <a:spcPct val="90000"/>
              </a:lnSpc>
              <a:spcBef>
                <a:spcPct val="0"/>
              </a:spcBef>
              <a:spcAft>
                <a:spcPct val="35000"/>
              </a:spcAft>
            </a:pPr>
            <a:r>
              <a:rPr lang="es-EC" sz="1500" kern="1200" dirty="0" smtClean="0">
                <a:latin typeface="Arial" panose="020B0604020202020204" pitchFamily="34" charset="0"/>
                <a:cs typeface="Arial" panose="020B0604020202020204" pitchFamily="34" charset="0"/>
              </a:rPr>
              <a:t>18 de Diciembre del  2016</a:t>
            </a:r>
            <a:endParaRPr lang="es-EC" sz="1500" kern="1200" dirty="0">
              <a:latin typeface="Arial" panose="020B0604020202020204" pitchFamily="34" charset="0"/>
              <a:cs typeface="Arial" panose="020B0604020202020204" pitchFamily="34" charset="0"/>
            </a:endParaRPr>
          </a:p>
        </p:txBody>
      </p:sp>
      <p:sp>
        <p:nvSpPr>
          <p:cNvPr id="7" name="CuadroTexto 6"/>
          <p:cNvSpPr txBox="1"/>
          <p:nvPr/>
        </p:nvSpPr>
        <p:spPr>
          <a:xfrm>
            <a:off x="1457325" y="2185254"/>
            <a:ext cx="2443162" cy="830997"/>
          </a:xfrm>
          <a:prstGeom prst="rect">
            <a:avLst/>
          </a:prstGeom>
          <a:noFill/>
        </p:spPr>
        <p:txBody>
          <a:bodyPr wrap="square" rtlCol="0">
            <a:spAutoFit/>
          </a:bodyPr>
          <a:lstStyle/>
          <a:p>
            <a:r>
              <a:rPr lang="es-EC" sz="2400" dirty="0" smtClean="0">
                <a:latin typeface="Arial" panose="020B0604020202020204" pitchFamily="34" charset="0"/>
                <a:cs typeface="Arial" panose="020B0604020202020204" pitchFamily="34" charset="0"/>
              </a:rPr>
              <a:t>Datos Informativos</a:t>
            </a:r>
            <a:endParaRPr lang="es-EC" sz="24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a:xfrm>
            <a:off x="0" y="6324266"/>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19</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20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64531" y="3806297"/>
            <a:ext cx="10515600" cy="1325563"/>
          </a:xfrm>
        </p:spPr>
        <p:txBody>
          <a:bodyPr>
            <a:normAutofit fontScale="90000"/>
          </a:bodyPr>
          <a:lstStyle/>
          <a:p>
            <a:pPr algn="ctr"/>
            <a:r>
              <a:rPr lang="es-EC" sz="2200" b="1" dirty="0">
                <a:latin typeface="Arial" panose="020B0604020202020204" pitchFamily="34" charset="0"/>
                <a:cs typeface="Arial" panose="020B0604020202020204" pitchFamily="34" charset="0"/>
              </a:rPr>
              <a:t>DEPARTAMENTO  SEGURIDAD Y </a:t>
            </a:r>
            <a:r>
              <a:rPr lang="es-EC" sz="2200" b="1" dirty="0" smtClean="0">
                <a:latin typeface="Arial" panose="020B0604020202020204" pitchFamily="34" charset="0"/>
                <a:cs typeface="Arial" panose="020B0604020202020204" pitchFamily="34" charset="0"/>
              </a:rPr>
              <a:t>DEFENSA</a:t>
            </a:r>
            <a:br>
              <a:rPr lang="es-EC" sz="2200" b="1" dirty="0" smtClean="0">
                <a:latin typeface="Arial" panose="020B0604020202020204" pitchFamily="34" charset="0"/>
                <a:cs typeface="Arial" panose="020B0604020202020204" pitchFamily="34" charset="0"/>
              </a:rPr>
            </a:b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b="1" dirty="0">
                <a:latin typeface="Arial" panose="020B0604020202020204" pitchFamily="34" charset="0"/>
                <a:cs typeface="Arial" panose="020B0604020202020204" pitchFamily="34" charset="0"/>
              </a:rPr>
              <a:t>CARRERA: LICENCIATURA EN CIENCIAS NAVALES</a:t>
            </a: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b="1" dirty="0">
                <a:latin typeface="Arial" panose="020B0604020202020204" pitchFamily="34" charset="0"/>
                <a:cs typeface="Arial" panose="020B0604020202020204" pitchFamily="34" charset="0"/>
              </a:rPr>
              <a:t> </a:t>
            </a: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b="1" dirty="0">
                <a:latin typeface="Arial" panose="020B0604020202020204" pitchFamily="34" charset="0"/>
                <a:cs typeface="Arial" panose="020B0604020202020204" pitchFamily="34" charset="0"/>
              </a:rPr>
              <a:t>PROYECTO DE TITULACIÓN PREVIO A LA OBTENCIÓN DEL TÍTULO DE LICENCIADO EN CIENCIAS NAVALES</a:t>
            </a: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b="1" dirty="0">
                <a:latin typeface="Arial" panose="020B0604020202020204" pitchFamily="34" charset="0"/>
                <a:cs typeface="Arial" panose="020B0604020202020204" pitchFamily="34" charset="0"/>
              </a:rPr>
              <a:t> </a:t>
            </a: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b="1" dirty="0">
                <a:latin typeface="Arial" panose="020B0604020202020204" pitchFamily="34" charset="0"/>
                <a:cs typeface="Arial" panose="020B0604020202020204" pitchFamily="34" charset="0"/>
              </a:rPr>
              <a:t>TEMA: RIESGO PARA LA PESCA ARTESANAL EN LOS ESPACIOS ACUÁTICOS DE LA PROVINCIA DE SANTA ELENA</a:t>
            </a:r>
            <a:r>
              <a:rPr lang="es-EC" sz="2200" dirty="0"/>
              <a:t/>
            </a:r>
            <a:br>
              <a:rPr lang="es-EC" sz="2200" dirty="0"/>
            </a:br>
            <a:r>
              <a:rPr lang="es-EC" sz="2200" b="1" dirty="0"/>
              <a:t> </a:t>
            </a:r>
            <a:r>
              <a:rPr lang="es-EC" sz="2200" dirty="0"/>
              <a:t/>
            </a:r>
            <a:br>
              <a:rPr lang="es-EC" sz="2200" dirty="0"/>
            </a:br>
            <a:r>
              <a:rPr lang="es-EC" sz="2200" b="1" dirty="0">
                <a:latin typeface="Arial" panose="020B0604020202020204" pitchFamily="34" charset="0"/>
                <a:cs typeface="Arial" panose="020B0604020202020204" pitchFamily="34" charset="0"/>
              </a:rPr>
              <a:t>AUTOR: GM 4/A MARIO MARCELO TOTOY GRANJA</a:t>
            </a: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b="1" dirty="0">
                <a:latin typeface="Arial" panose="020B0604020202020204" pitchFamily="34" charset="0"/>
                <a:cs typeface="Arial" panose="020B0604020202020204" pitchFamily="34" charset="0"/>
              </a:rPr>
              <a:t> </a:t>
            </a: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b="1" dirty="0">
                <a:latin typeface="Arial" panose="020B0604020202020204" pitchFamily="34" charset="0"/>
                <a:cs typeface="Arial" panose="020B0604020202020204" pitchFamily="34" charset="0"/>
              </a:rPr>
              <a:t>DIRECTOR: TNFG-GC JOSÉ  PAZMIÑO YÉPEZ</a:t>
            </a: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b="1" dirty="0">
                <a:latin typeface="Arial" panose="020B0604020202020204" pitchFamily="34" charset="0"/>
                <a:cs typeface="Arial" panose="020B0604020202020204" pitchFamily="34" charset="0"/>
              </a:rPr>
              <a:t> </a:t>
            </a: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b="1" dirty="0">
                <a:latin typeface="Arial" panose="020B0604020202020204" pitchFamily="34" charset="0"/>
                <a:cs typeface="Arial" panose="020B0604020202020204" pitchFamily="34" charset="0"/>
              </a:rPr>
              <a:t>CODIRECTOR: MSC. WENDY WASBRUM </a:t>
            </a:r>
            <a:r>
              <a:rPr lang="es-EC" sz="2200" b="1" dirty="0" smtClean="0">
                <a:latin typeface="Arial" panose="020B0604020202020204" pitchFamily="34" charset="0"/>
                <a:cs typeface="Arial" panose="020B0604020202020204" pitchFamily="34" charset="0"/>
              </a:rPr>
              <a:t>TINOCO</a:t>
            </a:r>
            <a:br>
              <a:rPr lang="es-EC" sz="2200" b="1" dirty="0" smtClean="0">
                <a:latin typeface="Arial" panose="020B0604020202020204" pitchFamily="34" charset="0"/>
                <a:cs typeface="Arial" panose="020B0604020202020204" pitchFamily="34" charset="0"/>
              </a:rPr>
            </a:b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b="1" dirty="0" smtClean="0">
                <a:latin typeface="Arial" panose="020B0604020202020204" pitchFamily="34" charset="0"/>
                <a:cs typeface="Arial" panose="020B0604020202020204" pitchFamily="34" charset="0"/>
              </a:rPr>
              <a:t>SALINAS</a:t>
            </a:r>
            <a:br>
              <a:rPr lang="es-EC" sz="2200" b="1" dirty="0" smtClean="0">
                <a:latin typeface="Arial" panose="020B0604020202020204" pitchFamily="34" charset="0"/>
                <a:cs typeface="Arial" panose="020B0604020202020204" pitchFamily="34" charset="0"/>
              </a:rPr>
            </a:b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b="1" dirty="0" smtClean="0">
                <a:latin typeface="Arial" panose="020B0604020202020204" pitchFamily="34" charset="0"/>
                <a:cs typeface="Arial" panose="020B0604020202020204" pitchFamily="34" charset="0"/>
              </a:rPr>
              <a:t>2016</a:t>
            </a:r>
            <a:br>
              <a:rPr lang="es-EC" sz="2200" b="1" dirty="0" smtClean="0">
                <a:latin typeface="Arial" panose="020B0604020202020204" pitchFamily="34" charset="0"/>
                <a:cs typeface="Arial" panose="020B0604020202020204" pitchFamily="34" charset="0"/>
              </a:rPr>
            </a:br>
            <a:r>
              <a:rPr lang="es-EC" sz="2000" dirty="0">
                <a:latin typeface="Arial" panose="020B0604020202020204" pitchFamily="34" charset="0"/>
                <a:cs typeface="Arial" panose="020B0604020202020204" pitchFamily="34" charset="0"/>
              </a:rPr>
              <a:t/>
            </a:r>
            <a:br>
              <a:rPr lang="es-EC" sz="2000" dirty="0">
                <a:latin typeface="Arial" panose="020B0604020202020204" pitchFamily="34" charset="0"/>
                <a:cs typeface="Arial" panose="020B0604020202020204" pitchFamily="34" charset="0"/>
              </a:rPr>
            </a:br>
            <a:r>
              <a:rPr lang="es-EC" b="1" dirty="0"/>
              <a:t/>
            </a:r>
            <a:br>
              <a:rPr lang="es-EC" b="1" dirty="0"/>
            </a:br>
            <a:endParaRPr lang="es-EC" dirty="0"/>
          </a:p>
        </p:txBody>
      </p:sp>
    </p:spTree>
    <p:extLst>
      <p:ext uri="{BB962C8B-B14F-4D97-AF65-F5344CB8AC3E}">
        <p14:creationId xmlns:p14="http://schemas.microsoft.com/office/powerpoint/2010/main" val="2478521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o 12"/>
          <p:cNvGrpSpPr/>
          <p:nvPr/>
        </p:nvGrpSpPr>
        <p:grpSpPr>
          <a:xfrm>
            <a:off x="606381" y="1824551"/>
            <a:ext cx="10992117" cy="1414703"/>
            <a:chOff x="606380" y="1866448"/>
            <a:chExt cx="10992117" cy="1414703"/>
          </a:xfrm>
        </p:grpSpPr>
        <p:sp>
          <p:nvSpPr>
            <p:cNvPr id="11" name="Triángulo isósceles 10"/>
            <p:cNvSpPr/>
            <p:nvPr/>
          </p:nvSpPr>
          <p:spPr>
            <a:xfrm>
              <a:off x="10851522" y="1866448"/>
              <a:ext cx="746975" cy="66614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redondeado 4"/>
            <p:cNvSpPr/>
            <p:nvPr/>
          </p:nvSpPr>
          <p:spPr>
            <a:xfrm>
              <a:off x="606380" y="2057656"/>
              <a:ext cx="10515600" cy="122349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p>
            <a:p>
              <a:r>
                <a:rPr lang="es-EC" dirty="0">
                  <a:latin typeface="Arial" panose="020B0604020202020204" pitchFamily="34" charset="0"/>
                  <a:cs typeface="Arial" panose="020B0604020202020204" pitchFamily="34" charset="0"/>
                </a:rPr>
                <a:t>Proponer un Plan piloto sobre capacitación acerca de la prevención de riesgos para la pesca artesanal en la provincia de Santa Elena mediante charlas formativas con el fin  de concientizar al 1.5 % de los pescadores artesanales, la importancia de la seguridad del personal y material que se emplean en la  realización de esta actividad laboral.</a:t>
              </a:r>
            </a:p>
            <a:p>
              <a:pPr algn="ctr"/>
              <a:endParaRPr lang="es-EC" dirty="0"/>
            </a:p>
          </p:txBody>
        </p:sp>
      </p:grpSp>
      <p:sp>
        <p:nvSpPr>
          <p:cNvPr id="9" name="CuadroTexto 8"/>
          <p:cNvSpPr txBox="1"/>
          <p:nvPr/>
        </p:nvSpPr>
        <p:spPr>
          <a:xfrm>
            <a:off x="709411" y="1362886"/>
            <a:ext cx="2614412" cy="461665"/>
          </a:xfrm>
          <a:prstGeom prst="rect">
            <a:avLst/>
          </a:prstGeom>
          <a:noFill/>
        </p:spPr>
        <p:txBody>
          <a:bodyPr wrap="square" rtlCol="0">
            <a:spAutoFit/>
          </a:bodyPr>
          <a:lstStyle/>
          <a:p>
            <a:r>
              <a:rPr lang="es-EC" sz="2400" dirty="0">
                <a:latin typeface="Arial" panose="020B0604020202020204" pitchFamily="34" charset="0"/>
                <a:cs typeface="Arial" panose="020B0604020202020204" pitchFamily="34" charset="0"/>
              </a:rPr>
              <a:t>Objetivo</a:t>
            </a:r>
          </a:p>
        </p:txBody>
      </p:sp>
      <p:sp>
        <p:nvSpPr>
          <p:cNvPr id="12" name="CuadroTexto 11"/>
          <p:cNvSpPr txBox="1"/>
          <p:nvPr/>
        </p:nvSpPr>
        <p:spPr>
          <a:xfrm>
            <a:off x="709411" y="3712078"/>
            <a:ext cx="2614412" cy="461665"/>
          </a:xfrm>
          <a:prstGeom prst="rect">
            <a:avLst/>
          </a:prstGeom>
          <a:noFill/>
        </p:spPr>
        <p:txBody>
          <a:bodyPr wrap="square" rtlCol="0">
            <a:spAutoFit/>
          </a:bodyPr>
          <a:lstStyle/>
          <a:p>
            <a:r>
              <a:rPr lang="es-EC" sz="2400" dirty="0" smtClean="0">
                <a:latin typeface="Arial" panose="020B0604020202020204" pitchFamily="34" charset="0"/>
                <a:cs typeface="Arial" panose="020B0604020202020204" pitchFamily="34" charset="0"/>
              </a:rPr>
              <a:t>Alcance</a:t>
            </a:r>
            <a:endParaRPr lang="es-EC" sz="2400" dirty="0">
              <a:latin typeface="Arial" panose="020B0604020202020204" pitchFamily="34" charset="0"/>
              <a:cs typeface="Arial" panose="020B0604020202020204" pitchFamily="34" charset="0"/>
            </a:endParaRPr>
          </a:p>
        </p:txBody>
      </p:sp>
      <p:grpSp>
        <p:nvGrpSpPr>
          <p:cNvPr id="14" name="Grupo 13"/>
          <p:cNvGrpSpPr/>
          <p:nvPr/>
        </p:nvGrpSpPr>
        <p:grpSpPr>
          <a:xfrm>
            <a:off x="709411" y="4173743"/>
            <a:ext cx="10889087" cy="1469181"/>
            <a:chOff x="709411" y="1235383"/>
            <a:chExt cx="10889087" cy="1469181"/>
          </a:xfrm>
        </p:grpSpPr>
        <p:sp>
          <p:nvSpPr>
            <p:cNvPr id="15" name="Triángulo isósceles 14"/>
            <p:cNvSpPr/>
            <p:nvPr/>
          </p:nvSpPr>
          <p:spPr>
            <a:xfrm>
              <a:off x="10851523" y="1235383"/>
              <a:ext cx="746975" cy="66614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redondeado 15"/>
            <p:cNvSpPr/>
            <p:nvPr/>
          </p:nvSpPr>
          <p:spPr>
            <a:xfrm>
              <a:off x="709411" y="1481069"/>
              <a:ext cx="10515600" cy="122349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p>
            <a:p>
              <a:pPr algn="ctr"/>
              <a:r>
                <a:rPr lang="es-EC" dirty="0">
                  <a:latin typeface="Arial" panose="020B0604020202020204" pitchFamily="34" charset="0"/>
                  <a:cs typeface="Arial" panose="020B0604020202020204" pitchFamily="34" charset="0"/>
                </a:rPr>
                <a:t>El presente plan de capacitación es de aplicación </a:t>
              </a:r>
              <a:r>
                <a:rPr lang="es-EC" b="1" dirty="0">
                  <a:latin typeface="Arial" panose="020B0604020202020204" pitchFamily="34" charset="0"/>
                  <a:cs typeface="Arial" panose="020B0604020202020204" pitchFamily="34" charset="0"/>
                </a:rPr>
                <a:t>para </a:t>
              </a:r>
              <a:r>
                <a:rPr lang="es-EC" b="1" dirty="0" smtClean="0">
                  <a:latin typeface="Arial" panose="020B0604020202020204" pitchFamily="34" charset="0"/>
                  <a:cs typeface="Arial" panose="020B0604020202020204" pitchFamily="34" charset="0"/>
                </a:rPr>
                <a:t>los </a:t>
              </a:r>
              <a:r>
                <a:rPr lang="es-EC" b="1" dirty="0">
                  <a:latin typeface="Arial" panose="020B0604020202020204" pitchFamily="34" charset="0"/>
                  <a:cs typeface="Arial" panose="020B0604020202020204" pitchFamily="34" charset="0"/>
                </a:rPr>
                <a:t>pescadores artesanales que laburan en los espacios acuáticos de la provincia de Santa Elena </a:t>
              </a:r>
              <a:r>
                <a:rPr lang="es-EC" b="1" dirty="0" smtClean="0">
                  <a:latin typeface="Arial" panose="020B0604020202020204" pitchFamily="34" charset="0"/>
                  <a:cs typeface="Arial" panose="020B0604020202020204" pitchFamily="34" charset="0"/>
                </a:rPr>
                <a:t>.</a:t>
              </a:r>
              <a:endParaRPr lang="es-EC" b="1" dirty="0">
                <a:latin typeface="Arial" panose="020B0604020202020204" pitchFamily="34" charset="0"/>
                <a:cs typeface="Arial" panose="020B0604020202020204" pitchFamily="34" charset="0"/>
              </a:endParaRPr>
            </a:p>
            <a:p>
              <a:pPr algn="ctr"/>
              <a:endParaRPr lang="es-EC" b="1" dirty="0"/>
            </a:p>
          </p:txBody>
        </p:sp>
      </p:grpSp>
      <p:sp>
        <p:nvSpPr>
          <p:cNvPr id="17" name="Marcador de número de diapositiva 16"/>
          <p:cNvSpPr>
            <a:spLocks noGrp="1"/>
          </p:cNvSpPr>
          <p:nvPr>
            <p:ph type="sldNum" sz="quarter" idx="12"/>
          </p:nvPr>
        </p:nvSpPr>
        <p:spPr>
          <a:xfrm>
            <a:off x="0" y="6324266"/>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20</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07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840039" y="608144"/>
            <a:ext cx="5168875" cy="461665"/>
          </a:xfrm>
          <a:prstGeom prst="rect">
            <a:avLst/>
          </a:prstGeom>
          <a:noFill/>
        </p:spPr>
        <p:txBody>
          <a:bodyPr wrap="square" rtlCol="0">
            <a:spAutoFit/>
          </a:bodyPr>
          <a:lstStyle/>
          <a:p>
            <a:r>
              <a:rPr lang="es-EC" sz="2400" dirty="0" smtClean="0">
                <a:latin typeface="Arial" panose="020B0604020202020204" pitchFamily="34" charset="0"/>
                <a:cs typeface="Arial" panose="020B0604020202020204" pitchFamily="34" charset="0"/>
              </a:rPr>
              <a:t>Fines del Plan de Capacitación</a:t>
            </a:r>
            <a:endParaRPr lang="es-EC" sz="2400" dirty="0">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1702906831"/>
              </p:ext>
            </p:extLst>
          </p:nvPr>
        </p:nvGraphicFramePr>
        <p:xfrm>
          <a:off x="1586325" y="838976"/>
          <a:ext cx="8845177" cy="5048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Marcador de número de diapositiva 10"/>
          <p:cNvSpPr>
            <a:spLocks noGrp="1"/>
          </p:cNvSpPr>
          <p:nvPr>
            <p:ph type="sldNum" sz="quarter" idx="12"/>
          </p:nvPr>
        </p:nvSpPr>
        <p:spPr>
          <a:xfrm>
            <a:off x="0" y="6321955"/>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21</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5294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a:off x="8324976" y="608144"/>
            <a:ext cx="1781580" cy="461665"/>
          </a:xfrm>
          <a:prstGeom prst="rect">
            <a:avLst/>
          </a:prstGeom>
          <a:noFill/>
        </p:spPr>
        <p:txBody>
          <a:bodyPr wrap="square" rtlCol="0">
            <a:spAutoFit/>
          </a:bodyPr>
          <a:lstStyle/>
          <a:p>
            <a:r>
              <a:rPr lang="es-EC" sz="2400" dirty="0" smtClean="0">
                <a:latin typeface="Arial" panose="020B0604020202020204" pitchFamily="34" charset="0"/>
                <a:cs typeface="Arial" panose="020B0604020202020204" pitchFamily="34" charset="0"/>
              </a:rPr>
              <a:t>Estrategias</a:t>
            </a:r>
            <a:endParaRPr lang="es-EC" sz="2400" dirty="0">
              <a:latin typeface="Arial" panose="020B0604020202020204" pitchFamily="34" charset="0"/>
              <a:cs typeface="Arial" panose="020B0604020202020204" pitchFamily="34" charset="0"/>
            </a:endParaRPr>
          </a:p>
        </p:txBody>
      </p:sp>
      <p:graphicFrame>
        <p:nvGraphicFramePr>
          <p:cNvPr id="10" name="Diagrama 9"/>
          <p:cNvGraphicFramePr/>
          <p:nvPr>
            <p:extLst>
              <p:ext uri="{D42A27DB-BD31-4B8C-83A1-F6EECF244321}">
                <p14:modId xmlns:p14="http://schemas.microsoft.com/office/powerpoint/2010/main" val="3488887983"/>
              </p:ext>
            </p:extLst>
          </p:nvPr>
        </p:nvGraphicFramePr>
        <p:xfrm>
          <a:off x="4329953" y="1069809"/>
          <a:ext cx="6669741" cy="5075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Marcador de número de diapositiva 10"/>
          <p:cNvSpPr>
            <a:spLocks noGrp="1"/>
          </p:cNvSpPr>
          <p:nvPr>
            <p:ph type="sldNum" sz="quarter" idx="12"/>
          </p:nvPr>
        </p:nvSpPr>
        <p:spPr>
          <a:xfrm>
            <a:off x="0" y="6321955"/>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22</a:t>
            </a:fld>
            <a:endParaRPr lang="es-EC" sz="2400" b="1" dirty="0">
              <a:solidFill>
                <a:schemeClr val="tx1"/>
              </a:solidFill>
              <a:latin typeface="Arial" panose="020B0604020202020204" pitchFamily="34" charset="0"/>
              <a:cs typeface="Arial" panose="020B0604020202020204" pitchFamily="34" charset="0"/>
            </a:endParaRPr>
          </a:p>
        </p:txBody>
      </p:sp>
      <p:sp>
        <p:nvSpPr>
          <p:cNvPr id="9" name="CuadroTexto 8"/>
          <p:cNvSpPr txBox="1"/>
          <p:nvPr/>
        </p:nvSpPr>
        <p:spPr>
          <a:xfrm>
            <a:off x="2624782" y="2011099"/>
            <a:ext cx="879903" cy="461665"/>
          </a:xfrm>
          <a:prstGeom prst="rect">
            <a:avLst/>
          </a:prstGeom>
          <a:noFill/>
        </p:spPr>
        <p:txBody>
          <a:bodyPr wrap="square" rtlCol="0">
            <a:spAutoFit/>
          </a:bodyPr>
          <a:lstStyle/>
          <a:p>
            <a:r>
              <a:rPr lang="es-EC" sz="2400" dirty="0" smtClean="0">
                <a:latin typeface="Arial" panose="020B0604020202020204" pitchFamily="34" charset="0"/>
                <a:cs typeface="Arial" panose="020B0604020202020204" pitchFamily="34" charset="0"/>
              </a:rPr>
              <a:t>Meta</a:t>
            </a:r>
            <a:endParaRPr lang="es-EC" sz="2400" dirty="0">
              <a:latin typeface="Arial" panose="020B0604020202020204" pitchFamily="34" charset="0"/>
              <a:cs typeface="Arial" panose="020B0604020202020204" pitchFamily="34" charset="0"/>
            </a:endParaRPr>
          </a:p>
        </p:txBody>
      </p:sp>
      <p:sp>
        <p:nvSpPr>
          <p:cNvPr id="12" name="Redondear rectángulo de esquina diagonal 11"/>
          <p:cNvSpPr/>
          <p:nvPr/>
        </p:nvSpPr>
        <p:spPr>
          <a:xfrm>
            <a:off x="1710193" y="2560656"/>
            <a:ext cx="2743755" cy="2191657"/>
          </a:xfrm>
          <a:prstGeom prst="round2Diag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latin typeface="Arial" panose="020B0604020202020204" pitchFamily="34" charset="0"/>
              <a:cs typeface="Arial" panose="020B0604020202020204" pitchFamily="34" charset="0"/>
            </a:endParaRPr>
          </a:p>
          <a:p>
            <a:pPr algn="ctr"/>
            <a:r>
              <a:rPr lang="es-EC" sz="2000" dirty="0">
                <a:latin typeface="Arial" panose="020B0604020202020204" pitchFamily="34" charset="0"/>
                <a:cs typeface="Arial" panose="020B0604020202020204" pitchFamily="34" charset="0"/>
              </a:rPr>
              <a:t>Capacitar al 1.5% de los pescadores artesanales de la provincia de Santa Elena.</a:t>
            </a:r>
          </a:p>
        </p:txBody>
      </p:sp>
      <p:sp>
        <p:nvSpPr>
          <p:cNvPr id="7" name="CuadroTexto 6"/>
          <p:cNvSpPr txBox="1"/>
          <p:nvPr/>
        </p:nvSpPr>
        <p:spPr>
          <a:xfrm>
            <a:off x="2021736" y="4844645"/>
            <a:ext cx="2120667" cy="461665"/>
          </a:xfrm>
          <a:prstGeom prst="rect">
            <a:avLst/>
          </a:prstGeom>
          <a:noFill/>
        </p:spPr>
        <p:txBody>
          <a:bodyPr wrap="square" rtlCol="0">
            <a:spAutoFit/>
          </a:bodyPr>
          <a:lstStyle/>
          <a:p>
            <a:r>
              <a:rPr lang="es-EC" sz="2400" dirty="0" smtClean="0">
                <a:latin typeface="Arial" panose="020B0604020202020204" pitchFamily="34" charset="0"/>
                <a:cs typeface="Arial" panose="020B0604020202020204" pitchFamily="34" charset="0"/>
              </a:rPr>
              <a:t>116 personas</a:t>
            </a: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756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1235634" y="617159"/>
            <a:ext cx="2614412" cy="461665"/>
          </a:xfrm>
          <a:prstGeom prst="rect">
            <a:avLst/>
          </a:prstGeom>
          <a:noFill/>
        </p:spPr>
        <p:txBody>
          <a:bodyPr wrap="square" rtlCol="0">
            <a:spAutoFit/>
          </a:bodyPr>
          <a:lstStyle/>
          <a:p>
            <a:r>
              <a:rPr lang="es-EC" sz="2400" dirty="0" smtClean="0">
                <a:latin typeface="Arial" panose="020B0604020202020204" pitchFamily="34" charset="0"/>
                <a:cs typeface="Arial" panose="020B0604020202020204" pitchFamily="34" charset="0"/>
              </a:rPr>
              <a:t>Recursos</a:t>
            </a:r>
            <a:endParaRPr lang="es-EC" sz="2400" dirty="0">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4026204164"/>
              </p:ext>
            </p:extLst>
          </p:nvPr>
        </p:nvGraphicFramePr>
        <p:xfrm>
          <a:off x="1371600" y="1078824"/>
          <a:ext cx="9068227" cy="4945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Marcador de número de diapositiva 14"/>
          <p:cNvSpPr>
            <a:spLocks noGrp="1"/>
          </p:cNvSpPr>
          <p:nvPr>
            <p:ph type="sldNum" sz="quarter" idx="12"/>
          </p:nvPr>
        </p:nvSpPr>
        <p:spPr>
          <a:xfrm>
            <a:off x="0" y="6324265"/>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23</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75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348342" y="1087806"/>
            <a:ext cx="4777449" cy="461665"/>
          </a:xfrm>
          <a:prstGeom prst="rect">
            <a:avLst/>
          </a:prstGeom>
          <a:noFill/>
        </p:spPr>
        <p:txBody>
          <a:bodyPr wrap="square" rtlCol="0">
            <a:spAutoFit/>
          </a:bodyPr>
          <a:lstStyle/>
          <a:p>
            <a:r>
              <a:rPr lang="es-EC" sz="2400" dirty="0" smtClean="0">
                <a:latin typeface="Arial" panose="020B0604020202020204" pitchFamily="34" charset="0"/>
                <a:cs typeface="Arial" panose="020B0604020202020204" pitchFamily="34" charset="0"/>
              </a:rPr>
              <a:t>Distribución del personal</a:t>
            </a:r>
            <a:endParaRPr lang="es-EC" sz="2400" dirty="0">
              <a:latin typeface="Arial" panose="020B0604020202020204" pitchFamily="34" charset="0"/>
              <a:cs typeface="Arial" panose="020B0604020202020204" pitchFamily="34" charset="0"/>
            </a:endParaRPr>
          </a:p>
        </p:txBody>
      </p:sp>
      <p:sp>
        <p:nvSpPr>
          <p:cNvPr id="7" name="CuadroTexto 6"/>
          <p:cNvSpPr txBox="1"/>
          <p:nvPr/>
        </p:nvSpPr>
        <p:spPr>
          <a:xfrm>
            <a:off x="8878974" y="1195381"/>
            <a:ext cx="2614412" cy="461665"/>
          </a:xfrm>
          <a:prstGeom prst="rect">
            <a:avLst/>
          </a:prstGeom>
          <a:noFill/>
        </p:spPr>
        <p:txBody>
          <a:bodyPr wrap="square" rtlCol="0">
            <a:spAutoFit/>
          </a:bodyPr>
          <a:lstStyle/>
          <a:p>
            <a:r>
              <a:rPr lang="es-EC" sz="2400" dirty="0" smtClean="0">
                <a:latin typeface="Arial" panose="020B0604020202020204" pitchFamily="34" charset="0"/>
                <a:cs typeface="Arial" panose="020B0604020202020204" pitchFamily="34" charset="0"/>
              </a:rPr>
              <a:t>Financiamiento</a:t>
            </a:r>
            <a:endParaRPr lang="es-EC" sz="2400" dirty="0">
              <a:latin typeface="Arial" panose="020B0604020202020204" pitchFamily="34" charset="0"/>
              <a:cs typeface="Arial" panose="020B0604020202020204" pitchFamily="34" charset="0"/>
            </a:endParaRPr>
          </a:p>
        </p:txBody>
      </p:sp>
      <p:sp>
        <p:nvSpPr>
          <p:cNvPr id="8" name="Redondear rectángulo de esquina diagonal 7"/>
          <p:cNvSpPr/>
          <p:nvPr/>
        </p:nvSpPr>
        <p:spPr>
          <a:xfrm>
            <a:off x="8749631" y="2134332"/>
            <a:ext cx="2743755" cy="3177256"/>
          </a:xfrm>
          <a:prstGeom prst="round2Diag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s-EC" dirty="0">
                <a:latin typeface="Arial" panose="020B0604020202020204" pitchFamily="34" charset="0"/>
                <a:cs typeface="Arial" panose="020B0604020202020204" pitchFamily="34" charset="0"/>
              </a:rPr>
              <a:t>El monto de inversión de este plan de capacitación, será financiado por el MAGAP, Ministerio de Cultura y Patrimonio, Gobierno Descentralizado de la Provincia de Santa Elena, y ESPE.</a:t>
            </a:r>
            <a:endParaRPr lang="es-EC" sz="1600" dirty="0">
              <a:latin typeface="Arial" panose="020B0604020202020204" pitchFamily="34" charset="0"/>
              <a:cs typeface="Arial" panose="020B0604020202020204" pitchFamily="34" charset="0"/>
            </a:endParaRPr>
          </a:p>
          <a:p>
            <a:pPr algn="ctr"/>
            <a:endParaRPr lang="es-EC" dirty="0"/>
          </a:p>
        </p:txBody>
      </p:sp>
      <p:sp>
        <p:nvSpPr>
          <p:cNvPr id="15" name="Marcador de número de diapositiva 14"/>
          <p:cNvSpPr>
            <a:spLocks noGrp="1"/>
          </p:cNvSpPr>
          <p:nvPr>
            <p:ph type="sldNum" sz="quarter" idx="12"/>
          </p:nvPr>
        </p:nvSpPr>
        <p:spPr>
          <a:xfrm>
            <a:off x="0" y="6324265"/>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24</a:t>
            </a:fld>
            <a:endParaRPr lang="es-EC" sz="2400" b="1" dirty="0">
              <a:solidFill>
                <a:schemeClr val="tx1"/>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628987488"/>
              </p:ext>
            </p:extLst>
          </p:nvPr>
        </p:nvGraphicFramePr>
        <p:xfrm>
          <a:off x="268374" y="1657046"/>
          <a:ext cx="7557814" cy="4425376"/>
        </p:xfrm>
        <a:graphic>
          <a:graphicData uri="http://schemas.openxmlformats.org/drawingml/2006/table">
            <a:tbl>
              <a:tblPr firstRow="1" firstCol="1" bandRow="1">
                <a:tableStyleId>{93296810-A885-4BE3-A3E7-6D5BEEA58F35}</a:tableStyleId>
              </a:tblPr>
              <a:tblGrid>
                <a:gridCol w="3778907"/>
                <a:gridCol w="3778907"/>
              </a:tblGrid>
              <a:tr h="752536">
                <a:tc>
                  <a:txBody>
                    <a:bodyPr/>
                    <a:lstStyle/>
                    <a:p>
                      <a:pPr algn="ctr">
                        <a:lnSpc>
                          <a:spcPct val="150000"/>
                        </a:lnSpc>
                        <a:spcAft>
                          <a:spcPts val="1200"/>
                        </a:spcAft>
                      </a:pPr>
                      <a:r>
                        <a:rPr lang="es-EC" sz="1400" dirty="0">
                          <a:effectLst/>
                          <a:latin typeface="Arial" panose="020B0604020202020204" pitchFamily="34" charset="0"/>
                          <a:cs typeface="Arial" panose="020B0604020202020204" pitchFamily="34" charset="0"/>
                        </a:rPr>
                        <a:t>Aulas ESSUNA</a:t>
                      </a:r>
                    </a:p>
                  </a:txBody>
                  <a:tcPr marL="68580" marR="68580" marT="0" marB="0"/>
                </a:tc>
                <a:tc>
                  <a:txBody>
                    <a:bodyPr/>
                    <a:lstStyle/>
                    <a:p>
                      <a:pPr>
                        <a:lnSpc>
                          <a:spcPct val="150000"/>
                        </a:lnSpc>
                        <a:spcAft>
                          <a:spcPts val="1200"/>
                        </a:spcAft>
                      </a:pPr>
                      <a:r>
                        <a:rPr lang="es-EC" sz="1400" b="0" dirty="0">
                          <a:solidFill>
                            <a:schemeClr val="tx1"/>
                          </a:solidFill>
                          <a:effectLst/>
                          <a:latin typeface="Arial" panose="020B0604020202020204" pitchFamily="34" charset="0"/>
                          <a:cs typeface="Arial" panose="020B0604020202020204" pitchFamily="34" charset="0"/>
                        </a:rPr>
                        <a:t>Por cada 20 artesanos se empleará un aula de trabajo. (6 Aulas)</a:t>
                      </a:r>
                    </a:p>
                  </a:txBody>
                  <a:tcPr marL="68580" marR="68580" marT="0" marB="0"/>
                </a:tc>
              </a:tr>
              <a:tr h="752536">
                <a:tc>
                  <a:txBody>
                    <a:bodyPr/>
                    <a:lstStyle/>
                    <a:p>
                      <a:pPr algn="ctr">
                        <a:lnSpc>
                          <a:spcPct val="150000"/>
                        </a:lnSpc>
                        <a:spcAft>
                          <a:spcPts val="1200"/>
                        </a:spcAft>
                      </a:pPr>
                      <a:r>
                        <a:rPr lang="es-EC" sz="1400" dirty="0">
                          <a:effectLst/>
                          <a:latin typeface="Arial" panose="020B0604020202020204" pitchFamily="34" charset="0"/>
                          <a:cs typeface="Arial" panose="020B0604020202020204" pitchFamily="34" charset="0"/>
                        </a:rPr>
                        <a:t>Guardiamarinas</a:t>
                      </a:r>
                    </a:p>
                  </a:txBody>
                  <a:tcPr marL="68580" marR="68580" marT="0" marB="0"/>
                </a:tc>
                <a:tc>
                  <a:txBody>
                    <a:bodyPr/>
                    <a:lstStyle/>
                    <a:p>
                      <a:pPr>
                        <a:lnSpc>
                          <a:spcPct val="150000"/>
                        </a:lnSpc>
                        <a:spcAft>
                          <a:spcPts val="1200"/>
                        </a:spcAft>
                      </a:pPr>
                      <a:r>
                        <a:rPr lang="es-EC" sz="1400" dirty="0">
                          <a:effectLst/>
                          <a:latin typeface="Arial" panose="020B0604020202020204" pitchFamily="34" charset="0"/>
                          <a:cs typeface="Arial" panose="020B0604020202020204" pitchFamily="34" charset="0"/>
                        </a:rPr>
                        <a:t>Por cada aula se encontrarán dos guardiamarinas brindando apoyo y asistencia a los expositores    (12 Gamas)</a:t>
                      </a:r>
                    </a:p>
                  </a:txBody>
                  <a:tcPr marL="68580" marR="68580" marT="0" marB="0"/>
                </a:tc>
              </a:tr>
              <a:tr h="752536">
                <a:tc>
                  <a:txBody>
                    <a:bodyPr/>
                    <a:lstStyle/>
                    <a:p>
                      <a:pPr algn="ctr">
                        <a:lnSpc>
                          <a:spcPct val="150000"/>
                        </a:lnSpc>
                        <a:spcAft>
                          <a:spcPts val="1200"/>
                        </a:spcAft>
                      </a:pPr>
                      <a:r>
                        <a:rPr lang="es-EC" sz="1400">
                          <a:effectLst/>
                          <a:latin typeface="Arial" panose="020B0604020202020204" pitchFamily="34" charset="0"/>
                          <a:cs typeface="Arial" panose="020B0604020202020204" pitchFamily="34" charset="0"/>
                        </a:rPr>
                        <a:t>Guardacostas</a:t>
                      </a:r>
                    </a:p>
                  </a:txBody>
                  <a:tcPr marL="68580" marR="68580" marT="0" marB="0"/>
                </a:tc>
                <a:tc>
                  <a:txBody>
                    <a:bodyPr/>
                    <a:lstStyle/>
                    <a:p>
                      <a:pPr>
                        <a:lnSpc>
                          <a:spcPct val="150000"/>
                        </a:lnSpc>
                        <a:spcAft>
                          <a:spcPts val="1200"/>
                        </a:spcAft>
                      </a:pPr>
                      <a:r>
                        <a:rPr lang="es-EC" sz="1400" dirty="0">
                          <a:effectLst/>
                          <a:latin typeface="Arial" panose="020B0604020202020204" pitchFamily="34" charset="0"/>
                          <a:cs typeface="Arial" panose="020B0604020202020204" pitchFamily="34" charset="0"/>
                        </a:rPr>
                        <a:t>Por cada aula se encontrará un expositor  delegado de CAPSAL (6 Guardacostas Oficiales o Tripulantes)</a:t>
                      </a:r>
                    </a:p>
                  </a:txBody>
                  <a:tcPr marL="68580" marR="68580" marT="0" marB="0"/>
                </a:tc>
              </a:tr>
              <a:tr h="1733113">
                <a:tc>
                  <a:txBody>
                    <a:bodyPr/>
                    <a:lstStyle/>
                    <a:p>
                      <a:pPr algn="ctr">
                        <a:lnSpc>
                          <a:spcPct val="150000"/>
                        </a:lnSpc>
                        <a:spcAft>
                          <a:spcPts val="1200"/>
                        </a:spcAft>
                      </a:pPr>
                      <a:r>
                        <a:rPr lang="es-EC" sz="1400" dirty="0">
                          <a:effectLst/>
                          <a:latin typeface="Arial" panose="020B0604020202020204" pitchFamily="34" charset="0"/>
                          <a:cs typeface="Arial" panose="020B0604020202020204" pitchFamily="34" charset="0"/>
                        </a:rPr>
                        <a:t>Delegados del MAGAP y del Ministerio de Cultura y Patrimonio</a:t>
                      </a:r>
                    </a:p>
                  </a:txBody>
                  <a:tcPr marL="68580" marR="68580" marT="0" marB="0"/>
                </a:tc>
                <a:tc>
                  <a:txBody>
                    <a:bodyPr/>
                    <a:lstStyle/>
                    <a:p>
                      <a:pPr>
                        <a:lnSpc>
                          <a:spcPct val="150000"/>
                        </a:lnSpc>
                        <a:spcAft>
                          <a:spcPts val="1200"/>
                        </a:spcAft>
                      </a:pPr>
                      <a:r>
                        <a:rPr lang="es-EC" sz="1400" dirty="0">
                          <a:effectLst/>
                          <a:latin typeface="Arial" panose="020B0604020202020204" pitchFamily="34" charset="0"/>
                          <a:cs typeface="Arial" panose="020B0604020202020204" pitchFamily="34" charset="0"/>
                        </a:rPr>
                        <a:t>Por cada dos aulas  se encontrará un delegado del MAGAP y uno del Ministerio de Cultura y Patrimonio.</a:t>
                      </a:r>
                    </a:p>
                    <a:p>
                      <a:pPr>
                        <a:lnSpc>
                          <a:spcPct val="150000"/>
                        </a:lnSpc>
                        <a:spcAft>
                          <a:spcPts val="1200"/>
                        </a:spcAft>
                      </a:pPr>
                      <a:r>
                        <a:rPr lang="es-EC" sz="1400" dirty="0">
                          <a:effectLst/>
                          <a:latin typeface="Arial" panose="020B0604020202020204" pitchFamily="34" charset="0"/>
                          <a:cs typeface="Arial" panose="020B0604020202020204" pitchFamily="34" charset="0"/>
                        </a:rPr>
                        <a:t>( 3 delegados del MAGAP y 3 delegados del Ministerio de Cultura y Patrimonio)</a:t>
                      </a:r>
                    </a:p>
                  </a:txBody>
                  <a:tcPr marL="68580" marR="68580" marT="0" marB="0"/>
                </a:tc>
              </a:tr>
            </a:tbl>
          </a:graphicData>
        </a:graphic>
      </p:graphicFrame>
    </p:spTree>
    <p:extLst>
      <p:ext uri="{BB962C8B-B14F-4D97-AF65-F5344CB8AC3E}">
        <p14:creationId xmlns:p14="http://schemas.microsoft.com/office/powerpoint/2010/main" val="3199116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Marcador de número de diapositiva 13"/>
          <p:cNvSpPr>
            <a:spLocks noGrp="1"/>
          </p:cNvSpPr>
          <p:nvPr>
            <p:ph type="sldNum" sz="quarter" idx="12"/>
          </p:nvPr>
        </p:nvSpPr>
        <p:spPr>
          <a:xfrm>
            <a:off x="0" y="6326461"/>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25</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490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uadroTexto 11"/>
          <p:cNvSpPr txBox="1"/>
          <p:nvPr/>
        </p:nvSpPr>
        <p:spPr>
          <a:xfrm>
            <a:off x="5457865" y="904000"/>
            <a:ext cx="2650711" cy="461665"/>
          </a:xfrm>
          <a:prstGeom prst="rect">
            <a:avLst/>
          </a:prstGeom>
          <a:noFill/>
        </p:spPr>
        <p:txBody>
          <a:bodyPr wrap="square" rtlCol="0">
            <a:spAutoFit/>
          </a:bodyPr>
          <a:lstStyle/>
          <a:p>
            <a:r>
              <a:rPr lang="es-EC" sz="2400" dirty="0" smtClean="0">
                <a:latin typeface="Arial" panose="020B0604020202020204" pitchFamily="34" charset="0"/>
                <a:cs typeface="Arial" panose="020B0604020202020204" pitchFamily="34" charset="0"/>
              </a:rPr>
              <a:t>Presupuesto</a:t>
            </a:r>
            <a:endParaRPr lang="es-EC" sz="2400" dirty="0">
              <a:latin typeface="Arial" panose="020B0604020202020204" pitchFamily="34" charset="0"/>
              <a:cs typeface="Arial" panose="020B0604020202020204" pitchFamily="34" charset="0"/>
            </a:endParaRPr>
          </a:p>
        </p:txBody>
      </p:sp>
      <p:sp>
        <p:nvSpPr>
          <p:cNvPr id="14" name="Marcador de número de diapositiva 13"/>
          <p:cNvSpPr>
            <a:spLocks noGrp="1"/>
          </p:cNvSpPr>
          <p:nvPr>
            <p:ph type="sldNum" sz="quarter" idx="12"/>
          </p:nvPr>
        </p:nvSpPr>
        <p:spPr>
          <a:xfrm>
            <a:off x="0" y="6326461"/>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26</a:t>
            </a:fld>
            <a:endParaRPr lang="es-EC" sz="2400" b="1" dirty="0">
              <a:solidFill>
                <a:schemeClr val="tx1"/>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505098518"/>
              </p:ext>
            </p:extLst>
          </p:nvPr>
        </p:nvGraphicFramePr>
        <p:xfrm>
          <a:off x="1940472" y="1652165"/>
          <a:ext cx="8628915" cy="4156964"/>
        </p:xfrm>
        <a:graphic>
          <a:graphicData uri="http://schemas.openxmlformats.org/drawingml/2006/table">
            <a:tbl>
              <a:tblPr firstRow="1" firstCol="1" bandRow="1">
                <a:tableStyleId>{5C22544A-7EE6-4342-B048-85BDC9FD1C3A}</a:tableStyleId>
              </a:tblPr>
              <a:tblGrid>
                <a:gridCol w="1725783"/>
                <a:gridCol w="1725783"/>
                <a:gridCol w="1725783"/>
                <a:gridCol w="1725783"/>
                <a:gridCol w="1725783"/>
              </a:tblGrid>
              <a:tr h="822846">
                <a:tc>
                  <a:txBody>
                    <a:bodyPr/>
                    <a:lstStyle/>
                    <a:p>
                      <a:pPr algn="ctr">
                        <a:lnSpc>
                          <a:spcPct val="150000"/>
                        </a:lnSpc>
                        <a:spcAft>
                          <a:spcPts val="1200"/>
                        </a:spcAft>
                      </a:pPr>
                      <a:r>
                        <a:rPr lang="es-EC" sz="1800" dirty="0">
                          <a:effectLst/>
                          <a:latin typeface="Arial" panose="020B0604020202020204" pitchFamily="34" charset="0"/>
                          <a:cs typeface="Arial" panose="020B0604020202020204" pitchFamily="34" charset="0"/>
                        </a:rPr>
                        <a:t>Descripción</a:t>
                      </a:r>
                    </a:p>
                  </a:txBody>
                  <a:tcPr marL="68580" marR="68580" marT="0" marB="0"/>
                </a:tc>
                <a:tc>
                  <a:txBody>
                    <a:bodyPr/>
                    <a:lstStyle/>
                    <a:p>
                      <a:pPr algn="just">
                        <a:lnSpc>
                          <a:spcPct val="150000"/>
                        </a:lnSpc>
                        <a:spcAft>
                          <a:spcPts val="1200"/>
                        </a:spcAft>
                      </a:pPr>
                      <a:r>
                        <a:rPr lang="es-EC" sz="1800">
                          <a:effectLst/>
                          <a:latin typeface="Arial" panose="020B0604020202020204" pitchFamily="34" charset="0"/>
                          <a:cs typeface="Arial" panose="020B0604020202020204" pitchFamily="34" charset="0"/>
                        </a:rPr>
                        <a:t>Unidad</a:t>
                      </a:r>
                    </a:p>
                  </a:txBody>
                  <a:tcPr marL="68580" marR="68580" marT="0" marB="0"/>
                </a:tc>
                <a:tc>
                  <a:txBody>
                    <a:bodyPr/>
                    <a:lstStyle/>
                    <a:p>
                      <a:pPr algn="just">
                        <a:lnSpc>
                          <a:spcPct val="150000"/>
                        </a:lnSpc>
                        <a:spcAft>
                          <a:spcPts val="1200"/>
                        </a:spcAft>
                      </a:pPr>
                      <a:r>
                        <a:rPr lang="es-EC" sz="1800" dirty="0">
                          <a:effectLst/>
                          <a:latin typeface="Arial" panose="020B0604020202020204" pitchFamily="34" charset="0"/>
                          <a:cs typeface="Arial" panose="020B0604020202020204" pitchFamily="34" charset="0"/>
                        </a:rPr>
                        <a:t>Cantidad</a:t>
                      </a:r>
                    </a:p>
                  </a:txBody>
                  <a:tcPr marL="68580" marR="68580" marT="0" marB="0"/>
                </a:tc>
                <a:tc>
                  <a:txBody>
                    <a:bodyPr/>
                    <a:lstStyle/>
                    <a:p>
                      <a:pPr algn="just">
                        <a:lnSpc>
                          <a:spcPct val="150000"/>
                        </a:lnSpc>
                        <a:spcAft>
                          <a:spcPts val="1200"/>
                        </a:spcAft>
                      </a:pPr>
                      <a:r>
                        <a:rPr lang="es-EC" sz="1800">
                          <a:effectLst/>
                          <a:latin typeface="Arial" panose="020B0604020202020204" pitchFamily="34" charset="0"/>
                          <a:cs typeface="Arial" panose="020B0604020202020204" pitchFamily="34" charset="0"/>
                        </a:rPr>
                        <a:t>Costo unitario</a:t>
                      </a:r>
                    </a:p>
                  </a:txBody>
                  <a:tcPr marL="68580" marR="68580" marT="0" marB="0"/>
                </a:tc>
                <a:tc>
                  <a:txBody>
                    <a:bodyPr/>
                    <a:lstStyle/>
                    <a:p>
                      <a:pPr algn="just">
                        <a:lnSpc>
                          <a:spcPct val="150000"/>
                        </a:lnSpc>
                        <a:spcAft>
                          <a:spcPts val="1200"/>
                        </a:spcAft>
                      </a:pPr>
                      <a:r>
                        <a:rPr lang="es-EC" sz="1800" dirty="0">
                          <a:effectLst/>
                          <a:latin typeface="Arial" panose="020B0604020202020204" pitchFamily="34" charset="0"/>
                          <a:cs typeface="Arial" panose="020B0604020202020204" pitchFamily="34" charset="0"/>
                        </a:rPr>
                        <a:t>Costo total</a:t>
                      </a:r>
                    </a:p>
                  </a:txBody>
                  <a:tcPr marL="68580" marR="68580" marT="0" marB="0"/>
                </a:tc>
              </a:tr>
              <a:tr h="1261337">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Marcadores de tiza líquida</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Unid.</a:t>
                      </a:r>
                    </a:p>
                  </a:txBody>
                  <a:tcPr marL="68580" marR="68580" marT="0" marB="0"/>
                </a:tc>
                <a:tc>
                  <a:txBody>
                    <a:bodyPr/>
                    <a:lstStyle/>
                    <a:p>
                      <a:pPr algn="ctr">
                        <a:lnSpc>
                          <a:spcPct val="150000"/>
                        </a:lnSpc>
                        <a:spcAft>
                          <a:spcPts val="1200"/>
                        </a:spcAft>
                      </a:pPr>
                      <a:r>
                        <a:rPr lang="es-EC" sz="1800" dirty="0">
                          <a:effectLst/>
                          <a:latin typeface="Arial" panose="020B0604020202020204" pitchFamily="34" charset="0"/>
                          <a:cs typeface="Arial" panose="020B0604020202020204" pitchFamily="34" charset="0"/>
                        </a:rPr>
                        <a:t>30</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1,50$</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45,00$</a:t>
                      </a:r>
                    </a:p>
                  </a:txBody>
                  <a:tcPr marL="68580" marR="68580" marT="0" marB="0"/>
                </a:tc>
              </a:tr>
              <a:tr h="1036391">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Papel A4-80 gramos</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Ciento</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05</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3,00$</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15,00$</a:t>
                      </a:r>
                    </a:p>
                  </a:txBody>
                  <a:tcPr marL="68580" marR="68580" marT="0" marB="0"/>
                </a:tc>
              </a:tr>
              <a:tr h="518195">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Esferos</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unid</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200</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0,25$</a:t>
                      </a:r>
                    </a:p>
                  </a:txBody>
                  <a:tcPr marL="68580" marR="68580" marT="0" marB="0"/>
                </a:tc>
                <a:tc>
                  <a:txBody>
                    <a:bodyPr/>
                    <a:lstStyle/>
                    <a:p>
                      <a:pPr algn="ctr">
                        <a:lnSpc>
                          <a:spcPct val="150000"/>
                        </a:lnSpc>
                        <a:spcAft>
                          <a:spcPts val="1200"/>
                        </a:spcAft>
                      </a:pPr>
                      <a:r>
                        <a:rPr lang="es-EC" sz="1800">
                          <a:effectLst/>
                          <a:latin typeface="Arial" panose="020B0604020202020204" pitchFamily="34" charset="0"/>
                          <a:cs typeface="Arial" panose="020B0604020202020204" pitchFamily="34" charset="0"/>
                        </a:rPr>
                        <a:t>50,00$</a:t>
                      </a:r>
                    </a:p>
                  </a:txBody>
                  <a:tcPr marL="68580" marR="68580" marT="0" marB="0"/>
                </a:tc>
              </a:tr>
              <a:tr h="518195">
                <a:tc gridSpan="4">
                  <a:txBody>
                    <a:bodyPr/>
                    <a:lstStyle/>
                    <a:p>
                      <a:pPr>
                        <a:lnSpc>
                          <a:spcPct val="150000"/>
                        </a:lnSpc>
                        <a:spcAft>
                          <a:spcPts val="1200"/>
                        </a:spcAft>
                      </a:pPr>
                      <a:r>
                        <a:rPr lang="es-EC" sz="1800" dirty="0">
                          <a:effectLst/>
                          <a:latin typeface="Arial" panose="020B0604020202020204" pitchFamily="34" charset="0"/>
                          <a:cs typeface="Arial" panose="020B0604020202020204" pitchFamily="34" charset="0"/>
                        </a:rPr>
                        <a:t>Total Presupuesto</a:t>
                      </a: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1200"/>
                        </a:spcAft>
                      </a:pPr>
                      <a:r>
                        <a:rPr lang="es-EC" sz="1800" dirty="0">
                          <a:effectLst/>
                          <a:latin typeface="Arial" panose="020B0604020202020204" pitchFamily="34" charset="0"/>
                          <a:cs typeface="Arial" panose="020B0604020202020204" pitchFamily="34" charset="0"/>
                        </a:rPr>
                        <a:t>110,00$</a:t>
                      </a:r>
                    </a:p>
                  </a:txBody>
                  <a:tcPr marL="68580" marR="68580" marT="0" marB="0"/>
                </a:tc>
              </a:tr>
            </a:tbl>
          </a:graphicData>
        </a:graphic>
      </p:graphicFrame>
    </p:spTree>
    <p:extLst>
      <p:ext uri="{BB962C8B-B14F-4D97-AF65-F5344CB8AC3E}">
        <p14:creationId xmlns:p14="http://schemas.microsoft.com/office/powerpoint/2010/main" val="463264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a:xfrm>
            <a:off x="0" y="6324266"/>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27</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085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Conclusiones</a:t>
            </a:r>
            <a:endParaRPr lang="es-EC" dirty="0"/>
          </a:p>
        </p:txBody>
      </p:sp>
      <p:grpSp>
        <p:nvGrpSpPr>
          <p:cNvPr id="13" name="Grupo 12"/>
          <p:cNvGrpSpPr/>
          <p:nvPr/>
        </p:nvGrpSpPr>
        <p:grpSpPr>
          <a:xfrm>
            <a:off x="838200" y="1261761"/>
            <a:ext cx="10984606" cy="1391288"/>
            <a:chOff x="838200" y="1261761"/>
            <a:chExt cx="10984606" cy="1391288"/>
          </a:xfrm>
        </p:grpSpPr>
        <p:sp>
          <p:nvSpPr>
            <p:cNvPr id="10" name="Elipse 9"/>
            <p:cNvSpPr/>
            <p:nvPr/>
          </p:nvSpPr>
          <p:spPr>
            <a:xfrm>
              <a:off x="11075831" y="1261761"/>
              <a:ext cx="746975" cy="6661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p:cNvSpPr/>
            <p:nvPr/>
          </p:nvSpPr>
          <p:spPr>
            <a:xfrm>
              <a:off x="838200" y="1429554"/>
              <a:ext cx="10515600" cy="122349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dirty="0">
                  <a:latin typeface="Arial" panose="020B0604020202020204" pitchFamily="34" charset="0"/>
                  <a:cs typeface="Arial" panose="020B0604020202020204" pitchFamily="34" charset="0"/>
                </a:rPr>
                <a:t>La evaluación de las amenazas que se presentan al ejecutar actividades de  pesca artesanal en los espacios acuáticos de la provincia de Santa Elena permite determinar las medidas de prevención de accidentes laborales y peligros existentes en la realización de esta actividad.</a:t>
              </a:r>
            </a:p>
            <a:p>
              <a:pPr algn="ctr"/>
              <a:endParaRPr lang="es-EC" dirty="0"/>
            </a:p>
          </p:txBody>
        </p:sp>
      </p:grpSp>
      <p:grpSp>
        <p:nvGrpSpPr>
          <p:cNvPr id="14" name="Grupo 13"/>
          <p:cNvGrpSpPr/>
          <p:nvPr/>
        </p:nvGrpSpPr>
        <p:grpSpPr>
          <a:xfrm>
            <a:off x="838200" y="2775696"/>
            <a:ext cx="10984606" cy="1440135"/>
            <a:chOff x="838200" y="2775696"/>
            <a:chExt cx="10984606" cy="1440135"/>
          </a:xfrm>
        </p:grpSpPr>
        <p:sp>
          <p:nvSpPr>
            <p:cNvPr id="11" name="Elipse 10"/>
            <p:cNvSpPr/>
            <p:nvPr/>
          </p:nvSpPr>
          <p:spPr>
            <a:xfrm>
              <a:off x="11075831" y="2775696"/>
              <a:ext cx="746975" cy="6661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838200" y="2992336"/>
              <a:ext cx="10515600" cy="1223495"/>
            </a:xfrm>
            <a:prstGeom prst="rect">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dirty="0" smtClean="0">
                <a:latin typeface="Arial" panose="020B0604020202020204" pitchFamily="34" charset="0"/>
                <a:cs typeface="Arial" panose="020B0604020202020204" pitchFamily="34" charset="0"/>
              </a:endParaRPr>
            </a:p>
            <a:p>
              <a:pPr lvl="0"/>
              <a:r>
                <a:rPr lang="es-EC" dirty="0">
                  <a:latin typeface="Arial" panose="020B0604020202020204" pitchFamily="34" charset="0"/>
                  <a:cs typeface="Arial" panose="020B0604020202020204" pitchFamily="34" charset="0"/>
                </a:rPr>
                <a:t>El estudio de las amenazas que se manifiestan en la realización de las actividades pesqueras y el análisis del marco legal, reglamentaciones y normativas que deben cumplirse en esta labor, contribuyen con la determinación del cumplimiento de las acciones laborales de forma lícita.</a:t>
              </a:r>
            </a:p>
            <a:p>
              <a:pPr algn="ctr"/>
              <a:endParaRPr lang="es-EC" b="1" dirty="0"/>
            </a:p>
          </p:txBody>
        </p:sp>
      </p:grpSp>
      <p:grpSp>
        <p:nvGrpSpPr>
          <p:cNvPr id="15" name="Grupo 14"/>
          <p:cNvGrpSpPr/>
          <p:nvPr/>
        </p:nvGrpSpPr>
        <p:grpSpPr>
          <a:xfrm>
            <a:off x="838200" y="4293327"/>
            <a:ext cx="10984606" cy="1346142"/>
            <a:chOff x="838200" y="4293327"/>
            <a:chExt cx="10984606" cy="1346142"/>
          </a:xfrm>
        </p:grpSpPr>
        <p:sp>
          <p:nvSpPr>
            <p:cNvPr id="12" name="Elipse 11"/>
            <p:cNvSpPr/>
            <p:nvPr/>
          </p:nvSpPr>
          <p:spPr>
            <a:xfrm>
              <a:off x="11075831" y="4293327"/>
              <a:ext cx="746975" cy="6661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838200" y="4415974"/>
              <a:ext cx="10515600" cy="1223495"/>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dirty="0">
                  <a:latin typeface="Arial" panose="020B0604020202020204" pitchFamily="34" charset="0"/>
                  <a:cs typeface="Arial" panose="020B0604020202020204" pitchFamily="34" charset="0"/>
                </a:rPr>
                <a:t>La propuesta  de un plan de capacitación sobre la prevención de riesgos en la pesca artesanal contribuye  a la preservación de la seguridad del personal y material que se emplean al realizar faenas de pesca en la Provincia de Santa Elena.</a:t>
              </a:r>
            </a:p>
            <a:p>
              <a:pPr algn="ctr"/>
              <a:endParaRPr lang="es-EC" dirty="0"/>
            </a:p>
          </p:txBody>
        </p:sp>
      </p:grpSp>
      <p:sp>
        <p:nvSpPr>
          <p:cNvPr id="3" name="Marcador de número de diapositiva 2"/>
          <p:cNvSpPr>
            <a:spLocks noGrp="1"/>
          </p:cNvSpPr>
          <p:nvPr>
            <p:ph type="sldNum" sz="quarter" idx="12"/>
          </p:nvPr>
        </p:nvSpPr>
        <p:spPr>
          <a:xfrm>
            <a:off x="0" y="6324266"/>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28</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91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Recomendaciones</a:t>
            </a:r>
            <a:endParaRPr lang="es-EC" dirty="0"/>
          </a:p>
        </p:txBody>
      </p:sp>
      <p:grpSp>
        <p:nvGrpSpPr>
          <p:cNvPr id="14" name="Grupo 13"/>
          <p:cNvGrpSpPr/>
          <p:nvPr/>
        </p:nvGrpSpPr>
        <p:grpSpPr>
          <a:xfrm>
            <a:off x="838200" y="1274640"/>
            <a:ext cx="10984606" cy="1391288"/>
            <a:chOff x="838200" y="1326156"/>
            <a:chExt cx="10984606" cy="1391288"/>
          </a:xfrm>
        </p:grpSpPr>
        <p:sp>
          <p:nvSpPr>
            <p:cNvPr id="5" name="Elipse 4"/>
            <p:cNvSpPr/>
            <p:nvPr/>
          </p:nvSpPr>
          <p:spPr>
            <a:xfrm>
              <a:off x="11075831" y="1326156"/>
              <a:ext cx="746975" cy="6661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838200" y="1493949"/>
              <a:ext cx="10515600" cy="1223495"/>
            </a:xfrm>
            <a:prstGeom prst="rect">
              <a:avLst/>
            </a:prstGeom>
            <a:solidFill>
              <a:schemeClr val="accent5">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2000" dirty="0">
                  <a:latin typeface="Arial" panose="020B0604020202020204" pitchFamily="34" charset="0"/>
                  <a:cs typeface="Arial" panose="020B0604020202020204" pitchFamily="34" charset="0"/>
                </a:rPr>
                <a:t>Aplicar de forma continua capacitaciones inherentes a la seguridad laboral y prevención de riesgos</a:t>
              </a:r>
              <a:r>
                <a:rPr lang="es-EC" dirty="0"/>
                <a:t>.</a:t>
              </a:r>
            </a:p>
            <a:p>
              <a:pPr lvl="0" algn="ctr"/>
              <a:endParaRPr lang="es-EC" dirty="0"/>
            </a:p>
          </p:txBody>
        </p:sp>
      </p:grpSp>
      <p:grpSp>
        <p:nvGrpSpPr>
          <p:cNvPr id="13" name="Grupo 12"/>
          <p:cNvGrpSpPr/>
          <p:nvPr/>
        </p:nvGrpSpPr>
        <p:grpSpPr>
          <a:xfrm>
            <a:off x="838200" y="2885237"/>
            <a:ext cx="10984606" cy="1323971"/>
            <a:chOff x="838200" y="2885237"/>
            <a:chExt cx="10984606" cy="1323971"/>
          </a:xfrm>
        </p:grpSpPr>
        <p:sp>
          <p:nvSpPr>
            <p:cNvPr id="7" name="Elipse 6"/>
            <p:cNvSpPr/>
            <p:nvPr/>
          </p:nvSpPr>
          <p:spPr>
            <a:xfrm>
              <a:off x="11075831" y="2885237"/>
              <a:ext cx="746975" cy="6661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838200" y="2985713"/>
              <a:ext cx="10515600" cy="1223495"/>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2000" dirty="0">
                  <a:latin typeface="Arial" panose="020B0604020202020204" pitchFamily="34" charset="0"/>
                  <a:cs typeface="Arial" panose="020B0604020202020204" pitchFamily="34" charset="0"/>
                </a:rPr>
                <a:t>Verificar de manera continua el cumplimiento de reglamentaciones y normativas legales  por parte de los pescadores artesanales.</a:t>
              </a:r>
            </a:p>
            <a:p>
              <a:pPr lvl="0" algn="ctr"/>
              <a:endParaRPr lang="es-EC" dirty="0"/>
            </a:p>
          </p:txBody>
        </p:sp>
      </p:grpSp>
      <p:grpSp>
        <p:nvGrpSpPr>
          <p:cNvPr id="12" name="Grupo 11"/>
          <p:cNvGrpSpPr/>
          <p:nvPr/>
        </p:nvGrpSpPr>
        <p:grpSpPr>
          <a:xfrm>
            <a:off x="838182" y="4421671"/>
            <a:ext cx="10889088" cy="1330818"/>
            <a:chOff x="933718" y="4473187"/>
            <a:chExt cx="10889088" cy="1330818"/>
          </a:xfrm>
        </p:grpSpPr>
        <p:sp>
          <p:nvSpPr>
            <p:cNvPr id="11" name="Elipse 10"/>
            <p:cNvSpPr/>
            <p:nvPr/>
          </p:nvSpPr>
          <p:spPr>
            <a:xfrm>
              <a:off x="11075831" y="4473187"/>
              <a:ext cx="746975" cy="6661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933718" y="4580510"/>
              <a:ext cx="10515600" cy="122349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2000" dirty="0">
                  <a:latin typeface="Arial" panose="020B0604020202020204" pitchFamily="34" charset="0"/>
                  <a:cs typeface="Arial" panose="020B0604020202020204" pitchFamily="34" charset="0"/>
                </a:rPr>
                <a:t>Realizar capacitaciones frecuentes acerca de  la importancia de  la pesca artesanal  a través de la historia como factor trascendental de identidad  cultural en la provincia de  Santa Elena.</a:t>
              </a:r>
            </a:p>
            <a:p>
              <a:pPr lvl="0" algn="ctr"/>
              <a:endParaRPr lang="es-EC" dirty="0"/>
            </a:p>
          </p:txBody>
        </p:sp>
      </p:grpSp>
      <p:sp>
        <p:nvSpPr>
          <p:cNvPr id="3" name="Marcador de número de diapositiva 2"/>
          <p:cNvSpPr>
            <a:spLocks noGrp="1"/>
          </p:cNvSpPr>
          <p:nvPr>
            <p:ph type="sldNum" sz="quarter" idx="12"/>
          </p:nvPr>
        </p:nvSpPr>
        <p:spPr>
          <a:xfrm>
            <a:off x="0" y="6324265"/>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29</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365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Agenda</a:t>
            </a:r>
            <a:endParaRPr lang="es-EC" dirty="0"/>
          </a:p>
        </p:txBody>
      </p:sp>
      <p:graphicFrame>
        <p:nvGraphicFramePr>
          <p:cNvPr id="4" name="Diagrama 3"/>
          <p:cNvGraphicFramePr/>
          <p:nvPr>
            <p:extLst>
              <p:ext uri="{D42A27DB-BD31-4B8C-83A1-F6EECF244321}">
                <p14:modId xmlns:p14="http://schemas.microsoft.com/office/powerpoint/2010/main" val="3572095187"/>
              </p:ext>
            </p:extLst>
          </p:nvPr>
        </p:nvGraphicFramePr>
        <p:xfrm>
          <a:off x="2867025" y="614363"/>
          <a:ext cx="7486649" cy="5527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arcador de número de diapositiva 2"/>
          <p:cNvSpPr>
            <a:spLocks noGrp="1"/>
          </p:cNvSpPr>
          <p:nvPr>
            <p:ph type="sldNum" sz="quarter" idx="12"/>
          </p:nvPr>
        </p:nvSpPr>
        <p:spPr>
          <a:xfrm>
            <a:off x="0" y="6324265"/>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3</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056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C4E78E6-EDD8-40AD-91E3-77FE8A3C61B0}"/>
                                            </p:graphicEl>
                                          </p:spTgt>
                                        </p:tgtEl>
                                        <p:attrNameLst>
                                          <p:attrName>style.visibility</p:attrName>
                                        </p:attrNameLst>
                                      </p:cBhvr>
                                      <p:to>
                                        <p:strVal val="visible"/>
                                      </p:to>
                                    </p:set>
                                    <p:anim calcmode="lin" valueType="num">
                                      <p:cBhvr additive="base">
                                        <p:cTn id="7" dur="500" fill="hold"/>
                                        <p:tgtEl>
                                          <p:spTgt spid="4">
                                            <p:graphicEl>
                                              <a:dgm id="{6C4E78E6-EDD8-40AD-91E3-77FE8A3C61B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C4E78E6-EDD8-40AD-91E3-77FE8A3C61B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E0D9F9A5-24E8-4CBD-AAC0-85AA217F30D3}"/>
                                            </p:graphicEl>
                                          </p:spTgt>
                                        </p:tgtEl>
                                        <p:attrNameLst>
                                          <p:attrName>style.visibility</p:attrName>
                                        </p:attrNameLst>
                                      </p:cBhvr>
                                      <p:to>
                                        <p:strVal val="visible"/>
                                      </p:to>
                                    </p:set>
                                    <p:anim calcmode="lin" valueType="num">
                                      <p:cBhvr additive="base">
                                        <p:cTn id="11" dur="500" fill="hold"/>
                                        <p:tgtEl>
                                          <p:spTgt spid="4">
                                            <p:graphicEl>
                                              <a:dgm id="{E0D9F9A5-24E8-4CBD-AAC0-85AA217F30D3}"/>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E0D9F9A5-24E8-4CBD-AAC0-85AA217F30D3}"/>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F8E40A0C-A337-4623-A46C-64B92DDA7607}"/>
                                            </p:graphicEl>
                                          </p:spTgt>
                                        </p:tgtEl>
                                        <p:attrNameLst>
                                          <p:attrName>style.visibility</p:attrName>
                                        </p:attrNameLst>
                                      </p:cBhvr>
                                      <p:to>
                                        <p:strVal val="visible"/>
                                      </p:to>
                                    </p:set>
                                    <p:anim calcmode="lin" valueType="num">
                                      <p:cBhvr additive="base">
                                        <p:cTn id="15" dur="500" fill="hold"/>
                                        <p:tgtEl>
                                          <p:spTgt spid="4">
                                            <p:graphicEl>
                                              <a:dgm id="{F8E40A0C-A337-4623-A46C-64B92DDA7607}"/>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F8E40A0C-A337-4623-A46C-64B92DDA7607}"/>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CC6CDB49-5C9C-4565-8A2F-AAC01C5597AB}"/>
                                            </p:graphicEl>
                                          </p:spTgt>
                                        </p:tgtEl>
                                        <p:attrNameLst>
                                          <p:attrName>style.visibility</p:attrName>
                                        </p:attrNameLst>
                                      </p:cBhvr>
                                      <p:to>
                                        <p:strVal val="visible"/>
                                      </p:to>
                                    </p:set>
                                    <p:anim calcmode="lin" valueType="num">
                                      <p:cBhvr additive="base">
                                        <p:cTn id="21" dur="500" fill="hold"/>
                                        <p:tgtEl>
                                          <p:spTgt spid="4">
                                            <p:graphicEl>
                                              <a:dgm id="{CC6CDB49-5C9C-4565-8A2F-AAC01C5597AB}"/>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CC6CDB49-5C9C-4565-8A2F-AAC01C5597AB}"/>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C449F1B1-F426-4931-83E4-ABE2F4944B62}"/>
                                            </p:graphicEl>
                                          </p:spTgt>
                                        </p:tgtEl>
                                        <p:attrNameLst>
                                          <p:attrName>style.visibility</p:attrName>
                                        </p:attrNameLst>
                                      </p:cBhvr>
                                      <p:to>
                                        <p:strVal val="visible"/>
                                      </p:to>
                                    </p:set>
                                    <p:anim calcmode="lin" valueType="num">
                                      <p:cBhvr additive="base">
                                        <p:cTn id="25" dur="500" fill="hold"/>
                                        <p:tgtEl>
                                          <p:spTgt spid="4">
                                            <p:graphicEl>
                                              <a:dgm id="{C449F1B1-F426-4931-83E4-ABE2F4944B6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C449F1B1-F426-4931-83E4-ABE2F4944B62}"/>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173EB329-6CA1-4AC3-9382-C3BF86E61974}"/>
                                            </p:graphicEl>
                                          </p:spTgt>
                                        </p:tgtEl>
                                        <p:attrNameLst>
                                          <p:attrName>style.visibility</p:attrName>
                                        </p:attrNameLst>
                                      </p:cBhvr>
                                      <p:to>
                                        <p:strVal val="visible"/>
                                      </p:to>
                                    </p:set>
                                    <p:anim calcmode="lin" valueType="num">
                                      <p:cBhvr additive="base">
                                        <p:cTn id="31" dur="500" fill="hold"/>
                                        <p:tgtEl>
                                          <p:spTgt spid="4">
                                            <p:graphicEl>
                                              <a:dgm id="{173EB329-6CA1-4AC3-9382-C3BF86E6197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173EB329-6CA1-4AC3-9382-C3BF86E61974}"/>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D8937F4D-9373-4E88-AEB2-482CED692705}"/>
                                            </p:graphicEl>
                                          </p:spTgt>
                                        </p:tgtEl>
                                        <p:attrNameLst>
                                          <p:attrName>style.visibility</p:attrName>
                                        </p:attrNameLst>
                                      </p:cBhvr>
                                      <p:to>
                                        <p:strVal val="visible"/>
                                      </p:to>
                                    </p:set>
                                    <p:anim calcmode="lin" valueType="num">
                                      <p:cBhvr additive="base">
                                        <p:cTn id="35" dur="500" fill="hold"/>
                                        <p:tgtEl>
                                          <p:spTgt spid="4">
                                            <p:graphicEl>
                                              <a:dgm id="{D8937F4D-9373-4E88-AEB2-482CED692705}"/>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D8937F4D-9373-4E88-AEB2-482CED692705}"/>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graphicEl>
                                              <a:dgm id="{2A2C934D-249D-4193-B9C3-8F5E1193734B}"/>
                                            </p:graphicEl>
                                          </p:spTgt>
                                        </p:tgtEl>
                                        <p:attrNameLst>
                                          <p:attrName>style.visibility</p:attrName>
                                        </p:attrNameLst>
                                      </p:cBhvr>
                                      <p:to>
                                        <p:strVal val="visible"/>
                                      </p:to>
                                    </p:set>
                                    <p:anim calcmode="lin" valueType="num">
                                      <p:cBhvr additive="base">
                                        <p:cTn id="41" dur="500" fill="hold"/>
                                        <p:tgtEl>
                                          <p:spTgt spid="4">
                                            <p:graphicEl>
                                              <a:dgm id="{2A2C934D-249D-4193-B9C3-8F5E1193734B}"/>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2A2C934D-249D-4193-B9C3-8F5E1193734B}"/>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graphicEl>
                                              <a:dgm id="{89F3B86E-B7AB-4474-BB28-57B6EB0269D7}"/>
                                            </p:graphicEl>
                                          </p:spTgt>
                                        </p:tgtEl>
                                        <p:attrNameLst>
                                          <p:attrName>style.visibility</p:attrName>
                                        </p:attrNameLst>
                                      </p:cBhvr>
                                      <p:to>
                                        <p:strVal val="visible"/>
                                      </p:to>
                                    </p:set>
                                    <p:anim calcmode="lin" valueType="num">
                                      <p:cBhvr additive="base">
                                        <p:cTn id="45" dur="500" fill="hold"/>
                                        <p:tgtEl>
                                          <p:spTgt spid="4">
                                            <p:graphicEl>
                                              <a:dgm id="{89F3B86E-B7AB-4474-BB28-57B6EB0269D7}"/>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89F3B86E-B7AB-4474-BB28-57B6EB0269D7}"/>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graphicEl>
                                              <a:dgm id="{DEBD802B-54E6-4468-BC49-DEF2737A8FD9}"/>
                                            </p:graphicEl>
                                          </p:spTgt>
                                        </p:tgtEl>
                                        <p:attrNameLst>
                                          <p:attrName>style.visibility</p:attrName>
                                        </p:attrNameLst>
                                      </p:cBhvr>
                                      <p:to>
                                        <p:strVal val="visible"/>
                                      </p:to>
                                    </p:set>
                                    <p:anim calcmode="lin" valueType="num">
                                      <p:cBhvr additive="base">
                                        <p:cTn id="51" dur="500" fill="hold"/>
                                        <p:tgtEl>
                                          <p:spTgt spid="4">
                                            <p:graphicEl>
                                              <a:dgm id="{DEBD802B-54E6-4468-BC49-DEF2737A8FD9}"/>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graphicEl>
                                              <a:dgm id="{DEBD802B-54E6-4468-BC49-DEF2737A8FD9}"/>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graphicEl>
                                              <a:dgm id="{96B03FFD-CE86-404F-B3E1-5F1E48E38BB6}"/>
                                            </p:graphicEl>
                                          </p:spTgt>
                                        </p:tgtEl>
                                        <p:attrNameLst>
                                          <p:attrName>style.visibility</p:attrName>
                                        </p:attrNameLst>
                                      </p:cBhvr>
                                      <p:to>
                                        <p:strVal val="visible"/>
                                      </p:to>
                                    </p:set>
                                    <p:anim calcmode="lin" valueType="num">
                                      <p:cBhvr additive="base">
                                        <p:cTn id="55" dur="500" fill="hold"/>
                                        <p:tgtEl>
                                          <p:spTgt spid="4">
                                            <p:graphicEl>
                                              <a:dgm id="{96B03FFD-CE86-404F-B3E1-5F1E48E38BB6}"/>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96B03FFD-CE86-404F-B3E1-5F1E48E38BB6}"/>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EB46CED3-6E2F-46B7-B1FC-901007AB39AF}"/>
                                            </p:graphicEl>
                                          </p:spTgt>
                                        </p:tgtEl>
                                        <p:attrNameLst>
                                          <p:attrName>style.visibility</p:attrName>
                                        </p:attrNameLst>
                                      </p:cBhvr>
                                      <p:to>
                                        <p:strVal val="visible"/>
                                      </p:to>
                                    </p:set>
                                    <p:anim calcmode="lin" valueType="num">
                                      <p:cBhvr additive="base">
                                        <p:cTn id="61" dur="500" fill="hold"/>
                                        <p:tgtEl>
                                          <p:spTgt spid="4">
                                            <p:graphicEl>
                                              <a:dgm id="{EB46CED3-6E2F-46B7-B1FC-901007AB39AF}"/>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EB46CED3-6E2F-46B7-B1FC-901007AB39AF}"/>
                                            </p:graphic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
                                            <p:graphicEl>
                                              <a:dgm id="{17A2866F-D151-43EA-83A6-39CE9E051994}"/>
                                            </p:graphicEl>
                                          </p:spTgt>
                                        </p:tgtEl>
                                        <p:attrNameLst>
                                          <p:attrName>style.visibility</p:attrName>
                                        </p:attrNameLst>
                                      </p:cBhvr>
                                      <p:to>
                                        <p:strVal val="visible"/>
                                      </p:to>
                                    </p:set>
                                    <p:anim calcmode="lin" valueType="num">
                                      <p:cBhvr additive="base">
                                        <p:cTn id="65" dur="500" fill="hold"/>
                                        <p:tgtEl>
                                          <p:spTgt spid="4">
                                            <p:graphicEl>
                                              <a:dgm id="{17A2866F-D151-43EA-83A6-39CE9E051994}"/>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graphicEl>
                                              <a:dgm id="{17A2866F-D151-43EA-83A6-39CE9E051994}"/>
                                            </p:graphic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graphicEl>
                                              <a:dgm id="{243B71DD-E09D-4C5C-913C-022A9F731D9D}"/>
                                            </p:graphicEl>
                                          </p:spTgt>
                                        </p:tgtEl>
                                        <p:attrNameLst>
                                          <p:attrName>style.visibility</p:attrName>
                                        </p:attrNameLst>
                                      </p:cBhvr>
                                      <p:to>
                                        <p:strVal val="visible"/>
                                      </p:to>
                                    </p:set>
                                    <p:anim calcmode="lin" valueType="num">
                                      <p:cBhvr additive="base">
                                        <p:cTn id="71" dur="500" fill="hold"/>
                                        <p:tgtEl>
                                          <p:spTgt spid="4">
                                            <p:graphicEl>
                                              <a:dgm id="{243B71DD-E09D-4C5C-913C-022A9F731D9D}"/>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graphicEl>
                                              <a:dgm id="{243B71DD-E09D-4C5C-913C-022A9F731D9D}"/>
                                            </p:graphic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
                                            <p:graphicEl>
                                              <a:dgm id="{C629BCAF-CCA1-401C-BE2E-1442405C588F}"/>
                                            </p:graphicEl>
                                          </p:spTgt>
                                        </p:tgtEl>
                                        <p:attrNameLst>
                                          <p:attrName>style.visibility</p:attrName>
                                        </p:attrNameLst>
                                      </p:cBhvr>
                                      <p:to>
                                        <p:strVal val="visible"/>
                                      </p:to>
                                    </p:set>
                                    <p:anim calcmode="lin" valueType="num">
                                      <p:cBhvr additive="base">
                                        <p:cTn id="75" dur="500" fill="hold"/>
                                        <p:tgtEl>
                                          <p:spTgt spid="4">
                                            <p:graphicEl>
                                              <a:dgm id="{C629BCAF-CCA1-401C-BE2E-1442405C588F}"/>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graphicEl>
                                              <a:dgm id="{C629BCAF-CCA1-401C-BE2E-1442405C588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hlinkClick r:id="rId3" action="ppaction://hlinksldjump"/>
          </p:cNvPr>
          <p:cNvSpPr/>
          <p:nvPr/>
        </p:nvSpPr>
        <p:spPr>
          <a:xfrm>
            <a:off x="688954" y="838497"/>
            <a:ext cx="11042703" cy="1015663"/>
          </a:xfrm>
          <a:prstGeom prst="rect">
            <a:avLst/>
          </a:prstGeom>
          <a:noFill/>
        </p:spPr>
        <p:txBody>
          <a:bodyPr wrap="none" lIns="91440" tIns="45720" rIns="91440" bIns="45720">
            <a:spAutoFit/>
          </a:bodyPr>
          <a:lstStyle/>
          <a:p>
            <a:pPr algn="ctr"/>
            <a:r>
              <a:rPr lang="es-ES" sz="6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GRACIAS POR SU ATENCIÓN</a:t>
            </a:r>
            <a:endParaRPr lang="es-E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a:xfrm>
            <a:off x="0" y="6324266"/>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30</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469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Introducción</a:t>
            </a:r>
            <a:endParaRPr lang="es-EC" dirty="0"/>
          </a:p>
        </p:txBody>
      </p:sp>
      <p:sp>
        <p:nvSpPr>
          <p:cNvPr id="4" name="Marcador de número de diapositiva 3"/>
          <p:cNvSpPr>
            <a:spLocks noGrp="1"/>
          </p:cNvSpPr>
          <p:nvPr>
            <p:ph type="sldNum" sz="quarter" idx="12"/>
          </p:nvPr>
        </p:nvSpPr>
        <p:spPr>
          <a:xfrm>
            <a:off x="0" y="6327942"/>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4</a:t>
            </a:fld>
            <a:endParaRPr lang="es-EC" sz="2400" b="1" dirty="0">
              <a:solidFill>
                <a:schemeClr val="tx1"/>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4473" y="2097932"/>
            <a:ext cx="2735179" cy="273517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074" y="1526641"/>
            <a:ext cx="6919612" cy="4290158"/>
          </a:xfrm>
          <a:prstGeom prst="rect">
            <a:avLst/>
          </a:prstGeom>
        </p:spPr>
      </p:pic>
      <p:sp>
        <p:nvSpPr>
          <p:cNvPr id="7" name="Rectángulo 6"/>
          <p:cNvSpPr/>
          <p:nvPr/>
        </p:nvSpPr>
        <p:spPr>
          <a:xfrm rot="18124360">
            <a:off x="-77399" y="2922085"/>
            <a:ext cx="3635932" cy="1754326"/>
          </a:xfrm>
          <a:prstGeom prst="rect">
            <a:avLst/>
          </a:prstGeom>
          <a:noFill/>
        </p:spPr>
        <p:txBody>
          <a:bodyPr wrap="none" lIns="91440" tIns="45720" rIns="91440" bIns="45720">
            <a:spAutoFit/>
          </a:bodyPr>
          <a:lstStyle/>
          <a:p>
            <a:pPr algn="ctr"/>
            <a:r>
              <a:rPr lang="es-ES" sz="5400" b="0" cap="none" spc="0" dirty="0" smtClean="0">
                <a:ln w="0"/>
                <a:effectLst>
                  <a:outerShdw blurRad="38100" dist="19050" dir="2700000" algn="tl" rotWithShape="0">
                    <a:schemeClr val="dk1">
                      <a:alpha val="40000"/>
                    </a:schemeClr>
                  </a:outerShdw>
                </a:effectLst>
                <a:latin typeface="Chiller" panose="04020404031007020602" pitchFamily="82" charset="0"/>
              </a:rPr>
              <a:t>PROVINCIA DE</a:t>
            </a:r>
          </a:p>
          <a:p>
            <a:pPr algn="ctr"/>
            <a:r>
              <a:rPr lang="es-ES" sz="5400" b="0" cap="none" spc="0" dirty="0" smtClean="0">
                <a:ln w="0"/>
                <a:effectLst>
                  <a:outerShdw blurRad="38100" dist="19050" dir="2700000" algn="tl" rotWithShape="0">
                    <a:schemeClr val="dk1">
                      <a:alpha val="40000"/>
                    </a:schemeClr>
                  </a:outerShdw>
                </a:effectLst>
                <a:latin typeface="Chiller" panose="04020404031007020602" pitchFamily="82" charset="0"/>
              </a:rPr>
              <a:t>SANTA ELENA</a:t>
            </a:r>
            <a:endParaRPr lang="es-ES" sz="5400" b="0" cap="none" spc="0" dirty="0">
              <a:ln w="0"/>
              <a:effectLst>
                <a:outerShdw blurRad="38100" dist="19050" dir="2700000" algn="tl" rotWithShape="0">
                  <a:schemeClr val="dk1">
                    <a:alpha val="40000"/>
                  </a:schemeClr>
                </a:outerShdw>
              </a:effectLst>
              <a:latin typeface="Chiller" panose="04020404031007020602" pitchFamily="82" charset="0"/>
            </a:endParaRPr>
          </a:p>
        </p:txBody>
      </p:sp>
    </p:spTree>
    <p:extLst>
      <p:ext uri="{BB962C8B-B14F-4D97-AF65-F5344CB8AC3E}">
        <p14:creationId xmlns:p14="http://schemas.microsoft.com/office/powerpoint/2010/main" val="1981564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89778523"/>
              </p:ext>
            </p:extLst>
          </p:nvPr>
        </p:nvGraphicFramePr>
        <p:xfrm>
          <a:off x="686859" y="1315720"/>
          <a:ext cx="5843588" cy="4899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Flecha abajo 17"/>
          <p:cNvSpPr/>
          <p:nvPr/>
        </p:nvSpPr>
        <p:spPr>
          <a:xfrm rot="16200000">
            <a:off x="4932763" y="3499800"/>
            <a:ext cx="587789" cy="499335"/>
          </a:xfrm>
          <a:prstGeom prst="down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grpSp>
        <p:nvGrpSpPr>
          <p:cNvPr id="27" name="Grupo 26"/>
          <p:cNvGrpSpPr/>
          <p:nvPr/>
        </p:nvGrpSpPr>
        <p:grpSpPr>
          <a:xfrm>
            <a:off x="5600717" y="2129790"/>
            <a:ext cx="3128963" cy="3270887"/>
            <a:chOff x="4914900" y="2072638"/>
            <a:chExt cx="3343269" cy="3356610"/>
          </a:xfrm>
        </p:grpSpPr>
        <p:graphicFrame>
          <p:nvGraphicFramePr>
            <p:cNvPr id="9" name="Diagrama 8"/>
            <p:cNvGraphicFramePr/>
            <p:nvPr>
              <p:extLst>
                <p:ext uri="{D42A27DB-BD31-4B8C-83A1-F6EECF244321}">
                  <p14:modId xmlns:p14="http://schemas.microsoft.com/office/powerpoint/2010/main" val="3586404232"/>
                </p:ext>
              </p:extLst>
            </p:nvPr>
          </p:nvGraphicFramePr>
          <p:xfrm>
            <a:off x="5344255" y="2163446"/>
            <a:ext cx="2514235" cy="31432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Llaves 18"/>
            <p:cNvSpPr/>
            <p:nvPr/>
          </p:nvSpPr>
          <p:spPr>
            <a:xfrm>
              <a:off x="4914900" y="2072638"/>
              <a:ext cx="3343269" cy="335661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pSp>
      <p:sp>
        <p:nvSpPr>
          <p:cNvPr id="21" name="Flecha abajo 20"/>
          <p:cNvSpPr/>
          <p:nvPr/>
        </p:nvSpPr>
        <p:spPr>
          <a:xfrm rot="16200000">
            <a:off x="8795733" y="3509320"/>
            <a:ext cx="587789" cy="499335"/>
          </a:xfrm>
          <a:prstGeom prst="down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grpSp>
        <p:nvGrpSpPr>
          <p:cNvPr id="29" name="Grupo 28"/>
          <p:cNvGrpSpPr/>
          <p:nvPr/>
        </p:nvGrpSpPr>
        <p:grpSpPr>
          <a:xfrm>
            <a:off x="9392436" y="1947865"/>
            <a:ext cx="2433638" cy="3616008"/>
            <a:chOff x="9149542" y="1690688"/>
            <a:chExt cx="2433637" cy="3616007"/>
          </a:xfrm>
        </p:grpSpPr>
        <p:sp>
          <p:nvSpPr>
            <p:cNvPr id="26" name="Marco 25"/>
            <p:cNvSpPr/>
            <p:nvPr/>
          </p:nvSpPr>
          <p:spPr>
            <a:xfrm>
              <a:off x="9149542" y="1690688"/>
              <a:ext cx="2433637" cy="3616007"/>
            </a:xfrm>
            <a:prstGeom prst="fram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8" name="CuadroTexto 27"/>
            <p:cNvSpPr txBox="1"/>
            <p:nvPr/>
          </p:nvSpPr>
          <p:spPr>
            <a:xfrm>
              <a:off x="9580547" y="2220318"/>
              <a:ext cx="1571625" cy="2585323"/>
            </a:xfrm>
            <a:prstGeom prst="rect">
              <a:avLst/>
            </a:prstGeom>
            <a:noFill/>
            <a:ln>
              <a:noFill/>
            </a:ln>
          </p:spPr>
          <p:txBody>
            <a:bodyPr wrap="square" rtlCol="0">
              <a:spAutoFit/>
            </a:bodyPr>
            <a:lstStyle/>
            <a:p>
              <a:pPr algn="ctr"/>
              <a:r>
                <a:rPr lang="es-EC" dirty="0" smtClean="0">
                  <a:latin typeface="Arial" panose="020B0604020202020204" pitchFamily="34" charset="0"/>
                  <a:cs typeface="Arial" panose="020B0604020202020204" pitchFamily="34" charset="0"/>
                </a:rPr>
                <a:t>Al material y personal que se emplean para realizar las faenas pesqueras en las que cumplen su labor</a:t>
              </a:r>
              <a:endParaRPr lang="es-EC" dirty="0">
                <a:latin typeface="Arial" panose="020B0604020202020204" pitchFamily="34" charset="0"/>
                <a:cs typeface="Arial" panose="020B0604020202020204" pitchFamily="34" charset="0"/>
              </a:endParaRPr>
            </a:p>
          </p:txBody>
        </p:sp>
      </p:grpSp>
      <p:sp>
        <p:nvSpPr>
          <p:cNvPr id="33" name="Flecha abajo 32"/>
          <p:cNvSpPr/>
          <p:nvPr/>
        </p:nvSpPr>
        <p:spPr>
          <a:xfrm rot="16200000">
            <a:off x="1661521" y="3499800"/>
            <a:ext cx="587789" cy="499335"/>
          </a:xfrm>
          <a:prstGeom prst="down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35" name="Lágrima 34"/>
          <p:cNvSpPr/>
          <p:nvPr/>
        </p:nvSpPr>
        <p:spPr>
          <a:xfrm>
            <a:off x="21147" y="3114673"/>
            <a:ext cx="1595441" cy="1251265"/>
          </a:xfrm>
          <a:prstGeom prst="teardrop">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latin typeface="Arial" panose="020B0604020202020204" pitchFamily="34" charset="0"/>
                <a:cs typeface="Arial" panose="020B0604020202020204" pitchFamily="34" charset="0"/>
              </a:rPr>
              <a:t>Pescadores Artesanales</a:t>
            </a:r>
            <a:endParaRPr lang="es-EC" sz="12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a:xfrm>
            <a:off x="0" y="6316826"/>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5</a:t>
            </a:fld>
            <a:endParaRPr lang="es-EC" sz="2400" b="1" dirty="0">
              <a:solidFill>
                <a:schemeClr val="tx1"/>
              </a:solidFill>
              <a:latin typeface="Arial" panose="020B0604020202020204" pitchFamily="34" charset="0"/>
              <a:cs typeface="Arial" panose="020B0604020202020204" pitchFamily="34" charset="0"/>
            </a:endParaRPr>
          </a:p>
        </p:txBody>
      </p:sp>
      <p:sp>
        <p:nvSpPr>
          <p:cNvPr id="16" name="Título 1"/>
          <p:cNvSpPr txBox="1">
            <a:spLocks/>
          </p:cNvSpPr>
          <p:nvPr/>
        </p:nvSpPr>
        <p:spPr>
          <a:xfrm>
            <a:off x="890198" y="3696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smtClean="0">
                <a:latin typeface="Arial" panose="020B0604020202020204" pitchFamily="34" charset="0"/>
                <a:cs typeface="Arial" panose="020B0604020202020204" pitchFamily="34" charset="0"/>
              </a:rPr>
              <a:t>Planteamiento del problema</a:t>
            </a:r>
            <a:endParaRPr lang="es-EC" dirty="0"/>
          </a:p>
        </p:txBody>
      </p:sp>
      <p:sp>
        <p:nvSpPr>
          <p:cNvPr id="6" name="Flecha curvada hacia abajo 5"/>
          <p:cNvSpPr/>
          <p:nvPr/>
        </p:nvSpPr>
        <p:spPr>
          <a:xfrm rot="13774968">
            <a:off x="307631" y="4871292"/>
            <a:ext cx="1455680" cy="858017"/>
          </a:xfrm>
          <a:prstGeom prst="curvedDownArrow">
            <a:avLst/>
          </a:prstGeom>
          <a:solidFill>
            <a:schemeClr val="accent5">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163905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9467" y="307381"/>
            <a:ext cx="10515600" cy="1325563"/>
          </a:xfrm>
        </p:spPr>
        <p:txBody>
          <a:bodyPr/>
          <a:lstStyle/>
          <a:p>
            <a:r>
              <a:rPr lang="es-EC" dirty="0" smtClean="0">
                <a:latin typeface="Arial" panose="020B0604020202020204" pitchFamily="34" charset="0"/>
                <a:cs typeface="Arial" panose="020B0604020202020204" pitchFamily="34" charset="0"/>
              </a:rPr>
              <a:t>Justificación</a:t>
            </a:r>
            <a:endParaRPr lang="es-EC" dirty="0"/>
          </a:p>
        </p:txBody>
      </p:sp>
      <p:sp>
        <p:nvSpPr>
          <p:cNvPr id="3" name="Marcador de número de diapositiva 2"/>
          <p:cNvSpPr>
            <a:spLocks noGrp="1"/>
          </p:cNvSpPr>
          <p:nvPr>
            <p:ph type="sldNum" sz="quarter" idx="12"/>
          </p:nvPr>
        </p:nvSpPr>
        <p:spPr>
          <a:xfrm>
            <a:off x="0" y="6316826"/>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6</a:t>
            </a:fld>
            <a:endParaRPr lang="es-EC" sz="2400" b="1" dirty="0">
              <a:solidFill>
                <a:schemeClr val="tx1"/>
              </a:solidFill>
              <a:latin typeface="Arial" panose="020B0604020202020204" pitchFamily="34" charset="0"/>
              <a:cs typeface="Arial" panose="020B0604020202020204" pitchFamily="34" charset="0"/>
            </a:endParaRPr>
          </a:p>
        </p:txBody>
      </p:sp>
      <p:sp>
        <p:nvSpPr>
          <p:cNvPr id="7" name="Rectángulo 6"/>
          <p:cNvSpPr/>
          <p:nvPr/>
        </p:nvSpPr>
        <p:spPr>
          <a:xfrm>
            <a:off x="879467" y="1929159"/>
            <a:ext cx="10350909" cy="3416320"/>
          </a:xfrm>
          <a:prstGeom prst="rect">
            <a:avLst/>
          </a:prstGeom>
        </p:spPr>
        <p:txBody>
          <a:bodyPr wrap="square">
            <a:spAutoFit/>
          </a:bodyPr>
          <a:lstStyle/>
          <a:p>
            <a:pPr marL="457200" indent="450215" algn="just">
              <a:lnSpc>
                <a:spcPct val="150000"/>
              </a:lnSpc>
              <a:spcAft>
                <a:spcPts val="1200"/>
              </a:spcAft>
            </a:pPr>
            <a:r>
              <a:rPr lang="es-EC" dirty="0">
                <a:latin typeface="Arial" panose="020B0604020202020204" pitchFamily="34" charset="0"/>
                <a:ea typeface="Calibri" panose="020F0502020204030204" pitchFamily="34" charset="0"/>
                <a:cs typeface="Times New Roman" panose="02020603050405020304" pitchFamily="18" charset="0"/>
              </a:rPr>
              <a:t>En la Provincia de Santa Elena </a:t>
            </a:r>
            <a:r>
              <a:rPr lang="es-EC" b="1" dirty="0">
                <a:latin typeface="Arial" panose="020B0604020202020204" pitchFamily="34" charset="0"/>
                <a:ea typeface="Calibri" panose="020F0502020204030204" pitchFamily="34" charset="0"/>
                <a:cs typeface="Times New Roman" panose="02020603050405020304" pitchFamily="18" charset="0"/>
              </a:rPr>
              <a:t>coexisten varias caletas de pescadores artesanales </a:t>
            </a:r>
            <a:r>
              <a:rPr lang="es-EC" dirty="0">
                <a:latin typeface="Arial" panose="020B0604020202020204" pitchFamily="34" charset="0"/>
                <a:ea typeface="Calibri" panose="020F0502020204030204" pitchFamily="34" charset="0"/>
                <a:cs typeface="Times New Roman" panose="02020603050405020304" pitchFamily="18" charset="0"/>
              </a:rPr>
              <a:t>que se desempeñan como artífices en actividades  pesqueras, </a:t>
            </a:r>
            <a:r>
              <a:rPr lang="es-EC" b="1" dirty="0">
                <a:latin typeface="Arial" panose="020B0604020202020204" pitchFamily="34" charset="0"/>
                <a:ea typeface="Calibri" panose="020F0502020204030204" pitchFamily="34" charset="0"/>
                <a:cs typeface="Times New Roman" panose="02020603050405020304" pitchFamily="18" charset="0"/>
              </a:rPr>
              <a:t>y hacen de esta labor tradicional su modo de vida</a:t>
            </a:r>
            <a:r>
              <a:rPr lang="es-EC" dirty="0">
                <a:latin typeface="Arial" panose="020B0604020202020204" pitchFamily="34" charset="0"/>
                <a:ea typeface="Calibri" panose="020F0502020204030204" pitchFamily="34" charset="0"/>
                <a:cs typeface="Times New Roman" panose="02020603050405020304" pitchFamily="18" charset="0"/>
              </a:rPr>
              <a:t>, para este quehacer  se deben </a:t>
            </a:r>
            <a:r>
              <a:rPr lang="es-EC" b="1" dirty="0">
                <a:latin typeface="Arial" panose="020B0604020202020204" pitchFamily="34" charset="0"/>
                <a:ea typeface="Calibri" panose="020F0502020204030204" pitchFamily="34" charset="0"/>
                <a:cs typeface="Times New Roman" panose="02020603050405020304" pitchFamily="18" charset="0"/>
              </a:rPr>
              <a:t>tomar consideraciones respecto a la prevención de riesgos y a la seguridad laboral </a:t>
            </a:r>
            <a:r>
              <a:rPr lang="es-EC" dirty="0">
                <a:latin typeface="Arial" panose="020B0604020202020204" pitchFamily="34" charset="0"/>
                <a:ea typeface="Calibri" panose="020F0502020204030204" pitchFamily="34" charset="0"/>
                <a:cs typeface="Times New Roman" panose="02020603050405020304" pitchFamily="18" charset="0"/>
              </a:rPr>
              <a:t>que deben tener los pescadores al momento de </a:t>
            </a:r>
            <a:r>
              <a:rPr lang="es-EC" b="1" dirty="0">
                <a:latin typeface="Arial" panose="020B0604020202020204" pitchFamily="34" charset="0"/>
                <a:ea typeface="Calibri" panose="020F0502020204030204" pitchFamily="34" charset="0"/>
                <a:cs typeface="Times New Roman" panose="02020603050405020304" pitchFamily="18" charset="0"/>
              </a:rPr>
              <a:t>realizar las faenas</a:t>
            </a:r>
            <a:r>
              <a:rPr lang="es-EC" dirty="0">
                <a:latin typeface="Arial" panose="020B0604020202020204" pitchFamily="34" charset="0"/>
                <a:ea typeface="Calibri" panose="020F0502020204030204" pitchFamily="34" charset="0"/>
                <a:cs typeface="Times New Roman" panose="02020603050405020304" pitchFamily="18" charset="0"/>
              </a:rPr>
              <a:t>, ya que de no ser el caso </a:t>
            </a:r>
            <a:r>
              <a:rPr lang="es-EC" b="1" dirty="0">
                <a:latin typeface="Arial" panose="020B0604020202020204" pitchFamily="34" charset="0"/>
                <a:ea typeface="Calibri" panose="020F0502020204030204" pitchFamily="34" charset="0"/>
                <a:cs typeface="Times New Roman" panose="02020603050405020304" pitchFamily="18" charset="0"/>
              </a:rPr>
              <a:t>seguirían existiendo y aumentarían los riesgos y peligros a los que se exponen los artesanos al momento de realizar actividades pesqueras</a:t>
            </a:r>
            <a:r>
              <a:rPr lang="es-EC" dirty="0">
                <a:latin typeface="Arial" panose="020B0604020202020204" pitchFamily="34" charset="0"/>
                <a:ea typeface="Calibri" panose="020F0502020204030204" pitchFamily="34" charset="0"/>
                <a:cs typeface="Times New Roman" panose="02020603050405020304" pitchFamily="18" charset="0"/>
              </a:rPr>
              <a:t>, como son: los abordajes, incendios, el robo de motores, hundimientos, etc.</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9098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upo 17"/>
          <p:cNvGrpSpPr/>
          <p:nvPr/>
        </p:nvGrpSpPr>
        <p:grpSpPr>
          <a:xfrm>
            <a:off x="183654" y="802720"/>
            <a:ext cx="4757737" cy="5151849"/>
            <a:chOff x="328612" y="284197"/>
            <a:chExt cx="4757737" cy="5151849"/>
          </a:xfrm>
        </p:grpSpPr>
        <p:sp>
          <p:nvSpPr>
            <p:cNvPr id="12" name="Elipse 11"/>
            <p:cNvSpPr/>
            <p:nvPr/>
          </p:nvSpPr>
          <p:spPr>
            <a:xfrm>
              <a:off x="3330137" y="284197"/>
              <a:ext cx="1528763" cy="1459012"/>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Arial" panose="020B0604020202020204" pitchFamily="34" charset="0"/>
                  <a:cs typeface="Arial" panose="020B0604020202020204" pitchFamily="34" charset="0"/>
                </a:rPr>
                <a:t>Objetivo</a:t>
              </a:r>
            </a:p>
            <a:p>
              <a:pPr algn="ctr"/>
              <a:r>
                <a:rPr lang="es-EC" dirty="0" smtClean="0">
                  <a:latin typeface="Arial" panose="020B0604020202020204" pitchFamily="34" charset="0"/>
                  <a:cs typeface="Arial" panose="020B0604020202020204" pitchFamily="34" charset="0"/>
                </a:rPr>
                <a:t>General</a:t>
              </a:r>
              <a:endParaRPr lang="es-EC" dirty="0">
                <a:latin typeface="Arial" panose="020B0604020202020204" pitchFamily="34" charset="0"/>
                <a:cs typeface="Arial" panose="020B0604020202020204" pitchFamily="34" charset="0"/>
              </a:endParaRPr>
            </a:p>
          </p:txBody>
        </p:sp>
        <p:sp>
          <p:nvSpPr>
            <p:cNvPr id="8" name="Operación manual 7"/>
            <p:cNvSpPr/>
            <p:nvPr/>
          </p:nvSpPr>
          <p:spPr>
            <a:xfrm>
              <a:off x="328612" y="1464121"/>
              <a:ext cx="4757737" cy="3971925"/>
            </a:xfrm>
            <a:prstGeom prst="flowChartManualOperati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Arial" panose="020B0604020202020204" pitchFamily="34" charset="0"/>
                  <a:cs typeface="Arial" panose="020B0604020202020204" pitchFamily="34" charset="0"/>
                </a:rPr>
                <a:t>Analizar los riesgos </a:t>
              </a:r>
              <a:r>
                <a:rPr lang="es-EC" dirty="0">
                  <a:latin typeface="Arial" panose="020B0604020202020204" pitchFamily="34" charset="0"/>
                  <a:cs typeface="Arial" panose="020B0604020202020204" pitchFamily="34" charset="0"/>
                </a:rPr>
                <a:t>en que se incurren al ejecutar actividades de  pesca artesanal en los espacios acuáticos de la provincia de Santa Elena para </a:t>
              </a:r>
              <a:r>
                <a:rPr lang="es-EC" b="1" dirty="0">
                  <a:latin typeface="Arial" panose="020B0604020202020204" pitchFamily="34" charset="0"/>
                  <a:cs typeface="Arial" panose="020B0604020202020204" pitchFamily="34" charset="0"/>
                </a:rPr>
                <a:t>proponer medidas de prevención de accidentes mediante un estudio de los procedimientos que realizan los pescadores al efectuar labores pesqueras.</a:t>
              </a:r>
              <a:r>
                <a:rPr lang="es-EC" dirty="0">
                  <a:latin typeface="Arial" panose="020B0604020202020204" pitchFamily="34" charset="0"/>
                  <a:cs typeface="Arial" panose="020B0604020202020204" pitchFamily="34" charset="0"/>
                </a:rPr>
                <a:t> </a:t>
              </a:r>
            </a:p>
          </p:txBody>
        </p:sp>
      </p:grpSp>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Objetivos</a:t>
            </a:r>
            <a:endParaRPr lang="es-EC" dirty="0"/>
          </a:p>
        </p:txBody>
      </p:sp>
      <p:grpSp>
        <p:nvGrpSpPr>
          <p:cNvPr id="30" name="Grupo 29"/>
          <p:cNvGrpSpPr/>
          <p:nvPr/>
        </p:nvGrpSpPr>
        <p:grpSpPr>
          <a:xfrm>
            <a:off x="5117293" y="714365"/>
            <a:ext cx="6512728" cy="5157106"/>
            <a:chOff x="5117293" y="714365"/>
            <a:chExt cx="6512728" cy="5157106"/>
          </a:xfrm>
        </p:grpSpPr>
        <p:grpSp>
          <p:nvGrpSpPr>
            <p:cNvPr id="16" name="Grupo 15"/>
            <p:cNvGrpSpPr/>
            <p:nvPr/>
          </p:nvGrpSpPr>
          <p:grpSpPr>
            <a:xfrm>
              <a:off x="6844460" y="1242003"/>
              <a:ext cx="499335" cy="4158983"/>
              <a:chOff x="6844454" y="1370593"/>
              <a:chExt cx="499335" cy="4158983"/>
            </a:xfrm>
          </p:grpSpPr>
          <p:sp>
            <p:nvSpPr>
              <p:cNvPr id="9" name="Flecha abajo 8"/>
              <p:cNvSpPr/>
              <p:nvPr/>
            </p:nvSpPr>
            <p:spPr>
              <a:xfrm rot="16200000">
                <a:off x="6800227" y="1414820"/>
                <a:ext cx="587789" cy="499335"/>
              </a:xfrm>
              <a:prstGeom prst="down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0" name="Flecha abajo 9"/>
              <p:cNvSpPr/>
              <p:nvPr/>
            </p:nvSpPr>
            <p:spPr>
              <a:xfrm rot="16200000">
                <a:off x="6800227" y="3200417"/>
                <a:ext cx="587789" cy="499335"/>
              </a:xfrm>
              <a:prstGeom prst="down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1" name="Flecha abajo 10"/>
              <p:cNvSpPr/>
              <p:nvPr/>
            </p:nvSpPr>
            <p:spPr>
              <a:xfrm rot="16200000">
                <a:off x="6800227" y="4986014"/>
                <a:ext cx="587789" cy="499335"/>
              </a:xfrm>
              <a:prstGeom prst="down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grpSp>
        <p:grpSp>
          <p:nvGrpSpPr>
            <p:cNvPr id="27" name="Grupo 26"/>
            <p:cNvGrpSpPr/>
            <p:nvPr/>
          </p:nvGrpSpPr>
          <p:grpSpPr>
            <a:xfrm>
              <a:off x="7443781" y="714365"/>
              <a:ext cx="4186240" cy="5157106"/>
              <a:chOff x="7443781" y="714365"/>
              <a:chExt cx="4186240" cy="5157106"/>
            </a:xfrm>
          </p:grpSpPr>
          <p:grpSp>
            <p:nvGrpSpPr>
              <p:cNvPr id="17" name="Grupo 16"/>
              <p:cNvGrpSpPr/>
              <p:nvPr/>
            </p:nvGrpSpPr>
            <p:grpSpPr>
              <a:xfrm>
                <a:off x="7443782" y="714365"/>
                <a:ext cx="4186239" cy="5157106"/>
                <a:chOff x="7786686" y="871532"/>
                <a:chExt cx="4186239" cy="5157106"/>
              </a:xfrm>
            </p:grpSpPr>
            <p:sp>
              <p:nvSpPr>
                <p:cNvPr id="13" name="Rectángulo redondeado 12"/>
                <p:cNvSpPr/>
                <p:nvPr/>
              </p:nvSpPr>
              <p:spPr>
                <a:xfrm>
                  <a:off x="7786688" y="871532"/>
                  <a:ext cx="4186237" cy="1585912"/>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400" b="1" dirty="0">
                      <a:latin typeface="Arial" panose="020B0604020202020204" pitchFamily="34" charset="0"/>
                      <a:ea typeface="Calibri" panose="020F0502020204030204" pitchFamily="34" charset="0"/>
                      <a:cs typeface="Times New Roman" panose="02020603050405020304" pitchFamily="18" charset="0"/>
                    </a:rPr>
                    <a:t>Evaluar las amenazas </a:t>
                  </a:r>
                  <a:r>
                    <a:rPr lang="es-EC" sz="1400" dirty="0">
                      <a:latin typeface="Arial" panose="020B0604020202020204" pitchFamily="34" charset="0"/>
                      <a:ea typeface="Calibri" panose="020F0502020204030204" pitchFamily="34" charset="0"/>
                      <a:cs typeface="Times New Roman" panose="02020603050405020304" pitchFamily="18" charset="0"/>
                    </a:rPr>
                    <a:t>que se presentan en la realización de las actividades pesqueras durante el período de faena para  </a:t>
                  </a:r>
                  <a:r>
                    <a:rPr lang="es-EC" sz="1400" b="1" dirty="0">
                      <a:latin typeface="Arial" panose="020B0604020202020204" pitchFamily="34" charset="0"/>
                      <a:ea typeface="Calibri" panose="020F0502020204030204" pitchFamily="34" charset="0"/>
                      <a:cs typeface="Times New Roman" panose="02020603050405020304" pitchFamily="18" charset="0"/>
                    </a:rPr>
                    <a:t>determinar los riesgos </a:t>
                  </a:r>
                  <a:r>
                    <a:rPr lang="es-EC" sz="1400" dirty="0">
                      <a:latin typeface="Arial" panose="020B0604020202020204" pitchFamily="34" charset="0"/>
                      <a:ea typeface="Calibri" panose="020F0502020204030204" pitchFamily="34" charset="0"/>
                      <a:cs typeface="Times New Roman" panose="02020603050405020304" pitchFamily="18" charset="0"/>
                    </a:rPr>
                    <a:t>laborales </a:t>
                  </a:r>
                  <a:r>
                    <a:rPr lang="es-EC" sz="1400" b="1" dirty="0">
                      <a:latin typeface="Arial" panose="020B0604020202020204" pitchFamily="34" charset="0"/>
                      <a:ea typeface="Calibri" panose="020F0502020204030204" pitchFamily="34" charset="0"/>
                      <a:cs typeface="Times New Roman" panose="02020603050405020304" pitchFamily="18" charset="0"/>
                    </a:rPr>
                    <a:t>mediante encuestas a los pescadores artesanales.</a:t>
                  </a:r>
                  <a:endParaRPr lang="es-EC" sz="1400"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s-EC" dirty="0"/>
                </a:p>
              </p:txBody>
            </p:sp>
            <p:sp>
              <p:nvSpPr>
                <p:cNvPr id="14" name="Rectángulo redondeado 13"/>
                <p:cNvSpPr/>
                <p:nvPr/>
              </p:nvSpPr>
              <p:spPr>
                <a:xfrm>
                  <a:off x="7786687" y="4442726"/>
                  <a:ext cx="4186237" cy="158591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a:latin typeface="Arial" panose="020B0604020202020204" pitchFamily="34" charset="0"/>
                      <a:ea typeface="Calibri" panose="020F0502020204030204" pitchFamily="34" charset="0"/>
                      <a:cs typeface="Times New Roman" panose="02020603050405020304" pitchFamily="18" charset="0"/>
                    </a:rPr>
                    <a:t>Elaborar un Plan de capacitación </a:t>
                  </a:r>
                  <a:r>
                    <a:rPr lang="es-EC" sz="1400" dirty="0">
                      <a:latin typeface="Arial" panose="020B0604020202020204" pitchFamily="34" charset="0"/>
                      <a:ea typeface="Calibri" panose="020F0502020204030204" pitchFamily="34" charset="0"/>
                      <a:cs typeface="Times New Roman" panose="02020603050405020304" pitchFamily="18" charset="0"/>
                    </a:rPr>
                    <a:t>acerca de la prevención de riesgos que puedan presentarse en la pesca artesanal </a:t>
                  </a:r>
                  <a:r>
                    <a:rPr lang="es-EC" sz="1400" b="1" dirty="0">
                      <a:latin typeface="Arial" panose="020B0604020202020204" pitchFamily="34" charset="0"/>
                      <a:ea typeface="Calibri" panose="020F0502020204030204" pitchFamily="34" charset="0"/>
                      <a:cs typeface="Times New Roman" panose="02020603050405020304" pitchFamily="18" charset="0"/>
                    </a:rPr>
                    <a:t>para contribuir con la seguridad del personal y material que se emplea en la  realización de las faenas.</a:t>
                  </a:r>
                </a:p>
                <a:p>
                  <a:pPr algn="ctr"/>
                  <a:endParaRPr lang="es-EC" dirty="0"/>
                </a:p>
              </p:txBody>
            </p:sp>
            <p:sp>
              <p:nvSpPr>
                <p:cNvPr id="15" name="Rectángulo redondeado 14"/>
                <p:cNvSpPr/>
                <p:nvPr/>
              </p:nvSpPr>
              <p:spPr>
                <a:xfrm>
                  <a:off x="7786686" y="2670008"/>
                  <a:ext cx="4186237" cy="1585912"/>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sp>
            <p:nvSpPr>
              <p:cNvPr id="22" name="Rectángulo 21"/>
              <p:cNvSpPr/>
              <p:nvPr/>
            </p:nvSpPr>
            <p:spPr>
              <a:xfrm>
                <a:off x="7443781" y="2708142"/>
                <a:ext cx="4186237" cy="1169551"/>
              </a:xfrm>
              <a:prstGeom prst="rect">
                <a:avLst/>
              </a:prstGeom>
            </p:spPr>
            <p:txBody>
              <a:bodyPr wrap="square">
                <a:spAutoFit/>
              </a:bodyPr>
              <a:lstStyle/>
              <a:p>
                <a:pPr algn="just">
                  <a:spcAft>
                    <a:spcPts val="1200"/>
                  </a:spcAft>
                </a:pPr>
                <a:r>
                  <a:rPr lang="es-EC" sz="1400" b="1" dirty="0">
                    <a:solidFill>
                      <a:schemeClr val="lt1"/>
                    </a:solidFill>
                    <a:latin typeface="Arial" panose="020B0604020202020204" pitchFamily="34" charset="0"/>
                    <a:ea typeface="Calibri" panose="020F0502020204030204" pitchFamily="34" charset="0"/>
                    <a:cs typeface="Times New Roman" panose="02020603050405020304" pitchFamily="18" charset="0"/>
                  </a:rPr>
                  <a:t>Revisar el marco legal </a:t>
                </a:r>
                <a:r>
                  <a:rPr lang="es-EC" sz="1400" dirty="0">
                    <a:solidFill>
                      <a:schemeClr val="lt1"/>
                    </a:solidFill>
                    <a:latin typeface="Arial" panose="020B0604020202020204" pitchFamily="34" charset="0"/>
                    <a:ea typeface="Calibri" panose="020F0502020204030204" pitchFamily="34" charset="0"/>
                    <a:cs typeface="Times New Roman" panose="02020603050405020304" pitchFamily="18" charset="0"/>
                  </a:rPr>
                  <a:t>de las autoridades competentes en lo que respecta a la pesca artesanal y sus riesgos durante el desempeño de la misma </a:t>
                </a:r>
                <a:r>
                  <a:rPr lang="es-EC" sz="1400" b="1" dirty="0">
                    <a:solidFill>
                      <a:schemeClr val="lt1"/>
                    </a:solidFill>
                    <a:latin typeface="Arial" panose="020B0604020202020204" pitchFamily="34" charset="0"/>
                    <a:ea typeface="Calibri" panose="020F0502020204030204" pitchFamily="34" charset="0"/>
                    <a:cs typeface="Times New Roman" panose="02020603050405020304" pitchFamily="18" charset="0"/>
                  </a:rPr>
                  <a:t>para preservar la seguridad del personal mediante entrevistas.</a:t>
                </a:r>
              </a:p>
            </p:txBody>
          </p:sp>
        </p:grpSp>
        <p:sp>
          <p:nvSpPr>
            <p:cNvPr id="26" name="Elipse 25"/>
            <p:cNvSpPr/>
            <p:nvPr/>
          </p:nvSpPr>
          <p:spPr>
            <a:xfrm>
              <a:off x="5117293" y="2649139"/>
              <a:ext cx="1528763" cy="1459012"/>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C" sz="1300" dirty="0" smtClean="0">
                  <a:latin typeface="Arial" panose="020B0604020202020204" pitchFamily="34" charset="0"/>
                  <a:cs typeface="Arial" panose="020B0604020202020204" pitchFamily="34" charset="0"/>
                </a:rPr>
                <a:t>Objetivos</a:t>
              </a:r>
            </a:p>
            <a:p>
              <a:pPr algn="ctr">
                <a:lnSpc>
                  <a:spcPct val="150000"/>
                </a:lnSpc>
              </a:pPr>
              <a:r>
                <a:rPr lang="es-EC" sz="1300" dirty="0" smtClean="0">
                  <a:latin typeface="Arial" panose="020B0604020202020204" pitchFamily="34" charset="0"/>
                  <a:cs typeface="Arial" panose="020B0604020202020204" pitchFamily="34" charset="0"/>
                </a:rPr>
                <a:t>Específicos</a:t>
              </a:r>
              <a:endParaRPr lang="es-EC" sz="1300" dirty="0">
                <a:latin typeface="Arial" panose="020B0604020202020204" pitchFamily="34" charset="0"/>
                <a:cs typeface="Arial" panose="020B0604020202020204" pitchFamily="34" charset="0"/>
              </a:endParaRPr>
            </a:p>
          </p:txBody>
        </p:sp>
      </p:grpSp>
      <p:sp>
        <p:nvSpPr>
          <p:cNvPr id="3" name="Marcador de número de diapositiva 2"/>
          <p:cNvSpPr>
            <a:spLocks noGrp="1"/>
          </p:cNvSpPr>
          <p:nvPr>
            <p:ph type="sldNum" sz="quarter" idx="12"/>
          </p:nvPr>
        </p:nvSpPr>
        <p:spPr>
          <a:xfrm>
            <a:off x="-16042" y="6326735"/>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7</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770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0" fill="hold"/>
                                        <p:tgtEl>
                                          <p:spTgt spid="30"/>
                                        </p:tgtEl>
                                        <p:attrNameLst>
                                          <p:attrName>ppt_w</p:attrName>
                                        </p:attrNameLst>
                                      </p:cBhvr>
                                      <p:tavLst>
                                        <p:tav tm="0">
                                          <p:val>
                                            <p:fltVal val="0"/>
                                          </p:val>
                                        </p:tav>
                                        <p:tav tm="100000">
                                          <p:val>
                                            <p:strVal val="#ppt_w"/>
                                          </p:val>
                                        </p:tav>
                                      </p:tavLst>
                                    </p:anim>
                                    <p:anim calcmode="lin" valueType="num">
                                      <p:cBhvr>
                                        <p:cTn id="16" dur="1000" fill="hold"/>
                                        <p:tgtEl>
                                          <p:spTgt spid="30"/>
                                        </p:tgtEl>
                                        <p:attrNameLst>
                                          <p:attrName>ppt_h</p:attrName>
                                        </p:attrNameLst>
                                      </p:cBhvr>
                                      <p:tavLst>
                                        <p:tav tm="0">
                                          <p:val>
                                            <p:fltVal val="0"/>
                                          </p:val>
                                        </p:tav>
                                        <p:tav tm="100000">
                                          <p:val>
                                            <p:strVal val="#ppt_h"/>
                                          </p:val>
                                        </p:tav>
                                      </p:tavLst>
                                    </p:anim>
                                    <p:anim calcmode="lin" valueType="num">
                                      <p:cBhvr>
                                        <p:cTn id="17" dur="1000" fill="hold"/>
                                        <p:tgtEl>
                                          <p:spTgt spid="30"/>
                                        </p:tgtEl>
                                        <p:attrNameLst>
                                          <p:attrName>style.rotation</p:attrName>
                                        </p:attrNameLst>
                                      </p:cBhvr>
                                      <p:tavLst>
                                        <p:tav tm="0">
                                          <p:val>
                                            <p:fltVal val="90"/>
                                          </p:val>
                                        </p:tav>
                                        <p:tav tm="100000">
                                          <p:val>
                                            <p:fltVal val="0"/>
                                          </p:val>
                                        </p:tav>
                                      </p:tavLst>
                                    </p:anim>
                                    <p:animEffect transition="in" filter="fade">
                                      <p:cBhvr>
                                        <p:cTn id="1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Marco Teórico</a:t>
            </a:r>
            <a:endParaRPr lang="es-EC" dirty="0"/>
          </a:p>
        </p:txBody>
      </p:sp>
      <p:graphicFrame>
        <p:nvGraphicFramePr>
          <p:cNvPr id="5" name="Diagrama 4"/>
          <p:cNvGraphicFramePr/>
          <p:nvPr>
            <p:extLst>
              <p:ext uri="{D42A27DB-BD31-4B8C-83A1-F6EECF244321}">
                <p14:modId xmlns:p14="http://schemas.microsoft.com/office/powerpoint/2010/main" val="3842117071"/>
              </p:ext>
            </p:extLst>
          </p:nvPr>
        </p:nvGraphicFramePr>
        <p:xfrm>
          <a:off x="1895523" y="1027906"/>
          <a:ext cx="8128000" cy="5995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arcador de número de diapositiva 8"/>
          <p:cNvSpPr>
            <a:spLocks noGrp="1"/>
          </p:cNvSpPr>
          <p:nvPr>
            <p:ph type="sldNum" sz="quarter" idx="12"/>
          </p:nvPr>
        </p:nvSpPr>
        <p:spPr>
          <a:xfrm>
            <a:off x="-4738" y="6340307"/>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8</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286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726467" y="277281"/>
            <a:ext cx="4511723" cy="1163424"/>
          </a:xfrm>
        </p:spPr>
        <p:txBody>
          <a:bodyPr>
            <a:normAutofit/>
          </a:bodyPr>
          <a:lstStyle/>
          <a:p>
            <a:r>
              <a:rPr lang="es-EC" sz="2400" dirty="0" smtClean="0">
                <a:latin typeface="Arial" panose="020B0604020202020204" pitchFamily="34" charset="0"/>
                <a:cs typeface="Arial" panose="020B0604020202020204" pitchFamily="34" charset="0"/>
              </a:rPr>
              <a:t>Espacios Acuáticos</a:t>
            </a:r>
            <a:endParaRPr lang="es-EC" sz="2400" dirty="0">
              <a:latin typeface="Arial" panose="020B0604020202020204" pitchFamily="34" charset="0"/>
              <a:cs typeface="Arial" panose="020B0604020202020204" pitchFamily="34" charset="0"/>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559643" y="1306052"/>
            <a:ext cx="7763543" cy="4449457"/>
          </a:xfrm>
          <a:prstGeom prst="rect">
            <a:avLst/>
          </a:prstGeom>
          <a:ln w="88900" cap="sq" cmpd="thickThin">
            <a:solidFill>
              <a:srgbClr val="000000"/>
            </a:solidFill>
            <a:prstDash val="solid"/>
            <a:miter lim="800000"/>
          </a:ln>
          <a:effectLst>
            <a:innerShdw blurRad="76200">
              <a:srgbClr val="000000"/>
            </a:innerShdw>
          </a:effectLst>
        </p:spPr>
      </p:pic>
      <p:sp>
        <p:nvSpPr>
          <p:cNvPr id="7" name="Marcador de número de diapositiva 6"/>
          <p:cNvSpPr>
            <a:spLocks noGrp="1"/>
          </p:cNvSpPr>
          <p:nvPr>
            <p:ph type="sldNum" sz="quarter" idx="12"/>
          </p:nvPr>
        </p:nvSpPr>
        <p:spPr>
          <a:xfrm>
            <a:off x="0" y="6328778"/>
            <a:ext cx="2743200" cy="365125"/>
          </a:xfrm>
        </p:spPr>
        <p:txBody>
          <a:bodyPr/>
          <a:lstStyle/>
          <a:p>
            <a:pPr algn="l"/>
            <a:r>
              <a:rPr lang="es-EC" sz="2400" b="1" dirty="0" smtClean="0">
                <a:solidFill>
                  <a:schemeClr val="tx1"/>
                </a:solidFill>
                <a:latin typeface="Arial" panose="020B0604020202020204" pitchFamily="34" charset="0"/>
                <a:cs typeface="Arial" panose="020B0604020202020204" pitchFamily="34" charset="0"/>
              </a:rPr>
              <a:t>    </a:t>
            </a:r>
            <a:fld id="{1D53EC06-71E1-4E41-86C8-2375BDC8B347}" type="slidenum">
              <a:rPr lang="es-EC" sz="2400" b="1" smtClean="0">
                <a:solidFill>
                  <a:schemeClr val="tx1"/>
                </a:solidFill>
                <a:latin typeface="Arial" panose="020B0604020202020204" pitchFamily="34" charset="0"/>
                <a:cs typeface="Arial" panose="020B0604020202020204" pitchFamily="34" charset="0"/>
              </a:rPr>
              <a:pPr algn="l"/>
              <a:t>9</a:t>
            </a:fld>
            <a:endParaRPr lang="es-EC"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553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7486</TotalTime>
  <Words>1835</Words>
  <Application>Microsoft Office PowerPoint</Application>
  <PresentationFormat>Panorámica</PresentationFormat>
  <Paragraphs>299</Paragraphs>
  <Slides>30</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Calibri</vt:lpstr>
      <vt:lpstr>Calibri Light</vt:lpstr>
      <vt:lpstr>Chiller</vt:lpstr>
      <vt:lpstr>Times New Roman</vt:lpstr>
      <vt:lpstr>Tema de Office</vt:lpstr>
      <vt:lpstr>“La extensión de nuestras costas, el número de puertos, la facilidad de comunicaciones que ofrecen nuestros ríos y la variedad y riqueza de nuestras producciones, indican que el Ecuador está llamado por su naturaleza a ser una nación marítima”</vt:lpstr>
      <vt:lpstr>DEPARTAMENTO  SEGURIDAD Y DEFENSA  CARRERA: LICENCIATURA EN CIENCIAS NAVALES   PROYECTO DE TITULACIÓN PREVIO A LA OBTENCIÓN DEL TÍTULO DE LICENCIADO EN CIENCIAS NAVALES   TEMA: RIESGO PARA LA PESCA ARTESANAL EN LOS ESPACIOS ACUÁTICOS DE LA PROVINCIA DE SANTA ELENA   AUTOR: GM 4/A MARIO MARCELO TOTOY GRANJA   DIRECTOR: TNFG-GC JOSÉ  PAZMIÑO YÉPEZ   CODIRECTOR: MSC. WENDY WASBRUM TINOCO  SALINAS  2016   </vt:lpstr>
      <vt:lpstr>Agenda</vt:lpstr>
      <vt:lpstr>Introducción</vt:lpstr>
      <vt:lpstr>Presentación de PowerPoint</vt:lpstr>
      <vt:lpstr>Justificación</vt:lpstr>
      <vt:lpstr>Objetivos</vt:lpstr>
      <vt:lpstr>Marco Teórico</vt:lpstr>
      <vt:lpstr>Espacios Acuáticos</vt:lpstr>
      <vt:lpstr>Presentación de PowerPoint</vt:lpstr>
      <vt:lpstr>Metodología</vt:lpstr>
      <vt:lpstr>Análisis de tres preguntas realizadas a pescadores</vt:lpstr>
      <vt:lpstr>Análisis de tres preguntas realizadas a señores oficiales de CAPSAL</vt:lpstr>
      <vt:lpstr>Situación actual y normas de seguridad en el puerto pesquero de Santa Rosa.</vt:lpstr>
      <vt:lpstr>Presentación de PowerPoint</vt:lpstr>
      <vt:lpstr>Presentación de PowerPoint</vt:lpstr>
      <vt:lpstr>Presentación de PowerPoint</vt:lpstr>
      <vt:lpstr>Presentación de PowerPoint</vt:lpstr>
      <vt:lpstr>Propuesta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RIESGO PARA LA PESCA ARTESANAL EN LOS ESPACIOS ACUÁTICOS DE LA PROVINCIA DE SANTA ELENA</dc:title>
  <dc:creator>Totoy M</dc:creator>
  <cp:lastModifiedBy>Totoy M</cp:lastModifiedBy>
  <cp:revision>137</cp:revision>
  <dcterms:created xsi:type="dcterms:W3CDTF">2016-11-16T01:50:39Z</dcterms:created>
  <dcterms:modified xsi:type="dcterms:W3CDTF">2016-11-29T02:38:05Z</dcterms:modified>
</cp:coreProperties>
</file>